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1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1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6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7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3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2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59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8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7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8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6944" y="360737"/>
            <a:ext cx="9051972" cy="2704011"/>
          </a:xfrm>
          <a:scene3d>
            <a:camera prst="orthographicFront"/>
            <a:lightRig rig="threePt" dir="t"/>
          </a:scene3d>
          <a:sp3d>
            <a:bevelB w="139700" prst="cross"/>
          </a:sp3d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MANAGEMENT SYSTEM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                                                    </a:t>
            </a:r>
            <a:r>
              <a:rPr lang="en-IN" dirty="0" smtClean="0"/>
              <a:t> </a:t>
            </a:r>
          </a:p>
          <a:p>
            <a:r>
              <a:rPr lang="en-US" dirty="0" smtClean="0"/>
              <a:t>                                                                                   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 By: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Narmatha.P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84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4"/>
            <a:ext cx="10351752" cy="107829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3" y="2768805"/>
            <a:ext cx="910028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Recap of what was developed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Key learnings from the project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Possible improvements and additional features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Overall experience and project impact </a:t>
            </a:r>
          </a:p>
        </p:txBody>
      </p:sp>
    </p:spTree>
    <p:extLst>
      <p:ext uri="{BB962C8B-B14F-4D97-AF65-F5344CB8AC3E}">
        <p14:creationId xmlns:p14="http://schemas.microsoft.com/office/powerpoint/2010/main" val="412321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095" y="0"/>
            <a:ext cx="12524935" cy="6858000"/>
          </a:xfrm>
          <a:blipFill dpi="0" rotWithShape="1">
            <a:blip r:embed="rId2">
              <a:alphaModFix amt="49000"/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THANK YOU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988061"/>
            <a:ext cx="265430" cy="9847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31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93" y="437883"/>
            <a:ext cx="10969133" cy="1776812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2588455"/>
            <a:ext cx="10748889" cy="358850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PROJECT:-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shopping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browse, add, and remove items 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a smooth checkout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secure login system</a:t>
            </a:r>
          </a:p>
        </p:txBody>
      </p:sp>
    </p:spTree>
    <p:extLst>
      <p:ext uri="{BB962C8B-B14F-4D97-AF65-F5344CB8AC3E}">
        <p14:creationId xmlns:p14="http://schemas.microsoft.com/office/powerpoint/2010/main" val="29418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982" y="323165"/>
            <a:ext cx="8541997" cy="1524685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895" y="2440567"/>
            <a:ext cx="926470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kumimoji="0" lang="en-US" altLang="en-US" sz="2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DESCRIPTION</a:t>
            </a:r>
            <a:r>
              <a:rPr lang="en-US" altLang="en-US" sz="28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overview of the shopping cart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functionalities: item browsing, cart management,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Through Command-line Interface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for items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38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776" y="533400"/>
            <a:ext cx="10520906" cy="1323975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FUNCTIONALITIES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056" y="1857375"/>
            <a:ext cx="7979419" cy="3912361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9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IMPLEMENTED: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7400" b="1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8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altLang="en-US" sz="8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en-US" sz="8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Secure login for users</a:t>
            </a:r>
            <a:r>
              <a:rPr lang="en-US" altLang="en-US" sz="8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8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8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 Items</a:t>
            </a:r>
            <a:r>
              <a:rPr lang="en-US" altLang="en-US" sz="8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available items with details</a:t>
            </a:r>
            <a:r>
              <a:rPr lang="en-US" altLang="en-US" sz="8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8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8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  <a:r>
              <a:rPr lang="en-US" altLang="en-US" sz="8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Select items to add to the cart</a:t>
            </a:r>
            <a:r>
              <a:rPr lang="en-US" altLang="en-US" sz="8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80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8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from Cart</a:t>
            </a:r>
            <a:r>
              <a:rPr lang="en-US" altLang="en-US" sz="8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Remove items from the </a:t>
            </a:r>
            <a:r>
              <a:rPr lang="en-US" altLang="en-US" sz="8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80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8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Cart</a:t>
            </a:r>
            <a:r>
              <a:rPr lang="en-US" altLang="en-US" sz="8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 items currently in the cart</a:t>
            </a:r>
            <a:r>
              <a:rPr lang="en-US" altLang="en-US" sz="8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80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8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lang="en-US" altLang="en-US" sz="8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Process to finalize the </a:t>
            </a:r>
            <a:r>
              <a:rPr lang="en-US" altLang="en-US" sz="8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80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8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Address Details</a:t>
            </a:r>
            <a:r>
              <a:rPr lang="en-US" altLang="en-US" sz="8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Capture your address for </a:t>
            </a:r>
            <a:r>
              <a:rPr lang="en-US" altLang="en-US" sz="8000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8000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8000" b="1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lang="en-US" altLang="en-US" sz="80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altLang="en-US" sz="80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Multiple payment options including cash and Google Pay</a:t>
            </a:r>
            <a:endParaRPr lang="en-US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200055"/>
            <a:ext cx="4026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342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0" y="422030"/>
            <a:ext cx="8888086" cy="2044945"/>
          </a:xfrm>
        </p:spPr>
        <p:txBody>
          <a:bodyPr/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VERSATILITY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709" y="3263705"/>
            <a:ext cx="12981784" cy="1888544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invalid 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inputs.</a:t>
            </a:r>
          </a:p>
          <a:p>
            <a:endParaRPr lang="en-US" sz="9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Ensure smooth execution of the program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Allow users to select item sizes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9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</a:t>
            </a:r>
            <a:r>
              <a:rPr 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Prompts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Ensure user actions are confirmed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02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5"/>
            <a:ext cx="10351752" cy="1167503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 - CLASSES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9298" y="2652671"/>
            <a:ext cx="1082701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 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item properties and methods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 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 available items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 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 cart operations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Class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 user credentials </a:t>
            </a:r>
          </a:p>
        </p:txBody>
      </p:sp>
    </p:spTree>
    <p:extLst>
      <p:ext uri="{BB962C8B-B14F-4D97-AF65-F5344CB8AC3E}">
        <p14:creationId xmlns:p14="http://schemas.microsoft.com/office/powerpoint/2010/main" val="22672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4"/>
            <a:ext cx="10351752" cy="161842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 - FUNCTIONS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1858" y="3175416"/>
            <a:ext cx="68416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get_cloth_size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Prompt for size selection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get_address_details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Capture user address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get_payment_method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Select payment method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confirm_order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Confirm the order before checkout </a:t>
            </a:r>
          </a:p>
        </p:txBody>
      </p:sp>
    </p:spTree>
    <p:extLst>
      <p:ext uri="{BB962C8B-B14F-4D97-AF65-F5344CB8AC3E}">
        <p14:creationId xmlns:p14="http://schemas.microsoft.com/office/powerpoint/2010/main" val="169326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84643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 – MAIN FUNCTION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774" y="3002721"/>
            <a:ext cx="814357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Login and logout system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Options to browse, view cart, and checkout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Manage user choices and actions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 Termination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Graceful exit from the application </a:t>
            </a:r>
          </a:p>
        </p:txBody>
      </p:sp>
    </p:spTree>
    <p:extLst>
      <p:ext uri="{BB962C8B-B14F-4D97-AF65-F5344CB8AC3E}">
        <p14:creationId xmlns:p14="http://schemas.microsoft.com/office/powerpoint/2010/main" val="15738819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408" y="703385"/>
            <a:ext cx="9310117" cy="1270382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3516" y="2620281"/>
            <a:ext cx="905010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Login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Secure user authentication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Efficiently add, view, and remove items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Smooth Checkout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Effective order confirmation and payment process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Positive feedback from simulated users </a:t>
            </a:r>
          </a:p>
        </p:txBody>
      </p:sp>
    </p:spTree>
    <p:extLst>
      <p:ext uri="{BB962C8B-B14F-4D97-AF65-F5344CB8AC3E}">
        <p14:creationId xmlns:p14="http://schemas.microsoft.com/office/powerpoint/2010/main" val="298245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384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ONLINE SHOPPING MANAGEMENT SYSTEM</vt:lpstr>
      <vt:lpstr>                 INTRODUCTION</vt:lpstr>
      <vt:lpstr>PROJECT DESCRIPTION</vt:lpstr>
      <vt:lpstr>                      FUNCTIONALITIES </vt:lpstr>
      <vt:lpstr>INPUT VERSATILITY </vt:lpstr>
      <vt:lpstr>CODE IMPLEMENTATION - CLASSES</vt:lpstr>
      <vt:lpstr>CODE IMPLEMENTATION - FUNCTIONS</vt:lpstr>
      <vt:lpstr>CODE IMPLEMENTATION – MAIN FUNCTION</vt:lpstr>
      <vt:lpstr>RESULTS AND OUTCOMES</vt:lpstr>
      <vt:lpstr>                       CONCLUSION</vt:lpstr>
      <vt:lpstr>               THANK YOU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CART</dc:title>
  <dc:creator>Admin</dc:creator>
  <cp:lastModifiedBy>Admin</cp:lastModifiedBy>
  <cp:revision>37</cp:revision>
  <dcterms:created xsi:type="dcterms:W3CDTF">2024-07-07T17:36:28Z</dcterms:created>
  <dcterms:modified xsi:type="dcterms:W3CDTF">2024-07-09T17:29:31Z</dcterms:modified>
</cp:coreProperties>
</file>