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8" d="100"/>
          <a:sy n="88" d="100"/>
        </p:scale>
        <p:origin x="-466" y="-1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png" /><Relationship Id="rId1" Type="http://schemas.openxmlformats.org/officeDocument/2006/relationships/slideLayout" Target="../slideLayouts/slideLayout7.xml" /><Relationship Id="rId4" Type="http://schemas.openxmlformats.org/officeDocument/2006/relationships/image" Target="../media/image6.jpeg"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342105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IN" sz="2000" b="1" dirty="0">
                <a:latin typeface="Calibri" panose="020F0502020204030204" pitchFamily="34" charset="0"/>
                <a:ea typeface="Calibri" panose="020F0502020204030204" pitchFamily="34" charset="0"/>
                <a:cs typeface="Calibri" panose="020F0502020204030204" pitchFamily="34" charset="0"/>
              </a:rPr>
              <a:t>NARMATHA T</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a:t>
            </a:r>
            <a:r>
              <a:rPr lang="en-IN" sz="2000" b="1" dirty="0">
                <a:latin typeface="Calibri" panose="020F0502020204030204" pitchFamily="34" charset="0"/>
                <a:ea typeface="Calibri" panose="020F0502020204030204" pitchFamily="34" charset="0"/>
                <a:cs typeface="Calibri" panose="020F0502020204030204" pitchFamily="34" charset="0"/>
              </a:rPr>
              <a:t>57</a:t>
            </a: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407068"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719</Words>
  <Application>Microsoft Office PowerPoint</Application>
  <PresentationFormat>Widescreen</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narmatha t</cp:lastModifiedBy>
  <cp:revision>23</cp:revision>
  <dcterms:created xsi:type="dcterms:W3CDTF">2024-04-08T08:29:47Z</dcterms:created>
  <dcterms:modified xsi:type="dcterms:W3CDTF">2024-04-10T06:20:51Z</dcterms:modified>
</cp:coreProperties>
</file>