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93" r:id="rId5"/>
    <p:sldId id="284" r:id="rId6"/>
    <p:sldId id="292" r:id="rId7"/>
    <p:sldId id="295" r:id="rId8"/>
    <p:sldId id="296" r:id="rId9"/>
    <p:sldId id="297" r:id="rId10"/>
    <p:sldId id="294" r:id="rId1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62447-247E-4317-813D-8F2C05895EA9}" v="2" dt="2024-05-02T05:01:03.709"/>
    <p1510:client id="{CDCB9798-86A1-4FF6-86E3-E8D8E6C77A64}" v="5" dt="2024-05-01T15:55:06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87621" autoAdjust="0"/>
  </p:normalViewPr>
  <p:slideViewPr>
    <p:cSldViewPr>
      <p:cViewPr varScale="1">
        <p:scale>
          <a:sx n="91" d="100"/>
          <a:sy n="91" d="100"/>
        </p:scale>
        <p:origin x="595" y="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017AE-0EE5-9A1B-42D3-FED8B034C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36B18A-BF75-A896-73CB-74BC58C1E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59838D-036F-0F1A-18A0-0C50936AF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3255E4-CB53-69FB-98E6-5DB47E749A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8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11/27/2024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11/27/2024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787118"/>
            <a:ext cx="6503225" cy="4227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22AIC14 : Internet of Things &amp; It’s Application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8575" y="3085878"/>
            <a:ext cx="2699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By:</a:t>
            </a:r>
          </a:p>
          <a:p>
            <a:r>
              <a:rPr lang="en-US" dirty="0"/>
              <a:t>      Dr. K. Lalitha,</a:t>
            </a:r>
          </a:p>
          <a:p>
            <a:r>
              <a:rPr lang="en-US" dirty="0"/>
              <a:t>      Assistant Professor,</a:t>
            </a:r>
          </a:p>
          <a:p>
            <a:r>
              <a:rPr lang="en-US" dirty="0"/>
              <a:t>      Dept of AI &amp; DS.</a:t>
            </a:r>
          </a:p>
          <a:p>
            <a:r>
              <a:rPr lang="en-US" dirty="0"/>
              <a:t>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2843" y="3085878"/>
            <a:ext cx="3052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:</a:t>
            </a:r>
          </a:p>
          <a:p>
            <a:r>
              <a:rPr lang="en-US" dirty="0"/>
              <a:t>    </a:t>
            </a:r>
            <a:r>
              <a:rPr lang="en-US" dirty="0" err="1"/>
              <a:t>Gobika</a:t>
            </a:r>
            <a:r>
              <a:rPr lang="en-US" dirty="0"/>
              <a:t>. I  (22AI015)</a:t>
            </a:r>
          </a:p>
          <a:p>
            <a:r>
              <a:rPr lang="en-US" dirty="0"/>
              <a:t>    Kanishgaa. A (22AI019)</a:t>
            </a:r>
          </a:p>
          <a:p>
            <a:r>
              <a:rPr lang="en-US" dirty="0"/>
              <a:t>    </a:t>
            </a:r>
            <a:r>
              <a:rPr lang="en-US" dirty="0" err="1"/>
              <a:t>Narmatha</a:t>
            </a:r>
            <a:r>
              <a:rPr lang="en-US" dirty="0"/>
              <a:t>. M (22AI029)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842783" y="549963"/>
            <a:ext cx="701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/>
              <a:t>WATER PIPELINE BLOCKAGE DETECTION SYSTEM</a:t>
            </a:r>
          </a:p>
          <a:p>
            <a:pPr algn="ctr"/>
            <a:endParaRPr lang="en-IN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NO: 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ACE2-C6FA-F513-63CE-C17581091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E69F0B-45F7-8205-00D1-CAF97743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443545-2AFC-BFE7-D4B2-9468E6F17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4787118"/>
            <a:ext cx="6503225" cy="4227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22AIC14 : Internet of Things &amp; It’s Application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CA8211-7F55-53EC-A0D2-5D8A25090E14}"/>
              </a:ext>
            </a:extLst>
          </p:cNvPr>
          <p:cNvSpPr txBox="1"/>
          <p:nvPr/>
        </p:nvSpPr>
        <p:spPr>
          <a:xfrm>
            <a:off x="228600" y="3135286"/>
            <a:ext cx="2699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    Dr. K. Lalitha,</a:t>
            </a:r>
          </a:p>
          <a:p>
            <a:r>
              <a:rPr lang="en-US" dirty="0"/>
              <a:t>      Assistant Professor,</a:t>
            </a:r>
          </a:p>
          <a:p>
            <a:r>
              <a:rPr lang="en-US" dirty="0"/>
              <a:t>      Dept of AI &amp; DS.</a:t>
            </a:r>
          </a:p>
          <a:p>
            <a:r>
              <a:rPr lang="en-US" dirty="0"/>
              <a:t>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EC346-4D61-AF08-C1DD-C623E7FF891A}"/>
              </a:ext>
            </a:extLst>
          </p:cNvPr>
          <p:cNvSpPr txBox="1"/>
          <p:nvPr/>
        </p:nvSpPr>
        <p:spPr>
          <a:xfrm>
            <a:off x="6019801" y="3276717"/>
            <a:ext cx="3052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:</a:t>
            </a:r>
          </a:p>
          <a:p>
            <a:r>
              <a:rPr lang="en-US" dirty="0"/>
              <a:t>    </a:t>
            </a:r>
            <a:r>
              <a:rPr lang="en-US" dirty="0" err="1"/>
              <a:t>Gobika</a:t>
            </a:r>
            <a:r>
              <a:rPr lang="en-US" dirty="0"/>
              <a:t> . I  (22AI015)</a:t>
            </a:r>
          </a:p>
          <a:p>
            <a:r>
              <a:rPr lang="en-US" dirty="0"/>
              <a:t>    Kanishgaa . A (22AI019)</a:t>
            </a:r>
          </a:p>
          <a:p>
            <a:r>
              <a:rPr lang="en-US" dirty="0"/>
              <a:t>    </a:t>
            </a:r>
            <a:r>
              <a:rPr lang="en-US" dirty="0" err="1"/>
              <a:t>Narmatha</a:t>
            </a:r>
            <a:r>
              <a:rPr lang="en-US" dirty="0"/>
              <a:t> . M (22AI029)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A2F6C-1F56-36CD-4BF4-23C2B92AE9F3}"/>
              </a:ext>
            </a:extLst>
          </p:cNvPr>
          <p:cNvSpPr txBox="1"/>
          <p:nvPr/>
        </p:nvSpPr>
        <p:spPr>
          <a:xfrm>
            <a:off x="762000" y="138387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8CFDB-4C6A-3ECC-7DF1-9E624F6168B0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NO: 13</a:t>
            </a:r>
          </a:p>
        </p:txBody>
      </p:sp>
    </p:spTree>
    <p:extLst>
      <p:ext uri="{BB962C8B-B14F-4D97-AF65-F5344CB8AC3E}">
        <p14:creationId xmlns:p14="http://schemas.microsoft.com/office/powerpoint/2010/main" val="53206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80C7-638D-9361-C74C-A2D0BB7776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project presents an IoT-based system for real-time detection and monitoring of blockages in pipelines. </a:t>
            </a:r>
          </a:p>
          <a:p>
            <a:r>
              <a:rPr lang="en-US" sz="2400" dirty="0"/>
              <a:t>By integrating IoT sensors, the system can automatically identify the location of potential blockages. </a:t>
            </a:r>
          </a:p>
          <a:p>
            <a:r>
              <a:rPr lang="en-US" sz="2400" dirty="0"/>
              <a:t>This significantly improves operational efficiency and reducing repair costs by addressing issues before they escalate.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3444D-B905-CC04-7BF9-454B323851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develop a system capable of continuously monitoring pipelines and detecting location of blockages in real-time using IoT sensors.</a:t>
            </a:r>
          </a:p>
          <a:p>
            <a:r>
              <a:rPr lang="en-US" sz="2400" dirty="0"/>
              <a:t>To reduce pipeline downtime by enabling active maintenance and automated blockage alerts</a:t>
            </a:r>
          </a:p>
          <a:p>
            <a:r>
              <a:rPr lang="en-US" sz="2400" dirty="0"/>
              <a:t>To reduce maintenance costs by preventing severe pipeline damage through timely detection of potential blockages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3CD8-6604-2F12-01F2-E14293B7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4A27-1992-719E-B97D-0009E3EF6B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Arduino Nano</a:t>
            </a:r>
          </a:p>
          <a:p>
            <a:r>
              <a:rPr lang="en-US" sz="2400" dirty="0"/>
              <a:t>Flow Rate sensor</a:t>
            </a:r>
          </a:p>
          <a:p>
            <a:r>
              <a:rPr lang="en-US" sz="2400" dirty="0"/>
              <a:t>L</a:t>
            </a:r>
            <a:r>
              <a:rPr lang="en-IN" sz="2400" dirty="0"/>
              <a:t>ED</a:t>
            </a:r>
          </a:p>
          <a:p>
            <a:r>
              <a:rPr lang="en-IN" sz="2400" dirty="0"/>
              <a:t>Resistors</a:t>
            </a:r>
          </a:p>
          <a:p>
            <a:r>
              <a:rPr lang="en-IN" sz="2400" dirty="0"/>
              <a:t>Connecting wires</a:t>
            </a:r>
          </a:p>
          <a:p>
            <a:r>
              <a:rPr lang="en-IN" sz="2400" dirty="0"/>
              <a:t>USB Cable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4527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Flow Diagram: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2D2FC8-7DE1-097C-3E70-132365475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" t="4494" r="2702" b="3370"/>
          <a:stretch/>
        </p:blipFill>
        <p:spPr>
          <a:xfrm>
            <a:off x="2514600" y="1416691"/>
            <a:ext cx="4038600" cy="368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0C30-2367-8A24-DF1D-20C7439269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Physical sensors are installed in the pipeline to monitor conditions like flow rate and potential blockages.</a:t>
            </a:r>
          </a:p>
          <a:p>
            <a:r>
              <a:rPr lang="en-US" sz="2400" dirty="0"/>
              <a:t>Additionally, It has the efficiency to detect the location of the blockage in the pipeline.</a:t>
            </a:r>
          </a:p>
          <a:p>
            <a:r>
              <a:rPr lang="en-US" sz="2400" dirty="0"/>
              <a:t>Hardware components transmit data from the sensors to the serial monitor.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799B-4C29-4B82-F62E-173ABBDA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814F2-559E-11A2-4E3D-F5F3E4F7DB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Arduino IDE </a:t>
            </a:r>
          </a:p>
          <a:p>
            <a:r>
              <a:rPr lang="en-US"/>
              <a:t>Tinker </a:t>
            </a:r>
            <a:r>
              <a:rPr lang="en-US" dirty="0"/>
              <a:t>Cad (designing)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05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6792-6CE5-3372-997D-DDC623C4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Screenshot: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EE84643-B87E-DA54-D3B8-B16501DB14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92916"/>
            <a:ext cx="3886200" cy="218793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53CE28B-1B5C-6626-BCB2-122300FB4B7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50" y="1892916"/>
            <a:ext cx="3886200" cy="2187930"/>
          </a:xfrm>
        </p:spPr>
      </p:pic>
    </p:spTree>
    <p:extLst>
      <p:ext uri="{BB962C8B-B14F-4D97-AF65-F5344CB8AC3E}">
        <p14:creationId xmlns:p14="http://schemas.microsoft.com/office/powerpoint/2010/main" val="1556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FF7F-64E0-57FB-A3BF-F8041FF3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Screenshot: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768411-8424-090B-DB49-D8700A615E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41"/>
          <a:stretch/>
        </p:blipFill>
        <p:spPr>
          <a:xfrm>
            <a:off x="609600" y="1502791"/>
            <a:ext cx="3090978" cy="348942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51A9E7-BBEB-8A00-2AB8-90189110156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85"/>
          <a:stretch/>
        </p:blipFill>
        <p:spPr>
          <a:xfrm>
            <a:off x="5443424" y="1502791"/>
            <a:ext cx="3015849" cy="3489422"/>
          </a:xfrm>
        </p:spPr>
      </p:pic>
    </p:spTree>
    <p:extLst>
      <p:ext uri="{BB962C8B-B14F-4D97-AF65-F5344CB8AC3E}">
        <p14:creationId xmlns:p14="http://schemas.microsoft.com/office/powerpoint/2010/main" val="4222488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330</Words>
  <Application>Microsoft Office PowerPoint</Application>
  <PresentationFormat>On-screen Show (16:9)</PresentationFormat>
  <Paragraphs>61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Wingdings</vt:lpstr>
      <vt:lpstr>Wingdings 2</vt:lpstr>
      <vt:lpstr>WidescreenPresentation</vt:lpstr>
      <vt:lpstr>          </vt:lpstr>
      <vt:lpstr>Abstract</vt:lpstr>
      <vt:lpstr>Objectives:</vt:lpstr>
      <vt:lpstr>Components Required:</vt:lpstr>
      <vt:lpstr>PowerPoint Presentation</vt:lpstr>
      <vt:lpstr>Implementation:</vt:lpstr>
      <vt:lpstr>Implementation:</vt:lpstr>
      <vt:lpstr>Output Screenshot:</vt:lpstr>
      <vt:lpstr>Output Screenshot:</vt:lpstr>
      <vt:lpstr>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2015-08-10T20:36:54Z</dcterms:created>
  <dcterms:modified xsi:type="dcterms:W3CDTF">2024-11-27T17:50:03Z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