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8" d="100"/>
          <a:sy n="78" d="100"/>
        </p:scale>
        <p:origin x="1056" y="3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1.xml.rels><?xml version="1.0" encoding="UTF-8" standalone="yes"?>
<Relationships xmlns="http://schemas.openxmlformats.org/package/2006/relationships"><Relationship Id="rId1" Type="http://schemas.openxmlformats.org/officeDocument/2006/relationships/image" Target="../media/image9.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067F74-8F03-4BC6-B645-6D6EABFCDC0D}" type="doc">
      <dgm:prSet loTypeId="urn:microsoft.com/office/officeart/2008/layout/AscendingPictureAccentProcess" loCatId="picture" qsTypeId="urn:microsoft.com/office/officeart/2005/8/quickstyle/3d3" qsCatId="3D" csTypeId="urn:microsoft.com/office/officeart/2005/8/colors/colorful3" csCatId="colorful" phldr="1"/>
      <dgm:spPr/>
      <dgm:t>
        <a:bodyPr/>
        <a:lstStyle/>
        <a:p>
          <a:endParaRPr lang="en-GB"/>
        </a:p>
      </dgm:t>
    </dgm:pt>
    <dgm:pt modelId="{B1A1823D-6723-48E1-8A38-9D8EA2A480BE}">
      <dgm:prSet phldrT="[Text]" custT="1"/>
      <dgm:spPr/>
      <dgm:t>
        <a:bodyPr/>
        <a:lstStyle/>
        <a:p>
          <a:r>
            <a:rPr lang="en-US" sz="2000" b="1" dirty="0">
              <a:solidFill>
                <a:schemeClr val="tx1"/>
              </a:solidFill>
              <a:latin typeface="Calibri" panose="020F0502020204030204" pitchFamily="34" charset="0"/>
              <a:cs typeface="Calibri" panose="020F0502020204030204" pitchFamily="34" charset="0"/>
            </a:rPr>
            <a:t>Live scatter plot of population density by country in this case - Kenya</a:t>
          </a:r>
          <a:endParaRPr lang="en-GB" sz="2000" b="1" dirty="0">
            <a:solidFill>
              <a:schemeClr val="tx1"/>
            </a:solidFill>
            <a:latin typeface="Calibri" panose="020F0502020204030204" pitchFamily="34" charset="0"/>
            <a:cs typeface="Calibri" panose="020F0502020204030204" pitchFamily="34" charset="0"/>
          </a:endParaRPr>
        </a:p>
      </dgm:t>
    </dgm:pt>
    <dgm:pt modelId="{E166CBDB-8CB1-4F07-A26F-776A29F6A262}" type="parTrans" cxnId="{EC72B25D-443B-45E5-AECC-D175F0F8284A}">
      <dgm:prSet/>
      <dgm:spPr/>
      <dgm:t>
        <a:bodyPr/>
        <a:lstStyle/>
        <a:p>
          <a:endParaRPr lang="en-GB"/>
        </a:p>
      </dgm:t>
    </dgm:pt>
    <dgm:pt modelId="{AE412893-3A4F-4127-8883-5FC0FA947299}" type="sibTrans" cxnId="{EC72B25D-443B-45E5-AECC-D175F0F8284A}">
      <dgm:prSet/>
      <dgm:spPr>
        <a:blipFill rotWithShape="1">
          <a:blip xmlns:r="http://schemas.openxmlformats.org/officeDocument/2006/relationships" r:embed="rId1"/>
          <a:srcRect/>
          <a:stretch>
            <a:fillRect l="-39000" r="-39000"/>
          </a:stretch>
        </a:blipFill>
      </dgm:spPr>
      <dgm:t>
        <a:bodyPr/>
        <a:lstStyle/>
        <a:p>
          <a:endParaRPr lang="en-GB"/>
        </a:p>
      </dgm:t>
    </dgm:pt>
    <dgm:pt modelId="{194B7BC7-622E-4EAD-939E-B6CF0639A17B}" type="pres">
      <dgm:prSet presAssocID="{81067F74-8F03-4BC6-B645-6D6EABFCDC0D}" presName="Name0" presStyleCnt="0">
        <dgm:presLayoutVars>
          <dgm:chMax val="7"/>
          <dgm:chPref val="7"/>
          <dgm:dir/>
        </dgm:presLayoutVars>
      </dgm:prSet>
      <dgm:spPr/>
    </dgm:pt>
    <dgm:pt modelId="{0F0023F5-4B05-43FD-A43E-3D09C73ACB52}" type="pres">
      <dgm:prSet presAssocID="{B1A1823D-6723-48E1-8A38-9D8EA2A480BE}" presName="parTx1" presStyleLbl="node1" presStyleIdx="0" presStyleCnt="1" custScaleX="82938" custLinFactNeighborX="5621" custLinFactNeighborY="-3225"/>
      <dgm:spPr/>
    </dgm:pt>
    <dgm:pt modelId="{A1D8429E-82CD-40C3-93D4-7A5A719EDF62}" type="pres">
      <dgm:prSet presAssocID="{AE412893-3A4F-4127-8883-5FC0FA947299}" presName="picture1" presStyleCnt="0"/>
      <dgm:spPr/>
    </dgm:pt>
    <dgm:pt modelId="{D933281F-C9AD-4B37-8C0E-D35AF0EB4F03}" type="pres">
      <dgm:prSet presAssocID="{AE412893-3A4F-4127-8883-5FC0FA947299}" presName="imageRepeatNode" presStyleLbl="fgImgPlace1" presStyleIdx="0" presStyleCnt="1" custScaleX="133601" custScaleY="141746"/>
      <dgm:spPr/>
    </dgm:pt>
  </dgm:ptLst>
  <dgm:cxnLst>
    <dgm:cxn modelId="{99000C22-E6A2-444A-8445-6C8305552A21}" type="presOf" srcId="{B1A1823D-6723-48E1-8A38-9D8EA2A480BE}" destId="{0F0023F5-4B05-43FD-A43E-3D09C73ACB52}" srcOrd="0" destOrd="0" presId="urn:microsoft.com/office/officeart/2008/layout/AscendingPictureAccentProcess"/>
    <dgm:cxn modelId="{EC72B25D-443B-45E5-AECC-D175F0F8284A}" srcId="{81067F74-8F03-4BC6-B645-6D6EABFCDC0D}" destId="{B1A1823D-6723-48E1-8A38-9D8EA2A480BE}" srcOrd="0" destOrd="0" parTransId="{E166CBDB-8CB1-4F07-A26F-776A29F6A262}" sibTransId="{AE412893-3A4F-4127-8883-5FC0FA947299}"/>
    <dgm:cxn modelId="{5F0583BD-4649-473A-A2D4-4E9ED31D951C}" type="presOf" srcId="{81067F74-8F03-4BC6-B645-6D6EABFCDC0D}" destId="{194B7BC7-622E-4EAD-939E-B6CF0639A17B}" srcOrd="0" destOrd="0" presId="urn:microsoft.com/office/officeart/2008/layout/AscendingPictureAccentProcess"/>
    <dgm:cxn modelId="{8BB5F6EA-C723-44C4-B7C3-3B19C8363E07}" type="presOf" srcId="{AE412893-3A4F-4127-8883-5FC0FA947299}" destId="{D933281F-C9AD-4B37-8C0E-D35AF0EB4F03}" srcOrd="0" destOrd="0" presId="urn:microsoft.com/office/officeart/2008/layout/AscendingPictureAccentProcess"/>
    <dgm:cxn modelId="{6BE69314-4CAF-4CA1-AC34-FBBEE8E794DA}" type="presParOf" srcId="{194B7BC7-622E-4EAD-939E-B6CF0639A17B}" destId="{0F0023F5-4B05-43FD-A43E-3D09C73ACB52}" srcOrd="0" destOrd="0" presId="urn:microsoft.com/office/officeart/2008/layout/AscendingPictureAccentProcess"/>
    <dgm:cxn modelId="{CC5BC06A-AAB0-4ACD-B874-82641531BD00}" type="presParOf" srcId="{194B7BC7-622E-4EAD-939E-B6CF0639A17B}" destId="{A1D8429E-82CD-40C3-93D4-7A5A719EDF62}" srcOrd="1" destOrd="0" presId="urn:microsoft.com/office/officeart/2008/layout/AscendingPictureAccentProcess"/>
    <dgm:cxn modelId="{1E94B4DC-EC93-47ED-8E14-F8A4B9EC3A96}" type="presParOf" srcId="{A1D8429E-82CD-40C3-93D4-7A5A719EDF62}" destId="{D933281F-C9AD-4B37-8C0E-D35AF0EB4F03}" srcOrd="0" destOrd="0" presId="urn:microsoft.com/office/officeart/2008/layout/AscendingPictureAccen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6058DD8-EED7-44A0-B84D-165DF46F2EE9}" type="doc">
      <dgm:prSet loTypeId="urn:microsoft.com/office/officeart/2009/3/layout/IncreasingArrowsProcess" loCatId="process" qsTypeId="urn:microsoft.com/office/officeart/2005/8/quickstyle/3d1" qsCatId="3D" csTypeId="urn:microsoft.com/office/officeart/2005/8/colors/colorful4" csCatId="colorful" phldr="1"/>
      <dgm:spPr/>
      <dgm:t>
        <a:bodyPr/>
        <a:lstStyle/>
        <a:p>
          <a:endParaRPr lang="en-GB"/>
        </a:p>
      </dgm:t>
    </dgm:pt>
    <dgm:pt modelId="{29446B5D-C0F7-4B66-8941-F79160C038BA}">
      <dgm:prSet phldrT="[Text]" custT="1"/>
      <dgm:spPr/>
      <dgm:t>
        <a:bodyPr/>
        <a:lstStyle/>
        <a:p>
          <a:pPr>
            <a:buFont typeface="Wingdings" panose="05000000000000000000" pitchFamily="2" charset="2"/>
            <a:buChar char="§"/>
          </a:pPr>
          <a:r>
            <a:rPr lang="en-US" sz="1600" b="1" dirty="0">
              <a:latin typeface="Calibri" panose="020F0502020204030204" pitchFamily="34" charset="0"/>
              <a:cs typeface="Calibri" panose="020F0502020204030204" pitchFamily="34" charset="0"/>
            </a:rPr>
            <a:t>Data accuracy.</a:t>
          </a:r>
        </a:p>
        <a:p>
          <a:pPr>
            <a:buFont typeface="Wingdings" panose="05000000000000000000" pitchFamily="2" charset="2"/>
            <a:buChar char="§"/>
          </a:pPr>
          <a:r>
            <a:rPr lang="en-GB" sz="1600" b="1" dirty="0">
              <a:latin typeface="Calibri" panose="020F0502020204030204" pitchFamily="34" charset="0"/>
              <a:cs typeface="Calibri" panose="020F0502020204030204" pitchFamily="34" charset="0"/>
            </a:rPr>
            <a:t>Placement of sensors.</a:t>
          </a:r>
        </a:p>
        <a:p>
          <a:pPr>
            <a:buFont typeface="Wingdings" panose="05000000000000000000" pitchFamily="2" charset="2"/>
            <a:buChar char="§"/>
          </a:pPr>
          <a:r>
            <a:rPr lang="en-GB" sz="1600" b="1" dirty="0">
              <a:latin typeface="Calibri" panose="020F0502020204030204" pitchFamily="34" charset="0"/>
              <a:cs typeface="Calibri" panose="020F0502020204030204" pitchFamily="34" charset="0"/>
            </a:rPr>
            <a:t>Data quality.</a:t>
          </a:r>
        </a:p>
        <a:p>
          <a:pPr>
            <a:buFont typeface="Wingdings" panose="05000000000000000000" pitchFamily="2" charset="2"/>
            <a:buChar char="§"/>
          </a:pPr>
          <a:r>
            <a:rPr lang="en-GB" sz="1600" b="1" dirty="0">
              <a:latin typeface="Calibri" panose="020F0502020204030204" pitchFamily="34" charset="0"/>
              <a:cs typeface="Calibri" panose="020F0502020204030204" pitchFamily="34" charset="0"/>
            </a:rPr>
            <a:t>Maintenance.</a:t>
          </a:r>
        </a:p>
        <a:p>
          <a:pPr>
            <a:buFont typeface="Wingdings" panose="05000000000000000000" pitchFamily="2" charset="2"/>
            <a:buChar char="§"/>
          </a:pPr>
          <a:r>
            <a:rPr lang="en-GB" sz="1600" b="1" dirty="0">
              <a:latin typeface="Calibri" panose="020F0502020204030204" pitchFamily="34" charset="0"/>
              <a:cs typeface="Calibri" panose="020F0502020204030204" pitchFamily="34" charset="0"/>
            </a:rPr>
            <a:t>Data management.</a:t>
          </a:r>
        </a:p>
        <a:p>
          <a:pPr>
            <a:buFont typeface="Wingdings" panose="05000000000000000000" pitchFamily="2" charset="2"/>
            <a:buChar char="§"/>
          </a:pPr>
          <a:r>
            <a:rPr lang="en-GB" sz="1600" b="1" dirty="0">
              <a:latin typeface="Calibri" panose="020F0502020204030204" pitchFamily="34" charset="0"/>
              <a:cs typeface="Calibri" panose="020F0502020204030204" pitchFamily="34" charset="0"/>
            </a:rPr>
            <a:t>Integration of current technological systems</a:t>
          </a:r>
        </a:p>
      </dgm:t>
    </dgm:pt>
    <dgm:pt modelId="{CAEDA47B-A766-4B83-9331-FBF7ECAF3158}" type="parTrans" cxnId="{ED69719F-27E3-4B95-B993-2707C1E5641D}">
      <dgm:prSet/>
      <dgm:spPr/>
      <dgm:t>
        <a:bodyPr/>
        <a:lstStyle/>
        <a:p>
          <a:endParaRPr lang="en-GB"/>
        </a:p>
      </dgm:t>
    </dgm:pt>
    <dgm:pt modelId="{54D90DC9-8831-43D5-8622-C54B3DBC37A7}" type="sibTrans" cxnId="{ED69719F-27E3-4B95-B993-2707C1E5641D}">
      <dgm:prSet/>
      <dgm:spPr/>
      <dgm:t>
        <a:bodyPr/>
        <a:lstStyle/>
        <a:p>
          <a:endParaRPr lang="en-GB"/>
        </a:p>
      </dgm:t>
    </dgm:pt>
    <dgm:pt modelId="{BE032A1C-8F16-4BAA-87D4-2C1A63DF2BBC}">
      <dgm:prSet phldrT="[Text]" custT="1"/>
      <dgm:spPr/>
      <dgm:t>
        <a:bodyPr/>
        <a:lstStyle/>
        <a:p>
          <a:r>
            <a:rPr lang="en-US" sz="1600" b="1" dirty="0">
              <a:latin typeface="Calibri" panose="020F0502020204030204" pitchFamily="34" charset="0"/>
              <a:cs typeface="Calibri" panose="020F0502020204030204" pitchFamily="34" charset="0"/>
            </a:rPr>
            <a:t>Use cases for real time human population data streaming.</a:t>
          </a:r>
          <a:endParaRPr lang="en-GB" sz="1600" b="1" dirty="0">
            <a:latin typeface="Calibri" panose="020F0502020204030204" pitchFamily="34" charset="0"/>
            <a:cs typeface="Calibri" panose="020F0502020204030204" pitchFamily="34" charset="0"/>
          </a:endParaRPr>
        </a:p>
      </dgm:t>
    </dgm:pt>
    <dgm:pt modelId="{181B9F61-B21B-4F25-B66E-C0E10BE7DFCF}" type="parTrans" cxnId="{635617C9-634D-445C-A55F-411A622A58D7}">
      <dgm:prSet/>
      <dgm:spPr/>
      <dgm:t>
        <a:bodyPr/>
        <a:lstStyle/>
        <a:p>
          <a:endParaRPr lang="en-GB"/>
        </a:p>
      </dgm:t>
    </dgm:pt>
    <dgm:pt modelId="{C850DF11-F349-4B97-A2CE-8666EBD2D166}" type="sibTrans" cxnId="{635617C9-634D-445C-A55F-411A622A58D7}">
      <dgm:prSet/>
      <dgm:spPr/>
      <dgm:t>
        <a:bodyPr/>
        <a:lstStyle/>
        <a:p>
          <a:endParaRPr lang="en-GB"/>
        </a:p>
      </dgm:t>
    </dgm:pt>
    <dgm:pt modelId="{1BDF7FB4-7A1F-427B-8DDB-A174342692A9}">
      <dgm:prSet phldrT="[Text]" custT="1"/>
      <dgm:spPr/>
      <dgm:t>
        <a:bodyPr/>
        <a:lstStyle/>
        <a:p>
          <a:r>
            <a:rPr lang="en-US" sz="1600" b="1" dirty="0">
              <a:latin typeface="Calibri" panose="020F0502020204030204" pitchFamily="34" charset="0"/>
              <a:cs typeface="Calibri" panose="020F0502020204030204" pitchFamily="34" charset="0"/>
            </a:rPr>
            <a:t>Predictive Modelling-forecast future trends and patterns.</a:t>
          </a:r>
        </a:p>
        <a:p>
          <a:r>
            <a:rPr lang="en-US" sz="1600" b="1" dirty="0">
              <a:latin typeface="Calibri" panose="020F0502020204030204" pitchFamily="34" charset="0"/>
              <a:cs typeface="Calibri" panose="020F0502020204030204" pitchFamily="34" charset="0"/>
            </a:rPr>
            <a:t>Sensitivity analysis and uncertainty assessment-Analyze assumptions on simulations.</a:t>
          </a:r>
        </a:p>
        <a:p>
          <a:r>
            <a:rPr lang="en-US" sz="1600" b="1" dirty="0">
              <a:latin typeface="Calibri" panose="020F0502020204030204" pitchFamily="34" charset="0"/>
              <a:cs typeface="Calibri" panose="020F0502020204030204" pitchFamily="34" charset="0"/>
            </a:rPr>
            <a:t>Computational efficiency-handling huge amounts of data in real time and updating outputs seamlessly.</a:t>
          </a:r>
        </a:p>
        <a:p>
          <a:r>
            <a:rPr lang="en-US" sz="1600" b="1" dirty="0">
              <a:latin typeface="Calibri" panose="020F0502020204030204" pitchFamily="34" charset="0"/>
              <a:cs typeface="Calibri" panose="020F0502020204030204" pitchFamily="34" charset="0"/>
            </a:rPr>
            <a:t>Spatiotemporal analysis-use sensor data to capture population dynamics such as population changes over time and their spatial distribution.</a:t>
          </a:r>
        </a:p>
        <a:p>
          <a:r>
            <a:rPr lang="en-GB" sz="1600" b="1" dirty="0">
              <a:latin typeface="Calibri" panose="020F0502020204030204" pitchFamily="34" charset="0"/>
              <a:cs typeface="Calibri" panose="020F0502020204030204" pitchFamily="34" charset="0"/>
            </a:rPr>
            <a:t>Geospatial Analysis –integrate population data with factors like infrastructure , land use and transportation.</a:t>
          </a:r>
        </a:p>
      </dgm:t>
    </dgm:pt>
    <dgm:pt modelId="{D1503256-1A1C-4CC5-9B0F-B1853D985DD7}" type="parTrans" cxnId="{8FCDA0E0-48A2-437B-9352-B95A27034293}">
      <dgm:prSet/>
      <dgm:spPr/>
      <dgm:t>
        <a:bodyPr/>
        <a:lstStyle/>
        <a:p>
          <a:endParaRPr lang="en-GB"/>
        </a:p>
      </dgm:t>
    </dgm:pt>
    <dgm:pt modelId="{0BF85303-23F1-467D-A273-C3376A2E2323}" type="sibTrans" cxnId="{8FCDA0E0-48A2-437B-9352-B95A27034293}">
      <dgm:prSet/>
      <dgm:spPr/>
      <dgm:t>
        <a:bodyPr/>
        <a:lstStyle/>
        <a:p>
          <a:endParaRPr lang="en-GB"/>
        </a:p>
      </dgm:t>
    </dgm:pt>
    <dgm:pt modelId="{0260FB2D-9B14-46A3-8CDB-DD98F24C8986}">
      <dgm:prSet phldrT="[Text]" custT="1"/>
      <dgm:spPr/>
      <dgm:t>
        <a:bodyPr/>
        <a:lstStyle/>
        <a:p>
          <a:r>
            <a:rPr lang="en-US" sz="1600" b="1" dirty="0">
              <a:latin typeface="Calibri" panose="020F0502020204030204" pitchFamily="34" charset="0"/>
              <a:cs typeface="Calibri" panose="020F0502020204030204" pitchFamily="34" charset="0"/>
            </a:rPr>
            <a:t>When selecting a people counting sensor technology the following should be considered:</a:t>
          </a:r>
          <a:endParaRPr lang="en-GB" sz="1600" b="1" dirty="0">
            <a:latin typeface="Calibri" panose="020F0502020204030204" pitchFamily="34" charset="0"/>
            <a:cs typeface="Calibri" panose="020F0502020204030204" pitchFamily="34" charset="0"/>
          </a:endParaRPr>
        </a:p>
      </dgm:t>
    </dgm:pt>
    <dgm:pt modelId="{B5CAF916-5D6A-44D7-8C09-B4CF1DFA06C5}" type="sibTrans" cxnId="{349A0A82-E4E5-4027-A0C0-48659D40F42D}">
      <dgm:prSet/>
      <dgm:spPr/>
      <dgm:t>
        <a:bodyPr/>
        <a:lstStyle/>
        <a:p>
          <a:endParaRPr lang="en-GB"/>
        </a:p>
      </dgm:t>
    </dgm:pt>
    <dgm:pt modelId="{B8E45DAD-7679-48CF-879B-D9EBA585E962}" type="parTrans" cxnId="{349A0A82-E4E5-4027-A0C0-48659D40F42D}">
      <dgm:prSet/>
      <dgm:spPr/>
      <dgm:t>
        <a:bodyPr/>
        <a:lstStyle/>
        <a:p>
          <a:endParaRPr lang="en-GB"/>
        </a:p>
      </dgm:t>
    </dgm:pt>
    <dgm:pt modelId="{D7674BD3-486A-4A1B-9FEE-9C7FB311E641}" type="pres">
      <dgm:prSet presAssocID="{E6058DD8-EED7-44A0-B84D-165DF46F2EE9}" presName="Name0" presStyleCnt="0">
        <dgm:presLayoutVars>
          <dgm:chMax val="5"/>
          <dgm:chPref val="5"/>
          <dgm:dir/>
          <dgm:animLvl val="lvl"/>
        </dgm:presLayoutVars>
      </dgm:prSet>
      <dgm:spPr/>
    </dgm:pt>
    <dgm:pt modelId="{DCADBED9-36E0-4219-BEFD-B8688F4F446B}" type="pres">
      <dgm:prSet presAssocID="{0260FB2D-9B14-46A3-8CDB-DD98F24C8986}" presName="parentText1" presStyleLbl="node1" presStyleIdx="0" presStyleCnt="2">
        <dgm:presLayoutVars>
          <dgm:chMax/>
          <dgm:chPref val="3"/>
          <dgm:bulletEnabled val="1"/>
        </dgm:presLayoutVars>
      </dgm:prSet>
      <dgm:spPr/>
    </dgm:pt>
    <dgm:pt modelId="{6A10C1BB-C317-41BB-9739-CF6FEE8D6727}" type="pres">
      <dgm:prSet presAssocID="{0260FB2D-9B14-46A3-8CDB-DD98F24C8986}" presName="childText1" presStyleLbl="solidAlignAcc1" presStyleIdx="0" presStyleCnt="2">
        <dgm:presLayoutVars>
          <dgm:chMax val="0"/>
          <dgm:chPref val="0"/>
          <dgm:bulletEnabled val="1"/>
        </dgm:presLayoutVars>
      </dgm:prSet>
      <dgm:spPr/>
    </dgm:pt>
    <dgm:pt modelId="{36A05565-1005-4E3C-BB7A-D073BFD08698}" type="pres">
      <dgm:prSet presAssocID="{BE032A1C-8F16-4BAA-87D4-2C1A63DF2BBC}" presName="parentText2" presStyleLbl="node1" presStyleIdx="1" presStyleCnt="2">
        <dgm:presLayoutVars>
          <dgm:chMax/>
          <dgm:chPref val="3"/>
          <dgm:bulletEnabled val="1"/>
        </dgm:presLayoutVars>
      </dgm:prSet>
      <dgm:spPr/>
    </dgm:pt>
    <dgm:pt modelId="{54CD9F4B-838F-416E-B3C2-C855F4BAC8CC}" type="pres">
      <dgm:prSet presAssocID="{BE032A1C-8F16-4BAA-87D4-2C1A63DF2BBC}" presName="childText2" presStyleLbl="solidAlignAcc1" presStyleIdx="1" presStyleCnt="2">
        <dgm:presLayoutVars>
          <dgm:chMax val="0"/>
          <dgm:chPref val="0"/>
          <dgm:bulletEnabled val="1"/>
        </dgm:presLayoutVars>
      </dgm:prSet>
      <dgm:spPr/>
    </dgm:pt>
  </dgm:ptLst>
  <dgm:cxnLst>
    <dgm:cxn modelId="{32C9FE11-B8E6-4A12-AD41-6F226A74BD78}" type="presOf" srcId="{29446B5D-C0F7-4B66-8941-F79160C038BA}" destId="{6A10C1BB-C317-41BB-9739-CF6FEE8D6727}" srcOrd="0" destOrd="0" presId="urn:microsoft.com/office/officeart/2009/3/layout/IncreasingArrowsProcess"/>
    <dgm:cxn modelId="{C575433B-A5B3-4FD5-BEB5-A123251487CD}" type="presOf" srcId="{BE032A1C-8F16-4BAA-87D4-2C1A63DF2BBC}" destId="{36A05565-1005-4E3C-BB7A-D073BFD08698}" srcOrd="0" destOrd="0" presId="urn:microsoft.com/office/officeart/2009/3/layout/IncreasingArrowsProcess"/>
    <dgm:cxn modelId="{FDE7516F-DE96-48FF-9774-AB9F4DC4229E}" type="presOf" srcId="{1BDF7FB4-7A1F-427B-8DDB-A174342692A9}" destId="{54CD9F4B-838F-416E-B3C2-C855F4BAC8CC}" srcOrd="0" destOrd="0" presId="urn:microsoft.com/office/officeart/2009/3/layout/IncreasingArrowsProcess"/>
    <dgm:cxn modelId="{349A0A82-E4E5-4027-A0C0-48659D40F42D}" srcId="{E6058DD8-EED7-44A0-B84D-165DF46F2EE9}" destId="{0260FB2D-9B14-46A3-8CDB-DD98F24C8986}" srcOrd="0" destOrd="0" parTransId="{B8E45DAD-7679-48CF-879B-D9EBA585E962}" sibTransId="{B5CAF916-5D6A-44D7-8C09-B4CF1DFA06C5}"/>
    <dgm:cxn modelId="{ED69719F-27E3-4B95-B993-2707C1E5641D}" srcId="{0260FB2D-9B14-46A3-8CDB-DD98F24C8986}" destId="{29446B5D-C0F7-4B66-8941-F79160C038BA}" srcOrd="0" destOrd="0" parTransId="{CAEDA47B-A766-4B83-9331-FBF7ECAF3158}" sibTransId="{54D90DC9-8831-43D5-8622-C54B3DBC37A7}"/>
    <dgm:cxn modelId="{635617C9-634D-445C-A55F-411A622A58D7}" srcId="{E6058DD8-EED7-44A0-B84D-165DF46F2EE9}" destId="{BE032A1C-8F16-4BAA-87D4-2C1A63DF2BBC}" srcOrd="1" destOrd="0" parTransId="{181B9F61-B21B-4F25-B66E-C0E10BE7DFCF}" sibTransId="{C850DF11-F349-4B97-A2CE-8666EBD2D166}"/>
    <dgm:cxn modelId="{AC3DEDDD-B097-4BD8-83D3-00E65068ED96}" type="presOf" srcId="{E6058DD8-EED7-44A0-B84D-165DF46F2EE9}" destId="{D7674BD3-486A-4A1B-9FEE-9C7FB311E641}" srcOrd="0" destOrd="0" presId="urn:microsoft.com/office/officeart/2009/3/layout/IncreasingArrowsProcess"/>
    <dgm:cxn modelId="{8FCDA0E0-48A2-437B-9352-B95A27034293}" srcId="{BE032A1C-8F16-4BAA-87D4-2C1A63DF2BBC}" destId="{1BDF7FB4-7A1F-427B-8DDB-A174342692A9}" srcOrd="0" destOrd="0" parTransId="{D1503256-1A1C-4CC5-9B0F-B1853D985DD7}" sibTransId="{0BF85303-23F1-467D-A273-C3376A2E2323}"/>
    <dgm:cxn modelId="{AB6A91EA-2B9C-4D24-BDA1-0D9A6603DB6C}" type="presOf" srcId="{0260FB2D-9B14-46A3-8CDB-DD98F24C8986}" destId="{DCADBED9-36E0-4219-BEFD-B8688F4F446B}" srcOrd="0" destOrd="0" presId="urn:microsoft.com/office/officeart/2009/3/layout/IncreasingArrowsProcess"/>
    <dgm:cxn modelId="{64A59DB7-D1D7-4E6A-85CD-690197FBBCDB}" type="presParOf" srcId="{D7674BD3-486A-4A1B-9FEE-9C7FB311E641}" destId="{DCADBED9-36E0-4219-BEFD-B8688F4F446B}" srcOrd="0" destOrd="0" presId="urn:microsoft.com/office/officeart/2009/3/layout/IncreasingArrowsProcess"/>
    <dgm:cxn modelId="{19EC70D0-D28E-4FC0-99A1-7E0DE21C401C}" type="presParOf" srcId="{D7674BD3-486A-4A1B-9FEE-9C7FB311E641}" destId="{6A10C1BB-C317-41BB-9739-CF6FEE8D6727}" srcOrd="1" destOrd="0" presId="urn:microsoft.com/office/officeart/2009/3/layout/IncreasingArrowsProcess"/>
    <dgm:cxn modelId="{8842D947-3FA7-4671-8D98-AD631DC3FC2E}" type="presParOf" srcId="{D7674BD3-486A-4A1B-9FEE-9C7FB311E641}" destId="{36A05565-1005-4E3C-BB7A-D073BFD08698}" srcOrd="2" destOrd="0" presId="urn:microsoft.com/office/officeart/2009/3/layout/IncreasingArrowsProcess"/>
    <dgm:cxn modelId="{1A7EA3DB-92CF-47A2-B384-DD89250FD9E2}" type="presParOf" srcId="{D7674BD3-486A-4A1B-9FEE-9C7FB311E641}" destId="{54CD9F4B-838F-416E-B3C2-C855F4BAC8CC}" srcOrd="3"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0023F5-4B05-43FD-A43E-3D09C73ACB52}">
      <dsp:nvSpPr>
        <dsp:cNvPr id="0" name=""/>
        <dsp:cNvSpPr/>
      </dsp:nvSpPr>
      <dsp:spPr>
        <a:xfrm>
          <a:off x="4777177" y="3260934"/>
          <a:ext cx="7109742" cy="2298999"/>
        </a:xfrm>
        <a:prstGeom prst="roundRect">
          <a:avLst/>
        </a:prstGeom>
        <a:solidFill>
          <a:schemeClr val="accent3">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814482"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dirty="0">
              <a:solidFill>
                <a:schemeClr val="tx1"/>
              </a:solidFill>
              <a:latin typeface="Calibri" panose="020F0502020204030204" pitchFamily="34" charset="0"/>
              <a:cs typeface="Calibri" panose="020F0502020204030204" pitchFamily="34" charset="0"/>
            </a:rPr>
            <a:t>Live scatter plot of population density by country in this case - Kenya</a:t>
          </a:r>
          <a:endParaRPr lang="en-GB" sz="2000" b="1" kern="1200" dirty="0">
            <a:solidFill>
              <a:schemeClr val="tx1"/>
            </a:solidFill>
            <a:latin typeface="Calibri" panose="020F0502020204030204" pitchFamily="34" charset="0"/>
            <a:cs typeface="Calibri" panose="020F0502020204030204" pitchFamily="34" charset="0"/>
          </a:endParaRPr>
        </a:p>
      </dsp:txBody>
      <dsp:txXfrm>
        <a:off x="4889405" y="3373162"/>
        <a:ext cx="6885286" cy="2074543"/>
      </dsp:txXfrm>
    </dsp:sp>
    <dsp:sp modelId="{D933281F-C9AD-4B37-8C0E-D35AF0EB4F03}">
      <dsp:nvSpPr>
        <dsp:cNvPr id="0" name=""/>
        <dsp:cNvSpPr/>
      </dsp:nvSpPr>
      <dsp:spPr>
        <a:xfrm>
          <a:off x="519202" y="251996"/>
          <a:ext cx="5309783" cy="5634340"/>
        </a:xfrm>
        <a:prstGeom prst="ellipse">
          <a:avLst/>
        </a:prstGeom>
        <a:blipFill rotWithShape="1">
          <a:blip xmlns:r="http://schemas.openxmlformats.org/officeDocument/2006/relationships" r:embed="rId1"/>
          <a:srcRect/>
          <a:stretch>
            <a:fillRect l="-39000" r="-39000"/>
          </a:stretch>
        </a:blip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DBED9-36E0-4219-BEFD-B8688F4F446B}">
      <dsp:nvSpPr>
        <dsp:cNvPr id="0" name=""/>
        <dsp:cNvSpPr/>
      </dsp:nvSpPr>
      <dsp:spPr>
        <a:xfrm>
          <a:off x="0" y="191894"/>
          <a:ext cx="11553568" cy="1682776"/>
        </a:xfrm>
        <a:prstGeom prst="rightArrow">
          <a:avLst>
            <a:gd name="adj1" fmla="val 50000"/>
            <a:gd name="adj2" fmla="val 50000"/>
          </a:avLst>
        </a:prstGeom>
        <a:blipFill>
          <a:blip xmlns:r="http://schemas.openxmlformats.org/officeDocument/2006/relationships" r:embed="rId1">
            <a:duotone>
              <a:schemeClr val="accent4">
                <a:hueOff val="0"/>
                <a:satOff val="0"/>
                <a:lumOff val="0"/>
                <a:alphaOff val="0"/>
                <a:shade val="88000"/>
                <a:lumMod val="88000"/>
              </a:schemeClr>
              <a:schemeClr val="accent4">
                <a:hueOff val="0"/>
                <a:satOff val="0"/>
                <a:lumOff val="0"/>
                <a:alphaOff val="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254000" bIns="267141"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When selecting a people counting sensor technology the following should be considered:</a:t>
          </a:r>
          <a:endParaRPr lang="en-GB" sz="1600" b="1" kern="1200" dirty="0">
            <a:latin typeface="Calibri" panose="020F0502020204030204" pitchFamily="34" charset="0"/>
            <a:cs typeface="Calibri" panose="020F0502020204030204" pitchFamily="34" charset="0"/>
          </a:endParaRPr>
        </a:p>
      </dsp:txBody>
      <dsp:txXfrm>
        <a:off x="0" y="612588"/>
        <a:ext cx="11132874" cy="841388"/>
      </dsp:txXfrm>
    </dsp:sp>
    <dsp:sp modelId="{6A10C1BB-C317-41BB-9739-CF6FEE8D6727}">
      <dsp:nvSpPr>
        <dsp:cNvPr id="0" name=""/>
        <dsp:cNvSpPr/>
      </dsp:nvSpPr>
      <dsp:spPr>
        <a:xfrm>
          <a:off x="0" y="1493728"/>
          <a:ext cx="5337748" cy="3756047"/>
        </a:xfrm>
        <a:prstGeom prst="rect">
          <a:avLst/>
        </a:prstGeom>
        <a:solidFill>
          <a:schemeClr val="lt1">
            <a:hueOff val="0"/>
            <a:satOff val="0"/>
            <a:lumOff val="0"/>
            <a:alphaOff val="0"/>
          </a:schemeClr>
        </a:solidFill>
        <a:ln w="9525" cap="flat" cmpd="sng" algn="ctr">
          <a:solidFill>
            <a:schemeClr val="accent4">
              <a:hueOff val="0"/>
              <a:satOff val="0"/>
              <a:lumOff val="0"/>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Font typeface="Wingdings" panose="05000000000000000000" pitchFamily="2" charset="2"/>
            <a:buNone/>
          </a:pPr>
          <a:r>
            <a:rPr lang="en-US" sz="1600" b="1" kern="1200" dirty="0">
              <a:latin typeface="Calibri" panose="020F0502020204030204" pitchFamily="34" charset="0"/>
              <a:cs typeface="Calibri" panose="020F0502020204030204" pitchFamily="34" charset="0"/>
            </a:rPr>
            <a:t>Data accuracy.</a:t>
          </a:r>
        </a:p>
        <a:p>
          <a:pPr marL="0" lvl="0" indent="0" algn="l" defTabSz="711200">
            <a:lnSpc>
              <a:spcPct val="90000"/>
            </a:lnSpc>
            <a:spcBef>
              <a:spcPct val="0"/>
            </a:spcBef>
            <a:spcAft>
              <a:spcPct val="35000"/>
            </a:spcAft>
            <a:buFont typeface="Wingdings" panose="05000000000000000000" pitchFamily="2" charset="2"/>
            <a:buNone/>
          </a:pPr>
          <a:r>
            <a:rPr lang="en-GB" sz="1600" b="1" kern="1200" dirty="0">
              <a:latin typeface="Calibri" panose="020F0502020204030204" pitchFamily="34" charset="0"/>
              <a:cs typeface="Calibri" panose="020F0502020204030204" pitchFamily="34" charset="0"/>
            </a:rPr>
            <a:t>Placement of sensors.</a:t>
          </a:r>
        </a:p>
        <a:p>
          <a:pPr marL="0" lvl="0" indent="0" algn="l" defTabSz="711200">
            <a:lnSpc>
              <a:spcPct val="90000"/>
            </a:lnSpc>
            <a:spcBef>
              <a:spcPct val="0"/>
            </a:spcBef>
            <a:spcAft>
              <a:spcPct val="35000"/>
            </a:spcAft>
            <a:buFont typeface="Wingdings" panose="05000000000000000000" pitchFamily="2" charset="2"/>
            <a:buNone/>
          </a:pPr>
          <a:r>
            <a:rPr lang="en-GB" sz="1600" b="1" kern="1200" dirty="0">
              <a:latin typeface="Calibri" panose="020F0502020204030204" pitchFamily="34" charset="0"/>
              <a:cs typeface="Calibri" panose="020F0502020204030204" pitchFamily="34" charset="0"/>
            </a:rPr>
            <a:t>Data quality.</a:t>
          </a:r>
        </a:p>
        <a:p>
          <a:pPr marL="0" lvl="0" indent="0" algn="l" defTabSz="711200">
            <a:lnSpc>
              <a:spcPct val="90000"/>
            </a:lnSpc>
            <a:spcBef>
              <a:spcPct val="0"/>
            </a:spcBef>
            <a:spcAft>
              <a:spcPct val="35000"/>
            </a:spcAft>
            <a:buFont typeface="Wingdings" panose="05000000000000000000" pitchFamily="2" charset="2"/>
            <a:buNone/>
          </a:pPr>
          <a:r>
            <a:rPr lang="en-GB" sz="1600" b="1" kern="1200" dirty="0">
              <a:latin typeface="Calibri" panose="020F0502020204030204" pitchFamily="34" charset="0"/>
              <a:cs typeface="Calibri" panose="020F0502020204030204" pitchFamily="34" charset="0"/>
            </a:rPr>
            <a:t>Maintenance.</a:t>
          </a:r>
        </a:p>
        <a:p>
          <a:pPr marL="0" lvl="0" indent="0" algn="l" defTabSz="711200">
            <a:lnSpc>
              <a:spcPct val="90000"/>
            </a:lnSpc>
            <a:spcBef>
              <a:spcPct val="0"/>
            </a:spcBef>
            <a:spcAft>
              <a:spcPct val="35000"/>
            </a:spcAft>
            <a:buFont typeface="Wingdings" panose="05000000000000000000" pitchFamily="2" charset="2"/>
            <a:buNone/>
          </a:pPr>
          <a:r>
            <a:rPr lang="en-GB" sz="1600" b="1" kern="1200" dirty="0">
              <a:latin typeface="Calibri" panose="020F0502020204030204" pitchFamily="34" charset="0"/>
              <a:cs typeface="Calibri" panose="020F0502020204030204" pitchFamily="34" charset="0"/>
            </a:rPr>
            <a:t>Data management.</a:t>
          </a:r>
        </a:p>
        <a:p>
          <a:pPr marL="0" lvl="0" indent="0" algn="l" defTabSz="711200">
            <a:lnSpc>
              <a:spcPct val="90000"/>
            </a:lnSpc>
            <a:spcBef>
              <a:spcPct val="0"/>
            </a:spcBef>
            <a:spcAft>
              <a:spcPct val="35000"/>
            </a:spcAft>
            <a:buFont typeface="Wingdings" panose="05000000000000000000" pitchFamily="2" charset="2"/>
            <a:buNone/>
          </a:pPr>
          <a:r>
            <a:rPr lang="en-GB" sz="1600" b="1" kern="1200" dirty="0">
              <a:latin typeface="Calibri" panose="020F0502020204030204" pitchFamily="34" charset="0"/>
              <a:cs typeface="Calibri" panose="020F0502020204030204" pitchFamily="34" charset="0"/>
            </a:rPr>
            <a:t>Integration of current technological systems</a:t>
          </a:r>
        </a:p>
      </dsp:txBody>
      <dsp:txXfrm>
        <a:off x="0" y="1493728"/>
        <a:ext cx="5337748" cy="3756047"/>
      </dsp:txXfrm>
    </dsp:sp>
    <dsp:sp modelId="{36A05565-1005-4E3C-BB7A-D073BFD08698}">
      <dsp:nvSpPr>
        <dsp:cNvPr id="0" name=""/>
        <dsp:cNvSpPr/>
      </dsp:nvSpPr>
      <dsp:spPr>
        <a:xfrm>
          <a:off x="5337748" y="752632"/>
          <a:ext cx="6215819" cy="1682776"/>
        </a:xfrm>
        <a:prstGeom prst="rightArrow">
          <a:avLst>
            <a:gd name="adj1" fmla="val 50000"/>
            <a:gd name="adj2" fmla="val 50000"/>
          </a:avLst>
        </a:prstGeom>
        <a:blipFill>
          <a:blip xmlns:r="http://schemas.openxmlformats.org/officeDocument/2006/relationships" r:embed="rId1">
            <a:duotone>
              <a:schemeClr val="accent4">
                <a:hueOff val="5293564"/>
                <a:satOff val="4867"/>
                <a:lumOff val="7059"/>
                <a:alphaOff val="0"/>
                <a:shade val="88000"/>
                <a:lumMod val="88000"/>
              </a:schemeClr>
              <a:schemeClr val="accent4">
                <a:hueOff val="5293564"/>
                <a:satOff val="4867"/>
                <a:lumOff val="7059"/>
                <a:alphaOff val="0"/>
              </a:schemeClr>
            </a:duotone>
          </a:blip>
          <a:tile tx="0" ty="0" sx="100000" sy="100000" flip="none" algn="tl"/>
        </a:blip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254000" bIns="267141" numCol="1" spcCol="1270" anchor="ctr"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Use cases for real time human population data streaming.</a:t>
          </a:r>
          <a:endParaRPr lang="en-GB" sz="1600" b="1" kern="1200" dirty="0">
            <a:latin typeface="Calibri" panose="020F0502020204030204" pitchFamily="34" charset="0"/>
            <a:cs typeface="Calibri" panose="020F0502020204030204" pitchFamily="34" charset="0"/>
          </a:endParaRPr>
        </a:p>
      </dsp:txBody>
      <dsp:txXfrm>
        <a:off x="5337748" y="1173326"/>
        <a:ext cx="5795125" cy="841388"/>
      </dsp:txXfrm>
    </dsp:sp>
    <dsp:sp modelId="{54CD9F4B-838F-416E-B3C2-C855F4BAC8CC}">
      <dsp:nvSpPr>
        <dsp:cNvPr id="0" name=""/>
        <dsp:cNvSpPr/>
      </dsp:nvSpPr>
      <dsp:spPr>
        <a:xfrm>
          <a:off x="5337748" y="2054467"/>
          <a:ext cx="5337748" cy="3756047"/>
        </a:xfrm>
        <a:prstGeom prst="rect">
          <a:avLst/>
        </a:prstGeom>
        <a:solidFill>
          <a:schemeClr val="lt1">
            <a:hueOff val="0"/>
            <a:satOff val="0"/>
            <a:lumOff val="0"/>
            <a:alphaOff val="0"/>
          </a:schemeClr>
        </a:solidFill>
        <a:ln w="9525" cap="flat" cmpd="sng" algn="ctr">
          <a:solidFill>
            <a:schemeClr val="accent4">
              <a:hueOff val="5293564"/>
              <a:satOff val="4867"/>
              <a:lumOff val="7059"/>
              <a:alphaOff val="0"/>
            </a:schemeClr>
          </a:solidFill>
          <a:prstDash val="solid"/>
        </a:ln>
        <a:effectLst/>
        <a:scene3d>
          <a:camera prst="orthographicFront"/>
          <a:lightRig rig="flat" dir="t"/>
        </a:scene3d>
        <a:sp3d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Predictive Modelling-forecast future trends and patterns.</a:t>
          </a:r>
        </a:p>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Sensitivity analysis and uncertainty assessment-Analyze assumptions on simulations.</a:t>
          </a:r>
        </a:p>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Computational efficiency-handling huge amounts of data in real time and updating outputs seamlessly.</a:t>
          </a:r>
        </a:p>
        <a:p>
          <a:pPr marL="0" lvl="0" indent="0" algn="l" defTabSz="711200">
            <a:lnSpc>
              <a:spcPct val="90000"/>
            </a:lnSpc>
            <a:spcBef>
              <a:spcPct val="0"/>
            </a:spcBef>
            <a:spcAft>
              <a:spcPct val="35000"/>
            </a:spcAft>
            <a:buNone/>
          </a:pPr>
          <a:r>
            <a:rPr lang="en-US" sz="1600" b="1" kern="1200" dirty="0">
              <a:latin typeface="Calibri" panose="020F0502020204030204" pitchFamily="34" charset="0"/>
              <a:cs typeface="Calibri" panose="020F0502020204030204" pitchFamily="34" charset="0"/>
            </a:rPr>
            <a:t>Spatiotemporal analysis-use sensor data to capture population dynamics such as population changes over time and their spatial distribution.</a:t>
          </a:r>
        </a:p>
        <a:p>
          <a:pPr marL="0" lvl="0" indent="0" algn="l" defTabSz="711200">
            <a:lnSpc>
              <a:spcPct val="90000"/>
            </a:lnSpc>
            <a:spcBef>
              <a:spcPct val="0"/>
            </a:spcBef>
            <a:spcAft>
              <a:spcPct val="35000"/>
            </a:spcAft>
            <a:buNone/>
          </a:pPr>
          <a:r>
            <a:rPr lang="en-GB" sz="1600" b="1" kern="1200" dirty="0">
              <a:latin typeface="Calibri" panose="020F0502020204030204" pitchFamily="34" charset="0"/>
              <a:cs typeface="Calibri" panose="020F0502020204030204" pitchFamily="34" charset="0"/>
            </a:rPr>
            <a:t>Geospatial Analysis –integrate population data with factors like infrastructure , land use and transportation.</a:t>
          </a:r>
        </a:p>
      </dsp:txBody>
      <dsp:txXfrm>
        <a:off x="5337748" y="2054467"/>
        <a:ext cx="5337748" cy="3756047"/>
      </dsp:txXfrm>
    </dsp:sp>
  </dsp:spTree>
</dsp:drawing>
</file>

<file path=ppt/diagrams/layout1.xml><?xml version="1.0" encoding="utf-8"?>
<dgm:layoutDef xmlns:dgm="http://schemas.openxmlformats.org/drawingml/2006/diagram" xmlns:a="http://schemas.openxmlformats.org/drawingml/2006/main" uniqueId="urn:microsoft.com/office/officeart/2008/layout/AscendingPictureAccentProcess">
  <dgm:title val=""/>
  <dgm:desc val=""/>
  <dgm:catLst>
    <dgm:cat type="process" pri="22500"/>
    <dgm:cat type="picture" pri="16000"/>
    <dgm:cat type="pictureconvert" pri="16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shape xmlns:r="http://schemas.openxmlformats.org/officeDocument/2006/relationships" r:blip="">
      <dgm:adjLst/>
    </dgm:shape>
    <dgm:choose name="Name1">
      <dgm:if name="Name2" axis="ch" ptType="node" func="cnt" op="equ" val="1">
        <dgm:choose name="Name3">
          <dgm:if name="Name4" func="var" arg="dir" op="equ" val="norm">
            <dgm:choose name="Name5">
              <dgm:if name="Name6" axis="des" func="maxDepth" op="gt" val="1">
                <dgm:alg type="composite">
                  <dgm:param type="ar" val="2.7"/>
                </dgm:alg>
                <dgm:constrLst>
                  <dgm:constr type="primFontSz" for="ch" forName="parTx1" op="equ" val="65"/>
                  <dgm:constr type="primFontSz" for="ch" forName="desTx1" op="equ" val="65"/>
                  <dgm:constr type="userD" refType="w" fact="0.0247"/>
                  <dgm:constr type="l" for="ch" forName="parTx1" refType="w" fact="0.2711"/>
                  <dgm:constr type="t" for="ch" forName="parTx1" refType="h" fact="0.9603"/>
                  <dgm:constr type="w" for="ch" forName="parTx1" refType="w" fact="0.5325"/>
                  <dgm:constr type="h" for="ch" forName="parTx1" refType="h" fact="0.3856"/>
                  <dgm:constr type="ctrX" for="ch" forName="picture1" refType="w" fact="0.2469"/>
                  <dgm:constr type="ctrY" for="ch" forName="picture1" refType="h" fact="0.9"/>
                  <dgm:constr type="w" for="ch" forName="picture1" refType="w" fact="0.2469"/>
                  <dgm:constr type="h" for="ch" forName="picture1" refType="h" fact="0.6667"/>
                  <dgm:constr type="l" for="ch" forName="desTx1" refType="r" refFor="ch" refForName="parTx1"/>
                  <dgm:constr type="r" for="ch" forName="desTx1" refType="w"/>
                  <dgm:constr type="t" for="ch" forName="desTx1" refType="t" refFor="ch" refForName="parTx1"/>
                  <dgm:constr type="h" for="ch" forName="desTx1" refType="h" refFor="ch" refForName="parTx1"/>
                </dgm:constrLst>
              </dgm:if>
              <dgm:else name="Name7">
                <dgm:alg type="composite">
                  <dgm:param type="ar" val="2"/>
                </dgm:alg>
                <dgm:constrLst>
                  <dgm:constr type="primFontSz" for="ch" forName="parTx1" op="equ" val="65"/>
                  <dgm:constr type="userD" refType="w" fact="0.0333"/>
                  <dgm:constr type="l" for="ch" forName="parTx1" refType="w" fact="0.366"/>
                  <dgm:constr type="t" for="ch" forName="parTx1" refType="h" fact="0.7113"/>
                  <dgm:constr type="w" for="ch" forName="parTx1" refType="w" fact="0.7189"/>
                  <dgm:constr type="h" for="ch" forName="parTx1" refType="h" fact="0.3856"/>
                  <dgm:constr type="ctrX" for="ch" forName="picture1" refType="w" fact="0.3333"/>
                  <dgm:constr type="ctrY" for="ch" forName="picture1" refType="h" fact="0.6667"/>
                  <dgm:constr type="w" for="ch" forName="picture1" refType="w" fact="0.3333"/>
                  <dgm:constr type="h" for="ch" forName="picture1" refType="h" fact="0.6667"/>
                </dgm:constrLst>
              </dgm:else>
            </dgm:choose>
          </dgm:if>
          <dgm:else name="Name8">
            <dgm:choose name="Name9">
              <dgm:if name="Name10" axis="des" func="maxDepth" op="gt" val="1">
                <dgm:alg type="composite">
                  <dgm:param type="ar" val="2.7"/>
                </dgm:alg>
                <dgm:constrLst>
                  <dgm:constr type="primFontSz" for="ch" forName="parTx1" op="equ" val="65"/>
                  <dgm:constr type="primFontSz" for="ch" forName="desTx1" op="equ" val="65"/>
                  <dgm:constr type="userD" refType="w" fact="0.0247"/>
                  <dgm:constr type="r" for="ch" forName="parTx1" refType="w" fact="0.7289"/>
                  <dgm:constr type="t" for="ch" forName="parTx1" refType="h" fact="0.9603"/>
                  <dgm:constr type="w" for="ch" forName="parTx1" refType="w" fact="0.5325"/>
                  <dgm:constr type="h" for="ch" forName="parTx1" refType="h" fact="0.3856"/>
                  <dgm:constr type="ctrX" for="ch" forName="picture1" refType="w" fact="0.7531"/>
                  <dgm:constr type="ctrY" for="ch" forName="picture1" refType="h" fact="0.9"/>
                  <dgm:constr type="w" for="ch" forName="picture1" refType="w" fact="0.2469"/>
                  <dgm:constr type="h" for="ch" forName="picture1" refType="h" fact="0.6667"/>
                  <dgm:constr type="r" for="ch" forName="desTx1" refType="l" refFor="ch" refForName="parTx1"/>
                  <dgm:constr type="l" for="ch" forName="desTx1"/>
                  <dgm:constr type="t" for="ch" forName="desTx1" refType="t" refFor="ch" refForName="parTx1"/>
                  <dgm:constr type="h" for="ch" forName="desTx1" refType="h" refFor="ch" refForName="parTx1"/>
                </dgm:constrLst>
              </dgm:if>
              <dgm:else name="Name11">
                <dgm:alg type="composite">
                  <dgm:param type="ar" val="2"/>
                </dgm:alg>
                <dgm:constrLst>
                  <dgm:constr type="primFontSz" for="ch" forName="parTx1" op="equ" val="65"/>
                  <dgm:constr type="userD" refType="w" fact="0.0333"/>
                  <dgm:constr type="r" for="ch" forName="parTx1" refType="w" fact="0.634"/>
                  <dgm:constr type="t" for="ch" forName="parTx1" refType="h" fact="0.7113"/>
                  <dgm:constr type="w" for="ch" forName="parTx1" refType="w" fact="0.7189"/>
                  <dgm:constr type="h" for="ch" forName="parTx1" refType="h" fact="0.3856"/>
                  <dgm:constr type="ctrX" for="ch" forName="picture1" refType="w" fact="0.6667"/>
                  <dgm:constr type="ctrY" for="ch" forName="picture1" refType="h" fact="0.6667"/>
                  <dgm:constr type="w" for="ch" forName="picture1" refType="w" fact="0.3333"/>
                  <dgm:constr type="h" for="ch" forName="picture1" refType="h" fact="0.6667"/>
                </dgm:constrLst>
              </dgm:else>
            </dgm:choose>
          </dgm:else>
        </dgm:choose>
      </dgm:if>
      <dgm:if name="Name12" axis="ch" ptType="node" func="cnt" op="equ" val="2">
        <dgm:choose name="Name13">
          <dgm:if name="Name14" func="var" arg="dir" op="equ" val="norm">
            <dgm:choose name="Name15">
              <dgm:if name="Name16"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3221"/>
                  <dgm:constr type="ctrY" for="ch" forName="dot1" refType="h" fact="0.5911"/>
                  <dgm:constr type="w" for="ch" forName="dot1" refType="userD"/>
                  <dgm:constr type="h" for="ch" forName="dot1" refType="userD"/>
                  <dgm:constr type="ctrX" for="ch" forName="dot2" refType="w" fact="0.3056"/>
                  <dgm:constr type="ctrY" for="ch" forName="dot2" refType="h" fact="0.644"/>
                  <dgm:constr type="w" for="ch" forName="dot2" refType="userD"/>
                  <dgm:constr type="h" for="ch" forName="dot2" refType="userD"/>
                  <dgm:constr type="ctrX" for="ch" forName="dot3" refType="w" fact="0.2859"/>
                  <dgm:constr type="ctrY" for="ch" forName="dot3" refType="h" fact="0.6898"/>
                  <dgm:constr type="w" for="ch" forName="dot3" refType="userD"/>
                  <dgm:constr type="h" for="ch" forName="dot3" refType="userD"/>
                  <dgm:constr type="ctrX" for="ch" forName="dotArrow1" refType="w" fact="0.3095"/>
                  <dgm:constr type="ctrY" for="ch" forName="dotArrow1" refType="h" fact="0.0587"/>
                  <dgm:constr type="w" for="ch" forName="dotArrow1" refType="userD"/>
                  <dgm:constr type="h" for="ch" forName="dotArrow1" refType="userD"/>
                  <dgm:constr type="ctrX" for="ch" forName="dotArrow2" refType="w" fact="0.3346"/>
                  <dgm:constr type="ctrY" for="ch" forName="dotArrow2" refType="h" fact="0.0287"/>
                  <dgm:constr type="w" for="ch" forName="dotArrow2" refType="userD"/>
                  <dgm:constr type="h" for="ch" forName="dotArrow2" refType="userD"/>
                  <dgm:constr type="ctrX" for="ch" forName="dotArrow3" refType="w" fact="0.3597"/>
                  <dgm:constr type="ctrY" for="ch" forName="dotArrow3" refType="h" fact="-0.0013"/>
                  <dgm:constr type="w" for="ch" forName="dotArrow3" refType="userD"/>
                  <dgm:constr type="h" for="ch" forName="dotArrow3" refType="userD"/>
                  <dgm:constr type="ctrX" for="ch" forName="dotArrow4" refType="w" fact="0.3848"/>
                  <dgm:constr type="ctrY" for="ch" forName="dotArrow4" refType="h" fact="0.0287"/>
                  <dgm:constr type="w" for="ch" forName="dotArrow4" refType="userD"/>
                  <dgm:constr type="h" for="ch" forName="dotArrow4" refType="userD"/>
                  <dgm:constr type="ctrX" for="ch" forName="dotArrow5" refType="w" fact="0.41"/>
                  <dgm:constr type="ctrY" for="ch" forName="dotArrow5" refType="h" fact="0.0587"/>
                  <dgm:constr type="w" for="ch" forName="dotArrow5" refType="userD"/>
                  <dgm:constr type="h" for="ch" forName="dotArrow5" refType="userD"/>
                  <dgm:constr type="ctrX" for="ch" forName="dotArrow6" refType="w" fact="0.3597"/>
                  <dgm:constr type="ctrY" for="ch" forName="dotArrow6" refType="h" fact="0.062"/>
                  <dgm:constr type="w" for="ch" forName="dotArrow6" refType="userD"/>
                  <dgm:constr type="h" for="ch" forName="dotArrow6" refType="userD"/>
                  <dgm:constr type="ctrX" for="ch" forName="dotArrow7" refType="w" fact="0.3597"/>
                  <dgm:constr type="ctrY" for="ch" forName="dotArrow7" refType="h" fact="0.1253"/>
                  <dgm:constr type="w" for="ch" forName="dotArrow7" refType="userD"/>
                  <dgm:constr type="h" for="ch" forName="dotArrow7" refType="userD"/>
                  <dgm:constr type="l" for="ch" forName="parTx1" refType="w" fact="0.197"/>
                  <dgm:constr type="t" for="ch" forName="parTx1" refType="h" fact="0.8169"/>
                  <dgm:constr type="w" for="ch" forName="parTx1" refType="w" fact="0.4064"/>
                  <dgm:constr type="h" for="ch" forName="parTx1" refType="h" fact="0.218"/>
                  <dgm:constr type="ctrX" for="ch" forName="picture1" refType="w" fact="0.1785"/>
                  <dgm:constr type="ctrY" for="ch" forName="picture1" refType="h" fact="0.7834"/>
                  <dgm:constr type="w" for="ch" forName="picture1" refType="w" fact="0.1884"/>
                  <dgm:constr type="h" for="ch" forName="picture1" refType="h" fact="0.376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688"/>
                  <dgm:constr type="t" for="ch" forName="parTx2" refType="h" fact="0.3905"/>
                  <dgm:constr type="w" for="ch" forName="parTx2" refType="w" fact="0.4064"/>
                  <dgm:constr type="h" for="ch" forName="parTx2" refType="h" fact="0.218"/>
                  <dgm:constr type="ctrX" for="ch" forName="picture2" refType="w" fact="0.3503"/>
                  <dgm:constr type="ctrY" for="ch" forName="picture2" refType="h" fact="0.357"/>
                  <dgm:constr type="w" for="ch" forName="picture2" refType="w" fact="0.1884"/>
                  <dgm:constr type="h" for="ch" forName="picture2" refType="h" fact="0.3768"/>
                  <dgm:constr type="l" for="ch" forName="desTx2" refType="r" refFor="ch" refForName="parTx2"/>
                  <dgm:constr type="r" for="ch" forName="desTx2" refType="w"/>
                  <dgm:constr type="t" for="ch" forName="desTx2" refType="t" refFor="ch" refForName="parTx2"/>
                  <dgm:constr type="h" for="ch" forName="desTx2" refType="h" refFor="ch" refForName="parTx2"/>
                </dgm:constrLst>
              </dgm:if>
              <dgm:else name="Name17">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4274"/>
                  <dgm:constr type="ctrY" for="ch" forName="dot1" refType="h" fact="0.5911"/>
                  <dgm:constr type="w" for="ch" forName="dot1" refType="userD"/>
                  <dgm:constr type="h" for="ch" forName="dot1" refType="userD"/>
                  <dgm:constr type="ctrX" for="ch" forName="dot2" refType="w" fact="0.4055"/>
                  <dgm:constr type="ctrY" for="ch" forName="dot2" refType="h" fact="0.644"/>
                  <dgm:constr type="w" for="ch" forName="dot2" refType="userD"/>
                  <dgm:constr type="h" for="ch" forName="dot2" refType="userD"/>
                  <dgm:constr type="ctrX" for="ch" forName="dot3" refType="w" fact="0.3794"/>
                  <dgm:constr type="ctrY" for="ch" forName="dot3" refType="h" fact="0.6898"/>
                  <dgm:constr type="w" for="ch" forName="dot3" refType="userD"/>
                  <dgm:constr type="h" for="ch" forName="dot3" refType="userD"/>
                  <dgm:constr type="ctrX" for="ch" forName="dotArrow1" refType="w" fact="0.4106"/>
                  <dgm:constr type="ctrY" for="ch" forName="dotArrow1" refType="h" fact="0.0587"/>
                  <dgm:constr type="w" for="ch" forName="dotArrow1" refType="userD"/>
                  <dgm:constr type="h" for="ch" forName="dotArrow1" refType="userD"/>
                  <dgm:constr type="ctrX" for="ch" forName="dotArrow2" refType="w" fact="0.444"/>
                  <dgm:constr type="ctrY" for="ch" forName="dotArrow2" refType="h" fact="0.0287"/>
                  <dgm:constr type="w" for="ch" forName="dotArrow2" refType="userD"/>
                  <dgm:constr type="h" for="ch" forName="dotArrow2" refType="userD"/>
                  <dgm:constr type="ctrX" for="ch" forName="dotArrow3" refType="w" fact="0.4773"/>
                  <dgm:constr type="ctrY" for="ch" forName="dotArrow3" refType="h" fact="-0.0013"/>
                  <dgm:constr type="w" for="ch" forName="dotArrow3" refType="userD"/>
                  <dgm:constr type="h" for="ch" forName="dotArrow3" refType="userD"/>
                  <dgm:constr type="ctrX" for="ch" forName="dotArrow4" refType="w" fact="0.5106"/>
                  <dgm:constr type="ctrY" for="ch" forName="dotArrow4" refType="h" fact="0.0287"/>
                  <dgm:constr type="w" for="ch" forName="dotArrow4" refType="userD"/>
                  <dgm:constr type="h" for="ch" forName="dotArrow4" refType="userD"/>
                  <dgm:constr type="ctrX" for="ch" forName="dotArrow5" refType="w" fact="0.544"/>
                  <dgm:constr type="ctrY" for="ch" forName="dotArrow5" refType="h" fact="0.0587"/>
                  <dgm:constr type="w" for="ch" forName="dotArrow5" refType="userD"/>
                  <dgm:constr type="h" for="ch" forName="dotArrow5" refType="userD"/>
                  <dgm:constr type="ctrX" for="ch" forName="dotArrow6" refType="w" fact="0.4773"/>
                  <dgm:constr type="ctrY" for="ch" forName="dotArrow6" refType="h" fact="0.062"/>
                  <dgm:constr type="w" for="ch" forName="dotArrow6" refType="userD"/>
                  <dgm:constr type="h" for="ch" forName="dotArrow6" refType="userD"/>
                  <dgm:constr type="ctrX" for="ch" forName="dotArrow7" refType="w" fact="0.4773"/>
                  <dgm:constr type="ctrY" for="ch" forName="dotArrow7" refType="h" fact="0.1253"/>
                  <dgm:constr type="w" for="ch" forName="dotArrow7" refType="userD"/>
                  <dgm:constr type="h" for="ch" forName="dotArrow7" refType="userD"/>
                  <dgm:constr type="l" for="ch" forName="parTx1" refType="w" fact="0.2614"/>
                  <dgm:constr type="t" for="ch" forName="parTx1" refType="h" fact="0.8086"/>
                  <dgm:constr type="w" for="ch" forName="parTx1" refType="w" fact="0.5392"/>
                  <dgm:constr type="h" for="ch" forName="parTx1" refType="h" fact="0.218"/>
                  <dgm:constr type="ctrX" for="ch" forName="picture1" refType="w" fact="0.2369"/>
                  <dgm:constr type="ctrY" for="ch" forName="picture1" refType="h" fact="0.7834"/>
                  <dgm:constr type="w" for="ch" forName="picture1" refType="w" fact="0.25"/>
                  <dgm:constr type="h" for="ch" forName="picture1" refType="h" fact="0.3768"/>
                  <dgm:constr type="l" for="ch" forName="parTx2" refType="w" fact="0.4893"/>
                  <dgm:constr type="t" for="ch" forName="parTx2" refType="h" fact="0.3822"/>
                  <dgm:constr type="w" for="ch" forName="parTx2" refType="w" fact="0.5392"/>
                  <dgm:constr type="h" for="ch" forName="parTx2" refType="h" fact="0.218"/>
                  <dgm:constr type="ctrX" for="ch" forName="picture2" refType="w" fact="0.4648"/>
                  <dgm:constr type="ctrY" for="ch" forName="picture2" refType="h" fact="0.357"/>
                  <dgm:constr type="w" for="ch" forName="picture2" refType="w" fact="0.25"/>
                  <dgm:constr type="h" for="ch" forName="picture2" refType="h" fact="0.3768"/>
                </dgm:constrLst>
              </dgm:else>
            </dgm:choose>
          </dgm:if>
          <dgm:else name="Name18">
            <dgm:choose name="Name19">
              <dgm:if name="Name20" axis="des" func="maxDepth" op="gt" val="1">
                <dgm:alg type="composite">
                  <dgm:param type="ar" val="2"/>
                </dgm:alg>
                <dgm:constrLst>
                  <dgm:constr type="primFontSz" for="ch" forName="parTx1" op="equ" val="65"/>
                  <dgm:constr type="primFontSz" for="ch" forName="parTx2" refType="primFontSz" refFor="ch" refForName="parTx1" op="equ"/>
                  <dgm:constr type="primFontSz" for="ch" forName="desTx1" op="equ" val="65"/>
                  <dgm:constr type="primFontSz" for="ch" forName="desTx2" refType="primFontSz" refFor="ch" refForName="desTx1" op="equ"/>
                  <dgm:constr type="userD" refType="w" fact="0.0188"/>
                  <dgm:constr type="ctrX" for="ch" forName="dot1" refType="w" fact="0.6779"/>
                  <dgm:constr type="ctrY" for="ch" forName="dot1" refType="h" fact="0.5911"/>
                  <dgm:constr type="w" for="ch" forName="dot1" refType="userD"/>
                  <dgm:constr type="h" for="ch" forName="dot1" refType="userD"/>
                  <dgm:constr type="ctrX" for="ch" forName="dot2" refType="w" fact="0.6944"/>
                  <dgm:constr type="ctrY" for="ch" forName="dot2" refType="h" fact="0.644"/>
                  <dgm:constr type="w" for="ch" forName="dot2" refType="userD"/>
                  <dgm:constr type="h" for="ch" forName="dot2" refType="userD"/>
                  <dgm:constr type="ctrX" for="ch" forName="dot3" refType="w" fact="0.7141"/>
                  <dgm:constr type="ctrY" for="ch" forName="dot3" refType="h" fact="0.6898"/>
                  <dgm:constr type="w" for="ch" forName="dot3" refType="userD"/>
                  <dgm:constr type="h" for="ch" forName="dot3" refType="userD"/>
                  <dgm:constr type="ctrX" for="ch" forName="dotArrow1" refType="w" fact="0.6905"/>
                  <dgm:constr type="ctrY" for="ch" forName="dotArrow1" refType="h" fact="0.0587"/>
                  <dgm:constr type="w" for="ch" forName="dotArrow1" refType="userD"/>
                  <dgm:constr type="h" for="ch" forName="dotArrow1" refType="userD"/>
                  <dgm:constr type="ctrX" for="ch" forName="dotArrow2" refType="w" fact="0.6654"/>
                  <dgm:constr type="ctrY" for="ch" forName="dotArrow2" refType="h" fact="0.0287"/>
                  <dgm:constr type="w" for="ch" forName="dotArrow2" refType="userD"/>
                  <dgm:constr type="h" for="ch" forName="dotArrow2" refType="userD"/>
                  <dgm:constr type="ctrX" for="ch" forName="dotArrow3" refType="w" fact="0.6403"/>
                  <dgm:constr type="ctrY" for="ch" forName="dotArrow3" refType="h" fact="-0.0013"/>
                  <dgm:constr type="w" for="ch" forName="dotArrow3" refType="userD"/>
                  <dgm:constr type="h" for="ch" forName="dotArrow3" refType="userD"/>
                  <dgm:constr type="ctrX" for="ch" forName="dotArrow4" refType="w" fact="0.6152"/>
                  <dgm:constr type="ctrY" for="ch" forName="dotArrow4" refType="h" fact="0.0287"/>
                  <dgm:constr type="w" for="ch" forName="dotArrow4" refType="userD"/>
                  <dgm:constr type="h" for="ch" forName="dotArrow4" refType="userD"/>
                  <dgm:constr type="ctrX" for="ch" forName="dotArrow5" refType="w" fact="0.59"/>
                  <dgm:constr type="ctrY" for="ch" forName="dotArrow5" refType="h" fact="0.0587"/>
                  <dgm:constr type="w" for="ch" forName="dotArrow5" refType="userD"/>
                  <dgm:constr type="h" for="ch" forName="dotArrow5" refType="userD"/>
                  <dgm:constr type="ctrX" for="ch" forName="dotArrow6" refType="w" fact="0.6403"/>
                  <dgm:constr type="ctrY" for="ch" forName="dotArrow6" refType="h" fact="0.062"/>
                  <dgm:constr type="w" for="ch" forName="dotArrow6" refType="userD"/>
                  <dgm:constr type="h" for="ch" forName="dotArrow6" refType="userD"/>
                  <dgm:constr type="ctrX" for="ch" forName="dotArrow7" refType="w" fact="0.6403"/>
                  <dgm:constr type="ctrY" for="ch" forName="dotArrow7" refType="h" fact="0.1253"/>
                  <dgm:constr type="w" for="ch" forName="dotArrow7" refType="userD"/>
                  <dgm:constr type="h" for="ch" forName="dotArrow7" refType="userD"/>
                  <dgm:constr type="r" for="ch" forName="parTx1" refType="w" fact="0.803"/>
                  <dgm:constr type="t" for="ch" forName="parTx1" refType="h" fact="0.8169"/>
                  <dgm:constr type="w" for="ch" forName="parTx1" refType="w" fact="0.4064"/>
                  <dgm:constr type="h" for="ch" forName="parTx1" refType="h" fact="0.218"/>
                  <dgm:constr type="ctrX" for="ch" forName="picture1" refType="w" fact="0.8215"/>
                  <dgm:constr type="ctrY" for="ch" forName="picture1" refType="h" fact="0.7834"/>
                  <dgm:constr type="w" for="ch" forName="picture1" refType="w" fact="0.1884"/>
                  <dgm:constr type="h" for="ch" forName="picture1" refType="h" fact="0.376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312"/>
                  <dgm:constr type="t" for="ch" forName="parTx2" refType="h" fact="0.3905"/>
                  <dgm:constr type="w" for="ch" forName="parTx2" refType="w" fact="0.4064"/>
                  <dgm:constr type="h" for="ch" forName="parTx2" refType="h" fact="0.218"/>
                  <dgm:constr type="ctrX" for="ch" forName="picture2" refType="w" fact="0.6497"/>
                  <dgm:constr type="ctrY" for="ch" forName="picture2" refType="h" fact="0.357"/>
                  <dgm:constr type="w" for="ch" forName="picture2" refType="w" fact="0.1884"/>
                  <dgm:constr type="h" for="ch" forName="picture2" refType="h" fact="0.3768"/>
                  <dgm:constr type="r" for="ch" forName="desTx2" refType="l" refFor="ch" refForName="parTx2"/>
                  <dgm:constr type="l" for="ch" forName="desTx2"/>
                  <dgm:constr type="t" for="ch" forName="desTx2" refType="t" refFor="ch" refForName="parTx2"/>
                  <dgm:constr type="h" for="ch" forName="desTx2" refType="h" refFor="ch" refForName="parTx2"/>
                </dgm:constrLst>
              </dgm:if>
              <dgm:else name="Name21">
                <dgm:alg type="composite">
                  <dgm:param type="ar" val="1.5073"/>
                </dgm:alg>
                <dgm:constrLst>
                  <dgm:constr type="primFontSz" for="ch" forName="parTx1" op="equ" val="65"/>
                  <dgm:constr type="primFontSz" for="ch" forName="parTx2" refType="primFontSz" refFor="ch" refForName="parTx1" op="equ"/>
                  <dgm:constr type="userD" refType="w" fact="0.025"/>
                  <dgm:constr type="ctrX" for="ch" forName="dot1" refType="w" fact="0.5726"/>
                  <dgm:constr type="ctrY" for="ch" forName="dot1" refType="h" fact="0.5911"/>
                  <dgm:constr type="w" for="ch" forName="dot1" refType="userD"/>
                  <dgm:constr type="h" for="ch" forName="dot1" refType="userD"/>
                  <dgm:constr type="ctrX" for="ch" forName="dot2" refType="w" fact="0.5945"/>
                  <dgm:constr type="ctrY" for="ch" forName="dot2" refType="h" fact="0.644"/>
                  <dgm:constr type="w" for="ch" forName="dot2" refType="userD"/>
                  <dgm:constr type="h" for="ch" forName="dot2" refType="userD"/>
                  <dgm:constr type="ctrX" for="ch" forName="dot3" refType="w" fact="0.6206"/>
                  <dgm:constr type="ctrY" for="ch" forName="dot3" refType="h" fact="0.6898"/>
                  <dgm:constr type="w" for="ch" forName="dot3" refType="userD"/>
                  <dgm:constr type="h" for="ch" forName="dot3" refType="userD"/>
                  <dgm:constr type="ctrX" for="ch" forName="dotArrow1" refType="w" fact="0.5894"/>
                  <dgm:constr type="ctrY" for="ch" forName="dotArrow1" refType="h" fact="0.0587"/>
                  <dgm:constr type="w" for="ch" forName="dotArrow1" refType="userD"/>
                  <dgm:constr type="h" for="ch" forName="dotArrow1" refType="userD"/>
                  <dgm:constr type="ctrX" for="ch" forName="dotArrow2" refType="w" fact="0.556"/>
                  <dgm:constr type="ctrY" for="ch" forName="dotArrow2" refType="h" fact="0.0287"/>
                  <dgm:constr type="w" for="ch" forName="dotArrow2" refType="userD"/>
                  <dgm:constr type="h" for="ch" forName="dotArrow2" refType="userD"/>
                  <dgm:constr type="ctrX" for="ch" forName="dotArrow3" refType="w" fact="0.5227"/>
                  <dgm:constr type="ctrY" for="ch" forName="dotArrow3" refType="h" fact="-0.0013"/>
                  <dgm:constr type="w" for="ch" forName="dotArrow3" refType="userD"/>
                  <dgm:constr type="h" for="ch" forName="dotArrow3" refType="userD"/>
                  <dgm:constr type="ctrX" for="ch" forName="dotArrow4" refType="w" fact="0.4894"/>
                  <dgm:constr type="ctrY" for="ch" forName="dotArrow4" refType="h" fact="0.0287"/>
                  <dgm:constr type="w" for="ch" forName="dotArrow4" refType="userD"/>
                  <dgm:constr type="h" for="ch" forName="dotArrow4" refType="userD"/>
                  <dgm:constr type="ctrX" for="ch" forName="dotArrow5" refType="w" fact="0.456"/>
                  <dgm:constr type="ctrY" for="ch" forName="dotArrow5" refType="h" fact="0.0587"/>
                  <dgm:constr type="w" for="ch" forName="dotArrow5" refType="userD"/>
                  <dgm:constr type="h" for="ch" forName="dotArrow5" refType="userD"/>
                  <dgm:constr type="ctrX" for="ch" forName="dotArrow6" refType="w" fact="0.5227"/>
                  <dgm:constr type="ctrY" for="ch" forName="dotArrow6" refType="h" fact="0.062"/>
                  <dgm:constr type="w" for="ch" forName="dotArrow6" refType="userD"/>
                  <dgm:constr type="h" for="ch" forName="dotArrow6" refType="userD"/>
                  <dgm:constr type="ctrX" for="ch" forName="dotArrow7" refType="w" fact="0.5227"/>
                  <dgm:constr type="ctrY" for="ch" forName="dotArrow7" refType="h" fact="0.1253"/>
                  <dgm:constr type="w" for="ch" forName="dotArrow7" refType="userD"/>
                  <dgm:constr type="h" for="ch" forName="dotArrow7" refType="userD"/>
                  <dgm:constr type="r" for="ch" forName="parTx1" refType="w" fact="0.7386"/>
                  <dgm:constr type="t" for="ch" forName="parTx1" refType="h" fact="0.8086"/>
                  <dgm:constr type="w" for="ch" forName="parTx1" refType="w" fact="0.5392"/>
                  <dgm:constr type="h" for="ch" forName="parTx1" refType="h" fact="0.218"/>
                  <dgm:constr type="ctrX" for="ch" forName="picture1" refType="w" fact="0.7631"/>
                  <dgm:constr type="ctrY" for="ch" forName="picture1" refType="h" fact="0.7834"/>
                  <dgm:constr type="w" for="ch" forName="picture1" refType="w" fact="0.25"/>
                  <dgm:constr type="h" for="ch" forName="picture1" refType="h" fact="0.3768"/>
                  <dgm:constr type="r" for="ch" forName="parTx2" refType="w" fact="0.5107"/>
                  <dgm:constr type="t" for="ch" forName="parTx2" refType="h" fact="0.3822"/>
                  <dgm:constr type="w" for="ch" forName="parTx2" refType="w" fact="0.5392"/>
                  <dgm:constr type="h" for="ch" forName="parTx2" refType="h" fact="0.218"/>
                  <dgm:constr type="ctrX" for="ch" forName="picture2" refType="w" fact="0.5352"/>
                  <dgm:constr type="ctrY" for="ch" forName="picture2" refType="h" fact="0.357"/>
                  <dgm:constr type="w" for="ch" forName="picture2" refType="w" fact="0.25"/>
                  <dgm:constr type="h" for="ch" forName="picture2" refType="h" fact="0.3768"/>
                </dgm:constrLst>
              </dgm:else>
            </dgm:choose>
          </dgm:else>
        </dgm:choose>
      </dgm:if>
      <dgm:if name="Name22" axis="ch" ptType="node" func="cnt" op="equ" val="3">
        <dgm:choose name="Name23">
          <dgm:if name="Name24" func="var" arg="dir" op="equ" val="norm">
            <dgm:choose name="Name25">
              <dgm:if name="Name26"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2981"/>
                  <dgm:constr type="ctrY" for="ch" forName="dot1" refType="h" fact="0.763"/>
                  <dgm:constr type="w" for="ch" forName="dot1" refType="userD"/>
                  <dgm:constr type="h" for="ch" forName="dot1" refType="userD"/>
                  <dgm:constr type="ctrX" for="ch" forName="dot2" refType="w" fact="0.2676"/>
                  <dgm:constr type="ctrY" for="ch" forName="dot2" refType="h" fact="0.7887"/>
                  <dgm:constr type="w" for="ch" forName="dot2" refType="userD"/>
                  <dgm:constr type="h" for="ch" forName="dot2" refType="userD"/>
                  <dgm:constr type="ctrX" for="ch" forName="dot3" refType="w" fact="0.2357"/>
                  <dgm:constr type="ctrY" for="ch" forName="dot3" refType="h" fact="0.809"/>
                  <dgm:constr type="w" for="ch" forName="dot3" refType="userD"/>
                  <dgm:constr type="h" for="ch" forName="dot3" refType="userD"/>
                  <dgm:constr type="ctrX" for="ch" forName="dot4" refType="w" fact="0.4445"/>
                  <dgm:constr type="ctrY" for="ch" forName="dot4" refType="h" fact="0.4655"/>
                  <dgm:constr type="w" for="ch" forName="dot4" refType="userD"/>
                  <dgm:constr type="h" for="ch" forName="dot4" refType="userD"/>
                  <dgm:constr type="ctrX" for="ch" forName="dot5" refType="w" fact="0.4323"/>
                  <dgm:constr type="ctrY" for="ch" forName="dot5" refType="h" fact="0.5178"/>
                  <dgm:constr type="w" for="ch" forName="dot5" refType="userD"/>
                  <dgm:constr type="h" for="ch" forName="dot5" refType="userD"/>
                  <dgm:constr type="ctrX" for="ch" forName="dotArrow1" refType="w" fact="0.4236"/>
                  <dgm:constr type="ctrY" for="ch" forName="dotArrow1" refType="h" fact="0.0718"/>
                  <dgm:constr type="w" for="ch" forName="dotArrow1" refType="userD"/>
                  <dgm:constr type="h" for="ch" forName="dotArrow1" refType="userD"/>
                  <dgm:constr type="ctrX" for="ch" forName="dotArrow2" refType="w" fact="0.446"/>
                  <dgm:constr type="ctrY" for="ch" forName="dotArrow2" refType="h" fact="0.0468"/>
                  <dgm:constr type="w" for="ch" forName="dotArrow2" refType="userD"/>
                  <dgm:constr type="h" for="ch" forName="dotArrow2" refType="userD"/>
                  <dgm:constr type="ctrX" for="ch" forName="dotArrow3" refType="w" fact="0.4685"/>
                  <dgm:constr type="ctrY" for="ch" forName="dotArrow3" refType="h" fact="0.0218"/>
                  <dgm:constr type="w" for="ch" forName="dotArrow3" refType="userD"/>
                  <dgm:constr type="h" for="ch" forName="dotArrow3" refType="userD"/>
                  <dgm:constr type="ctrX" for="ch" forName="dotArrow4" refType="w" fact="0.491"/>
                  <dgm:constr type="ctrY" for="ch" forName="dotArrow4" refType="h" fact="0.0468"/>
                  <dgm:constr type="w" for="ch" forName="dotArrow4" refType="userD"/>
                  <dgm:constr type="h" for="ch" forName="dotArrow4" refType="userD"/>
                  <dgm:constr type="ctrX" for="ch" forName="dotArrow5" refType="w" fact="0.5135"/>
                  <dgm:constr type="ctrY" for="ch" forName="dotArrow5" refType="h" fact="0.0718"/>
                  <dgm:constr type="w" for="ch" forName="dotArrow5" refType="userD"/>
                  <dgm:constr type="h" for="ch" forName="dotArrow5" refType="userD"/>
                  <dgm:constr type="ctrX" for="ch" forName="dotArrow6" refType="w" fact="0.4685"/>
                  <dgm:constr type="ctrY" for="ch" forName="dotArrow6" refType="h" fact="0.0745"/>
                  <dgm:constr type="w" for="ch" forName="dotArrow6" refType="userD"/>
                  <dgm:constr type="h" for="ch" forName="dotArrow6" refType="userD"/>
                  <dgm:constr type="ctrX" for="ch" forName="dotArrow7" refType="w" fact="0.4685"/>
                  <dgm:constr type="ctrY" for="ch" forName="dotArrow7" refType="h" fact="0.1273"/>
                  <dgm:constr type="w" for="ch" forName="dotArrow7" refType="userD"/>
                  <dgm:constr type="h" for="ch" forName="dotArrow7" refType="userD"/>
                  <dgm:constr type="l" for="ch" forName="parTx1" refType="w" fact="0.1487"/>
                  <dgm:constr type="t" for="ch" forName="parTx1" refType="h" fact="0.8596"/>
                  <dgm:constr type="w" for="ch" forName="parTx1" refType="w" fact="0.3491"/>
                  <dgm:constr type="h" for="ch" forName="parTx1" refType="h" fact="0.1638"/>
                  <dgm:constr type="ctrX" for="ch" forName="picture1" refType="w" fact="0.1328"/>
                  <dgm:constr type="ctrY" for="ch" forName="picture1" refType="h" fact="0.8361"/>
                  <dgm:constr type="w" for="ch" forName="picture1" refType="w" fact="0.1618"/>
                  <dgm:constr type="h" for="ch" forName="picture1" refType="h" fact="0.2832"/>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732"/>
                  <dgm:constr type="t" for="ch" forName="parTx2" refType="h" fact="0.6469"/>
                  <dgm:constr type="w" for="ch" forName="parTx2" refType="w" fact="0.3491"/>
                  <dgm:constr type="h" for="ch" forName="parTx2" refType="h" fact="0.1638"/>
                  <dgm:constr type="ctrX" for="ch" forName="picture2" refType="w" fact="0.3573"/>
                  <dgm:constr type="ctrY" for="ch" forName="picture2" refType="h" fact="0.6234"/>
                  <dgm:constr type="w" for="ch" forName="picture2" refType="w" fact="0.1618"/>
                  <dgm:constr type="h" for="ch" forName="picture2" refType="h" fact="0.2832"/>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4763"/>
                  <dgm:constr type="t" for="ch" forName="parTx3" refType="h" fact="0.3243"/>
                  <dgm:constr type="w" for="ch" forName="parTx3" refType="w" fact="0.3491"/>
                  <dgm:constr type="h" for="ch" forName="parTx3" refType="h" fact="0.1638"/>
                  <dgm:constr type="ctrX" for="ch" forName="picture3" refType="w" fact="0.4604"/>
                  <dgm:constr type="ctrY" for="ch" forName="picture3" refType="h" fact="0.3008"/>
                  <dgm:constr type="w" for="ch" forName="picture3" refType="w" fact="0.1618"/>
                  <dgm:constr type="h" for="ch" forName="picture3" refType="h" fact="0.2832"/>
                  <dgm:constr type="l" for="ch" forName="desTx3" refType="r" refFor="ch" refForName="parTx3"/>
                  <dgm:constr type="r" for="ch" forName="desTx3" refType="w"/>
                  <dgm:constr type="t" for="ch" forName="desTx3" refType="t" refFor="ch" refForName="parTx3"/>
                  <dgm:constr type="h" for="ch" forName="desTx3" refType="h" refFor="ch" refForName="parTx3"/>
                </dgm:constrLst>
              </dgm:if>
              <dgm:else name="Name27">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3684"/>
                  <dgm:constr type="ctrY" for="ch" forName="dot1" refType="h" fact="0.763"/>
                  <dgm:constr type="w" for="ch" forName="dot1" refType="userD"/>
                  <dgm:constr type="h" for="ch" forName="dot1" refType="userD"/>
                  <dgm:constr type="ctrX" for="ch" forName="dot2" refType="w" fact="0.3307"/>
                  <dgm:constr type="ctrY" for="ch" forName="dot2" refType="h" fact="0.7887"/>
                  <dgm:constr type="w" for="ch" forName="dot2" refType="userD"/>
                  <dgm:constr type="h" for="ch" forName="dot2" refType="userD"/>
                  <dgm:constr type="ctrX" for="ch" forName="dot3" refType="w" fact="0.2912"/>
                  <dgm:constr type="ctrY" for="ch" forName="dot3" refType="h" fact="0.809"/>
                  <dgm:constr type="w" for="ch" forName="dot3" refType="userD"/>
                  <dgm:constr type="h" for="ch" forName="dot3" refType="userD"/>
                  <dgm:constr type="ctrX" for="ch" forName="dot4" refType="w" fact="0.5494"/>
                  <dgm:constr type="ctrY" for="ch" forName="dot4" refType="h" fact="0.4655"/>
                  <dgm:constr type="w" for="ch" forName="dot4" refType="userD"/>
                  <dgm:constr type="h" for="ch" forName="dot4" refType="userD"/>
                  <dgm:constr type="ctrX" for="ch" forName="dot5" refType="w" fact="0.5342"/>
                  <dgm:constr type="ctrY" for="ch" forName="dot5" refType="h" fact="0.5178"/>
                  <dgm:constr type="w" for="ch" forName="dot5" refType="userD"/>
                  <dgm:constr type="h" for="ch" forName="dot5" refType="userD"/>
                  <dgm:constr type="ctrX" for="ch" forName="dotArrow1" refType="w" fact="0.5234"/>
                  <dgm:constr type="ctrY" for="ch" forName="dotArrow1" refType="h" fact="0.0718"/>
                  <dgm:constr type="w" for="ch" forName="dotArrow1" refType="userD"/>
                  <dgm:constr type="h" for="ch" forName="dotArrow1" refType="userD"/>
                  <dgm:constr type="ctrX" for="ch" forName="dotArrow2" refType="w" fact="0.5512"/>
                  <dgm:constr type="ctrY" for="ch" forName="dotArrow2" refType="h" fact="0.0468"/>
                  <dgm:constr type="w" for="ch" forName="dotArrow2" refType="userD"/>
                  <dgm:constr type="h" for="ch" forName="dotArrow2" refType="userD"/>
                  <dgm:constr type="ctrX" for="ch" forName="dotArrow3" refType="w" fact="0.579"/>
                  <dgm:constr type="ctrY" for="ch" forName="dotArrow3" refType="h" fact="0.0218"/>
                  <dgm:constr type="w" for="ch" forName="dotArrow3" refType="userD"/>
                  <dgm:constr type="h" for="ch" forName="dotArrow3" refType="userD"/>
                  <dgm:constr type="ctrX" for="ch" forName="dotArrow4" refType="w" fact="0.6068"/>
                  <dgm:constr type="ctrY" for="ch" forName="dotArrow4" refType="h" fact="0.0468"/>
                  <dgm:constr type="w" for="ch" forName="dotArrow4" refType="userD"/>
                  <dgm:constr type="h" for="ch" forName="dotArrow4" refType="userD"/>
                  <dgm:constr type="ctrX" for="ch" forName="dotArrow5" refType="w" fact="0.6346"/>
                  <dgm:constr type="ctrY" for="ch" forName="dotArrow5" refType="h" fact="0.0718"/>
                  <dgm:constr type="w" for="ch" forName="dotArrow5" refType="userD"/>
                  <dgm:constr type="h" for="ch" forName="dotArrow5" refType="userD"/>
                  <dgm:constr type="ctrX" for="ch" forName="dotArrow6" refType="w" fact="0.579"/>
                  <dgm:constr type="ctrY" for="ch" forName="dotArrow6" refType="h" fact="0.0745"/>
                  <dgm:constr type="w" for="ch" forName="dotArrow6" refType="userD"/>
                  <dgm:constr type="h" for="ch" forName="dotArrow6" refType="userD"/>
                  <dgm:constr type="ctrX" for="ch" forName="dotArrow7" refType="w" fact="0.579"/>
                  <dgm:constr type="ctrY" for="ch" forName="dotArrow7" refType="h" fact="0.1273"/>
                  <dgm:constr type="w" for="ch" forName="dotArrow7" refType="userD"/>
                  <dgm:constr type="h" for="ch" forName="dotArrow7" refType="userD"/>
                  <dgm:constr type="l" for="ch" forName="parTx1" refType="w" fact="0.1837"/>
                  <dgm:constr type="t" for="ch" forName="parTx1" refType="h" fact="0.8551"/>
                  <dgm:constr type="w" for="ch" forName="parTx1" refType="w" fact="0.4314"/>
                  <dgm:constr type="h" for="ch" forName="parTx1" refType="h" fact="0.1638"/>
                  <dgm:constr type="ctrX" for="ch" forName="picture1" refType="w" fact="0.1641"/>
                  <dgm:constr type="ctrY" for="ch" forName="picture1" refType="h" fact="0.8361"/>
                  <dgm:constr type="w" for="ch" forName="picture1" refType="w" fact="0.2"/>
                  <dgm:constr type="h" for="ch" forName="picture1" refType="h" fact="0.2832"/>
                  <dgm:constr type="l" for="ch" forName="parTx2" refType="w" fact="0.4612"/>
                  <dgm:constr type="t" for="ch" forName="parTx2" refType="h" fact="0.6424"/>
                  <dgm:constr type="w" for="ch" forName="parTx2" refType="w" fact="0.4314"/>
                  <dgm:constr type="h" for="ch" forName="parTx2" refType="h" fact="0.1638"/>
                  <dgm:constr type="ctrX" for="ch" forName="picture2" refType="w" fact="0.4416"/>
                  <dgm:constr type="ctrY" for="ch" forName="picture2" refType="h" fact="0.6234"/>
                  <dgm:constr type="w" for="ch" forName="picture2" refType="w" fact="0.2"/>
                  <dgm:constr type="h" for="ch" forName="picture2" refType="h" fact="0.2832"/>
                  <dgm:constr type="l" for="ch" forName="parTx3" refType="w" fact="0.5886"/>
                  <dgm:constr type="t" for="ch" forName="parTx3" refType="h" fact="0.3198"/>
                  <dgm:constr type="w" for="ch" forName="parTx3" refType="w" fact="0.4314"/>
                  <dgm:constr type="h" for="ch" forName="parTx3" refType="h" fact="0.1638"/>
                  <dgm:constr type="ctrX" for="ch" forName="picture3" refType="w" fact="0.569"/>
                  <dgm:constr type="ctrY" for="ch" forName="picture3" refType="h" fact="0.3008"/>
                  <dgm:constr type="w" for="ch" forName="picture3" refType="w" fact="0.2"/>
                  <dgm:constr type="h" for="ch" forName="picture3" refType="h" fact="0.2832"/>
                </dgm:constrLst>
              </dgm:else>
            </dgm:choose>
          </dgm:if>
          <dgm:else name="Name28">
            <dgm:choose name="Name29">
              <dgm:if name="Name30" axis="des" func="maxDepth" op="gt" val="1">
                <dgm:alg type="composite">
                  <dgm:param type="ar" val="1.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userD" refType="w" fact="0.0162"/>
                  <dgm:constr type="ctrX" for="ch" forName="dot1" refType="w" fact="0.7019"/>
                  <dgm:constr type="ctrY" for="ch" forName="dot1" refType="h" fact="0.763"/>
                  <dgm:constr type="w" for="ch" forName="dot1" refType="userD"/>
                  <dgm:constr type="h" for="ch" forName="dot1" refType="userD"/>
                  <dgm:constr type="ctrX" for="ch" forName="dot2" refType="w" fact="0.7324"/>
                  <dgm:constr type="ctrY" for="ch" forName="dot2" refType="h" fact="0.7887"/>
                  <dgm:constr type="w" for="ch" forName="dot2" refType="userD"/>
                  <dgm:constr type="h" for="ch" forName="dot2" refType="userD"/>
                  <dgm:constr type="ctrX" for="ch" forName="dot3" refType="w" fact="0.7643"/>
                  <dgm:constr type="ctrY" for="ch" forName="dot3" refType="h" fact="0.809"/>
                  <dgm:constr type="w" for="ch" forName="dot3" refType="userD"/>
                  <dgm:constr type="h" for="ch" forName="dot3" refType="userD"/>
                  <dgm:constr type="ctrX" for="ch" forName="dot4" refType="w" fact="0.5555"/>
                  <dgm:constr type="ctrY" for="ch" forName="dot4" refType="h" fact="0.4655"/>
                  <dgm:constr type="w" for="ch" forName="dot4" refType="userD"/>
                  <dgm:constr type="h" for="ch" forName="dot4" refType="userD"/>
                  <dgm:constr type="ctrX" for="ch" forName="dot5" refType="w" fact="0.5677"/>
                  <dgm:constr type="ctrY" for="ch" forName="dot5" refType="h" fact="0.5178"/>
                  <dgm:constr type="w" for="ch" forName="dot5" refType="userD"/>
                  <dgm:constr type="h" for="ch" forName="dot5" refType="userD"/>
                  <dgm:constr type="ctrX" for="ch" forName="dotArrow1" refType="w" fact="0.5764"/>
                  <dgm:constr type="ctrY" for="ch" forName="dotArrow1" refType="h" fact="0.0718"/>
                  <dgm:constr type="w" for="ch" forName="dotArrow1" refType="userD"/>
                  <dgm:constr type="h" for="ch" forName="dotArrow1" refType="userD"/>
                  <dgm:constr type="ctrX" for="ch" forName="dotArrow2" refType="w" fact="0.554"/>
                  <dgm:constr type="ctrY" for="ch" forName="dotArrow2" refType="h" fact="0.0468"/>
                  <dgm:constr type="w" for="ch" forName="dotArrow2" refType="userD"/>
                  <dgm:constr type="h" for="ch" forName="dotArrow2" refType="userD"/>
                  <dgm:constr type="ctrX" for="ch" forName="dotArrow3" refType="w" fact="0.5315"/>
                  <dgm:constr type="ctrY" for="ch" forName="dotArrow3" refType="h" fact="0.0218"/>
                  <dgm:constr type="w" for="ch" forName="dotArrow3" refType="userD"/>
                  <dgm:constr type="h" for="ch" forName="dotArrow3" refType="userD"/>
                  <dgm:constr type="ctrX" for="ch" forName="dotArrow4" refType="w" fact="0.509"/>
                  <dgm:constr type="ctrY" for="ch" forName="dotArrow4" refType="h" fact="0.0468"/>
                  <dgm:constr type="w" for="ch" forName="dotArrow4" refType="userD"/>
                  <dgm:constr type="h" for="ch" forName="dotArrow4" refType="userD"/>
                  <dgm:constr type="ctrX" for="ch" forName="dotArrow5" refType="w" fact="0.4865"/>
                  <dgm:constr type="ctrY" for="ch" forName="dotArrow5" refType="h" fact="0.0718"/>
                  <dgm:constr type="w" for="ch" forName="dotArrow5" refType="userD"/>
                  <dgm:constr type="h" for="ch" forName="dotArrow5" refType="userD"/>
                  <dgm:constr type="ctrX" for="ch" forName="dotArrow6" refType="w" fact="0.5315"/>
                  <dgm:constr type="ctrY" for="ch" forName="dotArrow6" refType="h" fact="0.0745"/>
                  <dgm:constr type="w" for="ch" forName="dotArrow6" refType="userD"/>
                  <dgm:constr type="h" for="ch" forName="dotArrow6" refType="userD"/>
                  <dgm:constr type="ctrX" for="ch" forName="dotArrow7" refType="w" fact="0.5315"/>
                  <dgm:constr type="ctrY" for="ch" forName="dotArrow7" refType="h" fact="0.1273"/>
                  <dgm:constr type="w" for="ch" forName="dotArrow7" refType="userD"/>
                  <dgm:constr type="h" for="ch" forName="dotArrow7" refType="userD"/>
                  <dgm:constr type="r" for="ch" forName="parTx1" refType="w" fact="0.8513"/>
                  <dgm:constr type="t" for="ch" forName="parTx1" refType="h" fact="0.8596"/>
                  <dgm:constr type="w" for="ch" forName="parTx1" refType="w" fact="0.3491"/>
                  <dgm:constr type="h" for="ch" forName="parTx1" refType="h" fact="0.1638"/>
                  <dgm:constr type="ctrX" for="ch" forName="picture1" refType="w" fact="0.8672"/>
                  <dgm:constr type="ctrY" for="ch" forName="picture1" refType="h" fact="0.8361"/>
                  <dgm:constr type="w" for="ch" forName="picture1" refType="w" fact="0.1618"/>
                  <dgm:constr type="h" for="ch" forName="picture1" refType="h" fact="0.2832"/>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268"/>
                  <dgm:constr type="t" for="ch" forName="parTx2" refType="h" fact="0.6469"/>
                  <dgm:constr type="w" for="ch" forName="parTx2" refType="w" fact="0.3491"/>
                  <dgm:constr type="h" for="ch" forName="parTx2" refType="h" fact="0.1638"/>
                  <dgm:constr type="ctrX" for="ch" forName="picture2" refType="w" fact="0.6427"/>
                  <dgm:constr type="ctrY" for="ch" forName="picture2" refType="h" fact="0.6234"/>
                  <dgm:constr type="w" for="ch" forName="picture2" refType="w" fact="0.1618"/>
                  <dgm:constr type="h" for="ch" forName="picture2" refType="h" fact="0.2832"/>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5237"/>
                  <dgm:constr type="t" for="ch" forName="parTx3" refType="h" fact="0.3243"/>
                  <dgm:constr type="w" for="ch" forName="parTx3" refType="w" fact="0.3491"/>
                  <dgm:constr type="h" for="ch" forName="parTx3" refType="h" fact="0.1638"/>
                  <dgm:constr type="ctrX" for="ch" forName="picture3" refType="w" fact="0.5396"/>
                  <dgm:constr type="ctrY" for="ch" forName="picture3" refType="h" fact="0.3008"/>
                  <dgm:constr type="w" for="ch" forName="picture3" refType="w" fact="0.1618"/>
                  <dgm:constr type="h" for="ch" forName="picture3" refType="h" fact="0.2832"/>
                  <dgm:constr type="r" for="ch" forName="desTx3" refType="l" refFor="ch" refForName="parTx3"/>
                  <dgm:constr type="l" for="ch" forName="desTx3"/>
                  <dgm:constr type="t" for="ch" forName="desTx3" refType="t" refFor="ch" refForName="parTx3"/>
                  <dgm:constr type="h" for="ch" forName="desTx3" refType="h" refFor="ch" refForName="parTx3"/>
                </dgm:constrLst>
              </dgm:if>
              <dgm:else name="Name31">
                <dgm:alg type="composite">
                  <dgm:param type="ar" val="1.416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userD" refType="w" fact="0.02"/>
                  <dgm:constr type="ctrX" for="ch" forName="dot1" refType="w" fact="0.6316"/>
                  <dgm:constr type="ctrY" for="ch" forName="dot1" refType="h" fact="0.763"/>
                  <dgm:constr type="w" for="ch" forName="dot1" refType="userD"/>
                  <dgm:constr type="h" for="ch" forName="dot1" refType="userD"/>
                  <dgm:constr type="ctrX" for="ch" forName="dot2" refType="w" fact="0.6693"/>
                  <dgm:constr type="ctrY" for="ch" forName="dot2" refType="h" fact="0.7887"/>
                  <dgm:constr type="w" for="ch" forName="dot2" refType="userD"/>
                  <dgm:constr type="h" for="ch" forName="dot2" refType="userD"/>
                  <dgm:constr type="ctrX" for="ch" forName="dot3" refType="w" fact="0.7088"/>
                  <dgm:constr type="ctrY" for="ch" forName="dot3" refType="h" fact="0.809"/>
                  <dgm:constr type="w" for="ch" forName="dot3" refType="userD"/>
                  <dgm:constr type="h" for="ch" forName="dot3" refType="userD"/>
                  <dgm:constr type="ctrX" for="ch" forName="dot4" refType="w" fact="0.4506"/>
                  <dgm:constr type="ctrY" for="ch" forName="dot4" refType="h" fact="0.4655"/>
                  <dgm:constr type="w" for="ch" forName="dot4" refType="userD"/>
                  <dgm:constr type="h" for="ch" forName="dot4" refType="userD"/>
                  <dgm:constr type="ctrX" for="ch" forName="dot5" refType="w" fact="0.4658"/>
                  <dgm:constr type="ctrY" for="ch" forName="dot5" refType="h" fact="0.5178"/>
                  <dgm:constr type="w" for="ch" forName="dot5" refType="userD"/>
                  <dgm:constr type="h" for="ch" forName="dot5" refType="userD"/>
                  <dgm:constr type="ctrX" for="ch" forName="dotArrow1" refType="w" fact="0.4766"/>
                  <dgm:constr type="ctrY" for="ch" forName="dotArrow1" refType="h" fact="0.0718"/>
                  <dgm:constr type="w" for="ch" forName="dotArrow1" refType="userD"/>
                  <dgm:constr type="h" for="ch" forName="dotArrow1" refType="userD"/>
                  <dgm:constr type="ctrX" for="ch" forName="dotArrow2" refType="w" fact="0.4488"/>
                  <dgm:constr type="ctrY" for="ch" forName="dotArrow2" refType="h" fact="0.0468"/>
                  <dgm:constr type="w" for="ch" forName="dotArrow2" refType="userD"/>
                  <dgm:constr type="h" for="ch" forName="dotArrow2" refType="userD"/>
                  <dgm:constr type="ctrX" for="ch" forName="dotArrow3" refType="w" fact="0.421"/>
                  <dgm:constr type="ctrY" for="ch" forName="dotArrow3" refType="h" fact="0.0218"/>
                  <dgm:constr type="w" for="ch" forName="dotArrow3" refType="userD"/>
                  <dgm:constr type="h" for="ch" forName="dotArrow3" refType="userD"/>
                  <dgm:constr type="ctrX" for="ch" forName="dotArrow4" refType="w" fact="0.3932"/>
                  <dgm:constr type="ctrY" for="ch" forName="dotArrow4" refType="h" fact="0.0468"/>
                  <dgm:constr type="w" for="ch" forName="dotArrow4" refType="userD"/>
                  <dgm:constr type="h" for="ch" forName="dotArrow4" refType="userD"/>
                  <dgm:constr type="ctrX" for="ch" forName="dotArrow5" refType="w" fact="0.3654"/>
                  <dgm:constr type="ctrY" for="ch" forName="dotArrow5" refType="h" fact="0.0718"/>
                  <dgm:constr type="w" for="ch" forName="dotArrow5" refType="userD"/>
                  <dgm:constr type="h" for="ch" forName="dotArrow5" refType="userD"/>
                  <dgm:constr type="ctrX" for="ch" forName="dotArrow6" refType="w" fact="0.421"/>
                  <dgm:constr type="ctrY" for="ch" forName="dotArrow6" refType="h" fact="0.0745"/>
                  <dgm:constr type="w" for="ch" forName="dotArrow6" refType="userD"/>
                  <dgm:constr type="h" for="ch" forName="dotArrow6" refType="userD"/>
                  <dgm:constr type="ctrX" for="ch" forName="dotArrow7" refType="w" fact="0.421"/>
                  <dgm:constr type="ctrY" for="ch" forName="dotArrow7" refType="h" fact="0.1273"/>
                  <dgm:constr type="w" for="ch" forName="dotArrow7" refType="userD"/>
                  <dgm:constr type="h" for="ch" forName="dotArrow7" refType="userD"/>
                  <dgm:constr type="r" for="ch" forName="parTx1" refType="w" fact="0.8163"/>
                  <dgm:constr type="t" for="ch" forName="parTx1" refType="h" fact="0.8551"/>
                  <dgm:constr type="w" for="ch" forName="parTx1" refType="w" fact="0.4314"/>
                  <dgm:constr type="h" for="ch" forName="parTx1" refType="h" fact="0.1638"/>
                  <dgm:constr type="ctrX" for="ch" forName="picture1" refType="w" fact="0.8359"/>
                  <dgm:constr type="ctrY" for="ch" forName="picture1" refType="h" fact="0.8361"/>
                  <dgm:constr type="w" for="ch" forName="picture1" refType="w" fact="0.2"/>
                  <dgm:constr type="h" for="ch" forName="picture1" refType="h" fact="0.2832"/>
                  <dgm:constr type="r" for="ch" forName="parTx2" refType="w" fact="0.5388"/>
                  <dgm:constr type="t" for="ch" forName="parTx2" refType="h" fact="0.6424"/>
                  <dgm:constr type="w" for="ch" forName="parTx2" refType="w" fact="0.4314"/>
                  <dgm:constr type="h" for="ch" forName="parTx2" refType="h" fact="0.1638"/>
                  <dgm:constr type="ctrX" for="ch" forName="picture2" refType="w" fact="0.5584"/>
                  <dgm:constr type="ctrY" for="ch" forName="picture2" refType="h" fact="0.6234"/>
                  <dgm:constr type="w" for="ch" forName="picture2" refType="w" fact="0.2"/>
                  <dgm:constr type="h" for="ch" forName="picture2" refType="h" fact="0.2832"/>
                  <dgm:constr type="r" for="ch" forName="parTx3" refType="w" fact="0.4114"/>
                  <dgm:constr type="t" for="ch" forName="parTx3" refType="h" fact="0.3198"/>
                  <dgm:constr type="w" for="ch" forName="parTx3" refType="w" fact="0.4314"/>
                  <dgm:constr type="h" for="ch" forName="parTx3" refType="h" fact="0.1638"/>
                  <dgm:constr type="ctrX" for="ch" forName="picture3" refType="w" fact="0.431"/>
                  <dgm:constr type="ctrY" for="ch" forName="picture3" refType="h" fact="0.3008"/>
                  <dgm:constr type="w" for="ch" forName="picture3" refType="w" fact="0.2"/>
                  <dgm:constr type="h" for="ch" forName="picture3" refType="h" fact="0.2832"/>
                </dgm:constrLst>
              </dgm:else>
            </dgm:choose>
          </dgm:else>
        </dgm:choose>
      </dgm:if>
      <dgm:if name="Name32" axis="ch" ptType="node" func="cnt" op="equ" val="4">
        <dgm:choose name="Name33">
          <dgm:if name="Name34" func="var" arg="dir" op="equ" val="norm">
            <dgm:choose name="Name35">
              <dgm:if name="Name36"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3253"/>
                  <dgm:constr type="ctrY" for="ch" forName="dot1" refType="h" fact="0.8215"/>
                  <dgm:constr type="w" for="ch" forName="dot1" refType="userD"/>
                  <dgm:constr type="h" for="ch" forName="dot1" refType="userD"/>
                  <dgm:constr type="ctrX" for="ch" forName="dot2" refType="w" fact="0.2949"/>
                  <dgm:constr type="ctrY" for="ch" forName="dot2" refType="h" fact="0.843"/>
                  <dgm:constr type="w" for="ch" forName="dot2" refType="userD"/>
                  <dgm:constr type="h" for="ch" forName="dot2" refType="userD"/>
                  <dgm:constr type="ctrX" for="ch" forName="dot3" refType="w" fact="0.2635"/>
                  <dgm:constr type="ctrY" for="ch" forName="dot3" refType="h" fact="0.8607"/>
                  <dgm:constr type="w" for="ch" forName="dot3" refType="userD"/>
                  <dgm:constr type="h" for="ch" forName="dot3" refType="userD"/>
                  <dgm:constr type="ctrX" for="ch" forName="dot4" refType="w" fact="0.2313"/>
                  <dgm:constr type="ctrY" for="ch" forName="dot4" refType="h" fact="0.8745"/>
                  <dgm:constr type="w" for="ch" forName="dot4" refType="userD"/>
                  <dgm:constr type="h" for="ch" forName="dot4" refType="userD"/>
                  <dgm:constr type="ctrX" for="ch" forName="dot5" refType="w" fact="0.4675"/>
                  <dgm:constr type="ctrY" for="ch" forName="dot5" refType="h" fact="0.6419"/>
                  <dgm:constr type="w" for="ch" forName="dot5" refType="userD"/>
                  <dgm:constr type="h" for="ch" forName="dot5" refType="userD"/>
                  <dgm:constr type="ctrX" for="ch" forName="dot6" refType="w" fact="0.5486"/>
                  <dgm:constr type="ctrY" for="ch" forName="dot6" refType="h" fact="0.3784"/>
                  <dgm:constr type="w" for="ch" forName="dot6" refType="userD"/>
                  <dgm:constr type="h" for="ch" forName="dot6" refType="userD"/>
                  <dgm:constr type="ctrX" for="ch" forName="dotArrow1" refType="w" fact="0.5267"/>
                  <dgm:constr type="ctrY" for="ch" forName="dotArrow1" refType="h" fact="0.0496"/>
                  <dgm:constr type="w" for="ch" forName="dotArrow1" refType="userD"/>
                  <dgm:constr type="h" for="ch" forName="dotArrow1" refType="userD"/>
                  <dgm:constr type="ctrX" for="ch" forName="dotArrow2" refType="w" fact="0.5462"/>
                  <dgm:constr type="ctrY" for="ch" forName="dotArrow2" refType="h" fact="0.0282"/>
                  <dgm:constr type="w" for="ch" forName="dotArrow2" refType="userD"/>
                  <dgm:constr type="h" for="ch" forName="dotArrow2" refType="userD"/>
                  <dgm:constr type="ctrX" for="ch" forName="dotArrow3" refType="w" fact="0.5657"/>
                  <dgm:constr type="ctrY" for="ch" forName="dotArrow3" refType="h" fact="0.0068"/>
                  <dgm:constr type="w" for="ch" forName="dotArrow3" refType="userD"/>
                  <dgm:constr type="h" for="ch" forName="dotArrow3" refType="userD"/>
                  <dgm:constr type="ctrX" for="ch" forName="dotArrow4" refType="w" fact="0.5851"/>
                  <dgm:constr type="ctrY" for="ch" forName="dotArrow4" refType="h" fact="0.0282"/>
                  <dgm:constr type="w" for="ch" forName="dotArrow4" refType="userD"/>
                  <dgm:constr type="h" for="ch" forName="dotArrow4" refType="userD"/>
                  <dgm:constr type="ctrX" for="ch" forName="dotArrow5" refType="w" fact="0.6046"/>
                  <dgm:constr type="ctrY" for="ch" forName="dotArrow5" refType="h" fact="0.0496"/>
                  <dgm:constr type="w" for="ch" forName="dotArrow5" refType="userD"/>
                  <dgm:constr type="h" for="ch" forName="dotArrow5" refType="userD"/>
                  <dgm:constr type="ctrX" for="ch" forName="dotArrow6" refType="w" fact="0.5657"/>
                  <dgm:constr type="ctrY" for="ch" forName="dotArrow6" refType="h" fact="0.052"/>
                  <dgm:constr type="w" for="ch" forName="dotArrow6" refType="userD"/>
                  <dgm:constr type="h" for="ch" forName="dotArrow6" refType="userD"/>
                  <dgm:constr type="ctrX" for="ch" forName="dotArrow7" refType="w" fact="0.5657"/>
                  <dgm:constr type="ctrY" for="ch" forName="dotArrow7" refType="h" fact="0.0972"/>
                  <dgm:constr type="w" for="ch" forName="dotArrow7" refType="userD"/>
                  <dgm:constr type="h" for="ch" forName="dotArrow7" refType="userD"/>
                  <dgm:constr type="l" for="ch" forName="parTx1" refType="w" fact="0.1466"/>
                  <dgm:constr type="t" for="ch" forName="parTx1" refType="h" fact="0.9095"/>
                  <dgm:constr type="w" for="ch" forName="parTx1" refType="w" fact="0.294"/>
                  <dgm:constr type="h" for="ch" forName="parTx1" refType="h" fact="0.1222"/>
                  <dgm:constr type="ctrX" for="ch" forName="picture1" refType="w" fact="0.1333"/>
                  <dgm:constr type="ctrY" for="ch" forName="picture1" refType="h" fact="0.8922"/>
                  <dgm:constr type="w" for="ch" forName="picture1" refType="w" fact="0.1363"/>
                  <dgm:constr type="h" for="ch" forName="picture1" refType="h" fact="0.211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105"/>
                  <dgm:constr type="t" for="ch" forName="parTx2" refType="h" fact="0.762"/>
                  <dgm:constr type="w" for="ch" forName="parTx2" refType="w" fact="0.294"/>
                  <dgm:constr type="h" for="ch" forName="parTx2" refType="h" fact="0.1222"/>
                  <dgm:constr type="ctrX" for="ch" forName="picture2" refType="w" fact="0.3972"/>
                  <dgm:constr type="ctrY" for="ch" forName="picture2" refType="h" fact="0.7447"/>
                  <dgm:constr type="w" for="ch" forName="picture2" refType="w" fact="0.1363"/>
                  <dgm:constr type="h" for="ch" forName="picture2" refType="h" fact="0.211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229"/>
                  <dgm:constr type="t" for="ch" forName="parTx3" refType="h" fact="0.5294"/>
                  <dgm:constr type="w" for="ch" forName="parTx3" refType="w" fact="0.294"/>
                  <dgm:constr type="h" for="ch" forName="parTx3" refType="h" fact="0.1222"/>
                  <dgm:constr type="ctrX" for="ch" forName="picture3" refType="w" fact="0.5095"/>
                  <dgm:constr type="ctrY" for="ch" forName="picture3" refType="h" fact="0.5121"/>
                  <dgm:constr type="w" for="ch" forName="picture3" refType="w" fact="0.1363"/>
                  <dgm:constr type="h" for="ch" forName="picture3" refType="h" fact="0.211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722"/>
                  <dgm:constr type="t" for="ch" forName="parTx4" refType="h" fact="0.2523"/>
                  <dgm:constr type="w" for="ch" forName="parTx4" refType="w" fact="0.294"/>
                  <dgm:constr type="h" for="ch" forName="parTx4" refType="h" fact="0.1222"/>
                  <dgm:constr type="ctrX" for="ch" forName="picture4" refType="w" fact="0.5588"/>
                  <dgm:constr type="ctrY" for="ch" forName="picture4" refType="h" fact="0.235"/>
                  <dgm:constr type="w" for="ch" forName="picture4" refType="w" fact="0.1363"/>
                  <dgm:constr type="h" for="ch" forName="picture4" refType="h" fact="0.2113"/>
                  <dgm:constr type="l" for="ch" forName="desTx4" refType="r" refFor="ch" refForName="parTx4"/>
                  <dgm:constr type="r" for="ch" forName="desTx4" refType="w"/>
                  <dgm:constr type="t" for="ch" forName="desTx4" refType="t" refFor="ch" refForName="parTx4"/>
                  <dgm:constr type="h" for="ch" forName="desTx4" refType="h" refFor="ch" refForName="parTx4"/>
                </dgm:constrLst>
              </dgm:if>
              <dgm:else name="Name37">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3978"/>
                  <dgm:constr type="ctrY" for="ch" forName="dot1" refType="h" fact="0.8215"/>
                  <dgm:constr type="w" for="ch" forName="dot1" refType="userD"/>
                  <dgm:constr type="h" for="ch" forName="dot1" refType="userD"/>
                  <dgm:constr type="ctrX" for="ch" forName="dot2" refType="w" fact="0.3606"/>
                  <dgm:constr type="ctrY" for="ch" forName="dot2" refType="h" fact="0.843"/>
                  <dgm:constr type="w" for="ch" forName="dot2" refType="userD"/>
                  <dgm:constr type="h" for="ch" forName="dot2" refType="userD"/>
                  <dgm:constr type="ctrX" for="ch" forName="dot3" refType="w" fact="0.3223"/>
                  <dgm:constr type="ctrY" for="ch" forName="dot3" refType="h" fact="0.8607"/>
                  <dgm:constr type="w" for="ch" forName="dot3" refType="userD"/>
                  <dgm:constr type="h" for="ch" forName="dot3" refType="userD"/>
                  <dgm:constr type="ctrX" for="ch" forName="dot4" refType="w" fact="0.2829"/>
                  <dgm:constr type="ctrY" for="ch" forName="dot4" refType="h" fact="0.8745"/>
                  <dgm:constr type="w" for="ch" forName="dot4" refType="userD"/>
                  <dgm:constr type="h" for="ch" forName="dot4" refType="userD"/>
                  <dgm:constr type="ctrX" for="ch" forName="dot5" refType="w" fact="0.5717"/>
                  <dgm:constr type="ctrY" for="ch" forName="dot5" refType="h" fact="0.6419"/>
                  <dgm:constr type="w" for="ch" forName="dot5" refType="userD"/>
                  <dgm:constr type="h" for="ch" forName="dot5" refType="userD"/>
                  <dgm:constr type="ctrX" for="ch" forName="dot6" refType="w" fact="0.6709"/>
                  <dgm:constr type="ctrY" for="ch" forName="dot6" refType="h" fact="0.3784"/>
                  <dgm:constr type="w" for="ch" forName="dot6" refType="userD"/>
                  <dgm:constr type="h" for="ch" forName="dot6" refType="userD"/>
                  <dgm:constr type="ctrX" for="ch" forName="dotArrow1" refType="w" fact="0.6441"/>
                  <dgm:constr type="ctrY" for="ch" forName="dotArrow1" refType="h" fact="0.0496"/>
                  <dgm:constr type="w" for="ch" forName="dotArrow1" refType="userD"/>
                  <dgm:constr type="h" for="ch" forName="dotArrow1" refType="userD"/>
                  <dgm:constr type="ctrX" for="ch" forName="dotArrow2" refType="w" fact="0.6679"/>
                  <dgm:constr type="ctrY" for="ch" forName="dotArrow2" refType="h" fact="0.0282"/>
                  <dgm:constr type="w" for="ch" forName="dotArrow2" refType="userD"/>
                  <dgm:constr type="h" for="ch" forName="dotArrow2" refType="userD"/>
                  <dgm:constr type="ctrX" for="ch" forName="dotArrow3" refType="w" fact="0.6917"/>
                  <dgm:constr type="ctrY" for="ch" forName="dotArrow3" refType="h" fact="0.0068"/>
                  <dgm:constr type="w" for="ch" forName="dotArrow3" refType="userD"/>
                  <dgm:constr type="h" for="ch" forName="dotArrow3" refType="userD"/>
                  <dgm:constr type="ctrX" for="ch" forName="dotArrow4" refType="w" fact="0.7155"/>
                  <dgm:constr type="ctrY" for="ch" forName="dotArrow4" refType="h" fact="0.0282"/>
                  <dgm:constr type="w" for="ch" forName="dotArrow4" refType="userD"/>
                  <dgm:constr type="h" for="ch" forName="dotArrow4" refType="userD"/>
                  <dgm:constr type="ctrX" for="ch" forName="dotArrow5" refType="w" fact="0.7394"/>
                  <dgm:constr type="ctrY" for="ch" forName="dotArrow5" refType="h" fact="0.0496"/>
                  <dgm:constr type="w" for="ch" forName="dotArrow5" refType="userD"/>
                  <dgm:constr type="h" for="ch" forName="dotArrow5" refType="userD"/>
                  <dgm:constr type="ctrX" for="ch" forName="dotArrow6" refType="w" fact="0.6917"/>
                  <dgm:constr type="ctrY" for="ch" forName="dotArrow6" refType="h" fact="0.052"/>
                  <dgm:constr type="w" for="ch" forName="dotArrow6" refType="userD"/>
                  <dgm:constr type="h" for="ch" forName="dotArrow6" refType="userD"/>
                  <dgm:constr type="ctrX" for="ch" forName="dotArrow7" refType="w" fact="0.6917"/>
                  <dgm:constr type="ctrY" for="ch" forName="dotArrow7" refType="h" fact="0.0972"/>
                  <dgm:constr type="w" for="ch" forName="dotArrow7" refType="userD"/>
                  <dgm:constr type="h" for="ch" forName="dotArrow7" refType="userD"/>
                  <dgm:constr type="l" for="ch" forName="parTx1" refType="w" fact="0.1793"/>
                  <dgm:constr type="t" for="ch" forName="parTx1" refType="h" fact="0.9064"/>
                  <dgm:constr type="w" for="ch" forName="parTx1" refType="w" fact="0.3595"/>
                  <dgm:constr type="h" for="ch" forName="parTx1" refType="h" fact="0.1222"/>
                  <dgm:constr type="ctrX" for="ch" forName="picture1" refType="w" fact="0.163"/>
                  <dgm:constr type="ctrY" for="ch" forName="picture1" refType="h" fact="0.8922"/>
                  <dgm:constr type="w" for="ch" forName="picture1" refType="w" fact="0.1667"/>
                  <dgm:constr type="h" for="ch" forName="picture1" refType="h" fact="0.2113"/>
                  <dgm:constr type="l" for="ch" forName="parTx2" refType="w" fact="0.502"/>
                  <dgm:constr type="t" for="ch" forName="parTx2" refType="h" fact="0.7589"/>
                  <dgm:constr type="w" for="ch" forName="parTx2" refType="w" fact="0.3595"/>
                  <dgm:constr type="h" for="ch" forName="parTx2" refType="h" fact="0.1222"/>
                  <dgm:constr type="ctrX" for="ch" forName="picture2" refType="w" fact="0.4857"/>
                  <dgm:constr type="ctrY" for="ch" forName="picture2" refType="h" fact="0.7447"/>
                  <dgm:constr type="w" for="ch" forName="picture2" refType="w" fact="0.1667"/>
                  <dgm:constr type="h" for="ch" forName="picture2" refType="h" fact="0.2113"/>
                  <dgm:constr type="l" for="ch" forName="parTx3" refType="w" fact="0.6394"/>
                  <dgm:constr type="t" for="ch" forName="parTx3" refType="h" fact="0.5263"/>
                  <dgm:constr type="w" for="ch" forName="parTx3" refType="w" fact="0.3595"/>
                  <dgm:constr type="h" for="ch" forName="parTx3" refType="h" fact="0.1222"/>
                  <dgm:constr type="ctrX" for="ch" forName="picture3" refType="w" fact="0.6231"/>
                  <dgm:constr type="ctrY" for="ch" forName="picture3" refType="h" fact="0.5121"/>
                  <dgm:constr type="w" for="ch" forName="picture3" refType="w" fact="0.1667"/>
                  <dgm:constr type="h" for="ch" forName="picture3" refType="h" fact="0.2113"/>
                  <dgm:constr type="l" for="ch" forName="parTx4" refType="w" fact="0.6997"/>
                  <dgm:constr type="t" for="ch" forName="parTx4" refType="h" fact="0.2492"/>
                  <dgm:constr type="w" for="ch" forName="parTx4" refType="w" fact="0.3595"/>
                  <dgm:constr type="h" for="ch" forName="parTx4" refType="h" fact="0.1222"/>
                  <dgm:constr type="ctrX" for="ch" forName="picture4" refType="w" fact="0.6834"/>
                  <dgm:constr type="ctrY" for="ch" forName="picture4" refType="h" fact="0.235"/>
                  <dgm:constr type="w" for="ch" forName="picture4" refType="w" fact="0.1667"/>
                  <dgm:constr type="h" for="ch" forName="picture4" refType="h" fact="0.2113"/>
                </dgm:constrLst>
              </dgm:else>
            </dgm:choose>
          </dgm:if>
          <dgm:else name="Name38">
            <dgm:choose name="Name39">
              <dgm:if name="Name40" axis="des" func="maxDepth" op="gt" val="1">
                <dgm:alg type="composite">
                  <dgm:param type="ar" val="1.5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userD" refType="w" fact="0.0136"/>
                  <dgm:constr type="ctrX" for="ch" forName="dot1" refType="w" fact="0.6747"/>
                  <dgm:constr type="ctrY" for="ch" forName="dot1" refType="h" fact="0.8215"/>
                  <dgm:constr type="w" for="ch" forName="dot1" refType="userD"/>
                  <dgm:constr type="h" for="ch" forName="dot1" refType="userD"/>
                  <dgm:constr type="ctrX" for="ch" forName="dot2" refType="w" fact="0.7051"/>
                  <dgm:constr type="ctrY" for="ch" forName="dot2" refType="h" fact="0.843"/>
                  <dgm:constr type="w" for="ch" forName="dot2" refType="userD"/>
                  <dgm:constr type="h" for="ch" forName="dot2" refType="userD"/>
                  <dgm:constr type="ctrX" for="ch" forName="dot3" refType="w" fact="0.7365"/>
                  <dgm:constr type="ctrY" for="ch" forName="dot3" refType="h" fact="0.8607"/>
                  <dgm:constr type="w" for="ch" forName="dot3" refType="userD"/>
                  <dgm:constr type="h" for="ch" forName="dot3" refType="userD"/>
                  <dgm:constr type="ctrX" for="ch" forName="dot4" refType="w" fact="0.7687"/>
                  <dgm:constr type="ctrY" for="ch" forName="dot4" refType="h" fact="0.8745"/>
                  <dgm:constr type="w" for="ch" forName="dot4" refType="userD"/>
                  <dgm:constr type="h" for="ch" forName="dot4" refType="userD"/>
                  <dgm:constr type="ctrX" for="ch" forName="dot5" refType="w" fact="0.5325"/>
                  <dgm:constr type="ctrY" for="ch" forName="dot5" refType="h" fact="0.6419"/>
                  <dgm:constr type="w" for="ch" forName="dot5" refType="userD"/>
                  <dgm:constr type="h" for="ch" forName="dot5" refType="userD"/>
                  <dgm:constr type="ctrX" for="ch" forName="dot6" refType="w" fact="0.4514"/>
                  <dgm:constr type="ctrY" for="ch" forName="dot6" refType="h" fact="0.3784"/>
                  <dgm:constr type="w" for="ch" forName="dot6" refType="userD"/>
                  <dgm:constr type="h" for="ch" forName="dot6" refType="userD"/>
                  <dgm:constr type="ctrX" for="ch" forName="dotArrow1" refType="w" fact="0.4733"/>
                  <dgm:constr type="ctrY" for="ch" forName="dotArrow1" refType="h" fact="0.0496"/>
                  <dgm:constr type="w" for="ch" forName="dotArrow1" refType="userD"/>
                  <dgm:constr type="h" for="ch" forName="dotArrow1" refType="userD"/>
                  <dgm:constr type="ctrX" for="ch" forName="dotArrow2" refType="w" fact="0.4538"/>
                  <dgm:constr type="ctrY" for="ch" forName="dotArrow2" refType="h" fact="0.0282"/>
                  <dgm:constr type="w" for="ch" forName="dotArrow2" refType="userD"/>
                  <dgm:constr type="h" for="ch" forName="dotArrow2" refType="userD"/>
                  <dgm:constr type="ctrX" for="ch" forName="dotArrow3" refType="w" fact="0.4343"/>
                  <dgm:constr type="ctrY" for="ch" forName="dotArrow3" refType="h" fact="0.0068"/>
                  <dgm:constr type="w" for="ch" forName="dotArrow3" refType="userD"/>
                  <dgm:constr type="h" for="ch" forName="dotArrow3" refType="userD"/>
                  <dgm:constr type="ctrX" for="ch" forName="dotArrow4" refType="w" fact="0.4149"/>
                  <dgm:constr type="ctrY" for="ch" forName="dotArrow4" refType="h" fact="0.0282"/>
                  <dgm:constr type="w" for="ch" forName="dotArrow4" refType="userD"/>
                  <dgm:constr type="h" for="ch" forName="dotArrow4" refType="userD"/>
                  <dgm:constr type="ctrX" for="ch" forName="dotArrow5" refType="w" fact="0.3954"/>
                  <dgm:constr type="ctrY" for="ch" forName="dotArrow5" refType="h" fact="0.0496"/>
                  <dgm:constr type="w" for="ch" forName="dotArrow5" refType="userD"/>
                  <dgm:constr type="h" for="ch" forName="dotArrow5" refType="userD"/>
                  <dgm:constr type="ctrX" for="ch" forName="dotArrow6" refType="w" fact="0.4343"/>
                  <dgm:constr type="ctrY" for="ch" forName="dotArrow6" refType="h" fact="0.052"/>
                  <dgm:constr type="w" for="ch" forName="dotArrow6" refType="userD"/>
                  <dgm:constr type="h" for="ch" forName="dotArrow6" refType="userD"/>
                  <dgm:constr type="ctrX" for="ch" forName="dotArrow7" refType="w" fact="0.4343"/>
                  <dgm:constr type="ctrY" for="ch" forName="dotArrow7" refType="h" fact="0.0972"/>
                  <dgm:constr type="w" for="ch" forName="dotArrow7" refType="userD"/>
                  <dgm:constr type="h" for="ch" forName="dotArrow7" refType="userD"/>
                  <dgm:constr type="r" for="ch" forName="parTx1" refType="w" fact="0.8534"/>
                  <dgm:constr type="t" for="ch" forName="parTx1" refType="h" fact="0.9095"/>
                  <dgm:constr type="w" for="ch" forName="parTx1" refType="w" fact="0.294"/>
                  <dgm:constr type="h" for="ch" forName="parTx1" refType="h" fact="0.1222"/>
                  <dgm:constr type="ctrX" for="ch" forName="picture1" refType="w" fact="0.8667"/>
                  <dgm:constr type="ctrY" for="ch" forName="picture1" refType="h" fact="0.8922"/>
                  <dgm:constr type="w" for="ch" forName="picture1" refType="w" fact="0.1363"/>
                  <dgm:constr type="h" for="ch" forName="picture1" refType="h" fact="0.211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895"/>
                  <dgm:constr type="t" for="ch" forName="parTx2" refType="h" fact="0.762"/>
                  <dgm:constr type="w" for="ch" forName="parTx2" refType="w" fact="0.294"/>
                  <dgm:constr type="h" for="ch" forName="parTx2" refType="h" fact="0.1222"/>
                  <dgm:constr type="ctrX" for="ch" forName="picture2" refType="w" fact="0.6028"/>
                  <dgm:constr type="ctrY" for="ch" forName="picture2" refType="h" fact="0.7447"/>
                  <dgm:constr type="w" for="ch" forName="picture2" refType="w" fact="0.1363"/>
                  <dgm:constr type="h" for="ch" forName="picture2" refType="h" fact="0.211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771"/>
                  <dgm:constr type="t" for="ch" forName="parTx3" refType="h" fact="0.5294"/>
                  <dgm:constr type="w" for="ch" forName="parTx3" refType="w" fact="0.294"/>
                  <dgm:constr type="h" for="ch" forName="parTx3" refType="h" fact="0.1222"/>
                  <dgm:constr type="ctrX" for="ch" forName="picture3" refType="w" fact="0.4905"/>
                  <dgm:constr type="ctrY" for="ch" forName="picture3" refType="h" fact="0.5121"/>
                  <dgm:constr type="w" for="ch" forName="picture3" refType="w" fact="0.1363"/>
                  <dgm:constr type="h" for="ch" forName="picture3" refType="h" fact="0.211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278"/>
                  <dgm:constr type="t" for="ch" forName="parTx4" refType="h" fact="0.2523"/>
                  <dgm:constr type="w" for="ch" forName="parTx4" refType="w" fact="0.294"/>
                  <dgm:constr type="h" for="ch" forName="parTx4" refType="h" fact="0.1222"/>
                  <dgm:constr type="ctrX" for="ch" forName="picture4" refType="w" fact="0.4412"/>
                  <dgm:constr type="ctrY" for="ch" forName="picture4" refType="h" fact="0.235"/>
                  <dgm:constr type="w" for="ch" forName="picture4" refType="w" fact="0.1363"/>
                  <dgm:constr type="h" for="ch" forName="picture4" refType="h" fact="0.2113"/>
                  <dgm:constr type="r" for="ch" forName="desTx4" refType="l" refFor="ch" refForName="parTx4"/>
                  <dgm:constr type="l" for="ch" forName="desTx4"/>
                  <dgm:constr type="t" for="ch" forName="desTx4" refType="t" refFor="ch" refForName="parTx4"/>
                  <dgm:constr type="h" for="ch" forName="desTx4" refType="h" refFor="ch" refForName="parTx4"/>
                </dgm:constrLst>
              </dgm:if>
              <dgm:else name="Name41">
                <dgm:alg type="composite">
                  <dgm:param type="ar" val="1.267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userD" refType="w" fact="0.0167"/>
                  <dgm:constr type="ctrX" for="ch" forName="dot1" refType="w" fact="0.6022"/>
                  <dgm:constr type="ctrY" for="ch" forName="dot1" refType="h" fact="0.8215"/>
                  <dgm:constr type="w" for="ch" forName="dot1" refType="userD"/>
                  <dgm:constr type="h" for="ch" forName="dot1" refType="userD"/>
                  <dgm:constr type="ctrX" for="ch" forName="dot2" refType="w" fact="0.6394"/>
                  <dgm:constr type="ctrY" for="ch" forName="dot2" refType="h" fact="0.843"/>
                  <dgm:constr type="w" for="ch" forName="dot2" refType="userD"/>
                  <dgm:constr type="h" for="ch" forName="dot2" refType="userD"/>
                  <dgm:constr type="ctrX" for="ch" forName="dot3" refType="w" fact="0.6777"/>
                  <dgm:constr type="ctrY" for="ch" forName="dot3" refType="h" fact="0.8607"/>
                  <dgm:constr type="w" for="ch" forName="dot3" refType="userD"/>
                  <dgm:constr type="h" for="ch" forName="dot3" refType="userD"/>
                  <dgm:constr type="ctrX" for="ch" forName="dot4" refType="w" fact="0.7171"/>
                  <dgm:constr type="ctrY" for="ch" forName="dot4" refType="h" fact="0.8745"/>
                  <dgm:constr type="w" for="ch" forName="dot4" refType="userD"/>
                  <dgm:constr type="h" for="ch" forName="dot4" refType="userD"/>
                  <dgm:constr type="ctrX" for="ch" forName="dot5" refType="w" fact="0.4283"/>
                  <dgm:constr type="ctrY" for="ch" forName="dot5" refType="h" fact="0.6419"/>
                  <dgm:constr type="w" for="ch" forName="dot5" refType="userD"/>
                  <dgm:constr type="h" for="ch" forName="dot5" refType="userD"/>
                  <dgm:constr type="ctrX" for="ch" forName="dot6" refType="w" fact="0.3291"/>
                  <dgm:constr type="ctrY" for="ch" forName="dot6" refType="h" fact="0.3784"/>
                  <dgm:constr type="w" for="ch" forName="dot6" refType="userD"/>
                  <dgm:constr type="h" for="ch" forName="dot6" refType="userD"/>
                  <dgm:constr type="ctrX" for="ch" forName="dotArrow1" refType="w" fact="0.3559"/>
                  <dgm:constr type="ctrY" for="ch" forName="dotArrow1" refType="h" fact="0.0496"/>
                  <dgm:constr type="w" for="ch" forName="dotArrow1" refType="userD"/>
                  <dgm:constr type="h" for="ch" forName="dotArrow1" refType="userD"/>
                  <dgm:constr type="ctrX" for="ch" forName="dotArrow2" refType="w" fact="0.3321"/>
                  <dgm:constr type="ctrY" for="ch" forName="dotArrow2" refType="h" fact="0.0282"/>
                  <dgm:constr type="w" for="ch" forName="dotArrow2" refType="userD"/>
                  <dgm:constr type="h" for="ch" forName="dotArrow2" refType="userD"/>
                  <dgm:constr type="ctrX" for="ch" forName="dotArrow3" refType="w" fact="0.3083"/>
                  <dgm:constr type="ctrY" for="ch" forName="dotArrow3" refType="h" fact="0.0068"/>
                  <dgm:constr type="w" for="ch" forName="dotArrow3" refType="userD"/>
                  <dgm:constr type="h" for="ch" forName="dotArrow3" refType="userD"/>
                  <dgm:constr type="ctrX" for="ch" forName="dotArrow4" refType="w" fact="0.2845"/>
                  <dgm:constr type="ctrY" for="ch" forName="dotArrow4" refType="h" fact="0.0282"/>
                  <dgm:constr type="w" for="ch" forName="dotArrow4" refType="userD"/>
                  <dgm:constr type="h" for="ch" forName="dotArrow4" refType="userD"/>
                  <dgm:constr type="ctrX" for="ch" forName="dotArrow5" refType="w" fact="0.2606"/>
                  <dgm:constr type="ctrY" for="ch" forName="dotArrow5" refType="h" fact="0.0496"/>
                  <dgm:constr type="w" for="ch" forName="dotArrow5" refType="userD"/>
                  <dgm:constr type="h" for="ch" forName="dotArrow5" refType="userD"/>
                  <dgm:constr type="ctrX" for="ch" forName="dotArrow6" refType="w" fact="0.3083"/>
                  <dgm:constr type="ctrY" for="ch" forName="dotArrow6" refType="h" fact="0.052"/>
                  <dgm:constr type="w" for="ch" forName="dotArrow6" refType="userD"/>
                  <dgm:constr type="h" for="ch" forName="dotArrow6" refType="userD"/>
                  <dgm:constr type="ctrX" for="ch" forName="dotArrow7" refType="w" fact="0.3083"/>
                  <dgm:constr type="ctrY" for="ch" forName="dotArrow7" refType="h" fact="0.0972"/>
                  <dgm:constr type="w" for="ch" forName="dotArrow7" refType="userD"/>
                  <dgm:constr type="h" for="ch" forName="dotArrow7" refType="userD"/>
                  <dgm:constr type="r" for="ch" forName="parTx1" refType="w" fact="0.8207"/>
                  <dgm:constr type="t" for="ch" forName="parTx1" refType="h" fact="0.9064"/>
                  <dgm:constr type="w" for="ch" forName="parTx1" refType="w" fact="0.3595"/>
                  <dgm:constr type="h" for="ch" forName="parTx1" refType="h" fact="0.1222"/>
                  <dgm:constr type="ctrX" for="ch" forName="picture1" refType="w" fact="0.837"/>
                  <dgm:constr type="ctrY" for="ch" forName="picture1" refType="h" fact="0.8922"/>
                  <dgm:constr type="w" for="ch" forName="picture1" refType="w" fact="0.1667"/>
                  <dgm:constr type="h" for="ch" forName="picture1" refType="h" fact="0.2113"/>
                  <dgm:constr type="r" for="ch" forName="parTx2" refType="w" fact="0.498"/>
                  <dgm:constr type="t" for="ch" forName="parTx2" refType="h" fact="0.7589"/>
                  <dgm:constr type="w" for="ch" forName="parTx2" refType="w" fact="0.3595"/>
                  <dgm:constr type="h" for="ch" forName="parTx2" refType="h" fact="0.1222"/>
                  <dgm:constr type="ctrX" for="ch" forName="picture2" refType="w" fact="0.5143"/>
                  <dgm:constr type="ctrY" for="ch" forName="picture2" refType="h" fact="0.7447"/>
                  <dgm:constr type="w" for="ch" forName="picture2" refType="w" fact="0.1667"/>
                  <dgm:constr type="h" for="ch" forName="picture2" refType="h" fact="0.2113"/>
                  <dgm:constr type="r" for="ch" forName="parTx3" refType="w" fact="0.3606"/>
                  <dgm:constr type="t" for="ch" forName="parTx3" refType="h" fact="0.5263"/>
                  <dgm:constr type="w" for="ch" forName="parTx3" refType="w" fact="0.3595"/>
                  <dgm:constr type="h" for="ch" forName="parTx3" refType="h" fact="0.1222"/>
                  <dgm:constr type="ctrX" for="ch" forName="picture3" refType="w" fact="0.3769"/>
                  <dgm:constr type="ctrY" for="ch" forName="picture3" refType="h" fact="0.5121"/>
                  <dgm:constr type="w" for="ch" forName="picture3" refType="w" fact="0.1667"/>
                  <dgm:constr type="h" for="ch" forName="picture3" refType="h" fact="0.2113"/>
                  <dgm:constr type="r" for="ch" forName="parTx4" refType="w" fact="0.3003"/>
                  <dgm:constr type="t" for="ch" forName="parTx4" refType="h" fact="0.2492"/>
                  <dgm:constr type="w" for="ch" forName="parTx4" refType="w" fact="0.3595"/>
                  <dgm:constr type="h" for="ch" forName="parTx4" refType="h" fact="0.1222"/>
                  <dgm:constr type="ctrX" for="ch" forName="picture4" refType="w" fact="0.3166"/>
                  <dgm:constr type="ctrY" for="ch" forName="picture4" refType="h" fact="0.235"/>
                  <dgm:constr type="w" for="ch" forName="picture4" refType="w" fact="0.1667"/>
                  <dgm:constr type="h" for="ch" forName="picture4" refType="h" fact="0.2113"/>
                </dgm:constrLst>
              </dgm:else>
            </dgm:choose>
          </dgm:else>
        </dgm:choose>
      </dgm:if>
      <dgm:if name="Name42" axis="ch" ptType="node" func="cnt" op="equ" val="5">
        <dgm:choose name="Name43">
          <dgm:if name="Name44" func="var" arg="dir" op="equ" val="norm">
            <dgm:choose name="Name45">
              <dgm:if name="Name46"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3263"/>
                  <dgm:constr type="ctrY" for="ch" forName="dot1" refType="h" fact="0.8674"/>
                  <dgm:constr type="w" for="ch" forName="dot1" refType="userD"/>
                  <dgm:constr type="h" for="ch" forName="dot1" refType="userD"/>
                  <dgm:constr type="ctrX" for="ch" forName="dot2" refType="w" fact="0.3001"/>
                  <dgm:constr type="ctrY" for="ch" forName="dot2" refType="h" fact="0.8824"/>
                  <dgm:constr type="w" for="ch" forName="dot2" refType="userD"/>
                  <dgm:constr type="h" for="ch" forName="dot2" refType="userD"/>
                  <dgm:constr type="ctrX" for="ch" forName="dot3" refType="w" fact="0.2733"/>
                  <dgm:constr type="ctrY" for="ch" forName="dot3" refType="h" fact="0.8948"/>
                  <dgm:constr type="w" for="ch" forName="dot3" refType="userD"/>
                  <dgm:constr type="h" for="ch" forName="dot3" refType="userD"/>
                  <dgm:constr type="ctrX" for="ch" forName="dot4" refType="w" fact="0.2462"/>
                  <dgm:constr type="ctrY" for="ch" forName="dot4" refType="h" fact="0.9044"/>
                  <dgm:constr type="w" for="ch" forName="dot4" refType="userD"/>
                  <dgm:constr type="h" for="ch" forName="dot4" refType="userD"/>
                  <dgm:constr type="ctrX" for="ch" forName="dot5" refType="w" fact="0.4691"/>
                  <dgm:constr type="ctrY" for="ch" forName="dot5" refType="h" fact="0.7222"/>
                  <dgm:constr type="w" for="ch" forName="dot5" refType="userD"/>
                  <dgm:constr type="h" for="ch" forName="dot5" refType="userD"/>
                  <dgm:constr type="ctrX" for="ch" forName="dot6" refType="w" fact="0.4484"/>
                  <dgm:constr type="ctrY" for="ch" forName="dot6" refType="h" fact="0.7518"/>
                  <dgm:constr type="w" for="ch" forName="dot6" refType="userD"/>
                  <dgm:constr type="h" for="ch" forName="dot6" refType="userD"/>
                  <dgm:constr type="ctrX" for="ch" forName="dot7" refType="w" fact="0.5549"/>
                  <dgm:constr type="ctrY" for="ch" forName="dot7" refType="h" fact="0.5422"/>
                  <dgm:constr type="w" for="ch" forName="dot7" refType="userD"/>
                  <dgm:constr type="h" for="ch" forName="dot7" refType="userD"/>
                  <dgm:constr type="ctrX" for="ch" forName="dot8" refType="w" fact="0.601"/>
                  <dgm:constr type="ctrY" for="ch" forName="dot8" refType="h" fact="0.3229"/>
                  <dgm:constr type="w" for="ch" forName="dot8" refType="userD"/>
                  <dgm:constr type="h" for="ch" forName="dot8" refType="userD"/>
                  <dgm:constr type="ctrX" for="ch" forName="dotArrow1" refType="w" fact="0.5779"/>
                  <dgm:constr type="ctrY" for="ch" forName="dotArrow1" refType="h" fact="0.0635"/>
                  <dgm:constr type="w" for="ch" forName="dotArrow1" refType="userD"/>
                  <dgm:constr type="h" for="ch" forName="dotArrow1" refType="userD"/>
                  <dgm:constr type="ctrX" for="ch" forName="dotArrow2" refType="w" fact="0.5951"/>
                  <dgm:constr type="ctrY" for="ch" forName="dotArrow2" refType="h" fact="0.0448"/>
                  <dgm:constr type="w" for="ch" forName="dotArrow2" refType="userD"/>
                  <dgm:constr type="h" for="ch" forName="dotArrow2" refType="userD"/>
                  <dgm:constr type="ctrX" for="ch" forName="dotArrow3" refType="w" fact="0.6123"/>
                  <dgm:constr type="ctrY" for="ch" forName="dotArrow3" refType="h" fact="0.026"/>
                  <dgm:constr type="w" for="ch" forName="dotArrow3" refType="userD"/>
                  <dgm:constr type="h" for="ch" forName="dotArrow3" refType="userD"/>
                  <dgm:constr type="ctrX" for="ch" forName="dotArrow4" refType="w" fact="0.6295"/>
                  <dgm:constr type="ctrY" for="ch" forName="dotArrow4" refType="h" fact="0.0448"/>
                  <dgm:constr type="w" for="ch" forName="dotArrow4" refType="userD"/>
                  <dgm:constr type="h" for="ch" forName="dotArrow4" refType="userD"/>
                  <dgm:constr type="ctrX" for="ch" forName="dotArrow5" refType="w" fact="0.6467"/>
                  <dgm:constr type="ctrY" for="ch" forName="dotArrow5" refType="h" fact="0.0635"/>
                  <dgm:constr type="w" for="ch" forName="dotArrow5" refType="userD"/>
                  <dgm:constr type="h" for="ch" forName="dotArrow5" refType="userD"/>
                  <dgm:constr type="ctrX" for="ch" forName="dotArrow6" refType="w" fact="0.6123"/>
                  <dgm:constr type="ctrY" for="ch" forName="dotArrow6" refType="h" fact="0.0656"/>
                  <dgm:constr type="w" for="ch" forName="dotArrow6" refType="userD"/>
                  <dgm:constr type="h" for="ch" forName="dotArrow6" refType="userD"/>
                  <dgm:constr type="ctrX" for="ch" forName="dotArrow7" refType="w" fact="0.6123"/>
                  <dgm:constr type="ctrY" for="ch" forName="dotArrow7" refType="h" fact="0.1052"/>
                  <dgm:constr type="w" for="ch" forName="dotArrow7" refType="userD"/>
                  <dgm:constr type="h" for="ch" forName="dotArrow7" refType="userD"/>
                  <dgm:constr type="l" for="ch" forName="parTx1" refType="w" fact="0.1746"/>
                  <dgm:constr type="t" for="ch" forName="parTx1" refType="h" fact="0.9304"/>
                  <dgm:constr type="w" for="ch" forName="parTx1" refType="w" fact="0.2544"/>
                  <dgm:constr type="h" for="ch" forName="parTx1" refType="h" fact="0.0962"/>
                  <dgm:constr type="ctrX" for="ch" forName="picture1" refType="w" fact="0.1631"/>
                  <dgm:constr type="ctrY" for="ch" forName="picture1" refType="h" fact="0.9169"/>
                  <dgm:constr type="w" for="ch" forName="picture1" refType="w" fact="0.118"/>
                  <dgm:constr type="h" for="ch" forName="picture1" refType="h" fact="0.166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3982"/>
                  <dgm:constr type="t" for="ch" forName="parTx2" refType="h" fact="0.8167"/>
                  <dgm:constr type="w" for="ch" forName="parTx2" refType="w" fact="0.2544"/>
                  <dgm:constr type="h" for="ch" forName="parTx2" refType="h" fact="0.0962"/>
                  <dgm:constr type="ctrX" for="ch" forName="picture2" refType="w" fact="0.3866"/>
                  <dgm:constr type="ctrY" for="ch" forName="picture2" refType="h" fact="0.8032"/>
                  <dgm:constr type="w" for="ch" forName="picture2" refType="w" fact="0.118"/>
                  <dgm:constr type="h" for="ch" forName="picture2" refType="h" fact="0.166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194"/>
                  <dgm:constr type="t" for="ch" forName="parTx3" refType="h" fact="0.6524"/>
                  <dgm:constr type="w" for="ch" forName="parTx3" refType="w" fact="0.2544"/>
                  <dgm:constr type="h" for="ch" forName="parTx3" refType="h" fact="0.0962"/>
                  <dgm:constr type="ctrX" for="ch" forName="picture3" refType="w" fact="0.5078"/>
                  <dgm:constr type="ctrY" for="ch" forName="picture3" refType="h" fact="0.6389"/>
                  <dgm:constr type="w" for="ch" forName="picture3" refType="w" fact="0.118"/>
                  <dgm:constr type="h" for="ch" forName="picture3" refType="h" fact="0.166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827"/>
                  <dgm:constr type="t" for="ch" forName="parTx4" refType="h" fact="0.4412"/>
                  <dgm:constr type="w" for="ch" forName="parTx4" refType="w" fact="0.2544"/>
                  <dgm:constr type="h" for="ch" forName="parTx4" refType="h" fact="0.0962"/>
                  <dgm:constr type="ctrX" for="ch" forName="picture4" refType="w" fact="0.5712"/>
                  <dgm:constr type="ctrY" for="ch" forName="picture4" refType="h" fact="0.4277"/>
                  <dgm:constr type="w" for="ch" forName="picture4" refType="w" fact="0.118"/>
                  <dgm:constr type="h" for="ch" forName="picture4" refType="h" fact="0.166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18"/>
                  <dgm:constr type="t" for="ch" forName="parTx5" refType="h" fact="0.2262"/>
                  <dgm:constr type="w" for="ch" forName="parTx5" refType="w" fact="0.2544"/>
                  <dgm:constr type="h" for="ch" forName="parTx5" refType="h" fact="0.0962"/>
                  <dgm:constr type="ctrX" for="ch" forName="picture5" refType="w" fact="0.6064"/>
                  <dgm:constr type="ctrY" for="ch" forName="picture5" refType="h" fact="0.2127"/>
                  <dgm:constr type="w" for="ch" forName="picture5" refType="w" fact="0.118"/>
                  <dgm:constr type="h" for="ch" forName="picture5" refType="h" fact="0.1663"/>
                  <dgm:constr type="l" for="ch" forName="desTx5" refType="r" refFor="ch" refForName="parTx5"/>
                  <dgm:constr type="r" for="ch" forName="desTx5" refType="w"/>
                  <dgm:constr type="t" for="ch" forName="desTx5" refType="t" refFor="ch" refForName="parTx5"/>
                  <dgm:constr type="h" for="ch" forName="desTx5" refType="h" refFor="ch" refForName="parTx5"/>
                </dgm:constrLst>
              </dgm:if>
              <dgm:else name="Name47">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3951"/>
                  <dgm:constr type="ctrY" for="ch" forName="dot1" refType="h" fact="0.8674"/>
                  <dgm:constr type="w" for="ch" forName="dot1" refType="userD"/>
                  <dgm:constr type="h" for="ch" forName="dot1" refType="userD"/>
                  <dgm:constr type="ctrX" for="ch" forName="dot2" refType="w" fact="0.3634"/>
                  <dgm:constr type="ctrY" for="ch" forName="dot2" refType="h" fact="0.8824"/>
                  <dgm:constr type="w" for="ch" forName="dot2" refType="userD"/>
                  <dgm:constr type="h" for="ch" forName="dot2" refType="userD"/>
                  <dgm:constr type="ctrX" for="ch" forName="dot3" refType="w" fact="0.331"/>
                  <dgm:constr type="ctrY" for="ch" forName="dot3" refType="h" fact="0.8948"/>
                  <dgm:constr type="w" for="ch" forName="dot3" refType="userD"/>
                  <dgm:constr type="h" for="ch" forName="dot3" refType="userD"/>
                  <dgm:constr type="ctrX" for="ch" forName="dot4" refType="w" fact="0.2981"/>
                  <dgm:constr type="ctrY" for="ch" forName="dot4" refType="h" fact="0.9044"/>
                  <dgm:constr type="w" for="ch" forName="dot4" refType="userD"/>
                  <dgm:constr type="h" for="ch" forName="dot4" refType="userD"/>
                  <dgm:constr type="ctrX" for="ch" forName="dot5" refType="w" fact="0.5681"/>
                  <dgm:constr type="ctrY" for="ch" forName="dot5" refType="h" fact="0.7222"/>
                  <dgm:constr type="w" for="ch" forName="dot5" refType="userD"/>
                  <dgm:constr type="h" for="ch" forName="dot5" refType="userD"/>
                  <dgm:constr type="ctrX" for="ch" forName="dot6" refType="w" fact="0.543"/>
                  <dgm:constr type="ctrY" for="ch" forName="dot6" refType="h" fact="0.7518"/>
                  <dgm:constr type="w" for="ch" forName="dot6" refType="userD"/>
                  <dgm:constr type="h" for="ch" forName="dot6" refType="userD"/>
                  <dgm:constr type="ctrX" for="ch" forName="dot7" refType="w" fact="0.672"/>
                  <dgm:constr type="ctrY" for="ch" forName="dot7" refType="h" fact="0.5422"/>
                  <dgm:constr type="w" for="ch" forName="dot7" refType="userD"/>
                  <dgm:constr type="h" for="ch" forName="dot7" refType="userD"/>
                  <dgm:constr type="ctrX" for="ch" forName="dot8" refType="w" fact="0.7278"/>
                  <dgm:constr type="ctrY" for="ch" forName="dot8" refType="h" fact="0.3229"/>
                  <dgm:constr type="w" for="ch" forName="dot8" refType="userD"/>
                  <dgm:constr type="h" for="ch" forName="dot8" refType="userD"/>
                  <dgm:constr type="ctrX" for="ch" forName="dotArrow1" refType="w" fact="0.6999"/>
                  <dgm:constr type="ctrY" for="ch" forName="dotArrow1" refType="h" fact="0.0635"/>
                  <dgm:constr type="w" for="ch" forName="dotArrow1" refType="userD"/>
                  <dgm:constr type="h" for="ch" forName="dotArrow1" refType="userD"/>
                  <dgm:constr type="ctrX" for="ch" forName="dotArrow2" refType="w" fact="0.7207"/>
                  <dgm:constr type="ctrY" for="ch" forName="dotArrow2" refType="h" fact="0.0448"/>
                  <dgm:constr type="w" for="ch" forName="dotArrow2" refType="userD"/>
                  <dgm:constr type="h" for="ch" forName="dotArrow2" refType="userD"/>
                  <dgm:constr type="ctrX" for="ch" forName="dotArrow3" refType="w" fact="0.7415"/>
                  <dgm:constr type="ctrY" for="ch" forName="dotArrow3" refType="h" fact="0.026"/>
                  <dgm:constr type="w" for="ch" forName="dotArrow3" refType="userD"/>
                  <dgm:constr type="h" for="ch" forName="dotArrow3" refType="userD"/>
                  <dgm:constr type="ctrX" for="ch" forName="dotArrow4" refType="w" fact="0.7624"/>
                  <dgm:constr type="ctrY" for="ch" forName="dotArrow4" refType="h" fact="0.0448"/>
                  <dgm:constr type="w" for="ch" forName="dotArrow4" refType="userD"/>
                  <dgm:constr type="h" for="ch" forName="dotArrow4" refType="userD"/>
                  <dgm:constr type="ctrX" for="ch" forName="dotArrow5" refType="w" fact="0.7832"/>
                  <dgm:constr type="ctrY" for="ch" forName="dotArrow5" refType="h" fact="0.0635"/>
                  <dgm:constr type="w" for="ch" forName="dotArrow5" refType="userD"/>
                  <dgm:constr type="h" for="ch" forName="dotArrow5" refType="userD"/>
                  <dgm:constr type="ctrX" for="ch" forName="dotArrow6" refType="w" fact="0.7415"/>
                  <dgm:constr type="ctrY" for="ch" forName="dotArrow6" refType="h" fact="0.0656"/>
                  <dgm:constr type="w" for="ch" forName="dotArrow6" refType="userD"/>
                  <dgm:constr type="h" for="ch" forName="dotArrow6" refType="userD"/>
                  <dgm:constr type="ctrX" for="ch" forName="dotArrow7" refType="w" fact="0.7415"/>
                  <dgm:constr type="ctrY" for="ch" forName="dotArrow7" refType="h" fact="0.1052"/>
                  <dgm:constr type="w" for="ch" forName="dotArrow7" refType="userD"/>
                  <dgm:constr type="h" for="ch" forName="dotArrow7" refType="userD"/>
                  <dgm:constr type="l" for="ch" forName="parTx1" refType="w" fact="0.2115"/>
                  <dgm:constr type="t" for="ch" forName="parTx1" refType="h" fact="0.928"/>
                  <dgm:constr type="w" for="ch" forName="parTx1" refType="w" fact="0.3081"/>
                  <dgm:constr type="h" for="ch" forName="parTx1" refType="h" fact="0.0962"/>
                  <dgm:constr type="ctrX" for="ch" forName="picture1" refType="w" fact="0.1975"/>
                  <dgm:constr type="ctrY" for="ch" forName="picture1" refType="h" fact="0.9169"/>
                  <dgm:constr type="w" for="ch" forName="picture1" refType="w" fact="0.1429"/>
                  <dgm:constr type="h" for="ch" forName="picture1" refType="h" fact="0.1663"/>
                  <dgm:constr type="l" for="ch" forName="parTx2" refType="w" fact="0.4822"/>
                  <dgm:constr type="t" for="ch" forName="parTx2" refType="h" fact="0.8143"/>
                  <dgm:constr type="w" for="ch" forName="parTx2" refType="w" fact="0.3081"/>
                  <dgm:constr type="h" for="ch" forName="parTx2" refType="h" fact="0.0962"/>
                  <dgm:constr type="ctrX" for="ch" forName="picture2" refType="w" fact="0.4682"/>
                  <dgm:constr type="ctrY" for="ch" forName="picture2" refType="h" fact="0.8032"/>
                  <dgm:constr type="w" for="ch" forName="picture2" refType="w" fact="0.1429"/>
                  <dgm:constr type="h" for="ch" forName="picture2" refType="h" fact="0.1663"/>
                  <dgm:constr type="l" for="ch" forName="parTx3" refType="w" fact="0.629"/>
                  <dgm:constr type="t" for="ch" forName="parTx3" refType="h" fact="0.65"/>
                  <dgm:constr type="w" for="ch" forName="parTx3" refType="w" fact="0.3081"/>
                  <dgm:constr type="h" for="ch" forName="parTx3" refType="h" fact="0.0962"/>
                  <dgm:constr type="ctrX" for="ch" forName="picture3" refType="w" fact="0.615"/>
                  <dgm:constr type="ctrY" for="ch" forName="picture3" refType="h" fact="0.6389"/>
                  <dgm:constr type="w" for="ch" forName="picture3" refType="w" fact="0.1429"/>
                  <dgm:constr type="h" for="ch" forName="picture3" refType="h" fact="0.1663"/>
                  <dgm:constr type="l" for="ch" forName="parTx4" refType="w" fact="0.7057"/>
                  <dgm:constr type="t" for="ch" forName="parTx4" refType="h" fact="0.4388"/>
                  <dgm:constr type="w" for="ch" forName="parTx4" refType="w" fact="0.3081"/>
                  <dgm:constr type="h" for="ch" forName="parTx4" refType="h" fact="0.0962"/>
                  <dgm:constr type="ctrX" for="ch" forName="picture4" refType="w" fact="0.6917"/>
                  <dgm:constr type="ctrY" for="ch" forName="picture4" refType="h" fact="0.4277"/>
                  <dgm:constr type="w" for="ch" forName="picture4" refType="w" fact="0.1429"/>
                  <dgm:constr type="h" for="ch" forName="picture4" refType="h" fact="0.1663"/>
                  <dgm:constr type="l" for="ch" forName="parTx5" refType="w" fact="0.7484"/>
                  <dgm:constr type="t" for="ch" forName="parTx5" refType="h" fact="0.2238"/>
                  <dgm:constr type="w" for="ch" forName="parTx5" refType="w" fact="0.3081"/>
                  <dgm:constr type="h" for="ch" forName="parTx5" refType="h" fact="0.0962"/>
                  <dgm:constr type="ctrX" for="ch" forName="picture5" refType="w" fact="0.7344"/>
                  <dgm:constr type="ctrY" for="ch" forName="picture5" refType="h" fact="0.2127"/>
                  <dgm:constr type="w" for="ch" forName="picture5" refType="w" fact="0.1429"/>
                  <dgm:constr type="h" for="ch" forName="picture5" refType="h" fact="0.1663"/>
                </dgm:constrLst>
              </dgm:else>
            </dgm:choose>
          </dgm:if>
          <dgm:else name="Name48">
            <dgm:choose name="Name49">
              <dgm:if name="Name50" axis="des" func="maxDepth" op="gt" val="1">
                <dgm:alg type="composite">
                  <dgm:param type="ar" val="1.41"/>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userD" refType="w" fact="0.0118"/>
                  <dgm:constr type="ctrX" for="ch" forName="dot1" refType="w" fact="0.6737"/>
                  <dgm:constr type="ctrY" for="ch" forName="dot1" refType="h" fact="0.8674"/>
                  <dgm:constr type="w" for="ch" forName="dot1" refType="userD"/>
                  <dgm:constr type="h" for="ch" forName="dot1" refType="userD"/>
                  <dgm:constr type="ctrX" for="ch" forName="dot2" refType="w" fact="0.6999"/>
                  <dgm:constr type="ctrY" for="ch" forName="dot2" refType="h" fact="0.8824"/>
                  <dgm:constr type="w" for="ch" forName="dot2" refType="userD"/>
                  <dgm:constr type="h" for="ch" forName="dot2" refType="userD"/>
                  <dgm:constr type="ctrX" for="ch" forName="dot3" refType="w" fact="0.7267"/>
                  <dgm:constr type="ctrY" for="ch" forName="dot3" refType="h" fact="0.8948"/>
                  <dgm:constr type="w" for="ch" forName="dot3" refType="userD"/>
                  <dgm:constr type="h" for="ch" forName="dot3" refType="userD"/>
                  <dgm:constr type="ctrX" for="ch" forName="dot4" refType="w" fact="0.7538"/>
                  <dgm:constr type="ctrY" for="ch" forName="dot4" refType="h" fact="0.9044"/>
                  <dgm:constr type="w" for="ch" forName="dot4" refType="userD"/>
                  <dgm:constr type="h" for="ch" forName="dot4" refType="userD"/>
                  <dgm:constr type="ctrX" for="ch" forName="dot5" refType="w" fact="0.5309"/>
                  <dgm:constr type="ctrY" for="ch" forName="dot5" refType="h" fact="0.7222"/>
                  <dgm:constr type="w" for="ch" forName="dot5" refType="userD"/>
                  <dgm:constr type="h" for="ch" forName="dot5" refType="userD"/>
                  <dgm:constr type="ctrX" for="ch" forName="dot6" refType="w" fact="0.5516"/>
                  <dgm:constr type="ctrY" for="ch" forName="dot6" refType="h" fact="0.7518"/>
                  <dgm:constr type="w" for="ch" forName="dot6" refType="userD"/>
                  <dgm:constr type="h" for="ch" forName="dot6" refType="userD"/>
                  <dgm:constr type="ctrX" for="ch" forName="dot7" refType="w" fact="0.4451"/>
                  <dgm:constr type="ctrY" for="ch" forName="dot7" refType="h" fact="0.5422"/>
                  <dgm:constr type="w" for="ch" forName="dot7" refType="userD"/>
                  <dgm:constr type="h" for="ch" forName="dot7" refType="userD"/>
                  <dgm:constr type="ctrX" for="ch" forName="dot8" refType="w" fact="0.399"/>
                  <dgm:constr type="ctrY" for="ch" forName="dot8" refType="h" fact="0.3229"/>
                  <dgm:constr type="w" for="ch" forName="dot8" refType="userD"/>
                  <dgm:constr type="h" for="ch" forName="dot8" refType="userD"/>
                  <dgm:constr type="ctrX" for="ch" forName="dotArrow1" refType="w" fact="0.4221"/>
                  <dgm:constr type="ctrY" for="ch" forName="dotArrow1" refType="h" fact="0.0635"/>
                  <dgm:constr type="w" for="ch" forName="dotArrow1" refType="userD"/>
                  <dgm:constr type="h" for="ch" forName="dotArrow1" refType="userD"/>
                  <dgm:constr type="ctrX" for="ch" forName="dotArrow2" refType="w" fact="0.4049"/>
                  <dgm:constr type="ctrY" for="ch" forName="dotArrow2" refType="h" fact="0.0448"/>
                  <dgm:constr type="w" for="ch" forName="dotArrow2" refType="userD"/>
                  <dgm:constr type="h" for="ch" forName="dotArrow2" refType="userD"/>
                  <dgm:constr type="ctrX" for="ch" forName="dotArrow3" refType="w" fact="0.3877"/>
                  <dgm:constr type="ctrY" for="ch" forName="dotArrow3" refType="h" fact="0.026"/>
                  <dgm:constr type="w" for="ch" forName="dotArrow3" refType="userD"/>
                  <dgm:constr type="h" for="ch" forName="dotArrow3" refType="userD"/>
                  <dgm:constr type="ctrX" for="ch" forName="dotArrow4" refType="w" fact="0.3705"/>
                  <dgm:constr type="ctrY" for="ch" forName="dotArrow4" refType="h" fact="0.0448"/>
                  <dgm:constr type="w" for="ch" forName="dotArrow4" refType="userD"/>
                  <dgm:constr type="h" for="ch" forName="dotArrow4" refType="userD"/>
                  <dgm:constr type="ctrX" for="ch" forName="dotArrow5" refType="w" fact="0.3533"/>
                  <dgm:constr type="ctrY" for="ch" forName="dotArrow5" refType="h" fact="0.0635"/>
                  <dgm:constr type="w" for="ch" forName="dotArrow5" refType="userD"/>
                  <dgm:constr type="h" for="ch" forName="dotArrow5" refType="userD"/>
                  <dgm:constr type="ctrX" for="ch" forName="dotArrow6" refType="w" fact="0.3877"/>
                  <dgm:constr type="ctrY" for="ch" forName="dotArrow6" refType="h" fact="0.0656"/>
                  <dgm:constr type="w" for="ch" forName="dotArrow6" refType="userD"/>
                  <dgm:constr type="h" for="ch" forName="dotArrow6" refType="userD"/>
                  <dgm:constr type="ctrX" for="ch" forName="dotArrow7" refType="w" fact="0.3877"/>
                  <dgm:constr type="ctrY" for="ch" forName="dotArrow7" refType="h" fact="0.1052"/>
                  <dgm:constr type="w" for="ch" forName="dotArrow7" refType="userD"/>
                  <dgm:constr type="h" for="ch" forName="dotArrow7" refType="userD"/>
                  <dgm:constr type="r" for="ch" forName="parTx1" refType="w" fact="0.8254"/>
                  <dgm:constr type="t" for="ch" forName="parTx1" refType="h" fact="0.9304"/>
                  <dgm:constr type="w" for="ch" forName="parTx1" refType="w" fact="0.2544"/>
                  <dgm:constr type="h" for="ch" forName="parTx1" refType="h" fact="0.0962"/>
                  <dgm:constr type="ctrX" for="ch" forName="picture1" refType="w" fact="0.8369"/>
                  <dgm:constr type="ctrY" for="ch" forName="picture1" refType="h" fact="0.9169"/>
                  <dgm:constr type="w" for="ch" forName="picture1" refType="w" fact="0.118"/>
                  <dgm:constr type="h" for="ch" forName="picture1" refType="h" fact="0.166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6018"/>
                  <dgm:constr type="t" for="ch" forName="parTx2" refType="h" fact="0.8167"/>
                  <dgm:constr type="w" for="ch" forName="parTx2" refType="w" fact="0.2544"/>
                  <dgm:constr type="h" for="ch" forName="parTx2" refType="h" fact="0.0962"/>
                  <dgm:constr type="ctrX" for="ch" forName="picture2" refType="w" fact="0.6134"/>
                  <dgm:constr type="ctrY" for="ch" forName="picture2" refType="h" fact="0.8032"/>
                  <dgm:constr type="w" for="ch" forName="picture2" refType="w" fact="0.118"/>
                  <dgm:constr type="h" for="ch" forName="picture2" refType="h" fact="0.166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806"/>
                  <dgm:constr type="t" for="ch" forName="parTx3" refType="h" fact="0.6524"/>
                  <dgm:constr type="w" for="ch" forName="parTx3" refType="w" fact="0.2544"/>
                  <dgm:constr type="h" for="ch" forName="parTx3" refType="h" fact="0.0962"/>
                  <dgm:constr type="ctrX" for="ch" forName="picture3" refType="w" fact="0.4922"/>
                  <dgm:constr type="ctrY" for="ch" forName="picture3" refType="h" fact="0.6389"/>
                  <dgm:constr type="w" for="ch" forName="picture3" refType="w" fact="0.118"/>
                  <dgm:constr type="h" for="ch" forName="picture3" refType="h" fact="0.166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173"/>
                  <dgm:constr type="t" for="ch" forName="parTx4" refType="h" fact="0.4412"/>
                  <dgm:constr type="w" for="ch" forName="parTx4" refType="w" fact="0.2544"/>
                  <dgm:constr type="h" for="ch" forName="parTx4" refType="h" fact="0.0962"/>
                  <dgm:constr type="ctrX" for="ch" forName="picture4" refType="w" fact="0.4288"/>
                  <dgm:constr type="ctrY" for="ch" forName="picture4" refType="h" fact="0.4277"/>
                  <dgm:constr type="w" for="ch" forName="picture4" refType="w" fact="0.118"/>
                  <dgm:constr type="h" for="ch" forName="picture4" refType="h" fact="0.166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82"/>
                  <dgm:constr type="t" for="ch" forName="parTx5" refType="h" fact="0.2262"/>
                  <dgm:constr type="w" for="ch" forName="parTx5" refType="w" fact="0.2544"/>
                  <dgm:constr type="h" for="ch" forName="parTx5" refType="h" fact="0.0962"/>
                  <dgm:constr type="ctrX" for="ch" forName="picture5" refType="w" fact="0.3936"/>
                  <dgm:constr type="ctrY" for="ch" forName="picture5" refType="h" fact="0.2127"/>
                  <dgm:constr type="w" for="ch" forName="picture5" refType="w" fact="0.118"/>
                  <dgm:constr type="h" for="ch" forName="picture5" refType="h" fact="0.1663"/>
                  <dgm:constr type="r" for="ch" forName="desTx5" refType="l" refFor="ch" refForName="parTx5"/>
                  <dgm:constr type="l" for="ch" forName="desTx5"/>
                  <dgm:constr type="t" for="ch" forName="desTx5" refType="t" refFor="ch" refForName="parTx5"/>
                  <dgm:constr type="h" for="ch" forName="desTx5" refType="h" refFor="ch" refForName="parTx5"/>
                </dgm:constrLst>
              </dgm:if>
              <dgm:else name="Name51">
                <dgm:alg type="composite">
                  <dgm:param type="ar" val="1.164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userD" refType="w" fact="0.0143"/>
                  <dgm:constr type="ctrX" for="ch" forName="dot1" refType="w" fact="0.6049"/>
                  <dgm:constr type="ctrY" for="ch" forName="dot1" refType="h" fact="0.8674"/>
                  <dgm:constr type="w" for="ch" forName="dot1" refType="userD"/>
                  <dgm:constr type="h" for="ch" forName="dot1" refType="userD"/>
                  <dgm:constr type="ctrX" for="ch" forName="dot2" refType="w" fact="0.6366"/>
                  <dgm:constr type="ctrY" for="ch" forName="dot2" refType="h" fact="0.8824"/>
                  <dgm:constr type="w" for="ch" forName="dot2" refType="userD"/>
                  <dgm:constr type="h" for="ch" forName="dot2" refType="userD"/>
                  <dgm:constr type="ctrX" for="ch" forName="dot3" refType="w" fact="0.669"/>
                  <dgm:constr type="ctrY" for="ch" forName="dot3" refType="h" fact="0.8948"/>
                  <dgm:constr type="w" for="ch" forName="dot3" refType="userD"/>
                  <dgm:constr type="h" for="ch" forName="dot3" refType="userD"/>
                  <dgm:constr type="ctrX" for="ch" forName="dot4" refType="w" fact="0.7019"/>
                  <dgm:constr type="ctrY" for="ch" forName="dot4" refType="h" fact="0.9044"/>
                  <dgm:constr type="w" for="ch" forName="dot4" refType="userD"/>
                  <dgm:constr type="h" for="ch" forName="dot4" refType="userD"/>
                  <dgm:constr type="ctrX" for="ch" forName="dot5" refType="w" fact="0.4319"/>
                  <dgm:constr type="ctrY" for="ch" forName="dot5" refType="h" fact="0.7222"/>
                  <dgm:constr type="w" for="ch" forName="dot5" refType="userD"/>
                  <dgm:constr type="h" for="ch" forName="dot5" refType="userD"/>
                  <dgm:constr type="ctrX" for="ch" forName="dot6" refType="w" fact="0.457"/>
                  <dgm:constr type="ctrY" for="ch" forName="dot6" refType="h" fact="0.7518"/>
                  <dgm:constr type="w" for="ch" forName="dot6" refType="userD"/>
                  <dgm:constr type="h" for="ch" forName="dot6" refType="userD"/>
                  <dgm:constr type="ctrX" for="ch" forName="dot7" refType="w" fact="0.328"/>
                  <dgm:constr type="ctrY" for="ch" forName="dot7" refType="h" fact="0.5422"/>
                  <dgm:constr type="w" for="ch" forName="dot7" refType="userD"/>
                  <dgm:constr type="h" for="ch" forName="dot7" refType="userD"/>
                  <dgm:constr type="ctrX" for="ch" forName="dot8" refType="w" fact="0.2722"/>
                  <dgm:constr type="ctrY" for="ch" forName="dot8" refType="h" fact="0.3229"/>
                  <dgm:constr type="w" for="ch" forName="dot8" refType="userD"/>
                  <dgm:constr type="h" for="ch" forName="dot8" refType="userD"/>
                  <dgm:constr type="ctrX" for="ch" forName="dotArrow1" refType="w" fact="0.3001"/>
                  <dgm:constr type="ctrY" for="ch" forName="dotArrow1" refType="h" fact="0.0635"/>
                  <dgm:constr type="w" for="ch" forName="dotArrow1" refType="userD"/>
                  <dgm:constr type="h" for="ch" forName="dotArrow1" refType="userD"/>
                  <dgm:constr type="ctrX" for="ch" forName="dotArrow2" refType="w" fact="0.2793"/>
                  <dgm:constr type="ctrY" for="ch" forName="dotArrow2" refType="h" fact="0.0448"/>
                  <dgm:constr type="w" for="ch" forName="dotArrow2" refType="userD"/>
                  <dgm:constr type="h" for="ch" forName="dotArrow2" refType="userD"/>
                  <dgm:constr type="ctrX" for="ch" forName="dotArrow3" refType="w" fact="0.2585"/>
                  <dgm:constr type="ctrY" for="ch" forName="dotArrow3" refType="h" fact="0.026"/>
                  <dgm:constr type="w" for="ch" forName="dotArrow3" refType="userD"/>
                  <dgm:constr type="h" for="ch" forName="dotArrow3" refType="userD"/>
                  <dgm:constr type="ctrX" for="ch" forName="dotArrow4" refType="w" fact="0.2376"/>
                  <dgm:constr type="ctrY" for="ch" forName="dotArrow4" refType="h" fact="0.0448"/>
                  <dgm:constr type="w" for="ch" forName="dotArrow4" refType="userD"/>
                  <dgm:constr type="h" for="ch" forName="dotArrow4" refType="userD"/>
                  <dgm:constr type="ctrX" for="ch" forName="dotArrow5" refType="w" fact="0.2168"/>
                  <dgm:constr type="ctrY" for="ch" forName="dotArrow5" refType="h" fact="0.0635"/>
                  <dgm:constr type="w" for="ch" forName="dotArrow5" refType="userD"/>
                  <dgm:constr type="h" for="ch" forName="dotArrow5" refType="userD"/>
                  <dgm:constr type="ctrX" for="ch" forName="dotArrow6" refType="w" fact="0.2585"/>
                  <dgm:constr type="ctrY" for="ch" forName="dotArrow6" refType="h" fact="0.0656"/>
                  <dgm:constr type="w" for="ch" forName="dotArrow6" refType="userD"/>
                  <dgm:constr type="h" for="ch" forName="dotArrow6" refType="userD"/>
                  <dgm:constr type="ctrX" for="ch" forName="dotArrow7" refType="w" fact="0.2585"/>
                  <dgm:constr type="ctrY" for="ch" forName="dotArrow7" refType="h" fact="0.1052"/>
                  <dgm:constr type="w" for="ch" forName="dotArrow7" refType="userD"/>
                  <dgm:constr type="h" for="ch" forName="dotArrow7" refType="userD"/>
                  <dgm:constr type="r" for="ch" forName="parTx1" refType="w" fact="0.7885"/>
                  <dgm:constr type="t" for="ch" forName="parTx1" refType="h" fact="0.928"/>
                  <dgm:constr type="w" for="ch" forName="parTx1" refType="w" fact="0.3081"/>
                  <dgm:constr type="h" for="ch" forName="parTx1" refType="h" fact="0.0962"/>
                  <dgm:constr type="ctrX" for="ch" forName="picture1" refType="w" fact="0.8025"/>
                  <dgm:constr type="ctrY" for="ch" forName="picture1" refType="h" fact="0.9169"/>
                  <dgm:constr type="w" for="ch" forName="picture1" refType="w" fact="0.1429"/>
                  <dgm:constr type="h" for="ch" forName="picture1" refType="h" fact="0.1663"/>
                  <dgm:constr type="r" for="ch" forName="parTx2" refType="w" fact="0.5178"/>
                  <dgm:constr type="t" for="ch" forName="parTx2" refType="h" fact="0.8143"/>
                  <dgm:constr type="w" for="ch" forName="parTx2" refType="w" fact="0.3081"/>
                  <dgm:constr type="h" for="ch" forName="parTx2" refType="h" fact="0.0962"/>
                  <dgm:constr type="ctrX" for="ch" forName="picture2" refType="w" fact="0.5318"/>
                  <dgm:constr type="ctrY" for="ch" forName="picture2" refType="h" fact="0.8032"/>
                  <dgm:constr type="w" for="ch" forName="picture2" refType="w" fact="0.1429"/>
                  <dgm:constr type="h" for="ch" forName="picture2" refType="h" fact="0.1663"/>
                  <dgm:constr type="r" for="ch" forName="parTx3" refType="w" fact="0.371"/>
                  <dgm:constr type="t" for="ch" forName="parTx3" refType="h" fact="0.65"/>
                  <dgm:constr type="w" for="ch" forName="parTx3" refType="w" fact="0.3081"/>
                  <dgm:constr type="h" for="ch" forName="parTx3" refType="h" fact="0.0962"/>
                  <dgm:constr type="ctrX" for="ch" forName="picture3" refType="w" fact="0.385"/>
                  <dgm:constr type="ctrY" for="ch" forName="picture3" refType="h" fact="0.6389"/>
                  <dgm:constr type="w" for="ch" forName="picture3" refType="w" fact="0.1429"/>
                  <dgm:constr type="h" for="ch" forName="picture3" refType="h" fact="0.1663"/>
                  <dgm:constr type="r" for="ch" forName="parTx4" refType="w" fact="0.2943"/>
                  <dgm:constr type="t" for="ch" forName="parTx4" refType="h" fact="0.4388"/>
                  <dgm:constr type="w" for="ch" forName="parTx4" refType="w" fact="0.3081"/>
                  <dgm:constr type="h" for="ch" forName="parTx4" refType="h" fact="0.0962"/>
                  <dgm:constr type="ctrX" for="ch" forName="picture4" refType="w" fact="0.3083"/>
                  <dgm:constr type="ctrY" for="ch" forName="picture4" refType="h" fact="0.4277"/>
                  <dgm:constr type="w" for="ch" forName="picture4" refType="w" fact="0.1429"/>
                  <dgm:constr type="h" for="ch" forName="picture4" refType="h" fact="0.1663"/>
                  <dgm:constr type="r" for="ch" forName="parTx5" refType="w" fact="0.2516"/>
                  <dgm:constr type="t" for="ch" forName="parTx5" refType="h" fact="0.2238"/>
                  <dgm:constr type="w" for="ch" forName="parTx5" refType="w" fact="0.3081"/>
                  <dgm:constr type="h" for="ch" forName="parTx5" refType="h" fact="0.0962"/>
                  <dgm:constr type="ctrX" for="ch" forName="picture5" refType="w" fact="0.2656"/>
                  <dgm:constr type="ctrY" for="ch" forName="picture5" refType="h" fact="0.2127"/>
                  <dgm:constr type="w" for="ch" forName="picture5" refType="w" fact="0.1429"/>
                  <dgm:constr type="h" for="ch" forName="picture5" refType="h" fact="0.1663"/>
                </dgm:constrLst>
              </dgm:else>
            </dgm:choose>
          </dgm:else>
        </dgm:choose>
      </dgm:if>
      <dgm:if name="Name52" axis="ch" ptType="node" func="cnt" op="equ" val="6">
        <dgm:choose name="Name53">
          <dgm:if name="Name54" func="var" arg="dir" op="equ" val="norm">
            <dgm:choose name="Name55">
              <dgm:if name="Name56"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3608"/>
                  <dgm:constr type="ctrY" for="ch" forName="dot1" refType="h" fact="0.8839"/>
                  <dgm:constr type="w" for="ch" forName="dot1" refType="userD"/>
                  <dgm:constr type="h" for="ch" forName="dot1" refType="userD"/>
                  <dgm:constr type="ctrX" for="ch" forName="dot2" refType="w" fact="0.3384"/>
                  <dgm:constr type="ctrY" for="ch" forName="dot2" refType="h" fact="0.8967"/>
                  <dgm:constr type="w" for="ch" forName="dot2" refType="userD"/>
                  <dgm:constr type="h" for="ch" forName="dot2" refType="userD"/>
                  <dgm:constr type="ctrX" for="ch" forName="dot3" refType="w" fact="0.3155"/>
                  <dgm:constr type="ctrY" for="ch" forName="dot3" refType="h" fact="0.9076"/>
                  <dgm:constr type="w" for="ch" forName="dot3" refType="userD"/>
                  <dgm:constr type="h" for="ch" forName="dot3" refType="userD"/>
                  <dgm:constr type="ctrX" for="ch" forName="dot4" refType="w" fact="0.2923"/>
                  <dgm:constr type="ctrY" for="ch" forName="dot4" refType="h" fact="0.9165"/>
                  <dgm:constr type="w" for="ch" forName="dot4" refType="userD"/>
                  <dgm:constr type="h" for="ch" forName="dot4" refType="userD"/>
                  <dgm:constr type="ctrX" for="ch" forName="dot5" refType="w" fact="0.2688"/>
                  <dgm:constr type="ctrY" for="ch" forName="dot5" refType="h" fact="0.9234"/>
                  <dgm:constr type="w" for="ch" forName="dot5" refType="userD"/>
                  <dgm:constr type="h" for="ch" forName="dot5" refType="userD"/>
                  <dgm:constr type="ctrX" for="ch" forName="dot6" refType="w" fact="0.4883"/>
                  <dgm:constr type="ctrY" for="ch" forName="dot6" refType="h" fact="0.764"/>
                  <dgm:constr type="w" for="ch" forName="dot6" refType="userD"/>
                  <dgm:constr type="h" for="ch" forName="dot6" refType="userD"/>
                  <dgm:constr type="ctrX" for="ch" forName="dot7" refType="w" fact="0.4695"/>
                  <dgm:constr type="ctrY" for="ch" forName="dot7" refType="h" fact="0.7878"/>
                  <dgm:constr type="w" for="ch" forName="dot7" refType="userD"/>
                  <dgm:constr type="h" for="ch" forName="dot7" refType="userD"/>
                  <dgm:constr type="ctrX" for="ch" forName="dot8" refType="w" fact="0.5696"/>
                  <dgm:constr type="ctrY" for="ch" forName="dot8" refType="h" fact="0.6227"/>
                  <dgm:constr type="w" for="ch" forName="dot8" refType="userD"/>
                  <dgm:constr type="h" for="ch" forName="dot8" refType="userD"/>
                  <dgm:constr type="ctrX" for="ch" forName="dot9" refType="w" fact="0.6247"/>
                  <dgm:constr type="ctrY" for="ch" forName="dot9" refType="h" fact="0.4556"/>
                  <dgm:constr type="w" for="ch" forName="dot9" refType="userD"/>
                  <dgm:constr type="h" for="ch" forName="dot9" refType="userD"/>
                  <dgm:constr type="ctrX" for="ch" forName="dot10" refType="w" fact="0.6509"/>
                  <dgm:constr type="ctrY" for="ch" forName="dot10" refType="h" fact="0.2816"/>
                  <dgm:constr type="w" for="ch" forName="dot10" refType="userD"/>
                  <dgm:constr type="h" for="ch" forName="dot10" refType="userD"/>
                  <dgm:constr type="ctrX" for="ch" forName="dotArrow1" refType="w" fact="0.6281"/>
                  <dgm:constr type="ctrY" for="ch" forName="dotArrow1" refType="h" fact="0.0748"/>
                  <dgm:constr type="w" for="ch" forName="dotArrow1" refType="userD"/>
                  <dgm:constr type="h" for="ch" forName="dotArrow1" refType="userD"/>
                  <dgm:constr type="ctrX" for="ch" forName="dotArrow2" refType="w" fact="0.6437"/>
                  <dgm:constr type="ctrY" for="ch" forName="dotArrow2" refType="h" fact="0.0581"/>
                  <dgm:constr type="w" for="ch" forName="dotArrow2" refType="userD"/>
                  <dgm:constr type="h" for="ch" forName="dotArrow2" refType="userD"/>
                  <dgm:constr type="ctrX" for="ch" forName="dotArrow3" refType="w" fact="0.6593"/>
                  <dgm:constr type="ctrY" for="ch" forName="dotArrow3" refType="h" fact="0.0414"/>
                  <dgm:constr type="w" for="ch" forName="dotArrow3" refType="userD"/>
                  <dgm:constr type="h" for="ch" forName="dotArrow3" refType="userD"/>
                  <dgm:constr type="ctrX" for="ch" forName="dotArrow4" refType="w" fact="0.675"/>
                  <dgm:constr type="ctrY" for="ch" forName="dotArrow4" refType="h" fact="0.0581"/>
                  <dgm:constr type="w" for="ch" forName="dotArrow4" refType="userD"/>
                  <dgm:constr type="h" for="ch" forName="dotArrow4" refType="userD"/>
                  <dgm:constr type="ctrX" for="ch" forName="dotArrow5" refType="w" fact="0.6906"/>
                  <dgm:constr type="ctrY" for="ch" forName="dotArrow5" refType="h" fact="0.0748"/>
                  <dgm:constr type="w" for="ch" forName="dotArrow5" refType="userD"/>
                  <dgm:constr type="h" for="ch" forName="dotArrow5" refType="userD"/>
                  <dgm:constr type="ctrX" for="ch" forName="dotArrow6" refType="w" fact="0.6593"/>
                  <dgm:constr type="ctrY" for="ch" forName="dotArrow6" refType="h" fact="0.0766"/>
                  <dgm:constr type="w" for="ch" forName="dotArrow6" refType="userD"/>
                  <dgm:constr type="h" for="ch" forName="dotArrow6" refType="userD"/>
                  <dgm:constr type="ctrX" for="ch" forName="dotArrow7" refType="w" fact="0.6593"/>
                  <dgm:constr type="ctrY" for="ch" forName="dotArrow7" refType="h" fact="0.1118"/>
                  <dgm:constr type="w" for="ch" forName="dotArrow7" refType="userD"/>
                  <dgm:constr type="h" for="ch" forName="dotArrow7" refType="userD"/>
                  <dgm:constr type="l" for="ch" forName="parTx1" refType="w" fact="0.2091"/>
                  <dgm:constr type="t" for="ch" forName="parTx1" refType="h" fact="0.9433"/>
                  <dgm:constr type="w" for="ch" forName="parTx1" refType="w" fact="0.2275"/>
                  <dgm:constr type="h" for="ch" forName="parTx1" refType="h" fact="0.0811"/>
                  <dgm:constr type="ctrX" for="ch" forName="picture1" refType="w" fact="0.1988"/>
                  <dgm:constr type="ctrY" for="ch" forName="picture1" refType="h" fact="0.9322"/>
                  <dgm:constr type="w" for="ch" forName="picture1" refType="w" fact="0.1055"/>
                  <dgm:constr type="h" for="ch" forName="picture1" refType="h" fact="0.1403"/>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273"/>
                  <dgm:constr type="t" for="ch" forName="parTx2" refType="h" fact="0.8468"/>
                  <dgm:constr type="w" for="ch" forName="parTx2" refType="w" fact="0.2275"/>
                  <dgm:constr type="h" for="ch" forName="parTx2" refType="h" fact="0.0811"/>
                  <dgm:constr type="ctrX" for="ch" forName="picture2" refType="w" fact="0.4169"/>
                  <dgm:constr type="ctrY" for="ch" forName="picture2" refType="h" fact="0.8357"/>
                  <dgm:constr type="w" for="ch" forName="picture2" refType="w" fact="0.1055"/>
                  <dgm:constr type="h" for="ch" forName="picture2" refType="h" fact="0.1403"/>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349"/>
                  <dgm:constr type="t" for="ch" forName="parTx3" refType="h" fact="0.7023"/>
                  <dgm:constr type="w" for="ch" forName="parTx3" refType="w" fact="0.2275"/>
                  <dgm:constr type="h" for="ch" forName="parTx3" refType="h" fact="0.0811"/>
                  <dgm:constr type="ctrX" for="ch" forName="picture3" refType="w" fact="0.5245"/>
                  <dgm:constr type="ctrY" for="ch" forName="picture3" refType="h" fact="0.6912"/>
                  <dgm:constr type="w" for="ch" forName="picture3" refType="w" fact="0.1055"/>
                  <dgm:constr type="h" for="ch" forName="picture3" refType="h" fact="0.1403"/>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5998"/>
                  <dgm:constr type="t" for="ch" forName="parTx4" refType="h" fact="0.5441"/>
                  <dgm:constr type="w" for="ch" forName="parTx4" refType="w" fact="0.2275"/>
                  <dgm:constr type="h" for="ch" forName="parTx4" refType="h" fact="0.0811"/>
                  <dgm:constr type="ctrX" for="ch" forName="picture4" refType="w" fact="0.5894"/>
                  <dgm:constr type="ctrY" for="ch" forName="picture4" refType="h" fact="0.533"/>
                  <dgm:constr type="w" for="ch" forName="picture4" refType="w" fact="0.1055"/>
                  <dgm:constr type="h" for="ch" forName="picture4" refType="h" fact="0.1403"/>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416"/>
                  <dgm:constr type="t" for="ch" forName="parTx5" refType="h" fact="0.3737"/>
                  <dgm:constr type="w" for="ch" forName="parTx5" refType="w" fact="0.2275"/>
                  <dgm:constr type="h" for="ch" forName="parTx5" refType="h" fact="0.0811"/>
                  <dgm:constr type="ctrX" for="ch" forName="picture5" refType="w" fact="0.6313"/>
                  <dgm:constr type="ctrY" for="ch" forName="picture5" refType="h" fact="0.3626"/>
                  <dgm:constr type="w" for="ch" forName="picture5" refType="w" fact="0.1055"/>
                  <dgm:constr type="h" for="ch" forName="picture5" refType="h" fact="0.1403"/>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644"/>
                  <dgm:constr type="t" for="ch" forName="parTx6" refType="h" fact="0.2061"/>
                  <dgm:constr type="w" for="ch" forName="parTx6" refType="w" fact="0.2275"/>
                  <dgm:constr type="h" for="ch" forName="parTx6" refType="h" fact="0.0811"/>
                  <dgm:constr type="ctrX" for="ch" forName="picture6" refType="w" fact="0.6541"/>
                  <dgm:constr type="ctrY" for="ch" forName="picture6" refType="h" fact="0.195"/>
                  <dgm:constr type="w" for="ch" forName="picture6" refType="w" fact="0.1055"/>
                  <dgm:constr type="h" for="ch" forName="picture6" refType="h" fact="0.1403"/>
                  <dgm:constr type="l" for="ch" forName="desTx6" refType="r" refFor="ch" refForName="parTx6"/>
                  <dgm:constr type="r" for="ch" forName="desTx6" refType="w"/>
                  <dgm:constr type="t" for="ch" forName="desTx6" refType="t" refFor="ch" refForName="parTx6"/>
                  <dgm:constr type="h" for="ch" forName="desTx6" refType="h" refFor="ch" refForName="parTx6"/>
                </dgm:constrLst>
              </dgm:if>
              <dgm:else name="Name57">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4276"/>
                  <dgm:constr type="ctrY" for="ch" forName="dot1" refType="h" fact="0.8839"/>
                  <dgm:constr type="w" for="ch" forName="dot1" refType="userD"/>
                  <dgm:constr type="h" for="ch" forName="dot1" refType="userD"/>
                  <dgm:constr type="ctrX" for="ch" forName="dot2" refType="w" fact="0.401"/>
                  <dgm:constr type="ctrY" for="ch" forName="dot2" refType="h" fact="0.8967"/>
                  <dgm:constr type="w" for="ch" forName="dot2" refType="userD"/>
                  <dgm:constr type="h" for="ch" forName="dot2" refType="userD"/>
                  <dgm:constr type="ctrX" for="ch" forName="dot3" refType="w" fact="0.3739"/>
                  <dgm:constr type="ctrY" for="ch" forName="dot3" refType="h" fact="0.9076"/>
                  <dgm:constr type="w" for="ch" forName="dot3" refType="userD"/>
                  <dgm:constr type="h" for="ch" forName="dot3" refType="userD"/>
                  <dgm:constr type="ctrX" for="ch" forName="dot4" refType="w" fact="0.3464"/>
                  <dgm:constr type="ctrY" for="ch" forName="dot4" refType="h" fact="0.9165"/>
                  <dgm:constr type="w" for="ch" forName="dot4" refType="userD"/>
                  <dgm:constr type="h" for="ch" forName="dot4" refType="userD"/>
                  <dgm:constr type="ctrX" for="ch" forName="dot5" refType="w" fact="0.3186"/>
                  <dgm:constr type="ctrY" for="ch" forName="dot5" refType="h" fact="0.9234"/>
                  <dgm:constr type="w" for="ch" forName="dot5" refType="userD"/>
                  <dgm:constr type="h" for="ch" forName="dot5" refType="userD"/>
                  <dgm:constr type="ctrX" for="ch" forName="dot6" refType="w" fact="0.5786"/>
                  <dgm:constr type="ctrY" for="ch" forName="dot6" refType="h" fact="0.764"/>
                  <dgm:constr type="w" for="ch" forName="dot6" refType="userD"/>
                  <dgm:constr type="h" for="ch" forName="dot6" refType="userD"/>
                  <dgm:constr type="ctrX" for="ch" forName="dot7" refType="w" fact="0.5564"/>
                  <dgm:constr type="ctrY" for="ch" forName="dot7" refType="h" fact="0.7878"/>
                  <dgm:constr type="w" for="ch" forName="dot7" refType="userD"/>
                  <dgm:constr type="h" for="ch" forName="dot7" refType="userD"/>
                  <dgm:constr type="ctrX" for="ch" forName="dot8" refType="w" fact="0.675"/>
                  <dgm:constr type="ctrY" for="ch" forName="dot8" refType="h" fact="0.6227"/>
                  <dgm:constr type="w" for="ch" forName="dot8" refType="userD"/>
                  <dgm:constr type="h" for="ch" forName="dot8" refType="userD"/>
                  <dgm:constr type="ctrX" for="ch" forName="dot9" refType="w" fact="0.7403"/>
                  <dgm:constr type="ctrY" for="ch" forName="dot9" refType="h" fact="0.4556"/>
                  <dgm:constr type="w" for="ch" forName="dot9" refType="userD"/>
                  <dgm:constr type="h" for="ch" forName="dot9" refType="userD"/>
                  <dgm:constr type="ctrX" for="ch" forName="dot10" refType="w" fact="0.7714"/>
                  <dgm:constr type="ctrY" for="ch" forName="dot10" refType="h" fact="0.2816"/>
                  <dgm:constr type="w" for="ch" forName="dot10" refType="userD"/>
                  <dgm:constr type="h" for="ch" forName="dot10" refType="userD"/>
                  <dgm:constr type="ctrX" for="ch" forName="dotArrow1" refType="w" fact="0.7443"/>
                  <dgm:constr type="ctrY" for="ch" forName="dotArrow1" refType="h" fact="0.0748"/>
                  <dgm:constr type="w" for="ch" forName="dotArrow1" refType="userD"/>
                  <dgm:constr type="h" for="ch" forName="dotArrow1" refType="userD"/>
                  <dgm:constr type="ctrX" for="ch" forName="dotArrow2" refType="w" fact="0.7628"/>
                  <dgm:constr type="ctrY" for="ch" forName="dotArrow2" refType="h" fact="0.0581"/>
                  <dgm:constr type="w" for="ch" forName="dotArrow2" refType="userD"/>
                  <dgm:constr type="h" for="ch" forName="dotArrow2" refType="userD"/>
                  <dgm:constr type="ctrX" for="ch" forName="dotArrow3" refType="w" fact="0.7814"/>
                  <dgm:constr type="ctrY" for="ch" forName="dotArrow3" refType="h" fact="0.0414"/>
                  <dgm:constr type="w" for="ch" forName="dotArrow3" refType="userD"/>
                  <dgm:constr type="h" for="ch" forName="dotArrow3" refType="userD"/>
                  <dgm:constr type="ctrX" for="ch" forName="dotArrow4" refType="w" fact="0.7999"/>
                  <dgm:constr type="ctrY" for="ch" forName="dotArrow4" refType="h" fact="0.0581"/>
                  <dgm:constr type="w" for="ch" forName="dotArrow4" refType="userD"/>
                  <dgm:constr type="h" for="ch" forName="dotArrow4" refType="userD"/>
                  <dgm:constr type="ctrX" for="ch" forName="dotArrow5" refType="w" fact="0.8184"/>
                  <dgm:constr type="ctrY" for="ch" forName="dotArrow5" refType="h" fact="0.0748"/>
                  <dgm:constr type="w" for="ch" forName="dotArrow5" refType="userD"/>
                  <dgm:constr type="h" for="ch" forName="dotArrow5" refType="userD"/>
                  <dgm:constr type="ctrX" for="ch" forName="dotArrow6" refType="w" fact="0.7814"/>
                  <dgm:constr type="ctrY" for="ch" forName="dotArrow6" refType="h" fact="0.0766"/>
                  <dgm:constr type="w" for="ch" forName="dotArrow6" refType="userD"/>
                  <dgm:constr type="h" for="ch" forName="dotArrow6" refType="userD"/>
                  <dgm:constr type="ctrX" for="ch" forName="dotArrow7" refType="w" fact="0.7814"/>
                  <dgm:constr type="ctrY" for="ch" forName="dotArrow7" refType="h" fact="0.1118"/>
                  <dgm:constr type="w" for="ch" forName="dotArrow7" refType="userD"/>
                  <dgm:constr type="h" for="ch" forName="dotArrow7" refType="userD"/>
                  <dgm:constr type="l" for="ch" forName="parTx1" refType="w" fact="0.2479"/>
                  <dgm:constr type="t" for="ch" forName="parTx1" refType="h" fact="0.9416"/>
                  <dgm:constr type="w" for="ch" forName="parTx1" refType="w" fact="0.2696"/>
                  <dgm:constr type="h" for="ch" forName="parTx1" refType="h" fact="0.0811"/>
                  <dgm:constr type="ctrX" for="ch" forName="picture1" refType="w" fact="0.2356"/>
                  <dgm:constr type="ctrY" for="ch" forName="picture1" refType="h" fact="0.9322"/>
                  <dgm:constr type="w" for="ch" forName="picture1" refType="w" fact="0.125"/>
                  <dgm:constr type="h" for="ch" forName="picture1" refType="h" fact="0.1403"/>
                  <dgm:constr type="l" for="ch" forName="parTx2" refType="w" fact="0.5064"/>
                  <dgm:constr type="t" for="ch" forName="parTx2" refType="h" fact="0.8451"/>
                  <dgm:constr type="w" for="ch" forName="parTx2" refType="w" fact="0.2696"/>
                  <dgm:constr type="h" for="ch" forName="parTx2" refType="h" fact="0.0811"/>
                  <dgm:constr type="ctrX" for="ch" forName="picture2" refType="w" fact="0.4941"/>
                  <dgm:constr type="ctrY" for="ch" forName="picture2" refType="h" fact="0.8357"/>
                  <dgm:constr type="w" for="ch" forName="picture2" refType="w" fact="0.125"/>
                  <dgm:constr type="h" for="ch" forName="picture2" refType="h" fact="0.1403"/>
                  <dgm:constr type="l" for="ch" forName="parTx3" refType="w" fact="0.6339"/>
                  <dgm:constr type="t" for="ch" forName="parTx3" refType="h" fact="0.7006"/>
                  <dgm:constr type="w" for="ch" forName="parTx3" refType="w" fact="0.2696"/>
                  <dgm:constr type="h" for="ch" forName="parTx3" refType="h" fact="0.0811"/>
                  <dgm:constr type="ctrX" for="ch" forName="picture3" refType="w" fact="0.6216"/>
                  <dgm:constr type="ctrY" for="ch" forName="picture3" refType="h" fact="0.6912"/>
                  <dgm:constr type="w" for="ch" forName="picture3" refType="w" fact="0.125"/>
                  <dgm:constr type="h" for="ch" forName="picture3" refType="h" fact="0.1403"/>
                  <dgm:constr type="l" for="ch" forName="parTx4" refType="w" fact="0.7108"/>
                  <dgm:constr type="t" for="ch" forName="parTx4" refType="h" fact="0.5424"/>
                  <dgm:constr type="w" for="ch" forName="parTx4" refType="w" fact="0.2696"/>
                  <dgm:constr type="h" for="ch" forName="parTx4" refType="h" fact="0.0811"/>
                  <dgm:constr type="ctrX" for="ch" forName="picture4" refType="w" fact="0.6985"/>
                  <dgm:constr type="ctrY" for="ch" forName="picture4" refType="h" fact="0.533"/>
                  <dgm:constr type="w" for="ch" forName="picture4" refType="w" fact="0.125"/>
                  <dgm:constr type="h" for="ch" forName="picture4" refType="h" fact="0.1403"/>
                  <dgm:constr type="l" for="ch" forName="parTx5" refType="w" fact="0.7604"/>
                  <dgm:constr type="t" for="ch" forName="parTx5" refType="h" fact="0.372"/>
                  <dgm:constr type="w" for="ch" forName="parTx5" refType="w" fact="0.2696"/>
                  <dgm:constr type="h" for="ch" forName="parTx5" refType="h" fact="0.0811"/>
                  <dgm:constr type="ctrX" for="ch" forName="picture5" refType="w" fact="0.7481"/>
                  <dgm:constr type="ctrY" for="ch" forName="picture5" refType="h" fact="0.3626"/>
                  <dgm:constr type="w" for="ch" forName="picture5" refType="w" fact="0.125"/>
                  <dgm:constr type="h" for="ch" forName="picture5" refType="h" fact="0.1403"/>
                  <dgm:constr type="l" for="ch" forName="parTx6" refType="w" fact="0.7874"/>
                  <dgm:constr type="t" for="ch" forName="parTx6" refType="h" fact="0.2044"/>
                  <dgm:constr type="w" for="ch" forName="parTx6" refType="w" fact="0.2696"/>
                  <dgm:constr type="h" for="ch" forName="parTx6" refType="h" fact="0.0811"/>
                  <dgm:constr type="ctrX" for="ch" forName="picture6" refType="w" fact="0.7751"/>
                  <dgm:constr type="ctrY" for="ch" forName="picture6" refType="h" fact="0.195"/>
                  <dgm:constr type="w" for="ch" forName="picture6" refType="w" fact="0.125"/>
                  <dgm:constr type="h" for="ch" forName="picture6" refType="h" fact="0.1403"/>
                </dgm:constrLst>
              </dgm:else>
            </dgm:choose>
          </dgm:if>
          <dgm:else name="Name58">
            <dgm:choose name="Name59">
              <dgm:if name="Name60" axis="des" func="maxDepth" op="gt" val="1">
                <dgm:alg type="composite">
                  <dgm:param type="ar" val="1.3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userD" refType="w" fact="0.0105"/>
                  <dgm:constr type="ctrX" for="ch" forName="dot1" refType="w" fact="0.6392"/>
                  <dgm:constr type="ctrY" for="ch" forName="dot1" refType="h" fact="0.8839"/>
                  <dgm:constr type="w" for="ch" forName="dot1" refType="userD"/>
                  <dgm:constr type="h" for="ch" forName="dot1" refType="userD"/>
                  <dgm:constr type="ctrX" for="ch" forName="dot2" refType="w" fact="0.6616"/>
                  <dgm:constr type="ctrY" for="ch" forName="dot2" refType="h" fact="0.8967"/>
                  <dgm:constr type="w" for="ch" forName="dot2" refType="userD"/>
                  <dgm:constr type="h" for="ch" forName="dot2" refType="userD"/>
                  <dgm:constr type="ctrX" for="ch" forName="dot3" refType="w" fact="0.6845"/>
                  <dgm:constr type="ctrY" for="ch" forName="dot3" refType="h" fact="0.9076"/>
                  <dgm:constr type="w" for="ch" forName="dot3" refType="userD"/>
                  <dgm:constr type="h" for="ch" forName="dot3" refType="userD"/>
                  <dgm:constr type="ctrX" for="ch" forName="dot4" refType="w" fact="0.7077"/>
                  <dgm:constr type="ctrY" for="ch" forName="dot4" refType="h" fact="0.9165"/>
                  <dgm:constr type="w" for="ch" forName="dot4" refType="userD"/>
                  <dgm:constr type="h" for="ch" forName="dot4" refType="userD"/>
                  <dgm:constr type="ctrX" for="ch" forName="dot5" refType="w" fact="0.7312"/>
                  <dgm:constr type="ctrY" for="ch" forName="dot5" refType="h" fact="0.9234"/>
                  <dgm:constr type="w" for="ch" forName="dot5" refType="userD"/>
                  <dgm:constr type="h" for="ch" forName="dot5" refType="userD"/>
                  <dgm:constr type="ctrX" for="ch" forName="dot6" refType="w" fact="0.5117"/>
                  <dgm:constr type="ctrY" for="ch" forName="dot6" refType="h" fact="0.764"/>
                  <dgm:constr type="w" for="ch" forName="dot6" refType="userD"/>
                  <dgm:constr type="h" for="ch" forName="dot6" refType="userD"/>
                  <dgm:constr type="ctrX" for="ch" forName="dot7" refType="w" fact="0.5305"/>
                  <dgm:constr type="ctrY" for="ch" forName="dot7" refType="h" fact="0.7878"/>
                  <dgm:constr type="w" for="ch" forName="dot7" refType="userD"/>
                  <dgm:constr type="h" for="ch" forName="dot7" refType="userD"/>
                  <dgm:constr type="ctrX" for="ch" forName="dot8" refType="w" fact="0.4304"/>
                  <dgm:constr type="ctrY" for="ch" forName="dot8" refType="h" fact="0.6227"/>
                  <dgm:constr type="w" for="ch" forName="dot8" refType="userD"/>
                  <dgm:constr type="h" for="ch" forName="dot8" refType="userD"/>
                  <dgm:constr type="ctrX" for="ch" forName="dot9" refType="w" fact="0.3753"/>
                  <dgm:constr type="ctrY" for="ch" forName="dot9" refType="h" fact="0.4556"/>
                  <dgm:constr type="w" for="ch" forName="dot9" refType="userD"/>
                  <dgm:constr type="h" for="ch" forName="dot9" refType="userD"/>
                  <dgm:constr type="ctrX" for="ch" forName="dot10" refType="w" fact="0.3491"/>
                  <dgm:constr type="ctrY" for="ch" forName="dot10" refType="h" fact="0.2816"/>
                  <dgm:constr type="w" for="ch" forName="dot10" refType="userD"/>
                  <dgm:constr type="h" for="ch" forName="dot10" refType="userD"/>
                  <dgm:constr type="ctrX" for="ch" forName="dotArrow1" refType="w" fact="0.3719"/>
                  <dgm:constr type="ctrY" for="ch" forName="dotArrow1" refType="h" fact="0.0748"/>
                  <dgm:constr type="w" for="ch" forName="dotArrow1" refType="userD"/>
                  <dgm:constr type="h" for="ch" forName="dotArrow1" refType="userD"/>
                  <dgm:constr type="ctrX" for="ch" forName="dotArrow2" refType="w" fact="0.3563"/>
                  <dgm:constr type="ctrY" for="ch" forName="dotArrow2" refType="h" fact="0.0581"/>
                  <dgm:constr type="w" for="ch" forName="dotArrow2" refType="userD"/>
                  <dgm:constr type="h" for="ch" forName="dotArrow2" refType="userD"/>
                  <dgm:constr type="ctrX" for="ch" forName="dotArrow3" refType="w" fact="0.3407"/>
                  <dgm:constr type="ctrY" for="ch" forName="dotArrow3" refType="h" fact="0.0414"/>
                  <dgm:constr type="w" for="ch" forName="dotArrow3" refType="userD"/>
                  <dgm:constr type="h" for="ch" forName="dotArrow3" refType="userD"/>
                  <dgm:constr type="ctrX" for="ch" forName="dotArrow4" refType="w" fact="0.325"/>
                  <dgm:constr type="ctrY" for="ch" forName="dotArrow4" refType="h" fact="0.0581"/>
                  <dgm:constr type="w" for="ch" forName="dotArrow4" refType="userD"/>
                  <dgm:constr type="h" for="ch" forName="dotArrow4" refType="userD"/>
                  <dgm:constr type="ctrX" for="ch" forName="dotArrow5" refType="w" fact="0.3094"/>
                  <dgm:constr type="ctrY" for="ch" forName="dotArrow5" refType="h" fact="0.0748"/>
                  <dgm:constr type="w" for="ch" forName="dotArrow5" refType="userD"/>
                  <dgm:constr type="h" for="ch" forName="dotArrow5" refType="userD"/>
                  <dgm:constr type="ctrX" for="ch" forName="dotArrow6" refType="w" fact="0.3407"/>
                  <dgm:constr type="ctrY" for="ch" forName="dotArrow6" refType="h" fact="0.0766"/>
                  <dgm:constr type="w" for="ch" forName="dotArrow6" refType="userD"/>
                  <dgm:constr type="h" for="ch" forName="dotArrow6" refType="userD"/>
                  <dgm:constr type="ctrX" for="ch" forName="dotArrow7" refType="w" fact="0.3407"/>
                  <dgm:constr type="ctrY" for="ch" forName="dotArrow7" refType="h" fact="0.1118"/>
                  <dgm:constr type="w" for="ch" forName="dotArrow7" refType="userD"/>
                  <dgm:constr type="h" for="ch" forName="dotArrow7" refType="userD"/>
                  <dgm:constr type="r" for="ch" forName="parTx1" refType="w" fact="0.7909"/>
                  <dgm:constr type="t" for="ch" forName="parTx1" refType="h" fact="0.9433"/>
                  <dgm:constr type="w" for="ch" forName="parTx1" refType="w" fact="0.2275"/>
                  <dgm:constr type="h" for="ch" forName="parTx1" refType="h" fact="0.0811"/>
                  <dgm:constr type="ctrX" for="ch" forName="picture1" refType="w" fact="0.8012"/>
                  <dgm:constr type="ctrY" for="ch" forName="picture1" refType="h" fact="0.9322"/>
                  <dgm:constr type="w" for="ch" forName="picture1" refType="w" fact="0.1055"/>
                  <dgm:constr type="h" for="ch" forName="picture1" refType="h" fact="0.1403"/>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727"/>
                  <dgm:constr type="t" for="ch" forName="parTx2" refType="h" fact="0.8468"/>
                  <dgm:constr type="w" for="ch" forName="parTx2" refType="w" fact="0.2275"/>
                  <dgm:constr type="h" for="ch" forName="parTx2" refType="h" fact="0.0811"/>
                  <dgm:constr type="ctrX" for="ch" forName="picture2" refType="w" fact="0.5831"/>
                  <dgm:constr type="ctrY" for="ch" forName="picture2" refType="h" fact="0.8357"/>
                  <dgm:constr type="w" for="ch" forName="picture2" refType="w" fact="0.1055"/>
                  <dgm:constr type="h" for="ch" forName="picture2" refType="h" fact="0.1403"/>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651"/>
                  <dgm:constr type="t" for="ch" forName="parTx3" refType="h" fact="0.7023"/>
                  <dgm:constr type="w" for="ch" forName="parTx3" refType="w" fact="0.2275"/>
                  <dgm:constr type="h" for="ch" forName="parTx3" refType="h" fact="0.0811"/>
                  <dgm:constr type="ctrX" for="ch" forName="picture3" refType="w" fact="0.4755"/>
                  <dgm:constr type="ctrY" for="ch" forName="picture3" refType="h" fact="0.6912"/>
                  <dgm:constr type="w" for="ch" forName="picture3" refType="w" fact="0.1055"/>
                  <dgm:constr type="h" for="ch" forName="picture3" refType="h" fact="0.1403"/>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4002"/>
                  <dgm:constr type="t" for="ch" forName="parTx4" refType="h" fact="0.5441"/>
                  <dgm:constr type="w" for="ch" forName="parTx4" refType="w" fact="0.2275"/>
                  <dgm:constr type="h" for="ch" forName="parTx4" refType="h" fact="0.0811"/>
                  <dgm:constr type="ctrX" for="ch" forName="picture4" refType="w" fact="0.4106"/>
                  <dgm:constr type="ctrY" for="ch" forName="picture4" refType="h" fact="0.533"/>
                  <dgm:constr type="w" for="ch" forName="picture4" refType="w" fact="0.1055"/>
                  <dgm:constr type="h" for="ch" forName="picture4" refType="h" fact="0.1403"/>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584"/>
                  <dgm:constr type="t" for="ch" forName="parTx5" refType="h" fact="0.3737"/>
                  <dgm:constr type="w" for="ch" forName="parTx5" refType="w" fact="0.2275"/>
                  <dgm:constr type="h" for="ch" forName="parTx5" refType="h" fact="0.0811"/>
                  <dgm:constr type="ctrX" for="ch" forName="picture5" refType="w" fact="0.3687"/>
                  <dgm:constr type="ctrY" for="ch" forName="picture5" refType="h" fact="0.3626"/>
                  <dgm:constr type="w" for="ch" forName="picture5" refType="w" fact="0.1055"/>
                  <dgm:constr type="h" for="ch" forName="picture5" refType="h" fact="0.1403"/>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356"/>
                  <dgm:constr type="t" for="ch" forName="parTx6" refType="h" fact="0.2061"/>
                  <dgm:constr type="w" for="ch" forName="parTx6" refType="w" fact="0.2275"/>
                  <dgm:constr type="h" for="ch" forName="parTx6" refType="h" fact="0.0811"/>
                  <dgm:constr type="ctrX" for="ch" forName="picture6" refType="w" fact="0.3459"/>
                  <dgm:constr type="ctrY" for="ch" forName="picture6" refType="h" fact="0.195"/>
                  <dgm:constr type="w" for="ch" forName="picture6" refType="w" fact="0.1055"/>
                  <dgm:constr type="h" for="ch" forName="picture6" refType="h" fact="0.1403"/>
                  <dgm:constr type="r" for="ch" forName="desTx6" refType="l" refFor="ch" refForName="parTx6"/>
                  <dgm:constr type="l" for="ch" forName="desTx6"/>
                  <dgm:constr type="t" for="ch" forName="desTx6" refType="t" refFor="ch" refForName="parTx6"/>
                  <dgm:constr type="h" for="ch" forName="desTx6" refType="h" refFor="ch" refForName="parTx6"/>
                </dgm:constrLst>
              </dgm:if>
              <dgm:else name="Name61">
                <dgm:alg type="composite">
                  <dgm:param type="ar" val="1.1223"/>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userD" refType="w" fact="0.0125"/>
                  <dgm:constr type="ctrX" for="ch" forName="dot1" refType="w" fact="0.5724"/>
                  <dgm:constr type="ctrY" for="ch" forName="dot1" refType="h" fact="0.8839"/>
                  <dgm:constr type="w" for="ch" forName="dot1" refType="userD"/>
                  <dgm:constr type="h" for="ch" forName="dot1" refType="userD"/>
                  <dgm:constr type="ctrX" for="ch" forName="dot2" refType="w" fact="0.599"/>
                  <dgm:constr type="ctrY" for="ch" forName="dot2" refType="h" fact="0.8967"/>
                  <dgm:constr type="w" for="ch" forName="dot2" refType="userD"/>
                  <dgm:constr type="h" for="ch" forName="dot2" refType="userD"/>
                  <dgm:constr type="ctrX" for="ch" forName="dot3" refType="w" fact="0.6261"/>
                  <dgm:constr type="ctrY" for="ch" forName="dot3" refType="h" fact="0.9076"/>
                  <dgm:constr type="w" for="ch" forName="dot3" refType="userD"/>
                  <dgm:constr type="h" for="ch" forName="dot3" refType="userD"/>
                  <dgm:constr type="ctrX" for="ch" forName="dot4" refType="w" fact="0.6536"/>
                  <dgm:constr type="ctrY" for="ch" forName="dot4" refType="h" fact="0.9165"/>
                  <dgm:constr type="w" for="ch" forName="dot4" refType="userD"/>
                  <dgm:constr type="h" for="ch" forName="dot4" refType="userD"/>
                  <dgm:constr type="ctrX" for="ch" forName="dot5" refType="w" fact="0.6814"/>
                  <dgm:constr type="ctrY" for="ch" forName="dot5" refType="h" fact="0.9234"/>
                  <dgm:constr type="w" for="ch" forName="dot5" refType="userD"/>
                  <dgm:constr type="h" for="ch" forName="dot5" refType="userD"/>
                  <dgm:constr type="ctrX" for="ch" forName="dot6" refType="w" fact="0.4214"/>
                  <dgm:constr type="ctrY" for="ch" forName="dot6" refType="h" fact="0.764"/>
                  <dgm:constr type="w" for="ch" forName="dot6" refType="userD"/>
                  <dgm:constr type="h" for="ch" forName="dot6" refType="userD"/>
                  <dgm:constr type="ctrX" for="ch" forName="dot7" refType="w" fact="0.4436"/>
                  <dgm:constr type="ctrY" for="ch" forName="dot7" refType="h" fact="0.7878"/>
                  <dgm:constr type="w" for="ch" forName="dot7" refType="userD"/>
                  <dgm:constr type="h" for="ch" forName="dot7" refType="userD"/>
                  <dgm:constr type="ctrX" for="ch" forName="dot8" refType="w" fact="0.325"/>
                  <dgm:constr type="ctrY" for="ch" forName="dot8" refType="h" fact="0.6227"/>
                  <dgm:constr type="w" for="ch" forName="dot8" refType="userD"/>
                  <dgm:constr type="h" for="ch" forName="dot8" refType="userD"/>
                  <dgm:constr type="ctrX" for="ch" forName="dot9" refType="w" fact="0.2597"/>
                  <dgm:constr type="ctrY" for="ch" forName="dot9" refType="h" fact="0.4556"/>
                  <dgm:constr type="w" for="ch" forName="dot9" refType="userD"/>
                  <dgm:constr type="h" for="ch" forName="dot9" refType="userD"/>
                  <dgm:constr type="ctrX" for="ch" forName="dot10" refType="w" fact="0.2286"/>
                  <dgm:constr type="ctrY" for="ch" forName="dot10" refType="h" fact="0.2816"/>
                  <dgm:constr type="w" for="ch" forName="dot10" refType="userD"/>
                  <dgm:constr type="h" for="ch" forName="dot10" refType="userD"/>
                  <dgm:constr type="ctrX" for="ch" forName="dotArrow1" refType="w" fact="0.2557"/>
                  <dgm:constr type="ctrY" for="ch" forName="dotArrow1" refType="h" fact="0.0748"/>
                  <dgm:constr type="w" for="ch" forName="dotArrow1" refType="userD"/>
                  <dgm:constr type="h" for="ch" forName="dotArrow1" refType="userD"/>
                  <dgm:constr type="ctrX" for="ch" forName="dotArrow2" refType="w" fact="0.2372"/>
                  <dgm:constr type="ctrY" for="ch" forName="dotArrow2" refType="h" fact="0.0581"/>
                  <dgm:constr type="w" for="ch" forName="dotArrow2" refType="userD"/>
                  <dgm:constr type="h" for="ch" forName="dotArrow2" refType="userD"/>
                  <dgm:constr type="ctrX" for="ch" forName="dotArrow3" refType="w" fact="0.2187"/>
                  <dgm:constr type="ctrY" for="ch" forName="dotArrow3" refType="h" fact="0.0414"/>
                  <dgm:constr type="w" for="ch" forName="dotArrow3" refType="userD"/>
                  <dgm:constr type="h" for="ch" forName="dotArrow3" refType="userD"/>
                  <dgm:constr type="ctrX" for="ch" forName="dotArrow4" refType="w" fact="0.2001"/>
                  <dgm:constr type="ctrY" for="ch" forName="dotArrow4" refType="h" fact="0.0581"/>
                  <dgm:constr type="w" for="ch" forName="dotArrow4" refType="userD"/>
                  <dgm:constr type="h" for="ch" forName="dotArrow4" refType="userD"/>
                  <dgm:constr type="ctrX" for="ch" forName="dotArrow5" refType="w" fact="0.1816"/>
                  <dgm:constr type="ctrY" for="ch" forName="dotArrow5" refType="h" fact="0.0748"/>
                  <dgm:constr type="w" for="ch" forName="dotArrow5" refType="userD"/>
                  <dgm:constr type="h" for="ch" forName="dotArrow5" refType="userD"/>
                  <dgm:constr type="ctrX" for="ch" forName="dotArrow6" refType="w" fact="0.2187"/>
                  <dgm:constr type="ctrY" for="ch" forName="dotArrow6" refType="h" fact="0.0766"/>
                  <dgm:constr type="w" for="ch" forName="dotArrow6" refType="userD"/>
                  <dgm:constr type="h" for="ch" forName="dotArrow6" refType="userD"/>
                  <dgm:constr type="ctrX" for="ch" forName="dotArrow7" refType="w" fact="0.2187"/>
                  <dgm:constr type="ctrY" for="ch" forName="dotArrow7" refType="h" fact="0.1118"/>
                  <dgm:constr type="w" for="ch" forName="dotArrow7" refType="userD"/>
                  <dgm:constr type="h" for="ch" forName="dotArrow7" refType="userD"/>
                  <dgm:constr type="r" for="ch" forName="parTx1" refType="w" fact="0.7522"/>
                  <dgm:constr type="t" for="ch" forName="parTx1" refType="h" fact="0.9416"/>
                  <dgm:constr type="w" for="ch" forName="parTx1" refType="w" fact="0.2696"/>
                  <dgm:constr type="h" for="ch" forName="parTx1" refType="h" fact="0.0811"/>
                  <dgm:constr type="ctrX" for="ch" forName="picture1" refType="w" fact="0.7644"/>
                  <dgm:constr type="ctrY" for="ch" forName="picture1" refType="h" fact="0.9322"/>
                  <dgm:constr type="w" for="ch" forName="picture1" refType="w" fact="0.125"/>
                  <dgm:constr type="h" for="ch" forName="picture1" refType="h" fact="0.1403"/>
                  <dgm:constr type="r" for="ch" forName="parTx2" refType="w" fact="0.4937"/>
                  <dgm:constr type="t" for="ch" forName="parTx2" refType="h" fact="0.8451"/>
                  <dgm:constr type="w" for="ch" forName="parTx2" refType="w" fact="0.2696"/>
                  <dgm:constr type="h" for="ch" forName="parTx2" refType="h" fact="0.0811"/>
                  <dgm:constr type="ctrX" for="ch" forName="picture2" refType="w" fact="0.5059"/>
                  <dgm:constr type="ctrY" for="ch" forName="picture2" refType="h" fact="0.8357"/>
                  <dgm:constr type="w" for="ch" forName="picture2" refType="w" fact="0.125"/>
                  <dgm:constr type="h" for="ch" forName="picture2" refType="h" fact="0.1403"/>
                  <dgm:constr type="r" for="ch" forName="parTx3" refType="w" fact="0.3662"/>
                  <dgm:constr type="t" for="ch" forName="parTx3" refType="h" fact="0.7006"/>
                  <dgm:constr type="w" for="ch" forName="parTx3" refType="w" fact="0.2696"/>
                  <dgm:constr type="h" for="ch" forName="parTx3" refType="h" fact="0.0811"/>
                  <dgm:constr type="ctrX" for="ch" forName="picture3" refType="w" fact="0.3784"/>
                  <dgm:constr type="ctrY" for="ch" forName="picture3" refType="h" fact="0.6912"/>
                  <dgm:constr type="w" for="ch" forName="picture3" refType="w" fact="0.125"/>
                  <dgm:constr type="h" for="ch" forName="picture3" refType="h" fact="0.1403"/>
                  <dgm:constr type="r" for="ch" forName="parTx4" refType="w" fact="0.2893"/>
                  <dgm:constr type="t" for="ch" forName="parTx4" refType="h" fact="0.5424"/>
                  <dgm:constr type="w" for="ch" forName="parTx4" refType="w" fact="0.2696"/>
                  <dgm:constr type="h" for="ch" forName="parTx4" refType="h" fact="0.0811"/>
                  <dgm:constr type="ctrX" for="ch" forName="picture4" refType="w" fact="0.3015"/>
                  <dgm:constr type="ctrY" for="ch" forName="picture4" refType="h" fact="0.533"/>
                  <dgm:constr type="w" for="ch" forName="picture4" refType="w" fact="0.125"/>
                  <dgm:constr type="h" for="ch" forName="picture4" refType="h" fact="0.1403"/>
                  <dgm:constr type="r" for="ch" forName="parTx5" refType="w" fact="0.2397"/>
                  <dgm:constr type="t" for="ch" forName="parTx5" refType="h" fact="0.372"/>
                  <dgm:constr type="w" for="ch" forName="parTx5" refType="w" fact="0.2696"/>
                  <dgm:constr type="h" for="ch" forName="parTx5" refType="h" fact="0.0811"/>
                  <dgm:constr type="ctrX" for="ch" forName="picture5" refType="w" fact="0.2519"/>
                  <dgm:constr type="ctrY" for="ch" forName="picture5" refType="h" fact="0.3626"/>
                  <dgm:constr type="w" for="ch" forName="picture5" refType="w" fact="0.125"/>
                  <dgm:constr type="h" for="ch" forName="picture5" refType="h" fact="0.1403"/>
                  <dgm:constr type="r" for="ch" forName="parTx6" refType="w" fact="0.2127"/>
                  <dgm:constr type="t" for="ch" forName="parTx6" refType="h" fact="0.2044"/>
                  <dgm:constr type="w" for="ch" forName="parTx6" refType="w" fact="0.2696"/>
                  <dgm:constr type="h" for="ch" forName="parTx6" refType="h" fact="0.0811"/>
                  <dgm:constr type="ctrX" for="ch" forName="picture6" refType="w" fact="0.2249"/>
                  <dgm:constr type="ctrY" for="ch" forName="picture6" refType="h" fact="0.195"/>
                  <dgm:constr type="w" for="ch" forName="picture6" refType="w" fact="0.125"/>
                  <dgm:constr type="h" for="ch" forName="picture6" refType="h" fact="0.1403"/>
                </dgm:constrLst>
              </dgm:else>
            </dgm:choose>
          </dgm:else>
        </dgm:choose>
      </dgm:if>
      <dgm:else name="Name62">
        <dgm:choose name="Name63">
          <dgm:if name="Name64" func="var" arg="dir" op="equ" val="norm">
            <dgm:choose name="Name65">
              <dgm:if name="Name66"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3909"/>
                  <dgm:constr type="ctrY" for="ch" forName="dot1" refType="h" fact="0.8342"/>
                  <dgm:constr type="w" for="ch" forName="dot1" refType="userD"/>
                  <dgm:constr type="h" for="ch" forName="dot1" refType="userD"/>
                  <dgm:constr type="ctrX" for="ch" forName="dot2" refType="w" fact="0.3721"/>
                  <dgm:constr type="ctrY" for="ch" forName="dot2" refType="h" fact="0.8448"/>
                  <dgm:constr type="w" for="ch" forName="dot2" refType="userD"/>
                  <dgm:constr type="h" for="ch" forName="dot2" refType="userD"/>
                  <dgm:constr type="ctrX" for="ch" forName="dot3" refType="w" fact="0.353"/>
                  <dgm:constr type="ctrY" for="ch" forName="dot3" refType="h" fact="0.8539"/>
                  <dgm:constr type="w" for="ch" forName="dot3" refType="userD"/>
                  <dgm:constr type="h" for="ch" forName="dot3" refType="userD"/>
                  <dgm:constr type="ctrX" for="ch" forName="dot4" refType="w" fact="0.3337"/>
                  <dgm:constr type="ctrY" for="ch" forName="dot4" refType="h" fact="0.8615"/>
                  <dgm:constr type="w" for="ch" forName="dot4" refType="userD"/>
                  <dgm:constr type="h" for="ch" forName="dot4" refType="userD"/>
                  <dgm:constr type="ctrX" for="ch" forName="dot5" refType="w" fact="0.3142"/>
                  <dgm:constr type="ctrY" for="ch" forName="dot5" refType="h" fact="0.8676"/>
                  <dgm:constr type="w" for="ch" forName="dot5" refType="userD"/>
                  <dgm:constr type="h" for="ch" forName="dot5" refType="userD"/>
                  <dgm:constr type="ctrX" for="ch" forName="dot6" refType="w" fact="0.5088"/>
                  <dgm:constr type="ctrY" for="ch" forName="dot6" refType="h" fact="0.7255"/>
                  <dgm:constr type="w" for="ch" forName="dot6" refType="userD"/>
                  <dgm:constr type="h" for="ch" forName="dot6" refType="userD"/>
                  <dgm:constr type="ctrX" for="ch" forName="dot7" refType="w" fact="0.4926"/>
                  <dgm:constr type="ctrY" for="ch" forName="dot7" refType="h" fact="0.7454"/>
                  <dgm:constr type="w" for="ch" forName="dot7" refType="userD"/>
                  <dgm:constr type="h" for="ch" forName="dot7" refType="userD"/>
                  <dgm:constr type="ctrX" for="ch" forName="dot8" refType="w" fact="0.5836"/>
                  <dgm:constr type="ctrY" for="ch" forName="dot8" refType="h" fact="0.6026"/>
                  <dgm:constr type="w" for="ch" forName="dot8" refType="userD"/>
                  <dgm:constr type="h" for="ch" forName="dot8" refType="userD"/>
                  <dgm:constr type="ctrX" for="ch" forName="dot9" refType="w" fact="0.6371"/>
                  <dgm:constr type="ctrY" for="ch" forName="dot9" refType="h" fact="0.4632"/>
                  <dgm:constr type="w" for="ch" forName="dot9" refType="userD"/>
                  <dgm:constr type="h" for="ch" forName="dot9" refType="userD"/>
                  <dgm:constr type="ctrX" for="ch" forName="dot10" refType="w" fact="0.6701"/>
                  <dgm:constr type="ctrY" for="ch" forName="dot10" refType="h" fact="0.3187"/>
                  <dgm:constr type="w" for="ch" forName="dot10" refType="userD"/>
                  <dgm:constr type="h" for="ch" forName="dot10" refType="userD"/>
                  <dgm:constr type="ctrX" for="ch" forName="dot11" refType="w" fact="0.6853"/>
                  <dgm:constr type="ctrY" for="ch" forName="dot11" refType="h" fact="0.1763"/>
                  <dgm:constr type="w" for="ch" forName="dot11" refType="userD"/>
                  <dgm:constr type="h" for="ch" forName="dot11" refType="userD"/>
                  <dgm:constr type="ctrX" for="ch" forName="dotArrow1" refType="w" fact="0.6627"/>
                  <dgm:constr type="ctrY" for="ch" forName="dotArrow1" refType="h" fact="-0.0099"/>
                  <dgm:constr type="w" for="ch" forName="dotArrow1" refType="userD"/>
                  <dgm:constr type="h" for="ch" forName="dotArrow1" refType="userD"/>
                  <dgm:constr type="ctrX" for="ch" forName="dotArrow2" refType="w" fact="0.6773"/>
                  <dgm:constr type="ctrY" for="ch" forName="dotArrow2" refType="h" fact="-0.0239"/>
                  <dgm:constr type="w" for="ch" forName="dotArrow2" refType="userD"/>
                  <dgm:constr type="h" for="ch" forName="dotArrow2" refType="userD"/>
                  <dgm:constr type="ctrX" for="ch" forName="dotArrow3" refType="w" fact="0.6919"/>
                  <dgm:constr type="ctrY" for="ch" forName="dotArrow3" refType="h" fact="-0.0378"/>
                  <dgm:constr type="w" for="ch" forName="dotArrow3" refType="userD"/>
                  <dgm:constr type="h" for="ch" forName="dotArrow3" refType="userD"/>
                  <dgm:constr type="ctrX" for="ch" forName="dotArrow4" refType="w" fact="0.7065"/>
                  <dgm:constr type="ctrY" for="ch" forName="dotArrow4" refType="h" fact="-0.0239"/>
                  <dgm:constr type="w" for="ch" forName="dotArrow4" refType="userD"/>
                  <dgm:constr type="h" for="ch" forName="dotArrow4" refType="userD"/>
                  <dgm:constr type="ctrX" for="ch" forName="dotArrow5" refType="w" fact="0.7212"/>
                  <dgm:constr type="ctrY" for="ch" forName="dotArrow5" refType="h" fact="-0.0099"/>
                  <dgm:constr type="w" for="ch" forName="dotArrow5" refType="userD"/>
                  <dgm:constr type="h" for="ch" forName="dotArrow5" refType="userD"/>
                  <dgm:constr type="ctrX" for="ch" forName="dotArrow6" refType="w" fact="0.6919"/>
                  <dgm:constr type="ctrY" for="ch" forName="dotArrow6" refType="h" fact="-0.0084"/>
                  <dgm:constr type="w" for="ch" forName="dotArrow6" refType="userD"/>
                  <dgm:constr type="h" for="ch" forName="dotArrow6" refType="userD"/>
                  <dgm:constr type="ctrX" for="ch" forName="dotArrow7" refType="w" fact="0.6919"/>
                  <dgm:constr type="ctrY" for="ch" forName="dotArrow7" refType="h" fact="0.0211"/>
                  <dgm:constr type="w" for="ch" forName="dotArrow7" refType="userD"/>
                  <dgm:constr type="h" for="ch" forName="dotArrow7" refType="userD"/>
                  <dgm:constr type="l" for="ch" forName="parTx1" refType="w" fact="0.2556"/>
                  <dgm:constr type="t" for="ch" forName="parTx1" refType="h" fact="0.8856"/>
                  <dgm:constr type="w" for="ch" forName="parTx1" refType="w" fact="0.2101"/>
                  <dgm:constr type="h" for="ch" forName="parTx1" refType="h" fact="0.0704"/>
                  <dgm:constr type="ctrX" for="ch" forName="picture1" refType="w" fact="0.246"/>
                  <dgm:constr type="ctrY" for="ch" forName="picture1" refType="h" fact="0.8769"/>
                  <dgm:constr type="w" for="ch" forName="picture1" refType="w" fact="0.0974"/>
                  <dgm:constr type="h" for="ch" forName="picture1" refType="h" fact="0.1218"/>
                  <dgm:constr type="l" for="ch" forName="desTx1" refType="r" refFor="ch" refForName="parTx1"/>
                  <dgm:constr type="r" for="ch" forName="desTx1" refType="w"/>
                  <dgm:constr type="t" for="ch" forName="desTx1" refType="t" refFor="ch" refForName="parTx1"/>
                  <dgm:constr type="h" for="ch" forName="desTx1" refType="h" refFor="ch" refForName="parTx1"/>
                  <dgm:constr type="l" for="ch" forName="parTx2" refType="w" fact="0.4535"/>
                  <dgm:constr type="t" for="ch" forName="parTx2" refType="h" fact="0.7956"/>
                  <dgm:constr type="w" for="ch" forName="parTx2" refType="w" fact="0.2101"/>
                  <dgm:constr type="h" for="ch" forName="parTx2" refType="h" fact="0.0704"/>
                  <dgm:constr type="ctrX" for="ch" forName="picture2" refType="w" fact="0.4439"/>
                  <dgm:constr type="ctrY" for="ch" forName="picture2" refType="h" fact="0.787"/>
                  <dgm:constr type="w" for="ch" forName="picture2" refType="w" fact="0.0974"/>
                  <dgm:constr type="h" for="ch" forName="picture2" refType="h" fact="0.1218"/>
                  <dgm:constr type="l" for="ch" forName="desTx2" refType="r" refFor="ch" refForName="parTx2"/>
                  <dgm:constr type="r" for="ch" forName="desTx2" refType="w"/>
                  <dgm:constr type="t" for="ch" forName="desTx2" refType="t" refFor="ch" refForName="parTx2"/>
                  <dgm:constr type="h" for="ch" forName="desTx2" refType="h" refFor="ch" refForName="parTx2"/>
                  <dgm:constr type="l" for="ch" forName="parTx3" refType="w" fact="0.5511"/>
                  <dgm:constr type="t" for="ch" forName="parTx3" refType="h" fact="0.673"/>
                  <dgm:constr type="w" for="ch" forName="parTx3" refType="w" fact="0.2101"/>
                  <dgm:constr type="h" for="ch" forName="parTx3" refType="h" fact="0.0704"/>
                  <dgm:constr type="ctrX" for="ch" forName="picture3" refType="w" fact="0.5415"/>
                  <dgm:constr type="ctrY" for="ch" forName="picture3" refType="h" fact="0.6644"/>
                  <dgm:constr type="w" for="ch" forName="picture3" refType="w" fact="0.0974"/>
                  <dgm:constr type="h" for="ch" forName="picture3" refType="h" fact="0.1218"/>
                  <dgm:constr type="l" for="ch" forName="desTx3" refType="r" refFor="ch" refForName="parTx3"/>
                  <dgm:constr type="r" for="ch" forName="desTx3" refType="w"/>
                  <dgm:constr type="t" for="ch" forName="desTx3" refType="t" refFor="ch" refForName="parTx3"/>
                  <dgm:constr type="h" for="ch" forName="desTx3" refType="h" refFor="ch" refForName="parTx3"/>
                  <dgm:constr type="l" for="ch" forName="parTx4" refType="w" fact="0.6132"/>
                  <dgm:constr type="t" for="ch" forName="parTx4" refType="h" fact="0.538"/>
                  <dgm:constr type="w" for="ch" forName="parTx4" refType="w" fact="0.2101"/>
                  <dgm:constr type="h" for="ch" forName="parTx4" refType="h" fact="0.0704"/>
                  <dgm:constr type="ctrX" for="ch" forName="picture4" refType="w" fact="0.6037"/>
                  <dgm:constr type="ctrY" for="ch" forName="picture4" refType="h" fact="0.5294"/>
                  <dgm:constr type="w" for="ch" forName="picture4" refType="w" fact="0.0974"/>
                  <dgm:constr type="h" for="ch" forName="picture4" refType="h" fact="0.1218"/>
                  <dgm:constr type="l" for="ch" forName="desTx4" refType="r" refFor="ch" refForName="parTx4"/>
                  <dgm:constr type="r" for="ch" forName="desTx4" refType="w"/>
                  <dgm:constr type="t" for="ch" forName="desTx4" refType="t" refFor="ch" refForName="parTx4"/>
                  <dgm:constr type="h" for="ch" forName="desTx4" refType="h" refFor="ch" refForName="parTx4"/>
                  <dgm:constr type="l" for="ch" forName="parTx5" refType="w" fact="0.6576"/>
                  <dgm:constr type="t" for="ch" forName="parTx5" refType="h" fact="0.3951"/>
                  <dgm:constr type="w" for="ch" forName="parTx5" refType="w" fact="0.2101"/>
                  <dgm:constr type="h" for="ch" forName="parTx5" refType="h" fact="0.0704"/>
                  <dgm:constr type="ctrX" for="ch" forName="picture5" refType="w" fact="0.648"/>
                  <dgm:constr type="ctrY" for="ch" forName="picture5" refType="h" fact="0.3864"/>
                  <dgm:constr type="w" for="ch" forName="picture5" refType="w" fact="0.0974"/>
                  <dgm:constr type="h" for="ch" forName="picture5" refType="h" fact="0.1218"/>
                  <dgm:constr type="l" for="ch" forName="desTx5" refType="r" refFor="ch" refForName="parTx5"/>
                  <dgm:constr type="r" for="ch" forName="desTx5" refType="w"/>
                  <dgm:constr type="t" for="ch" forName="desTx5" refType="t" refFor="ch" refForName="parTx5"/>
                  <dgm:constr type="h" for="ch" forName="desTx5" refType="h" refFor="ch" refForName="parTx5"/>
                  <dgm:constr type="l" for="ch" forName="parTx6" refType="w" fact="0.6828"/>
                  <dgm:constr type="t" for="ch" forName="parTx6" refType="h" fact="0.2531"/>
                  <dgm:constr type="w" for="ch" forName="parTx6" refType="w" fact="0.2101"/>
                  <dgm:constr type="h" for="ch" forName="parTx6" refType="h" fact="0.0704"/>
                  <dgm:constr type="ctrX" for="ch" forName="picture6" refType="w" fact="0.6733"/>
                  <dgm:constr type="ctrY" for="ch" forName="picture6" refType="h" fact="0.2444"/>
                  <dgm:constr type="w" for="ch" forName="picture6" refType="w" fact="0.0974"/>
                  <dgm:constr type="h" for="ch" forName="picture6" refType="h" fact="0.1218"/>
                  <dgm:constr type="l" for="ch" forName="desTx6" refType="r" refFor="ch" refForName="parTx6"/>
                  <dgm:constr type="r" for="ch" forName="desTx6" refType="w"/>
                  <dgm:constr type="t" for="ch" forName="desTx6" refType="t" refFor="ch" refForName="parTx6"/>
                  <dgm:constr type="h" for="ch" forName="desTx6" refType="h" refFor="ch" refForName="parTx6"/>
                  <dgm:constr type="l" for="ch" forName="parTx7" refType="w" fact="0.6966"/>
                  <dgm:constr type="t" for="ch" forName="parTx7" refType="h" fact="0.1162"/>
                  <dgm:constr type="w" for="ch" forName="parTx7" refType="w" fact="0.2101"/>
                  <dgm:constr type="h" for="ch" forName="parTx7" refType="h" fact="0.0704"/>
                  <dgm:constr type="ctrX" for="ch" forName="picture7" refType="w" fact="0.6871"/>
                  <dgm:constr type="ctrY" for="ch" forName="picture7" refType="h" fact="0.1075"/>
                  <dgm:constr type="w" for="ch" forName="picture7" refType="w" fact="0.0974"/>
                  <dgm:constr type="h" for="ch" forName="picture7" refType="h" fact="0.1218"/>
                  <dgm:constr type="l" for="ch" forName="desTx7" refType="r" refFor="ch" refForName="parTx7"/>
                  <dgm:constr type="r" for="ch" forName="desTx7" refType="w"/>
                  <dgm:constr type="t" for="ch" forName="desTx7" refType="t" refFor="ch" refForName="parTx7"/>
                  <dgm:constr type="h" for="ch" forName="desTx7" refType="h" refFor="ch" refForName="parTx7"/>
                </dgm:constrLst>
              </dgm:if>
              <dgm:else name="Name67">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4459"/>
                  <dgm:constr type="ctrY" for="ch" forName="dot1" refType="h" fact="0.8342"/>
                  <dgm:constr type="w" for="ch" forName="dot1" refType="userD"/>
                  <dgm:constr type="h" for="ch" forName="dot1" refType="userD"/>
                  <dgm:constr type="ctrX" for="ch" forName="dot2" refType="w" fact="0.4244"/>
                  <dgm:constr type="ctrY" for="ch" forName="dot2" refType="h" fact="0.8448"/>
                  <dgm:constr type="w" for="ch" forName="dot2" refType="userD"/>
                  <dgm:constr type="h" for="ch" forName="dot2" refType="userD"/>
                  <dgm:constr type="ctrX" for="ch" forName="dot3" refType="w" fact="0.4026"/>
                  <dgm:constr type="ctrY" for="ch" forName="dot3" refType="h" fact="0.8539"/>
                  <dgm:constr type="w" for="ch" forName="dot3" refType="userD"/>
                  <dgm:constr type="h" for="ch" forName="dot3" refType="userD"/>
                  <dgm:constr type="ctrX" for="ch" forName="dot4" refType="w" fact="0.3806"/>
                  <dgm:constr type="ctrY" for="ch" forName="dot4" refType="h" fact="0.8615"/>
                  <dgm:constr type="w" for="ch" forName="dot4" refType="userD"/>
                  <dgm:constr type="h" for="ch" forName="dot4" refType="userD"/>
                  <dgm:constr type="ctrX" for="ch" forName="dot5" refType="w" fact="0.3584"/>
                  <dgm:constr type="ctrY" for="ch" forName="dot5" refType="h" fact="0.8676"/>
                  <dgm:constr type="w" for="ch" forName="dot5" refType="userD"/>
                  <dgm:constr type="h" for="ch" forName="dot5" refType="userD"/>
                  <dgm:constr type="ctrX" for="ch" forName="dot6" refType="w" fact="0.5803"/>
                  <dgm:constr type="ctrY" for="ch" forName="dot6" refType="h" fact="0.7255"/>
                  <dgm:constr type="w" for="ch" forName="dot6" refType="userD"/>
                  <dgm:constr type="h" for="ch" forName="dot6" refType="userD"/>
                  <dgm:constr type="ctrX" for="ch" forName="dot7" refType="w" fact="0.5618"/>
                  <dgm:constr type="ctrY" for="ch" forName="dot7" refType="h" fact="0.7454"/>
                  <dgm:constr type="w" for="ch" forName="dot7" refType="userD"/>
                  <dgm:constr type="h" for="ch" forName="dot7" refType="userD"/>
                  <dgm:constr type="ctrX" for="ch" forName="dot8" refType="w" fact="0.6656"/>
                  <dgm:constr type="ctrY" for="ch" forName="dot8" refType="h" fact="0.6026"/>
                  <dgm:constr type="w" for="ch" forName="dot8" refType="userD"/>
                  <dgm:constr type="h" for="ch" forName="dot8" refType="userD"/>
                  <dgm:constr type="ctrX" for="ch" forName="dot9" refType="w" fact="0.7266"/>
                  <dgm:constr type="ctrY" for="ch" forName="dot9" refType="h" fact="0.4632"/>
                  <dgm:constr type="w" for="ch" forName="dot9" refType="userD"/>
                  <dgm:constr type="h" for="ch" forName="dot9" refType="userD"/>
                  <dgm:constr type="ctrX" for="ch" forName="dot10" refType="w" fact="0.7643"/>
                  <dgm:constr type="ctrY" for="ch" forName="dot10" refType="h" fact="0.3187"/>
                  <dgm:constr type="w" for="ch" forName="dot10" refType="userD"/>
                  <dgm:constr type="h" for="ch" forName="dot10" refType="userD"/>
                  <dgm:constr type="ctrX" for="ch" forName="dot11" refType="w" fact="0.7816"/>
                  <dgm:constr type="ctrY" for="ch" forName="dot11" refType="h" fact="0.1763"/>
                  <dgm:constr type="w" for="ch" forName="dot11" refType="userD"/>
                  <dgm:constr type="h" for="ch" forName="dot11" refType="userD"/>
                  <dgm:constr type="ctrX" for="ch" forName="dotArrow1" refType="w" fact="0.7558"/>
                  <dgm:constr type="ctrY" for="ch" forName="dotArrow1" refType="h" fact="-0.0099"/>
                  <dgm:constr type="w" for="ch" forName="dotArrow1" refType="userD"/>
                  <dgm:constr type="h" for="ch" forName="dotArrow1" refType="userD"/>
                  <dgm:constr type="ctrX" for="ch" forName="dotArrow2" refType="w" fact="0.7725"/>
                  <dgm:constr type="ctrY" for="ch" forName="dotArrow2" refType="h" fact="-0.0239"/>
                  <dgm:constr type="w" for="ch" forName="dotArrow2" refType="userD"/>
                  <dgm:constr type="h" for="ch" forName="dotArrow2" refType="userD"/>
                  <dgm:constr type="ctrX" for="ch" forName="dotArrow3" refType="w" fact="0.7892"/>
                  <dgm:constr type="ctrY" for="ch" forName="dotArrow3" refType="h" fact="-0.0378"/>
                  <dgm:constr type="w" for="ch" forName="dotArrow3" refType="userD"/>
                  <dgm:constr type="h" for="ch" forName="dotArrow3" refType="userD"/>
                  <dgm:constr type="ctrX" for="ch" forName="dotArrow4" refType="w" fact="0.8058"/>
                  <dgm:constr type="ctrY" for="ch" forName="dotArrow4" refType="h" fact="-0.0239"/>
                  <dgm:constr type="w" for="ch" forName="dotArrow4" refType="userD"/>
                  <dgm:constr type="h" for="ch" forName="dotArrow4" refType="userD"/>
                  <dgm:constr type="ctrX" for="ch" forName="dotArrow5" refType="w" fact="0.8225"/>
                  <dgm:constr type="ctrY" for="ch" forName="dotArrow5" refType="h" fact="-0.0099"/>
                  <dgm:constr type="w" for="ch" forName="dotArrow5" refType="userD"/>
                  <dgm:constr type="h" for="ch" forName="dotArrow5" refType="userD"/>
                  <dgm:constr type="ctrX" for="ch" forName="dotArrow6" refType="w" fact="0.7892"/>
                  <dgm:constr type="ctrY" for="ch" forName="dotArrow6" refType="h" fact="-0.0084"/>
                  <dgm:constr type="w" for="ch" forName="dotArrow6" refType="userD"/>
                  <dgm:constr type="h" for="ch" forName="dotArrow6" refType="userD"/>
                  <dgm:constr type="ctrX" for="ch" forName="dotArrow7" refType="w" fact="0.7892"/>
                  <dgm:constr type="ctrY" for="ch" forName="dotArrow7" refType="h" fact="0.0211"/>
                  <dgm:constr type="w" for="ch" forName="dotArrow7" refType="userD"/>
                  <dgm:constr type="h" for="ch" forName="dotArrow7" refType="userD"/>
                  <dgm:constr type="l" for="ch" forName="parTx1" refType="w" fact="0.2915"/>
                  <dgm:constr type="t" for="ch" forName="parTx1" refType="h" fact="0.8845"/>
                  <dgm:constr type="w" for="ch" forName="parTx1" refType="w" fact="0.2396"/>
                  <dgm:constr type="h" for="ch" forName="parTx1" refType="h" fact="0.0704"/>
                  <dgm:constr type="ctrX" for="ch" forName="picture1" refType="w" fact="0.2806"/>
                  <dgm:constr type="ctrY" for="ch" forName="picture1" refType="h" fact="0.8769"/>
                  <dgm:constr type="w" for="ch" forName="picture1" refType="w" fact="0.1111"/>
                  <dgm:constr type="h" for="ch" forName="picture1" refType="h" fact="0.1218"/>
                  <dgm:constr type="l" for="ch" forName="parTx2" refType="w" fact="0.5172"/>
                  <dgm:constr type="t" for="ch" forName="parTx2" refType="h" fact="0.7946"/>
                  <dgm:constr type="w" for="ch" forName="parTx2" refType="w" fact="0.2396"/>
                  <dgm:constr type="h" for="ch" forName="parTx2" refType="h" fact="0.0704"/>
                  <dgm:constr type="ctrX" for="ch" forName="picture2" refType="w" fact="0.5063"/>
                  <dgm:constr type="ctrY" for="ch" forName="picture2" refType="h" fact="0.787"/>
                  <dgm:constr type="w" for="ch" forName="picture2" refType="w" fact="0.1111"/>
                  <dgm:constr type="h" for="ch" forName="picture2" refType="h" fact="0.1218"/>
                  <dgm:constr type="l" for="ch" forName="parTx3" refType="w" fact="0.6285"/>
                  <dgm:constr type="t" for="ch" forName="parTx3" refType="h" fact="0.672"/>
                  <dgm:constr type="w" for="ch" forName="parTx3" refType="w" fact="0.2396"/>
                  <dgm:constr type="h" for="ch" forName="parTx3" refType="h" fact="0.0704"/>
                  <dgm:constr type="ctrX" for="ch" forName="picture3" refType="w" fact="0.6176"/>
                  <dgm:constr type="ctrY" for="ch" forName="picture3" refType="h" fact="0.6644"/>
                  <dgm:constr type="w" for="ch" forName="picture3" refType="w" fact="0.1111"/>
                  <dgm:constr type="h" for="ch" forName="picture3" refType="h" fact="0.1218"/>
                  <dgm:constr type="l" for="ch" forName="parTx4" refType="w" fact="0.6994"/>
                  <dgm:constr type="t" for="ch" forName="parTx4" refType="h" fact="0.5369"/>
                  <dgm:constr type="w" for="ch" forName="parTx4" refType="w" fact="0.2396"/>
                  <dgm:constr type="h" for="ch" forName="parTx4" refType="h" fact="0.0704"/>
                  <dgm:constr type="ctrX" for="ch" forName="picture4" refType="w" fact="0.6885"/>
                  <dgm:constr type="ctrY" for="ch" forName="picture4" refType="h" fact="0.5294"/>
                  <dgm:constr type="w" for="ch" forName="picture4" refType="w" fact="0.1111"/>
                  <dgm:constr type="h" for="ch" forName="picture4" refType="h" fact="0.1218"/>
                  <dgm:constr type="l" for="ch" forName="parTx5" refType="w" fact="0.75"/>
                  <dgm:constr type="t" for="ch" forName="parTx5" refType="h" fact="0.394"/>
                  <dgm:constr type="w" for="ch" forName="parTx5" refType="w" fact="0.2396"/>
                  <dgm:constr type="h" for="ch" forName="parTx5" refType="h" fact="0.0704"/>
                  <dgm:constr type="ctrX" for="ch" forName="picture5" refType="w" fact="0.7391"/>
                  <dgm:constr type="ctrY" for="ch" forName="picture5" refType="h" fact="0.3864"/>
                  <dgm:constr type="w" for="ch" forName="picture5" refType="w" fact="0.1111"/>
                  <dgm:constr type="h" for="ch" forName="picture5" refType="h" fact="0.1218"/>
                  <dgm:constr type="l" for="ch" forName="parTx6" refType="w" fact="0.7788"/>
                  <dgm:constr type="t" for="ch" forName="parTx6" refType="h" fact="0.252"/>
                  <dgm:constr type="w" for="ch" forName="parTx6" refType="w" fact="0.2396"/>
                  <dgm:constr type="h" for="ch" forName="parTx6" refType="h" fact="0.0704"/>
                  <dgm:constr type="ctrX" for="ch" forName="picture6" refType="w" fact="0.7679"/>
                  <dgm:constr type="ctrY" for="ch" forName="picture6" refType="h" fact="0.2444"/>
                  <dgm:constr type="w" for="ch" forName="picture6" refType="w" fact="0.1111"/>
                  <dgm:constr type="h" for="ch" forName="picture6" refType="h" fact="0.1218"/>
                  <dgm:constr type="l" for="ch" forName="parTx7" refType="w" fact="0.7945"/>
                  <dgm:constr type="t" for="ch" forName="parTx7" refType="h" fact="0.1151"/>
                  <dgm:constr type="w" for="ch" forName="parTx7" refType="w" fact="0.2396"/>
                  <dgm:constr type="h" for="ch" forName="parTx7" refType="h" fact="0.0704"/>
                  <dgm:constr type="ctrX" for="ch" forName="picture7" refType="w" fact="0.7836"/>
                  <dgm:constr type="ctrY" for="ch" forName="picture7" refType="h" fact="0.1075"/>
                  <dgm:constr type="w" for="ch" forName="picture7" refType="w" fact="0.1111"/>
                  <dgm:constr type="h" for="ch" forName="picture7" refType="h" fact="0.1218"/>
                </dgm:constrLst>
              </dgm:else>
            </dgm:choose>
          </dgm:if>
          <dgm:else name="Name68">
            <dgm:choose name="Name69">
              <dgm:if name="Name70" axis="des" func="maxDepth" op="gt" val="1">
                <dgm:alg type="composite">
                  <dgm:param type="ar" val="1.25"/>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primFontSz" for="ch" forName="desTx1" op="equ" val="65"/>
                  <dgm:constr type="primFontSz" for="ch" forName="desTx2" refType="primFontSz" refFor="ch" refForName="desTx1" op="equ"/>
                  <dgm:constr type="primFontSz" for="ch" forName="desTx3" refType="primFontSz" refFor="ch" refForName="desTx1" op="equ"/>
                  <dgm:constr type="primFontSz" for="ch" forName="desTx4" refType="primFontSz" refFor="ch" refForName="desTx1" op="equ"/>
                  <dgm:constr type="primFontSz" for="ch" forName="desTx5" refType="primFontSz" refFor="ch" refForName="desTx1" op="equ"/>
                  <dgm:constr type="primFontSz" for="ch" forName="desTx6" refType="primFontSz" refFor="ch" refForName="desTx1" op="equ"/>
                  <dgm:constr type="primFontSz" for="ch" forName="desTx7" refType="primFontSz" refFor="ch" refForName="desTx1" op="equ"/>
                  <dgm:constr type="userD" refType="w" fact="0.0097"/>
                  <dgm:constr type="ctrX" for="ch" forName="dot1" refType="w" fact="0.6091"/>
                  <dgm:constr type="ctrY" for="ch" forName="dot1" refType="h" fact="0.8342"/>
                  <dgm:constr type="w" for="ch" forName="dot1" refType="userD"/>
                  <dgm:constr type="h" for="ch" forName="dot1" refType="userD"/>
                  <dgm:constr type="ctrX" for="ch" forName="dot2" refType="w" fact="0.6279"/>
                  <dgm:constr type="ctrY" for="ch" forName="dot2" refType="h" fact="0.8448"/>
                  <dgm:constr type="w" for="ch" forName="dot2" refType="userD"/>
                  <dgm:constr type="h" for="ch" forName="dot2" refType="userD"/>
                  <dgm:constr type="ctrX" for="ch" forName="dot3" refType="w" fact="0.647"/>
                  <dgm:constr type="ctrY" for="ch" forName="dot3" refType="h" fact="0.8539"/>
                  <dgm:constr type="w" for="ch" forName="dot3" refType="userD"/>
                  <dgm:constr type="h" for="ch" forName="dot3" refType="userD"/>
                  <dgm:constr type="ctrX" for="ch" forName="dot4" refType="w" fact="0.6663"/>
                  <dgm:constr type="ctrY" for="ch" forName="dot4" refType="h" fact="0.8615"/>
                  <dgm:constr type="w" for="ch" forName="dot4" refType="userD"/>
                  <dgm:constr type="h" for="ch" forName="dot4" refType="userD"/>
                  <dgm:constr type="ctrX" for="ch" forName="dot5" refType="w" fact="0.6858"/>
                  <dgm:constr type="ctrY" for="ch" forName="dot5" refType="h" fact="0.8676"/>
                  <dgm:constr type="w" for="ch" forName="dot5" refType="userD"/>
                  <dgm:constr type="h" for="ch" forName="dot5" refType="userD"/>
                  <dgm:constr type="ctrX" for="ch" forName="dot6" refType="w" fact="0.4912"/>
                  <dgm:constr type="ctrY" for="ch" forName="dot6" refType="h" fact="0.7255"/>
                  <dgm:constr type="w" for="ch" forName="dot6" refType="userD"/>
                  <dgm:constr type="h" for="ch" forName="dot6" refType="userD"/>
                  <dgm:constr type="ctrX" for="ch" forName="dot7" refType="w" fact="0.5074"/>
                  <dgm:constr type="ctrY" for="ch" forName="dot7" refType="h" fact="0.7454"/>
                  <dgm:constr type="w" for="ch" forName="dot7" refType="userD"/>
                  <dgm:constr type="h" for="ch" forName="dot7" refType="userD"/>
                  <dgm:constr type="ctrX" for="ch" forName="dot8" refType="w" fact="0.4164"/>
                  <dgm:constr type="ctrY" for="ch" forName="dot8" refType="h" fact="0.6026"/>
                  <dgm:constr type="w" for="ch" forName="dot8" refType="userD"/>
                  <dgm:constr type="h" for="ch" forName="dot8" refType="userD"/>
                  <dgm:constr type="ctrX" for="ch" forName="dot9" refType="w" fact="0.3629"/>
                  <dgm:constr type="ctrY" for="ch" forName="dot9" refType="h" fact="0.4632"/>
                  <dgm:constr type="w" for="ch" forName="dot9" refType="userD"/>
                  <dgm:constr type="h" for="ch" forName="dot9" refType="userD"/>
                  <dgm:constr type="ctrX" for="ch" forName="dot10" refType="w" fact="0.3299"/>
                  <dgm:constr type="ctrY" for="ch" forName="dot10" refType="h" fact="0.3187"/>
                  <dgm:constr type="w" for="ch" forName="dot10" refType="userD"/>
                  <dgm:constr type="h" for="ch" forName="dot10" refType="userD"/>
                  <dgm:constr type="ctrX" for="ch" forName="dot11" refType="w" fact="0.3147"/>
                  <dgm:constr type="ctrY" for="ch" forName="dot11" refType="h" fact="0.1763"/>
                  <dgm:constr type="w" for="ch" forName="dot11" refType="userD"/>
                  <dgm:constr type="h" for="ch" forName="dot11" refType="userD"/>
                  <dgm:constr type="ctrX" for="ch" forName="dotArrow1" refType="w" fact="0.3373"/>
                  <dgm:constr type="ctrY" for="ch" forName="dotArrow1" refType="h" fact="-0.0099"/>
                  <dgm:constr type="w" for="ch" forName="dotArrow1" refType="userD"/>
                  <dgm:constr type="h" for="ch" forName="dotArrow1" refType="userD"/>
                  <dgm:constr type="ctrX" for="ch" forName="dotArrow2" refType="w" fact="0.3227"/>
                  <dgm:constr type="ctrY" for="ch" forName="dotArrow2" refType="h" fact="-0.0239"/>
                  <dgm:constr type="w" for="ch" forName="dotArrow2" refType="userD"/>
                  <dgm:constr type="h" for="ch" forName="dotArrow2" refType="userD"/>
                  <dgm:constr type="ctrX" for="ch" forName="dotArrow3" refType="w" fact="0.3081"/>
                  <dgm:constr type="ctrY" for="ch" forName="dotArrow3" refType="h" fact="-0.0378"/>
                  <dgm:constr type="w" for="ch" forName="dotArrow3" refType="userD"/>
                  <dgm:constr type="h" for="ch" forName="dotArrow3" refType="userD"/>
                  <dgm:constr type="ctrX" for="ch" forName="dotArrow4" refType="w" fact="0.2935"/>
                  <dgm:constr type="ctrY" for="ch" forName="dotArrow4" refType="h" fact="-0.0239"/>
                  <dgm:constr type="w" for="ch" forName="dotArrow4" refType="userD"/>
                  <dgm:constr type="h" for="ch" forName="dotArrow4" refType="userD"/>
                  <dgm:constr type="ctrX" for="ch" forName="dotArrow5" refType="w" fact="0.2788"/>
                  <dgm:constr type="ctrY" for="ch" forName="dotArrow5" refType="h" fact="-0.0099"/>
                  <dgm:constr type="w" for="ch" forName="dotArrow5" refType="userD"/>
                  <dgm:constr type="h" for="ch" forName="dotArrow5" refType="userD"/>
                  <dgm:constr type="ctrX" for="ch" forName="dotArrow6" refType="w" fact="0.3081"/>
                  <dgm:constr type="ctrY" for="ch" forName="dotArrow6" refType="h" fact="-0.0084"/>
                  <dgm:constr type="w" for="ch" forName="dotArrow6" refType="userD"/>
                  <dgm:constr type="h" for="ch" forName="dotArrow6" refType="userD"/>
                  <dgm:constr type="ctrX" for="ch" forName="dotArrow7" refType="w" fact="0.3081"/>
                  <dgm:constr type="ctrY" for="ch" forName="dotArrow7" refType="h" fact="0.0211"/>
                  <dgm:constr type="w" for="ch" forName="dotArrow7" refType="userD"/>
                  <dgm:constr type="h" for="ch" forName="dotArrow7" refType="userD"/>
                  <dgm:constr type="r" for="ch" forName="parTx1" refType="w" fact="0.7444"/>
                  <dgm:constr type="t" for="ch" forName="parTx1" refType="h" fact="0.8856"/>
                  <dgm:constr type="w" for="ch" forName="parTx1" refType="w" fact="0.2101"/>
                  <dgm:constr type="h" for="ch" forName="parTx1" refType="h" fact="0.0704"/>
                  <dgm:constr type="ctrX" for="ch" forName="picture1" refType="w" fact="0.754"/>
                  <dgm:constr type="ctrY" for="ch" forName="picture1" refType="h" fact="0.8769"/>
                  <dgm:constr type="w" for="ch" forName="picture1" refType="w" fact="0.0974"/>
                  <dgm:constr type="h" for="ch" forName="picture1" refType="h" fact="0.1218"/>
                  <dgm:constr type="r" for="ch" forName="desTx1" refType="l" refFor="ch" refForName="parTx1"/>
                  <dgm:constr type="l" for="ch" forName="desTx1"/>
                  <dgm:constr type="t" for="ch" forName="desTx1" refType="t" refFor="ch" refForName="parTx1"/>
                  <dgm:constr type="h" for="ch" forName="desTx1" refType="h" refFor="ch" refForName="parTx1"/>
                  <dgm:constr type="r" for="ch" forName="parTx2" refType="w" fact="0.5465"/>
                  <dgm:constr type="t" for="ch" forName="parTx2" refType="h" fact="0.7956"/>
                  <dgm:constr type="w" for="ch" forName="parTx2" refType="w" fact="0.2101"/>
                  <dgm:constr type="h" for="ch" forName="parTx2" refType="h" fact="0.0704"/>
                  <dgm:constr type="ctrX" for="ch" forName="picture2" refType="w" fact="0.5561"/>
                  <dgm:constr type="ctrY" for="ch" forName="picture2" refType="h" fact="0.787"/>
                  <dgm:constr type="w" for="ch" forName="picture2" refType="w" fact="0.0974"/>
                  <dgm:constr type="h" for="ch" forName="picture2" refType="h" fact="0.1218"/>
                  <dgm:constr type="r" for="ch" forName="desTx2" refType="l" refFor="ch" refForName="parTx2"/>
                  <dgm:constr type="l" for="ch" forName="desTx2"/>
                  <dgm:constr type="t" for="ch" forName="desTx2" refType="t" refFor="ch" refForName="parTx2"/>
                  <dgm:constr type="h" for="ch" forName="desTx2" refType="h" refFor="ch" refForName="parTx2"/>
                  <dgm:constr type="r" for="ch" forName="parTx3" refType="w" fact="0.4489"/>
                  <dgm:constr type="t" for="ch" forName="parTx3" refType="h" fact="0.673"/>
                  <dgm:constr type="w" for="ch" forName="parTx3" refType="w" fact="0.2101"/>
                  <dgm:constr type="h" for="ch" forName="parTx3" refType="h" fact="0.0704"/>
                  <dgm:constr type="ctrX" for="ch" forName="picture3" refType="w" fact="0.4585"/>
                  <dgm:constr type="ctrY" for="ch" forName="picture3" refType="h" fact="0.6644"/>
                  <dgm:constr type="w" for="ch" forName="picture3" refType="w" fact="0.0974"/>
                  <dgm:constr type="h" for="ch" forName="picture3" refType="h" fact="0.1218"/>
                  <dgm:constr type="r" for="ch" forName="desTx3" refType="l" refFor="ch" refForName="parTx3"/>
                  <dgm:constr type="l" for="ch" forName="desTx3"/>
                  <dgm:constr type="t" for="ch" forName="desTx3" refType="t" refFor="ch" refForName="parTx3"/>
                  <dgm:constr type="h" for="ch" forName="desTx3" refType="h" refFor="ch" refForName="parTx3"/>
                  <dgm:constr type="r" for="ch" forName="parTx4" refType="w" fact="0.3868"/>
                  <dgm:constr type="t" for="ch" forName="parTx4" refType="h" fact="0.538"/>
                  <dgm:constr type="w" for="ch" forName="parTx4" refType="w" fact="0.2101"/>
                  <dgm:constr type="h" for="ch" forName="parTx4" refType="h" fact="0.0704"/>
                  <dgm:constr type="ctrX" for="ch" forName="picture4" refType="w" fact="0.3963"/>
                  <dgm:constr type="ctrY" for="ch" forName="picture4" refType="h" fact="0.5294"/>
                  <dgm:constr type="w" for="ch" forName="picture4" refType="w" fact="0.0974"/>
                  <dgm:constr type="h" for="ch" forName="picture4" refType="h" fact="0.1218"/>
                  <dgm:constr type="r" for="ch" forName="desTx4" refType="l" refFor="ch" refForName="parTx4"/>
                  <dgm:constr type="l" for="ch" forName="desTx4"/>
                  <dgm:constr type="t" for="ch" forName="desTx4" refType="t" refFor="ch" refForName="parTx4"/>
                  <dgm:constr type="h" for="ch" forName="desTx4" refType="h" refFor="ch" refForName="parTx4"/>
                  <dgm:constr type="r" for="ch" forName="parTx5" refType="w" fact="0.3424"/>
                  <dgm:constr type="t" for="ch" forName="parTx5" refType="h" fact="0.3951"/>
                  <dgm:constr type="w" for="ch" forName="parTx5" refType="w" fact="0.2101"/>
                  <dgm:constr type="h" for="ch" forName="parTx5" refType="h" fact="0.0704"/>
                  <dgm:constr type="ctrX" for="ch" forName="picture5" refType="w" fact="0.352"/>
                  <dgm:constr type="ctrY" for="ch" forName="picture5" refType="h" fact="0.3864"/>
                  <dgm:constr type="w" for="ch" forName="picture5" refType="w" fact="0.0974"/>
                  <dgm:constr type="h" for="ch" forName="picture5" refType="h" fact="0.1218"/>
                  <dgm:constr type="r" for="ch" forName="desTx5" refType="l" refFor="ch" refForName="parTx5"/>
                  <dgm:constr type="l" for="ch" forName="desTx5"/>
                  <dgm:constr type="t" for="ch" forName="desTx5" refType="t" refFor="ch" refForName="parTx5"/>
                  <dgm:constr type="h" for="ch" forName="desTx5" refType="h" refFor="ch" refForName="parTx5"/>
                  <dgm:constr type="r" for="ch" forName="parTx6" refType="w" fact="0.3172"/>
                  <dgm:constr type="t" for="ch" forName="parTx6" refType="h" fact="0.2531"/>
                  <dgm:constr type="w" for="ch" forName="parTx6" refType="w" fact="0.2101"/>
                  <dgm:constr type="h" for="ch" forName="parTx6" refType="h" fact="0.0704"/>
                  <dgm:constr type="ctrX" for="ch" forName="picture6" refType="w" fact="0.3267"/>
                  <dgm:constr type="ctrY" for="ch" forName="picture6" refType="h" fact="0.2444"/>
                  <dgm:constr type="w" for="ch" forName="picture6" refType="w" fact="0.0974"/>
                  <dgm:constr type="h" for="ch" forName="picture6" refType="h" fact="0.1218"/>
                  <dgm:constr type="r" for="ch" forName="desTx6" refType="l" refFor="ch" refForName="parTx6"/>
                  <dgm:constr type="l" for="ch" forName="desTx6"/>
                  <dgm:constr type="t" for="ch" forName="desTx6" refType="t" refFor="ch" refForName="parTx6"/>
                  <dgm:constr type="h" for="ch" forName="desTx6" refType="h" refFor="ch" refForName="parTx6"/>
                  <dgm:constr type="r" for="ch" forName="parTx7" refType="w" fact="0.3034"/>
                  <dgm:constr type="t" for="ch" forName="parTx7" refType="h" fact="0.1162"/>
                  <dgm:constr type="w" for="ch" forName="parTx7" refType="w" fact="0.2101"/>
                  <dgm:constr type="h" for="ch" forName="parTx7" refType="h" fact="0.0704"/>
                  <dgm:constr type="ctrX" for="ch" forName="picture7" refType="w" fact="0.3129"/>
                  <dgm:constr type="ctrY" for="ch" forName="picture7" refType="h" fact="0.1075"/>
                  <dgm:constr type="w" for="ch" forName="picture7" refType="w" fact="0.0974"/>
                  <dgm:constr type="h" for="ch" forName="picture7" refType="h" fact="0.1218"/>
                  <dgm:constr type="r" for="ch" forName="desTx7" refType="l" refFor="ch" refForName="parTx7"/>
                  <dgm:constr type="l" for="ch" forName="desTx7"/>
                  <dgm:constr type="t" for="ch" forName="desTx7" refType="t" refFor="ch" refForName="parTx7"/>
                  <dgm:constr type="h" for="ch" forName="desTx7" refType="h" refFor="ch" refForName="parTx7"/>
                </dgm:constrLst>
              </dgm:if>
              <dgm:else name="Name71">
                <dgm:alg type="composite">
                  <dgm:param type="ar" val="1.096"/>
                </dgm:alg>
                <dgm:constrLst>
                  <dgm:constr type="primFontSz" for="ch" forName="parTx1" op="equ" val="65"/>
                  <dgm:constr type="primFontSz" for="ch" forName="parTx2" refType="primFontSz" refFor="ch" refForName="parTx1" op="equ"/>
                  <dgm:constr type="primFontSz" for="ch" forName="parTx3" refType="primFontSz" refFor="ch" refForName="parTx1" op="equ"/>
                  <dgm:constr type="primFontSz" for="ch" forName="parTx4" refType="primFontSz" refFor="ch" refForName="parTx1" op="equ"/>
                  <dgm:constr type="primFontSz" for="ch" forName="parTx5" refType="primFontSz" refFor="ch" refForName="parTx1" op="equ"/>
                  <dgm:constr type="primFontSz" for="ch" forName="parTx6" refType="primFontSz" refFor="ch" refForName="parTx1" op="equ"/>
                  <dgm:constr type="primFontSz" for="ch" forName="parTx7" refType="primFontSz" refFor="ch" refForName="parTx1" op="equ"/>
                  <dgm:constr type="userD" refType="w" fact="0.0111"/>
                  <dgm:constr type="ctrX" for="ch" forName="dot1" refType="w" fact="0.5541"/>
                  <dgm:constr type="ctrY" for="ch" forName="dot1" refType="h" fact="0.8342"/>
                  <dgm:constr type="w" for="ch" forName="dot1" refType="userD"/>
                  <dgm:constr type="h" for="ch" forName="dot1" refType="userD"/>
                  <dgm:constr type="ctrX" for="ch" forName="dot2" refType="w" fact="0.5756"/>
                  <dgm:constr type="ctrY" for="ch" forName="dot2" refType="h" fact="0.8448"/>
                  <dgm:constr type="w" for="ch" forName="dot2" refType="userD"/>
                  <dgm:constr type="h" for="ch" forName="dot2" refType="userD"/>
                  <dgm:constr type="ctrX" for="ch" forName="dot3" refType="w" fact="0.5974"/>
                  <dgm:constr type="ctrY" for="ch" forName="dot3" refType="h" fact="0.8539"/>
                  <dgm:constr type="w" for="ch" forName="dot3" refType="userD"/>
                  <dgm:constr type="h" for="ch" forName="dot3" refType="userD"/>
                  <dgm:constr type="ctrX" for="ch" forName="dot4" refType="w" fact="0.6194"/>
                  <dgm:constr type="ctrY" for="ch" forName="dot4" refType="h" fact="0.8615"/>
                  <dgm:constr type="w" for="ch" forName="dot4" refType="userD"/>
                  <dgm:constr type="h" for="ch" forName="dot4" refType="userD"/>
                  <dgm:constr type="ctrX" for="ch" forName="dot5" refType="w" fact="0.6416"/>
                  <dgm:constr type="ctrY" for="ch" forName="dot5" refType="h" fact="0.8676"/>
                  <dgm:constr type="w" for="ch" forName="dot5" refType="userD"/>
                  <dgm:constr type="h" for="ch" forName="dot5" refType="userD"/>
                  <dgm:constr type="ctrX" for="ch" forName="dot6" refType="w" fact="0.4197"/>
                  <dgm:constr type="ctrY" for="ch" forName="dot6" refType="h" fact="0.7255"/>
                  <dgm:constr type="w" for="ch" forName="dot6" refType="userD"/>
                  <dgm:constr type="h" for="ch" forName="dot6" refType="userD"/>
                  <dgm:constr type="ctrX" for="ch" forName="dot7" refType="w" fact="0.4382"/>
                  <dgm:constr type="ctrY" for="ch" forName="dot7" refType="h" fact="0.7454"/>
                  <dgm:constr type="w" for="ch" forName="dot7" refType="userD"/>
                  <dgm:constr type="h" for="ch" forName="dot7" refType="userD"/>
                  <dgm:constr type="ctrX" for="ch" forName="dot8" refType="w" fact="0.3344"/>
                  <dgm:constr type="ctrY" for="ch" forName="dot8" refType="h" fact="0.6026"/>
                  <dgm:constr type="w" for="ch" forName="dot8" refType="userD"/>
                  <dgm:constr type="h" for="ch" forName="dot8" refType="userD"/>
                  <dgm:constr type="ctrX" for="ch" forName="dot9" refType="w" fact="0.2734"/>
                  <dgm:constr type="ctrY" for="ch" forName="dot9" refType="h" fact="0.4632"/>
                  <dgm:constr type="w" for="ch" forName="dot9" refType="userD"/>
                  <dgm:constr type="h" for="ch" forName="dot9" refType="userD"/>
                  <dgm:constr type="ctrX" for="ch" forName="dot10" refType="w" fact="0.2357"/>
                  <dgm:constr type="ctrY" for="ch" forName="dot10" refType="h" fact="0.3187"/>
                  <dgm:constr type="w" for="ch" forName="dot10" refType="userD"/>
                  <dgm:constr type="h" for="ch" forName="dot10" refType="userD"/>
                  <dgm:constr type="ctrX" for="ch" forName="dot11" refType="w" fact="0.2184"/>
                  <dgm:constr type="ctrY" for="ch" forName="dot11" refType="h" fact="0.1763"/>
                  <dgm:constr type="w" for="ch" forName="dot11" refType="userD"/>
                  <dgm:constr type="h" for="ch" forName="dot11" refType="userD"/>
                  <dgm:constr type="ctrX" for="ch" forName="dotArrow1" refType="w" fact="0.2442"/>
                  <dgm:constr type="ctrY" for="ch" forName="dotArrow1" refType="h" fact="-0.0099"/>
                  <dgm:constr type="w" for="ch" forName="dotArrow1" refType="userD"/>
                  <dgm:constr type="h" for="ch" forName="dotArrow1" refType="userD"/>
                  <dgm:constr type="ctrX" for="ch" forName="dotArrow2" refType="w" fact="0.2275"/>
                  <dgm:constr type="ctrY" for="ch" forName="dotArrow2" refType="h" fact="-0.0239"/>
                  <dgm:constr type="w" for="ch" forName="dotArrow2" refType="userD"/>
                  <dgm:constr type="h" for="ch" forName="dotArrow2" refType="userD"/>
                  <dgm:constr type="ctrX" for="ch" forName="dotArrow3" refType="w" fact="0.2108"/>
                  <dgm:constr type="ctrY" for="ch" forName="dotArrow3" refType="h" fact="-0.0378"/>
                  <dgm:constr type="w" for="ch" forName="dotArrow3" refType="userD"/>
                  <dgm:constr type="h" for="ch" forName="dotArrow3" refType="userD"/>
                  <dgm:constr type="ctrX" for="ch" forName="dotArrow4" refType="w" fact="0.1942"/>
                  <dgm:constr type="ctrY" for="ch" forName="dotArrow4" refType="h" fact="-0.0239"/>
                  <dgm:constr type="w" for="ch" forName="dotArrow4" refType="userD"/>
                  <dgm:constr type="h" for="ch" forName="dotArrow4" refType="userD"/>
                  <dgm:constr type="ctrX" for="ch" forName="dotArrow5" refType="w" fact="0.1775"/>
                  <dgm:constr type="ctrY" for="ch" forName="dotArrow5" refType="h" fact="-0.0099"/>
                  <dgm:constr type="w" for="ch" forName="dotArrow5" refType="userD"/>
                  <dgm:constr type="h" for="ch" forName="dotArrow5" refType="userD"/>
                  <dgm:constr type="ctrX" for="ch" forName="dotArrow6" refType="w" fact="0.2108"/>
                  <dgm:constr type="ctrY" for="ch" forName="dotArrow6" refType="h" fact="-0.0084"/>
                  <dgm:constr type="w" for="ch" forName="dotArrow6" refType="userD"/>
                  <dgm:constr type="h" for="ch" forName="dotArrow6" refType="userD"/>
                  <dgm:constr type="ctrX" for="ch" forName="dotArrow7" refType="w" fact="0.2108"/>
                  <dgm:constr type="ctrY" for="ch" forName="dotArrow7" refType="h" fact="0.0211"/>
                  <dgm:constr type="w" for="ch" forName="dotArrow7" refType="userD"/>
                  <dgm:constr type="h" for="ch" forName="dotArrow7" refType="userD"/>
                  <dgm:constr type="r" for="ch" forName="parTx1" refType="w" fact="0.7085"/>
                  <dgm:constr type="t" for="ch" forName="parTx1" refType="h" fact="0.8845"/>
                  <dgm:constr type="w" for="ch" forName="parTx1" refType="w" fact="0.2396"/>
                  <dgm:constr type="h" for="ch" forName="parTx1" refType="h" fact="0.0704"/>
                  <dgm:constr type="ctrX" for="ch" forName="picture1" refType="w" fact="0.7194"/>
                  <dgm:constr type="ctrY" for="ch" forName="picture1" refType="h" fact="0.8769"/>
                  <dgm:constr type="w" for="ch" forName="picture1" refType="w" fact="0.1111"/>
                  <dgm:constr type="h" for="ch" forName="picture1" refType="h" fact="0.1218"/>
                  <dgm:constr type="r" for="ch" forName="parTx2" refType="w" fact="0.4828"/>
                  <dgm:constr type="t" for="ch" forName="parTx2" refType="h" fact="0.7946"/>
                  <dgm:constr type="w" for="ch" forName="parTx2" refType="w" fact="0.2396"/>
                  <dgm:constr type="h" for="ch" forName="parTx2" refType="h" fact="0.0704"/>
                  <dgm:constr type="ctrX" for="ch" forName="picture2" refType="w" fact="0.4937"/>
                  <dgm:constr type="ctrY" for="ch" forName="picture2" refType="h" fact="0.787"/>
                  <dgm:constr type="w" for="ch" forName="picture2" refType="w" fact="0.1111"/>
                  <dgm:constr type="h" for="ch" forName="picture2" refType="h" fact="0.1218"/>
                  <dgm:constr type="r" for="ch" forName="parTx3" refType="w" fact="0.3715"/>
                  <dgm:constr type="t" for="ch" forName="parTx3" refType="h" fact="0.672"/>
                  <dgm:constr type="w" for="ch" forName="parTx3" refType="w" fact="0.2396"/>
                  <dgm:constr type="h" for="ch" forName="parTx3" refType="h" fact="0.0704"/>
                  <dgm:constr type="ctrX" for="ch" forName="picture3" refType="w" fact="0.3824"/>
                  <dgm:constr type="ctrY" for="ch" forName="picture3" refType="h" fact="0.6644"/>
                  <dgm:constr type="w" for="ch" forName="picture3" refType="w" fact="0.1111"/>
                  <dgm:constr type="h" for="ch" forName="picture3" refType="h" fact="0.1218"/>
                  <dgm:constr type="r" for="ch" forName="parTx4" refType="w" fact="0.3006"/>
                  <dgm:constr type="t" for="ch" forName="parTx4" refType="h" fact="0.5369"/>
                  <dgm:constr type="w" for="ch" forName="parTx4" refType="w" fact="0.2396"/>
                  <dgm:constr type="h" for="ch" forName="parTx4" refType="h" fact="0.0704"/>
                  <dgm:constr type="ctrX" for="ch" forName="picture4" refType="w" fact="0.3115"/>
                  <dgm:constr type="ctrY" for="ch" forName="picture4" refType="h" fact="0.5294"/>
                  <dgm:constr type="w" for="ch" forName="picture4" refType="w" fact="0.1111"/>
                  <dgm:constr type="h" for="ch" forName="picture4" refType="h" fact="0.1218"/>
                  <dgm:constr type="r" for="ch" forName="parTx5" refType="w" fact="0.25"/>
                  <dgm:constr type="t" for="ch" forName="parTx5" refType="h" fact="0.394"/>
                  <dgm:constr type="w" for="ch" forName="parTx5" refType="w" fact="0.2396"/>
                  <dgm:constr type="h" for="ch" forName="parTx5" refType="h" fact="0.0704"/>
                  <dgm:constr type="ctrX" for="ch" forName="picture5" refType="w" fact="0.2609"/>
                  <dgm:constr type="ctrY" for="ch" forName="picture5" refType="h" fact="0.3864"/>
                  <dgm:constr type="w" for="ch" forName="picture5" refType="w" fact="0.1111"/>
                  <dgm:constr type="h" for="ch" forName="picture5" refType="h" fact="0.1218"/>
                  <dgm:constr type="r" for="ch" forName="parTx6" refType="w" fact="0.2212"/>
                  <dgm:constr type="t" for="ch" forName="parTx6" refType="h" fact="0.252"/>
                  <dgm:constr type="w" for="ch" forName="parTx6" refType="w" fact="0.2396"/>
                  <dgm:constr type="h" for="ch" forName="parTx6" refType="h" fact="0.0704"/>
                  <dgm:constr type="ctrX" for="ch" forName="picture6" refType="w" fact="0.2321"/>
                  <dgm:constr type="ctrY" for="ch" forName="picture6" refType="h" fact="0.2444"/>
                  <dgm:constr type="w" for="ch" forName="picture6" refType="w" fact="0.1111"/>
                  <dgm:constr type="h" for="ch" forName="picture6" refType="h" fact="0.1218"/>
                  <dgm:constr type="r" for="ch" forName="parTx7" refType="w" fact="0.2055"/>
                  <dgm:constr type="t" for="ch" forName="parTx7" refType="h" fact="0.1151"/>
                  <dgm:constr type="w" for="ch" forName="parTx7" refType="w" fact="0.2396"/>
                  <dgm:constr type="h" for="ch" forName="parTx7" refType="h" fact="0.0704"/>
                  <dgm:constr type="ctrX" for="ch" forName="picture7" refType="w" fact="0.2164"/>
                  <dgm:constr type="ctrY" for="ch" forName="picture7" refType="h" fact="0.1075"/>
                  <dgm:constr type="w" for="ch" forName="picture7" refType="w" fact="0.1111"/>
                  <dgm:constr type="h" for="ch" forName="picture7" refType="h" fact="0.1218"/>
                </dgm:constrLst>
              </dgm:else>
            </dgm:choose>
          </dgm:else>
        </dgm:choose>
      </dgm:else>
    </dgm:choose>
    <dgm:forEach name="wrapper" axis="self" ptType="parTrans">
      <dgm:forEach name="wrapper2" axis="self" ptType="sibTrans" st="2">
        <dgm:forEach name="imageRepeat" axis="self">
          <dgm:layoutNode name="imageRepeatNode" styleLbl="fgImgPlace1">
            <dgm:alg type="sp"/>
            <dgm:shape xmlns:r="http://schemas.openxmlformats.org/officeDocument/2006/relationships" type="ellipse" r:blip="" blipPhldr="1">
              <dgm:adjLst/>
            </dgm:shape>
            <dgm:presOf axis="self"/>
          </dgm:layoutNode>
        </dgm:forEach>
      </dgm:forEach>
    </dgm:forEach>
    <dgm:choose name="Name72">
      <dgm:if name="Name73" axis="ch" ptType="node" func="cnt" op="gte" val="2">
        <dgm:layoutNode name="dot1" styleLbl="alignNode1">
          <dgm:alg type="sp"/>
          <dgm:shape xmlns:r="http://schemas.openxmlformats.org/officeDocument/2006/relationships" type="ellipse" r:blip="">
            <dgm:adjLst/>
          </dgm:shape>
          <dgm:presOf/>
        </dgm:layoutNode>
        <dgm:layoutNode name="dot2" styleLbl="alignNode1">
          <dgm:alg type="sp"/>
          <dgm:shape xmlns:r="http://schemas.openxmlformats.org/officeDocument/2006/relationships" type="ellipse" r:blip="">
            <dgm:adjLst/>
          </dgm:shape>
          <dgm:presOf/>
        </dgm:layoutNode>
        <dgm:layoutNode name="dot3" styleLbl="alignNode1">
          <dgm:alg type="sp"/>
          <dgm:shape xmlns:r="http://schemas.openxmlformats.org/officeDocument/2006/relationships" type="ellipse" r:blip="">
            <dgm:adjLst/>
          </dgm:shape>
          <dgm:presOf/>
        </dgm:layoutNode>
      </dgm:if>
      <dgm:else name="Name74"/>
    </dgm:choose>
    <dgm:choose name="Name75">
      <dgm:if name="Name76" axis="ch" ptType="node" func="cnt" op="gte" val="3">
        <dgm:layoutNode name="dot4" styleLbl="alignNode1">
          <dgm:alg type="sp"/>
          <dgm:shape xmlns:r="http://schemas.openxmlformats.org/officeDocument/2006/relationships" type="ellipse" r:blip="">
            <dgm:adjLst/>
          </dgm:shape>
          <dgm:presOf/>
        </dgm:layoutNode>
        <dgm:layoutNode name="dot5" styleLbl="alignNode1">
          <dgm:alg type="sp"/>
          <dgm:shape xmlns:r="http://schemas.openxmlformats.org/officeDocument/2006/relationships" type="ellipse" r:blip="">
            <dgm:adjLst/>
          </dgm:shape>
          <dgm:presOf/>
        </dgm:layoutNode>
      </dgm:if>
      <dgm:else name="Name77"/>
    </dgm:choose>
    <dgm:choose name="Name78">
      <dgm:if name="Name79" axis="ch" ptType="node" func="cnt" op="gte" val="4">
        <dgm:layoutNode name="dot6" styleLbl="alignNode1">
          <dgm:alg type="sp"/>
          <dgm:shape xmlns:r="http://schemas.openxmlformats.org/officeDocument/2006/relationships" type="ellipse" r:blip="">
            <dgm:adjLst/>
          </dgm:shape>
          <dgm:presOf/>
        </dgm:layoutNode>
      </dgm:if>
      <dgm:else name="Name80"/>
    </dgm:choose>
    <dgm:choose name="Name81">
      <dgm:if name="Name82" axis="ch" ptType="node" func="cnt" op="gte" val="5">
        <dgm:layoutNode name="dot7" styleLbl="alignNode1">
          <dgm:alg type="sp"/>
          <dgm:shape xmlns:r="http://schemas.openxmlformats.org/officeDocument/2006/relationships" type="ellipse" r:blip="">
            <dgm:adjLst/>
          </dgm:shape>
          <dgm:presOf/>
        </dgm:layoutNode>
        <dgm:layoutNode name="dot8" styleLbl="alignNode1">
          <dgm:alg type="sp"/>
          <dgm:shape xmlns:r="http://schemas.openxmlformats.org/officeDocument/2006/relationships" type="ellipse" r:blip="">
            <dgm:adjLst/>
          </dgm:shape>
          <dgm:presOf/>
        </dgm:layoutNode>
      </dgm:if>
      <dgm:else name="Name83"/>
    </dgm:choose>
    <dgm:choose name="Name84">
      <dgm:if name="Name85" axis="ch" ptType="node" func="cnt" op="gte" val="6">
        <dgm:layoutNode name="dot9" styleLbl="alignNode1">
          <dgm:alg type="sp"/>
          <dgm:shape xmlns:r="http://schemas.openxmlformats.org/officeDocument/2006/relationships" type="ellipse" r:blip="">
            <dgm:adjLst/>
          </dgm:shape>
          <dgm:presOf/>
        </dgm:layoutNode>
        <dgm:layoutNode name="dot10" styleLbl="alignNode1">
          <dgm:alg type="sp"/>
          <dgm:shape xmlns:r="http://schemas.openxmlformats.org/officeDocument/2006/relationships" type="ellipse" r:blip="">
            <dgm:adjLst/>
          </dgm:shape>
          <dgm:presOf/>
        </dgm:layoutNode>
      </dgm:if>
      <dgm:else name="Name86"/>
    </dgm:choose>
    <dgm:choose name="Name87">
      <dgm:if name="Name88" axis="ch" ptType="node" func="cnt" op="gte" val="7">
        <dgm:layoutNode name="dot11" styleLbl="alignNode1">
          <dgm:alg type="sp"/>
          <dgm:shape xmlns:r="http://schemas.openxmlformats.org/officeDocument/2006/relationships" type="ellipse" r:blip="">
            <dgm:adjLst/>
          </dgm:shape>
          <dgm:presOf/>
        </dgm:layoutNode>
      </dgm:if>
      <dgm:else name="Name89"/>
    </dgm:choose>
    <dgm:choose name="Name90">
      <dgm:if name="Name91" axis="ch" ptType="node" func="cnt" op="gte" val="2">
        <dgm:layoutNode name="dotArrow1" styleLbl="alignNode1">
          <dgm:alg type="sp"/>
          <dgm:shape xmlns:r="http://schemas.openxmlformats.org/officeDocument/2006/relationships" type="ellipse" r:blip="">
            <dgm:adjLst/>
          </dgm:shape>
          <dgm:presOf/>
        </dgm:layoutNode>
        <dgm:layoutNode name="dotArrow2" styleLbl="alignNode1">
          <dgm:alg type="sp"/>
          <dgm:shape xmlns:r="http://schemas.openxmlformats.org/officeDocument/2006/relationships" type="ellipse" r:blip="">
            <dgm:adjLst/>
          </dgm:shape>
          <dgm:presOf/>
        </dgm:layoutNode>
        <dgm:layoutNode name="dotArrow3" styleLbl="alignNode1">
          <dgm:alg type="sp"/>
          <dgm:shape xmlns:r="http://schemas.openxmlformats.org/officeDocument/2006/relationships" type="ellipse" r:blip="">
            <dgm:adjLst/>
          </dgm:shape>
          <dgm:presOf/>
        </dgm:layoutNode>
        <dgm:layoutNode name="dotArrow4" styleLbl="alignNode1">
          <dgm:alg type="sp"/>
          <dgm:shape xmlns:r="http://schemas.openxmlformats.org/officeDocument/2006/relationships" type="ellipse" r:blip="">
            <dgm:adjLst/>
          </dgm:shape>
          <dgm:presOf/>
        </dgm:layoutNode>
        <dgm:layoutNode name="dotArrow5" styleLbl="alignNode1">
          <dgm:alg type="sp"/>
          <dgm:shape xmlns:r="http://schemas.openxmlformats.org/officeDocument/2006/relationships" type="ellipse" r:blip="">
            <dgm:adjLst/>
          </dgm:shape>
          <dgm:presOf/>
        </dgm:layoutNode>
        <dgm:layoutNode name="dotArrow6" styleLbl="alignNode1">
          <dgm:alg type="sp"/>
          <dgm:shape xmlns:r="http://schemas.openxmlformats.org/officeDocument/2006/relationships" type="ellipse" r:blip="">
            <dgm:adjLst/>
          </dgm:shape>
          <dgm:presOf/>
        </dgm:layoutNode>
        <dgm:layoutNode name="dotArrow7" styleLbl="alignNode1">
          <dgm:alg type="sp"/>
          <dgm:shape xmlns:r="http://schemas.openxmlformats.org/officeDocument/2006/relationships" type="ellipse" r:blip="">
            <dgm:adjLst/>
          </dgm:shape>
          <dgm:presOf/>
        </dgm:layoutNode>
      </dgm:if>
      <dgm:else name="Name92"/>
    </dgm:choose>
    <dgm:forEach name="Name93" axis="ch" ptType="node" cnt="1">
      <dgm:layoutNode name="parTx1">
        <dgm:choose name="Name94">
          <dgm:if name="Name95" func="var" arg="dir" op="equ" val="norm">
            <dgm:alg type="tx">
              <dgm:param type="parTxLTRAlign" val="l"/>
              <dgm:param type="parTxRTLAlign" val="r"/>
            </dgm:alg>
          </dgm:if>
          <dgm:else name="Name96">
            <dgm:alg type="tx">
              <dgm:param type="parTxLTRAlign" val="r"/>
              <dgm:param type="parTxRTLAlign" val="l"/>
            </dgm:alg>
          </dgm:else>
        </dgm:choose>
        <dgm:shape xmlns:r="http://schemas.openxmlformats.org/officeDocument/2006/relationships" type="roundRect" r:blip="">
          <dgm:adjLst/>
        </dgm:shape>
        <dgm:presOf axis="self" ptType="node"/>
        <dgm:choose name="Name97">
          <dgm:if name="Name98" func="var" arg="dir" op="equ" val="norm">
            <dgm:constrLst>
              <dgm:constr type="lMarg" refType="w" fact="0.6"/>
              <dgm:constr type="rMarg" refType="primFontSz" fact="0.3"/>
              <dgm:constr type="tMarg" refType="primFontSz" fact="0.3"/>
              <dgm:constr type="bMarg" refType="primFontSz" fact="0.3"/>
            </dgm:constrLst>
          </dgm:if>
          <dgm:else name="Name99">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00">
        <dgm:if name="Name101" axis="ch" ptType="node" func="cnt" op="gte" val="1">
          <dgm:layoutNode name="desTx1" styleLbl="revTx">
            <dgm:varLst>
              <dgm:bulletEnabled val="1"/>
            </dgm:varLst>
            <dgm:choose name="Name102">
              <dgm:if name="Name103" func="var" arg="dir" op="equ" val="norm">
                <dgm:choose name="Name104">
                  <dgm:if name="Name105" axis="ch" ptType="node" func="cnt" op="gte" val="2">
                    <dgm:alg type="tx">
                      <dgm:param type="parTxLTRAlign" val="l"/>
                      <dgm:param type="parTxRTLAlign" val="l"/>
                      <dgm:param type="stBulletLvl" val="1"/>
                    </dgm:alg>
                  </dgm:if>
                  <dgm:else name="Name106">
                    <dgm:alg type="tx">
                      <dgm:param type="parTxLTRAlign" val="l"/>
                      <dgm:param type="parTxRTLAlign" val="l"/>
                    </dgm:alg>
                  </dgm:else>
                </dgm:choose>
              </dgm:if>
              <dgm:else name="Name107">
                <dgm:choose name="Name108">
                  <dgm:if name="Name109" axis="ch" ptType="node" func="cnt" op="gte" val="2">
                    <dgm:alg type="tx">
                      <dgm:param type="parTxLTRAlign" val="r"/>
                      <dgm:param type="parTxRTLAlign" val="r"/>
                      <dgm:param type="shpTxLTRAlignCh" val="r"/>
                      <dgm:param type="shpTxRTLAlignCh" val="r"/>
                      <dgm:param type="stBulletLvl" val="1"/>
                    </dgm:alg>
                  </dgm:if>
                  <dgm:else name="Name110">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11"/>
      </dgm:choose>
    </dgm:forEach>
    <dgm:forEach name="Name112" axis="ch" ptType="sibTrans" hideLastTrans="0" cnt="1">
      <dgm:layoutNode name="picture1">
        <dgm:alg type="sp"/>
        <dgm:shape xmlns:r="http://schemas.openxmlformats.org/officeDocument/2006/relationships" r:blip="">
          <dgm:adjLst/>
        </dgm:shape>
        <dgm:presOf/>
        <dgm:constrLst/>
        <dgm:forEach name="Name113" ref="imageRepeat"/>
      </dgm:layoutNode>
    </dgm:forEach>
    <dgm:forEach name="Name114" axis="ch" ptType="node" st="2" cnt="1">
      <dgm:layoutNode name="parTx2">
        <dgm:choose name="Name115">
          <dgm:if name="Name116" func="var" arg="dir" op="equ" val="norm">
            <dgm:alg type="tx">
              <dgm:param type="parTxLTRAlign" val="l"/>
              <dgm:param type="parTxRTLAlign" val="r"/>
            </dgm:alg>
          </dgm:if>
          <dgm:else name="Name117">
            <dgm:alg type="tx">
              <dgm:param type="parTxLTRAlign" val="r"/>
              <dgm:param type="parTxRTLAlign" val="l"/>
            </dgm:alg>
          </dgm:else>
        </dgm:choose>
        <dgm:shape xmlns:r="http://schemas.openxmlformats.org/officeDocument/2006/relationships" type="roundRect" r:blip="">
          <dgm:adjLst/>
        </dgm:shape>
        <dgm:presOf axis="self" ptType="node"/>
        <dgm:choose name="Name118">
          <dgm:if name="Name119" func="var" arg="dir" op="equ" val="norm">
            <dgm:constrLst>
              <dgm:constr type="lMarg" refType="w" fact="0.6"/>
              <dgm:constr type="rMarg" refType="primFontSz" fact="0.3"/>
              <dgm:constr type="tMarg" refType="primFontSz" fact="0.3"/>
              <dgm:constr type="bMarg" refType="primFontSz" fact="0.3"/>
            </dgm:constrLst>
          </dgm:if>
          <dgm:else name="Name120">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21">
        <dgm:if name="Name122" axis="ch" ptType="node" func="cnt" op="gte" val="1">
          <dgm:layoutNode name="desTx2" styleLbl="revTx">
            <dgm:varLst>
              <dgm:bulletEnabled val="1"/>
            </dgm:varLst>
            <dgm:choose name="Name123">
              <dgm:if name="Name124" func="var" arg="dir" op="equ" val="norm">
                <dgm:choose name="Name125">
                  <dgm:if name="Name126" axis="ch" ptType="node" func="cnt" op="gte" val="2">
                    <dgm:alg type="tx">
                      <dgm:param type="parTxLTRAlign" val="l"/>
                      <dgm:param type="parTxRTLAlign" val="l"/>
                      <dgm:param type="stBulletLvl" val="1"/>
                    </dgm:alg>
                  </dgm:if>
                  <dgm:else name="Name127">
                    <dgm:alg type="tx">
                      <dgm:param type="parTxLTRAlign" val="l"/>
                      <dgm:param type="parTxRTLAlign" val="l"/>
                    </dgm:alg>
                  </dgm:else>
                </dgm:choose>
              </dgm:if>
              <dgm:else name="Name128">
                <dgm:choose name="Name129">
                  <dgm:if name="Name130" axis="ch" ptType="node" func="cnt" op="gte" val="2">
                    <dgm:alg type="tx">
                      <dgm:param type="parTxLTRAlign" val="r"/>
                      <dgm:param type="parTxRTLAlign" val="r"/>
                      <dgm:param type="shpTxLTRAlignCh" val="r"/>
                      <dgm:param type="shpTxRTLAlignCh" val="r"/>
                      <dgm:param type="stBulletLvl" val="1"/>
                    </dgm:alg>
                  </dgm:if>
                  <dgm:else name="Name131">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32"/>
      </dgm:choose>
    </dgm:forEach>
    <dgm:forEach name="Name133" axis="ch" ptType="sibTrans" hideLastTrans="0" st="2" cnt="1">
      <dgm:layoutNode name="picture2">
        <dgm:alg type="sp"/>
        <dgm:shape xmlns:r="http://schemas.openxmlformats.org/officeDocument/2006/relationships" r:blip="">
          <dgm:adjLst/>
        </dgm:shape>
        <dgm:presOf/>
        <dgm:constrLst/>
        <dgm:forEach name="Name134" ref="imageRepeat"/>
      </dgm:layoutNode>
    </dgm:forEach>
    <dgm:forEach name="Name135" axis="ch" ptType="node" st="3" cnt="1">
      <dgm:layoutNode name="parTx3">
        <dgm:choose name="Name136">
          <dgm:if name="Name137" func="var" arg="dir" op="equ" val="norm">
            <dgm:alg type="tx">
              <dgm:param type="parTxLTRAlign" val="l"/>
              <dgm:param type="parTxRTLAlign" val="r"/>
            </dgm:alg>
          </dgm:if>
          <dgm:else name="Name138">
            <dgm:alg type="tx">
              <dgm:param type="parTxLTRAlign" val="r"/>
              <dgm:param type="parTxRTLAlign" val="l"/>
            </dgm:alg>
          </dgm:else>
        </dgm:choose>
        <dgm:shape xmlns:r="http://schemas.openxmlformats.org/officeDocument/2006/relationships" type="roundRect" r:blip="">
          <dgm:adjLst/>
        </dgm:shape>
        <dgm:presOf axis="self" ptType="node"/>
        <dgm:choose name="Name139">
          <dgm:if name="Name140" func="var" arg="dir" op="equ" val="norm">
            <dgm:constrLst>
              <dgm:constr type="lMarg" refType="w" fact="0.6"/>
              <dgm:constr type="rMarg" refType="primFontSz" fact="0.3"/>
              <dgm:constr type="tMarg" refType="primFontSz" fact="0.3"/>
              <dgm:constr type="bMarg" refType="primFontSz" fact="0.3"/>
            </dgm:constrLst>
          </dgm:if>
          <dgm:else name="Name141">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42">
        <dgm:if name="Name143" axis="ch" ptType="node" func="cnt" op="gte" val="1">
          <dgm:layoutNode name="desTx3" styleLbl="revTx">
            <dgm:varLst>
              <dgm:bulletEnabled val="1"/>
            </dgm:varLst>
            <dgm:choose name="Name144">
              <dgm:if name="Name145" func="var" arg="dir" op="equ" val="norm">
                <dgm:choose name="Name146">
                  <dgm:if name="Name147" axis="ch" ptType="node" func="cnt" op="gte" val="2">
                    <dgm:alg type="tx">
                      <dgm:param type="parTxLTRAlign" val="l"/>
                      <dgm:param type="parTxRTLAlign" val="l"/>
                      <dgm:param type="stBulletLvl" val="1"/>
                    </dgm:alg>
                  </dgm:if>
                  <dgm:else name="Name148">
                    <dgm:alg type="tx">
                      <dgm:param type="parTxLTRAlign" val="l"/>
                      <dgm:param type="parTxRTLAlign" val="l"/>
                    </dgm:alg>
                  </dgm:else>
                </dgm:choose>
              </dgm:if>
              <dgm:else name="Name149">
                <dgm:choose name="Name150">
                  <dgm:if name="Name151" axis="ch" ptType="node" func="cnt" op="gte" val="2">
                    <dgm:alg type="tx">
                      <dgm:param type="parTxLTRAlign" val="r"/>
                      <dgm:param type="parTxRTLAlign" val="r"/>
                      <dgm:param type="shpTxLTRAlignCh" val="r"/>
                      <dgm:param type="shpTxRTLAlignCh" val="r"/>
                      <dgm:param type="stBulletLvl" val="1"/>
                    </dgm:alg>
                  </dgm:if>
                  <dgm:else name="Name152">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53"/>
      </dgm:choose>
    </dgm:forEach>
    <dgm:forEach name="Name154" axis="ch" ptType="sibTrans" hideLastTrans="0" st="3" cnt="1">
      <dgm:layoutNode name="picture3">
        <dgm:alg type="sp"/>
        <dgm:shape xmlns:r="http://schemas.openxmlformats.org/officeDocument/2006/relationships" r:blip="">
          <dgm:adjLst/>
        </dgm:shape>
        <dgm:presOf/>
        <dgm:constrLst/>
        <dgm:forEach name="Name155" ref="imageRepeat"/>
      </dgm:layoutNode>
    </dgm:forEach>
    <dgm:forEach name="Name156" axis="ch" ptType="node" st="4" cnt="1">
      <dgm:layoutNode name="parTx4">
        <dgm:choose name="Name157">
          <dgm:if name="Name158" func="var" arg="dir" op="equ" val="norm">
            <dgm:alg type="tx">
              <dgm:param type="parTxLTRAlign" val="l"/>
              <dgm:param type="parTxRTLAlign" val="r"/>
            </dgm:alg>
          </dgm:if>
          <dgm:else name="Name159">
            <dgm:alg type="tx">
              <dgm:param type="parTxLTRAlign" val="r"/>
              <dgm:param type="parTxRTLAlign" val="l"/>
            </dgm:alg>
          </dgm:else>
        </dgm:choose>
        <dgm:shape xmlns:r="http://schemas.openxmlformats.org/officeDocument/2006/relationships" type="roundRect" r:blip="">
          <dgm:adjLst/>
        </dgm:shape>
        <dgm:presOf axis="self" ptType="node"/>
        <dgm:choose name="Name160">
          <dgm:if name="Name161" func="var" arg="dir" op="equ" val="norm">
            <dgm:constrLst>
              <dgm:constr type="lMarg" refType="w" fact="0.6"/>
              <dgm:constr type="rMarg" refType="primFontSz" fact="0.3"/>
              <dgm:constr type="tMarg" refType="primFontSz" fact="0.3"/>
              <dgm:constr type="bMarg" refType="primFontSz" fact="0.3"/>
            </dgm:constrLst>
          </dgm:if>
          <dgm:else name="Name162">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63">
        <dgm:if name="Name164" axis="ch" ptType="node" func="cnt" op="gte" val="1">
          <dgm:layoutNode name="desTx4" styleLbl="revTx">
            <dgm:varLst>
              <dgm:bulletEnabled val="1"/>
            </dgm:varLst>
            <dgm:choose name="Name165">
              <dgm:if name="Name166" func="var" arg="dir" op="equ" val="norm">
                <dgm:choose name="Name167">
                  <dgm:if name="Name168" axis="ch" ptType="node" func="cnt" op="gte" val="2">
                    <dgm:alg type="tx">
                      <dgm:param type="parTxLTRAlign" val="l"/>
                      <dgm:param type="parTxRTLAlign" val="l"/>
                      <dgm:param type="stBulletLvl" val="1"/>
                    </dgm:alg>
                  </dgm:if>
                  <dgm:else name="Name169">
                    <dgm:alg type="tx">
                      <dgm:param type="parTxLTRAlign" val="l"/>
                      <dgm:param type="parTxRTLAlign" val="l"/>
                    </dgm:alg>
                  </dgm:else>
                </dgm:choose>
              </dgm:if>
              <dgm:else name="Name170">
                <dgm:choose name="Name171">
                  <dgm:if name="Name172" axis="ch" ptType="node" func="cnt" op="gte" val="2">
                    <dgm:alg type="tx">
                      <dgm:param type="parTxLTRAlign" val="r"/>
                      <dgm:param type="parTxRTLAlign" val="r"/>
                      <dgm:param type="shpTxLTRAlignCh" val="r"/>
                      <dgm:param type="shpTxRTLAlignCh" val="r"/>
                      <dgm:param type="stBulletLvl" val="1"/>
                    </dgm:alg>
                  </dgm:if>
                  <dgm:else name="Name173">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74"/>
      </dgm:choose>
    </dgm:forEach>
    <dgm:forEach name="Name175" axis="ch" ptType="sibTrans" hideLastTrans="0" st="4" cnt="1">
      <dgm:layoutNode name="picture4">
        <dgm:alg type="sp"/>
        <dgm:shape xmlns:r="http://schemas.openxmlformats.org/officeDocument/2006/relationships" r:blip="">
          <dgm:adjLst/>
        </dgm:shape>
        <dgm:presOf/>
        <dgm:constrLst/>
        <dgm:forEach name="Name176" ref="imageRepeat"/>
      </dgm:layoutNode>
    </dgm:forEach>
    <dgm:forEach name="Name177" axis="ch" ptType="node" st="5" cnt="1">
      <dgm:layoutNode name="parTx5">
        <dgm:choose name="Name178">
          <dgm:if name="Name179" func="var" arg="dir" op="equ" val="norm">
            <dgm:alg type="tx">
              <dgm:param type="parTxLTRAlign" val="l"/>
              <dgm:param type="parTxRTLAlign" val="r"/>
            </dgm:alg>
          </dgm:if>
          <dgm:else name="Name180">
            <dgm:alg type="tx">
              <dgm:param type="parTxLTRAlign" val="r"/>
              <dgm:param type="parTxRTLAlign" val="l"/>
            </dgm:alg>
          </dgm:else>
        </dgm:choose>
        <dgm:shape xmlns:r="http://schemas.openxmlformats.org/officeDocument/2006/relationships" type="roundRect" r:blip="">
          <dgm:adjLst/>
        </dgm:shape>
        <dgm:presOf axis="self" ptType="node"/>
        <dgm:choose name="Name181">
          <dgm:if name="Name182" func="var" arg="dir" op="equ" val="norm">
            <dgm:constrLst>
              <dgm:constr type="lMarg" refType="w" fact="0.6"/>
              <dgm:constr type="rMarg" refType="primFontSz" fact="0.3"/>
              <dgm:constr type="tMarg" refType="primFontSz" fact="0.3"/>
              <dgm:constr type="bMarg" refType="primFontSz" fact="0.3"/>
            </dgm:constrLst>
          </dgm:if>
          <dgm:else name="Name183">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184">
        <dgm:if name="Name185" axis="ch" ptType="node" func="cnt" op="gte" val="1">
          <dgm:layoutNode name="desTx5" styleLbl="revTx">
            <dgm:varLst>
              <dgm:bulletEnabled val="1"/>
            </dgm:varLst>
            <dgm:choose name="Name186">
              <dgm:if name="Name187" func="var" arg="dir" op="equ" val="norm">
                <dgm:choose name="Name188">
                  <dgm:if name="Name189" axis="ch" ptType="node" func="cnt" op="gte" val="2">
                    <dgm:alg type="tx">
                      <dgm:param type="parTxLTRAlign" val="l"/>
                      <dgm:param type="parTxRTLAlign" val="l"/>
                      <dgm:param type="stBulletLvl" val="1"/>
                    </dgm:alg>
                  </dgm:if>
                  <dgm:else name="Name190">
                    <dgm:alg type="tx">
                      <dgm:param type="parTxLTRAlign" val="l"/>
                      <dgm:param type="parTxRTLAlign" val="l"/>
                    </dgm:alg>
                  </dgm:else>
                </dgm:choose>
              </dgm:if>
              <dgm:else name="Name191">
                <dgm:choose name="Name192">
                  <dgm:if name="Name193" axis="ch" ptType="node" func="cnt" op="gte" val="2">
                    <dgm:alg type="tx">
                      <dgm:param type="parTxLTRAlign" val="r"/>
                      <dgm:param type="parTxRTLAlign" val="r"/>
                      <dgm:param type="shpTxLTRAlignCh" val="r"/>
                      <dgm:param type="shpTxRTLAlignCh" val="r"/>
                      <dgm:param type="stBulletLvl" val="1"/>
                    </dgm:alg>
                  </dgm:if>
                  <dgm:else name="Name194">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195"/>
      </dgm:choose>
    </dgm:forEach>
    <dgm:forEach name="Name196" axis="ch" ptType="sibTrans" hideLastTrans="0" st="5" cnt="1">
      <dgm:layoutNode name="picture5">
        <dgm:alg type="sp"/>
        <dgm:shape xmlns:r="http://schemas.openxmlformats.org/officeDocument/2006/relationships" r:blip="">
          <dgm:adjLst/>
        </dgm:shape>
        <dgm:presOf/>
        <dgm:constrLst/>
        <dgm:forEach name="Name197" ref="imageRepeat"/>
      </dgm:layoutNode>
    </dgm:forEach>
    <dgm:forEach name="Name198" axis="ch" ptType="node" st="6" cnt="1">
      <dgm:layoutNode name="parTx6">
        <dgm:choose name="Name199">
          <dgm:if name="Name200" func="var" arg="dir" op="equ" val="norm">
            <dgm:alg type="tx">
              <dgm:param type="parTxLTRAlign" val="l"/>
              <dgm:param type="parTxRTLAlign" val="r"/>
            </dgm:alg>
          </dgm:if>
          <dgm:else name="Name201">
            <dgm:alg type="tx">
              <dgm:param type="parTxLTRAlign" val="r"/>
              <dgm:param type="parTxRTLAlign" val="l"/>
            </dgm:alg>
          </dgm:else>
        </dgm:choose>
        <dgm:shape xmlns:r="http://schemas.openxmlformats.org/officeDocument/2006/relationships" type="roundRect" r:blip="">
          <dgm:adjLst/>
        </dgm:shape>
        <dgm:presOf axis="self" ptType="node"/>
        <dgm:choose name="Name202">
          <dgm:if name="Name203" func="var" arg="dir" op="equ" val="norm">
            <dgm:constrLst>
              <dgm:constr type="lMarg" refType="w" fact="0.6"/>
              <dgm:constr type="rMarg" refType="primFontSz" fact="0.3"/>
              <dgm:constr type="tMarg" refType="primFontSz" fact="0.3"/>
              <dgm:constr type="bMarg" refType="primFontSz" fact="0.3"/>
            </dgm:constrLst>
          </dgm:if>
          <dgm:else name="Name204">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05">
        <dgm:if name="Name206" axis="ch" ptType="node" func="cnt" op="gte" val="1">
          <dgm:layoutNode name="desTx6" styleLbl="revTx">
            <dgm:varLst>
              <dgm:bulletEnabled val="1"/>
            </dgm:varLst>
            <dgm:choose name="Name207">
              <dgm:if name="Name208" func="var" arg="dir" op="equ" val="norm">
                <dgm:choose name="Name209">
                  <dgm:if name="Name210" axis="ch" ptType="node" func="cnt" op="gte" val="2">
                    <dgm:alg type="tx">
                      <dgm:param type="parTxLTRAlign" val="l"/>
                      <dgm:param type="parTxRTLAlign" val="l"/>
                      <dgm:param type="stBulletLvl" val="1"/>
                    </dgm:alg>
                  </dgm:if>
                  <dgm:else name="Name211">
                    <dgm:alg type="tx">
                      <dgm:param type="parTxLTRAlign" val="l"/>
                      <dgm:param type="parTxRTLAlign" val="l"/>
                    </dgm:alg>
                  </dgm:else>
                </dgm:choose>
              </dgm:if>
              <dgm:else name="Name212">
                <dgm:choose name="Name213">
                  <dgm:if name="Name214" axis="ch" ptType="node" func="cnt" op="gte" val="2">
                    <dgm:alg type="tx">
                      <dgm:param type="parTxLTRAlign" val="r"/>
                      <dgm:param type="parTxRTLAlign" val="r"/>
                      <dgm:param type="shpTxLTRAlignCh" val="r"/>
                      <dgm:param type="shpTxRTLAlignCh" val="r"/>
                      <dgm:param type="stBulletLvl" val="1"/>
                    </dgm:alg>
                  </dgm:if>
                  <dgm:else name="Name215">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16"/>
      </dgm:choose>
    </dgm:forEach>
    <dgm:forEach name="Name217" axis="ch" ptType="sibTrans" hideLastTrans="0" st="6" cnt="1">
      <dgm:layoutNode name="picture6">
        <dgm:alg type="sp"/>
        <dgm:shape xmlns:r="http://schemas.openxmlformats.org/officeDocument/2006/relationships" r:blip="">
          <dgm:adjLst/>
        </dgm:shape>
        <dgm:presOf/>
        <dgm:constrLst/>
        <dgm:forEach name="Name218" ref="imageRepeat"/>
      </dgm:layoutNode>
    </dgm:forEach>
    <dgm:forEach name="Name219" axis="ch" ptType="node" st="7" cnt="1">
      <dgm:layoutNode name="parTx7">
        <dgm:choose name="Name220">
          <dgm:if name="Name221" func="var" arg="dir" op="equ" val="norm">
            <dgm:alg type="tx">
              <dgm:param type="parTxLTRAlign" val="l"/>
              <dgm:param type="parTxRTLAlign" val="r"/>
            </dgm:alg>
          </dgm:if>
          <dgm:else name="Name222">
            <dgm:alg type="tx">
              <dgm:param type="parTxLTRAlign" val="r"/>
              <dgm:param type="parTxRTLAlign" val="l"/>
            </dgm:alg>
          </dgm:else>
        </dgm:choose>
        <dgm:shape xmlns:r="http://schemas.openxmlformats.org/officeDocument/2006/relationships" type="roundRect" r:blip="">
          <dgm:adjLst/>
        </dgm:shape>
        <dgm:presOf axis="self" ptType="node"/>
        <dgm:choose name="Name223">
          <dgm:if name="Name224" func="var" arg="dir" op="equ" val="norm">
            <dgm:constrLst>
              <dgm:constr type="lMarg" refType="w" fact="0.6"/>
              <dgm:constr type="rMarg" refType="primFontSz" fact="0.3"/>
              <dgm:constr type="tMarg" refType="primFontSz" fact="0.3"/>
              <dgm:constr type="bMarg" refType="primFontSz" fact="0.3"/>
            </dgm:constrLst>
          </dgm:if>
          <dgm:else name="Name225">
            <dgm:constrLst>
              <dgm:constr type="rMarg" refType="w" fact="0.6"/>
              <dgm:constr type="lMarg" refType="primFontSz" fact="0.3"/>
              <dgm:constr type="tMarg" refType="primFontSz" fact="0.3"/>
              <dgm:constr type="bMarg" refType="primFontSz" fact="0.3"/>
            </dgm:constrLst>
          </dgm:else>
        </dgm:choose>
        <dgm:ruleLst>
          <dgm:rule type="primFontSz" val="5" fact="NaN" max="NaN"/>
        </dgm:ruleLst>
      </dgm:layoutNode>
      <dgm:choose name="Name226">
        <dgm:if name="Name227" axis="ch" ptType="node" func="cnt" op="gte" val="1">
          <dgm:layoutNode name="desTx7" styleLbl="revTx">
            <dgm:varLst>
              <dgm:bulletEnabled val="1"/>
            </dgm:varLst>
            <dgm:choose name="Name228">
              <dgm:if name="Name229" func="var" arg="dir" op="equ" val="norm">
                <dgm:choose name="Name230">
                  <dgm:if name="Name231" axis="ch" ptType="node" func="cnt" op="gte" val="2">
                    <dgm:alg type="tx">
                      <dgm:param type="parTxLTRAlign" val="l"/>
                      <dgm:param type="parTxRTLAlign" val="l"/>
                      <dgm:param type="stBulletLvl" val="1"/>
                    </dgm:alg>
                  </dgm:if>
                  <dgm:else name="Name232">
                    <dgm:alg type="tx">
                      <dgm:param type="parTxLTRAlign" val="l"/>
                      <dgm:param type="parTxRTLAlign" val="l"/>
                    </dgm:alg>
                  </dgm:else>
                </dgm:choose>
              </dgm:if>
              <dgm:else name="Name233">
                <dgm:choose name="Name234">
                  <dgm:if name="Name235" axis="ch" ptType="node" func="cnt" op="gte" val="2">
                    <dgm:alg type="tx">
                      <dgm:param type="parTxLTRAlign" val="r"/>
                      <dgm:param type="parTxRTLAlign" val="r"/>
                      <dgm:param type="shpTxLTRAlignCh" val="r"/>
                      <dgm:param type="shpTxRTLAlignCh" val="r"/>
                      <dgm:param type="stBulletLvl" val="1"/>
                    </dgm:alg>
                  </dgm:if>
                  <dgm:else name="Name236">
                    <dgm:alg type="tx">
                      <dgm:param type="parTxLTRAlign" val="r"/>
                      <dgm:param type="parTxRTLAlign" val="r"/>
                      <dgm:param type="shpTxLTRAlignCh" val="r"/>
                      <dgm:param type="shpTxRTLAlignCh" val="r"/>
                    </dgm:alg>
                  </dgm:else>
                </dgm:choose>
              </dgm:else>
            </dgm:choose>
            <dgm:shape xmlns:r="http://schemas.openxmlformats.org/officeDocument/2006/relationships" type="rect" r:blip="">
              <dgm:adjLst/>
            </dgm:shape>
            <dgm:presOf axis="des" ptType="node"/>
            <dgm:constrLst>
              <dgm:constr type="rMarg" refType="primFontSz" fact="0.2"/>
              <dgm:constr type="tMarg" refType="primFontSz" fact="0.2"/>
              <dgm:constr type="bMarg" refType="primFontSz" fact="0.2"/>
            </dgm:constrLst>
            <dgm:ruleLst>
              <dgm:rule type="primFontSz" val="5" fact="NaN" max="NaN"/>
            </dgm:ruleLst>
          </dgm:layoutNode>
        </dgm:if>
        <dgm:else name="Name237"/>
      </dgm:choose>
    </dgm:forEach>
    <dgm:forEach name="Name238" axis="ch" ptType="sibTrans" hideLastTrans="0" st="7" cnt="1">
      <dgm:layoutNode name="picture7">
        <dgm:alg type="sp"/>
        <dgm:shape xmlns:r="http://schemas.openxmlformats.org/officeDocument/2006/relationships" r:blip="">
          <dgm:adjLst/>
        </dgm:shape>
        <dgm:presOf/>
        <dgm:constrLst/>
        <dgm:forEach name="Name239" ref="imageRepeat"/>
      </dgm:layoutNode>
    </dgm:forEach>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983589A2-000E-46C2-A2DC-E50D3156A229}" type="datetimeFigureOut">
              <a:rPr lang="en-GB" smtClean="0"/>
              <a:t>11/12/2023</a:t>
            </a:fld>
            <a:endParaRPr lang="en-GB"/>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GB"/>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06B4505A-D571-433C-8E89-6458D7640344}" type="slidenum">
              <a:rPr lang="en-GB" smtClean="0"/>
              <a:t>‹#›</a:t>
            </a:fld>
            <a:endParaRPr lang="en-GB"/>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9914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2756835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606210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153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11258856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3589A2-000E-46C2-A2DC-E50D3156A229}" type="datetimeFigureOut">
              <a:rPr lang="en-GB" smtClean="0"/>
              <a:t>11/12/2023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952678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83589A2-000E-46C2-A2DC-E50D3156A229}" type="datetimeFigureOut">
              <a:rPr lang="en-GB" smtClean="0"/>
              <a:t>11/12/2023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42127987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589A2-000E-46C2-A2DC-E50D3156A229}"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68923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589A2-000E-46C2-A2DC-E50D3156A229}"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375144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83589A2-000E-46C2-A2DC-E50D3156A229}"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849248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3589A2-000E-46C2-A2DC-E50D3156A229}"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1378528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162688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83589A2-000E-46C2-A2DC-E50D3156A229}" type="datetimeFigureOut">
              <a:rPr lang="en-GB" smtClean="0"/>
              <a:t>11/12/2023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57980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83589A2-000E-46C2-A2DC-E50D3156A229}" type="datetimeFigureOut">
              <a:rPr lang="en-GB" smtClean="0"/>
              <a:t>11/12/2023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9690856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3589A2-000E-46C2-A2DC-E50D3156A229}" type="datetimeFigureOut">
              <a:rPr lang="en-GB" smtClean="0"/>
              <a:t>11/12/2023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3683447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927800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83589A2-000E-46C2-A2DC-E50D3156A229}"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6B4505A-D571-433C-8E89-6458D7640344}" type="slidenum">
              <a:rPr lang="en-GB" smtClean="0"/>
              <a:t>‹#›</a:t>
            </a:fld>
            <a:endParaRPr lang="en-GB"/>
          </a:p>
        </p:txBody>
      </p:sp>
    </p:spTree>
    <p:extLst>
      <p:ext uri="{BB962C8B-B14F-4D97-AF65-F5344CB8AC3E}">
        <p14:creationId xmlns:p14="http://schemas.microsoft.com/office/powerpoint/2010/main" val="1886990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983589A2-000E-46C2-A2DC-E50D3156A229}" type="datetimeFigureOut">
              <a:rPr lang="en-GB" smtClean="0"/>
              <a:t>11/12/2023</a:t>
            </a:fld>
            <a:endParaRPr lang="en-GB"/>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GB"/>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06B4505A-D571-433C-8E89-6458D7640344}" type="slidenum">
              <a:rPr lang="en-GB" smtClean="0"/>
              <a:t>‹#›</a:t>
            </a:fld>
            <a:endParaRPr lang="en-GB"/>
          </a:p>
        </p:txBody>
      </p:sp>
    </p:spTree>
    <p:extLst>
      <p:ext uri="{BB962C8B-B14F-4D97-AF65-F5344CB8AC3E}">
        <p14:creationId xmlns:p14="http://schemas.microsoft.com/office/powerpoint/2010/main" val="244885959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6224-1DBE-A0D3-F207-4F57F64E7F56}"/>
              </a:ext>
            </a:extLst>
          </p:cNvPr>
          <p:cNvSpPr>
            <a:spLocks noGrp="1"/>
          </p:cNvSpPr>
          <p:nvPr>
            <p:ph type="ctrTitle"/>
          </p:nvPr>
        </p:nvSpPr>
        <p:spPr/>
        <p:txBody>
          <a:bodyPr>
            <a:normAutofit/>
          </a:bodyPr>
          <a:lstStyle/>
          <a:p>
            <a:r>
              <a:rPr lang="en-US" sz="5400" dirty="0">
                <a:latin typeface="+mn-lt"/>
              </a:rPr>
              <a:t>REAL-TIME WORLD POPULATION monitoring: a sensor driven simulation</a:t>
            </a:r>
            <a:endParaRPr lang="en-GB" sz="5400" dirty="0">
              <a:latin typeface="+mn-lt"/>
            </a:endParaRPr>
          </a:p>
        </p:txBody>
      </p:sp>
      <p:sp>
        <p:nvSpPr>
          <p:cNvPr id="3" name="Subtitle 2">
            <a:extLst>
              <a:ext uri="{FF2B5EF4-FFF2-40B4-BE49-F238E27FC236}">
                <a16:creationId xmlns:a16="http://schemas.microsoft.com/office/drawing/2014/main" id="{73026A03-EC38-C534-828F-1D2B2D171E8B}"/>
              </a:ext>
            </a:extLst>
          </p:cNvPr>
          <p:cNvSpPr>
            <a:spLocks noGrp="1"/>
          </p:cNvSpPr>
          <p:nvPr>
            <p:ph type="subTitle" idx="1"/>
          </p:nvPr>
        </p:nvSpPr>
        <p:spPr/>
        <p:txBody>
          <a:bodyPr/>
          <a:lstStyle/>
          <a:p>
            <a:r>
              <a:rPr lang="en-US" sz="1400" b="1" dirty="0">
                <a:solidFill>
                  <a:schemeClr val="tx1"/>
                </a:solidFill>
                <a:latin typeface="Calibri" panose="020F0502020204030204" pitchFamily="34" charset="0"/>
                <a:cs typeface="Calibri" panose="020F0502020204030204" pitchFamily="34" charset="0"/>
              </a:rPr>
              <a:t>STACEY BALTHAZAR NAROCHO</a:t>
            </a:r>
            <a:endParaRPr lang="en-GB" sz="1400" b="1" dirty="0">
              <a:solidFill>
                <a:schemeClr val="tx1"/>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91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croll: Horizontal 1">
            <a:extLst>
              <a:ext uri="{FF2B5EF4-FFF2-40B4-BE49-F238E27FC236}">
                <a16:creationId xmlns:a16="http://schemas.microsoft.com/office/drawing/2014/main" id="{B5A6CB2F-7FC4-88AD-A7AA-A915A1D23BAD}"/>
              </a:ext>
            </a:extLst>
          </p:cNvPr>
          <p:cNvSpPr/>
          <p:nvPr/>
        </p:nvSpPr>
        <p:spPr>
          <a:xfrm>
            <a:off x="1145894" y="12357"/>
            <a:ext cx="10321758" cy="5905948"/>
          </a:xfrm>
          <a:prstGeom prst="horizontalScroll">
            <a:avLst/>
          </a:prstGeom>
          <a:ln/>
          <a:effectLst>
            <a:outerShdw blurRad="50800" dist="38100" dir="2700000" algn="tl" rotWithShape="0">
              <a:prstClr val="black">
                <a:alpha val="40000"/>
              </a:prstClr>
            </a:outerShdw>
          </a:effectLst>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2400" dirty="0">
                <a:solidFill>
                  <a:schemeClr val="accent1">
                    <a:lumMod val="75000"/>
                  </a:schemeClr>
                </a:solidFill>
                <a:effectLst>
                  <a:outerShdw blurRad="38100" dist="38100" dir="2700000" algn="tl">
                    <a:srgbClr val="000000">
                      <a:alpha val="43137"/>
                    </a:srgbClr>
                  </a:outerShdw>
                </a:effectLst>
                <a:latin typeface="+mj-lt"/>
                <a:ea typeface="Aptos" panose="020B0004020202020204" pitchFamily="34" charset="0"/>
              </a:rPr>
              <a:t>OBJECTIVES</a:t>
            </a:r>
          </a:p>
          <a:p>
            <a:pPr algn="ctr"/>
            <a:r>
              <a:rPr lang="en-US" sz="1800" dirty="0">
                <a:solidFill>
                  <a:schemeClr val="accent1">
                    <a:lumMod val="75000"/>
                  </a:schemeClr>
                </a:solidFill>
                <a:effectLst/>
                <a:latin typeface="Calibri" panose="020F0502020204030204" pitchFamily="34" charset="0"/>
                <a:ea typeface="Aptos" panose="020B0004020202020204" pitchFamily="34" charset="0"/>
              </a:rPr>
              <a:t>This project aims to </a:t>
            </a:r>
            <a:r>
              <a:rPr lang="en-US" dirty="0">
                <a:solidFill>
                  <a:schemeClr val="accent1">
                    <a:lumMod val="75000"/>
                  </a:schemeClr>
                </a:solidFill>
                <a:latin typeface="Calibri" panose="020F0502020204030204" pitchFamily="34" charset="0"/>
                <a:ea typeface="Aptos" panose="020B0004020202020204" pitchFamily="34" charset="0"/>
              </a:rPr>
              <a:t>simulate a </a:t>
            </a:r>
            <a:r>
              <a:rPr lang="en-US" sz="1800" dirty="0">
                <a:solidFill>
                  <a:schemeClr val="accent1">
                    <a:lumMod val="75000"/>
                  </a:schemeClr>
                </a:solidFill>
                <a:effectLst/>
                <a:latin typeface="Calibri" panose="020F0502020204030204" pitchFamily="34" charset="0"/>
                <a:ea typeface="Aptos" panose="020B0004020202020204" pitchFamily="34" charset="0"/>
              </a:rPr>
              <a:t>live stream observation of the current human population in the world by country, date and time. It involves leveraging </a:t>
            </a:r>
            <a:r>
              <a:rPr lang="en-US" dirty="0">
                <a:solidFill>
                  <a:schemeClr val="accent1">
                    <a:lumMod val="75000"/>
                  </a:schemeClr>
                </a:solidFill>
                <a:latin typeface="Calibri" panose="020F0502020204030204" pitchFamily="34" charset="0"/>
                <a:ea typeface="Aptos" panose="020B0004020202020204" pitchFamily="34" charset="0"/>
              </a:rPr>
              <a:t>a </a:t>
            </a:r>
            <a:r>
              <a:rPr lang="en-US" sz="1800" dirty="0">
                <a:solidFill>
                  <a:schemeClr val="accent1">
                    <a:lumMod val="75000"/>
                  </a:schemeClr>
                </a:solidFill>
                <a:effectLst/>
                <a:latin typeface="Calibri" panose="020F0502020204030204" pitchFamily="34" charset="0"/>
                <a:ea typeface="Aptos" panose="020B0004020202020204" pitchFamily="34" charset="0"/>
              </a:rPr>
              <a:t>world population time series dataset from Kaggle to reconstruct and analyze the data in real time. This dataset </a:t>
            </a:r>
            <a:r>
              <a:rPr lang="en-US" dirty="0">
                <a:solidFill>
                  <a:schemeClr val="accent1">
                    <a:lumMod val="75000"/>
                  </a:schemeClr>
                </a:solidFill>
                <a:latin typeface="Calibri" panose="020F0502020204030204" pitchFamily="34" charset="0"/>
                <a:ea typeface="Aptos" panose="020B0004020202020204" pitchFamily="34" charset="0"/>
              </a:rPr>
              <a:t>contains human daily population recordings from the first –tenth of august 2023  . </a:t>
            </a:r>
            <a:r>
              <a:rPr lang="en-US" sz="1800" dirty="0">
                <a:solidFill>
                  <a:schemeClr val="accent1">
                    <a:lumMod val="75000"/>
                  </a:schemeClr>
                </a:solidFill>
                <a:effectLst/>
                <a:latin typeface="Calibri" panose="020F0502020204030204" pitchFamily="34" charset="0"/>
                <a:ea typeface="Aptos" panose="020B0004020202020204" pitchFamily="34" charset="0"/>
              </a:rPr>
              <a:t>This is a system that utilizes python for data processing, stream queries, and visualization together with SQL for database management. If this data were generated by sensors in real time how would that be represented? . This  shows the potential of using sensor technology to in providing accurate and timely updates.</a:t>
            </a:r>
            <a:endParaRPr lang="en-GB" dirty="0">
              <a:solidFill>
                <a:schemeClr val="accent1">
                  <a:lumMod val="75000"/>
                </a:schemeClr>
              </a:solidFill>
            </a:endParaRPr>
          </a:p>
        </p:txBody>
      </p:sp>
    </p:spTree>
    <p:extLst>
      <p:ext uri="{BB962C8B-B14F-4D97-AF65-F5344CB8AC3E}">
        <p14:creationId xmlns:p14="http://schemas.microsoft.com/office/powerpoint/2010/main" val="846966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CE57C-0F3A-9341-A1C1-CD40DAF15145}"/>
              </a:ext>
            </a:extLst>
          </p:cNvPr>
          <p:cNvSpPr>
            <a:spLocks noGrp="1"/>
          </p:cNvSpPr>
          <p:nvPr>
            <p:ph type="title"/>
          </p:nvPr>
        </p:nvSpPr>
        <p:spPr>
          <a:xfrm>
            <a:off x="685800" y="685799"/>
            <a:ext cx="9867451" cy="1099969"/>
          </a:xfrm>
        </p:spPr>
        <p:txBody>
          <a:bodyPr>
            <a:normAutofit/>
          </a:bodyPr>
          <a:lstStyle/>
          <a:p>
            <a:r>
              <a:rPr lang="en-US" sz="2400" dirty="0"/>
              <a:t>EXECUTION</a:t>
            </a:r>
            <a:br>
              <a:rPr lang="en-US" sz="2400" dirty="0"/>
            </a:br>
            <a:r>
              <a:rPr lang="en-US" sz="1400" dirty="0">
                <a:solidFill>
                  <a:schemeClr val="tx1"/>
                </a:solidFill>
                <a:latin typeface="Calibri" panose="020F0502020204030204" pitchFamily="34" charset="0"/>
                <a:cs typeface="Calibri" panose="020F0502020204030204" pitchFamily="34" charset="0"/>
              </a:rPr>
              <a:t>Database used: 2021 population dataset from Kaggle(updated daily to 2023 )-time series _population_count.csv</a:t>
            </a:r>
            <a:br>
              <a:rPr lang="en-US" sz="1400" dirty="0">
                <a:solidFill>
                  <a:schemeClr val="tx1"/>
                </a:solidFill>
                <a:latin typeface="Calibri" panose="020F0502020204030204" pitchFamily="34" charset="0"/>
                <a:cs typeface="Calibri" panose="020F0502020204030204" pitchFamily="34" charset="0"/>
              </a:rPr>
            </a:br>
            <a:r>
              <a:rPr lang="en-US" sz="1400" dirty="0">
                <a:solidFill>
                  <a:schemeClr val="tx1"/>
                </a:solidFill>
                <a:latin typeface="Calibri" panose="020F0502020204030204" pitchFamily="34" charset="0"/>
                <a:cs typeface="Calibri" panose="020F0502020204030204" pitchFamily="34" charset="0"/>
              </a:rPr>
              <a:t>link :</a:t>
            </a:r>
            <a:r>
              <a:rPr lang="en-US" sz="1400" cap="none" dirty="0">
                <a:solidFill>
                  <a:schemeClr val="tx1"/>
                </a:solidFill>
                <a:latin typeface="Calibri" panose="020F0502020204030204" pitchFamily="34" charset="0"/>
                <a:cs typeface="Calibri" panose="020F0502020204030204" pitchFamily="34" charset="0"/>
              </a:rPr>
              <a:t>https://www.kaggle.com/datasets/rsrishav/world-population</a:t>
            </a:r>
            <a:endParaRPr lang="en-GB" sz="2400" dirty="0"/>
          </a:p>
        </p:txBody>
      </p:sp>
      <p:sp>
        <p:nvSpPr>
          <p:cNvPr id="3" name="Content Placeholder 2">
            <a:extLst>
              <a:ext uri="{FF2B5EF4-FFF2-40B4-BE49-F238E27FC236}">
                <a16:creationId xmlns:a16="http://schemas.microsoft.com/office/drawing/2014/main" id="{6D8F5EA5-BF06-6AA0-3847-F8142D4BF1D2}"/>
              </a:ext>
            </a:extLst>
          </p:cNvPr>
          <p:cNvSpPr>
            <a:spLocks noGrp="1"/>
          </p:cNvSpPr>
          <p:nvPr>
            <p:ph sz="quarter" idx="13"/>
          </p:nvPr>
        </p:nvSpPr>
        <p:spPr/>
        <p:txBody>
          <a:bodyPr>
            <a:normAutofit/>
          </a:bodyPr>
          <a:lstStyle/>
          <a:p>
            <a:r>
              <a:rPr lang="en-US" sz="1400" dirty="0">
                <a:latin typeface="Calibri" panose="020F0502020204030204" pitchFamily="34" charset="0"/>
                <a:cs typeface="Calibri" panose="020F0502020204030204" pitchFamily="34" charset="0"/>
              </a:rPr>
              <a:t>Create a DATABASE (final_558) with </a:t>
            </a:r>
            <a:r>
              <a:rPr lang="en-US" sz="1400" dirty="0" err="1">
                <a:latin typeface="Calibri" panose="020F0502020204030204" pitchFamily="34" charset="0"/>
                <a:cs typeface="Calibri" panose="020F0502020204030204" pitchFamily="34" charset="0"/>
              </a:rPr>
              <a:t>m</a:t>
            </a:r>
            <a:r>
              <a:rPr lang="en-US" sz="1400" cap="none" dirty="0" err="1">
                <a:latin typeface="Calibri" panose="020F0502020204030204" pitchFamily="34" charset="0"/>
                <a:cs typeface="Calibri" panose="020F0502020204030204" pitchFamily="34" charset="0"/>
              </a:rPr>
              <a:t>y</a:t>
            </a:r>
            <a:r>
              <a:rPr lang="en-US" sz="1400" dirty="0" err="1">
                <a:latin typeface="Calibri" panose="020F0502020204030204" pitchFamily="34" charset="0"/>
                <a:cs typeface="Calibri" panose="020F0502020204030204" pitchFamily="34" charset="0"/>
              </a:rPr>
              <a:t>sql</a:t>
            </a:r>
            <a:r>
              <a:rPr lang="en-US" sz="1400" dirty="0">
                <a:latin typeface="Calibri" panose="020F0502020204030204" pitchFamily="34" charset="0"/>
                <a:cs typeface="Calibri" panose="020F0502020204030204" pitchFamily="34" charset="0"/>
              </a:rPr>
              <a:t>:</a:t>
            </a:r>
          </a:p>
          <a:p>
            <a:r>
              <a:rPr lang="en-GB" sz="1400" dirty="0">
                <a:latin typeface="Calibri" panose="020F0502020204030204" pitchFamily="34" charset="0"/>
                <a:cs typeface="Calibri" panose="020F0502020204030204" pitchFamily="34" charset="0"/>
              </a:rPr>
              <a:t>Use of the database to create a table(filtered_ population) to store the Streamed data.</a:t>
            </a:r>
          </a:p>
          <a:p>
            <a:endParaRPr lang="en-GB" sz="1400" dirty="0">
              <a:latin typeface="Calibri" panose="020F0502020204030204" pitchFamily="34" charset="0"/>
              <a:cs typeface="Calibri" panose="020F0502020204030204" pitchFamily="34" charset="0"/>
            </a:endParaRPr>
          </a:p>
        </p:txBody>
      </p:sp>
      <p:pic>
        <p:nvPicPr>
          <p:cNvPr id="6" name="Content Placeholder 5" descr="A screenshot of a computer&#10;&#10;Description automatically generated">
            <a:extLst>
              <a:ext uri="{FF2B5EF4-FFF2-40B4-BE49-F238E27FC236}">
                <a16:creationId xmlns:a16="http://schemas.microsoft.com/office/drawing/2014/main" id="{91E38EA0-7E86-DB46-0EF6-43A7DFE635D2}"/>
              </a:ext>
            </a:extLst>
          </p:cNvPr>
          <p:cNvPicPr>
            <a:picLocks noGrp="1" noChangeAspect="1"/>
          </p:cNvPicPr>
          <p:nvPr>
            <p:ph sz="quarter" idx="14"/>
          </p:nvPr>
        </p:nvPicPr>
        <p:blipFill>
          <a:blip r:embed="rId2">
            <a:extLst>
              <a:ext uri="{28A0092B-C50C-407E-A947-70E740481C1C}">
                <a14:useLocalDpi xmlns:a14="http://schemas.microsoft.com/office/drawing/2010/main" val="0"/>
              </a:ext>
            </a:extLst>
          </a:blip>
          <a:stretch>
            <a:fillRect/>
          </a:stretch>
        </p:blipFill>
        <p:spPr>
          <a:xfrm>
            <a:off x="1041722" y="3136739"/>
            <a:ext cx="4421529" cy="1935494"/>
          </a:xfrm>
        </p:spPr>
      </p:pic>
    </p:spTree>
    <p:extLst>
      <p:ext uri="{BB962C8B-B14F-4D97-AF65-F5344CB8AC3E}">
        <p14:creationId xmlns:p14="http://schemas.microsoft.com/office/powerpoint/2010/main" val="2930956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F7026-43E2-0532-2E2F-8BEC52F78D6D}"/>
              </a:ext>
            </a:extLst>
          </p:cNvPr>
          <p:cNvSpPr>
            <a:spLocks noGrp="1"/>
          </p:cNvSpPr>
          <p:nvPr>
            <p:ph type="title"/>
          </p:nvPr>
        </p:nvSpPr>
        <p:spPr/>
        <p:txBody>
          <a:bodyPr>
            <a:normAutofit/>
          </a:bodyPr>
          <a:lstStyle/>
          <a:p>
            <a:r>
              <a:rPr lang="en-US" sz="1400" dirty="0">
                <a:solidFill>
                  <a:schemeClr val="tx1"/>
                </a:solidFill>
                <a:latin typeface="Calibri" panose="020F0502020204030204" pitchFamily="34" charset="0"/>
                <a:cs typeface="Calibri" panose="020F0502020204030204" pitchFamily="34" charset="0"/>
              </a:rPr>
              <a:t>PYTHON SCRIPTING:USED PANDAS PACKAGE TO PREPROCESS THE HUGE AMOUNT OF DATA AND EXTRACT A SAMPLE OF THE DATA TO BE USED IN THIS PROJECT.</a:t>
            </a:r>
            <a:br>
              <a:rPr lang="en-US" sz="1400" dirty="0">
                <a:solidFill>
                  <a:schemeClr val="tx1"/>
                </a:solidFill>
                <a:latin typeface="Calibri" panose="020F0502020204030204" pitchFamily="34" charset="0"/>
                <a:cs typeface="Calibri" panose="020F0502020204030204" pitchFamily="34" charset="0"/>
              </a:rPr>
            </a:br>
            <a:r>
              <a:rPr lang="en-US" sz="1400" dirty="0">
                <a:solidFill>
                  <a:schemeClr val="tx1"/>
                </a:solidFill>
                <a:latin typeface="Calibri" panose="020F0502020204030204" pitchFamily="34" charset="0"/>
                <a:cs typeface="Calibri" panose="020F0502020204030204" pitchFamily="34" charset="0"/>
              </a:rPr>
              <a:t>MAKE THE EXISTING DATASET SIMULATE A LIVE STREAM OF DATA IN A LOOP AND CONTINUOUSLY STORE THE DATA INTO THE MYSQL DATABASE </a:t>
            </a:r>
            <a:endParaRPr lang="en-GB" sz="1400" dirty="0">
              <a:solidFill>
                <a:schemeClr val="tx1"/>
              </a:solidFill>
              <a:latin typeface="Calibri" panose="020F0502020204030204"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18B7B47C-6EB8-D18F-9E3E-34EA9D3E031E}"/>
              </a:ext>
            </a:extLst>
          </p:cNvPr>
          <p:cNvSpPr>
            <a:spLocks noGrp="1"/>
          </p:cNvSpPr>
          <p:nvPr>
            <p:ph type="body" idx="1"/>
          </p:nvPr>
        </p:nvSpPr>
        <p:spPr/>
        <p:txBody>
          <a:bodyPr/>
          <a:lstStyle/>
          <a:p>
            <a:r>
              <a:rPr lang="en-US" sz="1400" dirty="0">
                <a:latin typeface="Calibri" panose="020F0502020204030204" pitchFamily="34" charset="0"/>
                <a:cs typeface="Calibri" panose="020F0502020204030204" pitchFamily="34" charset="0"/>
              </a:rPr>
              <a:t>Representation of the live data</a:t>
            </a:r>
            <a:endParaRPr lang="en-GB" sz="1400" dirty="0">
              <a:latin typeface="Calibri" panose="020F0502020204030204" pitchFamily="34" charset="0"/>
              <a:cs typeface="Calibri" panose="020F0502020204030204" pitchFamily="34" charset="0"/>
            </a:endParaRPr>
          </a:p>
        </p:txBody>
      </p:sp>
      <p:pic>
        <p:nvPicPr>
          <p:cNvPr id="8" name="Content Placeholder 7" descr="A screenshot of a computer&#10;&#10;Description automatically generated">
            <a:extLst>
              <a:ext uri="{FF2B5EF4-FFF2-40B4-BE49-F238E27FC236}">
                <a16:creationId xmlns:a16="http://schemas.microsoft.com/office/drawing/2014/main" id="{C399BE75-D7A3-BDB2-E458-61ABF7AF520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401897" y="2862263"/>
            <a:ext cx="5088713" cy="2513012"/>
          </a:xfrm>
        </p:spPr>
      </p:pic>
      <p:sp>
        <p:nvSpPr>
          <p:cNvPr id="5" name="Text Placeholder 4">
            <a:extLst>
              <a:ext uri="{FF2B5EF4-FFF2-40B4-BE49-F238E27FC236}">
                <a16:creationId xmlns:a16="http://schemas.microsoft.com/office/drawing/2014/main" id="{AD01961D-F8EC-74DB-CB3C-AE56A5B3948C}"/>
              </a:ext>
            </a:extLst>
          </p:cNvPr>
          <p:cNvSpPr>
            <a:spLocks noGrp="1"/>
          </p:cNvSpPr>
          <p:nvPr>
            <p:ph type="body" sz="quarter" idx="3"/>
          </p:nvPr>
        </p:nvSpPr>
        <p:spPr/>
        <p:txBody>
          <a:bodyPr/>
          <a:lstStyle/>
          <a:p>
            <a:r>
              <a:rPr lang="en-US" sz="1400" dirty="0">
                <a:latin typeface="Calibri" panose="020F0502020204030204" pitchFamily="34" charset="0"/>
                <a:cs typeface="Calibri" panose="020F0502020204030204" pitchFamily="34" charset="0"/>
              </a:rPr>
              <a:t>Representation of database</a:t>
            </a:r>
            <a:endParaRPr lang="en-GB" sz="1400" dirty="0">
              <a:latin typeface="Calibri" panose="020F0502020204030204" pitchFamily="34" charset="0"/>
              <a:cs typeface="Calibri" panose="020F0502020204030204" pitchFamily="34" charset="0"/>
            </a:endParaRPr>
          </a:p>
        </p:txBody>
      </p:sp>
      <p:pic>
        <p:nvPicPr>
          <p:cNvPr id="10" name="Content Placeholder 9" descr="A screenshot of a computer&#10;&#10;Description automatically generated">
            <a:extLst>
              <a:ext uri="{FF2B5EF4-FFF2-40B4-BE49-F238E27FC236}">
                <a16:creationId xmlns:a16="http://schemas.microsoft.com/office/drawing/2014/main" id="{61539CED-1062-1237-745A-0FE1C05C6311}"/>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959146" y="2862263"/>
            <a:ext cx="3158446" cy="2513012"/>
          </a:xfrm>
        </p:spPr>
      </p:pic>
    </p:spTree>
    <p:extLst>
      <p:ext uri="{BB962C8B-B14F-4D97-AF65-F5344CB8AC3E}">
        <p14:creationId xmlns:p14="http://schemas.microsoft.com/office/powerpoint/2010/main" val="110538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C8041-FF9E-43D7-12B7-BA410045519B}"/>
              </a:ext>
            </a:extLst>
          </p:cNvPr>
          <p:cNvSpPr>
            <a:spLocks noGrp="1"/>
          </p:cNvSpPr>
          <p:nvPr>
            <p:ph type="title"/>
          </p:nvPr>
        </p:nvSpPr>
        <p:spPr/>
        <p:txBody>
          <a:bodyPr>
            <a:normAutofit/>
          </a:bodyPr>
          <a:lstStyle/>
          <a:p>
            <a:r>
              <a:rPr lang="en-US" sz="4800" dirty="0"/>
              <a:t>visualizations</a:t>
            </a:r>
            <a:endParaRPr lang="en-GB" sz="4800" dirty="0"/>
          </a:p>
        </p:txBody>
      </p:sp>
      <p:sp>
        <p:nvSpPr>
          <p:cNvPr id="3" name="Text Placeholder 2">
            <a:extLst>
              <a:ext uri="{FF2B5EF4-FFF2-40B4-BE49-F238E27FC236}">
                <a16:creationId xmlns:a16="http://schemas.microsoft.com/office/drawing/2014/main" id="{2DC3AB73-B0F5-759B-0331-41E1FFB8CF13}"/>
              </a:ext>
            </a:extLst>
          </p:cNvPr>
          <p:cNvSpPr>
            <a:spLocks noGrp="1"/>
          </p:cNvSpPr>
          <p:nvPr>
            <p:ph type="body" idx="1"/>
          </p:nvPr>
        </p:nvSpPr>
        <p:spPr/>
        <p:txBody>
          <a:bodyPr/>
          <a:lstStyle/>
          <a:p>
            <a:r>
              <a:rPr lang="en-US" sz="1400" b="1" dirty="0">
                <a:solidFill>
                  <a:schemeClr val="tx1"/>
                </a:solidFill>
                <a:latin typeface="Calibri" panose="020F0502020204030204" pitchFamily="34" charset="0"/>
                <a:cs typeface="Calibri" panose="020F0502020204030204" pitchFamily="34" charset="0"/>
              </a:rPr>
              <a:t>Real time population visualization</a:t>
            </a:r>
            <a:r>
              <a:rPr lang="en-US" sz="1400" dirty="0">
                <a:solidFill>
                  <a:schemeClr val="tx1"/>
                </a:solidFill>
                <a:latin typeface="Calibri" panose="020F0502020204030204" pitchFamily="34" charset="0"/>
                <a:cs typeface="Calibri" panose="020F0502020204030204" pitchFamily="34" charset="0"/>
              </a:rPr>
              <a:t>.</a:t>
            </a:r>
            <a:endParaRPr lang="en-GB" sz="1400" dirty="0">
              <a:latin typeface="Calibri" panose="020F0502020204030204" pitchFamily="34" charset="0"/>
              <a:cs typeface="Calibri" panose="020F0502020204030204" pitchFamily="34" charset="0"/>
            </a:endParaRPr>
          </a:p>
        </p:txBody>
      </p:sp>
      <p:pic>
        <p:nvPicPr>
          <p:cNvPr id="8" name="Content Placeholder 7" descr="A screenshot of a computer&#10;&#10;Description automatically generated">
            <a:extLst>
              <a:ext uri="{FF2B5EF4-FFF2-40B4-BE49-F238E27FC236}">
                <a16:creationId xmlns:a16="http://schemas.microsoft.com/office/drawing/2014/main" id="{795F86D9-2013-538C-2381-BDB9D14DF872}"/>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995981" y="2862263"/>
            <a:ext cx="4467576" cy="2513012"/>
          </a:xfrm>
        </p:spPr>
      </p:pic>
      <p:sp>
        <p:nvSpPr>
          <p:cNvPr id="5" name="Text Placeholder 4">
            <a:extLst>
              <a:ext uri="{FF2B5EF4-FFF2-40B4-BE49-F238E27FC236}">
                <a16:creationId xmlns:a16="http://schemas.microsoft.com/office/drawing/2014/main" id="{BB0431D9-8465-AF41-F63F-C3FA4B64E1C3}"/>
              </a:ext>
            </a:extLst>
          </p:cNvPr>
          <p:cNvSpPr>
            <a:spLocks noGrp="1"/>
          </p:cNvSpPr>
          <p:nvPr>
            <p:ph type="body" sz="quarter" idx="3"/>
          </p:nvPr>
        </p:nvSpPr>
        <p:spPr/>
        <p:txBody>
          <a:bodyPr/>
          <a:lstStyle/>
          <a:p>
            <a:r>
              <a:rPr lang="en-US" sz="1400" b="1" dirty="0">
                <a:solidFill>
                  <a:schemeClr val="tx1"/>
                </a:solidFill>
                <a:latin typeface="Calibri" panose="020F0502020204030204" pitchFamily="34" charset="0"/>
                <a:cs typeface="Calibri" panose="020F0502020204030204" pitchFamily="34" charset="0"/>
              </a:rPr>
              <a:t>Sample of live heatmap simulation –for population changes over time for each country</a:t>
            </a:r>
            <a:endParaRPr lang="en-GB" sz="1400" b="1" dirty="0">
              <a:solidFill>
                <a:schemeClr val="tx1"/>
              </a:solidFill>
              <a:latin typeface="Calibri" panose="020F0502020204030204" pitchFamily="34" charset="0"/>
              <a:cs typeface="Calibri" panose="020F0502020204030204" pitchFamily="34" charset="0"/>
            </a:endParaRPr>
          </a:p>
        </p:txBody>
      </p:sp>
      <p:pic>
        <p:nvPicPr>
          <p:cNvPr id="10" name="Content Placeholder 9" descr="A screenshot of a computer&#10;&#10;Description automatically generated">
            <a:extLst>
              <a:ext uri="{FF2B5EF4-FFF2-40B4-BE49-F238E27FC236}">
                <a16:creationId xmlns:a16="http://schemas.microsoft.com/office/drawing/2014/main" id="{62CC40D2-BD5F-DFE4-27C9-6E3F120CC2C0}"/>
              </a:ext>
            </a:extLst>
          </p:cNvPr>
          <p:cNvPicPr>
            <a:picLocks noGrp="1" noChangeAspect="1"/>
          </p:cNvPicPr>
          <p:nvPr>
            <p:ph sz="quarter" idx="14"/>
          </p:nvPr>
        </p:nvPicPr>
        <p:blipFill>
          <a:blip r:embed="rId3">
            <a:extLst>
              <a:ext uri="{28A0092B-C50C-407E-A947-70E740481C1C}">
                <a14:useLocalDpi xmlns:a14="http://schemas.microsoft.com/office/drawing/2010/main" val="0"/>
              </a:ext>
            </a:extLst>
          </a:blip>
          <a:stretch>
            <a:fillRect/>
          </a:stretch>
        </p:blipFill>
        <p:spPr>
          <a:xfrm>
            <a:off x="6598509" y="2862263"/>
            <a:ext cx="4597510" cy="2513012"/>
          </a:xfrm>
        </p:spPr>
      </p:pic>
    </p:spTree>
    <p:extLst>
      <p:ext uri="{BB962C8B-B14F-4D97-AF65-F5344CB8AC3E}">
        <p14:creationId xmlns:p14="http://schemas.microsoft.com/office/powerpoint/2010/main" val="4188376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A9EEB9E-845C-9400-D9F1-B40F90B58FB4}"/>
              </a:ext>
            </a:extLst>
          </p:cNvPr>
          <p:cNvGraphicFramePr/>
          <p:nvPr>
            <p:extLst>
              <p:ext uri="{D42A27DB-BD31-4B8C-83A1-F6EECF244321}">
                <p14:modId xmlns:p14="http://schemas.microsoft.com/office/powerpoint/2010/main" val="2791865073"/>
              </p:ext>
            </p:extLst>
          </p:nvPr>
        </p:nvGraphicFramePr>
        <p:xfrm>
          <a:off x="0" y="0"/>
          <a:ext cx="11924270" cy="6138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2719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C95FD41-598E-BB00-E9E6-02C77FE9069A}"/>
              </a:ext>
            </a:extLst>
          </p:cNvPr>
          <p:cNvGraphicFramePr/>
          <p:nvPr>
            <p:extLst>
              <p:ext uri="{D42A27DB-BD31-4B8C-83A1-F6EECF244321}">
                <p14:modId xmlns:p14="http://schemas.microsoft.com/office/powerpoint/2010/main" val="4265902795"/>
              </p:ext>
            </p:extLst>
          </p:nvPr>
        </p:nvGraphicFramePr>
        <p:xfrm>
          <a:off x="98854" y="135924"/>
          <a:ext cx="11553568" cy="60024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873909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Multidocument 1">
            <a:extLst>
              <a:ext uri="{FF2B5EF4-FFF2-40B4-BE49-F238E27FC236}">
                <a16:creationId xmlns:a16="http://schemas.microsoft.com/office/drawing/2014/main" id="{71B4571E-737E-9BC4-9406-09D50858893E}"/>
              </a:ext>
            </a:extLst>
          </p:cNvPr>
          <p:cNvSpPr/>
          <p:nvPr/>
        </p:nvSpPr>
        <p:spPr>
          <a:xfrm>
            <a:off x="172995" y="98855"/>
            <a:ext cx="11380573" cy="5474042"/>
          </a:xfrm>
          <a:prstGeom prst="flowChartMultidocument">
            <a:avLst/>
          </a:prstGeom>
          <a:ln>
            <a:solidFill>
              <a:schemeClr val="accent1"/>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l"/>
            <a:r>
              <a:rPr lang="en-GB" b="1" i="0" dirty="0">
                <a:solidFill>
                  <a:schemeClr val="tx1"/>
                </a:solidFill>
                <a:effectLst/>
                <a:latin typeface="Calibri" panose="020F0502020204030204" pitchFamily="34" charset="0"/>
                <a:cs typeface="Calibri" panose="020F0502020204030204" pitchFamily="34" charset="0"/>
              </a:rPr>
              <a:t>Key Takeaways:</a:t>
            </a:r>
          </a:p>
          <a:p>
            <a:pPr algn="l">
              <a:buFont typeface="+mj-lt"/>
              <a:buAutoNum type="arabicPeriod"/>
            </a:pPr>
            <a:r>
              <a:rPr lang="en-GB" b="1" i="0" dirty="0">
                <a:solidFill>
                  <a:schemeClr val="tx1"/>
                </a:solidFill>
                <a:effectLst/>
                <a:latin typeface="Calibri" panose="020F0502020204030204" pitchFamily="34" charset="0"/>
                <a:cs typeface="Calibri" panose="020F0502020204030204" pitchFamily="34" charset="0"/>
              </a:rPr>
              <a:t>Real-Time Insights: Our project provides real-time insights into global population dynamics, enabling us to understand and respond to changes as they happen.</a:t>
            </a:r>
          </a:p>
          <a:p>
            <a:pPr algn="l">
              <a:buFont typeface="+mj-lt"/>
              <a:buAutoNum type="arabicPeriod"/>
            </a:pPr>
            <a:r>
              <a:rPr lang="en-GB" b="1" i="0" dirty="0">
                <a:solidFill>
                  <a:schemeClr val="tx1"/>
                </a:solidFill>
                <a:effectLst/>
                <a:latin typeface="Calibri" panose="020F0502020204030204" pitchFamily="34" charset="0"/>
                <a:cs typeface="Calibri" panose="020F0502020204030204" pitchFamily="34" charset="0"/>
              </a:rPr>
              <a:t>Data-Driven Decision-Making: By harnessing the power of sensor-driven simulation, we empower decision-makers across various sectors to make informed choices based on the most current population data available.</a:t>
            </a:r>
          </a:p>
          <a:p>
            <a:pPr algn="l">
              <a:buFont typeface="+mj-lt"/>
              <a:buAutoNum type="arabicPeriod"/>
            </a:pPr>
            <a:r>
              <a:rPr lang="en-GB" b="1" i="0" dirty="0">
                <a:solidFill>
                  <a:schemeClr val="tx1"/>
                </a:solidFill>
                <a:effectLst/>
                <a:latin typeface="Calibri" panose="020F0502020204030204" pitchFamily="34" charset="0"/>
                <a:cs typeface="Calibri" panose="020F0502020204030204" pitchFamily="34" charset="0"/>
              </a:rPr>
              <a:t>Holistic Understanding: The integration of spatial data allows for a holistic understanding of population trends, enabling us to </a:t>
            </a:r>
            <a:r>
              <a:rPr lang="en-GB" b="1" i="0" dirty="0" err="1">
                <a:solidFill>
                  <a:schemeClr val="tx1"/>
                </a:solidFill>
                <a:effectLst/>
                <a:latin typeface="Calibri" panose="020F0502020204030204" pitchFamily="34" charset="0"/>
                <a:cs typeface="Calibri" panose="020F0502020204030204" pitchFamily="34" charset="0"/>
              </a:rPr>
              <a:t>analyze</a:t>
            </a:r>
            <a:r>
              <a:rPr lang="en-GB" b="1" i="0" dirty="0">
                <a:solidFill>
                  <a:schemeClr val="tx1"/>
                </a:solidFill>
                <a:effectLst/>
                <a:latin typeface="Calibri" panose="020F0502020204030204" pitchFamily="34" charset="0"/>
                <a:cs typeface="Calibri" panose="020F0502020204030204" pitchFamily="34" charset="0"/>
              </a:rPr>
              <a:t> shifts on a global scale and within individual countries.</a:t>
            </a:r>
          </a:p>
        </p:txBody>
      </p:sp>
    </p:spTree>
    <p:extLst>
      <p:ext uri="{BB962C8B-B14F-4D97-AF65-F5344CB8AC3E}">
        <p14:creationId xmlns:p14="http://schemas.microsoft.com/office/powerpoint/2010/main" val="381658059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TM04033927[[fn=Main Event]]</Template>
  <TotalTime>703</TotalTime>
  <Words>488</Words>
  <Application>Microsoft Office PowerPoint</Application>
  <PresentationFormat>Widescreen</PresentationFormat>
  <Paragraphs>31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Impact</vt:lpstr>
      <vt:lpstr>Wingdings</vt:lpstr>
      <vt:lpstr>Main Event</vt:lpstr>
      <vt:lpstr>REAL-TIME WORLD POPULATION monitoring: a sensor driven simulation</vt:lpstr>
      <vt:lpstr>PowerPoint Presentation</vt:lpstr>
      <vt:lpstr>EXECUTION Database used: 2021 population dataset from Kaggle(updated daily to 2023 )-time series _population_count.csv link :https://www.kaggle.com/datasets/rsrishav/world-population</vt:lpstr>
      <vt:lpstr>PYTHON SCRIPTING:USED PANDAS PACKAGE TO PREPROCESS THE HUGE AMOUNT OF DATA AND EXTRACT A SAMPLE OF THE DATA TO BE USED IN THIS PROJECT. MAKE THE EXISTING DATASET SIMULATE A LIVE STREAM OF DATA IN A LOOP AND CONTINUOUSLY STORE THE DATA INTO THE MYSQL DATABASE </vt:lpstr>
      <vt:lpstr>visualizations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REAL-TIME WORLD POPULATION ANALYSIS</dc:title>
  <dc:creator>FNU LNU</dc:creator>
  <cp:lastModifiedBy>FNU LNU</cp:lastModifiedBy>
  <cp:revision>2</cp:revision>
  <dcterms:created xsi:type="dcterms:W3CDTF">2023-12-11T18:29:41Z</dcterms:created>
  <dcterms:modified xsi:type="dcterms:W3CDTF">2023-12-12T06:16:49Z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2023-12-11T18:33:32Z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7564adc5-c0c1-445e-9c7b-1f50203d4573</vt:lpwstr>
  </property>
  <property fmtid="{D5CDD505-2E9C-101B-9397-08002B2CF9AE}" pid="7" name="MSIP_Label_defa4170-0d19-0005-0004-bc88714345d2_ActionId">
    <vt:lpwstr>2682a1d6-7d83-427d-98e5-735fd6aedbc9</vt:lpwstr>
  </property>
  <property fmtid="{D5CDD505-2E9C-101B-9397-08002B2CF9AE}" pid="8" name="MSIP_Label_defa4170-0d19-0005-0004-bc88714345d2_ContentBits">
    <vt:lpwstr>0</vt:lpwstr>
  </property>
</Properties>
</file>