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95E47E-20BA-43D1-8F2F-6A6BF74A28A3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FC7B76-CFB4-475D-988F-11088EF6A9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LANGUAGE TRANSLATOR :</a:t>
            </a:r>
            <a:br>
              <a:rPr lang="en-IN" dirty="0" smtClean="0"/>
            </a:br>
            <a:r>
              <a:rPr lang="en-IN" dirty="0" smtClean="0"/>
              <a:t>Personal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0372"/>
            <a:ext cx="6400800" cy="2857520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3200" dirty="0" err="1" smtClean="0">
                <a:solidFill>
                  <a:schemeClr val="tx1"/>
                </a:solidFill>
              </a:rPr>
              <a:t>Narola</a:t>
            </a:r>
            <a:r>
              <a:rPr lang="en-IN" sz="3200" dirty="0" smtClean="0">
                <a:solidFill>
                  <a:schemeClr val="tx1"/>
                </a:solidFill>
              </a:rPr>
              <a:t> </a:t>
            </a:r>
            <a:r>
              <a:rPr lang="en-IN" sz="3200" dirty="0" err="1" smtClean="0">
                <a:solidFill>
                  <a:schemeClr val="tx1"/>
                </a:solidFill>
              </a:rPr>
              <a:t>Devanshi</a:t>
            </a:r>
            <a:r>
              <a:rPr lang="en-IN" sz="3200" dirty="0" smtClean="0">
                <a:solidFill>
                  <a:schemeClr val="tx1"/>
                </a:solidFill>
              </a:rPr>
              <a:t>		IT-055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 smtClean="0">
                <a:solidFill>
                  <a:schemeClr val="tx1"/>
                </a:solidFill>
              </a:rPr>
              <a:t>Otha Adil D.		IT-056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Dharamsinh_Desai_Universit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-285776"/>
            <a:ext cx="3000396" cy="2460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A language designed specifically for </a:t>
            </a:r>
            <a:r>
              <a:rPr lang="en-IN" u="sng" dirty="0" smtClean="0"/>
              <a:t>alphanumeric</a:t>
            </a:r>
            <a:r>
              <a:rPr lang="en-IN" dirty="0" smtClean="0"/>
              <a:t> </a:t>
            </a:r>
            <a:r>
              <a:rPr lang="en-IN" u="sng" dirty="0" smtClean="0"/>
              <a:t>String related Operations</a:t>
            </a:r>
            <a:r>
              <a:rPr lang="en-IN" dirty="0" smtClean="0"/>
              <a:t> with built-in operators for quick and easy conversions as per the user’s requirement.</a:t>
            </a:r>
          </a:p>
          <a:p>
            <a:pPr marL="514350" indent="-514350">
              <a:buFont typeface="+mj-lt"/>
              <a:buAutoNum type="arabicPeriod" startAt="2"/>
            </a:pPr>
            <a:endParaRPr lang="en-IN" dirty="0" smtClean="0"/>
          </a:p>
          <a:p>
            <a:pPr marL="514350" indent="-514350">
              <a:buFont typeface="+mj-lt"/>
              <a:buAutoNum type="arabicPeriod" startAt="2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714488"/>
            <a:ext cx="8153400" cy="49292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lvl="0" indent="-514350">
              <a:spcBef>
                <a:spcPts val="700"/>
              </a:spcBef>
              <a:buClr>
                <a:srgbClr val="DD8047"/>
              </a:buClr>
              <a:buSzPct val="60000"/>
              <a:buFont typeface="+mj-lt"/>
              <a:buAutoNum type="arabicPeriod"/>
            </a:pPr>
            <a:r>
              <a:rPr lang="en-IN" sz="2900" dirty="0" smtClean="0">
                <a:solidFill>
                  <a:prstClr val="black"/>
                </a:solidFill>
              </a:rPr>
              <a:t>Store Strings in user defined variables of type $[a-z]</a:t>
            </a:r>
          </a:p>
          <a:p>
            <a:pPr marL="514350" lvl="0" indent="-514350">
              <a:spcBef>
                <a:spcPts val="700"/>
              </a:spcBef>
              <a:buClr>
                <a:srgbClr val="DD8047"/>
              </a:buClr>
              <a:buSzPct val="60000"/>
              <a:buFont typeface="+mj-lt"/>
              <a:buAutoNum type="arabicPeriod" startAt="2"/>
            </a:pPr>
            <a:r>
              <a:rPr lang="en-IN" sz="2900" dirty="0" smtClean="0">
                <a:solidFill>
                  <a:prstClr val="black"/>
                </a:solidFill>
              </a:rPr>
              <a:t>Recognize whether String is an email</a:t>
            </a:r>
          </a:p>
          <a:p>
            <a:pPr marL="514350" lvl="0" indent="-514350">
              <a:spcBef>
                <a:spcPts val="700"/>
              </a:spcBef>
              <a:buClr>
                <a:srgbClr val="DD8047"/>
              </a:buClr>
              <a:buSzPct val="60000"/>
              <a:buFont typeface="+mj-lt"/>
              <a:buAutoNum type="arabicPeriod" startAt="2"/>
            </a:pPr>
            <a:r>
              <a:rPr lang="en-IN" sz="2900" dirty="0" smtClean="0">
                <a:solidFill>
                  <a:prstClr val="black"/>
                </a:solidFill>
              </a:rPr>
              <a:t>Insert String in a given String at specified position</a:t>
            </a:r>
          </a:p>
          <a:p>
            <a:pPr marL="514350" lvl="0" indent="-514350">
              <a:spcBef>
                <a:spcPts val="700"/>
              </a:spcBef>
              <a:buClr>
                <a:srgbClr val="DD8047"/>
              </a:buClr>
              <a:buSzPct val="60000"/>
              <a:buFont typeface="+mj-lt"/>
              <a:buAutoNum type="arabicPeriod" startAt="2"/>
            </a:pPr>
            <a:r>
              <a:rPr lang="en-IN" sz="2900" dirty="0" smtClean="0">
                <a:solidFill>
                  <a:prstClr val="black"/>
                </a:solidFill>
              </a:rPr>
              <a:t>Read and Write Strings from/to a specified file</a:t>
            </a:r>
          </a:p>
          <a:p>
            <a:pPr marL="514350" lvl="0" indent="-514350">
              <a:spcBef>
                <a:spcPts val="700"/>
              </a:spcBef>
              <a:buClr>
                <a:srgbClr val="DD8047"/>
              </a:buClr>
              <a:buSzPct val="60000"/>
              <a:buFont typeface="+mj-lt"/>
              <a:buAutoNum type="arabicPeriod" startAt="2"/>
            </a:pPr>
            <a:r>
              <a:rPr lang="en-IN" sz="2900" dirty="0" smtClean="0">
                <a:solidFill>
                  <a:prstClr val="black"/>
                </a:solidFill>
              </a:rPr>
              <a:t>Check whether Substring exists in a specified String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 startAt="6"/>
            </a:pPr>
            <a:r>
              <a:rPr lang="en-IN" sz="2900" dirty="0" smtClean="0"/>
              <a:t>Inversion of Case (upper/lower)</a:t>
            </a:r>
          </a:p>
          <a:p>
            <a:pPr marL="51435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 startAt="6"/>
            </a:pPr>
            <a:r>
              <a:rPr lang="en-IN" sz="2900" dirty="0" smtClean="0"/>
              <a:t>Different types of Concatenation</a:t>
            </a:r>
          </a:p>
          <a:p>
            <a:pPr marL="51435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 startAt="6"/>
            </a:pPr>
            <a:endParaRPr lang="en-IN" sz="2900" dirty="0" smtClean="0"/>
          </a:p>
          <a:p>
            <a:pPr marL="51435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 startAt="6"/>
            </a:pPr>
            <a:endParaRPr lang="en-IN" sz="2900" dirty="0" smtClean="0"/>
          </a:p>
          <a:p>
            <a:pPr marL="514350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 startAt="6"/>
            </a:pPr>
            <a:endParaRPr lang="en-IN" sz="29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 startAt="6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n-IN" dirty="0" smtClean="0"/>
              <a:t>Echoing Strings and Storing them in variables:</a:t>
            </a:r>
            <a:endParaRPr lang="en-IN" dirty="0"/>
          </a:p>
        </p:txBody>
      </p:sp>
      <p:pic>
        <p:nvPicPr>
          <p:cNvPr id="7" name="Picture 6" descr="Screenshot (7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285992"/>
            <a:ext cx="6668042" cy="4230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n-IN" dirty="0" smtClean="0"/>
              <a:t>Recognize Emails</a:t>
            </a:r>
            <a:endParaRPr lang="en-IN" dirty="0"/>
          </a:p>
        </p:txBody>
      </p:sp>
      <p:pic>
        <p:nvPicPr>
          <p:cNvPr id="8" name="Picture 7" descr="Screenshot (7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214554"/>
            <a:ext cx="6304216" cy="1485994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642910" y="3929066"/>
            <a:ext cx="8153400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785786" y="4071942"/>
            <a:ext cx="8153400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IN" sz="2900" dirty="0" smtClean="0"/>
              <a:t>Insert String at specified position</a:t>
            </a: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Screenshot (8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857760"/>
            <a:ext cx="5048955" cy="111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n-IN" dirty="0" smtClean="0"/>
              <a:t>Read String from specified file named qwe.txt</a:t>
            </a:r>
            <a:endParaRPr lang="en-IN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42910" y="3929066"/>
            <a:ext cx="8153400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785786" y="4071942"/>
            <a:ext cx="8153400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IN" sz="2900" dirty="0" smtClean="0"/>
              <a:t>Check existence of Substring</a:t>
            </a: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creenshot (8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214554"/>
            <a:ext cx="4725060" cy="1762371"/>
          </a:xfrm>
          <a:prstGeom prst="rect">
            <a:avLst/>
          </a:prstGeom>
        </p:spPr>
      </p:pic>
      <p:pic>
        <p:nvPicPr>
          <p:cNvPr id="13" name="Picture 12" descr="Screenshot (8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4857760"/>
            <a:ext cx="5065662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n-IN" dirty="0" smtClean="0"/>
              <a:t>File Read and Write Operations</a:t>
            </a:r>
            <a:endParaRPr lang="en-IN" dirty="0"/>
          </a:p>
        </p:txBody>
      </p:sp>
      <p:pic>
        <p:nvPicPr>
          <p:cNvPr id="5" name="Picture 4" descr="Screenshot (9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44" y="2571744"/>
            <a:ext cx="7724590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n-IN" dirty="0" smtClean="0"/>
              <a:t>Inversion of Case</a:t>
            </a:r>
            <a:endParaRPr lang="en-IN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42910" y="3929066"/>
            <a:ext cx="8153400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785786" y="3571876"/>
            <a:ext cx="8153400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IN" sz="2900" dirty="0" smtClean="0"/>
              <a:t>Concatenation</a:t>
            </a: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Screenshot (8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214554"/>
            <a:ext cx="6607146" cy="1143008"/>
          </a:xfrm>
          <a:prstGeom prst="rect">
            <a:avLst/>
          </a:prstGeom>
        </p:spPr>
      </p:pic>
      <p:pic>
        <p:nvPicPr>
          <p:cNvPr id="11" name="Picture 10" descr="Screenshot (9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4429132"/>
            <a:ext cx="5763430" cy="223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208</TotalTime>
  <Words>122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LANGUAGE TRANSLATOR : Personal Language</vt:lpstr>
      <vt:lpstr>Description</vt:lpstr>
      <vt:lpstr>Features</vt:lpstr>
      <vt:lpstr>Examples</vt:lpstr>
      <vt:lpstr>Examples</vt:lpstr>
      <vt:lpstr>Examples</vt:lpstr>
      <vt:lpstr>Examples</vt:lpstr>
      <vt:lpstr>Examples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 Personal Language</dc:title>
  <dc:creator>Adil Otha</dc:creator>
  <cp:lastModifiedBy>Adil Otha</cp:lastModifiedBy>
  <cp:revision>19</cp:revision>
  <dcterms:created xsi:type="dcterms:W3CDTF">2020-05-22T11:49:38Z</dcterms:created>
  <dcterms:modified xsi:type="dcterms:W3CDTF">2020-05-30T08:36:35Z</dcterms:modified>
</cp:coreProperties>
</file>