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78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3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1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420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52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8114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7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47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22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3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5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5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5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0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7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3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5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BA4D-245F-47FB-B7CC-023062481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SMARTPHONE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0AE02-D8F4-43C0-ACA2-A2F0DD68C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65311408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นายณรงค์ฤทธิ์ ใจเสมอ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2870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E12B-EAC6-4597-9C3E-E40BD9F4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DataDictionary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7F01EE-4A62-45C3-B523-566CB6346F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216147"/>
              </p:ext>
            </p:extLst>
          </p:nvPr>
        </p:nvGraphicFramePr>
        <p:xfrm>
          <a:off x="443654" y="1783080"/>
          <a:ext cx="11160760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933">
                  <a:extLst>
                    <a:ext uri="{9D8B030D-6E8A-4147-A177-3AD203B41FA5}">
                      <a16:colId xmlns:a16="http://schemas.microsoft.com/office/drawing/2014/main" val="1891398218"/>
                    </a:ext>
                  </a:extLst>
                </a:gridCol>
                <a:gridCol w="3714371">
                  <a:extLst>
                    <a:ext uri="{9D8B030D-6E8A-4147-A177-3AD203B41FA5}">
                      <a16:colId xmlns:a16="http://schemas.microsoft.com/office/drawing/2014/main" val="931759099"/>
                    </a:ext>
                  </a:extLst>
                </a:gridCol>
                <a:gridCol w="1565656">
                  <a:extLst>
                    <a:ext uri="{9D8B030D-6E8A-4147-A177-3AD203B41FA5}">
                      <a16:colId xmlns:a16="http://schemas.microsoft.com/office/drawing/2014/main" val="464374099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455624494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3575121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ลำดับ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ชื่อ </a:t>
                      </a:r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ชนิดข้อมูล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ตัวอย่าง </a:t>
                      </a:r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0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479830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brand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VARCHAR (255)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Vivo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7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model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VARCHAR (255)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V40 Pro (12+512GB)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8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pictures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[{"id":1,"name":"https://media-cdn.bnn.in.th/416601/vivo-Smartphone-V40-Pro-Stellar-Silver-5G--1-square_medium.jpg"}]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9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VARCHAR (255)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 Size 6.78 inch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Chip </a:t>
                      </a:r>
                      <a:r>
                        <a:rPr lang="en-US" dirty="0" err="1"/>
                        <a:t>Mediatek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Dimensity</a:t>
                      </a:r>
                      <a:r>
                        <a:rPr lang="en-US" dirty="0"/>
                        <a:t> 9200+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22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country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245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price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DECIMAL (10,2)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9104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9E0681-369F-486F-95FF-1531F9D99766}"/>
              </a:ext>
            </a:extLst>
          </p:cNvPr>
          <p:cNvSpPr txBox="1"/>
          <p:nvPr/>
        </p:nvSpPr>
        <p:spPr>
          <a:xfrm>
            <a:off x="677334" y="1270000"/>
            <a:ext cx="3740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ชื่อโมเดล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SmartPhone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6653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E377-B50C-4DA9-9853-FE9F59C9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ส่วนที่เพิ่มเติมจาก </a:t>
            </a:r>
            <a:r>
              <a:rPr lang="en-US" dirty="0"/>
              <a:t>Project </a:t>
            </a:r>
            <a:r>
              <a:rPr lang="th-TH" dirty="0"/>
              <a:t>ตั้งต้น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09DAC-ADA3-428C-833D-65C329A5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214" y="1490029"/>
            <a:ext cx="8596668" cy="440371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sz="28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อัพ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โหลดรูปโดยใช้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URL</a:t>
            </a: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B57DBA38-FD2A-F0D6-F383-FC1BF961D0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556"/>
          <a:stretch/>
        </p:blipFill>
        <p:spPr>
          <a:xfrm>
            <a:off x="677334" y="1910081"/>
            <a:ext cx="4824114" cy="1524000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DB1DA9ED-73F5-5BE0-FF9B-35D8C7C0D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43619"/>
            <a:ext cx="3097932" cy="400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00871"/>
      </p:ext>
    </p:extLst>
  </p:cSld>
  <p:clrMapOvr>
    <a:masterClrMapping/>
  </p:clrMapOvr>
</p:sld>
</file>

<file path=ppt/theme/theme1.xml><?xml version="1.0" encoding="utf-8"?>
<a:theme xmlns:a="http://schemas.openxmlformats.org/drawingml/2006/main" name="เหลี่ยมเพชร">
  <a:themeElements>
    <a:clrScheme name="เหลี่ยมเพชร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เหลี่ยมเพชร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เหลี่ยมเพชร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119</Words>
  <Application>Microsoft Office PowerPoint</Application>
  <PresentationFormat>แบบจอกว้าง</PresentationFormat>
  <Paragraphs>48</Paragraphs>
  <Slides>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</vt:i4>
      </vt:variant>
    </vt:vector>
  </HeadingPairs>
  <TitlesOfParts>
    <vt:vector size="8" baseType="lpstr">
      <vt:lpstr>Arial</vt:lpstr>
      <vt:lpstr>TH Sarabun New</vt:lpstr>
      <vt:lpstr>Trebuchet MS</vt:lpstr>
      <vt:lpstr>Wingdings 3</vt:lpstr>
      <vt:lpstr>เหลี่ยมเพชร</vt:lpstr>
      <vt:lpstr>SMARTPHONE</vt:lpstr>
      <vt:lpstr>DataDictionary</vt:lpstr>
      <vt:lpstr>ส่วนที่เพิ่มเติมจาก Project ตั้งต้น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ชื่อโปรเจค/Entity</dc:title>
  <dc:creator>Nattapon Kumyaito</dc:creator>
  <cp:lastModifiedBy>Narongrit Jaisamer</cp:lastModifiedBy>
  <cp:revision>2</cp:revision>
  <dcterms:created xsi:type="dcterms:W3CDTF">2024-10-08T09:35:04Z</dcterms:created>
  <dcterms:modified xsi:type="dcterms:W3CDTF">2024-10-12T13:33:17Z</dcterms:modified>
</cp:coreProperties>
</file>