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2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11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4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65311408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นายณรงค์ฤทธิ์ ใจเสมอ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216147"/>
              </p:ext>
            </p:extLst>
          </p:nvPr>
        </p:nvGraphicFramePr>
        <p:xfrm>
          <a:off x="443654" y="1783080"/>
          <a:ext cx="1116076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33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714371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1565656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 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 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V40 Pro (12+512GB)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pictures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[{"id":1,"name":"https://media-cdn.bnn.in.th/416601/vivo-Smartphone-V40-Pro-Stellar-Silver-5G--1-square_medium.jpg"}]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 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Size 6.78 inch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Chip </a:t>
                      </a:r>
                      <a:r>
                        <a:rPr lang="en-US" dirty="0" err="1"/>
                        <a:t>Mediatek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Dimensity</a:t>
                      </a:r>
                      <a:r>
                        <a:rPr lang="en-US" dirty="0"/>
                        <a:t> 9200+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2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4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DECIMAL (10,2)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104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677334" y="1270000"/>
            <a:ext cx="374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ชื่อโมเดล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SmartPhone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4" y="1490029"/>
            <a:ext cx="8596668" cy="44037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อัพ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โหลดรูปโดยใช้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57DBA38-FD2A-F0D6-F383-FC1BF961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556"/>
          <a:stretch/>
        </p:blipFill>
        <p:spPr>
          <a:xfrm>
            <a:off x="677334" y="1910081"/>
            <a:ext cx="4824114" cy="15240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B1DA9ED-73F5-5BE0-FF9B-35D8C7C0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3619"/>
            <a:ext cx="3097932" cy="40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119</Words>
  <Application>Microsoft Office PowerPoint</Application>
  <PresentationFormat>แบบจอกว้าง</PresentationFormat>
  <Paragraphs>48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TH Sarabun New</vt:lpstr>
      <vt:lpstr>Trebuchet MS</vt:lpstr>
      <vt:lpstr>Wingdings 3</vt:lpstr>
      <vt:lpstr>เหลี่ยมเพชร</vt:lpstr>
      <vt:lpstr>SMARTPHONE</vt:lpstr>
      <vt:lpstr>DataDictionary</vt:lpstr>
      <vt:lpstr>ส่วนที่เพิ่มเติมจาก Project ตั้งต้น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Narongrit Jaisamer</cp:lastModifiedBy>
  <cp:revision>2</cp:revision>
  <dcterms:created xsi:type="dcterms:W3CDTF">2024-10-08T09:35:04Z</dcterms:created>
  <dcterms:modified xsi:type="dcterms:W3CDTF">2024-10-12T13:35:12Z</dcterms:modified>
</cp:coreProperties>
</file>