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0" r:id="rId7"/>
    <p:sldId id="259" r:id="rId8"/>
    <p:sldId id="258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3ADBB5-B8F5-49C8-86FB-7CD093881C8B}" v="2" dt="2024-12-05T18:59:08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ler Ferderer" userId="07e29d5913304fe5" providerId="LiveId" clId="{FD3ADBB5-B8F5-49C8-86FB-7CD093881C8B}"/>
    <pc:docChg chg="custSel modSld">
      <pc:chgData name="Tyller Ferderer" userId="07e29d5913304fe5" providerId="LiveId" clId="{FD3ADBB5-B8F5-49C8-86FB-7CD093881C8B}" dt="2024-12-05T18:59:08.135" v="3" actId="20577"/>
      <pc:docMkLst>
        <pc:docMk/>
      </pc:docMkLst>
      <pc:sldChg chg="modSp mod">
        <pc:chgData name="Tyller Ferderer" userId="07e29d5913304fe5" providerId="LiveId" clId="{FD3ADBB5-B8F5-49C8-86FB-7CD093881C8B}" dt="2024-12-05T18:52:32.664" v="0" actId="313"/>
        <pc:sldMkLst>
          <pc:docMk/>
          <pc:sldMk cId="690604" sldId="257"/>
        </pc:sldMkLst>
        <pc:spChg chg="mod">
          <ac:chgData name="Tyller Ferderer" userId="07e29d5913304fe5" providerId="LiveId" clId="{FD3ADBB5-B8F5-49C8-86FB-7CD093881C8B}" dt="2024-12-05T18:52:32.664" v="0" actId="313"/>
          <ac:spMkLst>
            <pc:docMk/>
            <pc:sldMk cId="690604" sldId="257"/>
            <ac:spMk id="2" creationId="{B266A3BB-45B9-188C-B23F-66079F3ABFFB}"/>
          </ac:spMkLst>
        </pc:spChg>
      </pc:sldChg>
      <pc:sldChg chg="modSp">
        <pc:chgData name="Tyller Ferderer" userId="07e29d5913304fe5" providerId="LiveId" clId="{FD3ADBB5-B8F5-49C8-86FB-7CD093881C8B}" dt="2024-12-05T18:59:08.135" v="3" actId="20577"/>
        <pc:sldMkLst>
          <pc:docMk/>
          <pc:sldMk cId="3969022189" sldId="259"/>
        </pc:sldMkLst>
        <pc:graphicFrameChg chg="mod">
          <ac:chgData name="Tyller Ferderer" userId="07e29d5913304fe5" providerId="LiveId" clId="{FD3ADBB5-B8F5-49C8-86FB-7CD093881C8B}" dt="2024-12-05T18:59:08.135" v="3" actId="20577"/>
          <ac:graphicFrameMkLst>
            <pc:docMk/>
            <pc:sldMk cId="3969022189" sldId="259"/>
            <ac:graphicFrameMk id="5" creationId="{671BB2A4-8B7F-867B-C446-5FA1882550E0}"/>
          </ac:graphicFrameMkLst>
        </pc:graphicFrameChg>
      </pc:sldChg>
      <pc:sldChg chg="modSp mod">
        <pc:chgData name="Tyller Ferderer" userId="07e29d5913304fe5" providerId="LiveId" clId="{FD3ADBB5-B8F5-49C8-86FB-7CD093881C8B}" dt="2024-12-05T18:52:48.012" v="2" actId="313"/>
        <pc:sldMkLst>
          <pc:docMk/>
          <pc:sldMk cId="4010088919" sldId="264"/>
        </pc:sldMkLst>
        <pc:spChg chg="mod">
          <ac:chgData name="Tyller Ferderer" userId="07e29d5913304fe5" providerId="LiveId" clId="{FD3ADBB5-B8F5-49C8-86FB-7CD093881C8B}" dt="2024-12-05T18:52:48.012" v="2" actId="313"/>
          <ac:spMkLst>
            <pc:docMk/>
            <pc:sldMk cId="4010088919" sldId="264"/>
            <ac:spMk id="3" creationId="{C52B40A2-6847-B455-8DCC-1FE5548BA73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arinedatascience.co/software/index.html" TargetMode="External"/><Relationship Id="rId1" Type="http://schemas.openxmlformats.org/officeDocument/2006/relationships/image" Target="../media/image4.png"/><Relationship Id="rId4" Type="http://schemas.openxmlformats.org/officeDocument/2006/relationships/hyperlink" Target="https://ludopoitou.com/tag/opendj/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hyperlink" Target="https://www.iconfinder.com/icons/6786716/behavior_behavioral_psychology_icon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www.svgrepo.com/svg/331633/virustotal" TargetMode="External"/><Relationship Id="rId2" Type="http://schemas.openxmlformats.org/officeDocument/2006/relationships/hyperlink" Target="https://www.gartner.com/reviews/vendor/any-run" TargetMode="External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hyperlink" Target="https://www.maltego.com/transform-hub/hybrid-analysis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marinedatascience.co/software/index.html" TargetMode="External"/><Relationship Id="rId1" Type="http://schemas.openxmlformats.org/officeDocument/2006/relationships/image" Target="../media/image4.png"/><Relationship Id="rId4" Type="http://schemas.openxmlformats.org/officeDocument/2006/relationships/hyperlink" Target="https://ludopoitou.com/tag/opendj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hyperlink" Target="https://www.iconfinder.com/icons/6786716/behavior_behavioral_psychology_icon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www.svgrepo.com/svg/331633/virustotal" TargetMode="External"/><Relationship Id="rId2" Type="http://schemas.openxmlformats.org/officeDocument/2006/relationships/hyperlink" Target="https://www.gartner.com/reviews/vendor/any-run" TargetMode="External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hyperlink" Target="https://www.maltego.com/transform-hub/hybrid-analysi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E71CE-63DC-4680-B2AC-76D57D9FE92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4A8DB5-80E5-4D12-A9FA-79D6B7B2854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Python</a:t>
          </a:r>
        </a:p>
      </dgm:t>
    </dgm:pt>
    <dgm:pt modelId="{07D9FA0D-34CD-4E81-AE6E-B56DED92A676}" type="parTrans" cxnId="{4D4C3598-7C5C-422C-BD85-783DC6BC1EEA}">
      <dgm:prSet/>
      <dgm:spPr/>
      <dgm:t>
        <a:bodyPr/>
        <a:lstStyle/>
        <a:p>
          <a:endParaRPr lang="en-US"/>
        </a:p>
      </dgm:t>
    </dgm:pt>
    <dgm:pt modelId="{46B09242-678A-4431-8A89-BB6D48FEE8CE}" type="sibTrans" cxnId="{4D4C3598-7C5C-422C-BD85-783DC6BC1EEA}">
      <dgm:prSet/>
      <dgm:spPr/>
      <dgm:t>
        <a:bodyPr/>
        <a:lstStyle/>
        <a:p>
          <a:endParaRPr lang="en-US"/>
        </a:p>
      </dgm:t>
    </dgm:pt>
    <dgm:pt modelId="{22E025FC-7BD1-4050-9A27-B0F4048E0D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was used for scripting</a:t>
          </a:r>
        </a:p>
      </dgm:t>
    </dgm:pt>
    <dgm:pt modelId="{1CFFB9CA-129E-4D2D-A10E-C99523F959DF}" type="parTrans" cxnId="{B80EB7B3-2602-45E8-B6BE-8C0E86947FFF}">
      <dgm:prSet/>
      <dgm:spPr/>
      <dgm:t>
        <a:bodyPr/>
        <a:lstStyle/>
        <a:p>
          <a:endParaRPr lang="en-US"/>
        </a:p>
      </dgm:t>
    </dgm:pt>
    <dgm:pt modelId="{0CD5E804-D707-4EDC-8C94-4234325047FD}" type="sibTrans" cxnId="{B80EB7B3-2602-45E8-B6BE-8C0E86947FFF}">
      <dgm:prSet/>
      <dgm:spPr/>
      <dgm:t>
        <a:bodyPr/>
        <a:lstStyle/>
        <a:p>
          <a:endParaRPr lang="en-US"/>
        </a:p>
      </dgm:t>
    </dgm:pt>
    <dgm:pt modelId="{62D5B8CB-18BE-434A-AE8F-FF60BDF465D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JSON</a:t>
          </a:r>
        </a:p>
      </dgm:t>
    </dgm:pt>
    <dgm:pt modelId="{D4033C3C-7B2C-4F01-B279-A7B422FFDCF8}" type="parTrans" cxnId="{B47D555E-2902-4FAB-B22F-026666CBDF0E}">
      <dgm:prSet/>
      <dgm:spPr/>
      <dgm:t>
        <a:bodyPr/>
        <a:lstStyle/>
        <a:p>
          <a:endParaRPr lang="en-US"/>
        </a:p>
      </dgm:t>
    </dgm:pt>
    <dgm:pt modelId="{5B8B6757-0282-4BBE-BC02-87ECB88079FD}" type="sibTrans" cxnId="{B47D555E-2902-4FAB-B22F-026666CBDF0E}">
      <dgm:prSet/>
      <dgm:spPr/>
      <dgm:t>
        <a:bodyPr/>
        <a:lstStyle/>
        <a:p>
          <a:endParaRPr lang="en-US"/>
        </a:p>
      </dgm:t>
    </dgm:pt>
    <dgm:pt modelId="{9B2B2D1B-95C6-4B62-8B3C-CB812FA8F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JSON is used for report parsing</a:t>
          </a:r>
        </a:p>
      </dgm:t>
    </dgm:pt>
    <dgm:pt modelId="{3CA27AC0-BF2C-48B7-A28E-CBFE01D843E2}" type="parTrans" cxnId="{E6EBC4A1-7C4A-44B4-AB43-F50AC18750CD}">
      <dgm:prSet/>
      <dgm:spPr/>
      <dgm:t>
        <a:bodyPr/>
        <a:lstStyle/>
        <a:p>
          <a:endParaRPr lang="en-US"/>
        </a:p>
      </dgm:t>
    </dgm:pt>
    <dgm:pt modelId="{D350E7A9-0280-4921-AA43-0472D0C94498}" type="sibTrans" cxnId="{E6EBC4A1-7C4A-44B4-AB43-F50AC18750CD}">
      <dgm:prSet/>
      <dgm:spPr/>
      <dgm:t>
        <a:bodyPr/>
        <a:lstStyle/>
        <a:p>
          <a:endParaRPr lang="en-US"/>
        </a:p>
      </dgm:t>
    </dgm:pt>
    <dgm:pt modelId="{288B7F53-955C-443B-BADF-50A7FE6A39A4}" type="pres">
      <dgm:prSet presAssocID="{C81E71CE-63DC-4680-B2AC-76D57D9FE927}" presName="root" presStyleCnt="0">
        <dgm:presLayoutVars>
          <dgm:dir/>
          <dgm:resizeHandles val="exact"/>
        </dgm:presLayoutVars>
      </dgm:prSet>
      <dgm:spPr/>
    </dgm:pt>
    <dgm:pt modelId="{9ACA44E6-3FF2-41E0-AAB3-C3F4F728B4E0}" type="pres">
      <dgm:prSet presAssocID="{DF4A8DB5-80E5-4D12-A9FA-79D6B7B2854B}" presName="compNode" presStyleCnt="0"/>
      <dgm:spPr/>
    </dgm:pt>
    <dgm:pt modelId="{3F3664AD-0BE6-49D8-9DEC-3ABD14702655}" type="pres">
      <dgm:prSet presAssocID="{DF4A8DB5-80E5-4D12-A9FA-79D6B7B2854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985955A-963F-4079-9C6D-B3A67D40B00D}" type="pres">
      <dgm:prSet presAssocID="{DF4A8DB5-80E5-4D12-A9FA-79D6B7B2854B}" presName="iconSpace" presStyleCnt="0"/>
      <dgm:spPr/>
    </dgm:pt>
    <dgm:pt modelId="{CFA5FEF5-E58F-404E-8407-F8A3CFCCACFB}" type="pres">
      <dgm:prSet presAssocID="{DF4A8DB5-80E5-4D12-A9FA-79D6B7B2854B}" presName="parTx" presStyleLbl="revTx" presStyleIdx="0" presStyleCnt="4">
        <dgm:presLayoutVars>
          <dgm:chMax val="0"/>
          <dgm:chPref val="0"/>
        </dgm:presLayoutVars>
      </dgm:prSet>
      <dgm:spPr/>
    </dgm:pt>
    <dgm:pt modelId="{8FF5E61F-4314-4939-AE7F-AC5857DEE52F}" type="pres">
      <dgm:prSet presAssocID="{DF4A8DB5-80E5-4D12-A9FA-79D6B7B2854B}" presName="txSpace" presStyleCnt="0"/>
      <dgm:spPr/>
    </dgm:pt>
    <dgm:pt modelId="{DBA235B2-C4A0-4C9B-8B97-E4C47662A578}" type="pres">
      <dgm:prSet presAssocID="{DF4A8DB5-80E5-4D12-A9FA-79D6B7B2854B}" presName="desTx" presStyleLbl="revTx" presStyleIdx="1" presStyleCnt="4">
        <dgm:presLayoutVars/>
      </dgm:prSet>
      <dgm:spPr/>
    </dgm:pt>
    <dgm:pt modelId="{085CFD7D-F82E-4BB1-BC86-8BEC357E51F3}" type="pres">
      <dgm:prSet presAssocID="{46B09242-678A-4431-8A89-BB6D48FEE8CE}" presName="sibTrans" presStyleCnt="0"/>
      <dgm:spPr/>
    </dgm:pt>
    <dgm:pt modelId="{EA985E93-1B83-4CF6-B75A-31F293FBBD7C}" type="pres">
      <dgm:prSet presAssocID="{62D5B8CB-18BE-434A-AE8F-FF60BDF465D7}" presName="compNode" presStyleCnt="0"/>
      <dgm:spPr/>
    </dgm:pt>
    <dgm:pt modelId="{4228F707-00A3-4CFC-B178-4AA931FAA6F7}" type="pres">
      <dgm:prSet presAssocID="{62D5B8CB-18BE-434A-AE8F-FF60BDF465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A472DFA0-6A0D-4E8A-999C-636D22317C22}" type="pres">
      <dgm:prSet presAssocID="{62D5B8CB-18BE-434A-AE8F-FF60BDF465D7}" presName="iconSpace" presStyleCnt="0"/>
      <dgm:spPr/>
    </dgm:pt>
    <dgm:pt modelId="{C1BADEAD-25ED-418A-935E-1A9337C036D9}" type="pres">
      <dgm:prSet presAssocID="{62D5B8CB-18BE-434A-AE8F-FF60BDF465D7}" presName="parTx" presStyleLbl="revTx" presStyleIdx="2" presStyleCnt="4">
        <dgm:presLayoutVars>
          <dgm:chMax val="0"/>
          <dgm:chPref val="0"/>
        </dgm:presLayoutVars>
      </dgm:prSet>
      <dgm:spPr/>
    </dgm:pt>
    <dgm:pt modelId="{533B9610-255B-4531-877D-A2561D2BF485}" type="pres">
      <dgm:prSet presAssocID="{62D5B8CB-18BE-434A-AE8F-FF60BDF465D7}" presName="txSpace" presStyleCnt="0"/>
      <dgm:spPr/>
    </dgm:pt>
    <dgm:pt modelId="{31E9C56B-DB32-486E-B47B-1673441E0563}" type="pres">
      <dgm:prSet presAssocID="{62D5B8CB-18BE-434A-AE8F-FF60BDF465D7}" presName="desTx" presStyleLbl="revTx" presStyleIdx="3" presStyleCnt="4">
        <dgm:presLayoutVars/>
      </dgm:prSet>
      <dgm:spPr/>
    </dgm:pt>
  </dgm:ptLst>
  <dgm:cxnLst>
    <dgm:cxn modelId="{D3CB0E07-5F4E-4E41-8EB4-409704EEE97F}" type="presOf" srcId="{9B2B2D1B-95C6-4B62-8B3C-CB812FA8F0BA}" destId="{31E9C56B-DB32-486E-B47B-1673441E0563}" srcOrd="0" destOrd="0" presId="urn:microsoft.com/office/officeart/2018/5/layout/CenteredIconLabelDescriptionList"/>
    <dgm:cxn modelId="{97DE661F-1983-4642-8532-85B243AB0B7A}" type="presOf" srcId="{DF4A8DB5-80E5-4D12-A9FA-79D6B7B2854B}" destId="{CFA5FEF5-E58F-404E-8407-F8A3CFCCACFB}" srcOrd="0" destOrd="0" presId="urn:microsoft.com/office/officeart/2018/5/layout/CenteredIconLabelDescriptionList"/>
    <dgm:cxn modelId="{E6CCEC30-AB99-4160-8C3D-4D7179BFD33C}" type="presOf" srcId="{C81E71CE-63DC-4680-B2AC-76D57D9FE927}" destId="{288B7F53-955C-443B-BADF-50A7FE6A39A4}" srcOrd="0" destOrd="0" presId="urn:microsoft.com/office/officeart/2018/5/layout/CenteredIconLabelDescriptionList"/>
    <dgm:cxn modelId="{B47D555E-2902-4FAB-B22F-026666CBDF0E}" srcId="{C81E71CE-63DC-4680-B2AC-76D57D9FE927}" destId="{62D5B8CB-18BE-434A-AE8F-FF60BDF465D7}" srcOrd="1" destOrd="0" parTransId="{D4033C3C-7B2C-4F01-B279-A7B422FFDCF8}" sibTransId="{5B8B6757-0282-4BBE-BC02-87ECB88079FD}"/>
    <dgm:cxn modelId="{38DE408B-3DE5-4F27-B214-8A5733BB7791}" type="presOf" srcId="{22E025FC-7BD1-4050-9A27-B0F4048E0D8A}" destId="{DBA235B2-C4A0-4C9B-8B97-E4C47662A578}" srcOrd="0" destOrd="0" presId="urn:microsoft.com/office/officeart/2018/5/layout/CenteredIconLabelDescriptionList"/>
    <dgm:cxn modelId="{4D4C3598-7C5C-422C-BD85-783DC6BC1EEA}" srcId="{C81E71CE-63DC-4680-B2AC-76D57D9FE927}" destId="{DF4A8DB5-80E5-4D12-A9FA-79D6B7B2854B}" srcOrd="0" destOrd="0" parTransId="{07D9FA0D-34CD-4E81-AE6E-B56DED92A676}" sibTransId="{46B09242-678A-4431-8A89-BB6D48FEE8CE}"/>
    <dgm:cxn modelId="{E6EBC4A1-7C4A-44B4-AB43-F50AC18750CD}" srcId="{62D5B8CB-18BE-434A-AE8F-FF60BDF465D7}" destId="{9B2B2D1B-95C6-4B62-8B3C-CB812FA8F0BA}" srcOrd="0" destOrd="0" parTransId="{3CA27AC0-BF2C-48B7-A28E-CBFE01D843E2}" sibTransId="{D350E7A9-0280-4921-AA43-0472D0C94498}"/>
    <dgm:cxn modelId="{B80EB7B3-2602-45E8-B6BE-8C0E86947FFF}" srcId="{DF4A8DB5-80E5-4D12-A9FA-79D6B7B2854B}" destId="{22E025FC-7BD1-4050-9A27-B0F4048E0D8A}" srcOrd="0" destOrd="0" parTransId="{1CFFB9CA-129E-4D2D-A10E-C99523F959DF}" sibTransId="{0CD5E804-D707-4EDC-8C94-4234325047FD}"/>
    <dgm:cxn modelId="{539B11E7-F61A-4646-864B-90D2BFFEBF86}" type="presOf" srcId="{62D5B8CB-18BE-434A-AE8F-FF60BDF465D7}" destId="{C1BADEAD-25ED-418A-935E-1A9337C036D9}" srcOrd="0" destOrd="0" presId="urn:microsoft.com/office/officeart/2018/5/layout/CenteredIconLabelDescriptionList"/>
    <dgm:cxn modelId="{851A4348-CA4C-4795-A565-2A950051865E}" type="presParOf" srcId="{288B7F53-955C-443B-BADF-50A7FE6A39A4}" destId="{9ACA44E6-3FF2-41E0-AAB3-C3F4F728B4E0}" srcOrd="0" destOrd="0" presId="urn:microsoft.com/office/officeart/2018/5/layout/CenteredIconLabelDescriptionList"/>
    <dgm:cxn modelId="{ABC2885E-16CF-4061-93AA-AD36E42D4BEB}" type="presParOf" srcId="{9ACA44E6-3FF2-41E0-AAB3-C3F4F728B4E0}" destId="{3F3664AD-0BE6-49D8-9DEC-3ABD14702655}" srcOrd="0" destOrd="0" presId="urn:microsoft.com/office/officeart/2018/5/layout/CenteredIconLabelDescriptionList"/>
    <dgm:cxn modelId="{C590FD63-97F2-4E64-BA9B-C21E08B73508}" type="presParOf" srcId="{9ACA44E6-3FF2-41E0-AAB3-C3F4F728B4E0}" destId="{A985955A-963F-4079-9C6D-B3A67D40B00D}" srcOrd="1" destOrd="0" presId="urn:microsoft.com/office/officeart/2018/5/layout/CenteredIconLabelDescriptionList"/>
    <dgm:cxn modelId="{8409D5CC-899A-4B27-8FE8-12CB97939825}" type="presParOf" srcId="{9ACA44E6-3FF2-41E0-AAB3-C3F4F728B4E0}" destId="{CFA5FEF5-E58F-404E-8407-F8A3CFCCACFB}" srcOrd="2" destOrd="0" presId="urn:microsoft.com/office/officeart/2018/5/layout/CenteredIconLabelDescriptionList"/>
    <dgm:cxn modelId="{A5EEEC24-D622-4017-9F79-9009DF5FD7DB}" type="presParOf" srcId="{9ACA44E6-3FF2-41E0-AAB3-C3F4F728B4E0}" destId="{8FF5E61F-4314-4939-AE7F-AC5857DEE52F}" srcOrd="3" destOrd="0" presId="urn:microsoft.com/office/officeart/2018/5/layout/CenteredIconLabelDescriptionList"/>
    <dgm:cxn modelId="{218D27B3-7021-4D89-9736-4677DA526DDA}" type="presParOf" srcId="{9ACA44E6-3FF2-41E0-AAB3-C3F4F728B4E0}" destId="{DBA235B2-C4A0-4C9B-8B97-E4C47662A578}" srcOrd="4" destOrd="0" presId="urn:microsoft.com/office/officeart/2018/5/layout/CenteredIconLabelDescriptionList"/>
    <dgm:cxn modelId="{0DD783E1-72C4-4A45-A97E-F431AE0BA74B}" type="presParOf" srcId="{288B7F53-955C-443B-BADF-50A7FE6A39A4}" destId="{085CFD7D-F82E-4BB1-BC86-8BEC357E51F3}" srcOrd="1" destOrd="0" presId="urn:microsoft.com/office/officeart/2018/5/layout/CenteredIconLabelDescriptionList"/>
    <dgm:cxn modelId="{2B91E19E-E3C5-4CD5-9557-0DA1506F68EB}" type="presParOf" srcId="{288B7F53-955C-443B-BADF-50A7FE6A39A4}" destId="{EA985E93-1B83-4CF6-B75A-31F293FBBD7C}" srcOrd="2" destOrd="0" presId="urn:microsoft.com/office/officeart/2018/5/layout/CenteredIconLabelDescriptionList"/>
    <dgm:cxn modelId="{C7A4A235-AA75-43C6-BB40-14FB9F7EDCAA}" type="presParOf" srcId="{EA985E93-1B83-4CF6-B75A-31F293FBBD7C}" destId="{4228F707-00A3-4CFC-B178-4AA931FAA6F7}" srcOrd="0" destOrd="0" presId="urn:microsoft.com/office/officeart/2018/5/layout/CenteredIconLabelDescriptionList"/>
    <dgm:cxn modelId="{BEC49CF5-5016-4083-A26A-ACA4F27A24FB}" type="presParOf" srcId="{EA985E93-1B83-4CF6-B75A-31F293FBBD7C}" destId="{A472DFA0-6A0D-4E8A-999C-636D22317C22}" srcOrd="1" destOrd="0" presId="urn:microsoft.com/office/officeart/2018/5/layout/CenteredIconLabelDescriptionList"/>
    <dgm:cxn modelId="{03047574-0F97-46F6-9C39-C31C4A9A4B6E}" type="presParOf" srcId="{EA985E93-1B83-4CF6-B75A-31F293FBBD7C}" destId="{C1BADEAD-25ED-418A-935E-1A9337C036D9}" srcOrd="2" destOrd="0" presId="urn:microsoft.com/office/officeart/2018/5/layout/CenteredIconLabelDescriptionList"/>
    <dgm:cxn modelId="{B942177A-B2D0-4172-83F3-5014F6693BAF}" type="presParOf" srcId="{EA985E93-1B83-4CF6-B75A-31F293FBBD7C}" destId="{533B9610-255B-4531-877D-A2561D2BF485}" srcOrd="3" destOrd="0" presId="urn:microsoft.com/office/officeart/2018/5/layout/CenteredIconLabelDescriptionList"/>
    <dgm:cxn modelId="{ABA65835-8E73-4722-84DE-5759F76B0705}" type="presParOf" srcId="{EA985E93-1B83-4CF6-B75A-31F293FBBD7C}" destId="{31E9C56B-DB32-486E-B47B-1673441E056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685FA2-BDC8-4948-A8C6-C704795DFCD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1482D9-9008-4CA8-8ED5-51DF7FD802C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File Submission Automation</a:t>
          </a:r>
        </a:p>
      </dgm:t>
    </dgm:pt>
    <dgm:pt modelId="{579F2FC1-8BA9-4E0B-91A4-9FD252F4BF8D}" type="parTrans" cxnId="{5532D441-5C77-4156-B3BF-ADF4EFD15D02}">
      <dgm:prSet/>
      <dgm:spPr/>
      <dgm:t>
        <a:bodyPr/>
        <a:lstStyle/>
        <a:p>
          <a:endParaRPr lang="en-US"/>
        </a:p>
      </dgm:t>
    </dgm:pt>
    <dgm:pt modelId="{2360A148-CA97-4C3E-9EE3-B4808B113EC3}" type="sibTrans" cxnId="{5532D441-5C77-4156-B3BF-ADF4EFD15D02}">
      <dgm:prSet/>
      <dgm:spPr/>
      <dgm:t>
        <a:bodyPr/>
        <a:lstStyle/>
        <a:p>
          <a:endParaRPr lang="en-US"/>
        </a:p>
      </dgm:t>
    </dgm:pt>
    <dgm:pt modelId="{C54FAE69-5ED5-43B7-A594-3025B4CDB7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scripts automate submission of malware samples</a:t>
          </a:r>
        </a:p>
      </dgm:t>
    </dgm:pt>
    <dgm:pt modelId="{A5809E7D-1A3F-455D-B80E-E1EFDEFB3E3D}" type="parTrans" cxnId="{95E4F244-B8CC-47EF-96B0-4D2AE9DA34F4}">
      <dgm:prSet/>
      <dgm:spPr/>
      <dgm:t>
        <a:bodyPr/>
        <a:lstStyle/>
        <a:p>
          <a:endParaRPr lang="en-US"/>
        </a:p>
      </dgm:t>
    </dgm:pt>
    <dgm:pt modelId="{D82BCD5E-9325-41FC-9F1D-315A657DB162}" type="sibTrans" cxnId="{95E4F244-B8CC-47EF-96B0-4D2AE9DA34F4}">
      <dgm:prSet/>
      <dgm:spPr/>
      <dgm:t>
        <a:bodyPr/>
        <a:lstStyle/>
        <a:p>
          <a:endParaRPr lang="en-US"/>
        </a:p>
      </dgm:t>
    </dgm:pt>
    <dgm:pt modelId="{B01E0010-3722-47E9-9A49-ABD74AA544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Submitted to 3 sandboxes we used</a:t>
          </a:r>
        </a:p>
      </dgm:t>
    </dgm:pt>
    <dgm:pt modelId="{F38507C0-FC3B-4386-82BF-2317E302D646}" type="parTrans" cxnId="{1291183E-2EF1-4288-B9C9-7C034D6500E5}">
      <dgm:prSet/>
      <dgm:spPr/>
      <dgm:t>
        <a:bodyPr/>
        <a:lstStyle/>
        <a:p>
          <a:endParaRPr lang="en-US"/>
        </a:p>
      </dgm:t>
    </dgm:pt>
    <dgm:pt modelId="{DF0F14A4-2CB3-4BED-ACB7-6B724583008C}" type="sibTrans" cxnId="{1291183E-2EF1-4288-B9C9-7C034D6500E5}">
      <dgm:prSet/>
      <dgm:spPr/>
      <dgm:t>
        <a:bodyPr/>
        <a:lstStyle/>
        <a:p>
          <a:endParaRPr lang="en-US"/>
        </a:p>
      </dgm:t>
    </dgm:pt>
    <dgm:pt modelId="{CAC17C3F-7541-4D98-9262-A255890D37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Feature Extraction and Parsing</a:t>
          </a:r>
        </a:p>
      </dgm:t>
    </dgm:pt>
    <dgm:pt modelId="{1701C3C8-DB26-47FB-A1E7-A787E449FCB7}" type="parTrans" cxnId="{74155429-5EB2-4B3C-AA54-2A7EFCB89360}">
      <dgm:prSet/>
      <dgm:spPr/>
      <dgm:t>
        <a:bodyPr/>
        <a:lstStyle/>
        <a:p>
          <a:endParaRPr lang="en-US"/>
        </a:p>
      </dgm:t>
    </dgm:pt>
    <dgm:pt modelId="{A1BA3C19-3F1A-47DF-AC9C-411DA3CDDEB3}" type="sibTrans" cxnId="{74155429-5EB2-4B3C-AA54-2A7EFCB89360}">
      <dgm:prSet/>
      <dgm:spPr/>
      <dgm:t>
        <a:bodyPr/>
        <a:lstStyle/>
        <a:p>
          <a:endParaRPr lang="en-US"/>
        </a:p>
      </dgm:t>
    </dgm:pt>
    <dgm:pt modelId="{2BF76E81-D411-48C3-BA14-212558F61F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Scripts get and parse JSON reports from the platforms</a:t>
          </a:r>
        </a:p>
      </dgm:t>
    </dgm:pt>
    <dgm:pt modelId="{158A6163-3F74-4261-92F4-89285EA5F38D}" type="parTrans" cxnId="{E62B81E7-1B10-4065-8812-1AFF58CF0811}">
      <dgm:prSet/>
      <dgm:spPr/>
      <dgm:t>
        <a:bodyPr/>
        <a:lstStyle/>
        <a:p>
          <a:endParaRPr lang="en-US"/>
        </a:p>
      </dgm:t>
    </dgm:pt>
    <dgm:pt modelId="{990A0FB5-6837-4F36-B45C-E0A37225E843}" type="sibTrans" cxnId="{E62B81E7-1B10-4065-8812-1AFF58CF0811}">
      <dgm:prSet/>
      <dgm:spPr/>
      <dgm:t>
        <a:bodyPr/>
        <a:lstStyle/>
        <a:p>
          <a:endParaRPr lang="en-US"/>
        </a:p>
      </dgm:t>
    </dgm:pt>
    <dgm:pt modelId="{7BAEE2FD-914E-4E42-948D-E491EAA960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Extract API calls, file modifications, and network activity</a:t>
          </a:r>
        </a:p>
      </dgm:t>
    </dgm:pt>
    <dgm:pt modelId="{C91CBD28-F7C4-4086-819A-8DB6297B3D5F}" type="parTrans" cxnId="{9652D1D4-5FD2-4918-9F8D-2AB290E860A7}">
      <dgm:prSet/>
      <dgm:spPr/>
      <dgm:t>
        <a:bodyPr/>
        <a:lstStyle/>
        <a:p>
          <a:endParaRPr lang="en-US"/>
        </a:p>
      </dgm:t>
    </dgm:pt>
    <dgm:pt modelId="{F62D8841-079F-4E6B-9867-67A17A8951BC}" type="sibTrans" cxnId="{9652D1D4-5FD2-4918-9F8D-2AB290E860A7}">
      <dgm:prSet/>
      <dgm:spPr/>
      <dgm:t>
        <a:bodyPr/>
        <a:lstStyle/>
        <a:p>
          <a:endParaRPr lang="en-US"/>
        </a:p>
      </dgm:t>
    </dgm:pt>
    <dgm:pt modelId="{17DAB631-6BAD-4DE1-9B68-701D45CD0F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Behavioral Indicators</a:t>
          </a:r>
        </a:p>
      </dgm:t>
    </dgm:pt>
    <dgm:pt modelId="{77FCA111-B585-49DC-86B4-F8E694531B13}" type="parTrans" cxnId="{871909F9-5748-4952-A8A8-C1711A399DCD}">
      <dgm:prSet/>
      <dgm:spPr/>
      <dgm:t>
        <a:bodyPr/>
        <a:lstStyle/>
        <a:p>
          <a:endParaRPr lang="en-US"/>
        </a:p>
      </dgm:t>
    </dgm:pt>
    <dgm:pt modelId="{115AE8E9-95C7-4D5B-A092-994103CC9DBE}" type="sibTrans" cxnId="{871909F9-5748-4952-A8A8-C1711A399DCD}">
      <dgm:prSet/>
      <dgm:spPr/>
      <dgm:t>
        <a:bodyPr/>
        <a:lstStyle/>
        <a:p>
          <a:endParaRPr lang="en-US"/>
        </a:p>
      </dgm:t>
    </dgm:pt>
    <dgm:pt modelId="{7C35053B-0F43-4C14-B9CC-5932E37E2F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indicators selected for behavioral analysis</a:t>
          </a:r>
        </a:p>
      </dgm:t>
    </dgm:pt>
    <dgm:pt modelId="{A59A34E1-CE4E-47A4-ACCE-5A761BC69033}" type="parTrans" cxnId="{78BF5015-8D41-4D84-8E53-F31153E61B70}">
      <dgm:prSet/>
      <dgm:spPr/>
      <dgm:t>
        <a:bodyPr/>
        <a:lstStyle/>
        <a:p>
          <a:endParaRPr lang="en-US"/>
        </a:p>
      </dgm:t>
    </dgm:pt>
    <dgm:pt modelId="{20260A49-BC97-4416-9ED1-37E4267758F0}" type="sibTrans" cxnId="{78BF5015-8D41-4D84-8E53-F31153E61B70}">
      <dgm:prSet/>
      <dgm:spPr/>
      <dgm:t>
        <a:bodyPr/>
        <a:lstStyle/>
        <a:p>
          <a:endParaRPr lang="en-US"/>
        </a:p>
      </dgm:t>
    </dgm:pt>
    <dgm:pt modelId="{AF149A80-2A64-4AE0-9F9B-DBB0BA886D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API call frequency, registry edits, and network behavior</a:t>
          </a:r>
        </a:p>
      </dgm:t>
    </dgm:pt>
    <dgm:pt modelId="{CA915C45-32E7-4006-BB04-C56B2F40A0D3}" type="parTrans" cxnId="{4C947F0B-B265-40C7-9F1F-714A24EF1199}">
      <dgm:prSet/>
      <dgm:spPr/>
      <dgm:t>
        <a:bodyPr/>
        <a:lstStyle/>
        <a:p>
          <a:endParaRPr lang="en-US"/>
        </a:p>
      </dgm:t>
    </dgm:pt>
    <dgm:pt modelId="{2002240F-8FD4-449A-BC89-CDDBD9C5D3EE}" type="sibTrans" cxnId="{4C947F0B-B265-40C7-9F1F-714A24EF1199}">
      <dgm:prSet/>
      <dgm:spPr/>
      <dgm:t>
        <a:bodyPr/>
        <a:lstStyle/>
        <a:p>
          <a:endParaRPr lang="en-US"/>
        </a:p>
      </dgm:t>
    </dgm:pt>
    <dgm:pt modelId="{B456984E-3216-4B4E-9260-E310559D1D05}" type="pres">
      <dgm:prSet presAssocID="{89685FA2-BDC8-4948-A8C6-C704795DFCDB}" presName="root" presStyleCnt="0">
        <dgm:presLayoutVars>
          <dgm:dir/>
          <dgm:resizeHandles val="exact"/>
        </dgm:presLayoutVars>
      </dgm:prSet>
      <dgm:spPr/>
    </dgm:pt>
    <dgm:pt modelId="{64A811BB-53A9-4F80-B313-78C8E8C395CD}" type="pres">
      <dgm:prSet presAssocID="{5A1482D9-9008-4CA8-8ED5-51DF7FD802C9}" presName="compNode" presStyleCnt="0"/>
      <dgm:spPr/>
    </dgm:pt>
    <dgm:pt modelId="{A86C2E7C-B7F7-4673-A1D0-FEF6846F2B41}" type="pres">
      <dgm:prSet presAssocID="{5A1482D9-9008-4CA8-8ED5-51DF7FD802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488B702-25AE-4675-92CF-0ACB44FC2AA4}" type="pres">
      <dgm:prSet presAssocID="{5A1482D9-9008-4CA8-8ED5-51DF7FD802C9}" presName="iconSpace" presStyleCnt="0"/>
      <dgm:spPr/>
    </dgm:pt>
    <dgm:pt modelId="{564ECF61-6649-4B3B-AA4F-FD40283ADDAA}" type="pres">
      <dgm:prSet presAssocID="{5A1482D9-9008-4CA8-8ED5-51DF7FD802C9}" presName="parTx" presStyleLbl="revTx" presStyleIdx="0" presStyleCnt="6">
        <dgm:presLayoutVars>
          <dgm:chMax val="0"/>
          <dgm:chPref val="0"/>
        </dgm:presLayoutVars>
      </dgm:prSet>
      <dgm:spPr/>
    </dgm:pt>
    <dgm:pt modelId="{AF852508-A679-40B4-8F32-A9D655B7377D}" type="pres">
      <dgm:prSet presAssocID="{5A1482D9-9008-4CA8-8ED5-51DF7FD802C9}" presName="txSpace" presStyleCnt="0"/>
      <dgm:spPr/>
    </dgm:pt>
    <dgm:pt modelId="{7652E376-7F1B-4262-9321-C99A1922DDE5}" type="pres">
      <dgm:prSet presAssocID="{5A1482D9-9008-4CA8-8ED5-51DF7FD802C9}" presName="desTx" presStyleLbl="revTx" presStyleIdx="1" presStyleCnt="6">
        <dgm:presLayoutVars/>
      </dgm:prSet>
      <dgm:spPr/>
    </dgm:pt>
    <dgm:pt modelId="{0D53129E-5AC4-4555-BA39-DBE1D8D7EAFE}" type="pres">
      <dgm:prSet presAssocID="{2360A148-CA97-4C3E-9EE3-B4808B113EC3}" presName="sibTrans" presStyleCnt="0"/>
      <dgm:spPr/>
    </dgm:pt>
    <dgm:pt modelId="{A68B45C2-591A-46BC-A413-CD07B515180B}" type="pres">
      <dgm:prSet presAssocID="{CAC17C3F-7541-4D98-9262-A255890D376A}" presName="compNode" presStyleCnt="0"/>
      <dgm:spPr/>
    </dgm:pt>
    <dgm:pt modelId="{F71E4D8D-57D8-458C-8902-2D9143B54CFB}" type="pres">
      <dgm:prSet presAssocID="{CAC17C3F-7541-4D98-9262-A255890D37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DE48758-CE92-4267-BFA6-92745E4B13CD}" type="pres">
      <dgm:prSet presAssocID="{CAC17C3F-7541-4D98-9262-A255890D376A}" presName="iconSpace" presStyleCnt="0"/>
      <dgm:spPr/>
    </dgm:pt>
    <dgm:pt modelId="{F7B7D7DF-6542-4341-830D-64A849E59268}" type="pres">
      <dgm:prSet presAssocID="{CAC17C3F-7541-4D98-9262-A255890D376A}" presName="parTx" presStyleLbl="revTx" presStyleIdx="2" presStyleCnt="6">
        <dgm:presLayoutVars>
          <dgm:chMax val="0"/>
          <dgm:chPref val="0"/>
        </dgm:presLayoutVars>
      </dgm:prSet>
      <dgm:spPr/>
    </dgm:pt>
    <dgm:pt modelId="{CDBBC8CD-60BB-4833-B662-66A7474D0775}" type="pres">
      <dgm:prSet presAssocID="{CAC17C3F-7541-4D98-9262-A255890D376A}" presName="txSpace" presStyleCnt="0"/>
      <dgm:spPr/>
    </dgm:pt>
    <dgm:pt modelId="{258A6048-DADD-4968-ACD4-21FBEA2D8E40}" type="pres">
      <dgm:prSet presAssocID="{CAC17C3F-7541-4D98-9262-A255890D376A}" presName="desTx" presStyleLbl="revTx" presStyleIdx="3" presStyleCnt="6">
        <dgm:presLayoutVars/>
      </dgm:prSet>
      <dgm:spPr/>
    </dgm:pt>
    <dgm:pt modelId="{F565C035-CC2D-4659-B6E8-6FC36611961B}" type="pres">
      <dgm:prSet presAssocID="{A1BA3C19-3F1A-47DF-AC9C-411DA3CDDEB3}" presName="sibTrans" presStyleCnt="0"/>
      <dgm:spPr/>
    </dgm:pt>
    <dgm:pt modelId="{E12C1AC8-8A59-4D84-BA7A-5CCD983BD03E}" type="pres">
      <dgm:prSet presAssocID="{17DAB631-6BAD-4DE1-9B68-701D45CD0F2F}" presName="compNode" presStyleCnt="0"/>
      <dgm:spPr/>
    </dgm:pt>
    <dgm:pt modelId="{3FCDFDF6-2C92-490E-BA10-B071DDA90CD1}" type="pres">
      <dgm:prSet presAssocID="{17DAB631-6BAD-4DE1-9B68-701D45CD0F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D50E5C3-FDF0-476C-BDFF-6EC8ED63D972}" type="pres">
      <dgm:prSet presAssocID="{17DAB631-6BAD-4DE1-9B68-701D45CD0F2F}" presName="iconSpace" presStyleCnt="0"/>
      <dgm:spPr/>
    </dgm:pt>
    <dgm:pt modelId="{B6B8B628-B848-404A-BB09-F486BEB78E07}" type="pres">
      <dgm:prSet presAssocID="{17DAB631-6BAD-4DE1-9B68-701D45CD0F2F}" presName="parTx" presStyleLbl="revTx" presStyleIdx="4" presStyleCnt="6">
        <dgm:presLayoutVars>
          <dgm:chMax val="0"/>
          <dgm:chPref val="0"/>
        </dgm:presLayoutVars>
      </dgm:prSet>
      <dgm:spPr/>
    </dgm:pt>
    <dgm:pt modelId="{E3F38401-3DD9-4AC6-97A5-4D6B317923A6}" type="pres">
      <dgm:prSet presAssocID="{17DAB631-6BAD-4DE1-9B68-701D45CD0F2F}" presName="txSpace" presStyleCnt="0"/>
      <dgm:spPr/>
    </dgm:pt>
    <dgm:pt modelId="{C47E466A-958D-444A-9135-1BEBB9B6AA01}" type="pres">
      <dgm:prSet presAssocID="{17DAB631-6BAD-4DE1-9B68-701D45CD0F2F}" presName="desTx" presStyleLbl="revTx" presStyleIdx="5" presStyleCnt="6">
        <dgm:presLayoutVars/>
      </dgm:prSet>
      <dgm:spPr/>
    </dgm:pt>
  </dgm:ptLst>
  <dgm:cxnLst>
    <dgm:cxn modelId="{19623203-9CE4-48D2-97E8-70ACD6C7431E}" type="presOf" srcId="{17DAB631-6BAD-4DE1-9B68-701D45CD0F2F}" destId="{B6B8B628-B848-404A-BB09-F486BEB78E07}" srcOrd="0" destOrd="0" presId="urn:microsoft.com/office/officeart/2018/5/layout/CenteredIconLabelDescriptionList"/>
    <dgm:cxn modelId="{522DFF04-E224-4724-BBB2-3DF629596CED}" type="presOf" srcId="{B01E0010-3722-47E9-9A49-ABD74AA544D4}" destId="{7652E376-7F1B-4262-9321-C99A1922DDE5}" srcOrd="0" destOrd="1" presId="urn:microsoft.com/office/officeart/2018/5/layout/CenteredIconLabelDescriptionList"/>
    <dgm:cxn modelId="{4C947F0B-B265-40C7-9F1F-714A24EF1199}" srcId="{17DAB631-6BAD-4DE1-9B68-701D45CD0F2F}" destId="{AF149A80-2A64-4AE0-9F9B-DBB0BA886DAB}" srcOrd="1" destOrd="0" parTransId="{CA915C45-32E7-4006-BB04-C56B2F40A0D3}" sibTransId="{2002240F-8FD4-449A-BC89-CDDBD9C5D3EE}"/>
    <dgm:cxn modelId="{78BF5015-8D41-4D84-8E53-F31153E61B70}" srcId="{17DAB631-6BAD-4DE1-9B68-701D45CD0F2F}" destId="{7C35053B-0F43-4C14-B9CC-5932E37E2F21}" srcOrd="0" destOrd="0" parTransId="{A59A34E1-CE4E-47A4-ACCE-5A761BC69033}" sibTransId="{20260A49-BC97-4416-9ED1-37E4267758F0}"/>
    <dgm:cxn modelId="{74155429-5EB2-4B3C-AA54-2A7EFCB89360}" srcId="{89685FA2-BDC8-4948-A8C6-C704795DFCDB}" destId="{CAC17C3F-7541-4D98-9262-A255890D376A}" srcOrd="1" destOrd="0" parTransId="{1701C3C8-DB26-47FB-A1E7-A787E449FCB7}" sibTransId="{A1BA3C19-3F1A-47DF-AC9C-411DA3CDDEB3}"/>
    <dgm:cxn modelId="{F6D1DA35-CF6F-48B2-9AC3-266080FE31B8}" type="presOf" srcId="{AF149A80-2A64-4AE0-9F9B-DBB0BA886DAB}" destId="{C47E466A-958D-444A-9135-1BEBB9B6AA01}" srcOrd="0" destOrd="1" presId="urn:microsoft.com/office/officeart/2018/5/layout/CenteredIconLabelDescriptionList"/>
    <dgm:cxn modelId="{1291183E-2EF1-4288-B9C9-7C034D6500E5}" srcId="{5A1482D9-9008-4CA8-8ED5-51DF7FD802C9}" destId="{B01E0010-3722-47E9-9A49-ABD74AA544D4}" srcOrd="1" destOrd="0" parTransId="{F38507C0-FC3B-4386-82BF-2317E302D646}" sibTransId="{DF0F14A4-2CB3-4BED-ACB7-6B724583008C}"/>
    <dgm:cxn modelId="{5532D441-5C77-4156-B3BF-ADF4EFD15D02}" srcId="{89685FA2-BDC8-4948-A8C6-C704795DFCDB}" destId="{5A1482D9-9008-4CA8-8ED5-51DF7FD802C9}" srcOrd="0" destOrd="0" parTransId="{579F2FC1-8BA9-4E0B-91A4-9FD252F4BF8D}" sibTransId="{2360A148-CA97-4C3E-9EE3-B4808B113EC3}"/>
    <dgm:cxn modelId="{95E4F244-B8CC-47EF-96B0-4D2AE9DA34F4}" srcId="{5A1482D9-9008-4CA8-8ED5-51DF7FD802C9}" destId="{C54FAE69-5ED5-43B7-A594-3025B4CDB707}" srcOrd="0" destOrd="0" parTransId="{A5809E7D-1A3F-455D-B80E-E1EFDEFB3E3D}" sibTransId="{D82BCD5E-9325-41FC-9F1D-315A657DB162}"/>
    <dgm:cxn modelId="{E0CF9388-8F0E-4A4E-8C9B-00D5B0856B85}" type="presOf" srcId="{C54FAE69-5ED5-43B7-A594-3025B4CDB707}" destId="{7652E376-7F1B-4262-9321-C99A1922DDE5}" srcOrd="0" destOrd="0" presId="urn:microsoft.com/office/officeart/2018/5/layout/CenteredIconLabelDescriptionList"/>
    <dgm:cxn modelId="{693DFCBB-A6E5-47E1-94A8-9C92C187D54A}" type="presOf" srcId="{7BAEE2FD-914E-4E42-948D-E491EAA9600B}" destId="{258A6048-DADD-4968-ACD4-21FBEA2D8E40}" srcOrd="0" destOrd="1" presId="urn:microsoft.com/office/officeart/2018/5/layout/CenteredIconLabelDescriptionList"/>
    <dgm:cxn modelId="{0A3DDCD3-6137-47B9-AB04-FA2A20CBE1CF}" type="presOf" srcId="{2BF76E81-D411-48C3-BA14-212558F61FF4}" destId="{258A6048-DADD-4968-ACD4-21FBEA2D8E40}" srcOrd="0" destOrd="0" presId="urn:microsoft.com/office/officeart/2018/5/layout/CenteredIconLabelDescriptionList"/>
    <dgm:cxn modelId="{9652D1D4-5FD2-4918-9F8D-2AB290E860A7}" srcId="{CAC17C3F-7541-4D98-9262-A255890D376A}" destId="{7BAEE2FD-914E-4E42-948D-E491EAA9600B}" srcOrd="1" destOrd="0" parTransId="{C91CBD28-F7C4-4086-819A-8DB6297B3D5F}" sibTransId="{F62D8841-079F-4E6B-9867-67A17A8951BC}"/>
    <dgm:cxn modelId="{B64132D5-ADD0-4522-876D-6149986A742C}" type="presOf" srcId="{89685FA2-BDC8-4948-A8C6-C704795DFCDB}" destId="{B456984E-3216-4B4E-9260-E310559D1D05}" srcOrd="0" destOrd="0" presId="urn:microsoft.com/office/officeart/2018/5/layout/CenteredIconLabelDescriptionList"/>
    <dgm:cxn modelId="{70071FDC-72E8-4A9B-8EBA-38C7C94B22ED}" type="presOf" srcId="{CAC17C3F-7541-4D98-9262-A255890D376A}" destId="{F7B7D7DF-6542-4341-830D-64A849E59268}" srcOrd="0" destOrd="0" presId="urn:microsoft.com/office/officeart/2018/5/layout/CenteredIconLabelDescriptionList"/>
    <dgm:cxn modelId="{E62B81E7-1B10-4065-8812-1AFF58CF0811}" srcId="{CAC17C3F-7541-4D98-9262-A255890D376A}" destId="{2BF76E81-D411-48C3-BA14-212558F61FF4}" srcOrd="0" destOrd="0" parTransId="{158A6163-3F74-4261-92F4-89285EA5F38D}" sibTransId="{990A0FB5-6837-4F36-B45C-E0A37225E843}"/>
    <dgm:cxn modelId="{C04B91EB-5EFA-461A-8ADD-8DCACC2A9C90}" type="presOf" srcId="{5A1482D9-9008-4CA8-8ED5-51DF7FD802C9}" destId="{564ECF61-6649-4B3B-AA4F-FD40283ADDAA}" srcOrd="0" destOrd="0" presId="urn:microsoft.com/office/officeart/2018/5/layout/CenteredIconLabelDescriptionList"/>
    <dgm:cxn modelId="{871909F9-5748-4952-A8A8-C1711A399DCD}" srcId="{89685FA2-BDC8-4948-A8C6-C704795DFCDB}" destId="{17DAB631-6BAD-4DE1-9B68-701D45CD0F2F}" srcOrd="2" destOrd="0" parTransId="{77FCA111-B585-49DC-86B4-F8E694531B13}" sibTransId="{115AE8E9-95C7-4D5B-A092-994103CC9DBE}"/>
    <dgm:cxn modelId="{8A9D28FD-4736-4BF2-BC91-32AA5D94CC0C}" type="presOf" srcId="{7C35053B-0F43-4C14-B9CC-5932E37E2F21}" destId="{C47E466A-958D-444A-9135-1BEBB9B6AA01}" srcOrd="0" destOrd="0" presId="urn:microsoft.com/office/officeart/2018/5/layout/CenteredIconLabelDescriptionList"/>
    <dgm:cxn modelId="{80008360-47F6-440C-9283-BF593ABE45ED}" type="presParOf" srcId="{B456984E-3216-4B4E-9260-E310559D1D05}" destId="{64A811BB-53A9-4F80-B313-78C8E8C395CD}" srcOrd="0" destOrd="0" presId="urn:microsoft.com/office/officeart/2018/5/layout/CenteredIconLabelDescriptionList"/>
    <dgm:cxn modelId="{FBFBE571-5657-4D0D-98FB-E28CD638F279}" type="presParOf" srcId="{64A811BB-53A9-4F80-B313-78C8E8C395CD}" destId="{A86C2E7C-B7F7-4673-A1D0-FEF6846F2B41}" srcOrd="0" destOrd="0" presId="urn:microsoft.com/office/officeart/2018/5/layout/CenteredIconLabelDescriptionList"/>
    <dgm:cxn modelId="{AE0E65DE-75F0-4418-AB7D-BDEC8C1C2E2B}" type="presParOf" srcId="{64A811BB-53A9-4F80-B313-78C8E8C395CD}" destId="{3488B702-25AE-4675-92CF-0ACB44FC2AA4}" srcOrd="1" destOrd="0" presId="urn:microsoft.com/office/officeart/2018/5/layout/CenteredIconLabelDescriptionList"/>
    <dgm:cxn modelId="{3025CC55-E966-4D21-B47E-264BAB8A2470}" type="presParOf" srcId="{64A811BB-53A9-4F80-B313-78C8E8C395CD}" destId="{564ECF61-6649-4B3B-AA4F-FD40283ADDAA}" srcOrd="2" destOrd="0" presId="urn:microsoft.com/office/officeart/2018/5/layout/CenteredIconLabelDescriptionList"/>
    <dgm:cxn modelId="{7E907D43-01D5-4D31-A2CC-03498FB12A5E}" type="presParOf" srcId="{64A811BB-53A9-4F80-B313-78C8E8C395CD}" destId="{AF852508-A679-40B4-8F32-A9D655B7377D}" srcOrd="3" destOrd="0" presId="urn:microsoft.com/office/officeart/2018/5/layout/CenteredIconLabelDescriptionList"/>
    <dgm:cxn modelId="{225DD010-3B9F-4CD5-8EA3-478777622CCD}" type="presParOf" srcId="{64A811BB-53A9-4F80-B313-78C8E8C395CD}" destId="{7652E376-7F1B-4262-9321-C99A1922DDE5}" srcOrd="4" destOrd="0" presId="urn:microsoft.com/office/officeart/2018/5/layout/CenteredIconLabelDescriptionList"/>
    <dgm:cxn modelId="{FA8DE8CA-1F12-43D0-B226-3BE802A631E8}" type="presParOf" srcId="{B456984E-3216-4B4E-9260-E310559D1D05}" destId="{0D53129E-5AC4-4555-BA39-DBE1D8D7EAFE}" srcOrd="1" destOrd="0" presId="urn:microsoft.com/office/officeart/2018/5/layout/CenteredIconLabelDescriptionList"/>
    <dgm:cxn modelId="{1DA3E744-905C-467A-90F5-3EB241712BE3}" type="presParOf" srcId="{B456984E-3216-4B4E-9260-E310559D1D05}" destId="{A68B45C2-591A-46BC-A413-CD07B515180B}" srcOrd="2" destOrd="0" presId="urn:microsoft.com/office/officeart/2018/5/layout/CenteredIconLabelDescriptionList"/>
    <dgm:cxn modelId="{D679A4CD-F9BF-46B4-95EA-E1B7EC01ECE0}" type="presParOf" srcId="{A68B45C2-591A-46BC-A413-CD07B515180B}" destId="{F71E4D8D-57D8-458C-8902-2D9143B54CFB}" srcOrd="0" destOrd="0" presId="urn:microsoft.com/office/officeart/2018/5/layout/CenteredIconLabelDescriptionList"/>
    <dgm:cxn modelId="{B6D1065B-F30E-4937-8EAA-02F69CD460BD}" type="presParOf" srcId="{A68B45C2-591A-46BC-A413-CD07B515180B}" destId="{BDE48758-CE92-4267-BFA6-92745E4B13CD}" srcOrd="1" destOrd="0" presId="urn:microsoft.com/office/officeart/2018/5/layout/CenteredIconLabelDescriptionList"/>
    <dgm:cxn modelId="{4B28DA32-85F7-4008-866E-E5EF2774DC43}" type="presParOf" srcId="{A68B45C2-591A-46BC-A413-CD07B515180B}" destId="{F7B7D7DF-6542-4341-830D-64A849E59268}" srcOrd="2" destOrd="0" presId="urn:microsoft.com/office/officeart/2018/5/layout/CenteredIconLabelDescriptionList"/>
    <dgm:cxn modelId="{E1B6D085-EEE1-4837-8A5A-37EB5208CC11}" type="presParOf" srcId="{A68B45C2-591A-46BC-A413-CD07B515180B}" destId="{CDBBC8CD-60BB-4833-B662-66A7474D0775}" srcOrd="3" destOrd="0" presId="urn:microsoft.com/office/officeart/2018/5/layout/CenteredIconLabelDescriptionList"/>
    <dgm:cxn modelId="{B4B81255-A6A3-4919-8A73-C03EA239A1E5}" type="presParOf" srcId="{A68B45C2-591A-46BC-A413-CD07B515180B}" destId="{258A6048-DADD-4968-ACD4-21FBEA2D8E40}" srcOrd="4" destOrd="0" presId="urn:microsoft.com/office/officeart/2018/5/layout/CenteredIconLabelDescriptionList"/>
    <dgm:cxn modelId="{E1058A83-D5DA-416E-98C4-A74BC8E28300}" type="presParOf" srcId="{B456984E-3216-4B4E-9260-E310559D1D05}" destId="{F565C035-CC2D-4659-B6E8-6FC36611961B}" srcOrd="3" destOrd="0" presId="urn:microsoft.com/office/officeart/2018/5/layout/CenteredIconLabelDescriptionList"/>
    <dgm:cxn modelId="{5B455ECB-C8C1-4D7F-83D6-6456BDE6C93D}" type="presParOf" srcId="{B456984E-3216-4B4E-9260-E310559D1D05}" destId="{E12C1AC8-8A59-4D84-BA7A-5CCD983BD03E}" srcOrd="4" destOrd="0" presId="urn:microsoft.com/office/officeart/2018/5/layout/CenteredIconLabelDescriptionList"/>
    <dgm:cxn modelId="{AAD8245A-2932-4F79-95EA-16599CC05423}" type="presParOf" srcId="{E12C1AC8-8A59-4D84-BA7A-5CCD983BD03E}" destId="{3FCDFDF6-2C92-490E-BA10-B071DDA90CD1}" srcOrd="0" destOrd="0" presId="urn:microsoft.com/office/officeart/2018/5/layout/CenteredIconLabelDescriptionList"/>
    <dgm:cxn modelId="{02509729-35BB-4EA6-973C-B3D823006A82}" type="presParOf" srcId="{E12C1AC8-8A59-4D84-BA7A-5CCD983BD03E}" destId="{1D50E5C3-FDF0-476C-BDFF-6EC8ED63D972}" srcOrd="1" destOrd="0" presId="urn:microsoft.com/office/officeart/2018/5/layout/CenteredIconLabelDescriptionList"/>
    <dgm:cxn modelId="{1CF843D7-0B29-41FD-A396-CBB6E9A11BF3}" type="presParOf" srcId="{E12C1AC8-8A59-4D84-BA7A-5CCD983BD03E}" destId="{B6B8B628-B848-404A-BB09-F486BEB78E07}" srcOrd="2" destOrd="0" presId="urn:microsoft.com/office/officeart/2018/5/layout/CenteredIconLabelDescriptionList"/>
    <dgm:cxn modelId="{B514A57F-8BCE-4B6E-984C-9FB8BA49E599}" type="presParOf" srcId="{E12C1AC8-8A59-4D84-BA7A-5CCD983BD03E}" destId="{E3F38401-3DD9-4AC6-97A5-4D6B317923A6}" srcOrd="3" destOrd="0" presId="urn:microsoft.com/office/officeart/2018/5/layout/CenteredIconLabelDescriptionList"/>
    <dgm:cxn modelId="{F7D4BD38-FC14-467E-AA50-47976E3C5C10}" type="presParOf" srcId="{E12C1AC8-8A59-4D84-BA7A-5CCD983BD03E}" destId="{C47E466A-958D-444A-9135-1BEBB9B6AA0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80BD95-23BB-4526-BF52-7853261CED3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A6C05B-7C90-482D-8E1C-69C3D792234B}">
      <dgm:prSet/>
      <dgm:spPr/>
      <dgm:t>
        <a:bodyPr/>
        <a:lstStyle/>
        <a:p>
          <a:pPr>
            <a:defRPr b="1"/>
          </a:pPr>
          <a:r>
            <a:rPr lang="en-US"/>
            <a:t>Any.Run</a:t>
          </a:r>
        </a:p>
      </dgm:t>
    </dgm:pt>
    <dgm:pt modelId="{F24A7629-B2B4-430A-A79C-50FA883E83C3}" type="parTrans" cxnId="{315134D5-75A5-471B-8881-404927A69B73}">
      <dgm:prSet/>
      <dgm:spPr/>
      <dgm:t>
        <a:bodyPr/>
        <a:lstStyle/>
        <a:p>
          <a:endParaRPr lang="en-US"/>
        </a:p>
      </dgm:t>
    </dgm:pt>
    <dgm:pt modelId="{470B2B93-79EE-42F2-A697-11DA53AC0C86}" type="sibTrans" cxnId="{315134D5-75A5-471B-8881-404927A69B73}">
      <dgm:prSet/>
      <dgm:spPr/>
      <dgm:t>
        <a:bodyPr/>
        <a:lstStyle/>
        <a:p>
          <a:endParaRPr lang="en-US"/>
        </a:p>
      </dgm:t>
    </dgm:pt>
    <dgm:pt modelId="{502F0206-7B43-446E-98C1-140DD6BD04AD}">
      <dgm:prSet/>
      <dgm:spPr/>
      <dgm:t>
        <a:bodyPr/>
        <a:lstStyle/>
        <a:p>
          <a:r>
            <a:rPr lang="en-US"/>
            <a:t>Interactive/Real-Time monitoring of malware behavior</a:t>
          </a:r>
        </a:p>
      </dgm:t>
    </dgm:pt>
    <dgm:pt modelId="{3844C132-AB8B-4489-AC13-F7DB35EC529F}" type="parTrans" cxnId="{0339BED3-B6EB-4F81-85C6-A9168BB40CBE}">
      <dgm:prSet/>
      <dgm:spPr/>
      <dgm:t>
        <a:bodyPr/>
        <a:lstStyle/>
        <a:p>
          <a:endParaRPr lang="en-US"/>
        </a:p>
      </dgm:t>
    </dgm:pt>
    <dgm:pt modelId="{9C4321B3-808B-4C95-91BE-83C0ABB697DE}" type="sibTrans" cxnId="{0339BED3-B6EB-4F81-85C6-A9168BB40CBE}">
      <dgm:prSet/>
      <dgm:spPr/>
      <dgm:t>
        <a:bodyPr/>
        <a:lstStyle/>
        <a:p>
          <a:endParaRPr lang="en-US"/>
        </a:p>
      </dgm:t>
    </dgm:pt>
    <dgm:pt modelId="{A4307B15-7020-4003-804B-05CA538661EA}">
      <dgm:prSet/>
      <dgm:spPr/>
      <dgm:t>
        <a:bodyPr/>
        <a:lstStyle/>
        <a:p>
          <a:r>
            <a:rPr lang="en-US" dirty="0"/>
            <a:t>Secure Windows Environment</a:t>
          </a:r>
        </a:p>
        <a:p>
          <a:r>
            <a:rPr lang="en-US" dirty="0"/>
            <a:t>(BETA) AI Summary </a:t>
          </a:r>
        </a:p>
      </dgm:t>
    </dgm:pt>
    <dgm:pt modelId="{0B7A795A-4098-4836-A386-69F576020314}" type="parTrans" cxnId="{0083CC84-5460-4A43-B80E-0831BF60AFC6}">
      <dgm:prSet/>
      <dgm:spPr/>
      <dgm:t>
        <a:bodyPr/>
        <a:lstStyle/>
        <a:p>
          <a:endParaRPr lang="en-US"/>
        </a:p>
      </dgm:t>
    </dgm:pt>
    <dgm:pt modelId="{13EC3032-D5C1-42B0-A39E-21E082CCC437}" type="sibTrans" cxnId="{0083CC84-5460-4A43-B80E-0831BF60AFC6}">
      <dgm:prSet/>
      <dgm:spPr/>
      <dgm:t>
        <a:bodyPr/>
        <a:lstStyle/>
        <a:p>
          <a:endParaRPr lang="en-US"/>
        </a:p>
      </dgm:t>
    </dgm:pt>
    <dgm:pt modelId="{844CAC8E-27E0-4664-9BC1-E3BE9A3F3BA6}">
      <dgm:prSet/>
      <dgm:spPr/>
      <dgm:t>
        <a:bodyPr/>
        <a:lstStyle/>
        <a:p>
          <a:pPr>
            <a:defRPr b="1"/>
          </a:pPr>
          <a:r>
            <a:rPr lang="en-US"/>
            <a:t>Hybrid Analysis</a:t>
          </a:r>
        </a:p>
      </dgm:t>
    </dgm:pt>
    <dgm:pt modelId="{F0E0D944-525E-452C-A993-801EF3E4CCC7}" type="parTrans" cxnId="{F59C434D-CFFB-4D9E-818B-EEF4B3155D37}">
      <dgm:prSet/>
      <dgm:spPr/>
      <dgm:t>
        <a:bodyPr/>
        <a:lstStyle/>
        <a:p>
          <a:endParaRPr lang="en-US"/>
        </a:p>
      </dgm:t>
    </dgm:pt>
    <dgm:pt modelId="{4EB35B55-19EB-4A44-8CD1-C8B67FB6DF71}" type="sibTrans" cxnId="{F59C434D-CFFB-4D9E-818B-EEF4B3155D37}">
      <dgm:prSet/>
      <dgm:spPr/>
      <dgm:t>
        <a:bodyPr/>
        <a:lstStyle/>
        <a:p>
          <a:endParaRPr lang="en-US"/>
        </a:p>
      </dgm:t>
    </dgm:pt>
    <dgm:pt modelId="{63855B9C-75CC-4625-94B2-27F9DD0734ED}">
      <dgm:prSet/>
      <dgm:spPr/>
      <dgm:t>
        <a:bodyPr/>
        <a:lstStyle/>
        <a:p>
          <a:r>
            <a:rPr lang="en-US"/>
            <a:t>Cloud-based sandbox</a:t>
          </a:r>
        </a:p>
      </dgm:t>
    </dgm:pt>
    <dgm:pt modelId="{98AF7AEB-64AE-48A9-AD74-A4650D051C85}" type="parTrans" cxnId="{A777B23B-9846-4699-A1FE-2DE344A95224}">
      <dgm:prSet/>
      <dgm:spPr/>
      <dgm:t>
        <a:bodyPr/>
        <a:lstStyle/>
        <a:p>
          <a:endParaRPr lang="en-US"/>
        </a:p>
      </dgm:t>
    </dgm:pt>
    <dgm:pt modelId="{C941BB64-0A74-4F41-B22F-5503F2EA25BE}" type="sibTrans" cxnId="{A777B23B-9846-4699-A1FE-2DE344A95224}">
      <dgm:prSet/>
      <dgm:spPr/>
      <dgm:t>
        <a:bodyPr/>
        <a:lstStyle/>
        <a:p>
          <a:endParaRPr lang="en-US"/>
        </a:p>
      </dgm:t>
    </dgm:pt>
    <dgm:pt modelId="{CCD964D3-A2DB-40D0-9916-93A648ED133C}">
      <dgm:prSet/>
      <dgm:spPr/>
      <dgm:t>
        <a:bodyPr/>
        <a:lstStyle/>
        <a:p>
          <a:r>
            <a:rPr lang="en-US"/>
            <a:t>Both static and dynamic analysis statistics provided</a:t>
          </a:r>
        </a:p>
      </dgm:t>
    </dgm:pt>
    <dgm:pt modelId="{A4BFF3E4-1FEF-40F4-BBD2-D67B841852E3}" type="parTrans" cxnId="{9BAB5B18-9B92-42F2-A6B2-F1CEB8C35407}">
      <dgm:prSet/>
      <dgm:spPr/>
      <dgm:t>
        <a:bodyPr/>
        <a:lstStyle/>
        <a:p>
          <a:endParaRPr lang="en-US"/>
        </a:p>
      </dgm:t>
    </dgm:pt>
    <dgm:pt modelId="{FC424207-FB01-4130-A56E-40A9B7BE720F}" type="sibTrans" cxnId="{9BAB5B18-9B92-42F2-A6B2-F1CEB8C35407}">
      <dgm:prSet/>
      <dgm:spPr/>
      <dgm:t>
        <a:bodyPr/>
        <a:lstStyle/>
        <a:p>
          <a:endParaRPr lang="en-US"/>
        </a:p>
      </dgm:t>
    </dgm:pt>
    <dgm:pt modelId="{6B6D7342-CB1B-42CE-8362-925A3A06D850}">
      <dgm:prSet/>
      <dgm:spPr/>
      <dgm:t>
        <a:bodyPr/>
        <a:lstStyle/>
        <a:p>
          <a:r>
            <a:rPr lang="en-US"/>
            <a:t>Particularly useful for API calls and network behavior</a:t>
          </a:r>
        </a:p>
      </dgm:t>
    </dgm:pt>
    <dgm:pt modelId="{01856B74-531B-4E4B-BA72-5A28C4B848C8}" type="parTrans" cxnId="{81A1E8E4-ED5A-4D9F-AC1E-934C1D1297C1}">
      <dgm:prSet/>
      <dgm:spPr/>
      <dgm:t>
        <a:bodyPr/>
        <a:lstStyle/>
        <a:p>
          <a:endParaRPr lang="en-US"/>
        </a:p>
      </dgm:t>
    </dgm:pt>
    <dgm:pt modelId="{8274DC8A-5469-4DC4-B5D5-60C20422DBF6}" type="sibTrans" cxnId="{81A1E8E4-ED5A-4D9F-AC1E-934C1D1297C1}">
      <dgm:prSet/>
      <dgm:spPr/>
      <dgm:t>
        <a:bodyPr/>
        <a:lstStyle/>
        <a:p>
          <a:endParaRPr lang="en-US"/>
        </a:p>
      </dgm:t>
    </dgm:pt>
    <dgm:pt modelId="{81386832-A1BD-49EE-9B99-854045599DDD}">
      <dgm:prSet/>
      <dgm:spPr/>
      <dgm:t>
        <a:bodyPr/>
        <a:lstStyle/>
        <a:p>
          <a:pPr>
            <a:defRPr b="1"/>
          </a:pPr>
          <a:r>
            <a:rPr lang="en-US"/>
            <a:t>VirusTotal</a:t>
          </a:r>
        </a:p>
      </dgm:t>
    </dgm:pt>
    <dgm:pt modelId="{3B13B75C-4C3D-41D4-8EB9-FCEF01A6FF48}" type="parTrans" cxnId="{2268827A-1E39-476C-AEB2-1391E2AB9497}">
      <dgm:prSet/>
      <dgm:spPr/>
      <dgm:t>
        <a:bodyPr/>
        <a:lstStyle/>
        <a:p>
          <a:endParaRPr lang="en-US"/>
        </a:p>
      </dgm:t>
    </dgm:pt>
    <dgm:pt modelId="{464189A2-5300-4751-A554-BE2E3B64C96D}" type="sibTrans" cxnId="{2268827A-1E39-476C-AEB2-1391E2AB9497}">
      <dgm:prSet/>
      <dgm:spPr/>
      <dgm:t>
        <a:bodyPr/>
        <a:lstStyle/>
        <a:p>
          <a:endParaRPr lang="en-US"/>
        </a:p>
      </dgm:t>
    </dgm:pt>
    <dgm:pt modelId="{067FEDE7-600F-4B25-B12C-3A87C88B0623}">
      <dgm:prSet/>
      <dgm:spPr/>
      <dgm:t>
        <a:bodyPr/>
        <a:lstStyle/>
        <a:p>
          <a:r>
            <a:rPr lang="en-US"/>
            <a:t>Multi-engine scanning</a:t>
          </a:r>
        </a:p>
      </dgm:t>
    </dgm:pt>
    <dgm:pt modelId="{F9E3B210-EC7F-455C-BA7C-96A90DF3D770}" type="parTrans" cxnId="{F3E76A92-12E5-4DCB-8763-0211EAC12FF2}">
      <dgm:prSet/>
      <dgm:spPr/>
      <dgm:t>
        <a:bodyPr/>
        <a:lstStyle/>
        <a:p>
          <a:endParaRPr lang="en-US"/>
        </a:p>
      </dgm:t>
    </dgm:pt>
    <dgm:pt modelId="{F4E01A5A-1095-4F99-8E34-34A83A87A07D}" type="sibTrans" cxnId="{F3E76A92-12E5-4DCB-8763-0211EAC12FF2}">
      <dgm:prSet/>
      <dgm:spPr/>
      <dgm:t>
        <a:bodyPr/>
        <a:lstStyle/>
        <a:p>
          <a:endParaRPr lang="en-US"/>
        </a:p>
      </dgm:t>
    </dgm:pt>
    <dgm:pt modelId="{1BAE55B1-E78B-4D77-A2A6-FD002BDCD50B}">
      <dgm:prSet/>
      <dgm:spPr/>
      <dgm:t>
        <a:bodyPr/>
        <a:lstStyle/>
        <a:p>
          <a:r>
            <a:rPr lang="en-US"/>
            <a:t>Limited behavior data</a:t>
          </a:r>
        </a:p>
      </dgm:t>
    </dgm:pt>
    <dgm:pt modelId="{494011A2-4E67-4859-A919-5DD4AD4ACF72}" type="parTrans" cxnId="{8BD50AE7-F2D5-462F-8A1F-D6E3B25BFCDA}">
      <dgm:prSet/>
      <dgm:spPr/>
      <dgm:t>
        <a:bodyPr/>
        <a:lstStyle/>
        <a:p>
          <a:endParaRPr lang="en-US"/>
        </a:p>
      </dgm:t>
    </dgm:pt>
    <dgm:pt modelId="{68F4DD6D-FFB3-411C-8EB6-164D32CFB853}" type="sibTrans" cxnId="{8BD50AE7-F2D5-462F-8A1F-D6E3B25BFCDA}">
      <dgm:prSet/>
      <dgm:spPr/>
      <dgm:t>
        <a:bodyPr/>
        <a:lstStyle/>
        <a:p>
          <a:endParaRPr lang="en-US"/>
        </a:p>
      </dgm:t>
    </dgm:pt>
    <dgm:pt modelId="{56C42524-52A8-4869-9063-724D7FB71C13}" type="pres">
      <dgm:prSet presAssocID="{CC80BD95-23BB-4526-BF52-7853261CED31}" presName="root" presStyleCnt="0">
        <dgm:presLayoutVars>
          <dgm:dir/>
          <dgm:resizeHandles val="exact"/>
        </dgm:presLayoutVars>
      </dgm:prSet>
      <dgm:spPr/>
    </dgm:pt>
    <dgm:pt modelId="{463061E0-30FD-40B1-9F85-05BF9F446279}" type="pres">
      <dgm:prSet presAssocID="{76A6C05B-7C90-482D-8E1C-69C3D792234B}" presName="compNode" presStyleCnt="0"/>
      <dgm:spPr/>
    </dgm:pt>
    <dgm:pt modelId="{BF71745E-9D99-47E1-A97B-B97A0AF822E1}" type="pres">
      <dgm:prSet presAssocID="{76A6C05B-7C90-482D-8E1C-69C3D79223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486089B-270E-4CD8-ADCE-5AA9932FED93}" type="pres">
      <dgm:prSet presAssocID="{76A6C05B-7C90-482D-8E1C-69C3D792234B}" presName="iconSpace" presStyleCnt="0"/>
      <dgm:spPr/>
    </dgm:pt>
    <dgm:pt modelId="{F86B57CD-33DE-4D7A-A680-A3D7745BB8C0}" type="pres">
      <dgm:prSet presAssocID="{76A6C05B-7C90-482D-8E1C-69C3D792234B}" presName="parTx" presStyleLbl="revTx" presStyleIdx="0" presStyleCnt="6">
        <dgm:presLayoutVars>
          <dgm:chMax val="0"/>
          <dgm:chPref val="0"/>
        </dgm:presLayoutVars>
      </dgm:prSet>
      <dgm:spPr/>
    </dgm:pt>
    <dgm:pt modelId="{5E398D9F-B734-47AA-90C3-BEEC5BAECD1D}" type="pres">
      <dgm:prSet presAssocID="{76A6C05B-7C90-482D-8E1C-69C3D792234B}" presName="txSpace" presStyleCnt="0"/>
      <dgm:spPr/>
    </dgm:pt>
    <dgm:pt modelId="{ECE65428-F4DB-4633-948F-07218B0C67A4}" type="pres">
      <dgm:prSet presAssocID="{76A6C05B-7C90-482D-8E1C-69C3D792234B}" presName="desTx" presStyleLbl="revTx" presStyleIdx="1" presStyleCnt="6">
        <dgm:presLayoutVars/>
      </dgm:prSet>
      <dgm:spPr/>
    </dgm:pt>
    <dgm:pt modelId="{1EE64BF3-5696-4629-81FE-2E99123764D5}" type="pres">
      <dgm:prSet presAssocID="{470B2B93-79EE-42F2-A697-11DA53AC0C86}" presName="sibTrans" presStyleCnt="0"/>
      <dgm:spPr/>
    </dgm:pt>
    <dgm:pt modelId="{7912A9D0-68E0-4C2B-A848-95422402999D}" type="pres">
      <dgm:prSet presAssocID="{844CAC8E-27E0-4664-9BC1-E3BE9A3F3BA6}" presName="compNode" presStyleCnt="0"/>
      <dgm:spPr/>
    </dgm:pt>
    <dgm:pt modelId="{8E235870-1D50-4491-A5D6-05EF53E40D9C}" type="pres">
      <dgm:prSet presAssocID="{844CAC8E-27E0-4664-9BC1-E3BE9A3F3B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22000" b="-22000"/>
          </a:stretch>
        </a:blipFill>
        <a:ln>
          <a:noFill/>
        </a:ln>
      </dgm:spPr>
    </dgm:pt>
    <dgm:pt modelId="{4EA4BD61-0D31-4A92-AD77-0F432033EC6F}" type="pres">
      <dgm:prSet presAssocID="{844CAC8E-27E0-4664-9BC1-E3BE9A3F3BA6}" presName="iconSpace" presStyleCnt="0"/>
      <dgm:spPr/>
    </dgm:pt>
    <dgm:pt modelId="{9B85400B-D2B2-4C9C-B852-08961C9AE2CE}" type="pres">
      <dgm:prSet presAssocID="{844CAC8E-27E0-4664-9BC1-E3BE9A3F3BA6}" presName="parTx" presStyleLbl="revTx" presStyleIdx="2" presStyleCnt="6">
        <dgm:presLayoutVars>
          <dgm:chMax val="0"/>
          <dgm:chPref val="0"/>
        </dgm:presLayoutVars>
      </dgm:prSet>
      <dgm:spPr/>
    </dgm:pt>
    <dgm:pt modelId="{3EEFC8EE-42C5-48F3-ACAD-AF3DE7F47502}" type="pres">
      <dgm:prSet presAssocID="{844CAC8E-27E0-4664-9BC1-E3BE9A3F3BA6}" presName="txSpace" presStyleCnt="0"/>
      <dgm:spPr/>
    </dgm:pt>
    <dgm:pt modelId="{9DD35E44-0283-40AF-9C21-60C534BAD961}" type="pres">
      <dgm:prSet presAssocID="{844CAC8E-27E0-4664-9BC1-E3BE9A3F3BA6}" presName="desTx" presStyleLbl="revTx" presStyleIdx="3" presStyleCnt="6">
        <dgm:presLayoutVars/>
      </dgm:prSet>
      <dgm:spPr/>
    </dgm:pt>
    <dgm:pt modelId="{1BA61D5B-E36A-4B13-BAFF-93A7C58A2A04}" type="pres">
      <dgm:prSet presAssocID="{4EB35B55-19EB-4A44-8CD1-C8B67FB6DF71}" presName="sibTrans" presStyleCnt="0"/>
      <dgm:spPr/>
    </dgm:pt>
    <dgm:pt modelId="{BEE3BC24-D991-4756-82C5-D3536AC6C16B}" type="pres">
      <dgm:prSet presAssocID="{81386832-A1BD-49EE-9B99-854045599DDD}" presName="compNode" presStyleCnt="0"/>
      <dgm:spPr/>
    </dgm:pt>
    <dgm:pt modelId="{95A414A9-3F18-4115-A34C-5A6F47A4FCC9}" type="pres">
      <dgm:prSet presAssocID="{81386832-A1BD-49EE-9B99-854045599D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8B3B923D-E284-4203-807B-AC2008BFAAA5}" type="pres">
      <dgm:prSet presAssocID="{81386832-A1BD-49EE-9B99-854045599DDD}" presName="iconSpace" presStyleCnt="0"/>
      <dgm:spPr/>
    </dgm:pt>
    <dgm:pt modelId="{3A6B49DC-BF58-47A4-9526-783F3B1426A6}" type="pres">
      <dgm:prSet presAssocID="{81386832-A1BD-49EE-9B99-854045599DDD}" presName="parTx" presStyleLbl="revTx" presStyleIdx="4" presStyleCnt="6">
        <dgm:presLayoutVars>
          <dgm:chMax val="0"/>
          <dgm:chPref val="0"/>
        </dgm:presLayoutVars>
      </dgm:prSet>
      <dgm:spPr/>
    </dgm:pt>
    <dgm:pt modelId="{CEF46E44-1C66-4F91-AAEA-2FA5FC6CCCC0}" type="pres">
      <dgm:prSet presAssocID="{81386832-A1BD-49EE-9B99-854045599DDD}" presName="txSpace" presStyleCnt="0"/>
      <dgm:spPr/>
    </dgm:pt>
    <dgm:pt modelId="{458CCA11-5299-4ED0-BC5B-139CCFDC6B27}" type="pres">
      <dgm:prSet presAssocID="{81386832-A1BD-49EE-9B99-854045599DDD}" presName="desTx" presStyleLbl="revTx" presStyleIdx="5" presStyleCnt="6">
        <dgm:presLayoutVars/>
      </dgm:prSet>
      <dgm:spPr/>
    </dgm:pt>
  </dgm:ptLst>
  <dgm:cxnLst>
    <dgm:cxn modelId="{86322104-6018-4809-8533-577AC5352BE2}" type="presOf" srcId="{81386832-A1BD-49EE-9B99-854045599DDD}" destId="{3A6B49DC-BF58-47A4-9526-783F3B1426A6}" srcOrd="0" destOrd="0" presId="urn:microsoft.com/office/officeart/2018/2/layout/IconLabelDescriptionList"/>
    <dgm:cxn modelId="{9BAB5B18-9B92-42F2-A6B2-F1CEB8C35407}" srcId="{844CAC8E-27E0-4664-9BC1-E3BE9A3F3BA6}" destId="{CCD964D3-A2DB-40D0-9916-93A648ED133C}" srcOrd="1" destOrd="0" parTransId="{A4BFF3E4-1FEF-40F4-BBD2-D67B841852E3}" sibTransId="{FC424207-FB01-4130-A56E-40A9B7BE720F}"/>
    <dgm:cxn modelId="{A777B23B-9846-4699-A1FE-2DE344A95224}" srcId="{844CAC8E-27E0-4664-9BC1-E3BE9A3F3BA6}" destId="{63855B9C-75CC-4625-94B2-27F9DD0734ED}" srcOrd="0" destOrd="0" parTransId="{98AF7AEB-64AE-48A9-AD74-A4650D051C85}" sibTransId="{C941BB64-0A74-4F41-B22F-5503F2EA25BE}"/>
    <dgm:cxn modelId="{F59C434D-CFFB-4D9E-818B-EEF4B3155D37}" srcId="{CC80BD95-23BB-4526-BF52-7853261CED31}" destId="{844CAC8E-27E0-4664-9BC1-E3BE9A3F3BA6}" srcOrd="1" destOrd="0" parTransId="{F0E0D944-525E-452C-A993-801EF3E4CCC7}" sibTransId="{4EB35B55-19EB-4A44-8CD1-C8B67FB6DF71}"/>
    <dgm:cxn modelId="{2268827A-1E39-476C-AEB2-1391E2AB9497}" srcId="{CC80BD95-23BB-4526-BF52-7853261CED31}" destId="{81386832-A1BD-49EE-9B99-854045599DDD}" srcOrd="2" destOrd="0" parTransId="{3B13B75C-4C3D-41D4-8EB9-FCEF01A6FF48}" sibTransId="{464189A2-5300-4751-A554-BE2E3B64C96D}"/>
    <dgm:cxn modelId="{94937C80-3047-4005-AB8E-45173CFA703C}" type="presOf" srcId="{6B6D7342-CB1B-42CE-8362-925A3A06D850}" destId="{9DD35E44-0283-40AF-9C21-60C534BAD961}" srcOrd="0" destOrd="2" presId="urn:microsoft.com/office/officeart/2018/2/layout/IconLabelDescriptionList"/>
    <dgm:cxn modelId="{828E8C83-D33D-452F-99D3-02590F68735B}" type="presOf" srcId="{A4307B15-7020-4003-804B-05CA538661EA}" destId="{ECE65428-F4DB-4633-948F-07218B0C67A4}" srcOrd="0" destOrd="1" presId="urn:microsoft.com/office/officeart/2018/2/layout/IconLabelDescriptionList"/>
    <dgm:cxn modelId="{0083CC84-5460-4A43-B80E-0831BF60AFC6}" srcId="{76A6C05B-7C90-482D-8E1C-69C3D792234B}" destId="{A4307B15-7020-4003-804B-05CA538661EA}" srcOrd="1" destOrd="0" parTransId="{0B7A795A-4098-4836-A386-69F576020314}" sibTransId="{13EC3032-D5C1-42B0-A39E-21E082CCC437}"/>
    <dgm:cxn modelId="{3EF16886-D049-4628-AC36-567AA88810AC}" type="presOf" srcId="{CCD964D3-A2DB-40D0-9916-93A648ED133C}" destId="{9DD35E44-0283-40AF-9C21-60C534BAD961}" srcOrd="0" destOrd="1" presId="urn:microsoft.com/office/officeart/2018/2/layout/IconLabelDescriptionList"/>
    <dgm:cxn modelId="{F3E76A92-12E5-4DCB-8763-0211EAC12FF2}" srcId="{81386832-A1BD-49EE-9B99-854045599DDD}" destId="{067FEDE7-600F-4B25-B12C-3A87C88B0623}" srcOrd="0" destOrd="0" parTransId="{F9E3B210-EC7F-455C-BA7C-96A90DF3D770}" sibTransId="{F4E01A5A-1095-4F99-8E34-34A83A87A07D}"/>
    <dgm:cxn modelId="{A0F9ADA2-32DB-4F0D-BA46-6117105F05E2}" type="presOf" srcId="{63855B9C-75CC-4625-94B2-27F9DD0734ED}" destId="{9DD35E44-0283-40AF-9C21-60C534BAD961}" srcOrd="0" destOrd="0" presId="urn:microsoft.com/office/officeart/2018/2/layout/IconLabelDescriptionList"/>
    <dgm:cxn modelId="{AEF83BA3-7122-4868-B9EC-55F22116F0A1}" type="presOf" srcId="{844CAC8E-27E0-4664-9BC1-E3BE9A3F3BA6}" destId="{9B85400B-D2B2-4C9C-B852-08961C9AE2CE}" srcOrd="0" destOrd="0" presId="urn:microsoft.com/office/officeart/2018/2/layout/IconLabelDescriptionList"/>
    <dgm:cxn modelId="{614C4EBE-20DD-419D-A568-9EF197E05C3F}" type="presOf" srcId="{1BAE55B1-E78B-4D77-A2A6-FD002BDCD50B}" destId="{458CCA11-5299-4ED0-BC5B-139CCFDC6B27}" srcOrd="0" destOrd="1" presId="urn:microsoft.com/office/officeart/2018/2/layout/IconLabelDescriptionList"/>
    <dgm:cxn modelId="{0339BED3-B6EB-4F81-85C6-A9168BB40CBE}" srcId="{76A6C05B-7C90-482D-8E1C-69C3D792234B}" destId="{502F0206-7B43-446E-98C1-140DD6BD04AD}" srcOrd="0" destOrd="0" parTransId="{3844C132-AB8B-4489-AC13-F7DB35EC529F}" sibTransId="{9C4321B3-808B-4C95-91BE-83C0ABB697DE}"/>
    <dgm:cxn modelId="{315134D5-75A5-471B-8881-404927A69B73}" srcId="{CC80BD95-23BB-4526-BF52-7853261CED31}" destId="{76A6C05B-7C90-482D-8E1C-69C3D792234B}" srcOrd="0" destOrd="0" parTransId="{F24A7629-B2B4-430A-A79C-50FA883E83C3}" sibTransId="{470B2B93-79EE-42F2-A697-11DA53AC0C86}"/>
    <dgm:cxn modelId="{81A1E8E4-ED5A-4D9F-AC1E-934C1D1297C1}" srcId="{844CAC8E-27E0-4664-9BC1-E3BE9A3F3BA6}" destId="{6B6D7342-CB1B-42CE-8362-925A3A06D850}" srcOrd="2" destOrd="0" parTransId="{01856B74-531B-4E4B-BA72-5A28C4B848C8}" sibTransId="{8274DC8A-5469-4DC4-B5D5-60C20422DBF6}"/>
    <dgm:cxn modelId="{8BD50AE7-F2D5-462F-8A1F-D6E3B25BFCDA}" srcId="{81386832-A1BD-49EE-9B99-854045599DDD}" destId="{1BAE55B1-E78B-4D77-A2A6-FD002BDCD50B}" srcOrd="1" destOrd="0" parTransId="{494011A2-4E67-4859-A919-5DD4AD4ACF72}" sibTransId="{68F4DD6D-FFB3-411C-8EB6-164D32CFB853}"/>
    <dgm:cxn modelId="{EFEF04E9-BCB3-4655-97E1-E9EE7F4F15BE}" type="presOf" srcId="{502F0206-7B43-446E-98C1-140DD6BD04AD}" destId="{ECE65428-F4DB-4633-948F-07218B0C67A4}" srcOrd="0" destOrd="0" presId="urn:microsoft.com/office/officeart/2018/2/layout/IconLabelDescriptionList"/>
    <dgm:cxn modelId="{94520FEB-9D7E-4B40-A767-481DACA7D358}" type="presOf" srcId="{76A6C05B-7C90-482D-8E1C-69C3D792234B}" destId="{F86B57CD-33DE-4D7A-A680-A3D7745BB8C0}" srcOrd="0" destOrd="0" presId="urn:microsoft.com/office/officeart/2018/2/layout/IconLabelDescriptionList"/>
    <dgm:cxn modelId="{A0E3A6ED-8927-4D9C-BBAE-C816D940B895}" type="presOf" srcId="{067FEDE7-600F-4B25-B12C-3A87C88B0623}" destId="{458CCA11-5299-4ED0-BC5B-139CCFDC6B27}" srcOrd="0" destOrd="0" presId="urn:microsoft.com/office/officeart/2018/2/layout/IconLabelDescriptionList"/>
    <dgm:cxn modelId="{A62965F5-C156-4C57-89B3-8626AC54776E}" type="presOf" srcId="{CC80BD95-23BB-4526-BF52-7853261CED31}" destId="{56C42524-52A8-4869-9063-724D7FB71C13}" srcOrd="0" destOrd="0" presId="urn:microsoft.com/office/officeart/2018/2/layout/IconLabelDescriptionList"/>
    <dgm:cxn modelId="{B6DD9E10-850D-4A8A-BE8B-4B787E5969B9}" type="presParOf" srcId="{56C42524-52A8-4869-9063-724D7FB71C13}" destId="{463061E0-30FD-40B1-9F85-05BF9F446279}" srcOrd="0" destOrd="0" presId="urn:microsoft.com/office/officeart/2018/2/layout/IconLabelDescriptionList"/>
    <dgm:cxn modelId="{D48A03C8-03C3-40E9-A588-D54F31515ED5}" type="presParOf" srcId="{463061E0-30FD-40B1-9F85-05BF9F446279}" destId="{BF71745E-9D99-47E1-A97B-B97A0AF822E1}" srcOrd="0" destOrd="0" presId="urn:microsoft.com/office/officeart/2018/2/layout/IconLabelDescriptionList"/>
    <dgm:cxn modelId="{0B96539C-E815-46DB-8A8D-7FA03AC9F21B}" type="presParOf" srcId="{463061E0-30FD-40B1-9F85-05BF9F446279}" destId="{8486089B-270E-4CD8-ADCE-5AA9932FED93}" srcOrd="1" destOrd="0" presId="urn:microsoft.com/office/officeart/2018/2/layout/IconLabelDescriptionList"/>
    <dgm:cxn modelId="{04DC776A-C6EC-4A8A-8573-DEF7C602474B}" type="presParOf" srcId="{463061E0-30FD-40B1-9F85-05BF9F446279}" destId="{F86B57CD-33DE-4D7A-A680-A3D7745BB8C0}" srcOrd="2" destOrd="0" presId="urn:microsoft.com/office/officeart/2018/2/layout/IconLabelDescriptionList"/>
    <dgm:cxn modelId="{4C04514D-00F9-4FEB-8CAD-F91DD1F2582F}" type="presParOf" srcId="{463061E0-30FD-40B1-9F85-05BF9F446279}" destId="{5E398D9F-B734-47AA-90C3-BEEC5BAECD1D}" srcOrd="3" destOrd="0" presId="urn:microsoft.com/office/officeart/2018/2/layout/IconLabelDescriptionList"/>
    <dgm:cxn modelId="{D20AE0C2-8311-4F1A-8F8B-1289119CFD20}" type="presParOf" srcId="{463061E0-30FD-40B1-9F85-05BF9F446279}" destId="{ECE65428-F4DB-4633-948F-07218B0C67A4}" srcOrd="4" destOrd="0" presId="urn:microsoft.com/office/officeart/2018/2/layout/IconLabelDescriptionList"/>
    <dgm:cxn modelId="{764319F7-06FC-4C4A-BB58-DA370BEB957B}" type="presParOf" srcId="{56C42524-52A8-4869-9063-724D7FB71C13}" destId="{1EE64BF3-5696-4629-81FE-2E99123764D5}" srcOrd="1" destOrd="0" presId="urn:microsoft.com/office/officeart/2018/2/layout/IconLabelDescriptionList"/>
    <dgm:cxn modelId="{BDB6EF57-5EED-4177-9205-10AB498E7DDB}" type="presParOf" srcId="{56C42524-52A8-4869-9063-724D7FB71C13}" destId="{7912A9D0-68E0-4C2B-A848-95422402999D}" srcOrd="2" destOrd="0" presId="urn:microsoft.com/office/officeart/2018/2/layout/IconLabelDescriptionList"/>
    <dgm:cxn modelId="{F261DB9D-36B7-4235-A1CD-36FC1C6A22D7}" type="presParOf" srcId="{7912A9D0-68E0-4C2B-A848-95422402999D}" destId="{8E235870-1D50-4491-A5D6-05EF53E40D9C}" srcOrd="0" destOrd="0" presId="urn:microsoft.com/office/officeart/2018/2/layout/IconLabelDescriptionList"/>
    <dgm:cxn modelId="{2A52AE09-3771-406E-A6C3-0D8565B29DD7}" type="presParOf" srcId="{7912A9D0-68E0-4C2B-A848-95422402999D}" destId="{4EA4BD61-0D31-4A92-AD77-0F432033EC6F}" srcOrd="1" destOrd="0" presId="urn:microsoft.com/office/officeart/2018/2/layout/IconLabelDescriptionList"/>
    <dgm:cxn modelId="{BBE9CB0A-146D-4097-BC77-55536EB81B02}" type="presParOf" srcId="{7912A9D0-68E0-4C2B-A848-95422402999D}" destId="{9B85400B-D2B2-4C9C-B852-08961C9AE2CE}" srcOrd="2" destOrd="0" presId="urn:microsoft.com/office/officeart/2018/2/layout/IconLabelDescriptionList"/>
    <dgm:cxn modelId="{DF8D00E2-FB1F-461E-98F0-A2BC20F9ADF4}" type="presParOf" srcId="{7912A9D0-68E0-4C2B-A848-95422402999D}" destId="{3EEFC8EE-42C5-48F3-ACAD-AF3DE7F47502}" srcOrd="3" destOrd="0" presId="urn:microsoft.com/office/officeart/2018/2/layout/IconLabelDescriptionList"/>
    <dgm:cxn modelId="{BFDA8740-8CB9-47A1-9B7B-AEBFD921342A}" type="presParOf" srcId="{7912A9D0-68E0-4C2B-A848-95422402999D}" destId="{9DD35E44-0283-40AF-9C21-60C534BAD961}" srcOrd="4" destOrd="0" presId="urn:microsoft.com/office/officeart/2018/2/layout/IconLabelDescriptionList"/>
    <dgm:cxn modelId="{51B514E1-F0E2-438F-90C1-7A61E501DAF5}" type="presParOf" srcId="{56C42524-52A8-4869-9063-724D7FB71C13}" destId="{1BA61D5B-E36A-4B13-BAFF-93A7C58A2A04}" srcOrd="3" destOrd="0" presId="urn:microsoft.com/office/officeart/2018/2/layout/IconLabelDescriptionList"/>
    <dgm:cxn modelId="{DF9F864D-C599-4B3C-8B0D-7D00E9B8C2A1}" type="presParOf" srcId="{56C42524-52A8-4869-9063-724D7FB71C13}" destId="{BEE3BC24-D991-4756-82C5-D3536AC6C16B}" srcOrd="4" destOrd="0" presId="urn:microsoft.com/office/officeart/2018/2/layout/IconLabelDescriptionList"/>
    <dgm:cxn modelId="{F8ADA43C-D8AB-4052-8918-F821D26D7382}" type="presParOf" srcId="{BEE3BC24-D991-4756-82C5-D3536AC6C16B}" destId="{95A414A9-3F18-4115-A34C-5A6F47A4FCC9}" srcOrd="0" destOrd="0" presId="urn:microsoft.com/office/officeart/2018/2/layout/IconLabelDescriptionList"/>
    <dgm:cxn modelId="{07EB897F-88D7-450C-9415-A9308F8C6489}" type="presParOf" srcId="{BEE3BC24-D991-4756-82C5-D3536AC6C16B}" destId="{8B3B923D-E284-4203-807B-AC2008BFAAA5}" srcOrd="1" destOrd="0" presId="urn:microsoft.com/office/officeart/2018/2/layout/IconLabelDescriptionList"/>
    <dgm:cxn modelId="{BE9EB882-FBE4-4BDF-BCBD-BA419D83A9B3}" type="presParOf" srcId="{BEE3BC24-D991-4756-82C5-D3536AC6C16B}" destId="{3A6B49DC-BF58-47A4-9526-783F3B1426A6}" srcOrd="2" destOrd="0" presId="urn:microsoft.com/office/officeart/2018/2/layout/IconLabelDescriptionList"/>
    <dgm:cxn modelId="{7319A2D7-9CA0-4259-963F-4D36CAB94761}" type="presParOf" srcId="{BEE3BC24-D991-4756-82C5-D3536AC6C16B}" destId="{CEF46E44-1C66-4F91-AAEA-2FA5FC6CCCC0}" srcOrd="3" destOrd="0" presId="urn:microsoft.com/office/officeart/2018/2/layout/IconLabelDescriptionList"/>
    <dgm:cxn modelId="{0B02DCD8-B76D-4926-96DB-02DC58801DCF}" type="presParOf" srcId="{BEE3BC24-D991-4756-82C5-D3536AC6C16B}" destId="{458CCA11-5299-4ED0-BC5B-139CCFDC6B2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664AD-0BE6-49D8-9DEC-3ABD14702655}">
      <dsp:nvSpPr>
        <dsp:cNvPr id="0" name=""/>
        <dsp:cNvSpPr/>
      </dsp:nvSpPr>
      <dsp:spPr>
        <a:xfrm>
          <a:off x="1771712" y="14841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A5FEF5-E58F-404E-8407-F8A3CFCCACFB}">
      <dsp:nvSpPr>
        <dsp:cNvPr id="0" name=""/>
        <dsp:cNvSpPr/>
      </dsp:nvSpPr>
      <dsp:spPr>
        <a:xfrm>
          <a:off x="367712" y="179319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Python</a:t>
          </a:r>
        </a:p>
      </dsp:txBody>
      <dsp:txXfrm>
        <a:off x="367712" y="1793198"/>
        <a:ext cx="4320000" cy="648000"/>
      </dsp:txXfrm>
    </dsp:sp>
    <dsp:sp modelId="{DBA235B2-C4A0-4C9B-8B97-E4C47662A578}">
      <dsp:nvSpPr>
        <dsp:cNvPr id="0" name=""/>
        <dsp:cNvSpPr/>
      </dsp:nvSpPr>
      <dsp:spPr>
        <a:xfrm>
          <a:off x="367712" y="2502957"/>
          <a:ext cx="4320000" cy="733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Python was used for scripting</a:t>
          </a:r>
        </a:p>
      </dsp:txBody>
      <dsp:txXfrm>
        <a:off x="367712" y="2502957"/>
        <a:ext cx="4320000" cy="733426"/>
      </dsp:txXfrm>
    </dsp:sp>
    <dsp:sp modelId="{4228F707-00A3-4CFC-B178-4AA931FAA6F7}">
      <dsp:nvSpPr>
        <dsp:cNvPr id="0" name=""/>
        <dsp:cNvSpPr/>
      </dsp:nvSpPr>
      <dsp:spPr>
        <a:xfrm>
          <a:off x="6847712" y="14841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7000" r="-17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ADEAD-25ED-418A-935E-1A9337C036D9}">
      <dsp:nvSpPr>
        <dsp:cNvPr id="0" name=""/>
        <dsp:cNvSpPr/>
      </dsp:nvSpPr>
      <dsp:spPr>
        <a:xfrm>
          <a:off x="5443712" y="179319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JSON</a:t>
          </a:r>
        </a:p>
      </dsp:txBody>
      <dsp:txXfrm>
        <a:off x="5443712" y="1793198"/>
        <a:ext cx="4320000" cy="648000"/>
      </dsp:txXfrm>
    </dsp:sp>
    <dsp:sp modelId="{31E9C56B-DB32-486E-B47B-1673441E0563}">
      <dsp:nvSpPr>
        <dsp:cNvPr id="0" name=""/>
        <dsp:cNvSpPr/>
      </dsp:nvSpPr>
      <dsp:spPr>
        <a:xfrm>
          <a:off x="5443712" y="2502957"/>
          <a:ext cx="4320000" cy="733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JSON is used for report parsing</a:t>
          </a:r>
        </a:p>
      </dsp:txBody>
      <dsp:txXfrm>
        <a:off x="5443712" y="2502957"/>
        <a:ext cx="4320000" cy="733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C2E7C-B7F7-4673-A1D0-FEF6846F2B41}">
      <dsp:nvSpPr>
        <dsp:cNvPr id="0" name=""/>
        <dsp:cNvSpPr/>
      </dsp:nvSpPr>
      <dsp:spPr>
        <a:xfrm>
          <a:off x="991851" y="403564"/>
          <a:ext cx="1056186" cy="1056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ECF61-6649-4B3B-AA4F-FD40283ADDAA}">
      <dsp:nvSpPr>
        <dsp:cNvPr id="0" name=""/>
        <dsp:cNvSpPr/>
      </dsp:nvSpPr>
      <dsp:spPr>
        <a:xfrm>
          <a:off x="11106" y="1570590"/>
          <a:ext cx="3017675" cy="45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File Submission Automation</a:t>
          </a:r>
        </a:p>
      </dsp:txBody>
      <dsp:txXfrm>
        <a:off x="11106" y="1570590"/>
        <a:ext cx="3017675" cy="452651"/>
      </dsp:txXfrm>
    </dsp:sp>
    <dsp:sp modelId="{7652E376-7F1B-4262-9321-C99A1922DDE5}">
      <dsp:nvSpPr>
        <dsp:cNvPr id="0" name=""/>
        <dsp:cNvSpPr/>
      </dsp:nvSpPr>
      <dsp:spPr>
        <a:xfrm>
          <a:off x="11106" y="2074794"/>
          <a:ext cx="3017675" cy="906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Python scripts automate submission of malware samples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Submitted to 3 sandboxes we used</a:t>
          </a:r>
        </a:p>
      </dsp:txBody>
      <dsp:txXfrm>
        <a:off x="11106" y="2074794"/>
        <a:ext cx="3017675" cy="906440"/>
      </dsp:txXfrm>
    </dsp:sp>
    <dsp:sp modelId="{F71E4D8D-57D8-458C-8902-2D9143B54CFB}">
      <dsp:nvSpPr>
        <dsp:cNvPr id="0" name=""/>
        <dsp:cNvSpPr/>
      </dsp:nvSpPr>
      <dsp:spPr>
        <a:xfrm>
          <a:off x="4537619" y="403564"/>
          <a:ext cx="1056186" cy="1056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7D7DF-6542-4341-830D-64A849E59268}">
      <dsp:nvSpPr>
        <dsp:cNvPr id="0" name=""/>
        <dsp:cNvSpPr/>
      </dsp:nvSpPr>
      <dsp:spPr>
        <a:xfrm>
          <a:off x="3556874" y="1570590"/>
          <a:ext cx="3017675" cy="45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Feature Extraction and Parsing</a:t>
          </a:r>
        </a:p>
      </dsp:txBody>
      <dsp:txXfrm>
        <a:off x="3556874" y="1570590"/>
        <a:ext cx="3017675" cy="452651"/>
      </dsp:txXfrm>
    </dsp:sp>
    <dsp:sp modelId="{258A6048-DADD-4968-ACD4-21FBEA2D8E40}">
      <dsp:nvSpPr>
        <dsp:cNvPr id="0" name=""/>
        <dsp:cNvSpPr/>
      </dsp:nvSpPr>
      <dsp:spPr>
        <a:xfrm>
          <a:off x="3556874" y="2074794"/>
          <a:ext cx="3017675" cy="906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Scripts get and parse JSON reports from the platforms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Extract API calls, file modifications, and network activity</a:t>
          </a:r>
        </a:p>
      </dsp:txBody>
      <dsp:txXfrm>
        <a:off x="3556874" y="2074794"/>
        <a:ext cx="3017675" cy="906440"/>
      </dsp:txXfrm>
    </dsp:sp>
    <dsp:sp modelId="{3FCDFDF6-2C92-490E-BA10-B071DDA90CD1}">
      <dsp:nvSpPr>
        <dsp:cNvPr id="0" name=""/>
        <dsp:cNvSpPr/>
      </dsp:nvSpPr>
      <dsp:spPr>
        <a:xfrm>
          <a:off x="8083387" y="403564"/>
          <a:ext cx="1056186" cy="1056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8B628-B848-404A-BB09-F486BEB78E07}">
      <dsp:nvSpPr>
        <dsp:cNvPr id="0" name=""/>
        <dsp:cNvSpPr/>
      </dsp:nvSpPr>
      <dsp:spPr>
        <a:xfrm>
          <a:off x="7102643" y="1570590"/>
          <a:ext cx="3017675" cy="45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Behavioral Indicators</a:t>
          </a:r>
        </a:p>
      </dsp:txBody>
      <dsp:txXfrm>
        <a:off x="7102643" y="1570590"/>
        <a:ext cx="3017675" cy="452651"/>
      </dsp:txXfrm>
    </dsp:sp>
    <dsp:sp modelId="{C47E466A-958D-444A-9135-1BEBB9B6AA01}">
      <dsp:nvSpPr>
        <dsp:cNvPr id="0" name=""/>
        <dsp:cNvSpPr/>
      </dsp:nvSpPr>
      <dsp:spPr>
        <a:xfrm>
          <a:off x="7102643" y="2074794"/>
          <a:ext cx="3017675" cy="906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Key indicators selected for behavioral analysis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API call frequency, registry edits, and network behavior</a:t>
          </a:r>
        </a:p>
      </dsp:txBody>
      <dsp:txXfrm>
        <a:off x="7102643" y="2074794"/>
        <a:ext cx="3017675" cy="906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1745E-9D99-47E1-A97B-B97A0AF822E1}">
      <dsp:nvSpPr>
        <dsp:cNvPr id="0" name=""/>
        <dsp:cNvSpPr/>
      </dsp:nvSpPr>
      <dsp:spPr>
        <a:xfrm>
          <a:off x="11106" y="155857"/>
          <a:ext cx="1056186" cy="1056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B57CD-33DE-4D7A-A680-A3D7745BB8C0}">
      <dsp:nvSpPr>
        <dsp:cNvPr id="0" name=""/>
        <dsp:cNvSpPr/>
      </dsp:nvSpPr>
      <dsp:spPr>
        <a:xfrm>
          <a:off x="11106" y="1344186"/>
          <a:ext cx="3017675" cy="45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Any.Run</a:t>
          </a:r>
        </a:p>
      </dsp:txBody>
      <dsp:txXfrm>
        <a:off x="11106" y="1344186"/>
        <a:ext cx="3017675" cy="452651"/>
      </dsp:txXfrm>
    </dsp:sp>
    <dsp:sp modelId="{ECE65428-F4DB-4633-948F-07218B0C67A4}">
      <dsp:nvSpPr>
        <dsp:cNvPr id="0" name=""/>
        <dsp:cNvSpPr/>
      </dsp:nvSpPr>
      <dsp:spPr>
        <a:xfrm>
          <a:off x="11106" y="1858299"/>
          <a:ext cx="3017675" cy="137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Interactive/Real-Time monitoring of malware behavior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Secure Windows Environment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(BETA) AI Summary </a:t>
          </a:r>
        </a:p>
      </dsp:txBody>
      <dsp:txXfrm>
        <a:off x="11106" y="1858299"/>
        <a:ext cx="3017675" cy="1370641"/>
      </dsp:txXfrm>
    </dsp:sp>
    <dsp:sp modelId="{8E235870-1D50-4491-A5D6-05EF53E40D9C}">
      <dsp:nvSpPr>
        <dsp:cNvPr id="0" name=""/>
        <dsp:cNvSpPr/>
      </dsp:nvSpPr>
      <dsp:spPr>
        <a:xfrm>
          <a:off x="3556874" y="155857"/>
          <a:ext cx="1056186" cy="1056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22000" b="-22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5400B-D2B2-4C9C-B852-08961C9AE2CE}">
      <dsp:nvSpPr>
        <dsp:cNvPr id="0" name=""/>
        <dsp:cNvSpPr/>
      </dsp:nvSpPr>
      <dsp:spPr>
        <a:xfrm>
          <a:off x="3556874" y="1344186"/>
          <a:ext cx="3017675" cy="45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Hybrid Analysis</a:t>
          </a:r>
        </a:p>
      </dsp:txBody>
      <dsp:txXfrm>
        <a:off x="3556874" y="1344186"/>
        <a:ext cx="3017675" cy="452651"/>
      </dsp:txXfrm>
    </dsp:sp>
    <dsp:sp modelId="{9DD35E44-0283-40AF-9C21-60C534BAD961}">
      <dsp:nvSpPr>
        <dsp:cNvPr id="0" name=""/>
        <dsp:cNvSpPr/>
      </dsp:nvSpPr>
      <dsp:spPr>
        <a:xfrm>
          <a:off x="3556874" y="1858299"/>
          <a:ext cx="3017675" cy="137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Cloud-based sandbox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Both static and dynamic analysis statistics provided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Particularly useful for API calls and network behavior</a:t>
          </a:r>
        </a:p>
      </dsp:txBody>
      <dsp:txXfrm>
        <a:off x="3556874" y="1858299"/>
        <a:ext cx="3017675" cy="1370641"/>
      </dsp:txXfrm>
    </dsp:sp>
    <dsp:sp modelId="{95A414A9-3F18-4115-A34C-5A6F47A4FCC9}">
      <dsp:nvSpPr>
        <dsp:cNvPr id="0" name=""/>
        <dsp:cNvSpPr/>
      </dsp:nvSpPr>
      <dsp:spPr>
        <a:xfrm>
          <a:off x="7102643" y="155857"/>
          <a:ext cx="1056186" cy="1056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B49DC-BF58-47A4-9526-783F3B1426A6}">
      <dsp:nvSpPr>
        <dsp:cNvPr id="0" name=""/>
        <dsp:cNvSpPr/>
      </dsp:nvSpPr>
      <dsp:spPr>
        <a:xfrm>
          <a:off x="7102643" y="1344186"/>
          <a:ext cx="3017675" cy="45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VirusTotal</a:t>
          </a:r>
        </a:p>
      </dsp:txBody>
      <dsp:txXfrm>
        <a:off x="7102643" y="1344186"/>
        <a:ext cx="3017675" cy="452651"/>
      </dsp:txXfrm>
    </dsp:sp>
    <dsp:sp modelId="{458CCA11-5299-4ED0-BC5B-139CCFDC6B27}">
      <dsp:nvSpPr>
        <dsp:cNvPr id="0" name=""/>
        <dsp:cNvSpPr/>
      </dsp:nvSpPr>
      <dsp:spPr>
        <a:xfrm>
          <a:off x="7102643" y="1858299"/>
          <a:ext cx="3017675" cy="1370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Multi-engine scanning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Limited behavior data</a:t>
          </a:r>
        </a:p>
      </dsp:txBody>
      <dsp:txXfrm>
        <a:off x="7102643" y="1858299"/>
        <a:ext cx="3017675" cy="1370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rtner.com/reviews/vendor/any-ru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314F-FA07-DB05-3471-913F63577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1" kern="100" dirty="0">
                <a:latin typeface="MS Reference Sans Serif"/>
                <a:ea typeface="Aptos" panose="020B0004020202020204" pitchFamily="34" charset="0"/>
                <a:cs typeface="Times New Roman"/>
              </a:rPr>
              <a:t>Behavioral</a:t>
            </a:r>
            <a:r>
              <a:rPr lang="en-US" sz="1800" b="1" kern="100" dirty="0">
                <a:effectLst/>
                <a:latin typeface="MS Reference Sans Serif"/>
                <a:ea typeface="Aptos" panose="020B0004020202020204" pitchFamily="34" charset="0"/>
                <a:cs typeface="Times New Roman"/>
              </a:rPr>
              <a:t> Analysis of Malware Using Dynamic Sandboxing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FAE42-5EB1-BD60-7297-71212CD3F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Brent Creehan, </a:t>
            </a:r>
            <a:r>
              <a:rPr lang="en-US" dirty="0" err="1"/>
              <a:t>Tyller</a:t>
            </a:r>
            <a:r>
              <a:rPr lang="en-US" dirty="0"/>
              <a:t> </a:t>
            </a:r>
            <a:r>
              <a:rPr lang="en-US" dirty="0" err="1"/>
              <a:t>ferderer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134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75EDF0-E203-CB5F-C01D-2A3C4D67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3563" y="818147"/>
            <a:ext cx="4930308" cy="15077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/>
              <a:t>Sandbox Scores</a:t>
            </a:r>
          </a:p>
        </p:txBody>
      </p:sp>
      <p:pic>
        <p:nvPicPr>
          <p:cNvPr id="5" name="Picture 4" descr="A graph with multiple colored bars&#10;&#10;Description automatically generated">
            <a:extLst>
              <a:ext uri="{FF2B5EF4-FFF2-40B4-BE49-F238E27FC236}">
                <a16:creationId xmlns:a16="http://schemas.microsoft.com/office/drawing/2014/main" id="{F9F9860A-A96F-C2B4-A74F-2C86EC111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10" y="1363701"/>
            <a:ext cx="6921364" cy="413551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015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6CF3-9A72-8070-2C51-A19E0B3B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CECD7C-27CF-47CA-E204-94452AD6B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924" y="852282"/>
            <a:ext cx="10131425" cy="3649133"/>
          </a:xfrm>
        </p:spPr>
        <p:txBody>
          <a:bodyPr/>
          <a:lstStyle/>
          <a:p>
            <a:r>
              <a:rPr lang="en-US" dirty="0" err="1"/>
              <a:t>Any.Run</a:t>
            </a:r>
            <a:r>
              <a:rPr lang="en-US" dirty="0"/>
              <a:t> Sweeps the competition across the board based on the categories presented</a:t>
            </a:r>
          </a:p>
          <a:p>
            <a:r>
              <a:rPr lang="en-US" dirty="0"/>
              <a:t>Is a free web-based application allowing for live system monitoring and simulated systems</a:t>
            </a:r>
          </a:p>
          <a:p>
            <a:r>
              <a:rPr lang="en-US" dirty="0"/>
              <a:t>Provides the most detail in reporting</a:t>
            </a:r>
          </a:p>
          <a:p>
            <a:r>
              <a:rPr lang="en-US" dirty="0"/>
              <a:t>Utilizes new growing AI technology to allow the user to have a clearer understanding of their samples they provide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097E2-329B-FDBF-046B-686E8D8030B0}"/>
              </a:ext>
            </a:extLst>
          </p:cNvPr>
          <p:cNvSpPr/>
          <p:nvPr/>
        </p:nvSpPr>
        <p:spPr>
          <a:xfrm>
            <a:off x="1053173" y="3991793"/>
            <a:ext cx="1828800" cy="1828800"/>
          </a:xfrm>
          <a:prstGeom prst="rect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 descr="A gold star on a black background&#10;&#10;Description automatically generated">
            <a:extLst>
              <a:ext uri="{FF2B5EF4-FFF2-40B4-BE49-F238E27FC236}">
                <a16:creationId xmlns:a16="http://schemas.microsoft.com/office/drawing/2014/main" id="{ED961D52-DF9C-3A09-A335-A1904FC1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768" y="3183406"/>
            <a:ext cx="1696287" cy="161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0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6A3BB-45B9-188C-B23F-66079F3A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B771-6C3C-9626-A7CE-9F16F1C7C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Sandboxing helped us look at behaviors</a:t>
            </a:r>
          </a:p>
          <a:p>
            <a:r>
              <a:rPr lang="en-US" dirty="0"/>
              <a:t>View behaviors in isolation</a:t>
            </a:r>
          </a:p>
          <a:p>
            <a:r>
              <a:rPr lang="en-US" dirty="0"/>
              <a:t>3 different sandboxes were used. (</a:t>
            </a:r>
            <a:r>
              <a:rPr lang="en-US" dirty="0" err="1"/>
              <a:t>Any.Run</a:t>
            </a:r>
            <a:r>
              <a:rPr lang="en-US" dirty="0"/>
              <a:t>, Hybrid Analysis, </a:t>
            </a:r>
            <a:r>
              <a:rPr lang="en-US" dirty="0" err="1"/>
              <a:t>VirsusTotal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Analyzed 3 samples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/>
              <a:t>Ransomware, Trojans, Virus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dirty="0"/>
              <a:t>Automation techniques helped us sift through results more efficiently</a:t>
            </a:r>
          </a:p>
        </p:txBody>
      </p:sp>
    </p:spTree>
    <p:extLst>
      <p:ext uri="{BB962C8B-B14F-4D97-AF65-F5344CB8AC3E}">
        <p14:creationId xmlns:p14="http://schemas.microsoft.com/office/powerpoint/2010/main" val="69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F6D2-CE9B-A0F6-D4F7-5DBF905D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Programming tools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88C4EB-799C-1C8B-E4F9-BDF54CD9B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4331495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7461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7389-9128-7506-C444-0BF76EBD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Automation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1BB2A4-8B7F-867B-C446-5FA188255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328309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902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3813-1745-8C51-78EF-D3DBBB03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en-US" dirty="0"/>
              <a:t>Sandboxing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B81825-4B91-1F46-EBB6-5C7425EABF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90305"/>
              </p:ext>
            </p:extLst>
          </p:nvPr>
        </p:nvGraphicFramePr>
        <p:xfrm>
          <a:off x="685800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404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FFDACD-C107-18BA-B310-3FBE82F5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38" y="3765754"/>
            <a:ext cx="10903565" cy="1504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Sandbox Results</a:t>
            </a:r>
          </a:p>
        </p:txBody>
      </p:sp>
      <p:pic>
        <p:nvPicPr>
          <p:cNvPr id="111" name="Graphic 110" descr="Checkmark">
            <a:extLst>
              <a:ext uri="{FF2B5EF4-FFF2-40B4-BE49-F238E27FC236}">
                <a16:creationId xmlns:a16="http://schemas.microsoft.com/office/drawing/2014/main" id="{5D5215A8-E159-A4AF-85A2-9D1264601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5619" y="960120"/>
            <a:ext cx="2491002" cy="249100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540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84C9C-0789-C376-460F-9C4C7F0D0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892" y="609600"/>
            <a:ext cx="5550334" cy="1456267"/>
          </a:xfrm>
        </p:spPr>
        <p:txBody>
          <a:bodyPr>
            <a:normAutofit/>
          </a:bodyPr>
          <a:lstStyle/>
          <a:p>
            <a:r>
              <a:rPr lang="en-US" dirty="0" err="1"/>
              <a:t>Any.run</a:t>
            </a:r>
            <a:r>
              <a:rPr lang="en-US" dirty="0"/>
              <a:t> - Ransom</a:t>
            </a:r>
          </a:p>
        </p:txBody>
      </p:sp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06FDBFC6-83E0-62B3-7FB0-83607F8E28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7" r="22015" b="2"/>
          <a:stretch/>
        </p:blipFill>
        <p:spPr>
          <a:xfrm>
            <a:off x="20" y="1"/>
            <a:ext cx="4635988" cy="3429000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DE61E10-4133-0617-786B-A21B57E391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018" r="20671" b="1"/>
          <a:stretch/>
        </p:blipFill>
        <p:spPr>
          <a:xfrm>
            <a:off x="20" y="3429001"/>
            <a:ext cx="4635988" cy="342997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E57998-7D20-4BE8-9019-4A4122CE3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590" y="3429000"/>
            <a:ext cx="4637598" cy="0"/>
          </a:xfrm>
          <a:prstGeom prst="line">
            <a:avLst/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5E8C-97A6-3DE6-2B1A-A8C1F226C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892" y="2142067"/>
            <a:ext cx="5550334" cy="3649133"/>
          </a:xfrm>
        </p:spPr>
        <p:txBody>
          <a:bodyPr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Live view of application execution through system emulation</a:t>
            </a:r>
          </a:p>
          <a:p>
            <a:r>
              <a:rPr lang="en-US" dirty="0"/>
              <a:t>Timeline of process events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Monitoring of CPU and RAM usage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Calibri"/>
                <a:cs typeface="Calibri"/>
              </a:rPr>
              <a:t>Logging of network activity (HTTP, DNS, Connections, and threats)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Calibri"/>
                <a:cs typeface="Calibri"/>
              </a:rPr>
              <a:t>Usage of AI to create  easily readable summary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Calibri"/>
                <a:cs typeface="Calibri"/>
              </a:rPr>
              <a:t>Ability to see graph and text reports for extra 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C01BF1-FEAA-4AF6-96A5-24556C1F6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096" y="0"/>
            <a:ext cx="680" cy="6858000"/>
          </a:xfrm>
          <a:prstGeom prst="line">
            <a:avLst/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0582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0D93-C56F-22C3-A6ED-4961FEB9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6892" y="609600"/>
            <a:ext cx="5550334" cy="1456267"/>
          </a:xfrm>
        </p:spPr>
        <p:txBody>
          <a:bodyPr>
            <a:normAutofit/>
          </a:bodyPr>
          <a:lstStyle/>
          <a:p>
            <a:r>
              <a:rPr lang="en-US" dirty="0"/>
              <a:t>Virus Total - Trojan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59310A4-CA5F-EEC3-7C33-6520B00D3B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313" r="17354" b="-2"/>
          <a:stretch/>
        </p:blipFill>
        <p:spPr>
          <a:xfrm>
            <a:off x="20" y="1"/>
            <a:ext cx="4635988" cy="34290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7EB759-3301-1958-7FF3-BFD2DA4975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26" r="20082" b="-3"/>
          <a:stretch/>
        </p:blipFill>
        <p:spPr>
          <a:xfrm>
            <a:off x="20" y="3429001"/>
            <a:ext cx="4635988" cy="342997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E57998-7D20-4BE8-9019-4A4122CE3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590" y="3429000"/>
            <a:ext cx="4637598" cy="0"/>
          </a:xfrm>
          <a:prstGeom prst="line">
            <a:avLst/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9D38-F55B-1476-8F44-99F2515F5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6892" y="2142067"/>
            <a:ext cx="5550334" cy="3649133"/>
          </a:xfrm>
        </p:spPr>
        <p:txBody>
          <a:bodyPr>
            <a:normAutofit/>
          </a:bodyPr>
          <a:lstStyle/>
          <a:p>
            <a:r>
              <a:rPr lang="en-US" dirty="0"/>
              <a:t>Static Analysis Sandbox</a:t>
            </a:r>
          </a:p>
          <a:p>
            <a:r>
              <a:rPr lang="en-US" dirty="0">
                <a:ea typeface="Calibri"/>
                <a:cs typeface="Calibri"/>
              </a:rPr>
              <a:t>Allows for detection from multiple security vendors</a:t>
            </a:r>
          </a:p>
          <a:p>
            <a:r>
              <a:rPr lang="en-US" dirty="0"/>
              <a:t>Basic and standard identification and program classification</a:t>
            </a:r>
            <a:endParaRPr lang="en-US" dirty="0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a typeface="Calibri"/>
                <a:cs typeface="Calibri"/>
              </a:rPr>
              <a:t>Very barebones and low-level analysis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Calibri"/>
                <a:cs typeface="Calibri"/>
              </a:rPr>
              <a:t>Allowed us to see PEID packer and track file history going back to the date of creation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C01BF1-FEAA-4AF6-96A5-24556C1F6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096" y="0"/>
            <a:ext cx="680" cy="6858000"/>
          </a:xfrm>
          <a:prstGeom prst="line">
            <a:avLst/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20492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390B-8CF0-EE69-6A61-4CF5AA78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n-US" dirty="0"/>
              <a:t>Hybrid analysis - virus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C79C01E-CCF7-5846-543E-9A29919D6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493613"/>
            <a:ext cx="6897878" cy="388005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B40A2-6847-B455-8DCC-1FE5548BA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1307136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/>
              <a:t>Basic Static Sandboxing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Calibri"/>
                <a:cs typeface="Calibri"/>
              </a:rPr>
              <a:t>Threat level based on 100 scale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Calibri"/>
                <a:cs typeface="Calibri"/>
              </a:rPr>
              <a:t>Antivirus scores based on CrowdStrike and MetaDefender applications (McAfee, Bitdefender)</a:t>
            </a:r>
          </a:p>
          <a:p>
            <a:pPr>
              <a:buClr>
                <a:srgbClr val="FFFFFF"/>
              </a:buClr>
            </a:pPr>
            <a:r>
              <a:rPr lang="en-US" dirty="0">
                <a:ea typeface="Calibri"/>
                <a:cs typeface="Calibri"/>
              </a:rPr>
              <a:t>Easy to read Labeling</a:t>
            </a:r>
          </a:p>
        </p:txBody>
      </p:sp>
    </p:spTree>
    <p:extLst>
      <p:ext uri="{BB962C8B-B14F-4D97-AF65-F5344CB8AC3E}">
        <p14:creationId xmlns:p14="http://schemas.microsoft.com/office/powerpoint/2010/main" val="4010088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55E2996DD1794C94AC5D9E1E4C6BB8" ma:contentTypeVersion="4" ma:contentTypeDescription="Create a new document." ma:contentTypeScope="" ma:versionID="38eddb8b4e2d5d05e7b777a065442296">
  <xsd:schema xmlns:xsd="http://www.w3.org/2001/XMLSchema" xmlns:xs="http://www.w3.org/2001/XMLSchema" xmlns:p="http://schemas.microsoft.com/office/2006/metadata/properties" xmlns:ns2="e066ca2f-e5f6-43bf-bf28-e083d96961b3" targetNamespace="http://schemas.microsoft.com/office/2006/metadata/properties" ma:root="true" ma:fieldsID="a73faf33e8a5ea53a75ee55b4ba53154" ns2:_="">
    <xsd:import namespace="e066ca2f-e5f6-43bf-bf28-e083d96961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6ca2f-e5f6-43bf-bf28-e083d96961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554B7B-033D-4B0F-9DDF-FB53787124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928740-CE78-4D24-89F7-AE2E362B8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66ca2f-e5f6-43bf-bf28-e083d96961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26A978-D5F8-4C01-A39D-F9FBB2F2AFA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73</TotalTime>
  <Words>360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MS Reference Sans Serif</vt:lpstr>
      <vt:lpstr>Celestial</vt:lpstr>
      <vt:lpstr>Behavioral Analysis of Malware Using Dynamic Sandboxing </vt:lpstr>
      <vt:lpstr>Introduction</vt:lpstr>
      <vt:lpstr>Programming tools used</vt:lpstr>
      <vt:lpstr>Automation</vt:lpstr>
      <vt:lpstr>Sandboxing</vt:lpstr>
      <vt:lpstr>Sandbox Results</vt:lpstr>
      <vt:lpstr>Any.run - Ransom</vt:lpstr>
      <vt:lpstr>Virus Total - Trojan</vt:lpstr>
      <vt:lpstr>Hybrid analysis - virus</vt:lpstr>
      <vt:lpstr>Sandbox Scores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Brent Creehan</dc:creator>
  <cp:lastModifiedBy>Ferderer, Tyller E</cp:lastModifiedBy>
  <cp:revision>74</cp:revision>
  <dcterms:created xsi:type="dcterms:W3CDTF">2024-12-03T20:16:20Z</dcterms:created>
  <dcterms:modified xsi:type="dcterms:W3CDTF">2024-12-05T18:59:18Z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0x0101006A55E2996DD1794C94AC5D9E1E4C6BB8</vt:lpwstr>
  </property>
</Properties>
</file>