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6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0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8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2E49-8B09-4D42-89F1-C4835462923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A859-D013-47D8-9888-6B7F6F354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532" y="-86777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Гаусс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29278" y="2533135"/>
            <a:ext cx="11226115" cy="3669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қарағанда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біріншіден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үйлесімділік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екіншіден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Гаусс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келетін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деградацияға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жатпайтын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жүйені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шешілетін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келмейді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детерминанты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нөлге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үшіншіден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Гаусс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операцияларының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салыстырмалы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әкеледі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1320" y="915344"/>
            <a:ext cx="11143735" cy="1481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тобының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Гаусс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идеясы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алгебралық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түрлендірулердің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жүйеден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біртіндеп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белгісіздерді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шығару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жүйені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үшбұрышты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714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4" y="161968"/>
            <a:ext cx="11979876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Гаусс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–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06092"/>
              </p:ext>
            </p:extLst>
          </p:nvPr>
        </p:nvGraphicFramePr>
        <p:xfrm>
          <a:off x="456857" y="1431625"/>
          <a:ext cx="9399588" cy="513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7111800" imgH="3886200" progId="Equation.DSMT4">
                  <p:embed/>
                </p:oleObj>
              </mc:Choice>
              <mc:Fallback>
                <p:oleObj name="Equation" r:id="rId3" imgW="7111800" imgH="388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57" y="1431625"/>
                        <a:ext cx="9399588" cy="513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4" y="161968"/>
            <a:ext cx="11979876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Гаусс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698393"/>
              </p:ext>
            </p:extLst>
          </p:nvPr>
        </p:nvGraphicFramePr>
        <p:xfrm>
          <a:off x="1323975" y="1790700"/>
          <a:ext cx="844708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5092560" imgH="1269720" progId="Equation.DSMT4">
                  <p:embed/>
                </p:oleObj>
              </mc:Choice>
              <mc:Fallback>
                <p:oleObj name="Equation" r:id="rId3" imgW="509256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1790700"/>
                        <a:ext cx="8447088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0173" y="5165124"/>
            <a:ext cx="514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жүйесінің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алынады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3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2124" y="161968"/>
            <a:ext cx="11979876" cy="488821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Гаусс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3" y="855162"/>
            <a:ext cx="7072073" cy="61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390" y="134465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254" y="1529063"/>
            <a:ext cx="11131378" cy="10246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79596"/>
              </p:ext>
            </p:extLst>
          </p:nvPr>
        </p:nvGraphicFramePr>
        <p:xfrm>
          <a:off x="1189917" y="2844413"/>
          <a:ext cx="85105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4698720" imgH="1168200" progId="Equation.DSMT4">
                  <p:embed/>
                </p:oleObj>
              </mc:Choice>
              <mc:Fallback>
                <p:oleObj name="Equation" r:id="rId3" imgW="46987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917" y="2844413"/>
                        <a:ext cx="8510588" cy="211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813487" y="5468937"/>
            <a:ext cx="5323703" cy="39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44308"/>
              </p:ext>
            </p:extLst>
          </p:nvPr>
        </p:nvGraphicFramePr>
        <p:xfrm>
          <a:off x="5890054" y="5000753"/>
          <a:ext cx="6001720" cy="137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4101840" imgH="939600" progId="Equation.DSMT4">
                  <p:embed/>
                </p:oleObj>
              </mc:Choice>
              <mc:Fallback>
                <p:oleObj name="Equation" r:id="rId5" imgW="41018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0054" y="5000753"/>
                        <a:ext cx="6001720" cy="137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9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2286" y="170206"/>
            <a:ext cx="4698081" cy="48882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93356" y="952414"/>
            <a:ext cx="10515600" cy="1551889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AutoNum type="arabicPeriod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Бағыттауыш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торды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ығысу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қадамды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203833"/>
              </p:ext>
            </p:extLst>
          </p:nvPr>
        </p:nvGraphicFramePr>
        <p:xfrm>
          <a:off x="793642" y="2723850"/>
          <a:ext cx="3697287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2006280" imgH="2133360" progId="Equation.DSMT4">
                  <p:embed/>
                </p:oleObj>
              </mc:Choice>
              <mc:Fallback>
                <p:oleObj name="Equation" r:id="rId3" imgW="200628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642" y="2723850"/>
                        <a:ext cx="3697287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3892"/>
              </p:ext>
            </p:extLst>
          </p:nvPr>
        </p:nvGraphicFramePr>
        <p:xfrm>
          <a:off x="5410200" y="2724150"/>
          <a:ext cx="5199063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3670200" imgH="1701720" progId="Equation.DSMT4">
                  <p:embed/>
                </p:oleObj>
              </mc:Choice>
              <mc:Fallback>
                <p:oleObj name="Equation" r:id="rId5" imgW="367020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2724150"/>
                        <a:ext cx="5199063" cy="240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08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6974" y="278305"/>
            <a:ext cx="7831407" cy="48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9" y="91439"/>
            <a:ext cx="5663421" cy="66062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1" y="1095632"/>
            <a:ext cx="3202084" cy="47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9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186</Words>
  <PresentationFormat>Широкоэкранный</PresentationFormat>
  <Paragraphs>19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MathType 7.0 Equation</vt:lpstr>
      <vt:lpstr>Гаусс әдісі</vt:lpstr>
      <vt:lpstr>Гаусс әдісінің алгоритмі. 1 – кезең (тура бағыт). </vt:lpstr>
      <vt:lpstr>Гаусс әдісінің алгоритмі. 2 – кезең (кері бағыт). </vt:lpstr>
      <vt:lpstr>Гаусс әдісінің алгоритмі. Блок-схема түрінде</vt:lpstr>
      <vt:lpstr>Біріктірілген градиенттер (CG) әдісі</vt:lpstr>
      <vt:lpstr>CG әдісінің алгоритмі.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2022-03-20T18:30:06Z</dcterms:created>
  <dcterms:modified xsi:type="dcterms:W3CDTF">2022-04-19T19:15:55Z</dcterms:modified>
</cp:coreProperties>
</file>