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/>
          <a:lstStyle/>
          <a:p>
            <a:r>
              <a:rPr lang="en-US" dirty="0"/>
              <a:t>Design of computational experiments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Бейсов Н.К.</a:t>
            </a:r>
          </a:p>
          <a:p>
            <a:r>
              <a:rPr lang="kk-KZ" dirty="0"/>
              <a:t>Ғылыми жетекші: Дарибаев Б.С.</a:t>
            </a:r>
            <a:endParaRPr lang="en-GB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C8A5C82-33C5-40E9-88C6-25A89704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8143C1B-AF7D-40C1-8F8B-805475F0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E14F-B593-41C0-AE63-A4D21B92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Графиктер</a:t>
            </a:r>
            <a:r>
              <a:rPr lang="ru-RU" sz="3600" dirty="0"/>
              <a:t>, </a:t>
            </a:r>
            <a:r>
              <a:rPr lang="ru-RU" sz="3600" dirty="0" err="1"/>
              <a:t>кестелер</a:t>
            </a:r>
            <a:r>
              <a:rPr lang="ru-RU" sz="3600" dirty="0"/>
              <a:t>, </a:t>
            </a:r>
            <a:r>
              <a:rPr lang="ru-RU" sz="3600" dirty="0" err="1"/>
              <a:t>суреттер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2E398-2BD1-4A66-B50A-DAFF60E0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D7646-7316-478C-A278-77F0790A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70B4-3E75-47F2-9C8B-A072F7CAC3FB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0A76A-990E-469D-8F80-F257D9F6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D4CFA-BC6C-4A77-87E9-D4F23BC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5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13.04.2022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95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Design of computational experiments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Графиктер, кестелер, суреттер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Бейсов Нурбол</cp:lastModifiedBy>
  <cp:revision>16</cp:revision>
  <dcterms:created xsi:type="dcterms:W3CDTF">2022-04-12T06:36:18Z</dcterms:created>
  <dcterms:modified xsi:type="dcterms:W3CDTF">2022-04-13T08:31:52Z</dcterms:modified>
</cp:coreProperties>
</file>