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Roboto"/>
      <p:regular r:id="rId23"/>
      <p:bold r:id="rId24"/>
      <p:italic r:id="rId25"/>
      <p:boldItalic r:id="rId26"/>
    </p:embeddedFont>
    <p:embeddedFont>
      <p:font typeface="Nunito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Maven Pro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Nunito-bold.fntdata"/><Relationship Id="rId27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Nunito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35" Type="http://schemas.openxmlformats.org/officeDocument/2006/relationships/font" Target="fonts/MavenPro-regular.fntdata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MavenPr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66610318_3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e66610318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66610318_3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e66610318_3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e66610318_6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e66610318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e66610318_6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e66610318_6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e6661031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e6661031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e66610318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e66610318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66610318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66610318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e66610318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e66610318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e66610318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e66610318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e66610318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e66610318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e66610318_3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e66610318_3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e66610318_3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e66610318_3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Narrow Nav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4459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Navigate Faster , Navigate Now</a:t>
            </a:r>
            <a:endParaRPr/>
          </a:p>
        </p:txBody>
      </p:sp>
      <p:pic>
        <p:nvPicPr>
          <p:cNvPr id="88" name="Google Shape;88;p13" title="Icon 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900" y="1492800"/>
            <a:ext cx="5334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Empathy</a:t>
            </a:r>
            <a:r>
              <a:rPr lang="en"/>
              <a:t> Map 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4763850" y="785250"/>
            <a:ext cx="1649100" cy="164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22"/>
          <p:cNvSpPr/>
          <p:nvPr/>
        </p:nvSpPr>
        <p:spPr>
          <a:xfrm>
            <a:off x="6866425" y="761700"/>
            <a:ext cx="1649100" cy="164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4763850" y="2855575"/>
            <a:ext cx="1649100" cy="164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Frustrated and stressed when lost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22"/>
          <p:cNvSpPr/>
          <p:nvPr/>
        </p:nvSpPr>
        <p:spPr>
          <a:xfrm>
            <a:off x="6943500" y="2855575"/>
            <a:ext cx="1732200" cy="16491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Tries Google Maps but it doesn’t work indoors.</a:t>
            </a:r>
            <a:endParaRPr b="1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4993850" y="392625"/>
            <a:ext cx="8442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Thinks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201050" y="392625"/>
            <a:ext cx="1217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Says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840550" y="2517725"/>
            <a:ext cx="1150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979850" y="2448600"/>
            <a:ext cx="1217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Feels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7201050" y="2513825"/>
            <a:ext cx="12171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Does</a:t>
            </a:r>
            <a:endParaRPr b="1" sz="16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901400" y="1093650"/>
            <a:ext cx="137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 hate spending so much time just trying to find a place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7003975" y="1093650"/>
            <a:ext cx="1414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Finding a specific store takes forever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ِAPP </a:t>
            </a:r>
            <a:r>
              <a:rPr lang="en"/>
              <a:t>Overview</a:t>
            </a:r>
            <a:endParaRPr/>
          </a:p>
        </p:txBody>
      </p:sp>
      <p:pic>
        <p:nvPicPr>
          <p:cNvPr id="159" name="Google Shape;159;p23" title="WhatsApp Image 2025-07-09 at 23.55.28_4ed7564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00" y="641300"/>
            <a:ext cx="1894334" cy="41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3" title="WhatsApp Image 2025-07-09 at 23.55.29_8ef71e2b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44075" y="641300"/>
            <a:ext cx="1894334" cy="410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 title="WhatsApp Image 2025-07-09 at 23.55.29_c96ea8c4.jp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86887" y="641300"/>
            <a:ext cx="1894334" cy="410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3"/>
          <p:cNvCxnSpPr/>
          <p:nvPr/>
        </p:nvCxnSpPr>
        <p:spPr>
          <a:xfrm>
            <a:off x="4838487" y="2693500"/>
            <a:ext cx="248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Marketing Plan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729450" y="2078875"/>
            <a:ext cx="7934700" cy="27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Who is the target audience?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Adults and teenagers.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What are their marketing goals?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Guide the app to the highest amount of users.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Which Channels Provide The highest Reach ?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b="1" lang="en" sz="2000"/>
              <a:t>Social Media Platforms</a:t>
            </a:r>
            <a:endParaRPr b="1"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Any questions?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[-----------------------------------------------------------]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/>
              <a:t>Thanks for your time</a:t>
            </a:r>
            <a:endParaRPr b="1" sz="20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Our Vision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67550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  </a:t>
            </a:r>
            <a:r>
              <a:rPr b="1" lang="en" sz="1800"/>
              <a:t>Where ideas meet execution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rgbClr val="85858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Gasser Zayed 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Eyad Mohamed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Lamar Ahmed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Nour Ramy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Lojain Ahmed</a:t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Arrangement of presentation content</a:t>
            </a:r>
            <a:endParaRPr sz="2300"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7650" y="1947900"/>
            <a:ext cx="7688700" cy="31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 Interactive </a:t>
            </a:r>
            <a:r>
              <a:rPr b="1" lang="en" sz="2000"/>
              <a:t>Question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Problem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Solution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Key features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Interview  findings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Empathy map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APP overview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Marketing Plan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Ending</a:t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9479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30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What do you think we have used from these technologies?</a:t>
            </a:r>
            <a:endParaRPr sz="2300"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 ) Map </a:t>
            </a:r>
            <a:r>
              <a:rPr b="1" lang="en" sz="2000"/>
              <a:t>Component</a:t>
            </a:r>
            <a:r>
              <a:rPr b="1" lang="en" sz="2000"/>
              <a:t> Only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B ) Location Sensors Only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 ) A &amp; B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D ) API Only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E ) All of them</a:t>
            </a:r>
            <a:endParaRPr b="1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Nunito"/>
                <a:ea typeface="Nunito"/>
                <a:cs typeface="Nunito"/>
                <a:sym typeface="Nunito"/>
              </a:rPr>
              <a:t>GPS fails indoors, causing difficulty navigating places like malls or airports. A reliable indoor navigation system is needed.</a:t>
            </a:r>
            <a:endParaRPr b="1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 Solution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A prototype app ( Narrow Nav ) that provides real-time local navigation</a:t>
            </a:r>
            <a:br>
              <a:rPr b="1" lang="en" sz="2000">
                <a:latin typeface="Arial"/>
                <a:ea typeface="Arial"/>
                <a:cs typeface="Arial"/>
                <a:sym typeface="Arial"/>
              </a:rPr>
            </a:b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APP Works In Poor Internet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APP Works In Complex Places 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Simple Design and Easy </a:t>
            </a:r>
            <a:r>
              <a:rPr b="1" lang="en" sz="2000"/>
              <a:t>Directions</a:t>
            </a:r>
            <a:r>
              <a:rPr b="1" lang="en" sz="2000"/>
              <a:t> ( UI / UX )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Location Tracking In thin Meters</a:t>
            </a:r>
            <a:endParaRPr b="1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Interview  findings</a:t>
            </a:r>
            <a:endParaRPr sz="2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85368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aven Pro"/>
              <a:buChar char="●"/>
            </a:pP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User Needs Questions  : </a:t>
            </a:r>
            <a:r>
              <a:rPr lang="en" sz="20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APP Work In Narrow Places  &amp; With Poor Internet .</a:t>
            </a:r>
            <a:endParaRPr sz="20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Maven Pro"/>
              <a:buChar char="●"/>
            </a:pPr>
            <a:r>
              <a:rPr b="1" lang="en" sz="20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UI / UX </a:t>
            </a:r>
            <a:r>
              <a:rPr b="1" lang="en" sz="2000">
                <a:latin typeface="Maven Pro"/>
                <a:ea typeface="Maven Pro"/>
                <a:cs typeface="Maven Pro"/>
                <a:sym typeface="Maven Pro"/>
              </a:rPr>
              <a:t>Questions  : </a:t>
            </a:r>
            <a:r>
              <a:rPr lang="en" sz="2000">
                <a:latin typeface="Maven Pro"/>
                <a:ea typeface="Maven Pro"/>
                <a:cs typeface="Maven Pro"/>
                <a:sym typeface="Maven Pro"/>
              </a:rPr>
              <a:t>Simple user Interface</a:t>
            </a:r>
            <a:r>
              <a:rPr lang="en" sz="2000">
                <a:solidFill>
                  <a:srgbClr val="434343"/>
                </a:solidFill>
                <a:latin typeface="Maven Pro"/>
                <a:ea typeface="Maven Pro"/>
                <a:cs typeface="Maven Pro"/>
                <a:sym typeface="Maven Pro"/>
              </a:rPr>
              <a:t>  &amp; easy to use .</a:t>
            </a:r>
            <a:endParaRPr sz="2000">
              <a:solidFill>
                <a:srgbClr val="434343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