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60" r:id="rId2"/>
    <p:sldId id="259" r:id="rId3"/>
    <p:sldId id="258" r:id="rId4"/>
  </p:sldIdLst>
  <p:sldSz cx="32399288" cy="43200638"/>
  <p:notesSz cx="6883400" cy="9906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4300"/>
    <a:srgbClr val="5E0703"/>
    <a:srgbClr val="6F1506"/>
    <a:srgbClr val="F48B07"/>
    <a:srgbClr val="FF6600"/>
    <a:srgbClr val="FEB509"/>
    <a:srgbClr val="ECECEE"/>
    <a:srgbClr val="E6E6E6"/>
    <a:srgbClr val="2DAEB1"/>
    <a:srgbClr val="31B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33" d="100"/>
          <a:sy n="33" d="100"/>
        </p:scale>
        <p:origin x="126" y="-1494"/>
      </p:cViewPr>
      <p:guideLst>
        <p:guide orient="horz" pos="2160"/>
        <p:guide pos="32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2"/>
    </p:cViewPr>
  </p:sorterViewPr>
  <p:notesViewPr>
    <p:cSldViewPr>
      <p:cViewPr varScale="1">
        <p:scale>
          <a:sx n="52" d="100"/>
          <a:sy n="52" d="100"/>
        </p:scale>
        <p:origin x="2940" y="72"/>
      </p:cViewPr>
      <p:guideLst>
        <p:guide orient="horz" pos="3120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 Feliciano" userId="d19a2557c580752c" providerId="LiveId" clId="{4FA38E69-DE8F-4AD5-887C-1B5A3C1E9140}"/>
    <pc:docChg chg="undo custSel modSld">
      <pc:chgData name="Davi Feliciano" userId="d19a2557c580752c" providerId="LiveId" clId="{4FA38E69-DE8F-4AD5-887C-1B5A3C1E9140}" dt="2022-07-30T20:36:37.045" v="626"/>
      <pc:docMkLst>
        <pc:docMk/>
      </pc:docMkLst>
      <pc:sldChg chg="addSp delSp modSp mod">
        <pc:chgData name="Davi Feliciano" userId="d19a2557c580752c" providerId="LiveId" clId="{4FA38E69-DE8F-4AD5-887C-1B5A3C1E9140}" dt="2022-07-30T20:36:37.045" v="626"/>
        <pc:sldMkLst>
          <pc:docMk/>
          <pc:sldMk cId="0" sldId="257"/>
        </pc:sldMkLst>
        <pc:spChg chg="add mod ord">
          <ac:chgData name="Davi Feliciano" userId="d19a2557c580752c" providerId="LiveId" clId="{4FA38E69-DE8F-4AD5-887C-1B5A3C1E9140}" dt="2022-07-18T16:32:53.849" v="403" actId="14100"/>
          <ac:spMkLst>
            <pc:docMk/>
            <pc:sldMk cId="0" sldId="257"/>
            <ac:spMk id="15" creationId="{7B2EB8AD-C8A1-ED35-0E49-7C19988E1563}"/>
          </ac:spMkLst>
        </pc:spChg>
        <pc:spChg chg="add mod ord">
          <ac:chgData name="Davi Feliciano" userId="d19a2557c580752c" providerId="LiveId" clId="{4FA38E69-DE8F-4AD5-887C-1B5A3C1E9140}" dt="2022-07-18T16:32:25.782" v="402" actId="167"/>
          <ac:spMkLst>
            <pc:docMk/>
            <pc:sldMk cId="0" sldId="257"/>
            <ac:spMk id="36" creationId="{BCF130CA-8CFC-657A-5F7F-86F57F5017ED}"/>
          </ac:spMkLst>
        </pc:spChg>
        <pc:spChg chg="mod">
          <ac:chgData name="Davi Feliciano" userId="d19a2557c580752c" providerId="LiveId" clId="{4FA38E69-DE8F-4AD5-887C-1B5A3C1E9140}" dt="2022-07-17T09:52:52.033" v="19" actId="20577"/>
          <ac:spMkLst>
            <pc:docMk/>
            <pc:sldMk cId="0" sldId="257"/>
            <ac:spMk id="4105" creationId="{D9916ACB-635F-5C92-A35A-5055CD2B6165}"/>
          </ac:spMkLst>
        </pc:spChg>
        <pc:picChg chg="add del mod modCrop">
          <ac:chgData name="Davi Feliciano" userId="d19a2557c580752c" providerId="LiveId" clId="{4FA38E69-DE8F-4AD5-887C-1B5A3C1E9140}" dt="2022-07-30T20:25:30.571" v="490" actId="478"/>
          <ac:picMkLst>
            <pc:docMk/>
            <pc:sldMk cId="0" sldId="257"/>
            <ac:picMk id="4" creationId="{535351CA-DB9D-8EC8-4B1A-AB5D2CA0E47A}"/>
          </ac:picMkLst>
        </pc:picChg>
        <pc:picChg chg="add del mod ord modCrop">
          <ac:chgData name="Davi Feliciano" userId="d19a2557c580752c" providerId="LiveId" clId="{4FA38E69-DE8F-4AD5-887C-1B5A3C1E9140}" dt="2022-07-17T17:38:04.889" v="62"/>
          <ac:picMkLst>
            <pc:docMk/>
            <pc:sldMk cId="0" sldId="257"/>
            <ac:picMk id="4" creationId="{EB16EB84-8EA4-454E-5249-9736E9C497A0}"/>
          </ac:picMkLst>
        </pc:picChg>
        <pc:picChg chg="add del mod modCrop">
          <ac:chgData name="Davi Feliciano" userId="d19a2557c580752c" providerId="LiveId" clId="{4FA38E69-DE8F-4AD5-887C-1B5A3C1E9140}" dt="2022-07-17T17:42:13.353" v="122" actId="478"/>
          <ac:picMkLst>
            <pc:docMk/>
            <pc:sldMk cId="0" sldId="257"/>
            <ac:picMk id="6" creationId="{C0F1445E-35AA-8D43-6B87-E108FEF55B74}"/>
          </ac:picMkLst>
        </pc:picChg>
        <pc:picChg chg="add del mod">
          <ac:chgData name="Davi Feliciano" userId="d19a2557c580752c" providerId="LiveId" clId="{4FA38E69-DE8F-4AD5-887C-1B5A3C1E9140}" dt="2022-07-17T17:42:52.591" v="124" actId="478"/>
          <ac:picMkLst>
            <pc:docMk/>
            <pc:sldMk cId="0" sldId="257"/>
            <ac:picMk id="8" creationId="{BB884A9B-45E3-FC88-6285-88CA7AC2274D}"/>
          </ac:picMkLst>
        </pc:picChg>
        <pc:picChg chg="add del mod modCrop">
          <ac:chgData name="Davi Feliciano" userId="d19a2557c580752c" providerId="LiveId" clId="{4FA38E69-DE8F-4AD5-887C-1B5A3C1E9140}" dt="2022-07-17T17:57:28.880" v="389" actId="478"/>
          <ac:picMkLst>
            <pc:docMk/>
            <pc:sldMk cId="0" sldId="257"/>
            <ac:picMk id="10" creationId="{61A812E6-1FD4-15AE-01FE-8E1F475281BC}"/>
          </ac:picMkLst>
        </pc:picChg>
        <pc:picChg chg="add del mod modCrop">
          <ac:chgData name="Davi Feliciano" userId="d19a2557c580752c" providerId="LiveId" clId="{4FA38E69-DE8F-4AD5-887C-1B5A3C1E9140}" dt="2022-07-17T17:48:41.992" v="288" actId="478"/>
          <ac:picMkLst>
            <pc:docMk/>
            <pc:sldMk cId="0" sldId="257"/>
            <ac:picMk id="12" creationId="{77C4EEDC-34CF-9D15-E8A3-9CCD99405739}"/>
          </ac:picMkLst>
        </pc:picChg>
        <pc:picChg chg="add mod modCrop">
          <ac:chgData name="Davi Feliciano" userId="d19a2557c580752c" providerId="LiveId" clId="{4FA38E69-DE8F-4AD5-887C-1B5A3C1E9140}" dt="2022-07-30T20:36:37.045" v="626"/>
          <ac:picMkLst>
            <pc:docMk/>
            <pc:sldMk cId="0" sldId="257"/>
            <ac:picMk id="14" creationId="{AC2BB451-FB17-5C68-BC4E-AA310FCDA9C9}"/>
          </ac:picMkLst>
        </pc:picChg>
        <pc:picChg chg="add del mod">
          <ac:chgData name="Davi Feliciano" userId="d19a2557c580752c" providerId="LiveId" clId="{4FA38E69-DE8F-4AD5-887C-1B5A3C1E9140}" dt="2022-07-17T17:51:20.959" v="293" actId="478"/>
          <ac:picMkLst>
            <pc:docMk/>
            <pc:sldMk cId="0" sldId="257"/>
            <ac:picMk id="4098" creationId="{13F74F30-106C-BBD9-4CC1-F5D84304B7F0}"/>
          </ac:picMkLst>
        </pc:picChg>
        <pc:picChg chg="del">
          <ac:chgData name="Davi Feliciano" userId="d19a2557c580752c" providerId="LiveId" clId="{4FA38E69-DE8F-4AD5-887C-1B5A3C1E9140}" dt="2022-07-17T17:38:15.464" v="63" actId="478"/>
          <ac:picMkLst>
            <pc:docMk/>
            <pc:sldMk cId="0" sldId="257"/>
            <ac:picMk id="4115" creationId="{13ECB6B4-2744-E5ED-2383-618D3ED8BF6B}"/>
          </ac:picMkLst>
        </pc:picChg>
        <pc:picChg chg="mod">
          <ac:chgData name="Davi Feliciano" userId="d19a2557c580752c" providerId="LiveId" clId="{4FA38E69-DE8F-4AD5-887C-1B5A3C1E9140}" dt="2022-07-17T17:57:01.469" v="387" actId="14100"/>
          <ac:picMkLst>
            <pc:docMk/>
            <pc:sldMk cId="0" sldId="257"/>
            <ac:picMk id="4116" creationId="{E3782877-A2AD-5359-3BCB-51B00DB5C497}"/>
          </ac:picMkLst>
        </pc:picChg>
        <pc:picChg chg="add del mod">
          <ac:chgData name="Davi Feliciano" userId="d19a2557c580752c" providerId="LiveId" clId="{4FA38E69-DE8F-4AD5-887C-1B5A3C1E9140}" dt="2022-07-17T17:58:22.160" v="395" actId="478"/>
          <ac:picMkLst>
            <pc:docMk/>
            <pc:sldMk cId="0" sldId="257"/>
            <ac:picMk id="4117" creationId="{539A0C6F-9421-1CD3-144E-2846B617DF90}"/>
          </ac:picMkLst>
        </pc:picChg>
        <pc:picChg chg="add del mod">
          <ac:chgData name="Davi Feliciano" userId="d19a2557c580752c" providerId="LiveId" clId="{4FA38E69-DE8F-4AD5-887C-1B5A3C1E9140}" dt="2022-07-17T17:45:45.513" v="153" actId="478"/>
          <ac:picMkLst>
            <pc:docMk/>
            <pc:sldMk cId="0" sldId="257"/>
            <ac:picMk id="4118" creationId="{5EBBA3BD-77FC-68B1-D6BE-ECF011A0B5B0}"/>
          </ac:picMkLst>
        </pc:picChg>
      </pc:sldChg>
      <pc:sldChg chg="modSp mod">
        <pc:chgData name="Davi Feliciano" userId="d19a2557c580752c" providerId="LiveId" clId="{4FA38E69-DE8F-4AD5-887C-1B5A3C1E9140}" dt="2022-07-17T09:53:13.992" v="21" actId="20577"/>
        <pc:sldMkLst>
          <pc:docMk/>
          <pc:sldMk cId="0" sldId="259"/>
        </pc:sldMkLst>
        <pc:spChg chg="mod">
          <ac:chgData name="Davi Feliciano" userId="d19a2557c580752c" providerId="LiveId" clId="{4FA38E69-DE8F-4AD5-887C-1B5A3C1E9140}" dt="2022-07-17T09:53:13.992" v="21" actId="20577"/>
          <ac:spMkLst>
            <pc:docMk/>
            <pc:sldMk cId="0" sldId="259"/>
            <ac:spMk id="6146" creationId="{41E744BB-6B88-EB42-CB21-EC8C406088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88CF762-EF56-4C72-9E4A-9841015A40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F79DAD1-C8B2-42B0-87B5-05B4644DF1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C0E5DE-E1F0-47E7-987A-91B9CD45FABB}" type="datetimeFigureOut">
              <a:rPr lang="pt-BR" altLang="pt-BR"/>
              <a:pPr>
                <a:defRPr/>
              </a:pPr>
              <a:t>19/04/2024</a:t>
            </a:fld>
            <a:endParaRPr lang="pt-BR" altLang="pt-BR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971CCFDC-6C5D-4499-A7EB-CC196EC5270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1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029DEF18-9FD2-49F2-A4AD-D8DAABE0795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D19ED3-3FE6-412E-8888-327231F6441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3CA8EC56-694D-4EE7-99F3-4CF29B984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83400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87" tIns="45893" rIns="91787" bIns="45893" anchor="ctr"/>
          <a:lstStyle>
            <a:lvl1pPr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30250" indent="-280988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22363" indent="-223838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571625" indent="-225425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20888" indent="-225425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4780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352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3924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496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pt-BR" altLang="pt-BR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52BB9721-8715-43F6-9EC9-B67EF4156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83400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787" tIns="45893" rIns="91787" bIns="45893" anchor="ctr"/>
          <a:lstStyle>
            <a:lvl1pPr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30250" indent="-280988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22363" indent="-223838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571625" indent="-225425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20888" indent="-225425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4780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352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3924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496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pt-BR" altLang="pt-BR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87FB6A48-D9DE-3FD5-41EE-9C09D114BB0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622463" y="-18748375"/>
            <a:ext cx="29244926" cy="389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E2E1AEC-5FC8-4122-AC89-52B2E519CE3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7388" y="4705350"/>
            <a:ext cx="5502275" cy="445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33A325F5-83AB-CA66-51D2-167B8FAB2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752475"/>
            <a:ext cx="2581275" cy="3714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787" tIns="45893" rIns="91787" bIns="45893" anchor="ctr"/>
          <a:lstStyle>
            <a:lvl1pPr defTabSz="4413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30250" indent="-280988" defTabSz="4413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22363" indent="-223838" defTabSz="4413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571625" indent="-225425" defTabSz="4413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20888" indent="-225425" defTabSz="4413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78088" indent="-225425" defTabSz="4413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35288" indent="-225425" defTabSz="4413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92488" indent="-225425" defTabSz="4413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49688" indent="-225425" defTabSz="4413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F83D20E-E890-3D5E-EFE3-C83BCE17BB0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7388" y="4705350"/>
            <a:ext cx="5503862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rca Horizontal Smbolo Tipografia 001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676" y="389895"/>
            <a:ext cx="6048672" cy="31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5916" y="7234792"/>
            <a:ext cx="31143460" cy="16201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pt-BR" dirty="0" smtClean="0"/>
              <a:t>SOBRENOME. A. B ¹, SOBRENOME. A. B ², SOBRENOME. A. B ³ (ARIAL, NEGRITO, MAIUSCULO, 40pt)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76" y="1145397"/>
            <a:ext cx="5688632" cy="1886278"/>
          </a:xfrm>
          <a:prstGeom prst="rect">
            <a:avLst/>
          </a:prstGeom>
          <a:ln>
            <a:noFill/>
          </a:ln>
        </p:spPr>
      </p:pic>
      <p:sp>
        <p:nvSpPr>
          <p:cNvPr id="12" name="Retângulo 11"/>
          <p:cNvSpPr/>
          <p:nvPr userDrawn="1"/>
        </p:nvSpPr>
        <p:spPr>
          <a:xfrm>
            <a:off x="0" y="42426066"/>
            <a:ext cx="32399288" cy="774572"/>
          </a:xfrm>
          <a:prstGeom prst="rect">
            <a:avLst/>
          </a:prstGeom>
          <a:solidFill>
            <a:srgbClr val="FEB5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42266615"/>
            <a:ext cx="32399288" cy="288032"/>
          </a:xfrm>
          <a:prstGeom prst="rect">
            <a:avLst/>
          </a:prstGeom>
          <a:solidFill>
            <a:srgbClr val="D24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0" y="3295650"/>
            <a:ext cx="32399288" cy="288032"/>
          </a:xfrm>
          <a:prstGeom prst="rect">
            <a:avLst/>
          </a:prstGeom>
          <a:solidFill>
            <a:srgbClr val="D24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>
            <a:off x="0" y="-2081"/>
            <a:ext cx="32399288" cy="774572"/>
          </a:xfrm>
          <a:prstGeom prst="rect">
            <a:avLst/>
          </a:prstGeom>
          <a:solidFill>
            <a:srgbClr val="FEB5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>
            <a:off x="0" y="501975"/>
            <a:ext cx="32399288" cy="288032"/>
          </a:xfrm>
          <a:prstGeom prst="rect">
            <a:avLst/>
          </a:prstGeom>
          <a:solidFill>
            <a:srgbClr val="D24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Texto 2"/>
          <p:cNvSpPr>
            <a:spLocks noGrp="1"/>
          </p:cNvSpPr>
          <p:nvPr>
            <p:ph type="body" idx="10" hasCustomPrompt="1"/>
          </p:nvPr>
        </p:nvSpPr>
        <p:spPr>
          <a:xfrm>
            <a:off x="609912" y="3811678"/>
            <a:ext cx="31179464" cy="33510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pt-BR" dirty="0" smtClean="0"/>
              <a:t>TÍTULO DO TRABALHO (ARIAL, NEGRITO, MAIÚSCULO, 60pt, PODENDO SER REDUZIDO PARA ATÉ 54pt, CASO A QUANTIDADE DE TEXTO ULTRAPASSE O ESPAÇO DELIMITADO, MÁX. DE TRÊS LINHAS)</a:t>
            </a:r>
          </a:p>
        </p:txBody>
      </p:sp>
      <p:sp>
        <p:nvSpPr>
          <p:cNvPr id="20" name="Espaço Reservado para Texto 2"/>
          <p:cNvSpPr>
            <a:spLocks noGrp="1"/>
          </p:cNvSpPr>
          <p:nvPr>
            <p:ph type="body" idx="11" hasCustomPrompt="1"/>
          </p:nvPr>
        </p:nvSpPr>
        <p:spPr>
          <a:xfrm>
            <a:off x="645916" y="8999008"/>
            <a:ext cx="31143460" cy="216015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800"/>
              </a:spcBef>
              <a:buNone/>
              <a:defRPr sz="32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pt-BR" dirty="0" smtClean="0"/>
              <a:t>¹ Função ou ocupação (professor, pesquisador, discente e etc.), Instituição (nome por extenso), e-mail; ² Para os demais autores, usar formato igual ao do primeiro autor.    ³ Orientador: Instituição (nome por extenso).</a:t>
            </a:r>
          </a:p>
        </p:txBody>
      </p:sp>
    </p:spTree>
    <p:extLst>
      <p:ext uri="{BB962C8B-B14F-4D97-AF65-F5344CB8AC3E}">
        <p14:creationId xmlns:p14="http://schemas.microsoft.com/office/powerpoint/2010/main" val="227975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arca Horizontal Smbolo Tipografia 001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676" y="389895"/>
            <a:ext cx="6048672" cy="31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76" y="1145397"/>
            <a:ext cx="5688632" cy="1886278"/>
          </a:xfrm>
          <a:prstGeom prst="rect">
            <a:avLst/>
          </a:prstGeom>
          <a:ln>
            <a:noFill/>
          </a:ln>
        </p:spPr>
      </p:pic>
      <p:sp>
        <p:nvSpPr>
          <p:cNvPr id="8" name="Retângulo 7"/>
          <p:cNvSpPr/>
          <p:nvPr userDrawn="1"/>
        </p:nvSpPr>
        <p:spPr>
          <a:xfrm>
            <a:off x="0" y="3295650"/>
            <a:ext cx="32399288" cy="288032"/>
          </a:xfrm>
          <a:prstGeom prst="rect">
            <a:avLst/>
          </a:prstGeom>
          <a:solidFill>
            <a:srgbClr val="D24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-2081"/>
            <a:ext cx="32399288" cy="774572"/>
          </a:xfrm>
          <a:prstGeom prst="rect">
            <a:avLst/>
          </a:prstGeom>
          <a:solidFill>
            <a:srgbClr val="FEB5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501975"/>
            <a:ext cx="32399288" cy="288032"/>
          </a:xfrm>
          <a:prstGeom prst="rect">
            <a:avLst/>
          </a:prstGeom>
          <a:solidFill>
            <a:srgbClr val="D24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42426066"/>
            <a:ext cx="32399288" cy="774572"/>
          </a:xfrm>
          <a:prstGeom prst="rect">
            <a:avLst/>
          </a:prstGeom>
          <a:solidFill>
            <a:srgbClr val="FEB5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>
            <a:off x="0" y="42266615"/>
            <a:ext cx="32399288" cy="288032"/>
          </a:xfrm>
          <a:prstGeom prst="rect">
            <a:avLst/>
          </a:prstGeom>
          <a:solidFill>
            <a:srgbClr val="D24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8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1CB9-6877-4138-A834-D4B87DED9623}" type="slidenum">
              <a:rPr lang="en-GB" altLang="pt-BR" smtClean="0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90066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>
              <a:defRPr sz="8504"/>
            </a:lvl1pPr>
            <a:lvl2pPr>
              <a:defRPr sz="7441"/>
            </a:lvl2pPr>
            <a:lvl3pPr>
              <a:defRPr sz="6378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DA0A-94A7-4A53-B508-9EA93396CFE7}" type="slidenum">
              <a:rPr lang="en-GB" altLang="pt-BR" smtClean="0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75001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 marL="0" indent="0">
              <a:buNone/>
              <a:defRPr sz="8504"/>
            </a:lvl1pPr>
            <a:lvl2pPr marL="1214963" indent="0">
              <a:buNone/>
              <a:defRPr sz="7441"/>
            </a:lvl2pPr>
            <a:lvl3pPr marL="2429927" indent="0">
              <a:buNone/>
              <a:defRPr sz="6378"/>
            </a:lvl3pPr>
            <a:lvl4pPr marL="3644890" indent="0">
              <a:buNone/>
              <a:defRPr sz="5315"/>
            </a:lvl4pPr>
            <a:lvl5pPr marL="4859853" indent="0">
              <a:buNone/>
              <a:defRPr sz="5315"/>
            </a:lvl5pPr>
            <a:lvl6pPr marL="6074816" indent="0">
              <a:buNone/>
              <a:defRPr sz="5315"/>
            </a:lvl6pPr>
            <a:lvl7pPr marL="7289780" indent="0">
              <a:buNone/>
              <a:defRPr sz="5315"/>
            </a:lvl7pPr>
            <a:lvl8pPr marL="8504743" indent="0">
              <a:buNone/>
              <a:defRPr sz="5315"/>
            </a:lvl8pPr>
            <a:lvl9pPr marL="9719706" indent="0">
              <a:buNone/>
              <a:defRPr sz="5315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C8BB-1479-4248-8BD9-0E84583E1B35}" type="slidenum">
              <a:rPr lang="en-GB" altLang="pt-BR" smtClean="0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89771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C8BB-1479-4248-8BD9-0E84583E1B35}" type="slidenum">
              <a:rPr lang="en-GB" altLang="pt-BR" smtClean="0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26787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185741" y="2300034"/>
            <a:ext cx="6986096" cy="366105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27451" y="2300034"/>
            <a:ext cx="20553298" cy="366105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C8BB-1479-4248-8BD9-0E84583E1B35}" type="slidenum">
              <a:rPr lang="en-GB" altLang="pt-BR" smtClean="0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12125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31200461"/>
            <a:ext cx="32390852" cy="12000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4" y="30961566"/>
            <a:ext cx="32390852" cy="403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936" y="31968472"/>
            <a:ext cx="26891409" cy="5184077"/>
          </a:xfrm>
        </p:spPr>
        <p:txBody>
          <a:bodyPr tIns="0" bIns="0" anchor="b">
            <a:noAutofit/>
          </a:bodyPr>
          <a:lstStyle>
            <a:lvl1pPr>
              <a:defRPr sz="12756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5932" y="37210150"/>
            <a:ext cx="26891409" cy="374405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126"/>
              </a:spcAft>
              <a:buNone/>
              <a:defRPr sz="5315">
                <a:solidFill>
                  <a:srgbClr val="FFFFFF"/>
                </a:solidFill>
              </a:defRPr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D344-2DCD-4C77-A67F-0C0537C9D4DC}" type="slidenum">
              <a:rPr lang="en-GB" altLang="pt-BR" smtClean="0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36218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227451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732264" y="4004059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881997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C8BB-1479-4248-8BD9-0E84583E1B35}" type="slidenum">
              <a:rPr lang="en-GB" altLang="pt-BR" smtClean="0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2407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69" r:id="rId8"/>
  </p:sldLayoutIdLst>
  <p:timing>
    <p:tnLst>
      <p:par>
        <p:cTn id="1" dur="indefinite" restart="never" nodeType="tmRoot"/>
      </p:par>
    </p:tnLst>
  </p:timing>
  <p:txStyles>
    <p:titleStyle>
      <a:lvl1pPr algn="l" defTabSz="2429927" rtl="0" eaLnBrk="1" latinLnBrk="0" hangingPunct="1">
        <a:lnSpc>
          <a:spcPct val="90000"/>
        </a:lnSpc>
        <a:spcBef>
          <a:spcPct val="0"/>
        </a:spcBef>
        <a:buNone/>
        <a:defRPr sz="11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82" indent="-607482" algn="l" defTabSz="2429927" rtl="0" eaLnBrk="1" latinLnBrk="0" hangingPunct="1">
        <a:lnSpc>
          <a:spcPct val="90000"/>
        </a:lnSpc>
        <a:spcBef>
          <a:spcPts val="265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2244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03740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252371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546733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68229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897261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911222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1032718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2pPr>
      <a:lvl3pPr marL="2429927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3pPr>
      <a:lvl4pPr marL="364489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485985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07481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28978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850474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971970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oama.event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B231655-6092-36C6-F9B9-6421DD945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16" y="12023255"/>
            <a:ext cx="15259930" cy="1174834"/>
          </a:xfrm>
          <a:prstGeom prst="rect">
            <a:avLst/>
          </a:prstGeom>
          <a:solidFill>
            <a:srgbClr val="D24300"/>
          </a:solidFill>
          <a:ln>
            <a:noFill/>
          </a:ln>
          <a:extLst/>
        </p:spPr>
        <p:txBody>
          <a:bodyPr wrap="square" lIns="431952" tIns="215976" rIns="431952" bIns="215976" anchor="ctr">
            <a:spAutoFit/>
          </a:bodyPr>
          <a:lstStyle>
            <a:lvl1pPr>
              <a:lnSpc>
                <a:spcPct val="81000"/>
              </a:lnSpc>
              <a:spcBef>
                <a:spcPts val="3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5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1000"/>
              </a:lnSpc>
              <a:spcBef>
                <a:spcPts val="3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1000"/>
              </a:lnSpc>
              <a:spcBef>
                <a:spcPts val="28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5312"/>
              </a:spcBef>
              <a:buClr>
                <a:srgbClr val="FFFFFF"/>
              </a:buClr>
              <a:buNone/>
            </a:pPr>
            <a:r>
              <a:rPr lang="pt-BR" altLang="pt-BR" sz="4800" b="1" dirty="0" smtClean="0">
                <a:solidFill>
                  <a:srgbClr val="FFFFFF"/>
                </a:solidFill>
              </a:rPr>
              <a:t>INTRODUÇÃO</a:t>
            </a:r>
            <a:endParaRPr lang="pt-BR" altLang="pt-BR" sz="3600" b="1" dirty="0">
              <a:solidFill>
                <a:srgbClr val="FFFFFF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B231655-6092-36C6-F9B9-6421DD945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16" y="19872768"/>
            <a:ext cx="15231182" cy="1174834"/>
          </a:xfrm>
          <a:prstGeom prst="rect">
            <a:avLst/>
          </a:prstGeom>
          <a:solidFill>
            <a:srgbClr val="D24300"/>
          </a:solidFill>
          <a:ln>
            <a:noFill/>
          </a:ln>
          <a:extLst/>
        </p:spPr>
        <p:txBody>
          <a:bodyPr wrap="square" lIns="431952" tIns="215976" rIns="431952" bIns="215976" anchor="ctr">
            <a:spAutoFit/>
          </a:bodyPr>
          <a:lstStyle>
            <a:lvl1pPr>
              <a:lnSpc>
                <a:spcPct val="81000"/>
              </a:lnSpc>
              <a:spcBef>
                <a:spcPts val="3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5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1000"/>
              </a:lnSpc>
              <a:spcBef>
                <a:spcPts val="3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1000"/>
              </a:lnSpc>
              <a:spcBef>
                <a:spcPts val="28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5312"/>
              </a:spcBef>
              <a:buClr>
                <a:srgbClr val="FFFFFF"/>
              </a:buClr>
              <a:buNone/>
            </a:pPr>
            <a:r>
              <a:rPr lang="pt-BR" altLang="pt-BR" sz="4800" b="1" dirty="0" smtClean="0">
                <a:solidFill>
                  <a:srgbClr val="FFFFFF"/>
                </a:solidFill>
              </a:rPr>
              <a:t>OBJETIVOS</a:t>
            </a:r>
            <a:endParaRPr lang="pt-BR" altLang="pt-BR" sz="3600" b="1" dirty="0">
              <a:solidFill>
                <a:srgbClr val="FFFFFF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B231655-6092-36C6-F9B9-6421DD945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16" y="25390788"/>
            <a:ext cx="15259930" cy="1174834"/>
          </a:xfrm>
          <a:prstGeom prst="rect">
            <a:avLst/>
          </a:prstGeom>
          <a:solidFill>
            <a:srgbClr val="D24300"/>
          </a:solidFill>
          <a:ln>
            <a:noFill/>
          </a:ln>
          <a:extLst/>
        </p:spPr>
        <p:txBody>
          <a:bodyPr wrap="square" lIns="431952" tIns="215976" rIns="431952" bIns="215976" anchor="ctr">
            <a:spAutoFit/>
          </a:bodyPr>
          <a:lstStyle>
            <a:lvl1pPr>
              <a:lnSpc>
                <a:spcPct val="81000"/>
              </a:lnSpc>
              <a:spcBef>
                <a:spcPts val="3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5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1000"/>
              </a:lnSpc>
              <a:spcBef>
                <a:spcPts val="3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1000"/>
              </a:lnSpc>
              <a:spcBef>
                <a:spcPts val="28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5312"/>
              </a:spcBef>
              <a:buClr>
                <a:srgbClr val="FFFFFF"/>
              </a:buClr>
              <a:buNone/>
            </a:pPr>
            <a:r>
              <a:rPr lang="pt-BR" altLang="pt-BR" sz="4800" b="1" dirty="0" smtClean="0">
                <a:solidFill>
                  <a:srgbClr val="FFFFFF"/>
                </a:solidFill>
              </a:rPr>
              <a:t>MATERIAIS E MÉTODOS</a:t>
            </a:r>
            <a:endParaRPr lang="pt-BR" altLang="pt-BR" sz="3600" b="1" dirty="0">
              <a:solidFill>
                <a:srgbClr val="FFFFFF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B231655-6092-36C6-F9B9-6421DD945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8194" y="12023255"/>
            <a:ext cx="15231182" cy="1174834"/>
          </a:xfrm>
          <a:prstGeom prst="rect">
            <a:avLst/>
          </a:prstGeom>
          <a:solidFill>
            <a:srgbClr val="D24300"/>
          </a:solidFill>
          <a:ln>
            <a:noFill/>
          </a:ln>
          <a:extLst/>
        </p:spPr>
        <p:txBody>
          <a:bodyPr wrap="square" lIns="431952" tIns="215976" rIns="431952" bIns="215976" anchor="ctr">
            <a:spAutoFit/>
          </a:bodyPr>
          <a:lstStyle>
            <a:lvl1pPr>
              <a:lnSpc>
                <a:spcPct val="81000"/>
              </a:lnSpc>
              <a:spcBef>
                <a:spcPts val="3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5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1000"/>
              </a:lnSpc>
              <a:spcBef>
                <a:spcPts val="3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1000"/>
              </a:lnSpc>
              <a:spcBef>
                <a:spcPts val="28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5312"/>
              </a:spcBef>
              <a:buClr>
                <a:srgbClr val="FFFFFF"/>
              </a:buClr>
              <a:buNone/>
            </a:pPr>
            <a:r>
              <a:rPr lang="pt-BR" altLang="pt-BR" sz="4800" b="1" dirty="0" smtClean="0">
                <a:solidFill>
                  <a:srgbClr val="FFFFFF"/>
                </a:solidFill>
              </a:rPr>
              <a:t>RESULTADOS E DISCUSSÕES</a:t>
            </a:r>
            <a:endParaRPr lang="pt-BR" altLang="pt-BR" sz="3600" b="1" dirty="0">
              <a:solidFill>
                <a:srgbClr val="FFFFFF"/>
              </a:solidFill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B231655-6092-36C6-F9B9-6421DD945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8194" y="27262996"/>
            <a:ext cx="15231182" cy="1174834"/>
          </a:xfrm>
          <a:prstGeom prst="rect">
            <a:avLst/>
          </a:prstGeom>
          <a:solidFill>
            <a:srgbClr val="D24300"/>
          </a:solidFill>
          <a:ln>
            <a:noFill/>
          </a:ln>
          <a:extLst/>
        </p:spPr>
        <p:txBody>
          <a:bodyPr wrap="square" lIns="431952" tIns="215976" rIns="431952" bIns="215976" anchor="ctr">
            <a:spAutoFit/>
          </a:bodyPr>
          <a:lstStyle>
            <a:lvl1pPr>
              <a:lnSpc>
                <a:spcPct val="81000"/>
              </a:lnSpc>
              <a:spcBef>
                <a:spcPts val="3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5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1000"/>
              </a:lnSpc>
              <a:spcBef>
                <a:spcPts val="3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1000"/>
              </a:lnSpc>
              <a:spcBef>
                <a:spcPts val="28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5312"/>
              </a:spcBef>
              <a:buClr>
                <a:srgbClr val="FFFFFF"/>
              </a:buClr>
              <a:buNone/>
            </a:pPr>
            <a:r>
              <a:rPr lang="pt-BR" altLang="pt-BR" sz="4800" b="1" dirty="0" smtClean="0">
                <a:solidFill>
                  <a:srgbClr val="FFFFFF"/>
                </a:solidFill>
              </a:rPr>
              <a:t>CONCLUSÃO</a:t>
            </a:r>
            <a:endParaRPr lang="pt-BR" altLang="pt-BR" sz="3600" b="1" dirty="0">
              <a:solidFill>
                <a:srgbClr val="FFFFFF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8B231655-6092-36C6-F9B9-6421DD945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8194" y="33239660"/>
            <a:ext cx="15231182" cy="1174834"/>
          </a:xfrm>
          <a:prstGeom prst="rect">
            <a:avLst/>
          </a:prstGeom>
          <a:solidFill>
            <a:srgbClr val="D24300"/>
          </a:solidFill>
          <a:ln>
            <a:noFill/>
          </a:ln>
          <a:extLst/>
        </p:spPr>
        <p:txBody>
          <a:bodyPr wrap="square" lIns="431952" tIns="215976" rIns="431952" bIns="215976" anchor="ctr">
            <a:spAutoFit/>
          </a:bodyPr>
          <a:lstStyle>
            <a:lvl1pPr>
              <a:lnSpc>
                <a:spcPct val="81000"/>
              </a:lnSpc>
              <a:spcBef>
                <a:spcPts val="3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5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1000"/>
              </a:lnSpc>
              <a:spcBef>
                <a:spcPts val="3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1000"/>
              </a:lnSpc>
              <a:spcBef>
                <a:spcPts val="28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5312"/>
              </a:spcBef>
              <a:buClr>
                <a:srgbClr val="FFFFFF"/>
              </a:buClr>
              <a:buNone/>
            </a:pPr>
            <a:r>
              <a:rPr lang="pt-BR" altLang="pt-BR" sz="4800" b="1" dirty="0" smtClean="0">
                <a:solidFill>
                  <a:srgbClr val="FFFFFF"/>
                </a:solidFill>
              </a:rPr>
              <a:t>REFERÊNCIAS BIBLIOGRÁFICAS</a:t>
            </a:r>
            <a:endParaRPr lang="pt-BR" altLang="pt-BR" sz="3600" b="1" dirty="0">
              <a:solidFill>
                <a:srgbClr val="FFFFFF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4664" y="13486121"/>
            <a:ext cx="152311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 algn="just"/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Corpo do texto Arial regular tamanho 40pt, podendo ser reduzido para até 36pt, caso a quantidade de texto ultrapasse o espaço delimitado, justificado, recuo da primeira linha: 1.5 cm.</a:t>
            </a:r>
          </a:p>
          <a:p>
            <a:pPr indent="540000" algn="just"/>
            <a:r>
              <a:rPr lang="pt-BR" alt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xemplar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materiarum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modorum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quo modo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scribentur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imitatus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est exemplar. exemplar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materiarum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modorum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quo modo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scribentur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imitatus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est exemplar. exemplar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materiarum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modorum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quo modo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scribentur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imitatus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est exemplar. exemplar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materiarum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modorum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quo modo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scribentur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imitatus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est exemplar. </a:t>
            </a:r>
            <a:endParaRPr lang="pt-BR" sz="4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9912" y="21335634"/>
            <a:ext cx="152311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 algn="just"/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Corpo do texto Arial regular tamanho 40pt, podendo ser reduzido para até 36pt, caso a quantidade de texto ultrapasse o espaço delimitado, justificado, recuo da primeira linha: 1.5 cm.</a:t>
            </a:r>
          </a:p>
          <a:p>
            <a:pPr indent="540000" algn="just"/>
            <a:r>
              <a:rPr lang="pt-BR" alt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xemplar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materiarum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modorum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quo modo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scribentur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imitatus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est exemplar. exemplar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materiarum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modorum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quo modo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scribentur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imitatus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est exemplar. </a:t>
            </a:r>
            <a:endParaRPr lang="pt-BR" sz="4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09912" y="26853654"/>
            <a:ext cx="152311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 algn="just"/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Corpo do texto Arial regular tamanho 40pt, podendo ser reduzido para até 36pt, caso a quantidade de texto ultrapasse o espaço delimitado, justificado, recuo da primeira linha: 1.5 cm.</a:t>
            </a:r>
          </a:p>
          <a:p>
            <a:pPr indent="540000" algn="just"/>
            <a:r>
              <a:rPr lang="pt-BR" alt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xemplar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materiarum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modorum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quo modo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scribentur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imitatus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est exemplar. exemplar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materiarum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modorum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quo modo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scribentur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imitatus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est exemplar. exemplar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materiarum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modorum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quo modo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scribentur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imitatus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est exemplar. exemplar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materiarum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modorum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quo modo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scribentur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imitatus</a:t>
            </a:r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est exemplar. </a:t>
            </a:r>
            <a:endParaRPr lang="pt-BR" sz="4000" dirty="0"/>
          </a:p>
        </p:txBody>
      </p:sp>
      <p:pic>
        <p:nvPicPr>
          <p:cNvPr id="2050" name="Picture 2" descr="Brasil Polit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398" y="17028696"/>
            <a:ext cx="9414773" cy="894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6558194" y="13486120"/>
            <a:ext cx="15231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 algn="just"/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Corpo do texto Arial regular tamanho 40pt, podendo ser reduzido para até 36pt, caso a quantidade de texto ultrapasse o espaço delimitado, justificado, recuo da primeira linha: 1.5 cm.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9466397" y="16108119"/>
            <a:ext cx="941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Figura x – Descrição da imagem </a:t>
            </a:r>
          </a:p>
          <a:p>
            <a:pPr algn="ctr"/>
            <a:r>
              <a:rPr lang="pt-BR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pt-BR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, 28pt, negrito, centralizado)</a:t>
            </a:r>
            <a:endParaRPr lang="pt-BR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9466396" y="25973317"/>
            <a:ext cx="941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Fonte: SOBRENOME, A. B. (ANO) </a:t>
            </a:r>
          </a:p>
          <a:p>
            <a:pPr algn="ctr"/>
            <a:r>
              <a:rPr lang="pt-BR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pt-BR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, 28pt, negrito, centralizado)</a:t>
            </a:r>
            <a:endParaRPr lang="pt-BR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6558194" y="28700313"/>
            <a:ext cx="15231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 algn="just"/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Corpo do texto Arial regular tamanho 40pt, podendo ser reduzido para até 36pt, caso a quantidade de texto ultrapasse o espaço delimitado, justificado, recuo da primeira linha: 1.5 cm.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6558191" y="34587418"/>
            <a:ext cx="15231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 algn="just"/>
            <a:r>
              <a:rPr lang="pt-BR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Corpo do texto Arial regular tamanho 40pt, podendo ser reduzido para até 36pt, caso a quantidade de texto ultrapasse o espaço delimitado, justificado, recuo da primeira linha: 1.5 cm.</a:t>
            </a:r>
          </a:p>
        </p:txBody>
      </p:sp>
    </p:spTree>
    <p:extLst>
      <p:ext uri="{BB962C8B-B14F-4D97-AF65-F5344CB8AC3E}">
        <p14:creationId xmlns:p14="http://schemas.microsoft.com/office/powerpoint/2010/main" val="29817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41E744BB-6B88-EB42-CB21-EC8C406088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98242" y="5620205"/>
            <a:ext cx="24294009" cy="36070346"/>
          </a:xfrm>
        </p:spPr>
        <p:txBody>
          <a:bodyPr/>
          <a:lstStyle/>
          <a:p>
            <a:pPr algn="just"/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b="1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O modelo de banner deve ser seguido por todos os participantes do </a:t>
            </a:r>
            <a:r>
              <a:rPr lang="pt-BR" altLang="pt-BR" sz="7199" dirty="0" smtClean="0">
                <a:latin typeface="Arial" panose="020B0604020202020204" pitchFamily="34" charset="0"/>
                <a:cs typeface="Arial" panose="020B0604020202020204" pitchFamily="34" charset="0"/>
              </a:rPr>
              <a:t>III 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COAMA;</a:t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b="1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Só poderão ser apresentados os trabalhos inscritos previamente no site do </a:t>
            </a:r>
            <a:r>
              <a:rPr lang="pt-BR" altLang="pt-BR" sz="7199" dirty="0" smtClean="0">
                <a:latin typeface="Arial" panose="020B0604020202020204" pitchFamily="34" charset="0"/>
                <a:cs typeface="Arial" panose="020B0604020202020204" pitchFamily="34" charset="0"/>
              </a:rPr>
              <a:t>III 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COAMA, sendo estes banners apresentados e aprovados previamente pela banca </a:t>
            </a:r>
            <a:r>
              <a:rPr lang="pt-BR" altLang="pt-BR" sz="7199" dirty="0" smtClean="0">
                <a:latin typeface="Arial" panose="020B0604020202020204" pitchFamily="34" charset="0"/>
                <a:cs typeface="Arial" panose="020B0604020202020204" pitchFamily="34" charset="0"/>
              </a:rPr>
              <a:t>avaliadora. Enviar </a:t>
            </a:r>
            <a:r>
              <a:rPr lang="pt-BR" altLang="pt-BR" sz="7199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altLang="pt-BR" sz="7199" smtClean="0">
                <a:latin typeface="Arial" panose="020B0604020202020204" pitchFamily="34" charset="0"/>
                <a:cs typeface="Arial" panose="020B0604020202020204" pitchFamily="34" charset="0"/>
              </a:rPr>
              <a:t>banner </a:t>
            </a:r>
            <a:r>
              <a:rPr lang="pt-BR" altLang="pt-BR" sz="7199" dirty="0" smtClean="0">
                <a:latin typeface="Arial" panose="020B0604020202020204" pitchFamily="34" charset="0"/>
                <a:cs typeface="Arial" panose="020B0604020202020204" pitchFamily="34" charset="0"/>
              </a:rPr>
              <a:t>para a avaliação prévia pelo menos 15 dias antes do congresso para o e-mail: </a:t>
            </a:r>
            <a:r>
              <a:rPr lang="pt-BR" altLang="pt-BR" sz="7199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coama.event@gmail.com</a:t>
            </a:r>
            <a:r>
              <a:rPr lang="pt-BR" altLang="pt-BR" sz="7199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b="1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O padrão do qual é disposto os textos e/ou imagens deve ser rigorosamente seguido, no entanto as dimensões das caixas de textos podem ser ajustadas de acordo com cada trabalho</a:t>
            </a:r>
            <a:r>
              <a:rPr lang="pt-BR" altLang="pt-BR" sz="7199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altLang="pt-BR" sz="7199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No caso de projetos com títulos idênticos, porém referentes a partes diferenciadas do projeto, deve-se descrever o foco de cada pôster em seu título, sendo então uma inscrição/banner para cada parte do projeto.</a:t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altLang="pt-BR" sz="7199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As imagens, tabelas e gráficos utilizados devem estar em perfeitas condições de visualização;</a:t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BR" altLang="pt-BR" sz="7199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altLang="pt-BR" sz="7199" dirty="0" smtClean="0">
                <a:latin typeface="Arial" panose="020B0604020202020204" pitchFamily="34" charset="0"/>
                <a:cs typeface="Arial" panose="020B0604020202020204" pitchFamily="34" charset="0"/>
              </a:rPr>
              <a:t>As cores padrão 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do design do banner não </a:t>
            </a:r>
            <a:r>
              <a:rPr lang="pt-BR" altLang="pt-BR" sz="7199" dirty="0" smtClean="0">
                <a:latin typeface="Arial" panose="020B0604020202020204" pitchFamily="34" charset="0"/>
                <a:cs typeface="Arial" panose="020B0604020202020204" pitchFamily="34" charset="0"/>
              </a:rPr>
              <a:t>devem 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lang="pt-BR" altLang="pt-BR" sz="7199" dirty="0" smtClean="0">
                <a:latin typeface="Arial" panose="020B0604020202020204" pitchFamily="34" charset="0"/>
                <a:cs typeface="Arial" panose="020B0604020202020204" pitchFamily="34" charset="0"/>
              </a:rPr>
              <a:t>alteradas.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pt-BR" altLang="pt-BR" sz="7199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A fonte utilizada no pôster deve ser Arial, e seu tamanho variável de acordo com o ajuste de cada </a:t>
            </a:r>
            <a:r>
              <a:rPr lang="pt-BR" altLang="pt-BR" sz="7199" dirty="0" smtClean="0">
                <a:latin typeface="Arial" panose="020B0604020202020204" pitchFamily="34" charset="0"/>
                <a:cs typeface="Arial" panose="020B0604020202020204" pitchFamily="34" charset="0"/>
              </a:rPr>
              <a:t>trabalho, conforme mencionado em cada parte do modelo disponibilizado;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7199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BR" altLang="pt-BR" sz="7199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altLang="pt-BR" sz="7199" dirty="0">
                <a:latin typeface="Arial" panose="020B0604020202020204" pitchFamily="34" charset="0"/>
                <a:cs typeface="Arial" panose="020B0604020202020204" pitchFamily="34" charset="0"/>
              </a:rPr>
              <a:t>As dimensões padronizadas do pôster são de 1,20m de altura e 0,90m de largura (conforme padrão CONIC</a:t>
            </a:r>
            <a:r>
              <a:rPr lang="pt-BR" altLang="pt-BR" sz="7199" dirty="0" smtClean="0">
                <a:latin typeface="Arial" panose="020B0604020202020204" pitchFamily="34" charset="0"/>
                <a:cs typeface="Arial" panose="020B0604020202020204" pitchFamily="34" charset="0"/>
              </a:rPr>
              <a:t>). Obs.: todas as informações contidas no banner devem ser legíveis a uma distância de pelo menos 1 metro.</a:t>
            </a:r>
            <a:endParaRPr lang="pt-BR" altLang="pt-BR" sz="71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353089" y="4390407"/>
            <a:ext cx="16784313" cy="2308324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algn="ctr"/>
            <a:r>
              <a:rPr lang="pt-BR" alt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ESPECIFICAÇÕES DO BANNER</a:t>
            </a:r>
            <a:r>
              <a:rPr lang="pt-BR" altLang="pt-BR" sz="7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1F11577-C5EE-9903-CC99-8E5240CA6F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93966" y="5038479"/>
            <a:ext cx="24297184" cy="1200329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  <a:tab pos="10133587" algn="l"/>
                <a:tab pos="10857414" algn="l"/>
                <a:tab pos="11581242" algn="l"/>
                <a:tab pos="12305069" algn="l"/>
                <a:tab pos="13028897" algn="l"/>
                <a:tab pos="13752725" algn="l"/>
                <a:tab pos="14476552" algn="l"/>
                <a:tab pos="15200380" algn="l"/>
                <a:tab pos="15924207" algn="l"/>
                <a:tab pos="16648035" algn="l"/>
              </a:tabLst>
            </a:pPr>
            <a:r>
              <a:rPr lang="pt-BR" altLang="pt-B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DIMENSÕES</a:t>
            </a:r>
            <a:endParaRPr lang="pt-BR" altLang="pt-BR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A1CBA772-C8D5-8B98-244B-0F17586A12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7119" y="9430966"/>
            <a:ext cx="1" cy="1210924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CCDE18D4-BAD0-8E09-5FC7-093DD7817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7120" y="23575163"/>
            <a:ext cx="0" cy="11748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CB5C2661-FDF5-4CD9-B1AA-66621E2B1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645" y="21505291"/>
            <a:ext cx="4265525" cy="174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31952" tIns="215976" rIns="431952" bIns="215976">
            <a:spAutoFit/>
          </a:bodyPr>
          <a:lstStyle>
            <a:lvl1pPr>
              <a:lnSpc>
                <a:spcPct val="81000"/>
              </a:lnSpc>
              <a:spcBef>
                <a:spcPts val="3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1000"/>
              </a:lnSpc>
              <a:spcBef>
                <a:spcPts val="3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1000"/>
              </a:lnSpc>
              <a:spcBef>
                <a:spcPts val="28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8499" b="1"/>
              <a:t>1,20 m</a:t>
            </a: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BC5480DF-2104-4F6B-0344-7C46E17D88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19238" y="37016988"/>
            <a:ext cx="7793573" cy="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CC8905F9-A3B8-2EF0-0AB4-47EEB2C457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70652" y="37016989"/>
            <a:ext cx="7677099" cy="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7EB0F597-D407-0568-2132-1CD596EEB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9987" y="36138632"/>
            <a:ext cx="4265143" cy="174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31952" tIns="215976" rIns="431952" bIns="215976">
            <a:spAutoFit/>
          </a:bodyPr>
          <a:lstStyle>
            <a:lvl1pPr>
              <a:lnSpc>
                <a:spcPct val="81000"/>
              </a:lnSpc>
              <a:spcBef>
                <a:spcPts val="3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1000"/>
              </a:lnSpc>
              <a:spcBef>
                <a:spcPts val="3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1000"/>
              </a:lnSpc>
              <a:spcBef>
                <a:spcPts val="28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pt-BR" sz="8499" b="1" dirty="0"/>
              <a:t>0,90 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652" y="9430967"/>
            <a:ext cx="19442160" cy="258925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</TotalTime>
  <Words>394</Words>
  <Application>Microsoft Office PowerPoint</Application>
  <PresentationFormat>Personalizar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 1) O modelo de banner deve ser seguido por todos os participantes do III COAMA;   2) Só poderão ser apresentados os trabalhos inscritos previamente no site do III COAMA, sendo estes banners apresentados e aprovados previamente pela banca avaliadora. Enviar o banner para a avaliação prévia pelo menos 15 dias antes do congresso para o e-mail: coama.event@gmail.com;   3) O padrão do qual é disposto os textos e/ou imagens deve ser rigorosamente seguido, no entanto as dimensões das caixas de textos podem ser ajustadas de acordo com cada trabalho;   4) No caso de projetos com títulos idênticos, porém referentes a partes diferenciadas do projeto, deve-se descrever o foco de cada pôster em seu título, sendo então uma inscrição/banner para cada parte do projeto.  5) As imagens, tabelas e gráficos utilizados devem estar em perfeitas condições de visualização;  6) As cores padrão do design do banner não devem ser alteradas.   7) A fonte utilizada no pôster deve ser Arial, e seu tamanho variável de acordo com o ajuste de cada trabalho, conforme mencionado em cada parte do modelo disponibilizado;   8) As dimensões padronizadas do pôster são de 1,20m de altura e 0,90m de largura (conforme padrão CONIC). Obs.: todas as informações contidas no banner devem ser legíveis a uma distância de pelo menos 1 metro.</vt:lpstr>
      <vt:lpstr>DIMENSÕES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Banner para apresentação do TCC</dc:title>
  <dc:creator>kris</dc:creator>
  <cp:lastModifiedBy>Henrique Ferreira Gonçalves</cp:lastModifiedBy>
  <cp:revision>101</cp:revision>
  <cp:lastPrinted>2013-10-07T14:02:15Z</cp:lastPrinted>
  <dcterms:modified xsi:type="dcterms:W3CDTF">2024-04-19T20:53:32Z</dcterms:modified>
</cp:coreProperties>
</file>