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8" r:id="rId2"/>
    <p:sldId id="258" r:id="rId3"/>
    <p:sldId id="265" r:id="rId4"/>
    <p:sldId id="260" r:id="rId5"/>
    <p:sldId id="262" r:id="rId6"/>
    <p:sldId id="266" r:id="rId7"/>
    <p:sldId id="26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209"/>
    <a:srgbClr val="E77A04"/>
    <a:srgbClr val="D85401"/>
    <a:srgbClr val="962F05"/>
    <a:srgbClr val="FEB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9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84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5F0C7-F712-46CA-A42F-7D87CDDDC777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D3F98-A154-40F5-9183-BCAA8D05F5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3403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1A1A9-28A6-4E17-8382-354E16DA0148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66A20-A3A7-4714-B570-B3252CAE87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6590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mailto:coama.event@gmail.com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s para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riângulo isósceles 11"/>
          <p:cNvSpPr/>
          <p:nvPr userDrawn="1"/>
        </p:nvSpPr>
        <p:spPr>
          <a:xfrm rot="5400000">
            <a:off x="-24334" y="140113"/>
            <a:ext cx="302191" cy="244227"/>
          </a:xfrm>
          <a:prstGeom prst="triangle">
            <a:avLst/>
          </a:prstGeom>
          <a:solidFill>
            <a:srgbClr val="962F05"/>
          </a:solidFill>
          <a:ln w="19050">
            <a:solidFill>
              <a:srgbClr val="962F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/>
          <p:cNvSpPr/>
          <p:nvPr userDrawn="1"/>
        </p:nvSpPr>
        <p:spPr>
          <a:xfrm rot="16200000">
            <a:off x="29006" y="368083"/>
            <a:ext cx="302191" cy="244227"/>
          </a:xfrm>
          <a:prstGeom prst="triangle">
            <a:avLst/>
          </a:prstGeom>
          <a:solidFill>
            <a:srgbClr val="FFA209"/>
          </a:solidFill>
          <a:ln w="19050">
            <a:solidFill>
              <a:srgbClr val="FFA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riângulo isósceles 13"/>
          <p:cNvSpPr/>
          <p:nvPr userDrawn="1"/>
        </p:nvSpPr>
        <p:spPr>
          <a:xfrm rot="5400000">
            <a:off x="18564" y="615120"/>
            <a:ext cx="257869" cy="203534"/>
          </a:xfrm>
          <a:prstGeom prst="triangle">
            <a:avLst/>
          </a:prstGeom>
          <a:noFill/>
          <a:ln w="19050">
            <a:solidFill>
              <a:srgbClr val="E77A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Agrupar 30"/>
          <p:cNvGrpSpPr/>
          <p:nvPr userDrawn="1"/>
        </p:nvGrpSpPr>
        <p:grpSpPr>
          <a:xfrm rot="10800000" flipH="1">
            <a:off x="313699" y="6575012"/>
            <a:ext cx="729451" cy="282988"/>
            <a:chOff x="11226975" y="6517852"/>
            <a:chExt cx="794589" cy="330106"/>
          </a:xfrm>
        </p:grpSpPr>
        <p:sp>
          <p:nvSpPr>
            <p:cNvPr id="23" name="Triângulo isósceles 22"/>
            <p:cNvSpPr/>
            <p:nvPr userDrawn="1"/>
          </p:nvSpPr>
          <p:spPr>
            <a:xfrm rot="10800000">
              <a:off x="11719373" y="6517852"/>
              <a:ext cx="302191" cy="244227"/>
            </a:xfrm>
            <a:prstGeom prst="triangle">
              <a:avLst/>
            </a:prstGeom>
            <a:solidFill>
              <a:srgbClr val="962F05"/>
            </a:solidFill>
            <a:ln w="19050">
              <a:solidFill>
                <a:srgbClr val="962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Triângulo isósceles 23"/>
            <p:cNvSpPr/>
            <p:nvPr userDrawn="1"/>
          </p:nvSpPr>
          <p:spPr>
            <a:xfrm>
              <a:off x="11458720" y="6603731"/>
              <a:ext cx="302191" cy="244227"/>
            </a:xfrm>
            <a:prstGeom prst="triangle">
              <a:avLst/>
            </a:prstGeom>
            <a:solidFill>
              <a:srgbClr val="FFA209"/>
            </a:solidFill>
            <a:ln w="19050">
              <a:solidFill>
                <a:srgbClr val="FFA2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Triângulo isósceles 24"/>
            <p:cNvSpPr/>
            <p:nvPr userDrawn="1"/>
          </p:nvSpPr>
          <p:spPr>
            <a:xfrm rot="10800000">
              <a:off x="11226975" y="6552741"/>
              <a:ext cx="257869" cy="203534"/>
            </a:xfrm>
            <a:prstGeom prst="triangle">
              <a:avLst/>
            </a:prstGeom>
            <a:noFill/>
            <a:ln w="19050">
              <a:solidFill>
                <a:srgbClr val="E77A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9" name="Retângulo 38"/>
          <p:cNvSpPr/>
          <p:nvPr userDrawn="1"/>
        </p:nvSpPr>
        <p:spPr>
          <a:xfrm>
            <a:off x="313699" y="261829"/>
            <a:ext cx="11525800" cy="6300000"/>
          </a:xfrm>
          <a:prstGeom prst="rect">
            <a:avLst/>
          </a:prstGeom>
          <a:noFill/>
          <a:ln w="28575">
            <a:solidFill>
              <a:srgbClr val="FFA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 userDrawn="1"/>
        </p:nvSpPr>
        <p:spPr>
          <a:xfrm>
            <a:off x="10728100" y="6138331"/>
            <a:ext cx="1233041" cy="484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906" y="6244355"/>
            <a:ext cx="1043414" cy="324066"/>
          </a:xfrm>
          <a:prstGeom prst="rect">
            <a:avLst/>
          </a:prstGeom>
        </p:spPr>
      </p:pic>
      <p:sp>
        <p:nvSpPr>
          <p:cNvPr id="41" name="Retângulo 40"/>
          <p:cNvSpPr/>
          <p:nvPr userDrawn="1"/>
        </p:nvSpPr>
        <p:spPr>
          <a:xfrm>
            <a:off x="10773366" y="241383"/>
            <a:ext cx="1066134" cy="3613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Picture 4" descr="Marca Horizontal Smbolo Tipografia preto001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8" b="19989"/>
          <a:stretch/>
        </p:blipFill>
        <p:spPr bwMode="auto">
          <a:xfrm>
            <a:off x="10773365" y="111131"/>
            <a:ext cx="1210495" cy="38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/>
          <p:cNvSpPr txBox="1"/>
          <p:nvPr userDrawn="1"/>
        </p:nvSpPr>
        <p:spPr>
          <a:xfrm>
            <a:off x="3295606" y="395553"/>
            <a:ext cx="5569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ATENÇÃO  </a:t>
            </a:r>
          </a:p>
        </p:txBody>
      </p:sp>
      <p:sp>
        <p:nvSpPr>
          <p:cNvPr id="26" name="CaixaDeTexto 25"/>
          <p:cNvSpPr txBox="1"/>
          <p:nvPr userDrawn="1"/>
        </p:nvSpPr>
        <p:spPr>
          <a:xfrm>
            <a:off x="632821" y="1375267"/>
            <a:ext cx="110076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pt-BR" alt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pt-BR" altLang="pt-BR" sz="1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modelo de apresentação</a:t>
            </a:r>
            <a:r>
              <a:rPr lang="pt-BR" alt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deve ser seguido por todos os palestrantes do III COAMA;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pt-BR" alt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lang="pt-BR" altLang="pt-BR" sz="1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apresentação precisa ser</a:t>
            </a:r>
            <a:r>
              <a:rPr lang="pt-BR" alt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previamente aprovada pela equipe do III</a:t>
            </a:r>
            <a:r>
              <a:rPr lang="pt-BR" altLang="pt-BR" sz="1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COAMA</a:t>
            </a:r>
            <a:r>
              <a:rPr lang="pt-BR" alt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Esta</a:t>
            </a:r>
            <a:r>
              <a:rPr lang="pt-BR" altLang="pt-BR" sz="1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apresentação</a:t>
            </a:r>
            <a:r>
              <a:rPr lang="pt-BR" alt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deve ser enviada para a avaliação prévia pelo menos 15 dias antes do congresso para o e-mail: </a:t>
            </a:r>
            <a:r>
              <a:rPr lang="pt-BR" altLang="pt-BR" sz="16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coama.event@gmail.com</a:t>
            </a:r>
            <a:r>
              <a:rPr lang="pt-BR" alt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pt-BR" alt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 padrão do qual estão disposto os textos e/ou imagens deve ser rigorosamente seguido, no entanto as dimensões das caixas de textos podem ser ajustadas de acordo com cada trabalho;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pt-BR" alt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As imagens, tabelas e gráficos utilizados devem estar em perfeitas condições de visualização;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pt-BR" alt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As cores padrão do design não devem ser alteradas, e os elementos gráficos e logotipos não devem ser sobrepostas;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pt-BR" alt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fonte principal utilizada na</a:t>
            </a:r>
            <a:r>
              <a:rPr lang="pt-BR" altLang="pt-BR" sz="1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apresentação</a:t>
            </a:r>
            <a:r>
              <a:rPr lang="pt-BR" alt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deve ser Arial, e seu tamanho variável de acordo com o ajuste de cada</a:t>
            </a:r>
            <a:r>
              <a:rPr lang="pt-BR" altLang="pt-BR" sz="1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componente da apresentação</a:t>
            </a:r>
            <a:r>
              <a:rPr lang="pt-BR" alt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conforme mencionado em cada parte do modelo disponibilizado;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pt-BR" sz="16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O slide </a:t>
            </a:r>
            <a:r>
              <a:rPr lang="pt-BR" sz="16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após </a:t>
            </a:r>
            <a:r>
              <a:rPr lang="pt-BR" sz="16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6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destinado a apresentação da “AGENDA”, </a:t>
            </a:r>
            <a:r>
              <a:rPr lang="pt-BR" sz="16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deve ser utilizado como modelo </a:t>
            </a:r>
            <a:r>
              <a:rPr lang="pt-BR" sz="16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para o desenvolvimento do corpo de sua </a:t>
            </a:r>
            <a:r>
              <a:rPr lang="pt-BR" sz="16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apresentação.</a:t>
            </a:r>
            <a:endParaRPr lang="pt-B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tângulo 26"/>
          <p:cNvSpPr/>
          <p:nvPr userDrawn="1"/>
        </p:nvSpPr>
        <p:spPr>
          <a:xfrm>
            <a:off x="2783839" y="918773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REGRAS</a:t>
            </a:r>
            <a:r>
              <a:rPr lang="pt-BR" sz="18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PARA ESTA APRESENTAÇÃO POWER POINT</a:t>
            </a:r>
            <a:endParaRPr lang="pt-B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10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2"/>
          <p:cNvSpPr>
            <a:spLocks noGrp="1"/>
          </p:cNvSpPr>
          <p:nvPr>
            <p:ph type="body" idx="13" hasCustomPrompt="1"/>
          </p:nvPr>
        </p:nvSpPr>
        <p:spPr>
          <a:xfrm>
            <a:off x="927405" y="3661067"/>
            <a:ext cx="10337190" cy="6307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214963" indent="0">
              <a:buNone/>
              <a:defRPr sz="5315" b="1"/>
            </a:lvl2pPr>
            <a:lvl3pPr marL="2429927" indent="0">
              <a:buNone/>
              <a:defRPr sz="4783" b="1"/>
            </a:lvl3pPr>
            <a:lvl4pPr marL="3644890" indent="0">
              <a:buNone/>
              <a:defRPr sz="4252" b="1"/>
            </a:lvl4pPr>
            <a:lvl5pPr marL="4859853" indent="0">
              <a:buNone/>
              <a:defRPr sz="4252" b="1"/>
            </a:lvl5pPr>
            <a:lvl6pPr marL="6074816" indent="0">
              <a:buNone/>
              <a:defRPr sz="4252" b="1"/>
            </a:lvl6pPr>
            <a:lvl7pPr marL="7289780" indent="0">
              <a:buNone/>
              <a:defRPr sz="4252" b="1"/>
            </a:lvl7pPr>
            <a:lvl8pPr marL="8504743" indent="0">
              <a:buNone/>
              <a:defRPr sz="4252" b="1"/>
            </a:lvl8pPr>
            <a:lvl9pPr marL="9719706" indent="0">
              <a:buNone/>
              <a:defRPr sz="4252" b="1"/>
            </a:lvl9pPr>
          </a:lstStyle>
          <a:p>
            <a:pPr lvl="0"/>
            <a:r>
              <a:rPr lang="pt-BR" dirty="0" smtClean="0"/>
              <a:t>PALESTRANTE: SOBRENOME. A. B ¹ (ARIAL, NEGRITO, MAIUSCULO, 18pt)</a:t>
            </a:r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idx="14" hasCustomPrompt="1"/>
          </p:nvPr>
        </p:nvSpPr>
        <p:spPr>
          <a:xfrm>
            <a:off x="927404" y="1716944"/>
            <a:ext cx="10337190" cy="17626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214963" indent="0">
              <a:buNone/>
              <a:defRPr sz="5315" b="1"/>
            </a:lvl2pPr>
            <a:lvl3pPr marL="2429927" indent="0">
              <a:buNone/>
              <a:defRPr sz="4783" b="1"/>
            </a:lvl3pPr>
            <a:lvl4pPr marL="3644890" indent="0">
              <a:buNone/>
              <a:defRPr sz="4252" b="1"/>
            </a:lvl4pPr>
            <a:lvl5pPr marL="4859853" indent="0">
              <a:buNone/>
              <a:defRPr sz="4252" b="1"/>
            </a:lvl5pPr>
            <a:lvl6pPr marL="6074816" indent="0">
              <a:buNone/>
              <a:defRPr sz="4252" b="1"/>
            </a:lvl6pPr>
            <a:lvl7pPr marL="7289780" indent="0">
              <a:buNone/>
              <a:defRPr sz="4252" b="1"/>
            </a:lvl7pPr>
            <a:lvl8pPr marL="8504743" indent="0">
              <a:buNone/>
              <a:defRPr sz="4252" b="1"/>
            </a:lvl8pPr>
            <a:lvl9pPr marL="9719706" indent="0">
              <a:buNone/>
              <a:defRPr sz="4252" b="1"/>
            </a:lvl9pPr>
          </a:lstStyle>
          <a:p>
            <a:pPr lvl="0"/>
            <a:r>
              <a:rPr lang="pt-BR" dirty="0" smtClean="0"/>
              <a:t>TÍTULO DA APRESENTAÇÃO (ARIAL, NEGRITO, MAIÚSCULO, 28pt, PODENDO SER REDUZIDO PARA ATÉ 20pt E AUMENTADO ATÉ 32pt, MÁX. DE TRÊS LINHAS)</a:t>
            </a:r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23305" y="4359415"/>
            <a:ext cx="8345385" cy="6885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800"/>
              </a:spcBef>
              <a:buNone/>
              <a:defRPr sz="14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214963" indent="0">
              <a:buNone/>
              <a:defRPr sz="5315" b="1"/>
            </a:lvl2pPr>
            <a:lvl3pPr marL="2429927" indent="0">
              <a:buNone/>
              <a:defRPr sz="4783" b="1"/>
            </a:lvl3pPr>
            <a:lvl4pPr marL="3644890" indent="0">
              <a:buNone/>
              <a:defRPr sz="4252" b="1"/>
            </a:lvl4pPr>
            <a:lvl5pPr marL="4859853" indent="0">
              <a:buNone/>
              <a:defRPr sz="4252" b="1"/>
            </a:lvl5pPr>
            <a:lvl6pPr marL="6074816" indent="0">
              <a:buNone/>
              <a:defRPr sz="4252" b="1"/>
            </a:lvl6pPr>
            <a:lvl7pPr marL="7289780" indent="0">
              <a:buNone/>
              <a:defRPr sz="4252" b="1"/>
            </a:lvl7pPr>
            <a:lvl8pPr marL="8504743" indent="0">
              <a:buNone/>
              <a:defRPr sz="4252" b="1"/>
            </a:lvl8pPr>
            <a:lvl9pPr marL="9719706" indent="0">
              <a:buNone/>
              <a:defRPr sz="4252" b="1"/>
            </a:lvl9pPr>
          </a:lstStyle>
          <a:p>
            <a:pPr lvl="0"/>
            <a:r>
              <a:rPr lang="pt-BR" dirty="0" smtClean="0"/>
              <a:t>¹ Função ou ocupação (professor, pesquisador, discente e etc.), Instituição (nome por extenso), e-mail.</a:t>
            </a:r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32" y="201422"/>
            <a:ext cx="2500066" cy="776477"/>
          </a:xfrm>
          <a:prstGeom prst="rect">
            <a:avLst/>
          </a:prstGeom>
        </p:spPr>
      </p:pic>
      <p:grpSp>
        <p:nvGrpSpPr>
          <p:cNvPr id="30" name="Agrupar 29"/>
          <p:cNvGrpSpPr/>
          <p:nvPr userDrawn="1"/>
        </p:nvGrpSpPr>
        <p:grpSpPr>
          <a:xfrm>
            <a:off x="814332" y="691503"/>
            <a:ext cx="10877323" cy="5577680"/>
            <a:chOff x="814332" y="691503"/>
            <a:chExt cx="10877323" cy="5577680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DDAC6016-1C3C-4BBF-88B5-BD903710BDAE}"/>
                </a:ext>
              </a:extLst>
            </p:cNvPr>
            <p:cNvCxnSpPr/>
            <p:nvPr/>
          </p:nvCxnSpPr>
          <p:spPr>
            <a:xfrm>
              <a:off x="3679297" y="691503"/>
              <a:ext cx="7999658" cy="12700"/>
            </a:xfrm>
            <a:prstGeom prst="line">
              <a:avLst/>
            </a:prstGeom>
            <a:ln w="28575">
              <a:solidFill>
                <a:srgbClr val="FFA20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to 20">
              <a:extLst>
                <a:ext uri="{FF2B5EF4-FFF2-40B4-BE49-F238E27FC236}">
                  <a16:creationId xmlns:a16="http://schemas.microsoft.com/office/drawing/2014/main" id="{B9FDF5A3-9005-483A-B72F-BD42C53B1E22}"/>
                </a:ext>
              </a:extLst>
            </p:cNvPr>
            <p:cNvCxnSpPr/>
            <p:nvPr/>
          </p:nvCxnSpPr>
          <p:spPr>
            <a:xfrm>
              <a:off x="814332" y="6249413"/>
              <a:ext cx="10877323" cy="0"/>
            </a:xfrm>
            <a:prstGeom prst="line">
              <a:avLst/>
            </a:prstGeom>
            <a:ln w="28575">
              <a:solidFill>
                <a:srgbClr val="FFA20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ector Reto 21">
              <a:extLst>
                <a:ext uri="{FF2B5EF4-FFF2-40B4-BE49-F238E27FC236}">
                  <a16:creationId xmlns:a16="http://schemas.microsoft.com/office/drawing/2014/main" id="{3AE3BCE0-4649-475A-A49B-916C5A651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79745" y="691503"/>
              <a:ext cx="1393" cy="5577680"/>
            </a:xfrm>
            <a:prstGeom prst="line">
              <a:avLst/>
            </a:prstGeom>
            <a:ln w="28575">
              <a:solidFill>
                <a:srgbClr val="FFA20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28" name="Picture 4" descr="Marca Horizontal Smbolo Tipografia preto001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8" b="19989"/>
          <a:stretch/>
        </p:blipFill>
        <p:spPr bwMode="auto">
          <a:xfrm>
            <a:off x="5186379" y="5602311"/>
            <a:ext cx="1819239" cy="57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Agrupar 2"/>
          <p:cNvGrpSpPr/>
          <p:nvPr userDrawn="1"/>
        </p:nvGrpSpPr>
        <p:grpSpPr>
          <a:xfrm>
            <a:off x="0" y="0"/>
            <a:ext cx="355600" cy="6858000"/>
            <a:chOff x="0" y="0"/>
            <a:chExt cx="355600" cy="6858000"/>
          </a:xfrm>
        </p:grpSpPr>
        <p:sp>
          <p:nvSpPr>
            <p:cNvPr id="31" name="Retângulo 30"/>
            <p:cNvSpPr/>
            <p:nvPr userDrawn="1"/>
          </p:nvSpPr>
          <p:spPr>
            <a:xfrm>
              <a:off x="0" y="0"/>
              <a:ext cx="355600" cy="6858000"/>
            </a:xfrm>
            <a:prstGeom prst="rect">
              <a:avLst/>
            </a:prstGeom>
            <a:solidFill>
              <a:srgbClr val="FFA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isósceles 11"/>
            <p:cNvSpPr/>
            <p:nvPr userDrawn="1"/>
          </p:nvSpPr>
          <p:spPr>
            <a:xfrm rot="5400000">
              <a:off x="-18664" y="54829"/>
              <a:ext cx="302191" cy="244227"/>
            </a:xfrm>
            <a:prstGeom prst="triangle">
              <a:avLst/>
            </a:prstGeom>
            <a:solidFill>
              <a:srgbClr val="962F05"/>
            </a:solidFill>
            <a:ln w="19050">
              <a:solidFill>
                <a:srgbClr val="962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Triângulo isósceles 12"/>
            <p:cNvSpPr/>
            <p:nvPr userDrawn="1"/>
          </p:nvSpPr>
          <p:spPr>
            <a:xfrm rot="16200000">
              <a:off x="71659" y="316451"/>
              <a:ext cx="302191" cy="244227"/>
            </a:xfrm>
            <a:prstGeom prst="triangle">
              <a:avLst/>
            </a:prstGeom>
            <a:solidFill>
              <a:srgbClr val="E77A04"/>
            </a:solidFill>
            <a:ln w="19050">
              <a:solidFill>
                <a:srgbClr val="E77A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riângulo isósceles 13"/>
            <p:cNvSpPr/>
            <p:nvPr userDrawn="1"/>
          </p:nvSpPr>
          <p:spPr>
            <a:xfrm rot="5400000">
              <a:off x="39152" y="589735"/>
              <a:ext cx="257869" cy="203534"/>
            </a:xfrm>
            <a:prstGeom prst="triangle">
              <a:avLst/>
            </a:prstGeom>
            <a:noFill/>
            <a:ln w="19050">
              <a:solidFill>
                <a:srgbClr val="E77A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riângulo isósceles 15"/>
            <p:cNvSpPr/>
            <p:nvPr userDrawn="1"/>
          </p:nvSpPr>
          <p:spPr>
            <a:xfrm rot="16200000">
              <a:off x="72454" y="6558818"/>
              <a:ext cx="302191" cy="244227"/>
            </a:xfrm>
            <a:prstGeom prst="triangle">
              <a:avLst/>
            </a:prstGeom>
            <a:solidFill>
              <a:srgbClr val="962F05"/>
            </a:solidFill>
            <a:ln w="19050">
              <a:solidFill>
                <a:srgbClr val="962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 userDrawn="1"/>
          </p:nvSpPr>
          <p:spPr>
            <a:xfrm rot="5400000">
              <a:off x="-21045" y="6298165"/>
              <a:ext cx="302191" cy="244227"/>
            </a:xfrm>
            <a:prstGeom prst="triangle">
              <a:avLst/>
            </a:prstGeom>
            <a:solidFill>
              <a:srgbClr val="E77A04"/>
            </a:solidFill>
            <a:ln w="19050">
              <a:solidFill>
                <a:srgbClr val="E77A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Triângulo isósceles 20"/>
            <p:cNvSpPr/>
            <p:nvPr userDrawn="1"/>
          </p:nvSpPr>
          <p:spPr>
            <a:xfrm rot="16200000">
              <a:off x="53403" y="6064605"/>
              <a:ext cx="257869" cy="203534"/>
            </a:xfrm>
            <a:prstGeom prst="triangle">
              <a:avLst/>
            </a:prstGeom>
            <a:noFill/>
            <a:ln w="19050">
              <a:solidFill>
                <a:srgbClr val="E77A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99877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7CA0621-717C-4BE7-AA89-263F3E2C51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410201" y="0"/>
            <a:ext cx="6781800" cy="6873240"/>
          </a:xfrm>
          <a:prstGeom prst="rect">
            <a:avLst/>
          </a:prstGeom>
          <a:solidFill>
            <a:srgbClr val="FFA20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2" name="Grupo 19">
            <a:extLst>
              <a:ext uri="{FF2B5EF4-FFF2-40B4-BE49-F238E27FC236}">
                <a16:creationId xmlns:a16="http://schemas.microsoft.com/office/drawing/2014/main" id="{102A00D8-5A4C-491C-AFE5-6972131052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230137" y="230352"/>
            <a:ext cx="5195475" cy="6411135"/>
            <a:chOff x="4578588" y="945960"/>
            <a:chExt cx="6866649" cy="5220000"/>
          </a:xfrm>
        </p:grpSpPr>
        <p:cxnSp>
          <p:nvCxnSpPr>
            <p:cNvPr id="13" name="Conector Reto 20">
              <a:extLst>
                <a:ext uri="{FF2B5EF4-FFF2-40B4-BE49-F238E27FC236}">
                  <a16:creationId xmlns:a16="http://schemas.microsoft.com/office/drawing/2014/main" id="{2C2273CB-1593-4424-8A44-A1FCA1768665}"/>
                </a:ext>
              </a:extLst>
            </p:cNvPr>
            <p:cNvCxnSpPr/>
            <p:nvPr/>
          </p:nvCxnSpPr>
          <p:spPr>
            <a:xfrm>
              <a:off x="4578818" y="954315"/>
              <a:ext cx="6866419" cy="0"/>
            </a:xfrm>
            <a:prstGeom prst="line">
              <a:avLst/>
            </a:prstGeom>
            <a:ln w="28575">
              <a:solidFill>
                <a:srgbClr val="FFA20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Conector Reto 21">
              <a:extLst>
                <a:ext uri="{FF2B5EF4-FFF2-40B4-BE49-F238E27FC236}">
                  <a16:creationId xmlns:a16="http://schemas.microsoft.com/office/drawing/2014/main" id="{31243644-F05E-4B84-903A-131D8057B82C}"/>
                </a:ext>
              </a:extLst>
            </p:cNvPr>
            <p:cNvCxnSpPr/>
            <p:nvPr/>
          </p:nvCxnSpPr>
          <p:spPr>
            <a:xfrm>
              <a:off x="4578588" y="6154475"/>
              <a:ext cx="6866430" cy="0"/>
            </a:xfrm>
            <a:prstGeom prst="line">
              <a:avLst/>
            </a:prstGeom>
            <a:ln w="28575">
              <a:solidFill>
                <a:srgbClr val="FFA20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onector Reto 22">
              <a:extLst>
                <a:ext uri="{FF2B5EF4-FFF2-40B4-BE49-F238E27FC236}">
                  <a16:creationId xmlns:a16="http://schemas.microsoft.com/office/drawing/2014/main" id="{84B151F7-0FFD-491E-9444-733F58518F3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7888" y="3555960"/>
              <a:ext cx="5220000" cy="0"/>
            </a:xfrm>
            <a:prstGeom prst="line">
              <a:avLst/>
            </a:prstGeom>
            <a:ln w="28575">
              <a:solidFill>
                <a:srgbClr val="FFA20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upo 23">
            <a:extLst>
              <a:ext uri="{FF2B5EF4-FFF2-40B4-BE49-F238E27FC236}">
                <a16:creationId xmlns:a16="http://schemas.microsoft.com/office/drawing/2014/main" id="{73816130-6E62-41EF-B818-D7CD343704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0800000" flipH="1" flipV="1">
            <a:off x="5410201" y="230567"/>
            <a:ext cx="6563918" cy="6411136"/>
            <a:chOff x="4577230" y="945960"/>
            <a:chExt cx="6868007" cy="5220000"/>
          </a:xfrm>
        </p:grpSpPr>
        <p:cxnSp>
          <p:nvCxnSpPr>
            <p:cNvPr id="17" name="Conector Reto 24">
              <a:extLst>
                <a:ext uri="{FF2B5EF4-FFF2-40B4-BE49-F238E27FC236}">
                  <a16:creationId xmlns:a16="http://schemas.microsoft.com/office/drawing/2014/main" id="{57DFD76A-70E0-4D6D-954C-5AEB8FE1478E}"/>
                </a:ext>
              </a:extLst>
            </p:cNvPr>
            <p:cNvCxnSpPr/>
            <p:nvPr/>
          </p:nvCxnSpPr>
          <p:spPr>
            <a:xfrm>
              <a:off x="4578818" y="954315"/>
              <a:ext cx="686641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to 25">
              <a:extLst>
                <a:ext uri="{FF2B5EF4-FFF2-40B4-BE49-F238E27FC236}">
                  <a16:creationId xmlns:a16="http://schemas.microsoft.com/office/drawing/2014/main" id="{2F87696A-69E6-496F-A96D-C6AABB0D0BA7}"/>
                </a:ext>
              </a:extLst>
            </p:cNvPr>
            <p:cNvCxnSpPr/>
            <p:nvPr/>
          </p:nvCxnSpPr>
          <p:spPr>
            <a:xfrm>
              <a:off x="4577230" y="6159791"/>
              <a:ext cx="686643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ector Reto 26">
              <a:extLst>
                <a:ext uri="{FF2B5EF4-FFF2-40B4-BE49-F238E27FC236}">
                  <a16:creationId xmlns:a16="http://schemas.microsoft.com/office/drawing/2014/main" id="{01474182-5FDA-4398-BBE0-0D676C45628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22872" y="3555960"/>
              <a:ext cx="5220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upo 8">
            <a:extLst>
              <a:ext uri="{FF2B5EF4-FFF2-40B4-BE49-F238E27FC236}">
                <a16:creationId xmlns:a16="http://schemas.microsoft.com/office/drawing/2014/main" id="{32E115EA-1F1C-4B95-AB2B-A6FAF6A149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540277" y="580338"/>
            <a:ext cx="4923798" cy="5777042"/>
            <a:chOff x="-13995491" y="945960"/>
            <a:chExt cx="25440731" cy="5220000"/>
          </a:xfrm>
        </p:grpSpPr>
        <p:cxnSp>
          <p:nvCxnSpPr>
            <p:cNvPr id="22" name="Conector Reto 9">
              <a:extLst>
                <a:ext uri="{FF2B5EF4-FFF2-40B4-BE49-F238E27FC236}">
                  <a16:creationId xmlns:a16="http://schemas.microsoft.com/office/drawing/2014/main" id="{84D16DA6-5FB9-4A1C-91C1-DCB551C572D0}"/>
                </a:ext>
              </a:extLst>
            </p:cNvPr>
            <p:cNvCxnSpPr>
              <a:cxnSpLocks/>
            </p:cNvCxnSpPr>
            <p:nvPr/>
          </p:nvCxnSpPr>
          <p:spPr>
            <a:xfrm>
              <a:off x="4908892" y="960120"/>
              <a:ext cx="6536348" cy="0"/>
            </a:xfrm>
            <a:prstGeom prst="line">
              <a:avLst/>
            </a:prstGeom>
            <a:noFill/>
            <a:ln w="31750" cap="flat" cmpd="sng" algn="ctr">
              <a:solidFill>
                <a:srgbClr val="FFA209"/>
              </a:solidFill>
              <a:prstDash val="solid"/>
            </a:ln>
            <a:effectLst/>
          </p:spPr>
        </p:cxnSp>
        <p:cxnSp>
          <p:nvCxnSpPr>
            <p:cNvPr id="23" name="Conector Reto 10">
              <a:extLst>
                <a:ext uri="{FF2B5EF4-FFF2-40B4-BE49-F238E27FC236}">
                  <a16:creationId xmlns:a16="http://schemas.microsoft.com/office/drawing/2014/main" id="{3EE3D6A7-BDAE-46F3-A0AC-6FFBDB8BCE5E}"/>
                </a:ext>
              </a:extLst>
            </p:cNvPr>
            <p:cNvCxnSpPr>
              <a:cxnSpLocks/>
            </p:cNvCxnSpPr>
            <p:nvPr/>
          </p:nvCxnSpPr>
          <p:spPr>
            <a:xfrm>
              <a:off x="-13995491" y="6160611"/>
              <a:ext cx="25436964" cy="0"/>
            </a:xfrm>
            <a:prstGeom prst="line">
              <a:avLst/>
            </a:prstGeom>
            <a:noFill/>
            <a:ln w="31750" cap="flat" cmpd="sng" algn="ctr">
              <a:solidFill>
                <a:srgbClr val="FFA209"/>
              </a:solidFill>
              <a:prstDash val="solid"/>
            </a:ln>
            <a:effectLst/>
          </p:spPr>
        </p:cxnSp>
        <p:cxnSp>
          <p:nvCxnSpPr>
            <p:cNvPr id="24" name="Conector Reto 11">
              <a:extLst>
                <a:ext uri="{FF2B5EF4-FFF2-40B4-BE49-F238E27FC236}">
                  <a16:creationId xmlns:a16="http://schemas.microsoft.com/office/drawing/2014/main" id="{FDA729FD-538C-4F70-AD7C-C5B181386F5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7888" y="3555960"/>
              <a:ext cx="5220000" cy="0"/>
            </a:xfrm>
            <a:prstGeom prst="line">
              <a:avLst/>
            </a:prstGeom>
            <a:noFill/>
            <a:ln w="31750" cap="flat" cmpd="sng" algn="ctr">
              <a:solidFill>
                <a:srgbClr val="FFA209"/>
              </a:solidFill>
              <a:prstDash val="solid"/>
            </a:ln>
            <a:effectLst/>
          </p:spPr>
        </p:cxnSp>
      </p:grpSp>
      <p:sp>
        <p:nvSpPr>
          <p:cNvPr id="29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953891" y="5002732"/>
            <a:ext cx="4004789" cy="6124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baseline="0">
                <a:latin typeface="Freestyle Script" panose="030804020302050B0404" pitchFamily="66" charset="0"/>
                <a:cs typeface="Arial" panose="020B0604020202020204" pitchFamily="34" charset="0"/>
              </a:defRPr>
            </a:lvl1pPr>
            <a:lvl2pPr marL="1214963" indent="0">
              <a:buNone/>
              <a:defRPr sz="5315" b="1"/>
            </a:lvl2pPr>
            <a:lvl3pPr marL="2429927" indent="0">
              <a:buNone/>
              <a:defRPr sz="4783" b="1"/>
            </a:lvl3pPr>
            <a:lvl4pPr marL="3644890" indent="0">
              <a:buNone/>
              <a:defRPr sz="4252" b="1"/>
            </a:lvl4pPr>
            <a:lvl5pPr marL="4859853" indent="0">
              <a:buNone/>
              <a:defRPr sz="4252" b="1"/>
            </a:lvl5pPr>
            <a:lvl6pPr marL="6074816" indent="0">
              <a:buNone/>
              <a:defRPr sz="4252" b="1"/>
            </a:lvl6pPr>
            <a:lvl7pPr marL="7289780" indent="0">
              <a:buNone/>
              <a:defRPr sz="4252" b="1"/>
            </a:lvl7pPr>
            <a:lvl8pPr marL="8504743" indent="0">
              <a:buNone/>
              <a:defRPr sz="4252" b="1"/>
            </a:lvl8pPr>
            <a:lvl9pPr marL="9719706" indent="0">
              <a:buNone/>
              <a:defRPr sz="4252" b="1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smtClean="0"/>
              <a:t>Nome do palestrante</a:t>
            </a:r>
          </a:p>
        </p:txBody>
      </p:sp>
      <p:sp>
        <p:nvSpPr>
          <p:cNvPr id="30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53891" y="1131785"/>
            <a:ext cx="4004789" cy="351555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Foto do palestrante</a:t>
            </a:r>
            <a:endParaRPr lang="pt-BR" dirty="0"/>
          </a:p>
        </p:txBody>
      </p:sp>
      <p:grpSp>
        <p:nvGrpSpPr>
          <p:cNvPr id="20" name="Agrupar 19"/>
          <p:cNvGrpSpPr/>
          <p:nvPr userDrawn="1"/>
        </p:nvGrpSpPr>
        <p:grpSpPr>
          <a:xfrm rot="5400000">
            <a:off x="4372016" y="-30378"/>
            <a:ext cx="573480" cy="1169979"/>
            <a:chOff x="7936" y="25847"/>
            <a:chExt cx="1088478" cy="1862583"/>
          </a:xfrm>
        </p:grpSpPr>
        <p:sp>
          <p:nvSpPr>
            <p:cNvPr id="35" name="Triângulo isósceles 34"/>
            <p:cNvSpPr/>
            <p:nvPr userDrawn="1"/>
          </p:nvSpPr>
          <p:spPr>
            <a:xfrm rot="5400000">
              <a:off x="-112714" y="146497"/>
              <a:ext cx="952500" cy="711200"/>
            </a:xfrm>
            <a:prstGeom prst="triangle">
              <a:avLst/>
            </a:prstGeom>
            <a:solidFill>
              <a:srgbClr val="962F05"/>
            </a:solidFill>
            <a:ln w="19050">
              <a:solidFill>
                <a:srgbClr val="962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riângulo isósceles 35"/>
            <p:cNvSpPr/>
            <p:nvPr userDrawn="1"/>
          </p:nvSpPr>
          <p:spPr>
            <a:xfrm rot="16200000">
              <a:off x="264564" y="610046"/>
              <a:ext cx="952500" cy="711200"/>
            </a:xfrm>
            <a:prstGeom prst="triangle">
              <a:avLst/>
            </a:prstGeom>
            <a:solidFill>
              <a:srgbClr val="E77A04"/>
            </a:solidFill>
            <a:ln w="19050">
              <a:solidFill>
                <a:srgbClr val="E77A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 userDrawn="1"/>
          </p:nvSpPr>
          <p:spPr>
            <a:xfrm rot="5400000">
              <a:off x="106412" y="1185680"/>
              <a:ext cx="812799" cy="592701"/>
            </a:xfrm>
            <a:prstGeom prst="triangle">
              <a:avLst/>
            </a:prstGeom>
            <a:noFill/>
            <a:ln w="28575">
              <a:solidFill>
                <a:srgbClr val="E77A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Agrupar 38"/>
          <p:cNvGrpSpPr/>
          <p:nvPr userDrawn="1"/>
        </p:nvGrpSpPr>
        <p:grpSpPr>
          <a:xfrm rot="16200000" flipV="1">
            <a:off x="10920290" y="5726088"/>
            <a:ext cx="573480" cy="1169979"/>
            <a:chOff x="7936" y="25847"/>
            <a:chExt cx="1088478" cy="1862583"/>
          </a:xfrm>
        </p:grpSpPr>
        <p:sp>
          <p:nvSpPr>
            <p:cNvPr id="40" name="Triângulo isósceles 39"/>
            <p:cNvSpPr/>
            <p:nvPr userDrawn="1"/>
          </p:nvSpPr>
          <p:spPr>
            <a:xfrm rot="5400000">
              <a:off x="-112714" y="146497"/>
              <a:ext cx="952500" cy="711200"/>
            </a:xfrm>
            <a:prstGeom prst="triangle">
              <a:avLst/>
            </a:prstGeom>
            <a:solidFill>
              <a:srgbClr val="962F05"/>
            </a:solidFill>
            <a:ln w="19050">
              <a:solidFill>
                <a:srgbClr val="962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Triângulo isósceles 40"/>
            <p:cNvSpPr/>
            <p:nvPr userDrawn="1"/>
          </p:nvSpPr>
          <p:spPr>
            <a:xfrm rot="16200000">
              <a:off x="264564" y="610046"/>
              <a:ext cx="952500" cy="711200"/>
            </a:xfrm>
            <a:prstGeom prst="triangle">
              <a:avLst/>
            </a:prstGeom>
            <a:solidFill>
              <a:srgbClr val="E77A04"/>
            </a:solidFill>
            <a:ln w="19050">
              <a:solidFill>
                <a:srgbClr val="E77A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riângulo isósceles 41"/>
            <p:cNvSpPr/>
            <p:nvPr userDrawn="1"/>
          </p:nvSpPr>
          <p:spPr>
            <a:xfrm rot="5400000">
              <a:off x="106412" y="1185680"/>
              <a:ext cx="812799" cy="592701"/>
            </a:xfrm>
            <a:prstGeom prst="triangle">
              <a:avLst/>
            </a:prstGeom>
            <a:noFill/>
            <a:ln w="28575">
              <a:solidFill>
                <a:srgbClr val="E77A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CaixaDeTexto 42"/>
          <p:cNvSpPr txBox="1"/>
          <p:nvPr userDrawn="1"/>
        </p:nvSpPr>
        <p:spPr>
          <a:xfrm>
            <a:off x="6091915" y="455225"/>
            <a:ext cx="541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DESCRIÇÃO PROFISSIONAL</a:t>
            </a:r>
          </a:p>
        </p:txBody>
      </p:sp>
    </p:spTree>
    <p:extLst>
      <p:ext uri="{BB962C8B-B14F-4D97-AF65-F5344CB8AC3E}">
        <p14:creationId xmlns:p14="http://schemas.microsoft.com/office/powerpoint/2010/main" val="358209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118865" cy="6858000"/>
          </a:xfrm>
          <a:prstGeom prst="rect">
            <a:avLst/>
          </a:prstGeom>
          <a:solidFill>
            <a:srgbClr val="FFA2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/>
          <p:cNvCxnSpPr/>
          <p:nvPr userDrawn="1"/>
        </p:nvCxnSpPr>
        <p:spPr>
          <a:xfrm flipH="1" flipV="1">
            <a:off x="1472127" y="489396"/>
            <a:ext cx="8395774" cy="1"/>
          </a:xfrm>
          <a:prstGeom prst="line">
            <a:avLst/>
          </a:prstGeom>
          <a:ln w="28575">
            <a:solidFill>
              <a:srgbClr val="FFA2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 userDrawn="1"/>
        </p:nvCxnSpPr>
        <p:spPr>
          <a:xfrm flipV="1">
            <a:off x="1472127" y="489397"/>
            <a:ext cx="0" cy="6049515"/>
          </a:xfrm>
          <a:prstGeom prst="line">
            <a:avLst/>
          </a:prstGeom>
          <a:ln w="28575">
            <a:solidFill>
              <a:srgbClr val="FFA2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 userDrawn="1"/>
        </p:nvCxnSpPr>
        <p:spPr>
          <a:xfrm flipH="1">
            <a:off x="1472127" y="6538912"/>
            <a:ext cx="10326174" cy="0"/>
          </a:xfrm>
          <a:prstGeom prst="line">
            <a:avLst/>
          </a:prstGeom>
          <a:ln w="28575">
            <a:solidFill>
              <a:srgbClr val="FFA2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267" y="215458"/>
            <a:ext cx="1764033" cy="547878"/>
          </a:xfrm>
          <a:prstGeom prst="rect">
            <a:avLst/>
          </a:prstGeom>
        </p:spPr>
      </p:pic>
      <p:sp>
        <p:nvSpPr>
          <p:cNvPr id="22" name="Triângulo isósceles 21"/>
          <p:cNvSpPr/>
          <p:nvPr userDrawn="1"/>
        </p:nvSpPr>
        <p:spPr>
          <a:xfrm rot="5400000">
            <a:off x="-112714" y="146497"/>
            <a:ext cx="952500" cy="711200"/>
          </a:xfrm>
          <a:prstGeom prst="triangle">
            <a:avLst/>
          </a:prstGeom>
          <a:solidFill>
            <a:srgbClr val="962F05"/>
          </a:solidFill>
          <a:ln w="19050">
            <a:solidFill>
              <a:srgbClr val="962F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 userDrawn="1"/>
        </p:nvSpPr>
        <p:spPr>
          <a:xfrm rot="16200000">
            <a:off x="264564" y="610046"/>
            <a:ext cx="952500" cy="711200"/>
          </a:xfrm>
          <a:prstGeom prst="triangle">
            <a:avLst/>
          </a:prstGeom>
          <a:solidFill>
            <a:srgbClr val="E77A04"/>
          </a:solidFill>
          <a:ln w="19050">
            <a:solidFill>
              <a:srgbClr val="E77A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isósceles 23"/>
          <p:cNvSpPr/>
          <p:nvPr userDrawn="1"/>
        </p:nvSpPr>
        <p:spPr>
          <a:xfrm rot="5400000">
            <a:off x="106412" y="1185680"/>
            <a:ext cx="812799" cy="592701"/>
          </a:xfrm>
          <a:prstGeom prst="triangle">
            <a:avLst/>
          </a:prstGeom>
          <a:noFill/>
          <a:ln w="28575">
            <a:solidFill>
              <a:srgbClr val="E77A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Picture 4" descr="Marca Horizontal Smbolo Tipografia preto001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8" b="19989"/>
          <a:stretch/>
        </p:blipFill>
        <p:spPr bwMode="auto">
          <a:xfrm>
            <a:off x="0" y="6350000"/>
            <a:ext cx="1118865" cy="38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/>
          <p:cNvSpPr txBox="1"/>
          <p:nvPr userDrawn="1"/>
        </p:nvSpPr>
        <p:spPr>
          <a:xfrm>
            <a:off x="1522309" y="489396"/>
            <a:ext cx="2201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4000" b="1" dirty="0" smtClean="0">
                <a:solidFill>
                  <a:srgbClr val="E77A04"/>
                </a:solidFill>
              </a:rPr>
              <a:t>AGENDA</a:t>
            </a:r>
            <a:endParaRPr lang="pt-BR" sz="4000" b="1" dirty="0">
              <a:solidFill>
                <a:srgbClr val="E77A04"/>
              </a:solidFill>
            </a:endParaRPr>
          </a:p>
        </p:txBody>
      </p:sp>
      <p:cxnSp>
        <p:nvCxnSpPr>
          <p:cNvPr id="29" name="Conector reto 28"/>
          <p:cNvCxnSpPr/>
          <p:nvPr userDrawn="1"/>
        </p:nvCxnSpPr>
        <p:spPr>
          <a:xfrm flipV="1">
            <a:off x="11784527" y="965646"/>
            <a:ext cx="39173" cy="5573267"/>
          </a:xfrm>
          <a:prstGeom prst="line">
            <a:avLst/>
          </a:prstGeom>
          <a:ln w="28575">
            <a:solidFill>
              <a:srgbClr val="FFA2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963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s para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/>
          <p:cNvGrpSpPr/>
          <p:nvPr userDrawn="1"/>
        </p:nvGrpSpPr>
        <p:grpSpPr>
          <a:xfrm>
            <a:off x="0" y="0"/>
            <a:ext cx="355600" cy="6858000"/>
            <a:chOff x="0" y="0"/>
            <a:chExt cx="355600" cy="6858000"/>
          </a:xfrm>
        </p:grpSpPr>
        <p:sp>
          <p:nvSpPr>
            <p:cNvPr id="9" name="Retângulo 8"/>
            <p:cNvSpPr/>
            <p:nvPr userDrawn="1"/>
          </p:nvSpPr>
          <p:spPr>
            <a:xfrm>
              <a:off x="0" y="0"/>
              <a:ext cx="355600" cy="6858000"/>
            </a:xfrm>
            <a:prstGeom prst="rect">
              <a:avLst/>
            </a:prstGeom>
            <a:solidFill>
              <a:srgbClr val="FFA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riângulo isósceles 9"/>
            <p:cNvSpPr/>
            <p:nvPr userDrawn="1"/>
          </p:nvSpPr>
          <p:spPr>
            <a:xfrm rot="5400000">
              <a:off x="-18664" y="54829"/>
              <a:ext cx="302191" cy="244227"/>
            </a:xfrm>
            <a:prstGeom prst="triangle">
              <a:avLst/>
            </a:prstGeom>
            <a:solidFill>
              <a:srgbClr val="962F05"/>
            </a:solidFill>
            <a:ln w="19050">
              <a:solidFill>
                <a:srgbClr val="962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Triângulo isósceles 10"/>
            <p:cNvSpPr/>
            <p:nvPr userDrawn="1"/>
          </p:nvSpPr>
          <p:spPr>
            <a:xfrm rot="16200000">
              <a:off x="72454" y="289359"/>
              <a:ext cx="302191" cy="244227"/>
            </a:xfrm>
            <a:prstGeom prst="triangle">
              <a:avLst/>
            </a:prstGeom>
            <a:solidFill>
              <a:srgbClr val="E77A04"/>
            </a:solidFill>
            <a:ln w="19050">
              <a:solidFill>
                <a:srgbClr val="E77A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isósceles 11"/>
            <p:cNvSpPr/>
            <p:nvPr userDrawn="1"/>
          </p:nvSpPr>
          <p:spPr>
            <a:xfrm rot="5400000">
              <a:off x="39152" y="551099"/>
              <a:ext cx="257869" cy="203534"/>
            </a:xfrm>
            <a:prstGeom prst="triangle">
              <a:avLst/>
            </a:prstGeom>
            <a:noFill/>
            <a:ln w="19050">
              <a:solidFill>
                <a:srgbClr val="E77A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Triângulo isósceles 12"/>
            <p:cNvSpPr/>
            <p:nvPr userDrawn="1"/>
          </p:nvSpPr>
          <p:spPr>
            <a:xfrm rot="16200000">
              <a:off x="72454" y="6558818"/>
              <a:ext cx="302191" cy="244227"/>
            </a:xfrm>
            <a:prstGeom prst="triangle">
              <a:avLst/>
            </a:prstGeom>
            <a:solidFill>
              <a:srgbClr val="962F05"/>
            </a:solidFill>
            <a:ln w="19050">
              <a:solidFill>
                <a:srgbClr val="962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riângulo isósceles 13"/>
            <p:cNvSpPr/>
            <p:nvPr userDrawn="1"/>
          </p:nvSpPr>
          <p:spPr>
            <a:xfrm rot="5400000">
              <a:off x="-21045" y="6298165"/>
              <a:ext cx="302191" cy="244227"/>
            </a:xfrm>
            <a:prstGeom prst="triangle">
              <a:avLst/>
            </a:prstGeom>
            <a:solidFill>
              <a:srgbClr val="E77A04"/>
            </a:solidFill>
            <a:ln w="19050">
              <a:solidFill>
                <a:srgbClr val="E77A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Triângulo isósceles 14"/>
            <p:cNvSpPr/>
            <p:nvPr userDrawn="1"/>
          </p:nvSpPr>
          <p:spPr>
            <a:xfrm rot="16200000">
              <a:off x="53403" y="6064605"/>
              <a:ext cx="257869" cy="203534"/>
            </a:xfrm>
            <a:prstGeom prst="triangle">
              <a:avLst/>
            </a:prstGeom>
            <a:noFill/>
            <a:ln w="19050">
              <a:solidFill>
                <a:srgbClr val="E77A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Título 1"/>
          <p:cNvSpPr txBox="1">
            <a:spLocks/>
          </p:cNvSpPr>
          <p:nvPr userDrawn="1"/>
        </p:nvSpPr>
        <p:spPr>
          <a:xfrm>
            <a:off x="456241" y="38543"/>
            <a:ext cx="9015186" cy="80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smtClean="0"/>
              <a:t>TÍTULO DO TÓPICO (arial, maiúsculo, negrito, 28pt)</a:t>
            </a:r>
            <a:endParaRPr lang="pt-BR" dirty="0"/>
          </a:p>
        </p:txBody>
      </p:sp>
      <p:cxnSp>
        <p:nvCxnSpPr>
          <p:cNvPr id="18" name="Conector reto 17"/>
          <p:cNvCxnSpPr/>
          <p:nvPr userDrawn="1"/>
        </p:nvCxnSpPr>
        <p:spPr>
          <a:xfrm>
            <a:off x="592428" y="721217"/>
            <a:ext cx="11256135" cy="0"/>
          </a:xfrm>
          <a:prstGeom prst="line">
            <a:avLst/>
          </a:prstGeom>
          <a:ln w="28575">
            <a:solidFill>
              <a:srgbClr val="FFA2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631" y="216798"/>
            <a:ext cx="1050170" cy="326165"/>
          </a:xfrm>
          <a:prstGeom prst="rect">
            <a:avLst/>
          </a:prstGeom>
        </p:spPr>
      </p:pic>
      <p:pic>
        <p:nvPicPr>
          <p:cNvPr id="25" name="Picture 4" descr="Marca Horizontal Smbolo Tipografia preto001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8" b="19989"/>
          <a:stretch/>
        </p:blipFill>
        <p:spPr bwMode="auto">
          <a:xfrm>
            <a:off x="10798631" y="6337024"/>
            <a:ext cx="1210495" cy="38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Espaço Reservado para Número de Slide 5"/>
          <p:cNvSpPr>
            <a:spLocks noGrp="1"/>
          </p:cNvSpPr>
          <p:nvPr>
            <p:ph type="sldNum" sz="quarter" idx="13"/>
          </p:nvPr>
        </p:nvSpPr>
        <p:spPr>
          <a:xfrm>
            <a:off x="5980102" y="6420278"/>
            <a:ext cx="48078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Nº</a:t>
            </a:r>
            <a:endParaRPr lang="pt-BR" dirty="0"/>
          </a:p>
        </p:txBody>
      </p:sp>
      <p:sp>
        <p:nvSpPr>
          <p:cNvPr id="27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96257" y="1622802"/>
            <a:ext cx="6178685" cy="42834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Clr>
                <a:srgbClr val="D85401"/>
              </a:buClr>
              <a:buSzPct val="100000"/>
              <a:buFont typeface="+mj-lt"/>
              <a:buNone/>
              <a:defRPr sz="20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rgbClr val="D85401"/>
              </a:buClr>
              <a:buSzPct val="100000"/>
              <a:buFont typeface="+mj-lt"/>
              <a:buNone/>
              <a:defRPr sz="18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Clr>
                <a:srgbClr val="D85401"/>
              </a:buClr>
              <a:buSzPct val="100000"/>
              <a:buFont typeface="+mj-lt"/>
              <a:buNone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Clr>
                <a:srgbClr val="D85401"/>
              </a:buClr>
              <a:buSzPct val="100000"/>
              <a:buFont typeface="+mj-lt"/>
              <a:buNone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Clr>
                <a:srgbClr val="D85401"/>
              </a:buClr>
              <a:buSzPct val="100000"/>
              <a:buFont typeface="+mj-lt"/>
              <a:buNone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Clique para adicionar texto (</a:t>
            </a:r>
            <a:r>
              <a:rPr lang="pt-BR" dirty="0" err="1" smtClean="0"/>
              <a:t>arial</a:t>
            </a:r>
            <a:r>
              <a:rPr lang="pt-BR" dirty="0" smtClean="0"/>
              <a:t>, 20pt, justificado, o tamanho da fonte pode ser modificado conforme a necessidade).</a:t>
            </a:r>
          </a:p>
        </p:txBody>
      </p:sp>
      <p:sp>
        <p:nvSpPr>
          <p:cNvPr id="32" name="Espaço Reservado para Imagem 2"/>
          <p:cNvSpPr>
            <a:spLocks noGrp="1"/>
          </p:cNvSpPr>
          <p:nvPr>
            <p:ph type="pic" idx="10"/>
          </p:nvPr>
        </p:nvSpPr>
        <p:spPr>
          <a:xfrm>
            <a:off x="7615599" y="2197178"/>
            <a:ext cx="3818223" cy="31346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055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0"/>
            <a:ext cx="1118865" cy="6858000"/>
          </a:xfrm>
          <a:prstGeom prst="rect">
            <a:avLst/>
          </a:prstGeom>
          <a:solidFill>
            <a:srgbClr val="FFA2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 userDrawn="1"/>
        </p:nvCxnSpPr>
        <p:spPr>
          <a:xfrm flipH="1" flipV="1">
            <a:off x="1472127" y="489396"/>
            <a:ext cx="8395774" cy="1"/>
          </a:xfrm>
          <a:prstGeom prst="line">
            <a:avLst/>
          </a:prstGeom>
          <a:ln w="28575">
            <a:solidFill>
              <a:srgbClr val="FFA2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 userDrawn="1"/>
        </p:nvCxnSpPr>
        <p:spPr>
          <a:xfrm flipV="1">
            <a:off x="1472127" y="489397"/>
            <a:ext cx="0" cy="6049515"/>
          </a:xfrm>
          <a:prstGeom prst="line">
            <a:avLst/>
          </a:prstGeom>
          <a:ln w="28575">
            <a:solidFill>
              <a:srgbClr val="FFA2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 userDrawn="1"/>
        </p:nvCxnSpPr>
        <p:spPr>
          <a:xfrm flipH="1">
            <a:off x="1472127" y="6538912"/>
            <a:ext cx="10326174" cy="0"/>
          </a:xfrm>
          <a:prstGeom prst="line">
            <a:avLst/>
          </a:prstGeom>
          <a:ln w="28575">
            <a:solidFill>
              <a:srgbClr val="FFA2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267" y="215458"/>
            <a:ext cx="1764033" cy="547878"/>
          </a:xfrm>
          <a:prstGeom prst="rect">
            <a:avLst/>
          </a:prstGeom>
        </p:spPr>
      </p:pic>
      <p:sp>
        <p:nvSpPr>
          <p:cNvPr id="10" name="Triângulo isósceles 9"/>
          <p:cNvSpPr/>
          <p:nvPr userDrawn="1"/>
        </p:nvSpPr>
        <p:spPr>
          <a:xfrm rot="5400000">
            <a:off x="-112714" y="146497"/>
            <a:ext cx="952500" cy="711200"/>
          </a:xfrm>
          <a:prstGeom prst="triangle">
            <a:avLst/>
          </a:prstGeom>
          <a:solidFill>
            <a:srgbClr val="962F05"/>
          </a:solidFill>
          <a:ln w="19050">
            <a:solidFill>
              <a:srgbClr val="962F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isósceles 10"/>
          <p:cNvSpPr/>
          <p:nvPr userDrawn="1"/>
        </p:nvSpPr>
        <p:spPr>
          <a:xfrm rot="16200000">
            <a:off x="264564" y="610046"/>
            <a:ext cx="952500" cy="711200"/>
          </a:xfrm>
          <a:prstGeom prst="triangle">
            <a:avLst/>
          </a:prstGeom>
          <a:solidFill>
            <a:srgbClr val="E77A04"/>
          </a:solidFill>
          <a:ln w="19050">
            <a:solidFill>
              <a:srgbClr val="E77A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/>
          <p:cNvSpPr/>
          <p:nvPr userDrawn="1"/>
        </p:nvSpPr>
        <p:spPr>
          <a:xfrm rot="5400000">
            <a:off x="106412" y="1185680"/>
            <a:ext cx="812799" cy="592701"/>
          </a:xfrm>
          <a:prstGeom prst="triangle">
            <a:avLst/>
          </a:prstGeom>
          <a:noFill/>
          <a:ln w="28575">
            <a:solidFill>
              <a:srgbClr val="E77A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4" descr="Marca Horizontal Smbolo Tipografia preto001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8" b="19989"/>
          <a:stretch/>
        </p:blipFill>
        <p:spPr bwMode="auto">
          <a:xfrm>
            <a:off x="0" y="6350000"/>
            <a:ext cx="1118865" cy="38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 userDrawn="1"/>
        </p:nvSpPr>
        <p:spPr>
          <a:xfrm>
            <a:off x="1522308" y="489396"/>
            <a:ext cx="6681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4000" b="1" dirty="0" smtClean="0">
                <a:solidFill>
                  <a:srgbClr val="E77A04"/>
                </a:solidFill>
              </a:rPr>
              <a:t>REFERÊNCIAS</a:t>
            </a:r>
            <a:r>
              <a:rPr lang="pt-BR" sz="4000" b="1" baseline="0" dirty="0" smtClean="0">
                <a:solidFill>
                  <a:srgbClr val="E77A04"/>
                </a:solidFill>
              </a:rPr>
              <a:t> BIBLIOGRÁFICAS</a:t>
            </a:r>
            <a:endParaRPr lang="pt-BR" sz="4000" b="1" dirty="0">
              <a:solidFill>
                <a:srgbClr val="E77A04"/>
              </a:solidFill>
            </a:endParaRPr>
          </a:p>
        </p:txBody>
      </p:sp>
      <p:cxnSp>
        <p:nvCxnSpPr>
          <p:cNvPr id="15" name="Conector reto 14"/>
          <p:cNvCxnSpPr/>
          <p:nvPr userDrawn="1"/>
        </p:nvCxnSpPr>
        <p:spPr>
          <a:xfrm flipV="1">
            <a:off x="11784527" y="965646"/>
            <a:ext cx="39173" cy="5573267"/>
          </a:xfrm>
          <a:prstGeom prst="line">
            <a:avLst/>
          </a:prstGeom>
          <a:ln w="28575">
            <a:solidFill>
              <a:srgbClr val="FFA2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32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34888449-0EF0-4A86-8913-1438ECD7B4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blackGray">
          <a:xfrm>
            <a:off x="2" y="0"/>
            <a:ext cx="6091706" cy="6858000"/>
          </a:xfrm>
          <a:prstGeom prst="rect">
            <a:avLst/>
          </a:prstGeom>
          <a:solidFill>
            <a:srgbClr val="FFA209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grpSp>
        <p:nvGrpSpPr>
          <p:cNvPr id="26" name="Grupo 8">
            <a:extLst>
              <a:ext uri="{FF2B5EF4-FFF2-40B4-BE49-F238E27FC236}">
                <a16:creationId xmlns:a16="http://schemas.microsoft.com/office/drawing/2014/main" id="{32E115EA-1F1C-4B95-AB2B-A6FAF6A149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501640" y="580338"/>
            <a:ext cx="5044917" cy="5777042"/>
            <a:chOff x="-13995491" y="945960"/>
            <a:chExt cx="25440731" cy="5220000"/>
          </a:xfrm>
        </p:grpSpPr>
        <p:cxnSp>
          <p:nvCxnSpPr>
            <p:cNvPr id="27" name="Conector Reto 9">
              <a:extLst>
                <a:ext uri="{FF2B5EF4-FFF2-40B4-BE49-F238E27FC236}">
                  <a16:creationId xmlns:a16="http://schemas.microsoft.com/office/drawing/2014/main" id="{84D16DA6-5FB9-4A1C-91C1-DCB551C572D0}"/>
                </a:ext>
              </a:extLst>
            </p:cNvPr>
            <p:cNvCxnSpPr>
              <a:cxnSpLocks/>
            </p:cNvCxnSpPr>
            <p:nvPr/>
          </p:nvCxnSpPr>
          <p:spPr>
            <a:xfrm>
              <a:off x="4908892" y="960120"/>
              <a:ext cx="6536348" cy="0"/>
            </a:xfrm>
            <a:prstGeom prst="line">
              <a:avLst/>
            </a:prstGeom>
            <a:noFill/>
            <a:ln w="317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Conector Reto 10">
              <a:extLst>
                <a:ext uri="{FF2B5EF4-FFF2-40B4-BE49-F238E27FC236}">
                  <a16:creationId xmlns:a16="http://schemas.microsoft.com/office/drawing/2014/main" id="{3EE3D6A7-BDAE-46F3-A0AC-6FFBDB8BCE5E}"/>
                </a:ext>
              </a:extLst>
            </p:cNvPr>
            <p:cNvCxnSpPr>
              <a:cxnSpLocks/>
            </p:cNvCxnSpPr>
            <p:nvPr/>
          </p:nvCxnSpPr>
          <p:spPr>
            <a:xfrm>
              <a:off x="-13995491" y="6160611"/>
              <a:ext cx="25436964" cy="0"/>
            </a:xfrm>
            <a:prstGeom prst="line">
              <a:avLst/>
            </a:prstGeom>
            <a:noFill/>
            <a:ln w="317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Conector Reto 11">
              <a:extLst>
                <a:ext uri="{FF2B5EF4-FFF2-40B4-BE49-F238E27FC236}">
                  <a16:creationId xmlns:a16="http://schemas.microsoft.com/office/drawing/2014/main" id="{FDA729FD-538C-4F70-AD7C-C5B181386F5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7888" y="3555960"/>
              <a:ext cx="5220000" cy="0"/>
            </a:xfrm>
            <a:prstGeom prst="line">
              <a:avLst/>
            </a:prstGeom>
            <a:noFill/>
            <a:ln w="317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grpSp>
        <p:nvGrpSpPr>
          <p:cNvPr id="30" name="Grupo 12">
            <a:extLst>
              <a:ext uri="{FF2B5EF4-FFF2-40B4-BE49-F238E27FC236}">
                <a16:creationId xmlns:a16="http://schemas.microsoft.com/office/drawing/2014/main" id="{E9155088-A385-4898-BF3A-E8A973106C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46672" y="600914"/>
            <a:ext cx="5044917" cy="5777043"/>
            <a:chOff x="-13995491" y="957935"/>
            <a:chExt cx="25440731" cy="5220000"/>
          </a:xfrm>
        </p:grpSpPr>
        <p:cxnSp>
          <p:nvCxnSpPr>
            <p:cNvPr id="31" name="Conector Reto 13">
              <a:extLst>
                <a:ext uri="{FF2B5EF4-FFF2-40B4-BE49-F238E27FC236}">
                  <a16:creationId xmlns:a16="http://schemas.microsoft.com/office/drawing/2014/main" id="{C156646E-1B93-4BAA-AEB7-D2B7C87B99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4968" y="960120"/>
              <a:ext cx="6470272" cy="5020"/>
            </a:xfrm>
            <a:prstGeom prst="line">
              <a:avLst/>
            </a:prstGeom>
            <a:noFill/>
            <a:ln w="317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Conector Reto 16">
              <a:extLst>
                <a:ext uri="{FF2B5EF4-FFF2-40B4-BE49-F238E27FC236}">
                  <a16:creationId xmlns:a16="http://schemas.microsoft.com/office/drawing/2014/main" id="{811E80F9-2AB1-47E1-AFB6-941CB5BB67F1}"/>
                </a:ext>
              </a:extLst>
            </p:cNvPr>
            <p:cNvCxnSpPr>
              <a:cxnSpLocks/>
            </p:cNvCxnSpPr>
            <p:nvPr/>
          </p:nvCxnSpPr>
          <p:spPr>
            <a:xfrm>
              <a:off x="-13995491" y="6160611"/>
              <a:ext cx="25436964" cy="0"/>
            </a:xfrm>
            <a:prstGeom prst="line">
              <a:avLst/>
            </a:prstGeom>
            <a:noFill/>
            <a:ln w="317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Conector Reto 17">
              <a:extLst>
                <a:ext uri="{FF2B5EF4-FFF2-40B4-BE49-F238E27FC236}">
                  <a16:creationId xmlns:a16="http://schemas.microsoft.com/office/drawing/2014/main" id="{77A9E40C-636F-4F04-A37B-C706AFD208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7890" y="3567935"/>
              <a:ext cx="5220000" cy="0"/>
            </a:xfrm>
            <a:prstGeom prst="line">
              <a:avLst/>
            </a:prstGeom>
            <a:noFill/>
            <a:ln w="317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pic>
        <p:nvPicPr>
          <p:cNvPr id="34" name="Picture 4" descr="Marca Horizontal Smbolo Tipografia preto001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8" b="19989"/>
          <a:stretch/>
        </p:blipFill>
        <p:spPr bwMode="auto">
          <a:xfrm>
            <a:off x="1751579" y="158522"/>
            <a:ext cx="2597302" cy="90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Espaço Reservado para Texto 2"/>
          <p:cNvSpPr>
            <a:spLocks noGrp="1"/>
          </p:cNvSpPr>
          <p:nvPr>
            <p:ph type="body" idx="14" hasCustomPrompt="1"/>
          </p:nvPr>
        </p:nvSpPr>
        <p:spPr>
          <a:xfrm>
            <a:off x="789661" y="1490445"/>
            <a:ext cx="4469622" cy="17626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214963" indent="0">
              <a:buNone/>
              <a:defRPr sz="5315" b="1"/>
            </a:lvl2pPr>
            <a:lvl3pPr marL="2429927" indent="0">
              <a:buNone/>
              <a:defRPr sz="4783" b="1"/>
            </a:lvl3pPr>
            <a:lvl4pPr marL="3644890" indent="0">
              <a:buNone/>
              <a:defRPr sz="4252" b="1"/>
            </a:lvl4pPr>
            <a:lvl5pPr marL="4859853" indent="0">
              <a:buNone/>
              <a:defRPr sz="4252" b="1"/>
            </a:lvl5pPr>
            <a:lvl6pPr marL="6074816" indent="0">
              <a:buNone/>
              <a:defRPr sz="4252" b="1"/>
            </a:lvl6pPr>
            <a:lvl7pPr marL="7289780" indent="0">
              <a:buNone/>
              <a:defRPr sz="4252" b="1"/>
            </a:lvl7pPr>
            <a:lvl8pPr marL="8504743" indent="0">
              <a:buNone/>
              <a:defRPr sz="4252" b="1"/>
            </a:lvl8pPr>
            <a:lvl9pPr marL="9719706" indent="0">
              <a:buNone/>
              <a:defRPr sz="4252" b="1"/>
            </a:lvl9pPr>
          </a:lstStyle>
          <a:p>
            <a:pPr lvl="0"/>
            <a:r>
              <a:rPr lang="pt-BR" dirty="0" smtClean="0"/>
              <a:t>TÍTULO DA APRESENTAÇÃO</a:t>
            </a:r>
          </a:p>
        </p:txBody>
      </p:sp>
      <p:sp>
        <p:nvSpPr>
          <p:cNvPr id="36" name="CaixaDeTexto 35"/>
          <p:cNvSpPr txBox="1"/>
          <p:nvPr userDrawn="1"/>
        </p:nvSpPr>
        <p:spPr>
          <a:xfrm>
            <a:off x="619975" y="4390448"/>
            <a:ext cx="4894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Obrigado(a) pela atenção!</a:t>
            </a:r>
            <a:endParaRPr lang="pt-BR" sz="48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37" name="Imagem 3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1182" y="1195608"/>
            <a:ext cx="4881655" cy="402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1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01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7" r:id="rId3"/>
    <p:sldLayoutId id="2147483651" r:id="rId4"/>
    <p:sldLayoutId id="2147483652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5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35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0"/>
          </p:nvPr>
        </p:nvSpPr>
        <p:spPr/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747656" y="1224316"/>
            <a:ext cx="5907315" cy="439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D85401"/>
              </a:buClr>
              <a:buSzPct val="100000"/>
              <a:buFont typeface="+mj-lt"/>
              <a:buAutoNum type="arabicPeriod"/>
              <a:defRPr sz="18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85401"/>
              </a:buClr>
              <a:buSzPct val="100000"/>
              <a:buFont typeface="+mj-lt"/>
              <a:buNone/>
              <a:defRPr sz="1800" b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85401"/>
              </a:buClr>
              <a:buSzPct val="100000"/>
              <a:buFont typeface="+mj-lt"/>
              <a:buNone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85401"/>
              </a:buClr>
              <a:buSzPct val="100000"/>
              <a:buFont typeface="+mj-lt"/>
              <a:buNone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85401"/>
              </a:buClr>
              <a:buSzPct val="100000"/>
              <a:buFont typeface="+mj-lt"/>
              <a:buNone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pt-BR" b="0" dirty="0" smtClean="0"/>
              <a:t>Faça uma breve descrição profissional, descrevendo as principais qualificações, marcos e pontos relevantes de sua carreira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dirty="0" smtClean="0"/>
              <a:t>Este slide é opcional, fique a vontade para retirá-lo de sua apresentação caso não haja necessidade.</a:t>
            </a:r>
          </a:p>
        </p:txBody>
      </p:sp>
    </p:spTree>
    <p:extLst>
      <p:ext uri="{BB962C8B-B14F-4D97-AF65-F5344CB8AC3E}">
        <p14:creationId xmlns:p14="http://schemas.microsoft.com/office/powerpoint/2010/main" val="40676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4294967295" hasCustomPrompt="1"/>
          </p:nvPr>
        </p:nvSpPr>
        <p:spPr>
          <a:xfrm>
            <a:off x="1761890" y="1603527"/>
            <a:ext cx="9706210" cy="46194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D85401"/>
              </a:buClr>
              <a:buSzPct val="100000"/>
              <a:buFont typeface="+mj-lt"/>
              <a:buAutoNum type="arabicPeriod"/>
              <a:defRPr sz="18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rgbClr val="D85401"/>
              </a:buClr>
              <a:buSzPct val="100000"/>
              <a:buFont typeface="+mj-lt"/>
              <a:buNone/>
              <a:defRPr sz="18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Clr>
                <a:srgbClr val="D85401"/>
              </a:buClr>
              <a:buSzPct val="100000"/>
              <a:buFont typeface="+mj-lt"/>
              <a:buNone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Clr>
                <a:srgbClr val="D85401"/>
              </a:buClr>
              <a:buSzPct val="100000"/>
              <a:buFont typeface="+mj-lt"/>
              <a:buNone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Clr>
                <a:srgbClr val="D85401"/>
              </a:buClr>
              <a:buSzPct val="100000"/>
              <a:buFont typeface="+mj-lt"/>
              <a:buNone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Insira os tópicos tratados na apresentação (</a:t>
            </a:r>
            <a:r>
              <a:rPr lang="pt-BR" dirty="0" err="1" smtClean="0"/>
              <a:t>arial</a:t>
            </a:r>
            <a:r>
              <a:rPr lang="pt-BR" dirty="0" smtClean="0"/>
              <a:t>, negrito, 18pt)</a:t>
            </a:r>
          </a:p>
          <a:p>
            <a:pPr lvl="1"/>
            <a:r>
              <a:rPr lang="pt-BR" dirty="0" smtClean="0"/>
              <a:t>1.1. </a:t>
            </a:r>
            <a:r>
              <a:rPr lang="pt-BR" dirty="0" err="1" smtClean="0"/>
              <a:t>Subtópico</a:t>
            </a:r>
            <a:r>
              <a:rPr lang="pt-BR" dirty="0" smtClean="0"/>
              <a:t> (</a:t>
            </a:r>
            <a:r>
              <a:rPr lang="pt-BR" dirty="0" err="1" smtClean="0"/>
              <a:t>arial</a:t>
            </a:r>
            <a:r>
              <a:rPr lang="pt-BR" dirty="0" smtClean="0"/>
              <a:t>, 18pt)</a:t>
            </a:r>
          </a:p>
        </p:txBody>
      </p:sp>
    </p:spTree>
    <p:extLst>
      <p:ext uri="{BB962C8B-B14F-4D97-AF65-F5344CB8AC3E}">
        <p14:creationId xmlns:p14="http://schemas.microsoft.com/office/powerpoint/2010/main" val="202787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9" b="632"/>
          <a:stretch/>
        </p:blipFill>
        <p:spPr>
          <a:xfrm>
            <a:off x="7560492" y="2128669"/>
            <a:ext cx="3497701" cy="3312737"/>
          </a:xfrm>
        </p:spPr>
      </p:pic>
      <p:sp>
        <p:nvSpPr>
          <p:cNvPr id="6" name="CaixaDeTexto 5"/>
          <p:cNvSpPr txBox="1"/>
          <p:nvPr/>
        </p:nvSpPr>
        <p:spPr>
          <a:xfrm>
            <a:off x="7634312" y="1679768"/>
            <a:ext cx="335006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Figura x – Descrição da imagem </a:t>
            </a:r>
          </a:p>
          <a:p>
            <a:pPr algn="ctr"/>
            <a:r>
              <a:rPr lang="pt-BR" sz="105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05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pt-BR" sz="105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, 12pt, negrito, centralizado)</a:t>
            </a:r>
            <a:endParaRPr lang="pt-BR" sz="105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835682" y="5441406"/>
            <a:ext cx="29473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Fonte: SOBRENOME, A. B. (ANO) </a:t>
            </a:r>
          </a:p>
          <a:p>
            <a:pPr algn="ctr"/>
            <a:r>
              <a:rPr lang="pt-BR" sz="105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05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pt-BR" sz="105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, 12pt, negrito, centralizado)</a:t>
            </a:r>
            <a:endParaRPr lang="pt-BR" sz="105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0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3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593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5060</TotalTime>
  <Words>92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Freestyle Script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Ferreira Gonçalves</dc:creator>
  <cp:lastModifiedBy>HENRIQUE</cp:lastModifiedBy>
  <cp:revision>47</cp:revision>
  <dcterms:created xsi:type="dcterms:W3CDTF">2024-04-19T01:50:05Z</dcterms:created>
  <dcterms:modified xsi:type="dcterms:W3CDTF">2024-05-14T01:57:39Z</dcterms:modified>
</cp:coreProperties>
</file>