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4715D6-CC32-4A01-8C37-5A6FBEF0C1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DBD52E-6EB4-4EED-99E2-407B8976E1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0268A4-3B52-4FF2-BB23-E41702031A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33A917-C3BA-495E-915A-46AE3B1370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C7BE2F-BD42-4C43-87DC-054BFC779B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BE62FB-ED5B-42F6-B777-D10CF292F4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BB976E-C35A-4D11-87E8-8C870FFC86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823DFA-7CEA-4F9A-9008-D683ECA8EE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EF47FF-83AD-4A58-82BA-6B00D1842F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89680" y="2304720"/>
            <a:ext cx="3829320" cy="932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4570E8-84D5-42B3-9F60-9D94632CD0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D92154-2850-4750-92BA-9AA8A4771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40A8F1-9258-4CE4-9293-BE043F7C59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B008A8-BA05-4B97-BAAE-6B5D9C8EA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262EAC-07BB-4E78-991F-F9B9B328D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880652-EED1-4EC6-8303-6C60561612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1C0DAD-663D-4158-8273-F79943424A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CC8742-AC2B-435A-9DF2-7589DEB294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6E9FCC-B284-477A-9AE9-853ED36D5F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5DAC9-313A-44F3-8661-F005B39406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1D28B2-C9B2-4995-9171-6C69518838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89680" y="2304720"/>
            <a:ext cx="3829320" cy="932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C88FB-B636-47B1-BDDD-E4313893A2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090BE9-690D-44A7-B3AD-FBAA299E9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69EEE9-4813-4845-9731-11D1AF0E1C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00CA5-3AA3-40E2-9F51-EB2427BA55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400" spc="-1" strike="noStrike">
                <a:latin typeface="Calibri"/>
              </a:rPr>
              <a:t>C</a:t>
            </a:r>
            <a:r>
              <a:rPr b="0" lang="en-IN" sz="4400" spc="-1" strike="noStrike">
                <a:latin typeface="Calibri"/>
              </a:rPr>
              <a:t>l</a:t>
            </a:r>
            <a:r>
              <a:rPr b="0" lang="en-IN" sz="4400" spc="-1" strike="noStrike">
                <a:latin typeface="Calibri"/>
              </a:rPr>
              <a:t>i</a:t>
            </a:r>
            <a:r>
              <a:rPr b="0" lang="en-IN" sz="4400" spc="-1" strike="noStrike">
                <a:latin typeface="Calibri"/>
              </a:rPr>
              <a:t>c</a:t>
            </a:r>
            <a:r>
              <a:rPr b="0" lang="en-IN" sz="4400" spc="-1" strike="noStrike">
                <a:latin typeface="Calibri"/>
              </a:rPr>
              <a:t>k</a:t>
            </a:r>
            <a:r>
              <a:rPr b="0" lang="en-IN" sz="4400" spc="-1" strike="noStrike">
                <a:latin typeface="Calibri"/>
              </a:rPr>
              <a:t> 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o</a:t>
            </a:r>
            <a:r>
              <a:rPr b="0" lang="en-IN" sz="4400" spc="-1" strike="noStrike">
                <a:latin typeface="Calibri"/>
              </a:rPr>
              <a:t> </a:t>
            </a:r>
            <a:r>
              <a:rPr b="0" lang="en-IN" sz="4400" spc="-1" strike="noStrike">
                <a:latin typeface="Calibri"/>
              </a:rPr>
              <a:t>e</a:t>
            </a:r>
            <a:r>
              <a:rPr b="0" lang="en-IN" sz="4400" spc="-1" strike="noStrike">
                <a:latin typeface="Calibri"/>
              </a:rPr>
              <a:t>d</a:t>
            </a:r>
            <a:r>
              <a:rPr b="0" lang="en-IN" sz="4400" spc="-1" strike="noStrike">
                <a:latin typeface="Calibri"/>
              </a:rPr>
              <a:t>i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 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h</a:t>
            </a:r>
            <a:r>
              <a:rPr b="0" lang="en-IN" sz="4400" spc="-1" strike="noStrike">
                <a:latin typeface="Calibri"/>
              </a:rPr>
              <a:t>e</a:t>
            </a:r>
            <a:r>
              <a:rPr b="0" lang="en-IN" sz="4400" spc="-1" strike="noStrike">
                <a:latin typeface="Calibri"/>
              </a:rPr>
              <a:t> 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i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l</a:t>
            </a:r>
            <a:r>
              <a:rPr b="0" lang="en-IN" sz="4400" spc="-1" strike="noStrike">
                <a:latin typeface="Calibri"/>
              </a:rPr>
              <a:t>e</a:t>
            </a:r>
            <a:r>
              <a:rPr b="0" lang="en-IN" sz="4400" spc="-1" strike="noStrike">
                <a:latin typeface="Calibri"/>
              </a:rPr>
              <a:t> 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e</a:t>
            </a:r>
            <a:r>
              <a:rPr b="0" lang="en-IN" sz="4400" spc="-1" strike="noStrike">
                <a:latin typeface="Calibri"/>
              </a:rPr>
              <a:t>x</a:t>
            </a:r>
            <a:r>
              <a:rPr b="0" lang="en-IN" sz="4400" spc="-1" strike="noStrike">
                <a:latin typeface="Calibri"/>
              </a:rPr>
              <a:t>t</a:t>
            </a:r>
            <a:r>
              <a:rPr b="0" lang="en-IN" sz="4400" spc="-1" strike="noStrike">
                <a:latin typeface="Calibri"/>
              </a:rPr>
              <a:t> </a:t>
            </a:r>
            <a:r>
              <a:rPr b="0" lang="en-IN" sz="4400" spc="-1" strike="noStrike">
                <a:latin typeface="Calibri"/>
              </a:rPr>
              <a:t>f</a:t>
            </a:r>
            <a:r>
              <a:rPr b="0" lang="en-IN" sz="4400" spc="-1" strike="noStrike">
                <a:latin typeface="Calibri"/>
              </a:rPr>
              <a:t>o</a:t>
            </a:r>
            <a:r>
              <a:rPr b="0" lang="en-IN" sz="4400" spc="-1" strike="noStrike">
                <a:latin typeface="Calibri"/>
              </a:rPr>
              <a:t>r</a:t>
            </a:r>
            <a:r>
              <a:rPr b="0" lang="en-IN" sz="4400" spc="-1" strike="noStrike">
                <a:latin typeface="Calibri"/>
              </a:rPr>
              <a:t>m</a:t>
            </a:r>
            <a:r>
              <a:rPr b="0" lang="en-IN" sz="4400" spc="-1" strike="noStrike">
                <a:latin typeface="Calibri"/>
              </a:rPr>
              <a:t>a</a:t>
            </a:r>
            <a:r>
              <a:rPr b="0" lang="en-IN" sz="4400" spc="-1" strike="noStrike">
                <a:latin typeface="Calibri"/>
              </a:rPr>
              <a:t>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2C8FA-AE46-48DB-AB0D-E2E0AFCDD8D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1960" y="45000"/>
            <a:ext cx="7418880" cy="12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4600" y="1033200"/>
            <a:ext cx="8210880" cy="458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50" spc="-1" strike="noStrike">
                <a:latin typeface="Calibri"/>
              </a:rPr>
              <a:t>Click to edit the outline text format</a:t>
            </a:r>
            <a:endParaRPr b="0" lang="en-IN" sz="275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50" spc="-1" strike="noStrike">
                <a:latin typeface="Calibri"/>
              </a:rPr>
              <a:t>Second Outline Level</a:t>
            </a:r>
            <a:endParaRPr b="0" lang="en-IN" sz="275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50" spc="-1" strike="noStrike">
                <a:latin typeface="Calibri"/>
              </a:rPr>
              <a:t>Third Outline Level</a:t>
            </a:r>
            <a:endParaRPr b="0" lang="en-IN" sz="275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50" spc="-1" strike="noStrike">
                <a:latin typeface="Calibri"/>
              </a:rPr>
              <a:t>Fourth Outline Level</a:t>
            </a:r>
            <a:endParaRPr b="0" lang="en-IN" sz="275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50" spc="-1" strike="noStrike">
                <a:latin typeface="Calibri"/>
              </a:rPr>
              <a:t>Fifth Outline Level</a:t>
            </a:r>
            <a:endParaRPr b="0" lang="en-IN" sz="275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50" spc="-1" strike="noStrike">
                <a:latin typeface="Calibri"/>
              </a:rPr>
              <a:t>Sixth Outline Level</a:t>
            </a:r>
            <a:endParaRPr b="0" lang="en-IN" sz="275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750" spc="-1" strike="noStrike">
                <a:latin typeface="Calibri"/>
              </a:rPr>
              <a:t>Seventh Outline Level</a:t>
            </a:r>
            <a:endParaRPr b="0" lang="en-IN" sz="275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16E5E-B468-4F3A-A2B2-24F1950CCB9A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object 2" descr=""/>
          <p:cNvPicPr/>
          <p:nvPr/>
        </p:nvPicPr>
        <p:blipFill>
          <a:blip r:embed="rId1"/>
          <a:stretch/>
        </p:blipFill>
        <p:spPr>
          <a:xfrm>
            <a:off x="1666800" y="646812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89680" y="2304720"/>
            <a:ext cx="382932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2750" spc="-12" strike="noStrike">
                <a:solidFill>
                  <a:srgbClr val="000000"/>
                </a:solidFill>
                <a:latin typeface="Times New Roman"/>
              </a:rPr>
              <a:t>PURAMNARASIMHULU</a:t>
            </a:r>
            <a:endParaRPr b="0" lang="en-IN" sz="2750" spc="-1" strike="noStrike">
              <a:latin typeface="Calibri"/>
            </a:endParaRPr>
          </a:p>
        </p:txBody>
      </p:sp>
      <p:sp>
        <p:nvSpPr>
          <p:cNvPr id="84" name="object 4"/>
          <p:cNvSpPr/>
          <p:nvPr/>
        </p:nvSpPr>
        <p:spPr>
          <a:xfrm>
            <a:off x="6225120" y="2814480"/>
            <a:ext cx="17028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2400" spc="-1" strike="noStrike">
                <a:solidFill>
                  <a:srgbClr val="2c926b"/>
                </a:solidFill>
                <a:latin typeface="Times New Roman"/>
              </a:rPr>
              <a:t>Final</a:t>
            </a:r>
            <a:r>
              <a:rPr b="1" lang="en-IN" sz="2400" spc="-131" strike="noStrike">
                <a:solidFill>
                  <a:srgbClr val="2c926b"/>
                </a:solidFill>
                <a:latin typeface="Times New Roman"/>
              </a:rPr>
              <a:t> </a:t>
            </a:r>
            <a:r>
              <a:rPr b="1" lang="en-IN" sz="2400" spc="-12" strike="noStrike">
                <a:solidFill>
                  <a:srgbClr val="2c926b"/>
                </a:solidFill>
                <a:latin typeface="Times New Roman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object 5"/>
          <p:cNvSpPr/>
          <p:nvPr/>
        </p:nvSpPr>
        <p:spPr>
          <a:xfrm>
            <a:off x="740520" y="6467400"/>
            <a:ext cx="17535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148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Annual</a:t>
            </a:r>
            <a:r>
              <a:rPr b="1" lang="en-IN" sz="1100" spc="-80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11463120" y="6449040"/>
            <a:ext cx="98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52" strike="noStrike">
                <a:solidFill>
                  <a:srgbClr val="2c926b"/>
                </a:solidFill>
                <a:latin typeface="Trebuchet MS"/>
              </a:rPr>
              <a:t>1</a:t>
            </a:r>
            <a:endParaRPr b="0" lang="en-IN" sz="1100" spc="-1" strike="noStrike">
              <a:latin typeface="Arial"/>
            </a:endParaRPr>
          </a:p>
        </p:txBody>
      </p:sp>
      <p:grpSp>
        <p:nvGrpSpPr>
          <p:cNvPr id="87" name="object 7"/>
          <p:cNvGrpSpPr/>
          <p:nvPr/>
        </p:nvGrpSpPr>
        <p:grpSpPr>
          <a:xfrm>
            <a:off x="743040" y="1028880"/>
            <a:ext cx="1742400" cy="1409400"/>
            <a:chOff x="743040" y="1028880"/>
            <a:chExt cx="1742400" cy="1409400"/>
          </a:xfrm>
        </p:grpSpPr>
        <p:sp>
          <p:nvSpPr>
            <p:cNvPr id="88" name="object 8"/>
            <p:cNvSpPr/>
            <p:nvPr/>
          </p:nvSpPr>
          <p:spPr>
            <a:xfrm>
              <a:off x="990720" y="1028880"/>
              <a:ext cx="978840" cy="360"/>
            </a:xfrm>
            <a:custGeom>
              <a:avLst/>
              <a:gdLst/>
              <a:ahLst/>
              <a:rect l="l" t="t" r="r" b="b"/>
              <a:pathLst>
                <a:path w="979169" h="0">
                  <a:moveTo>
                    <a:pt x="0" y="0"/>
                  </a:moveTo>
                  <a:lnTo>
                    <a:pt x="978916" y="0"/>
                  </a:lnTo>
                </a:path>
              </a:pathLst>
            </a:custGeom>
            <a:noFill/>
            <a:ln w="76200">
              <a:solidFill>
                <a:srgbClr val="1773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object 9"/>
            <p:cNvSpPr/>
            <p:nvPr/>
          </p:nvSpPr>
          <p:spPr>
            <a:xfrm>
              <a:off x="743040" y="1381320"/>
              <a:ext cx="1228320" cy="105696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8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object 10"/>
            <p:cNvSpPr/>
            <p:nvPr/>
          </p:nvSpPr>
          <p:spPr>
            <a:xfrm>
              <a:off x="1838160" y="1105200"/>
              <a:ext cx="647280" cy="56160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object 11"/>
          <p:cNvSpPr/>
          <p:nvPr/>
        </p:nvSpPr>
        <p:spPr>
          <a:xfrm>
            <a:off x="3753000" y="1190880"/>
            <a:ext cx="1666440" cy="143784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9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object 12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d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91960" y="45000"/>
            <a:ext cx="7418880" cy="1461960"/>
          </a:xfrm>
          <a:prstGeom prst="rect">
            <a:avLst/>
          </a:prstGeom>
          <a:noFill/>
          <a:ln w="0">
            <a:noFill/>
          </a:ln>
        </p:spPr>
        <p:txBody>
          <a:bodyPr lIns="0" rIns="0" tIns="316800" bIns="0" anchor="t">
            <a:noAutofit/>
          </a:bodyPr>
          <a:p>
            <a:pPr marL="16524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4400" spc="-21" strike="noStrike">
                <a:solidFill>
                  <a:srgbClr val="000000"/>
                </a:solidFill>
                <a:latin typeface="Times New Roman"/>
              </a:rPr>
              <a:t>Modeling</a:t>
            </a:r>
            <a:r>
              <a:rPr b="0" lang="en-IN" sz="4400" spc="-20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Calibri"/>
              </a:rPr>
              <a:t>Techniques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192" name="object 4"/>
          <p:cNvSpPr/>
          <p:nvPr/>
        </p:nvSpPr>
        <p:spPr>
          <a:xfrm>
            <a:off x="368280" y="1640160"/>
            <a:ext cx="9789480" cy="51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6760" indent="-3441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88000"/>
              <a:buFont typeface="Wingdings" charset="2"/>
              <a:buChar char=""/>
              <a:tabLst>
                <a:tab algn="l" pos="356760"/>
              </a:tabLst>
            </a:pPr>
            <a:r>
              <a:rPr b="1" lang="en-IN" sz="24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Behavioral</a:t>
            </a:r>
            <a:r>
              <a:rPr b="1" lang="en-IN" sz="2400" spc="-4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Modeling</a:t>
            </a:r>
            <a:r>
              <a:rPr b="0" lang="en-IN" sz="24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:</a:t>
            </a:r>
            <a:endParaRPr b="0" lang="en-IN" sz="2400" spc="-1" strike="noStrike">
              <a:latin typeface="Arial"/>
            </a:endParaRPr>
          </a:p>
          <a:p>
            <a:pPr lvl="1" marL="756360" indent="-283320">
              <a:lnSpc>
                <a:spcPct val="100000"/>
              </a:lnSpc>
              <a:spcBef>
                <a:spcPts val="1996"/>
              </a:spcBef>
              <a:buClr>
                <a:srgbClr val="000000"/>
              </a:buClr>
              <a:buSzPct val="88000"/>
              <a:buFont typeface="Symbol" charset="2"/>
              <a:buChar char=""/>
              <a:tabLst>
                <a:tab algn="l" pos="756360"/>
              </a:tabLst>
            </a:pPr>
            <a:r>
              <a:rPr b="0" lang="en-IN" sz="2400" spc="-1" strike="noStrike">
                <a:latin typeface="Times New Roman"/>
              </a:rPr>
              <a:t>Action</a:t>
            </a:r>
            <a:r>
              <a:rPr b="0" lang="en-IN" sz="2400" spc="-5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Sequences: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Logging</a:t>
            </a:r>
            <a:r>
              <a:rPr b="0" lang="en-IN" sz="2400" spc="-7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sequences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of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user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actions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to</a:t>
            </a:r>
            <a:r>
              <a:rPr b="0" lang="en-IN" sz="2400" spc="-7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detect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anomalies.</a:t>
            </a:r>
            <a:endParaRPr b="0" lang="en-IN" sz="2400" spc="-1" strike="noStrike">
              <a:latin typeface="Arial"/>
            </a:endParaRPr>
          </a:p>
          <a:p>
            <a:pPr lvl="1" marL="756360" indent="-283320">
              <a:lnSpc>
                <a:spcPct val="100000"/>
              </a:lnSpc>
              <a:spcBef>
                <a:spcPts val="1945"/>
              </a:spcBef>
              <a:buClr>
                <a:srgbClr val="000000"/>
              </a:buClr>
              <a:buSzPct val="88000"/>
              <a:buFont typeface="Symbol" charset="2"/>
              <a:buChar char=""/>
              <a:tabLst>
                <a:tab algn="l" pos="756360"/>
              </a:tabLst>
            </a:pPr>
            <a:r>
              <a:rPr b="0" lang="en-IN" sz="2400" spc="-12" strike="noStrike">
                <a:latin typeface="Times New Roman"/>
              </a:rPr>
              <a:t>Heuristic</a:t>
            </a:r>
            <a:r>
              <a:rPr b="0" lang="en-IN" sz="2400" spc="-15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Analysis: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Using</a:t>
            </a:r>
            <a:r>
              <a:rPr b="0" lang="en-IN" sz="2400" spc="-8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rules</a:t>
            </a:r>
            <a:r>
              <a:rPr b="0" lang="en-IN" sz="2400" spc="-3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to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identify</a:t>
            </a:r>
            <a:r>
              <a:rPr b="0" lang="en-IN" sz="2400" spc="-3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suspicious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behavior.</a:t>
            </a:r>
            <a:endParaRPr b="0" lang="en-IN" sz="2400" spc="-1" strike="noStrike">
              <a:latin typeface="Arial"/>
            </a:endParaRPr>
          </a:p>
          <a:p>
            <a:pPr marL="356760" indent="-34416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88000"/>
              <a:buFont typeface="Wingdings" charset="2"/>
              <a:buChar char=""/>
              <a:tabLst>
                <a:tab algn="l" pos="356760"/>
              </a:tabLst>
            </a:pPr>
            <a:r>
              <a:rPr b="1" lang="en-IN" sz="24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Statistical</a:t>
            </a:r>
            <a:r>
              <a:rPr b="1" lang="en-IN" sz="2400" spc="-75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Modeling</a:t>
            </a:r>
            <a:r>
              <a:rPr b="0" lang="en-IN" sz="24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:</a:t>
            </a:r>
            <a:endParaRPr b="0" lang="en-IN" sz="2400" spc="-1" strike="noStrike">
              <a:latin typeface="Arial"/>
            </a:endParaRPr>
          </a:p>
          <a:p>
            <a:pPr lvl="1" marL="756360" indent="-283320">
              <a:lnSpc>
                <a:spcPct val="100000"/>
              </a:lnSpc>
              <a:spcBef>
                <a:spcPts val="1925"/>
              </a:spcBef>
              <a:buClr>
                <a:srgbClr val="000000"/>
              </a:buClr>
              <a:buSzPct val="88000"/>
              <a:buFont typeface="Symbol" charset="2"/>
              <a:buChar char=""/>
              <a:tabLst>
                <a:tab algn="l" pos="756360"/>
              </a:tabLst>
            </a:pPr>
            <a:r>
              <a:rPr b="0" lang="en-IN" sz="2400" spc="-1" strike="noStrike">
                <a:latin typeface="Times New Roman"/>
              </a:rPr>
              <a:t>Anomaly</a:t>
            </a:r>
            <a:r>
              <a:rPr b="0" lang="en-IN" sz="2400" spc="-9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Detection:</a:t>
            </a:r>
            <a:r>
              <a:rPr b="0" lang="en-IN" sz="2400" spc="-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Identifying</a:t>
            </a:r>
            <a:r>
              <a:rPr b="0" lang="en-IN" sz="2400" spc="-2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deviations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from</a:t>
            </a:r>
            <a:r>
              <a:rPr b="0" lang="en-IN" sz="2400" spc="-1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normal</a:t>
            </a:r>
            <a:r>
              <a:rPr b="0" lang="en-IN" sz="2400" spc="-55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behavior.</a:t>
            </a:r>
            <a:endParaRPr b="0" lang="en-IN" sz="2400" spc="-1" strike="noStrike">
              <a:latin typeface="Arial"/>
            </a:endParaRPr>
          </a:p>
          <a:p>
            <a:pPr lvl="1" marL="756360" indent="-28332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SzPct val="88000"/>
              <a:buFont typeface="Symbol" charset="2"/>
              <a:buChar char=""/>
              <a:tabLst>
                <a:tab algn="l" pos="756360"/>
              </a:tabLst>
            </a:pPr>
            <a:r>
              <a:rPr b="0" lang="en-IN" sz="2400" spc="-1" strike="noStrike">
                <a:latin typeface="Times New Roman"/>
              </a:rPr>
              <a:t>Machine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Learning: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Training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models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to</a:t>
            </a:r>
            <a:r>
              <a:rPr b="0" lang="en-IN" sz="2400" spc="-7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detect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keylogger</a:t>
            </a:r>
            <a:r>
              <a:rPr b="0" lang="en-IN" sz="2400" spc="-35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patterns.</a:t>
            </a:r>
            <a:endParaRPr b="0" lang="en-IN" sz="2400" spc="-1" strike="noStrike">
              <a:latin typeface="Arial"/>
            </a:endParaRPr>
          </a:p>
          <a:p>
            <a:pPr marL="356760" indent="-344160">
              <a:lnSpc>
                <a:spcPct val="100000"/>
              </a:lnSpc>
              <a:spcBef>
                <a:spcPts val="2520"/>
              </a:spcBef>
              <a:buClr>
                <a:srgbClr val="000000"/>
              </a:buClr>
              <a:buSzPct val="88000"/>
              <a:buFont typeface="Wingdings" charset="2"/>
              <a:buChar char=""/>
              <a:tabLst>
                <a:tab algn="l" pos="356760"/>
              </a:tabLst>
            </a:pPr>
            <a:r>
              <a:rPr b="1" lang="en-IN" sz="24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Signature-</a:t>
            </a:r>
            <a:r>
              <a:rPr b="1" lang="en-IN" sz="24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Based</a:t>
            </a:r>
            <a:r>
              <a:rPr b="1" lang="en-IN" sz="2400" spc="-46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4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Modeling:</a:t>
            </a:r>
            <a:endParaRPr b="0" lang="en-IN" sz="2400" spc="-1" strike="noStrike">
              <a:latin typeface="Arial"/>
            </a:endParaRPr>
          </a:p>
          <a:p>
            <a:pPr lvl="1" marL="756360" indent="-283320">
              <a:lnSpc>
                <a:spcPct val="100000"/>
              </a:lnSpc>
              <a:spcBef>
                <a:spcPts val="1874"/>
              </a:spcBef>
              <a:buClr>
                <a:srgbClr val="000000"/>
              </a:buClr>
              <a:buSzPct val="88000"/>
              <a:buFont typeface="Symbol" charset="2"/>
              <a:buChar char=""/>
              <a:tabLst>
                <a:tab algn="l" pos="756360"/>
              </a:tabLst>
            </a:pPr>
            <a:r>
              <a:rPr b="0" lang="en-IN" sz="2400" spc="-1" strike="noStrike">
                <a:latin typeface="Times New Roman"/>
              </a:rPr>
              <a:t>Pattern</a:t>
            </a:r>
            <a:r>
              <a:rPr b="0" lang="en-IN" sz="2400" spc="-114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Recognition: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Identifying</a:t>
            </a:r>
            <a:r>
              <a:rPr b="0" lang="en-IN" sz="2400" spc="-5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known</a:t>
            </a:r>
            <a:r>
              <a:rPr b="0" lang="en-IN" sz="2400" spc="-7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keylogger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signatures.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/>
          <p:nvPr/>
        </p:nvSpPr>
        <p:spPr>
          <a:xfrm>
            <a:off x="1627920" y="6449040"/>
            <a:ext cx="8280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56"/>
              </a:lnSpc>
              <a:buNone/>
            </a:pPr>
            <a:r>
              <a:rPr b="1" lang="en-IN" sz="1100" spc="-52" strike="noStrike">
                <a:solidFill>
                  <a:srgbClr val="2c83c3"/>
                </a:solidFill>
                <a:latin typeface="Trebuchet MS"/>
              </a:rPr>
              <a:t>n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94" name="object 3" descr=""/>
          <p:cNvPicPr/>
          <p:nvPr/>
        </p:nvPicPr>
        <p:blipFill>
          <a:blip r:embed="rId1"/>
          <a:stretch/>
        </p:blipFill>
        <p:spPr>
          <a:xfrm>
            <a:off x="1666800" y="6422040"/>
            <a:ext cx="75960" cy="18072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9720" y="368280"/>
            <a:ext cx="2189880" cy="121752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3950" spc="103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3950" spc="3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3950" spc="128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3950" spc="5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3950" spc="-66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3950" spc="128" strike="noStrike">
                <a:solidFill>
                  <a:srgbClr val="000000"/>
                </a:solidFill>
                <a:latin typeface="Times New Roman"/>
              </a:rPr>
              <a:t>TS</a:t>
            </a:r>
            <a:endParaRPr b="0" lang="en-IN" sz="3950" spc="-1" strike="noStrike">
              <a:latin typeface="Calibri"/>
            </a:endParaRPr>
          </a:p>
        </p:txBody>
      </p:sp>
      <p:sp>
        <p:nvSpPr>
          <p:cNvPr id="196" name="object 5"/>
          <p:cNvSpPr/>
          <p:nvPr/>
        </p:nvSpPr>
        <p:spPr>
          <a:xfrm>
            <a:off x="636840" y="1069560"/>
            <a:ext cx="7304760" cy="52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 anchor="t">
            <a:spAutoFit/>
          </a:bodyPr>
          <a:p>
            <a:pPr marL="295200" indent="-2826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295200"/>
              </a:tabLst>
            </a:pPr>
            <a:r>
              <a:rPr b="1" lang="en-IN" sz="1800" spc="-2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Detection</a:t>
            </a:r>
            <a:r>
              <a:rPr b="1" lang="en-IN" sz="1800" spc="-15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Accuracy</a:t>
            </a:r>
            <a:endParaRPr b="0" lang="en-IN" sz="1800" spc="-1" strike="noStrike">
              <a:latin typeface="Arial"/>
            </a:endParaRPr>
          </a:p>
          <a:p>
            <a:pPr lvl="1" marL="926640" indent="-456480">
              <a:lnSpc>
                <a:spcPct val="100000"/>
              </a:lnSpc>
              <a:spcBef>
                <a:spcPts val="1086"/>
              </a:spcBef>
              <a:buClr>
                <a:srgbClr val="000000"/>
              </a:buClr>
              <a:buFont typeface="Symbol" charset="2"/>
              <a:buChar char=""/>
              <a:tabLst>
                <a:tab algn="l" pos="926640"/>
              </a:tabLst>
            </a:pPr>
            <a:r>
              <a:rPr b="0" lang="en-IN" sz="1800" spc="-12" strike="noStrike">
                <a:latin typeface="Times New Roman"/>
              </a:rPr>
              <a:t>High</a:t>
            </a:r>
            <a:r>
              <a:rPr b="0" lang="en-IN" sz="1800" spc="-11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Accuracy: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Up</a:t>
            </a:r>
            <a:r>
              <a:rPr b="0" lang="en-IN" sz="1800" spc="-1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to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99%</a:t>
            </a:r>
            <a:r>
              <a:rPr b="0" lang="en-IN" sz="1800" spc="-3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for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known</a:t>
            </a:r>
            <a:r>
              <a:rPr b="0" lang="en-IN" sz="1800" spc="12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keyloggers.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054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" strike="noStrike">
                <a:latin typeface="Times New Roman"/>
              </a:rPr>
              <a:t>Low</a:t>
            </a:r>
            <a:r>
              <a:rPr b="0" lang="en-IN" sz="1800" spc="-10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False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Positives/Negatives: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Less</a:t>
            </a:r>
            <a:r>
              <a:rPr b="0" lang="en-IN" sz="1800" spc="-5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than</a:t>
            </a:r>
            <a:r>
              <a:rPr b="0" lang="en-IN" sz="1800" spc="9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5%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and</a:t>
            </a:r>
            <a:r>
              <a:rPr b="0" lang="en-IN" sz="1800" spc="-6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3%</a:t>
            </a:r>
            <a:r>
              <a:rPr b="0" lang="en-IN" sz="1800" spc="-55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respectively.</a:t>
            </a:r>
            <a:endParaRPr b="0" lang="en-IN" sz="1800" spc="-1" strike="noStrike">
              <a:latin typeface="Arial"/>
            </a:endParaRPr>
          </a:p>
          <a:p>
            <a:pPr marL="295200" indent="-282600">
              <a:lnSpc>
                <a:spcPct val="100000"/>
              </a:lnSpc>
              <a:spcBef>
                <a:spcPts val="113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295200"/>
              </a:tabLst>
            </a:pP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Performance</a:t>
            </a:r>
            <a:r>
              <a:rPr b="1" lang="en-IN" sz="1800" spc="-5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Metrics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009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2" strike="noStrike">
                <a:latin typeface="Times New Roman"/>
              </a:rPr>
              <a:t>Efficiency:</a:t>
            </a:r>
            <a:r>
              <a:rPr b="0" lang="en-IN" sz="1800" spc="-2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Minimal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system</a:t>
            </a:r>
            <a:r>
              <a:rPr b="0" lang="en-IN" sz="1800" spc="-5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impact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(&lt;5%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CPU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usage).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054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" strike="noStrike">
                <a:latin typeface="Times New Roman"/>
              </a:rPr>
              <a:t>Scalability:</a:t>
            </a:r>
            <a:r>
              <a:rPr b="0" lang="en-IN" sz="1800" spc="-8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Handles</a:t>
            </a:r>
            <a:r>
              <a:rPr b="0" lang="en-IN" sz="1800" spc="-6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large</a:t>
            </a:r>
            <a:r>
              <a:rPr b="0" lang="en-IN" sz="1800" spc="-7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datasets</a:t>
            </a:r>
            <a:r>
              <a:rPr b="0" lang="en-IN" sz="1800" spc="-97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effectively.</a:t>
            </a:r>
            <a:endParaRPr b="0" lang="en-IN" sz="1800" spc="-1" strike="noStrike">
              <a:latin typeface="Arial"/>
            </a:endParaRPr>
          </a:p>
          <a:p>
            <a:pPr marL="295200" indent="-282600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Wingdings" charset="2"/>
              <a:buChar char=""/>
              <a:tabLst>
                <a:tab algn="l" pos="295200"/>
              </a:tabLst>
            </a:pPr>
            <a:r>
              <a:rPr b="1" lang="en-IN" sz="1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Evasion</a:t>
            </a:r>
            <a:r>
              <a:rPr b="1" lang="en-IN" sz="1800" spc="-55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Resistance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009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" strike="noStrike">
                <a:latin typeface="Times New Roman"/>
              </a:rPr>
              <a:t>Obfuscation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Detection: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Over</a:t>
            </a:r>
            <a:r>
              <a:rPr b="0" lang="en-IN" sz="1800" spc="-4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85%</a:t>
            </a:r>
            <a:r>
              <a:rPr b="0" lang="en-IN" sz="1800" spc="-8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success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for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rootkit-</a:t>
            </a:r>
            <a:r>
              <a:rPr b="0" lang="en-IN" sz="1800" spc="-1" strike="noStrike">
                <a:latin typeface="Times New Roman"/>
              </a:rPr>
              <a:t>based</a:t>
            </a:r>
            <a:r>
              <a:rPr b="0" lang="en-IN" sz="1800" spc="-32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keyloggers.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054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" strike="noStrike">
                <a:latin typeface="Times New Roman"/>
              </a:rPr>
              <a:t>Adaptive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Learning:</a:t>
            </a:r>
            <a:r>
              <a:rPr b="0" lang="en-IN" sz="1800" spc="-3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Models</a:t>
            </a:r>
            <a:r>
              <a:rPr b="0" lang="en-IN" sz="1800" spc="-7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continuously</a:t>
            </a:r>
            <a:r>
              <a:rPr b="0" lang="en-IN" sz="1800" spc="-60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improve</a:t>
            </a:r>
            <a:r>
              <a:rPr b="0" lang="en-IN" sz="1800" spc="-7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with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updates.</a:t>
            </a:r>
            <a:endParaRPr b="0" lang="en-IN" sz="1800" spc="-1" strike="noStrike">
              <a:latin typeface="Arial"/>
            </a:endParaRPr>
          </a:p>
          <a:p>
            <a:pPr marL="295200" indent="-282600">
              <a:lnSpc>
                <a:spcPct val="100000"/>
              </a:lnSpc>
              <a:spcBef>
                <a:spcPts val="113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295200"/>
              </a:tabLst>
            </a:pPr>
            <a:r>
              <a:rPr b="1" lang="en-IN" sz="1800" spc="35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Practical</a:t>
            </a:r>
            <a:r>
              <a:rPr b="1" lang="en-IN" sz="1800" spc="9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Implementations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009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2" strike="noStrike">
                <a:latin typeface="Times New Roman"/>
              </a:rPr>
              <a:t>Cybersecurity</a:t>
            </a:r>
            <a:r>
              <a:rPr b="0" lang="en-IN" sz="1800" spc="-114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Tools:</a:t>
            </a:r>
            <a:r>
              <a:rPr b="0" lang="en-IN" sz="1800" spc="-21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Enhanced</a:t>
            </a:r>
            <a:r>
              <a:rPr b="0" lang="en-IN" sz="1800" spc="-5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detection</a:t>
            </a:r>
            <a:r>
              <a:rPr b="0" lang="en-IN" sz="1800" spc="-1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in</a:t>
            </a:r>
            <a:r>
              <a:rPr b="0" lang="en-IN" sz="1800" spc="-4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antivirus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software.</a:t>
            </a:r>
            <a:endParaRPr b="0" lang="en-IN" sz="1800" spc="-1" strike="noStrike">
              <a:latin typeface="Arial"/>
            </a:endParaRPr>
          </a:p>
          <a:p>
            <a:pPr lvl="1" marL="753120" indent="-283320">
              <a:lnSpc>
                <a:spcPct val="100000"/>
              </a:lnSpc>
              <a:spcBef>
                <a:spcPts val="1131"/>
              </a:spcBef>
              <a:buClr>
                <a:srgbClr val="000000"/>
              </a:buClr>
              <a:buFont typeface="Symbol" charset="2"/>
              <a:buChar char=""/>
              <a:tabLst>
                <a:tab algn="l" pos="753120"/>
              </a:tabLst>
            </a:pPr>
            <a:r>
              <a:rPr b="0" lang="en-IN" sz="1800" spc="-1" strike="noStrike">
                <a:latin typeface="Times New Roman"/>
              </a:rPr>
              <a:t>Enterprise</a:t>
            </a:r>
            <a:r>
              <a:rPr b="0" lang="en-IN" sz="1800" spc="-6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Security:</a:t>
            </a:r>
            <a:r>
              <a:rPr b="0" lang="en-IN" sz="1800" spc="-3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Reduced</a:t>
            </a:r>
            <a:r>
              <a:rPr b="0" lang="en-IN" sz="1800" spc="-52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data</a:t>
            </a:r>
            <a:r>
              <a:rPr b="0" lang="en-IN" sz="1800" spc="-6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breaches</a:t>
            </a:r>
            <a:r>
              <a:rPr b="0" lang="en-IN" sz="1800" spc="-66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in</a:t>
            </a:r>
            <a:r>
              <a:rPr b="0" lang="en-IN" sz="1800" spc="-75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corporate</a:t>
            </a:r>
            <a:r>
              <a:rPr b="0" lang="en-IN" sz="1800" spc="-46" strike="noStrike">
                <a:latin typeface="Times New Roman"/>
              </a:rPr>
              <a:t> </a:t>
            </a:r>
            <a:r>
              <a:rPr b="0" lang="en-IN" sz="1800" spc="-12" strike="noStrike">
                <a:latin typeface="Times New Roman"/>
              </a:rPr>
              <a:t>environments.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object 6"/>
          <p:cNvSpPr/>
          <p:nvPr/>
        </p:nvSpPr>
        <p:spPr>
          <a:xfrm>
            <a:off x="740520" y="6427800"/>
            <a:ext cx="175356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97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" strike="noStrike">
                <a:solidFill>
                  <a:srgbClr val="2c83c3"/>
                </a:solidFill>
                <a:latin typeface="Trebuchet MS"/>
              </a:rPr>
              <a:t>An</a:t>
            </a:r>
            <a:r>
              <a:rPr b="1" lang="en-IN" sz="1100" spc="423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ual</a:t>
            </a:r>
            <a:r>
              <a:rPr b="1" lang="en-IN" sz="1100" spc="-111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8" name="object 7"/>
          <p:cNvSpPr/>
          <p:nvPr/>
        </p:nvSpPr>
        <p:spPr>
          <a:xfrm>
            <a:off x="11325960" y="6421680"/>
            <a:ext cx="1652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26" strike="noStrike">
                <a:solidFill>
                  <a:srgbClr val="2c926b"/>
                </a:solidFill>
                <a:latin typeface="Trebuchet MS"/>
              </a:rPr>
              <a:t>11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9" name="object 8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5400" y="267840"/>
            <a:ext cx="20919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User</a:t>
            </a:r>
            <a:r>
              <a:rPr b="0" lang="en-IN" sz="3200" spc="-17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3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Impact</a:t>
            </a:r>
            <a:r>
              <a:rPr b="0" lang="en-IN" sz="275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:</a:t>
            </a:r>
            <a:endParaRPr b="0" lang="en-IN" sz="2750" spc="-1" strike="noStrike">
              <a:latin typeface="Calibri"/>
            </a:endParaRPr>
          </a:p>
        </p:txBody>
      </p:sp>
      <p:sp>
        <p:nvSpPr>
          <p:cNvPr id="201" name="object 3"/>
          <p:cNvSpPr/>
          <p:nvPr/>
        </p:nvSpPr>
        <p:spPr>
          <a:xfrm>
            <a:off x="313560" y="871560"/>
            <a:ext cx="1044216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1035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</a:tabLst>
            </a:pPr>
            <a:r>
              <a:rPr b="0" lang="en-IN" sz="2400" spc="-12" strike="noStrike">
                <a:latin typeface="Times New Roman"/>
              </a:rPr>
              <a:t>Increased</a:t>
            </a:r>
            <a:r>
              <a:rPr b="0" lang="en-IN" sz="2400" spc="-140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Awareness:</a:t>
            </a:r>
            <a:r>
              <a:rPr b="0" lang="en-IN" sz="2400" spc="-8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Better</a:t>
            </a:r>
            <a:r>
              <a:rPr b="0" lang="en-IN" sz="2400" spc="-3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user</a:t>
            </a:r>
            <a:r>
              <a:rPr b="0" lang="en-IN" sz="2400" spc="-9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knowledge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and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adoption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of</a:t>
            </a:r>
            <a:r>
              <a:rPr b="0" lang="en-IN" sz="2400" spc="-7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security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practices.</a:t>
            </a:r>
            <a:endParaRPr b="0" lang="en-IN" sz="24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</a:tabLst>
            </a:pPr>
            <a:r>
              <a:rPr b="0" lang="en-IN" sz="2400" spc="-1" strike="noStrike">
                <a:latin typeface="Times New Roman"/>
              </a:rPr>
              <a:t>Enhanced_Security_Posture:</a:t>
            </a:r>
            <a:r>
              <a:rPr b="0" lang="en-IN" sz="2400" spc="267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Improved</a:t>
            </a:r>
            <a:r>
              <a:rPr b="0" lang="en-IN" sz="2400" spc="279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personal</a:t>
            </a:r>
            <a:r>
              <a:rPr b="0" lang="en-IN" sz="2400" spc="253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and</a:t>
            </a:r>
            <a:r>
              <a:rPr b="0" lang="en-IN" sz="2400" spc="248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organizational</a:t>
            </a:r>
            <a:r>
              <a:rPr b="0" lang="en-IN" sz="2400" spc="287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cybersecurity</a:t>
            </a:r>
            <a:endParaRPr b="0" lang="en-IN" sz="2400" spc="-1" strike="noStrike">
              <a:latin typeface="Arial"/>
            </a:endParaRPr>
          </a:p>
          <a:p>
            <a:pPr marL="299160">
              <a:lnSpc>
                <a:spcPct val="100000"/>
              </a:lnSpc>
              <a:spcBef>
                <a:spcPts val="1701"/>
              </a:spcBef>
              <a:buNone/>
              <a:tabLst>
                <a:tab algn="l" pos="299160"/>
              </a:tabLst>
            </a:pPr>
            <a:r>
              <a:rPr b="0" lang="en-IN" sz="32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Case</a:t>
            </a:r>
            <a:r>
              <a:rPr b="0" lang="en-IN" sz="3200" spc="-177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32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Studies</a:t>
            </a:r>
            <a:r>
              <a:rPr b="0" lang="en-IN" sz="275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: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202" name="object 4"/>
          <p:cNvSpPr/>
          <p:nvPr/>
        </p:nvSpPr>
        <p:spPr>
          <a:xfrm>
            <a:off x="313560" y="2567160"/>
            <a:ext cx="8897400" cy="37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  <a:tab algn="l" pos="1851120"/>
                <a:tab algn="l" pos="3481560"/>
                <a:tab algn="l" pos="4930200"/>
                <a:tab algn="l" pos="5412240"/>
                <a:tab algn="l" pos="6722640"/>
                <a:tab algn="l" pos="8320320"/>
              </a:tabLst>
            </a:pPr>
            <a:r>
              <a:rPr b="0" lang="en-IN" sz="2400" spc="-12" strike="noStrike">
                <a:latin typeface="Times New Roman"/>
              </a:rPr>
              <a:t>Successful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12" strike="noStrike">
                <a:latin typeface="Times New Roman"/>
              </a:rPr>
              <a:t>Detections: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12" strike="noStrike">
                <a:latin typeface="Times New Roman"/>
              </a:rPr>
              <a:t>Examples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26" strike="noStrike">
                <a:latin typeface="Times New Roman"/>
              </a:rPr>
              <a:t>in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12" strike="noStrike">
                <a:latin typeface="Times New Roman"/>
              </a:rPr>
              <a:t>financial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12" strike="noStrike">
                <a:latin typeface="Times New Roman"/>
              </a:rPr>
              <a:t>institutions</a:t>
            </a:r>
            <a:r>
              <a:rPr b="0" lang="en-IN" sz="2400" spc="-1" strike="noStrike">
                <a:latin typeface="Times New Roman"/>
              </a:rPr>
              <a:t>	</a:t>
            </a:r>
            <a:r>
              <a:rPr b="0" lang="en-IN" sz="2400" spc="-35" strike="noStrike">
                <a:latin typeface="Times New Roman"/>
              </a:rPr>
              <a:t>and </a:t>
            </a:r>
            <a:r>
              <a:rPr b="0" lang="en-IN" sz="2400" spc="-12" strike="noStrike">
                <a:latin typeface="Times New Roman"/>
              </a:rPr>
              <a:t>agencies.</a:t>
            </a:r>
            <a:endParaRPr b="0" lang="en-IN" sz="24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389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</a:tabLst>
            </a:pPr>
            <a:r>
              <a:rPr b="0" lang="en-IN" sz="2400" spc="-1" strike="noStrike">
                <a:latin typeface="Times New Roman"/>
              </a:rPr>
              <a:t>Industry</a:t>
            </a:r>
            <a:r>
              <a:rPr b="0" lang="en-IN" sz="2400" spc="-6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Impact: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Protection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of</a:t>
            </a:r>
            <a:r>
              <a:rPr b="0" lang="en-IN" sz="2400" spc="-5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sensitive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data</a:t>
            </a:r>
            <a:r>
              <a:rPr b="0" lang="en-IN" sz="2400" spc="-5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</a:t>
            </a:r>
            <a:r>
              <a:rPr b="0" lang="en-IN" sz="2400" spc="-46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healthcare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and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finance.</a:t>
            </a:r>
            <a:endParaRPr b="0" lang="en-IN" sz="2400" spc="-1" strike="noStrike">
              <a:latin typeface="Arial"/>
            </a:endParaRPr>
          </a:p>
          <a:p>
            <a:pPr marL="280800">
              <a:lnSpc>
                <a:spcPct val="100000"/>
              </a:lnSpc>
              <a:spcBef>
                <a:spcPts val="1644"/>
              </a:spcBef>
              <a:buNone/>
              <a:tabLst>
                <a:tab algn="l" pos="299160"/>
              </a:tabLst>
            </a:pPr>
            <a:r>
              <a:rPr b="0" lang="en-IN" sz="275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Future</a:t>
            </a:r>
            <a:r>
              <a:rPr b="0" lang="en-IN" sz="2750" spc="103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75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Prospects:</a:t>
            </a:r>
            <a:endParaRPr b="0" lang="en-IN" sz="275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565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</a:tabLst>
            </a:pPr>
            <a:r>
              <a:rPr b="0" lang="en-IN" sz="2400" spc="-1" strike="noStrike">
                <a:latin typeface="Times New Roman"/>
              </a:rPr>
              <a:t>AI</a:t>
            </a:r>
            <a:r>
              <a:rPr b="0" lang="en-IN" sz="2400" spc="-5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Improvements: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Ongoing</a:t>
            </a:r>
            <a:r>
              <a:rPr b="0" lang="en-IN" sz="2400" spc="-41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enhancements</a:t>
            </a:r>
            <a:r>
              <a:rPr b="0" lang="en-IN" sz="2400" spc="-6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for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better</a:t>
            </a:r>
            <a:r>
              <a:rPr b="0" lang="en-IN" sz="2400" spc="-21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detection.</a:t>
            </a:r>
            <a:endParaRPr b="0" lang="en-IN" sz="24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66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</a:tabLst>
            </a:pPr>
            <a:r>
              <a:rPr b="0" lang="en-IN" sz="2400" spc="-1" strike="noStrike">
                <a:latin typeface="Times New Roman"/>
              </a:rPr>
              <a:t>Collaboration:</a:t>
            </a:r>
            <a:r>
              <a:rPr b="0" lang="en-IN" sz="2400" spc="-32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Increased</a:t>
            </a:r>
            <a:r>
              <a:rPr b="0" lang="en-IN" sz="2400" spc="-5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threat</a:t>
            </a:r>
            <a:r>
              <a:rPr b="0" lang="en-IN" sz="2400" spc="-55" strike="noStrike">
                <a:latin typeface="Times New Roman"/>
              </a:rPr>
              <a:t> </a:t>
            </a:r>
            <a:r>
              <a:rPr b="0" lang="en-IN" sz="2400" spc="-1" strike="noStrike">
                <a:latin typeface="Times New Roman"/>
              </a:rPr>
              <a:t>intelligence</a:t>
            </a:r>
            <a:r>
              <a:rPr b="0" lang="en-IN" sz="2400" spc="-80" strike="noStrike">
                <a:latin typeface="Times New Roman"/>
              </a:rPr>
              <a:t> </a:t>
            </a:r>
            <a:r>
              <a:rPr b="0" lang="en-IN" sz="2400" spc="-12" strike="noStrike">
                <a:latin typeface="Times New Roman"/>
              </a:rPr>
              <a:t>sharing.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3" name="object 5"/>
          <p:cNvSpPr/>
          <p:nvPr/>
        </p:nvSpPr>
        <p:spPr>
          <a:xfrm>
            <a:off x="9307440" y="2753280"/>
            <a:ext cx="14691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400" spc="-12" strike="noStrike">
                <a:latin typeface="Times New Roman"/>
              </a:rPr>
              <a:t>government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4" name="object 6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"/>
          <p:cNvSpPr/>
          <p:nvPr/>
        </p:nvSpPr>
        <p:spPr>
          <a:xfrm>
            <a:off x="996480" y="1398960"/>
            <a:ext cx="252684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3950" spc="-1" strike="noStrike">
                <a:latin typeface="Times New Roman"/>
              </a:rPr>
              <a:t>Project</a:t>
            </a:r>
            <a:r>
              <a:rPr b="0" lang="en-IN" sz="3950" spc="72" strike="noStrike">
                <a:latin typeface="Times New Roman"/>
              </a:rPr>
              <a:t> </a:t>
            </a:r>
            <a:r>
              <a:rPr b="0" lang="en-IN" sz="3950" spc="-21" strike="noStrike">
                <a:latin typeface="Times New Roman"/>
              </a:rPr>
              <a:t>Link</a:t>
            </a:r>
            <a:endParaRPr b="0" lang="en-IN" sz="3950" spc="-1" strike="noStrike">
              <a:latin typeface="Arial"/>
            </a:endParaRPr>
          </a:p>
        </p:txBody>
      </p:sp>
      <p:sp>
        <p:nvSpPr>
          <p:cNvPr id="206" name="object 3"/>
          <p:cNvSpPr/>
          <p:nvPr/>
        </p:nvSpPr>
        <p:spPr>
          <a:xfrm>
            <a:off x="3136680" y="3292920"/>
            <a:ext cx="44276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 u="sng">
                <a:solidFill>
                  <a:srgbClr val="000000"/>
                </a:solidFill>
                <a:uFillTx/>
                <a:latin typeface="Times New Roman"/>
              </a:rPr>
              <a:t>https://github.com/Narsimha143/NANI.git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object 4"/>
          <p:cNvSpPr/>
          <p:nvPr/>
        </p:nvSpPr>
        <p:spPr>
          <a:xfrm>
            <a:off x="1028880" y="100080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0" y="0"/>
            <a:ext cx="12191760" cy="6848280"/>
          </a:xfrm>
          <a:custGeom>
            <a:avLst/>
            <a:gdLst/>
            <a:ah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5"/>
                </a:lnTo>
                <a:lnTo>
                  <a:pt x="12192000" y="68484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object 3"/>
          <p:cNvGrpSpPr/>
          <p:nvPr/>
        </p:nvGrpSpPr>
        <p:grpSpPr>
          <a:xfrm>
            <a:off x="7459560" y="0"/>
            <a:ext cx="4732200" cy="6858000"/>
            <a:chOff x="7459560" y="0"/>
            <a:chExt cx="4732200" cy="6858000"/>
          </a:xfrm>
        </p:grpSpPr>
        <p:sp>
          <p:nvSpPr>
            <p:cNvPr id="95" name="object 4"/>
            <p:cNvSpPr/>
            <p:nvPr/>
          </p:nvSpPr>
          <p:spPr>
            <a:xfrm>
              <a:off x="7459560" y="14400"/>
              <a:ext cx="4732200" cy="6843600"/>
            </a:xfrm>
            <a:custGeom>
              <a:avLst/>
              <a:gdLst/>
              <a:ahLst/>
              <a:rect l="l" t="t" r="r" b="b"/>
              <a:pathLst>
                <a:path w="4732655" h="6844030">
                  <a:moveTo>
                    <a:pt x="1927225" y="0"/>
                  </a:moveTo>
                  <a:lnTo>
                    <a:pt x="3135883" y="6843643"/>
                  </a:lnTo>
                </a:path>
                <a:path w="4732655" h="6844030">
                  <a:moveTo>
                    <a:pt x="4732274" y="3689350"/>
                  </a:moveTo>
                  <a:lnTo>
                    <a:pt x="0" y="6843645"/>
                  </a:lnTo>
                </a:path>
              </a:pathLst>
            </a:custGeom>
            <a:noFill/>
            <a:ln w="9525">
              <a:solidFill>
                <a:srgbClr val="5fc8e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object 5"/>
            <p:cNvSpPr/>
            <p:nvPr/>
          </p:nvSpPr>
          <p:spPr>
            <a:xfrm>
              <a:off x="9181800" y="0"/>
              <a:ext cx="3009600" cy="685764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object 6"/>
            <p:cNvSpPr/>
            <p:nvPr/>
          </p:nvSpPr>
          <p:spPr>
            <a:xfrm>
              <a:off x="9601200" y="0"/>
              <a:ext cx="2590560" cy="6857640"/>
            </a:xfrm>
            <a:custGeom>
              <a:avLst/>
              <a:gdLst/>
              <a:ah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8ec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object 7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object 8"/>
            <p:cNvSpPr/>
            <p:nvPr/>
          </p:nvSpPr>
          <p:spPr>
            <a:xfrm>
              <a:off x="9334440" y="0"/>
              <a:ext cx="2857320" cy="6857640"/>
            </a:xfrm>
            <a:custGeom>
              <a:avLst/>
              <a:gdLst/>
              <a:ah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de1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object 9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object 10"/>
            <p:cNvSpPr/>
            <p:nvPr/>
          </p:nvSpPr>
          <p:spPr>
            <a:xfrm>
              <a:off x="10934640" y="0"/>
              <a:ext cx="1257120" cy="6857640"/>
            </a:xfrm>
            <a:custGeom>
              <a:avLst/>
              <a:gdLst/>
              <a:ah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05f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object 11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060640" y="2481840"/>
            <a:ext cx="51278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4250" spc="-1" strike="noStrike">
                <a:solidFill>
                  <a:srgbClr val="000000"/>
                </a:solidFill>
                <a:latin typeface="Times New Roman"/>
              </a:rPr>
              <a:t>Keylogger</a:t>
            </a:r>
            <a:r>
              <a:rPr b="0" lang="en-IN" sz="425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25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4250" spc="-14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250" spc="-12" strike="noStrike">
                <a:solidFill>
                  <a:srgbClr val="000000"/>
                </a:solidFill>
                <a:latin typeface="Times New Roman"/>
              </a:rPr>
              <a:t>Security</a:t>
            </a:r>
            <a:endParaRPr b="0" lang="en-IN" sz="4250" spc="-1" strike="noStrike">
              <a:latin typeface="Calibri"/>
            </a:endParaRPr>
          </a:p>
        </p:txBody>
      </p:sp>
      <p:sp>
        <p:nvSpPr>
          <p:cNvPr id="104" name="object 13"/>
          <p:cNvSpPr/>
          <p:nvPr/>
        </p:nvSpPr>
        <p:spPr>
          <a:xfrm>
            <a:off x="11472120" y="6467400"/>
            <a:ext cx="896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900" spc="-52" strike="noStrike">
                <a:latin typeface="Arial"/>
              </a:rPr>
              <a:t>2</a:t>
            </a:r>
            <a:endParaRPr b="0" lang="en-IN" sz="900" spc="-1" strike="noStrike">
              <a:latin typeface="Arial"/>
            </a:endParaRPr>
          </a:p>
        </p:txBody>
      </p:sp>
      <p:grpSp>
        <p:nvGrpSpPr>
          <p:cNvPr id="105" name="object 14"/>
          <p:cNvGrpSpPr/>
          <p:nvPr/>
        </p:nvGrpSpPr>
        <p:grpSpPr>
          <a:xfrm>
            <a:off x="0" y="4010400"/>
            <a:ext cx="4171320" cy="2848320"/>
            <a:chOff x="0" y="4010400"/>
            <a:chExt cx="4171320" cy="2848320"/>
          </a:xfrm>
        </p:grpSpPr>
        <p:sp>
          <p:nvSpPr>
            <p:cNvPr id="106" name="object 15"/>
            <p:cNvSpPr/>
            <p:nvPr/>
          </p:nvSpPr>
          <p:spPr>
            <a:xfrm>
              <a:off x="0" y="4010400"/>
              <a:ext cx="447480" cy="2848320"/>
            </a:xfrm>
            <a:custGeom>
              <a:avLst/>
              <a:gdLst/>
              <a:ahLst/>
              <a:rect l="l" t="t" r="r" b="b"/>
              <a:pathLst>
                <a:path w="447675" h="2848609">
                  <a:moveTo>
                    <a:pt x="0" y="0"/>
                  </a:moveTo>
                  <a:lnTo>
                    <a:pt x="0" y="2847993"/>
                  </a:lnTo>
                  <a:lnTo>
                    <a:pt x="447675" y="2847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7" name="object 16" descr=""/>
            <p:cNvPicPr/>
            <p:nvPr/>
          </p:nvPicPr>
          <p:blipFill>
            <a:blip r:embed="rId1"/>
            <a:stretch/>
          </p:blipFill>
          <p:spPr>
            <a:xfrm>
              <a:off x="676440" y="646812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" name="object 17" descr=""/>
            <p:cNvPicPr/>
            <p:nvPr/>
          </p:nvPicPr>
          <p:blipFill>
            <a:blip r:embed="rId2"/>
            <a:stretch/>
          </p:blipFill>
          <p:spPr>
            <a:xfrm>
              <a:off x="466560" y="641088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9" name="object 18"/>
          <p:cNvSpPr/>
          <p:nvPr/>
        </p:nvSpPr>
        <p:spPr>
          <a:xfrm>
            <a:off x="740520" y="6467400"/>
            <a:ext cx="17535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148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Annual</a:t>
            </a:r>
            <a:r>
              <a:rPr b="1" lang="en-IN" sz="1100" spc="-80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" name="object 3"/>
          <p:cNvGrpSpPr/>
          <p:nvPr/>
        </p:nvGrpSpPr>
        <p:grpSpPr>
          <a:xfrm>
            <a:off x="7362720" y="360"/>
            <a:ext cx="4829400" cy="6671520"/>
            <a:chOff x="7362720" y="360"/>
            <a:chExt cx="4829400" cy="6671520"/>
          </a:xfrm>
        </p:grpSpPr>
        <p:sp>
          <p:nvSpPr>
            <p:cNvPr id="112" name="object 4"/>
            <p:cNvSpPr/>
            <p:nvPr/>
          </p:nvSpPr>
          <p:spPr>
            <a:xfrm>
              <a:off x="7453440" y="360"/>
              <a:ext cx="4738680" cy="6671520"/>
            </a:xfrm>
            <a:custGeom>
              <a:avLst/>
              <a:gdLst/>
              <a:ahLst/>
              <a:rect l="l" t="t" r="r" b="b"/>
              <a:pathLst>
                <a:path w="4739005" h="6671945">
                  <a:moveTo>
                    <a:pt x="1964690" y="0"/>
                  </a:moveTo>
                  <a:lnTo>
                    <a:pt x="3142996" y="6671945"/>
                  </a:lnTo>
                </a:path>
                <a:path w="4739005" h="6671945">
                  <a:moveTo>
                    <a:pt x="4738624" y="3513201"/>
                  </a:moveTo>
                  <a:lnTo>
                    <a:pt x="0" y="6671856"/>
                  </a:lnTo>
                </a:path>
              </a:pathLst>
            </a:custGeom>
            <a:noFill/>
            <a:ln w="9525">
              <a:solidFill>
                <a:srgbClr val="5fc8e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object 5"/>
            <p:cNvSpPr/>
            <p:nvPr/>
          </p:nvSpPr>
          <p:spPr>
            <a:xfrm>
              <a:off x="9182160" y="360"/>
              <a:ext cx="3009600" cy="6667920"/>
            </a:xfrm>
            <a:custGeom>
              <a:avLst/>
              <a:gdLst/>
              <a:ahLst/>
              <a:rect l="l" t="t" r="r" b="b"/>
              <a:pathLst>
                <a:path w="3009900" h="6668134">
                  <a:moveTo>
                    <a:pt x="3009900" y="0"/>
                  </a:moveTo>
                  <a:lnTo>
                    <a:pt x="1987677" y="0"/>
                  </a:lnTo>
                  <a:lnTo>
                    <a:pt x="0" y="6667563"/>
                  </a:lnTo>
                  <a:lnTo>
                    <a:pt x="3009900" y="6667563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object 6"/>
            <p:cNvSpPr/>
            <p:nvPr/>
          </p:nvSpPr>
          <p:spPr>
            <a:xfrm>
              <a:off x="9634680" y="360"/>
              <a:ext cx="2556720" cy="6667920"/>
            </a:xfrm>
            <a:custGeom>
              <a:avLst/>
              <a:gdLst/>
              <a:ahLst/>
              <a:rect l="l" t="t" r="r" b="b"/>
              <a:pathLst>
                <a:path w="2557145" h="6668134">
                  <a:moveTo>
                    <a:pt x="2556764" y="0"/>
                  </a:moveTo>
                  <a:lnTo>
                    <a:pt x="0" y="0"/>
                  </a:lnTo>
                  <a:lnTo>
                    <a:pt x="1175766" y="6667563"/>
                  </a:lnTo>
                  <a:lnTo>
                    <a:pt x="2556764" y="6667563"/>
                  </a:lnTo>
                  <a:lnTo>
                    <a:pt x="2556764" y="0"/>
                  </a:lnTo>
                  <a:close/>
                </a:path>
              </a:pathLst>
            </a:custGeom>
            <a:solidFill>
              <a:srgbClr val="5fc8ec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7"/>
            <p:cNvSpPr/>
            <p:nvPr/>
          </p:nvSpPr>
          <p:spPr>
            <a:xfrm>
              <a:off x="8934480" y="2857680"/>
              <a:ext cx="3257280" cy="3810240"/>
            </a:xfrm>
            <a:custGeom>
              <a:avLst/>
              <a:gdLst/>
              <a:ahLst/>
              <a:rect l="l" t="t" r="r" b="b"/>
              <a:pathLst>
                <a:path w="3257550" h="3810634">
                  <a:moveTo>
                    <a:pt x="3257550" y="0"/>
                  </a:moveTo>
                  <a:lnTo>
                    <a:pt x="0" y="3810063"/>
                  </a:lnTo>
                  <a:lnTo>
                    <a:pt x="3257550" y="3810063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object 8"/>
            <p:cNvSpPr/>
            <p:nvPr/>
          </p:nvSpPr>
          <p:spPr>
            <a:xfrm>
              <a:off x="9403200" y="360"/>
              <a:ext cx="2788560" cy="6667920"/>
            </a:xfrm>
            <a:custGeom>
              <a:avLst/>
              <a:gdLst/>
              <a:ahLst/>
              <a:rect l="l" t="t" r="r" b="b"/>
              <a:pathLst>
                <a:path w="2788920" h="6668134">
                  <a:moveTo>
                    <a:pt x="2788539" y="0"/>
                  </a:moveTo>
                  <a:lnTo>
                    <a:pt x="0" y="0"/>
                  </a:lnTo>
                  <a:lnTo>
                    <a:pt x="2404110" y="6667563"/>
                  </a:lnTo>
                  <a:lnTo>
                    <a:pt x="2788539" y="6667563"/>
                  </a:lnTo>
                  <a:lnTo>
                    <a:pt x="2788539" y="0"/>
                  </a:lnTo>
                  <a:close/>
                </a:path>
              </a:pathLst>
            </a:custGeom>
            <a:solidFill>
              <a:srgbClr val="17ade1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object 9"/>
            <p:cNvSpPr/>
            <p:nvPr/>
          </p:nvSpPr>
          <p:spPr>
            <a:xfrm>
              <a:off x="10896480" y="360"/>
              <a:ext cx="1294920" cy="6667920"/>
            </a:xfrm>
            <a:custGeom>
              <a:avLst/>
              <a:gdLst/>
              <a:ahLst/>
              <a:rect l="l" t="t" r="r" b="b"/>
              <a:pathLst>
                <a:path w="1295400" h="6668134">
                  <a:moveTo>
                    <a:pt x="1295400" y="0"/>
                  </a:moveTo>
                  <a:lnTo>
                    <a:pt x="994028" y="0"/>
                  </a:lnTo>
                  <a:lnTo>
                    <a:pt x="0" y="6667563"/>
                  </a:lnTo>
                  <a:lnTo>
                    <a:pt x="1295400" y="6667563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object 10"/>
            <p:cNvSpPr/>
            <p:nvPr/>
          </p:nvSpPr>
          <p:spPr>
            <a:xfrm>
              <a:off x="10965600" y="360"/>
              <a:ext cx="1225800" cy="6667920"/>
            </a:xfrm>
            <a:custGeom>
              <a:avLst/>
              <a:gdLst/>
              <a:ahLst/>
              <a:rect l="l" t="t" r="r" b="b"/>
              <a:pathLst>
                <a:path w="1226184" h="6668134">
                  <a:moveTo>
                    <a:pt x="1226057" y="0"/>
                  </a:moveTo>
                  <a:lnTo>
                    <a:pt x="0" y="0"/>
                  </a:lnTo>
                  <a:lnTo>
                    <a:pt x="1084706" y="6667563"/>
                  </a:lnTo>
                  <a:lnTo>
                    <a:pt x="1226057" y="6667563"/>
                  </a:lnTo>
                  <a:lnTo>
                    <a:pt x="1226057" y="0"/>
                  </a:lnTo>
                  <a:close/>
                </a:path>
              </a:pathLst>
            </a:custGeom>
            <a:solidFill>
              <a:srgbClr val="205f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object 11"/>
            <p:cNvSpPr/>
            <p:nvPr/>
          </p:nvSpPr>
          <p:spPr>
            <a:xfrm>
              <a:off x="10372680" y="3400560"/>
              <a:ext cx="1819080" cy="3267360"/>
            </a:xfrm>
            <a:custGeom>
              <a:avLst/>
              <a:gdLst/>
              <a:ahLst/>
              <a:rect l="l" t="t" r="r" b="b"/>
              <a:pathLst>
                <a:path w="1819275" h="3267709">
                  <a:moveTo>
                    <a:pt x="1819275" y="0"/>
                  </a:moveTo>
                  <a:lnTo>
                    <a:pt x="0" y="3267138"/>
                  </a:lnTo>
                  <a:lnTo>
                    <a:pt x="1819275" y="3267138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object 12"/>
            <p:cNvSpPr/>
            <p:nvPr/>
          </p:nvSpPr>
          <p:spPr>
            <a:xfrm>
              <a:off x="7362720" y="447840"/>
              <a:ext cx="361440" cy="361440"/>
            </a:xfrm>
            <a:custGeom>
              <a:avLst/>
              <a:gdLst/>
              <a:ah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5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2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1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1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2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5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object 13"/>
            <p:cNvSpPr/>
            <p:nvPr/>
          </p:nvSpPr>
          <p:spPr>
            <a:xfrm>
              <a:off x="11010960" y="5610600"/>
              <a:ext cx="647280" cy="647280"/>
            </a:xfrm>
            <a:custGeom>
              <a:avLst/>
              <a:gdLst/>
              <a:ah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6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9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9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6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2" name="object 14" descr=""/>
            <p:cNvPicPr/>
            <p:nvPr/>
          </p:nvPicPr>
          <p:blipFill>
            <a:blip r:embed="rId1"/>
            <a:stretch/>
          </p:blipFill>
          <p:spPr>
            <a:xfrm>
              <a:off x="10686960" y="6134400"/>
              <a:ext cx="247320" cy="2473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3" name="object 15"/>
          <p:cNvGrpSpPr/>
          <p:nvPr/>
        </p:nvGrpSpPr>
        <p:grpSpPr>
          <a:xfrm>
            <a:off x="0" y="3814200"/>
            <a:ext cx="4171320" cy="3038040"/>
            <a:chOff x="0" y="3814200"/>
            <a:chExt cx="4171320" cy="3038040"/>
          </a:xfrm>
        </p:grpSpPr>
        <p:sp>
          <p:nvSpPr>
            <p:cNvPr id="124" name="object 16"/>
            <p:cNvSpPr/>
            <p:nvPr/>
          </p:nvSpPr>
          <p:spPr>
            <a:xfrm>
              <a:off x="0" y="4004640"/>
              <a:ext cx="447480" cy="2847600"/>
            </a:xfrm>
            <a:custGeom>
              <a:avLst/>
              <a:gdLst/>
              <a:ah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54"/>
                  </a:lnTo>
                  <a:lnTo>
                    <a:pt x="447675" y="2847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5" name="object 17" descr=""/>
            <p:cNvPicPr/>
            <p:nvPr/>
          </p:nvPicPr>
          <p:blipFill>
            <a:blip r:embed="rId2"/>
            <a:stretch/>
          </p:blipFill>
          <p:spPr>
            <a:xfrm>
              <a:off x="466560" y="640512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object 18" descr=""/>
            <p:cNvPicPr/>
            <p:nvPr/>
          </p:nvPicPr>
          <p:blipFill>
            <a:blip r:embed="rId3"/>
            <a:stretch/>
          </p:blipFill>
          <p:spPr>
            <a:xfrm>
              <a:off x="47520" y="38142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40520" y="432360"/>
            <a:ext cx="213840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3950" spc="-12" strike="noStrike">
                <a:solidFill>
                  <a:srgbClr val="000000"/>
                </a:solidFill>
                <a:latin typeface="Times New Roman"/>
              </a:rPr>
              <a:t>AGENDA</a:t>
            </a:r>
            <a:endParaRPr b="0" lang="en-IN" sz="3950" spc="-1" strike="noStrike">
              <a:latin typeface="Calibri"/>
            </a:endParaRPr>
          </a:p>
        </p:txBody>
      </p:sp>
      <p:sp>
        <p:nvSpPr>
          <p:cNvPr id="128" name="object 20"/>
          <p:cNvSpPr/>
          <p:nvPr/>
        </p:nvSpPr>
        <p:spPr>
          <a:xfrm>
            <a:off x="2277000" y="1173600"/>
            <a:ext cx="6206040" cy="51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0" bIns="0" anchor="t">
            <a:spAutoFit/>
          </a:bodyPr>
          <a:p>
            <a:pPr marL="133920" indent="-130320">
              <a:lnSpc>
                <a:spcPct val="100000"/>
              </a:lnSpc>
              <a:spcBef>
                <a:spcPts val="1814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133920"/>
              </a:tabLst>
            </a:pPr>
            <a:r>
              <a:rPr b="0" lang="en-IN" sz="2750" spc="-1" strike="noStrike">
                <a:latin typeface="Times New Roman"/>
              </a:rPr>
              <a:t>Introduction</a:t>
            </a:r>
            <a:r>
              <a:rPr b="0" lang="en-IN" sz="2750" spc="111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to</a:t>
            </a:r>
            <a:r>
              <a:rPr b="0" lang="en-IN" sz="2750" spc="10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Keyloggers</a:t>
            </a:r>
            <a:r>
              <a:rPr b="0" lang="en-IN" sz="2750" spc="6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and</a:t>
            </a:r>
            <a:r>
              <a:rPr b="0" lang="en-IN" sz="2750" spc="111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Security</a:t>
            </a:r>
            <a:endParaRPr b="0" lang="en-IN" sz="2750" spc="-1" strike="noStrike">
              <a:latin typeface="Arial"/>
            </a:endParaRPr>
          </a:p>
          <a:p>
            <a:pPr marL="133920" indent="-130320">
              <a:lnSpc>
                <a:spcPct val="100000"/>
              </a:lnSpc>
              <a:spcBef>
                <a:spcPts val="1721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133920"/>
              </a:tabLst>
            </a:pPr>
            <a:r>
              <a:rPr b="0" lang="en-IN" sz="2750" spc="-1" strike="noStrike">
                <a:latin typeface="Times New Roman"/>
              </a:rPr>
              <a:t>Understanding</a:t>
            </a:r>
            <a:r>
              <a:rPr b="0" lang="en-IN" sz="2750" spc="13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10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Problem</a:t>
            </a:r>
            <a:r>
              <a:rPr b="0" lang="en-IN" sz="2750" spc="69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Statement</a:t>
            </a:r>
            <a:endParaRPr b="0" lang="en-IN" sz="2750" spc="-1" strike="noStrike">
              <a:latin typeface="Arial"/>
            </a:endParaRPr>
          </a:p>
          <a:p>
            <a:pPr marL="133920" indent="-130320">
              <a:lnSpc>
                <a:spcPct val="100000"/>
              </a:lnSpc>
              <a:spcBef>
                <a:spcPts val="1715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133920"/>
              </a:tabLst>
            </a:pPr>
            <a:r>
              <a:rPr b="0" lang="en-IN" sz="2750" spc="-1" strike="noStrike">
                <a:latin typeface="Times New Roman"/>
              </a:rPr>
              <a:t>Overview</a:t>
            </a:r>
            <a:r>
              <a:rPr b="0" lang="en-IN" sz="2750" spc="97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of</a:t>
            </a:r>
            <a:r>
              <a:rPr b="0" lang="en-IN" sz="2750" spc="4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72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Project</a:t>
            </a:r>
            <a:endParaRPr b="0" lang="en-IN" sz="2750" spc="-1" strike="noStrike">
              <a:latin typeface="Arial"/>
            </a:endParaRPr>
          </a:p>
          <a:p>
            <a:pPr marL="133920" indent="-130320">
              <a:lnSpc>
                <a:spcPct val="100000"/>
              </a:lnSpc>
              <a:spcBef>
                <a:spcPts val="1721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133920"/>
              </a:tabLst>
            </a:pPr>
            <a:r>
              <a:rPr b="0" lang="en-IN" sz="2750" spc="-1" strike="noStrike">
                <a:latin typeface="Times New Roman"/>
              </a:rPr>
              <a:t>Identifying</a:t>
            </a:r>
            <a:r>
              <a:rPr b="0" lang="en-IN" sz="2750" spc="13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6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End</a:t>
            </a:r>
            <a:r>
              <a:rPr b="0" lang="en-IN" sz="2750" spc="52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Users</a:t>
            </a:r>
            <a:endParaRPr b="0" lang="en-IN" sz="2750" spc="-1" strike="noStrike">
              <a:latin typeface="Arial"/>
            </a:endParaRPr>
          </a:p>
          <a:p>
            <a:pPr marL="225360" indent="-212760">
              <a:lnSpc>
                <a:spcPct val="100000"/>
              </a:lnSpc>
              <a:spcBef>
                <a:spcPts val="1814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225360"/>
              </a:tabLst>
            </a:pPr>
            <a:r>
              <a:rPr b="0" lang="en-IN" sz="2750" spc="-1" strike="noStrike">
                <a:latin typeface="Times New Roman"/>
              </a:rPr>
              <a:t>Introducing</a:t>
            </a:r>
            <a:r>
              <a:rPr b="0" lang="en-IN" sz="2750" spc="-120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Your</a:t>
            </a:r>
            <a:r>
              <a:rPr b="0" lang="en-IN" sz="2750" spc="-26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Solution</a:t>
            </a:r>
            <a:endParaRPr b="0" lang="en-IN" sz="2750" spc="-1" strike="noStrike">
              <a:latin typeface="Arial"/>
            </a:endParaRPr>
          </a:p>
          <a:p>
            <a:pPr marL="225360" indent="-212760">
              <a:lnSpc>
                <a:spcPct val="100000"/>
              </a:lnSpc>
              <a:spcBef>
                <a:spcPts val="1721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225360"/>
              </a:tabLst>
            </a:pPr>
            <a:r>
              <a:rPr b="0" lang="en-IN" sz="2750" spc="-1" strike="noStrike">
                <a:latin typeface="Times New Roman"/>
              </a:rPr>
              <a:t>Highlighting</a:t>
            </a:r>
            <a:r>
              <a:rPr b="0" lang="en-IN" sz="2750" spc="97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6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unique</a:t>
            </a:r>
            <a:r>
              <a:rPr b="0" lang="en-IN" sz="2750" spc="8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value</a:t>
            </a:r>
            <a:r>
              <a:rPr b="0" lang="en-IN" sz="2750" spc="83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proposition</a:t>
            </a:r>
            <a:endParaRPr b="0" lang="en-IN" sz="2750" spc="-1" strike="noStrike">
              <a:latin typeface="Arial"/>
            </a:endParaRPr>
          </a:p>
          <a:p>
            <a:pPr marL="225360" indent="-212760">
              <a:lnSpc>
                <a:spcPct val="100000"/>
              </a:lnSpc>
              <a:spcBef>
                <a:spcPts val="1715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225360"/>
              </a:tabLst>
            </a:pPr>
            <a:r>
              <a:rPr b="0" lang="en-IN" sz="2750" spc="-1" strike="noStrike">
                <a:latin typeface="Times New Roman"/>
              </a:rPr>
              <a:t>Discussing</a:t>
            </a:r>
            <a:r>
              <a:rPr b="0" lang="en-IN" sz="2750" spc="8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6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key</a:t>
            </a:r>
            <a:r>
              <a:rPr b="0" lang="en-IN" sz="2750" spc="97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Modelling</a:t>
            </a:r>
            <a:r>
              <a:rPr b="0" lang="en-IN" sz="2750" spc="-75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Approaches</a:t>
            </a:r>
            <a:endParaRPr b="0" lang="en-IN" sz="2750" spc="-1" strike="noStrike">
              <a:latin typeface="Arial"/>
            </a:endParaRPr>
          </a:p>
          <a:p>
            <a:pPr marL="225360" indent="-212760">
              <a:lnSpc>
                <a:spcPct val="100000"/>
              </a:lnSpc>
              <a:spcBef>
                <a:spcPts val="1721"/>
              </a:spcBef>
              <a:buClr>
                <a:srgbClr val="000000"/>
              </a:buClr>
              <a:buSzPct val="96000"/>
              <a:buFont typeface="Symbol" charset="2"/>
              <a:buChar char=""/>
              <a:tabLst>
                <a:tab algn="l" pos="225360"/>
              </a:tabLst>
            </a:pPr>
            <a:r>
              <a:rPr b="0" lang="en-IN" sz="2750" spc="-1" strike="noStrike">
                <a:latin typeface="Times New Roman"/>
              </a:rPr>
              <a:t>Presenting</a:t>
            </a:r>
            <a:r>
              <a:rPr b="0" lang="en-IN" sz="2750" spc="8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Results</a:t>
            </a:r>
            <a:r>
              <a:rPr b="0" lang="en-IN" sz="2750" spc="-75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And</a:t>
            </a:r>
            <a:r>
              <a:rPr b="0" lang="en-IN" sz="2750" spc="69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Findings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129" name="object 21"/>
          <p:cNvSpPr/>
          <p:nvPr/>
        </p:nvSpPr>
        <p:spPr>
          <a:xfrm>
            <a:off x="11472120" y="6455160"/>
            <a:ext cx="896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900" spc="-52" strike="noStrike">
                <a:latin typeface="Arial"/>
              </a:rPr>
              <a:t>3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bject 3"/>
          <p:cNvSpPr/>
          <p:nvPr/>
        </p:nvSpPr>
        <p:spPr>
          <a:xfrm>
            <a:off x="9353520" y="536220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" name="object 4"/>
          <p:cNvGrpSpPr/>
          <p:nvPr/>
        </p:nvGrpSpPr>
        <p:grpSpPr>
          <a:xfrm>
            <a:off x="7991640" y="2933280"/>
            <a:ext cx="2761920" cy="3257280"/>
            <a:chOff x="7991640" y="2933280"/>
            <a:chExt cx="2761920" cy="3257280"/>
          </a:xfrm>
        </p:grpSpPr>
        <p:sp>
          <p:nvSpPr>
            <p:cNvPr id="133" name="object 5"/>
            <p:cNvSpPr/>
            <p:nvPr/>
          </p:nvSpPr>
          <p:spPr>
            <a:xfrm>
              <a:off x="9353520" y="589572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4" name="object 6" descr=""/>
            <p:cNvPicPr/>
            <p:nvPr/>
          </p:nvPicPr>
          <p:blipFill>
            <a:blip r:embed="rId1"/>
            <a:stretch/>
          </p:blipFill>
          <p:spPr>
            <a:xfrm>
              <a:off x="7991640" y="2933280"/>
              <a:ext cx="2761920" cy="3257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object 7" descr=""/>
          <p:cNvPicPr/>
          <p:nvPr/>
        </p:nvPicPr>
        <p:blipFill>
          <a:blip r:embed="rId2"/>
          <a:stretch/>
        </p:blipFill>
        <p:spPr>
          <a:xfrm>
            <a:off x="1666800" y="646812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91960" y="45000"/>
            <a:ext cx="7418880" cy="1680840"/>
          </a:xfrm>
          <a:prstGeom prst="rect">
            <a:avLst/>
          </a:prstGeom>
          <a:noFill/>
          <a:ln w="0">
            <a:noFill/>
          </a:ln>
        </p:spPr>
        <p:txBody>
          <a:bodyPr lIns="0" rIns="0" tIns="535680" bIns="0" anchor="t">
            <a:noAutofit/>
          </a:bodyPr>
          <a:p>
            <a:pPr marL="55512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3950" spc="-1" strike="noStrike">
                <a:solidFill>
                  <a:srgbClr val="000000"/>
                </a:solidFill>
                <a:latin typeface="Times New Roman"/>
              </a:rPr>
              <a:t>PROBLEM</a:t>
            </a:r>
            <a:r>
              <a:rPr b="0" lang="en-IN" sz="395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11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3600" spc="-56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3600" spc="-676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3600" spc="137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3600" spc="10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3600" spc="6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3600" spc="134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3600" spc="143" strike="noStrike">
                <a:solidFill>
                  <a:srgbClr val="000000"/>
                </a:solidFill>
                <a:latin typeface="Times New Roman"/>
              </a:rPr>
              <a:t>NT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37" name="object 9"/>
          <p:cNvSpPr/>
          <p:nvPr/>
        </p:nvSpPr>
        <p:spPr>
          <a:xfrm>
            <a:off x="746640" y="1774440"/>
            <a:ext cx="7827120" cy="32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53000"/>
              </a:lnSpc>
              <a:spcBef>
                <a:spcPts val="96"/>
              </a:spcBef>
              <a:buNone/>
            </a:pPr>
            <a:r>
              <a:rPr b="0" lang="en-IN" sz="2750" spc="-1" strike="noStrike">
                <a:latin typeface="Times New Roman"/>
              </a:rPr>
              <a:t>Develop</a:t>
            </a:r>
            <a:r>
              <a:rPr b="0" lang="en-IN" sz="2750" spc="46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</a:t>
            </a:r>
            <a:r>
              <a:rPr b="0" lang="en-IN" sz="2750" spc="488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robust</a:t>
            </a:r>
            <a:r>
              <a:rPr b="0" lang="en-IN" sz="2750" spc="47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and</a:t>
            </a:r>
            <a:r>
              <a:rPr b="0" lang="en-IN" sz="2750" spc="47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secure</a:t>
            </a:r>
            <a:r>
              <a:rPr b="0" lang="en-IN" sz="2750" spc="457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keylogger</a:t>
            </a:r>
            <a:r>
              <a:rPr b="0" lang="en-IN" sz="2750" spc="457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software</a:t>
            </a:r>
            <a:r>
              <a:rPr b="0" lang="en-IN" sz="2750" spc="488" strike="noStrike">
                <a:latin typeface="Times New Roman"/>
              </a:rPr>
              <a:t> </a:t>
            </a:r>
            <a:r>
              <a:rPr b="0" lang="en-IN" sz="2750" spc="-21" strike="noStrike">
                <a:latin typeface="Times New Roman"/>
              </a:rPr>
              <a:t>that </a:t>
            </a:r>
            <a:r>
              <a:rPr b="0" lang="en-IN" sz="2750" spc="-1" strike="noStrike">
                <a:latin typeface="Times New Roman"/>
              </a:rPr>
              <a:t>effectively</a:t>
            </a:r>
            <a:r>
              <a:rPr b="0" lang="en-IN" sz="2750" spc="608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logs</a:t>
            </a:r>
            <a:r>
              <a:rPr b="0" lang="en-IN" sz="2750" spc="59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keystrokes</a:t>
            </a:r>
            <a:r>
              <a:rPr b="0" lang="en-IN" sz="2750" spc="599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on</a:t>
            </a:r>
            <a:r>
              <a:rPr b="0" lang="en-IN" sz="2750" spc="622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</a:t>
            </a:r>
            <a:r>
              <a:rPr b="0" lang="en-IN" sz="2750" spc="61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target</a:t>
            </a:r>
            <a:r>
              <a:rPr b="0" lang="en-IN" sz="2750" spc="588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system</a:t>
            </a:r>
            <a:r>
              <a:rPr b="0" lang="en-IN" sz="2750" spc="608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while </a:t>
            </a:r>
            <a:r>
              <a:rPr b="0" lang="en-IN" sz="2750" spc="-1" strike="noStrike">
                <a:latin typeface="Times New Roman"/>
              </a:rPr>
              <a:t>implementing</a:t>
            </a:r>
            <a:r>
              <a:rPr b="0" lang="en-IN" sz="2750" spc="188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strong</a:t>
            </a:r>
            <a:r>
              <a:rPr b="0" lang="en-IN" sz="2750" spc="162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encryption</a:t>
            </a:r>
            <a:r>
              <a:rPr b="0" lang="en-IN" sz="2750" spc="17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and</a:t>
            </a:r>
            <a:r>
              <a:rPr b="0" lang="en-IN" sz="2750" spc="168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access</a:t>
            </a:r>
            <a:r>
              <a:rPr b="0" lang="en-IN" sz="2750" spc="188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controls</a:t>
            </a:r>
            <a:r>
              <a:rPr b="0" lang="en-IN" sz="2750" spc="188" strike="noStrike">
                <a:latin typeface="Times New Roman"/>
              </a:rPr>
              <a:t> </a:t>
            </a:r>
            <a:r>
              <a:rPr b="0" lang="en-IN" sz="2750" spc="-26" strike="noStrike">
                <a:latin typeface="Times New Roman"/>
              </a:rPr>
              <a:t>to </a:t>
            </a:r>
            <a:r>
              <a:rPr b="0" lang="en-IN" sz="2750" spc="-1" strike="noStrike">
                <a:latin typeface="Times New Roman"/>
              </a:rPr>
              <a:t>prevent</a:t>
            </a:r>
            <a:r>
              <a:rPr b="0" lang="en-IN" sz="2750" spc="406" strike="noStrike">
                <a:latin typeface="Times New Roman"/>
              </a:rPr>
              <a:t>  </a:t>
            </a:r>
            <a:r>
              <a:rPr b="0" lang="en-IN" sz="2750" spc="-1" strike="noStrike">
                <a:latin typeface="Times New Roman"/>
              </a:rPr>
              <a:t>unauthorized</a:t>
            </a:r>
            <a:r>
              <a:rPr b="0" lang="en-IN" sz="2750" spc="418" strike="noStrike">
                <a:latin typeface="Times New Roman"/>
              </a:rPr>
              <a:t>  </a:t>
            </a:r>
            <a:r>
              <a:rPr b="0" lang="en-IN" sz="2750" spc="-1" strike="noStrike">
                <a:latin typeface="Times New Roman"/>
              </a:rPr>
              <a:t>access</a:t>
            </a:r>
            <a:r>
              <a:rPr b="0" lang="en-IN" sz="2750" spc="418" strike="noStrike">
                <a:latin typeface="Times New Roman"/>
              </a:rPr>
              <a:t>  </a:t>
            </a:r>
            <a:r>
              <a:rPr b="0" lang="en-IN" sz="2750" spc="-1" strike="noStrike">
                <a:latin typeface="Times New Roman"/>
              </a:rPr>
              <a:t>to</a:t>
            </a:r>
            <a:r>
              <a:rPr b="0" lang="en-IN" sz="2750" spc="423" strike="noStrike">
                <a:latin typeface="Times New Roman"/>
              </a:rPr>
              <a:t> 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412" strike="noStrike">
                <a:latin typeface="Times New Roman"/>
              </a:rPr>
              <a:t>  </a:t>
            </a:r>
            <a:r>
              <a:rPr b="0" lang="en-IN" sz="2750" spc="-1" strike="noStrike">
                <a:latin typeface="Times New Roman"/>
              </a:rPr>
              <a:t>logged</a:t>
            </a:r>
            <a:r>
              <a:rPr b="0" lang="en-IN" sz="2750" spc="423" strike="noStrike">
                <a:latin typeface="Times New Roman"/>
              </a:rPr>
              <a:t>  </a:t>
            </a:r>
            <a:r>
              <a:rPr b="0" lang="en-IN" sz="2750" spc="-12" strike="noStrike">
                <a:latin typeface="Times New Roman"/>
              </a:rPr>
              <a:t>data, </a:t>
            </a:r>
            <a:r>
              <a:rPr b="0" lang="en-IN" sz="2750" spc="-1" strike="noStrike">
                <a:latin typeface="Times New Roman"/>
              </a:rPr>
              <a:t>ensuring</a:t>
            </a:r>
            <a:r>
              <a:rPr b="0" lang="en-IN" sz="2750" spc="-52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privacy</a:t>
            </a:r>
            <a:r>
              <a:rPr b="0" lang="en-IN" sz="2750" spc="-35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and</a:t>
            </a:r>
            <a:r>
              <a:rPr b="0" lang="en-IN" sz="2750" spc="-52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data</a:t>
            </a:r>
            <a:r>
              <a:rPr b="0" lang="en-IN" sz="2750" spc="-41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integrity.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138" name="object 10"/>
          <p:cNvSpPr/>
          <p:nvPr/>
        </p:nvSpPr>
        <p:spPr>
          <a:xfrm>
            <a:off x="740520" y="6467400"/>
            <a:ext cx="17535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148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Annual</a:t>
            </a:r>
            <a:r>
              <a:rPr b="1" lang="en-IN" sz="1100" spc="-80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9" name="object 11"/>
          <p:cNvSpPr/>
          <p:nvPr/>
        </p:nvSpPr>
        <p:spPr>
          <a:xfrm>
            <a:off x="11472120" y="6467400"/>
            <a:ext cx="896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900" spc="-52" strike="noStrike">
                <a:latin typeface="Arial"/>
              </a:rPr>
              <a:t>4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object 2" descr=""/>
          <p:cNvPicPr/>
          <p:nvPr/>
        </p:nvPicPr>
        <p:blipFill>
          <a:blip r:embed="rId1"/>
          <a:stretch/>
        </p:blipFill>
        <p:spPr>
          <a:xfrm>
            <a:off x="1666800" y="646128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93600" y="996480"/>
            <a:ext cx="4492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IN" sz="3600" spc="-9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600" spc="-12" strike="noStrike">
                <a:solidFill>
                  <a:srgbClr val="000000"/>
                </a:solidFill>
                <a:latin typeface="Times New Roman"/>
              </a:rPr>
              <a:t>OVERVIEW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42" name="object 4"/>
          <p:cNvSpPr/>
          <p:nvPr/>
        </p:nvSpPr>
        <p:spPr>
          <a:xfrm>
            <a:off x="840960" y="1938960"/>
            <a:ext cx="7511760" cy="38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5920" indent="-283680">
              <a:lnSpc>
                <a:spcPct val="154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295920"/>
                <a:tab algn="l" pos="1277640"/>
                <a:tab algn="l" pos="3185640"/>
                <a:tab algn="l" pos="3735000"/>
                <a:tab algn="l" pos="4417560"/>
                <a:tab algn="l" pos="5878080"/>
                <a:tab algn="l" pos="6996960"/>
              </a:tabLst>
            </a:pPr>
            <a:r>
              <a:rPr b="0" lang="en-IN" sz="2750" spc="-12" strike="noStrike">
                <a:latin typeface="Times New Roman"/>
              </a:rPr>
              <a:t>Brief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Description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6" strike="noStrike">
                <a:latin typeface="Times New Roman"/>
              </a:rPr>
              <a:t>of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6" strike="noStrike">
                <a:latin typeface="Times New Roman"/>
              </a:rPr>
              <a:t>the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Project's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Scope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1" strike="noStrike">
                <a:latin typeface="Times New Roman"/>
              </a:rPr>
              <a:t>and </a:t>
            </a:r>
            <a:r>
              <a:rPr b="0" lang="en-IN" sz="2750" spc="-12" strike="noStrike">
                <a:latin typeface="Times New Roman"/>
              </a:rPr>
              <a:t>Objectives</a:t>
            </a:r>
            <a:endParaRPr b="0" lang="en-IN" sz="2750" spc="-1" strike="noStrike">
              <a:latin typeface="Arial"/>
            </a:endParaRPr>
          </a:p>
          <a:p>
            <a:pPr marL="295920" indent="-283680">
              <a:lnSpc>
                <a:spcPct val="151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295920"/>
                <a:tab algn="l" pos="3829680"/>
                <a:tab algn="l" pos="5320080"/>
              </a:tabLst>
            </a:pPr>
            <a:r>
              <a:rPr b="0" lang="en-IN" sz="2750" spc="-1" strike="noStrike">
                <a:latin typeface="Times New Roman"/>
              </a:rPr>
              <a:t>Overview</a:t>
            </a:r>
            <a:r>
              <a:rPr b="0" lang="en-IN" sz="2750" spc="307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of</a:t>
            </a:r>
            <a:r>
              <a:rPr b="0" lang="en-IN" sz="2750" spc="284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Keylogger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Detection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" strike="noStrike">
                <a:latin typeface="Times New Roman"/>
              </a:rPr>
              <a:t>and</a:t>
            </a:r>
            <a:r>
              <a:rPr b="0" lang="en-IN" sz="2750" spc="299" strike="noStrike">
                <a:latin typeface="Times New Roman"/>
              </a:rPr>
              <a:t> </a:t>
            </a:r>
            <a:r>
              <a:rPr b="0" lang="en-IN" sz="2750" spc="-21" strike="noStrike">
                <a:latin typeface="Times New Roman"/>
              </a:rPr>
              <a:t>Prevention </a:t>
            </a:r>
            <a:r>
              <a:rPr b="0" lang="en-IN" sz="2750" spc="-12" strike="noStrike">
                <a:latin typeface="Times New Roman"/>
              </a:rPr>
              <a:t>Strategies</a:t>
            </a:r>
            <a:endParaRPr b="0" lang="en-IN" sz="2750" spc="-1" strike="noStrike">
              <a:latin typeface="Arial"/>
            </a:endParaRPr>
          </a:p>
          <a:p>
            <a:pPr marL="295920" indent="-283680">
              <a:lnSpc>
                <a:spcPct val="151000"/>
              </a:lnSpc>
              <a:spcBef>
                <a:spcPts val="45"/>
              </a:spcBef>
              <a:buClr>
                <a:srgbClr val="000000"/>
              </a:buClr>
              <a:buFont typeface="Symbol" charset="2"/>
              <a:buChar char=""/>
              <a:tabLst>
                <a:tab algn="l" pos="295920"/>
              </a:tabLst>
            </a:pPr>
            <a:r>
              <a:rPr b="0" lang="en-IN" sz="2750" spc="-1" strike="noStrike">
                <a:latin typeface="Times New Roman"/>
              </a:rPr>
              <a:t>Importance</a:t>
            </a:r>
            <a:r>
              <a:rPr b="0" lang="en-IN" sz="2750" spc="12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of</a:t>
            </a:r>
            <a:r>
              <a:rPr b="0" lang="en-IN" sz="2750" spc="123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Developing</a:t>
            </a:r>
            <a:r>
              <a:rPr b="0" lang="en-IN" sz="2750" spc="17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Effective</a:t>
            </a:r>
            <a:r>
              <a:rPr b="0" lang="en-IN" sz="2750" spc="154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Solutions</a:t>
            </a:r>
            <a:r>
              <a:rPr b="0" lang="en-IN" sz="2750" spc="168" strike="noStrike">
                <a:latin typeface="Times New Roman"/>
              </a:rPr>
              <a:t> </a:t>
            </a:r>
            <a:r>
              <a:rPr b="0" lang="en-IN" sz="2750" spc="-26" strike="noStrike">
                <a:latin typeface="Times New Roman"/>
              </a:rPr>
              <a:t>in </a:t>
            </a:r>
            <a:r>
              <a:rPr b="0" lang="en-IN" sz="2750" spc="-1" strike="noStrike">
                <a:latin typeface="Times New Roman"/>
              </a:rPr>
              <a:t>the</a:t>
            </a:r>
            <a:r>
              <a:rPr b="0" lang="en-IN" sz="2750" spc="-60" strike="noStrike">
                <a:latin typeface="Times New Roman"/>
              </a:rPr>
              <a:t> </a:t>
            </a:r>
            <a:r>
              <a:rPr b="0" lang="en-IN" sz="2750" spc="-1" strike="noStrike">
                <a:latin typeface="Times New Roman"/>
              </a:rPr>
              <a:t>Cybersecurity</a:t>
            </a:r>
            <a:r>
              <a:rPr b="0" lang="en-IN" sz="2750" spc="-46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Landscape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143" name="object 5"/>
          <p:cNvSpPr/>
          <p:nvPr/>
        </p:nvSpPr>
        <p:spPr>
          <a:xfrm>
            <a:off x="740520" y="6461280"/>
            <a:ext cx="17535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148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Annual</a:t>
            </a:r>
            <a:r>
              <a:rPr b="1" lang="en-IN" sz="1100" spc="-80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4" name="object 6"/>
          <p:cNvSpPr/>
          <p:nvPr/>
        </p:nvSpPr>
        <p:spPr>
          <a:xfrm>
            <a:off x="11472120" y="6461280"/>
            <a:ext cx="896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900" spc="-52" strike="noStrike">
                <a:latin typeface="Arial"/>
              </a:rPr>
              <a:t>5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45" name="object 7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object 8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47" name="object 9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object 10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9" name="object 11" descr="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2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91960" y="45000"/>
            <a:ext cx="7418880" cy="1712520"/>
          </a:xfrm>
          <a:prstGeom prst="rect">
            <a:avLst/>
          </a:prstGeom>
          <a:noFill/>
          <a:ln w="0">
            <a:noFill/>
          </a:ln>
        </p:spPr>
        <p:txBody>
          <a:bodyPr lIns="0" rIns="0" tIns="567360" bIns="0" anchor="t">
            <a:noAutofit/>
          </a:bodyPr>
          <a:p>
            <a:pPr marL="25668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WHOARE</a:t>
            </a:r>
            <a:r>
              <a:rPr b="0" lang="en-IN" sz="32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32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END</a:t>
            </a:r>
            <a:r>
              <a:rPr b="0" lang="en-IN" sz="32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000000"/>
                </a:solidFill>
                <a:latin typeface="Times New Roman"/>
              </a:rPr>
              <a:t>USERS?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152" name="object 4"/>
          <p:cNvSpPr/>
          <p:nvPr/>
        </p:nvSpPr>
        <p:spPr>
          <a:xfrm>
            <a:off x="423000" y="1832400"/>
            <a:ext cx="4496760" cy="19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9160" indent="-286920">
              <a:lnSpc>
                <a:spcPct val="154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  <a:tab algn="l" pos="2582640"/>
                <a:tab algn="l" pos="3250080"/>
              </a:tabLst>
            </a:pPr>
            <a:r>
              <a:rPr b="0" lang="en-IN" sz="2750" spc="-12" strike="noStrike">
                <a:latin typeface="Times New Roman"/>
              </a:rPr>
              <a:t>Identification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6" strike="noStrike">
                <a:latin typeface="Times New Roman"/>
              </a:rPr>
              <a:t>of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1" strike="noStrike">
                <a:latin typeface="Times New Roman"/>
              </a:rPr>
              <a:t>Potential </a:t>
            </a:r>
            <a:r>
              <a:rPr b="0" lang="en-IN" sz="2750" spc="-1" strike="noStrike">
                <a:latin typeface="Times New Roman"/>
              </a:rPr>
              <a:t>Businesses,</a:t>
            </a:r>
            <a:r>
              <a:rPr b="0" lang="en-IN" sz="2750" spc="-55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Organizations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153" name="object 5"/>
          <p:cNvSpPr/>
          <p:nvPr/>
        </p:nvSpPr>
        <p:spPr>
          <a:xfrm>
            <a:off x="5292360" y="2057760"/>
            <a:ext cx="388836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  <a:tabLst>
                <a:tab algn="l" pos="954360"/>
                <a:tab algn="l" pos="2231280"/>
              </a:tabLst>
            </a:pPr>
            <a:r>
              <a:rPr b="0" lang="en-IN" sz="2750" spc="-26" strike="noStrike">
                <a:latin typeface="Times New Roman"/>
              </a:rPr>
              <a:t>End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Users: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Individuals,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154" name="object 6"/>
          <p:cNvSpPr/>
          <p:nvPr/>
        </p:nvSpPr>
        <p:spPr>
          <a:xfrm>
            <a:off x="423000" y="3140280"/>
            <a:ext cx="8768880" cy="25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9160" indent="-286920">
              <a:lnSpc>
                <a:spcPct val="15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  <a:tab algn="l" pos="2674080"/>
                <a:tab algn="l" pos="3726000"/>
                <a:tab algn="l" pos="4893840"/>
                <a:tab algn="l" pos="5686560"/>
                <a:tab algn="l" pos="7311240"/>
              </a:tabLst>
            </a:pPr>
            <a:r>
              <a:rPr b="0" lang="en-IN" sz="2750" spc="-12" strike="noStrike">
                <a:latin typeface="Times New Roman"/>
              </a:rPr>
              <a:t>Understanding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1" strike="noStrike">
                <a:latin typeface="Times New Roman"/>
              </a:rPr>
              <a:t>Their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Needs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6" strike="noStrike">
                <a:latin typeface="Times New Roman"/>
              </a:rPr>
              <a:t>and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Concerns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1" strike="noStrike">
                <a:latin typeface="Times New Roman"/>
              </a:rPr>
              <a:t>Regarding </a:t>
            </a:r>
            <a:r>
              <a:rPr b="0" lang="en-IN" sz="2750" spc="-1" strike="noStrike">
                <a:latin typeface="Times New Roman"/>
              </a:rPr>
              <a:t>Keylogger</a:t>
            </a:r>
            <a:r>
              <a:rPr b="0" lang="en-IN" sz="2750" spc="148" strike="noStrike">
                <a:latin typeface="Times New Roman"/>
              </a:rPr>
              <a:t> </a:t>
            </a:r>
            <a:r>
              <a:rPr b="0" lang="en-IN" sz="2750" spc="-12" strike="noStrike">
                <a:latin typeface="Times New Roman"/>
              </a:rPr>
              <a:t>Protection</a:t>
            </a:r>
            <a:endParaRPr b="0" lang="en-IN" sz="2750" spc="-1" strike="noStrike">
              <a:latin typeface="Arial"/>
            </a:endParaRPr>
          </a:p>
          <a:p>
            <a:pPr marL="299160" indent="-286920">
              <a:lnSpc>
                <a:spcPts val="504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"/>
              <a:tabLst>
                <a:tab algn="l" pos="299160"/>
                <a:tab algn="l" pos="1738080"/>
                <a:tab algn="l" pos="3579480"/>
                <a:tab algn="l" pos="4436280"/>
                <a:tab algn="l" pos="5000760"/>
                <a:tab algn="l" pos="7076520"/>
                <a:tab algn="l" pos="7506360"/>
              </a:tabLst>
            </a:pPr>
            <a:r>
              <a:rPr b="0" lang="en-IN" sz="2750" spc="-12" strike="noStrike">
                <a:latin typeface="Times New Roman"/>
              </a:rPr>
              <a:t>Tailoring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" strike="noStrike">
                <a:latin typeface="Times New Roman"/>
              </a:rPr>
              <a:t>Solutions</a:t>
            </a:r>
            <a:r>
              <a:rPr b="0" lang="en-IN" sz="2750" spc="143" strike="noStrike">
                <a:latin typeface="Times New Roman"/>
              </a:rPr>
              <a:t> </a:t>
            </a:r>
            <a:r>
              <a:rPr b="0" lang="en-IN" sz="2750" spc="-26" strike="noStrike">
                <a:latin typeface="Times New Roman"/>
              </a:rPr>
              <a:t>to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1" strike="noStrike">
                <a:latin typeface="Times New Roman"/>
              </a:rPr>
              <a:t>Meet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6" strike="noStrike">
                <a:latin typeface="Times New Roman"/>
              </a:rPr>
              <a:t>the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Requirements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26" strike="noStrike">
                <a:latin typeface="Times New Roman"/>
              </a:rPr>
              <a:t>of</a:t>
            </a:r>
            <a:r>
              <a:rPr b="0" lang="en-IN" sz="2750" spc="-1" strike="noStrike">
                <a:latin typeface="Times New Roman"/>
              </a:rPr>
              <a:t>	</a:t>
            </a:r>
            <a:r>
              <a:rPr b="0" lang="en-IN" sz="2750" spc="-12" strike="noStrike">
                <a:latin typeface="Times New Roman"/>
              </a:rPr>
              <a:t>Various </a:t>
            </a:r>
            <a:r>
              <a:rPr b="0" lang="en-IN" sz="2750" spc="-1" strike="noStrike">
                <a:latin typeface="Times New Roman"/>
              </a:rPr>
              <a:t>User </a:t>
            </a:r>
            <a:r>
              <a:rPr b="0" lang="en-IN" sz="2750" spc="-12" strike="noStrike">
                <a:latin typeface="Times New Roman"/>
              </a:rPr>
              <a:t>Groups</a:t>
            </a:r>
            <a:endParaRPr b="0" lang="en-IN" sz="2750" spc="-1" strike="noStrike">
              <a:latin typeface="Arial"/>
            </a:endParaRPr>
          </a:p>
        </p:txBody>
      </p:sp>
      <p:sp>
        <p:nvSpPr>
          <p:cNvPr id="155" name="object 7"/>
          <p:cNvSpPr/>
          <p:nvPr/>
        </p:nvSpPr>
        <p:spPr>
          <a:xfrm>
            <a:off x="11472120" y="6461280"/>
            <a:ext cx="896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900" spc="-52" strike="noStrike">
                <a:latin typeface="Arial"/>
              </a:rPr>
              <a:t>6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56" name="object 8" descr=""/>
          <p:cNvPicPr/>
          <p:nvPr/>
        </p:nvPicPr>
        <p:blipFill>
          <a:blip r:embed="rId1"/>
          <a:stretch/>
        </p:blipFill>
        <p:spPr>
          <a:xfrm>
            <a:off x="723960" y="616608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57" name="object 9"/>
          <p:cNvSpPr/>
          <p:nvPr/>
        </p:nvSpPr>
        <p:spPr>
          <a:xfrm>
            <a:off x="740520" y="6464160"/>
            <a:ext cx="17535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148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Annual</a:t>
            </a:r>
            <a:r>
              <a:rPr b="1" lang="en-IN" sz="1100" spc="-80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91960" y="45000"/>
            <a:ext cx="3955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4400" spc="-505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4400" spc="-26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4400" spc="-15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4400" spc="38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4400" spc="-1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440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400" spc="-12" strike="noStrike">
                <a:solidFill>
                  <a:srgbClr val="000000"/>
                </a:solidFill>
                <a:latin typeface="Times New Roman"/>
              </a:rPr>
              <a:t>proposition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159" name="object 3"/>
          <p:cNvSpPr/>
          <p:nvPr/>
        </p:nvSpPr>
        <p:spPr>
          <a:xfrm>
            <a:off x="231120" y="1213200"/>
            <a:ext cx="4084560" cy="10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0880" indent="-368280">
              <a:lnSpc>
                <a:spcPts val="2639"/>
              </a:lnSpc>
              <a:buClr>
                <a:srgbClr val="000000"/>
              </a:buClr>
              <a:buSzPct val="138000"/>
              <a:buFont typeface="Arial"/>
              <a:buAutoNum type="arabicPeriod"/>
              <a:tabLst>
                <a:tab algn="l" pos="380880"/>
              </a:tabLst>
            </a:pPr>
            <a:r>
              <a:rPr b="1" lang="en-IN" sz="20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Enhanced</a:t>
            </a:r>
            <a:r>
              <a:rPr b="1" lang="en-IN" sz="2000" spc="-5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0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Security</a:t>
            </a:r>
            <a:r>
              <a:rPr b="1" lang="en-IN" sz="2000" spc="-80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20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Awareness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:</a:t>
            </a:r>
            <a:endParaRPr b="0" lang="en-IN" sz="1800" spc="-1" strike="noStrike">
              <a:latin typeface="Arial"/>
            </a:endParaRPr>
          </a:p>
          <a:p>
            <a:pPr lvl="1" marL="299160" indent="-286920">
              <a:lnSpc>
                <a:spcPct val="153000"/>
              </a:lnSpc>
              <a:spcBef>
                <a:spcPts val="145"/>
              </a:spcBef>
              <a:buClr>
                <a:srgbClr val="000000"/>
              </a:buClr>
              <a:buFont typeface="Times New Roman"/>
              <a:buChar char="•"/>
              <a:tabLst>
                <a:tab algn="l" pos="299160"/>
              </a:tabLst>
            </a:pPr>
            <a:r>
              <a:rPr b="1" lang="en-IN" sz="1550" spc="-1" strike="noStrike">
                <a:latin typeface="Times New Roman"/>
              </a:rPr>
              <a:t>Understanding</a:t>
            </a:r>
            <a:r>
              <a:rPr b="1" lang="en-IN" sz="1550" spc="488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Threats:</a:t>
            </a:r>
            <a:r>
              <a:rPr b="1" lang="en-IN" sz="1550" spc="58" strike="noStrike">
                <a:latin typeface="Times New Roman"/>
              </a:rPr>
              <a:t>  </a:t>
            </a:r>
            <a:r>
              <a:rPr b="0" lang="en-IN" sz="1550" spc="-1" strike="noStrike">
                <a:latin typeface="Times New Roman"/>
              </a:rPr>
              <a:t>Educate</a:t>
            </a:r>
            <a:r>
              <a:rPr b="0" lang="en-IN" sz="1550" spc="77" strike="noStrike">
                <a:latin typeface="Times New Roman"/>
              </a:rPr>
              <a:t>  </a:t>
            </a:r>
            <a:r>
              <a:rPr b="0" lang="en-IN" sz="1550" spc="-1" strike="noStrike">
                <a:latin typeface="Times New Roman"/>
              </a:rPr>
              <a:t>users</a:t>
            </a:r>
            <a:r>
              <a:rPr b="0" lang="en-IN" sz="1550" spc="494" strike="noStrike">
                <a:latin typeface="Times New Roman"/>
              </a:rPr>
              <a:t> </a:t>
            </a:r>
            <a:r>
              <a:rPr b="0" lang="en-IN" sz="1550" spc="-26" strike="noStrike">
                <a:latin typeface="Times New Roman"/>
              </a:rPr>
              <a:t>and </a:t>
            </a:r>
            <a:r>
              <a:rPr b="0" lang="en-IN" sz="1550" spc="-12" strike="noStrike">
                <a:latin typeface="Times New Roman"/>
              </a:rPr>
              <a:t>keyloggers.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4545360" y="1679760"/>
            <a:ext cx="328212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550" spc="-1" strike="noStrike">
                <a:latin typeface="Times New Roman"/>
              </a:rPr>
              <a:t>organizations</a:t>
            </a:r>
            <a:r>
              <a:rPr b="0" lang="en-IN" sz="1550" spc="58" strike="noStrike">
                <a:latin typeface="Times New Roman"/>
              </a:rPr>
              <a:t>  </a:t>
            </a:r>
            <a:r>
              <a:rPr b="0" lang="en-IN" sz="1550" spc="-1" strike="noStrike">
                <a:latin typeface="Times New Roman"/>
              </a:rPr>
              <a:t>about</a:t>
            </a:r>
            <a:r>
              <a:rPr b="0" lang="en-IN" sz="1550" spc="477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the</a:t>
            </a:r>
            <a:r>
              <a:rPr b="0" lang="en-IN" sz="1550" spc="49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potential</a:t>
            </a:r>
            <a:r>
              <a:rPr b="0" lang="en-IN" sz="1550" spc="63" strike="noStrike">
                <a:latin typeface="Times New Roman"/>
              </a:rPr>
              <a:t>  </a:t>
            </a:r>
            <a:r>
              <a:rPr b="0" lang="en-IN" sz="1550" spc="-21" strike="noStrike">
                <a:latin typeface="Times New Roman"/>
              </a:rPr>
              <a:t>risks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1" name="object 5"/>
          <p:cNvSpPr/>
          <p:nvPr/>
        </p:nvSpPr>
        <p:spPr>
          <a:xfrm>
            <a:off x="8572680" y="1679760"/>
            <a:ext cx="79344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550" spc="-1" strike="noStrike">
                <a:latin typeface="Times New Roman"/>
              </a:rPr>
              <a:t>posed</a:t>
            </a:r>
            <a:r>
              <a:rPr b="0" lang="en-IN" sz="1550" spc="477" strike="noStrike">
                <a:latin typeface="Times New Roman"/>
              </a:rPr>
              <a:t> </a:t>
            </a:r>
            <a:r>
              <a:rPr b="0" lang="en-IN" sz="1550" spc="-26" strike="noStrike">
                <a:latin typeface="Times New Roman"/>
              </a:rPr>
              <a:t>by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2" name="object 6"/>
          <p:cNvSpPr/>
          <p:nvPr/>
        </p:nvSpPr>
        <p:spPr>
          <a:xfrm>
            <a:off x="231120" y="2293200"/>
            <a:ext cx="8535240" cy="7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536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1066"/>
              </a:spcBef>
              <a:buClr>
                <a:srgbClr val="000000"/>
              </a:buClr>
              <a:buFont typeface="Times New Roman"/>
              <a:buChar char="•"/>
              <a:tabLst>
                <a:tab algn="l" pos="299160"/>
              </a:tabLst>
            </a:pPr>
            <a:r>
              <a:rPr b="1" lang="en-IN" sz="1550" spc="-1" strike="noStrike">
                <a:latin typeface="Times New Roman"/>
              </a:rPr>
              <a:t>Proactive</a:t>
            </a:r>
            <a:r>
              <a:rPr b="1" lang="en-IN" sz="1550" spc="9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Measures:</a:t>
            </a:r>
            <a:r>
              <a:rPr b="1" lang="en-IN" sz="1550" spc="8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Equip</a:t>
            </a:r>
            <a:r>
              <a:rPr b="0" lang="en-IN" sz="1550" spc="63" strike="noStrike">
                <a:latin typeface="Times New Roman"/>
              </a:rPr>
              <a:t>  </a:t>
            </a:r>
            <a:r>
              <a:rPr b="0" lang="en-IN" sz="1550" spc="-1" strike="noStrike">
                <a:latin typeface="Times New Roman"/>
              </a:rPr>
              <a:t>stakeholders</a:t>
            </a:r>
            <a:r>
              <a:rPr b="0" lang="en-IN" sz="1550" spc="7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with</a:t>
            </a:r>
            <a:r>
              <a:rPr b="0" lang="en-IN" sz="1550" spc="77" strike="noStrike">
                <a:latin typeface="Times New Roman"/>
              </a:rPr>
              <a:t>  </a:t>
            </a:r>
            <a:r>
              <a:rPr b="0" lang="en-IN" sz="1550" spc="-1" strike="noStrike">
                <a:latin typeface="Times New Roman"/>
              </a:rPr>
              <a:t>knowledge</a:t>
            </a:r>
            <a:r>
              <a:rPr b="0" lang="en-IN" sz="1550" spc="10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to</a:t>
            </a:r>
            <a:r>
              <a:rPr b="0" lang="en-IN" sz="1550" spc="488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detect</a:t>
            </a:r>
            <a:r>
              <a:rPr b="0" lang="en-IN" sz="1550" spc="7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and</a:t>
            </a:r>
            <a:r>
              <a:rPr b="0" lang="en-IN" sz="1550" spc="77" strike="noStrike">
                <a:latin typeface="Times New Roman"/>
              </a:rPr>
              <a:t>  </a:t>
            </a:r>
            <a:r>
              <a:rPr b="0" lang="en-IN" sz="1550" spc="-1" strike="noStrike">
                <a:latin typeface="Times New Roman"/>
              </a:rPr>
              <a:t>prevent</a:t>
            </a:r>
            <a:r>
              <a:rPr b="0" lang="en-IN" sz="1550" spc="7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keylogging</a:t>
            </a:r>
            <a:r>
              <a:rPr b="0" lang="en-IN" sz="1550" spc="18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attacks.</a:t>
            </a:r>
            <a:endParaRPr b="0" lang="en-IN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1"/>
              </a:spcBef>
              <a:buNone/>
              <a:tabLst>
                <a:tab algn="l" pos="299160"/>
              </a:tabLst>
            </a:pPr>
            <a:r>
              <a:rPr b="1" lang="en-IN" sz="1800" spc="-1" strike="noStrike">
                <a:latin typeface="Times New Roman"/>
              </a:rPr>
              <a:t>2.</a:t>
            </a:r>
            <a:r>
              <a:rPr b="1" lang="en-IN" sz="1800" spc="63" strike="noStrike"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Comprehensive</a:t>
            </a:r>
            <a:r>
              <a:rPr b="1" lang="en-IN" sz="1800" spc="-75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Protection</a:t>
            </a:r>
            <a:r>
              <a:rPr b="1" lang="en-IN" sz="1800" spc="-7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Strategies: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object 7"/>
          <p:cNvSpPr/>
          <p:nvPr/>
        </p:nvSpPr>
        <p:spPr>
          <a:xfrm>
            <a:off x="231120" y="3051720"/>
            <a:ext cx="4457880" cy="7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9160" indent="-286920">
              <a:lnSpc>
                <a:spcPct val="157000"/>
              </a:lnSpc>
              <a:spcBef>
                <a:spcPts val="96"/>
              </a:spcBef>
              <a:buClr>
                <a:srgbClr val="000000"/>
              </a:buClr>
              <a:buFont typeface="Times New Roman"/>
              <a:buChar char="•"/>
              <a:tabLst>
                <a:tab algn="l" pos="299160"/>
                <a:tab algn="l" pos="3698280"/>
              </a:tabLst>
            </a:pPr>
            <a:r>
              <a:rPr b="1" lang="en-IN" sz="1550" spc="-1" strike="noStrike">
                <a:latin typeface="Times New Roman"/>
              </a:rPr>
              <a:t>Safeguarding</a:t>
            </a:r>
            <a:r>
              <a:rPr b="1" lang="en-IN" sz="1550" spc="352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Sensitive</a:t>
            </a:r>
            <a:r>
              <a:rPr b="1" lang="en-IN" sz="1550" spc="483" strike="noStrike">
                <a:latin typeface="Times New Roman"/>
              </a:rPr>
              <a:t> </a:t>
            </a:r>
            <a:r>
              <a:rPr b="1" lang="en-IN" sz="1550" spc="-12" strike="noStrike">
                <a:latin typeface="Times New Roman"/>
              </a:rPr>
              <a:t>Information:</a:t>
            </a:r>
            <a:r>
              <a:rPr b="1" lang="en-IN" sz="1550" spc="-1" strike="noStrike">
                <a:latin typeface="Times New Roman"/>
              </a:rPr>
              <a:t>	</a:t>
            </a:r>
            <a:r>
              <a:rPr b="0" lang="en-IN" sz="1550" spc="-12" strike="noStrike">
                <a:latin typeface="Times New Roman"/>
              </a:rPr>
              <a:t>Highlight </a:t>
            </a:r>
            <a:r>
              <a:rPr b="0" lang="en-IN" sz="1550" spc="-1" strike="noStrike">
                <a:latin typeface="Times New Roman"/>
              </a:rPr>
              <a:t>from</a:t>
            </a:r>
            <a:r>
              <a:rPr b="0" lang="en-IN" sz="1550" spc="12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keylogging</a:t>
            </a:r>
            <a:r>
              <a:rPr b="0" lang="en-IN" sz="1550" spc="83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threats.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4" name="object 8"/>
          <p:cNvSpPr/>
          <p:nvPr/>
        </p:nvSpPr>
        <p:spPr>
          <a:xfrm>
            <a:off x="4865400" y="3186000"/>
            <a:ext cx="157320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550" spc="-1" strike="noStrike">
                <a:latin typeface="Times New Roman"/>
              </a:rPr>
              <a:t>methods</a:t>
            </a:r>
            <a:r>
              <a:rPr b="0" lang="en-IN" sz="1550" spc="338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to</a:t>
            </a:r>
            <a:r>
              <a:rPr b="0" lang="en-IN" sz="1550" spc="313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protect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5" name="object 9"/>
          <p:cNvSpPr/>
          <p:nvPr/>
        </p:nvSpPr>
        <p:spPr>
          <a:xfrm>
            <a:off x="6615360" y="3186000"/>
            <a:ext cx="272304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550" spc="-1" strike="noStrike">
                <a:latin typeface="Times New Roman"/>
              </a:rPr>
              <a:t>personal</a:t>
            </a:r>
            <a:r>
              <a:rPr b="0" lang="en-IN" sz="1550" spc="31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and</a:t>
            </a:r>
            <a:r>
              <a:rPr b="0" lang="en-IN" sz="1550" spc="40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organizational</a:t>
            </a:r>
            <a:r>
              <a:rPr b="0" lang="en-IN" sz="1550" spc="378" strike="noStrike">
                <a:latin typeface="Times New Roman"/>
              </a:rPr>
              <a:t> </a:t>
            </a:r>
            <a:r>
              <a:rPr b="0" lang="en-IN" sz="1550" spc="-21" strike="noStrike">
                <a:latin typeface="Times New Roman"/>
              </a:rPr>
              <a:t>data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6" name="object 10"/>
          <p:cNvSpPr/>
          <p:nvPr/>
        </p:nvSpPr>
        <p:spPr>
          <a:xfrm>
            <a:off x="231120" y="3786480"/>
            <a:ext cx="4699440" cy="7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9160" indent="-286920">
              <a:lnSpc>
                <a:spcPct val="157000"/>
              </a:lnSpc>
              <a:spcBef>
                <a:spcPts val="96"/>
              </a:spcBef>
              <a:buClr>
                <a:srgbClr val="000000"/>
              </a:buClr>
              <a:buFont typeface="Times New Roman"/>
              <a:buChar char="•"/>
              <a:tabLst>
                <a:tab algn="l" pos="299160"/>
              </a:tabLst>
            </a:pPr>
            <a:r>
              <a:rPr b="1" lang="en-IN" sz="1550" spc="-1" strike="noStrike">
                <a:latin typeface="Times New Roman"/>
              </a:rPr>
              <a:t>Advanced</a:t>
            </a:r>
            <a:r>
              <a:rPr b="1" lang="en-IN" sz="1550" spc="168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Detection</a:t>
            </a:r>
            <a:r>
              <a:rPr b="1" lang="en-IN" sz="1550" spc="174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Tools:</a:t>
            </a:r>
            <a:r>
              <a:rPr b="1" lang="en-IN" sz="1550" spc="17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Introduce</a:t>
            </a:r>
            <a:r>
              <a:rPr b="0" lang="en-IN" sz="1550" spc="174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state-of-</a:t>
            </a:r>
            <a:r>
              <a:rPr b="0" lang="en-IN" sz="1550" spc="-1" strike="noStrike">
                <a:latin typeface="Times New Roman"/>
              </a:rPr>
              <a:t>the-</a:t>
            </a:r>
            <a:r>
              <a:rPr b="0" lang="en-IN" sz="1550" spc="-26" strike="noStrike">
                <a:latin typeface="Times New Roman"/>
              </a:rPr>
              <a:t>art </a:t>
            </a:r>
            <a:r>
              <a:rPr b="0" lang="en-IN" sz="1550" spc="-1" strike="noStrike">
                <a:latin typeface="Times New Roman"/>
              </a:rPr>
              <a:t>various</a:t>
            </a:r>
            <a:r>
              <a:rPr b="0" lang="en-IN" sz="1550" spc="-7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devices.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7" name="object 11"/>
          <p:cNvSpPr/>
          <p:nvPr/>
        </p:nvSpPr>
        <p:spPr>
          <a:xfrm>
            <a:off x="5316840" y="3921120"/>
            <a:ext cx="76752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550" spc="-1" strike="noStrike">
                <a:latin typeface="Times New Roman"/>
              </a:rPr>
              <a:t>tools</a:t>
            </a:r>
            <a:r>
              <a:rPr b="0" lang="en-IN" sz="1550" spc="168" strike="noStrike">
                <a:latin typeface="Times New Roman"/>
              </a:rPr>
              <a:t> </a:t>
            </a:r>
            <a:r>
              <a:rPr b="0" lang="en-IN" sz="1550" spc="-26" strike="noStrike">
                <a:latin typeface="Times New Roman"/>
              </a:rPr>
              <a:t>and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8" name="object 12"/>
          <p:cNvSpPr/>
          <p:nvPr/>
        </p:nvSpPr>
        <p:spPr>
          <a:xfrm>
            <a:off x="6255360" y="3921120"/>
            <a:ext cx="299052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IN" sz="1550" spc="-1" strike="noStrike">
                <a:latin typeface="Times New Roman"/>
              </a:rPr>
              <a:t>techniques</a:t>
            </a:r>
            <a:r>
              <a:rPr b="0" lang="en-IN" sz="1550" spc="18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to</a:t>
            </a:r>
            <a:r>
              <a:rPr b="0" lang="en-IN" sz="1550" spc="17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identify</a:t>
            </a:r>
            <a:r>
              <a:rPr b="0" lang="en-IN" sz="1550" spc="157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keyloggers</a:t>
            </a:r>
            <a:r>
              <a:rPr b="0" lang="en-IN" sz="1550" spc="182" strike="noStrike">
                <a:latin typeface="Times New Roman"/>
              </a:rPr>
              <a:t> </a:t>
            </a:r>
            <a:r>
              <a:rPr b="0" lang="en-IN" sz="1550" spc="-26" strike="noStrike">
                <a:latin typeface="Times New Roman"/>
              </a:rPr>
              <a:t>on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69" name="object 13"/>
          <p:cNvSpPr/>
          <p:nvPr/>
        </p:nvSpPr>
        <p:spPr>
          <a:xfrm>
            <a:off x="231120" y="4539960"/>
            <a:ext cx="9069480" cy="186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99160" indent="-286920">
              <a:lnSpc>
                <a:spcPct val="151000"/>
              </a:lnSpc>
              <a:spcBef>
                <a:spcPts val="96"/>
              </a:spcBef>
              <a:buClr>
                <a:srgbClr val="000000"/>
              </a:buClr>
              <a:buFont typeface="Times New Roman"/>
              <a:buChar char="•"/>
              <a:tabLst>
                <a:tab algn="l" pos="299160"/>
              </a:tabLst>
            </a:pPr>
            <a:r>
              <a:rPr b="1" lang="en-IN" sz="1550" spc="-1" strike="noStrike">
                <a:latin typeface="Times New Roman"/>
              </a:rPr>
              <a:t>Robust</a:t>
            </a:r>
            <a:r>
              <a:rPr b="1" lang="en-IN" sz="1550" spc="384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Countermeasures:</a:t>
            </a:r>
            <a:r>
              <a:rPr b="1" lang="en-IN" sz="1550" spc="406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Provide</a:t>
            </a:r>
            <a:r>
              <a:rPr b="0" lang="en-IN" sz="1550" spc="389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effective</a:t>
            </a:r>
            <a:r>
              <a:rPr b="0" lang="en-IN" sz="1550" spc="43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solutions</a:t>
            </a:r>
            <a:r>
              <a:rPr b="0" lang="en-IN" sz="1550" spc="39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to</a:t>
            </a:r>
            <a:r>
              <a:rPr b="0" lang="en-IN" sz="1550" spc="418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mitigate</a:t>
            </a:r>
            <a:r>
              <a:rPr b="0" lang="en-IN" sz="1550" spc="40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the</a:t>
            </a:r>
            <a:r>
              <a:rPr b="0" lang="en-IN" sz="1550" spc="38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impact</a:t>
            </a:r>
            <a:r>
              <a:rPr b="0" lang="en-IN" sz="1550" spc="423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of</a:t>
            </a:r>
            <a:r>
              <a:rPr b="0" lang="en-IN" sz="1550" spc="36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keylogging,</a:t>
            </a:r>
            <a:r>
              <a:rPr b="0" lang="en-IN" sz="1550" spc="378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including </a:t>
            </a:r>
            <a:r>
              <a:rPr b="0" lang="en-IN" sz="1550" spc="-1" strike="noStrike">
                <a:latin typeface="Times New Roman"/>
              </a:rPr>
              <a:t>software</a:t>
            </a:r>
            <a:r>
              <a:rPr b="0" lang="en-IN" sz="1550" spc="97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updates,</a:t>
            </a:r>
            <a:r>
              <a:rPr b="0" lang="en-IN" sz="1550" spc="111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antivirus</a:t>
            </a:r>
            <a:r>
              <a:rPr b="0" lang="en-IN" sz="1550" spc="69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solutions,</a:t>
            </a:r>
            <a:r>
              <a:rPr b="0" lang="en-IN" sz="1550" spc="117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and</a:t>
            </a:r>
            <a:r>
              <a:rPr b="0" lang="en-IN" sz="1550" spc="128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behavioral</a:t>
            </a:r>
            <a:r>
              <a:rPr b="0" lang="en-IN" sz="1550" spc="103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monitoring.</a:t>
            </a:r>
            <a:endParaRPr b="0" lang="en-IN" sz="1550" spc="-1" strike="noStrike">
              <a:latin typeface="Arial"/>
            </a:endParaRPr>
          </a:p>
          <a:p>
            <a:pPr marL="240840" indent="-227880">
              <a:lnSpc>
                <a:spcPct val="100000"/>
              </a:lnSpc>
              <a:spcBef>
                <a:spcPts val="1111"/>
              </a:spcBef>
              <a:buClr>
                <a:srgbClr val="000000"/>
              </a:buClr>
              <a:buFont typeface="Times New Roman"/>
              <a:buAutoNum type="arabicPeriod" startAt="3"/>
              <a:tabLst>
                <a:tab algn="l" pos="240840"/>
              </a:tabLst>
            </a:pPr>
            <a:r>
              <a:rPr b="1" lang="en-IN" sz="1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Data</a:t>
            </a:r>
            <a:r>
              <a:rPr b="1" lang="en-IN" sz="1800" spc="9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Privacy</a:t>
            </a:r>
            <a:r>
              <a:rPr b="1" lang="en-IN" sz="1800" spc="-106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lang="en-IN" sz="1800" spc="-12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Assurance:</a:t>
            </a:r>
            <a:endParaRPr b="0" lang="en-IN" sz="1800" spc="-1" strike="noStrike">
              <a:latin typeface="Arial"/>
            </a:endParaRPr>
          </a:p>
          <a:p>
            <a:pPr lvl="1" marL="299160" indent="-286920">
              <a:lnSpc>
                <a:spcPct val="153000"/>
              </a:lnSpc>
              <a:spcBef>
                <a:spcPts val="20"/>
              </a:spcBef>
              <a:buClr>
                <a:srgbClr val="000000"/>
              </a:buClr>
              <a:buFont typeface="Times New Roman"/>
              <a:buChar char="•"/>
              <a:tabLst>
                <a:tab algn="l" pos="299160"/>
              </a:tabLst>
            </a:pPr>
            <a:r>
              <a:rPr b="1" lang="en-IN" sz="1550" spc="-1" strike="noStrike">
                <a:latin typeface="Times New Roman"/>
              </a:rPr>
              <a:t>Compliance</a:t>
            </a:r>
            <a:r>
              <a:rPr b="1" lang="en-IN" sz="1550" spc="369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with</a:t>
            </a:r>
            <a:r>
              <a:rPr b="1" lang="en-IN" sz="1550" spc="352" strike="noStrike">
                <a:latin typeface="Times New Roman"/>
              </a:rPr>
              <a:t> </a:t>
            </a:r>
            <a:r>
              <a:rPr b="1" lang="en-IN" sz="1550" spc="-1" strike="noStrike">
                <a:latin typeface="Times New Roman"/>
              </a:rPr>
              <a:t>Regulations:</a:t>
            </a:r>
            <a:r>
              <a:rPr b="1" lang="en-IN" sz="1550" spc="369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Ensure</a:t>
            </a:r>
            <a:r>
              <a:rPr b="0" lang="en-IN" sz="1550" spc="389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adherence</a:t>
            </a:r>
            <a:r>
              <a:rPr b="0" lang="en-IN" sz="1550" spc="39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to</a:t>
            </a:r>
            <a:r>
              <a:rPr b="0" lang="en-IN" sz="1550" spc="34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data</a:t>
            </a:r>
            <a:r>
              <a:rPr b="0" lang="en-IN" sz="1550" spc="384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protection</a:t>
            </a:r>
            <a:r>
              <a:rPr b="0" lang="en-IN" sz="1550" spc="37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regulations</a:t>
            </a:r>
            <a:r>
              <a:rPr b="0" lang="en-IN" sz="1550" spc="378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and</a:t>
            </a:r>
            <a:r>
              <a:rPr b="0" lang="en-IN" sz="1550" spc="369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standards</a:t>
            </a:r>
            <a:r>
              <a:rPr b="0" lang="en-IN" sz="1550" spc="37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to</a:t>
            </a:r>
            <a:r>
              <a:rPr b="0" lang="en-IN" sz="1550" spc="369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avoid </a:t>
            </a:r>
            <a:r>
              <a:rPr b="0" lang="en-IN" sz="1550" spc="-1" strike="noStrike">
                <a:latin typeface="Times New Roman"/>
              </a:rPr>
              <a:t>legal</a:t>
            </a:r>
            <a:r>
              <a:rPr b="0" lang="en-IN" sz="1550" spc="-12" strike="noStrike">
                <a:latin typeface="Times New Roman"/>
              </a:rPr>
              <a:t> </a:t>
            </a:r>
            <a:r>
              <a:rPr b="0" lang="en-IN" sz="1550" spc="-1" strike="noStrike">
                <a:latin typeface="Times New Roman"/>
              </a:rPr>
              <a:t>and financial</a:t>
            </a:r>
            <a:r>
              <a:rPr b="0" lang="en-IN" sz="1550" spc="-41" strike="noStrike">
                <a:latin typeface="Times New Roman"/>
              </a:rPr>
              <a:t> </a:t>
            </a:r>
            <a:r>
              <a:rPr b="0" lang="en-IN" sz="1550" spc="-12" strike="noStrike">
                <a:latin typeface="Times New Roman"/>
              </a:rPr>
              <a:t>repercussions.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70" name="object 14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2"/>
          <p:cNvSpPr/>
          <p:nvPr/>
        </p:nvSpPr>
        <p:spPr>
          <a:xfrm>
            <a:off x="740520" y="6473520"/>
            <a:ext cx="17535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148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Annual</a:t>
            </a:r>
            <a:r>
              <a:rPr b="1" lang="en-IN" sz="1100" spc="-80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2" name="object 3"/>
          <p:cNvSpPr/>
          <p:nvPr/>
        </p:nvSpPr>
        <p:spPr>
          <a:xfrm>
            <a:off x="990720" y="102888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91960" y="45000"/>
            <a:ext cx="7418880" cy="1911600"/>
          </a:xfrm>
          <a:prstGeom prst="rect">
            <a:avLst/>
          </a:prstGeom>
          <a:noFill/>
          <a:ln w="0">
            <a:noFill/>
          </a:ln>
        </p:spPr>
        <p:txBody>
          <a:bodyPr lIns="0" rIns="0" tIns="616680" bIns="0" anchor="t">
            <a:noAutofit/>
          </a:bodyPr>
          <a:p>
            <a:pPr marL="46116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4250" spc="-32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4250" spc="-11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250" spc="-426" strike="noStrike">
                <a:solidFill>
                  <a:srgbClr val="000000"/>
                </a:solidFill>
                <a:latin typeface="Times New Roman"/>
              </a:rPr>
              <a:t>WOW</a:t>
            </a:r>
            <a:r>
              <a:rPr b="0" lang="en-IN" sz="425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250" spc="-256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4250" spc="-20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250" spc="-350" strike="noStrike">
                <a:solidFill>
                  <a:srgbClr val="000000"/>
                </a:solidFill>
                <a:latin typeface="Times New Roman"/>
              </a:rPr>
              <a:t>YOUR</a:t>
            </a:r>
            <a:r>
              <a:rPr b="0" lang="en-IN" sz="4250" spc="-17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250" spc="-316" strike="noStrike">
                <a:solidFill>
                  <a:srgbClr val="000000"/>
                </a:solidFill>
                <a:latin typeface="Times New Roman"/>
              </a:rPr>
              <a:t>SOLUTION</a:t>
            </a:r>
            <a:endParaRPr b="0" lang="en-IN" sz="4250" spc="-1" strike="noStrike">
              <a:latin typeface="Calibri"/>
            </a:endParaRPr>
          </a:p>
        </p:txBody>
      </p:sp>
      <p:sp>
        <p:nvSpPr>
          <p:cNvPr id="174" name="object 5"/>
          <p:cNvSpPr/>
          <p:nvPr/>
        </p:nvSpPr>
        <p:spPr>
          <a:xfrm>
            <a:off x="11325960" y="6464160"/>
            <a:ext cx="98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52" strike="noStrike">
                <a:solidFill>
                  <a:srgbClr val="2c926b"/>
                </a:solidFill>
                <a:latin typeface="Trebuchet MS"/>
              </a:rPr>
              <a:t>8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75" name="object 6" descr=""/>
          <p:cNvPicPr/>
          <p:nvPr/>
        </p:nvPicPr>
        <p:blipFill>
          <a:blip r:embed="rId1"/>
          <a:stretch/>
        </p:blipFill>
        <p:spPr>
          <a:xfrm>
            <a:off x="119520" y="3381480"/>
            <a:ext cx="2413440" cy="3418560"/>
          </a:xfrm>
          <a:prstGeom prst="rect">
            <a:avLst/>
          </a:prstGeom>
          <a:ln w="0">
            <a:noFill/>
          </a:ln>
        </p:spPr>
      </p:pic>
      <p:grpSp>
        <p:nvGrpSpPr>
          <p:cNvPr id="176" name="object 7"/>
          <p:cNvGrpSpPr/>
          <p:nvPr/>
        </p:nvGrpSpPr>
        <p:grpSpPr>
          <a:xfrm>
            <a:off x="2771640" y="1542240"/>
            <a:ext cx="6343200" cy="3771720"/>
            <a:chOff x="2771640" y="1542240"/>
            <a:chExt cx="6343200" cy="3771720"/>
          </a:xfrm>
        </p:grpSpPr>
        <p:sp>
          <p:nvSpPr>
            <p:cNvPr id="177" name="object 8"/>
            <p:cNvSpPr/>
            <p:nvPr/>
          </p:nvSpPr>
          <p:spPr>
            <a:xfrm>
              <a:off x="8286840" y="4857120"/>
              <a:ext cx="456840" cy="45684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object 9"/>
            <p:cNvSpPr/>
            <p:nvPr/>
          </p:nvSpPr>
          <p:spPr>
            <a:xfrm>
              <a:off x="6696000" y="1694880"/>
              <a:ext cx="313920" cy="323640"/>
            </a:xfrm>
            <a:custGeom>
              <a:avLst/>
              <a:gdLst/>
              <a:ah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9" name="object 10" descr=""/>
            <p:cNvPicPr/>
            <p:nvPr/>
          </p:nvPicPr>
          <p:blipFill>
            <a:blip r:embed="rId2"/>
            <a:stretch/>
          </p:blipFill>
          <p:spPr>
            <a:xfrm>
              <a:off x="2771640" y="1542240"/>
              <a:ext cx="6343200" cy="3771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0" name="object 11"/>
          <p:cNvSpPr/>
          <p:nvPr/>
        </p:nvSpPr>
        <p:spPr>
          <a:xfrm>
            <a:off x="9353520" y="5895360"/>
            <a:ext cx="180720" cy="18072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2"/>
          <p:cNvSpPr/>
          <p:nvPr/>
        </p:nvSpPr>
        <p:spPr>
          <a:xfrm>
            <a:off x="1627920" y="6449040"/>
            <a:ext cx="8280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56"/>
              </a:lnSpc>
              <a:buNone/>
            </a:pPr>
            <a:r>
              <a:rPr b="1" lang="en-IN" sz="1100" spc="-52" strike="noStrike">
                <a:solidFill>
                  <a:srgbClr val="2c83c3"/>
                </a:solidFill>
                <a:latin typeface="Trebuchet MS"/>
              </a:rPr>
              <a:t>n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82" name="object 3" descr=""/>
          <p:cNvPicPr/>
          <p:nvPr/>
        </p:nvPicPr>
        <p:blipFill>
          <a:blip r:embed="rId1"/>
          <a:stretch/>
        </p:blipFill>
        <p:spPr>
          <a:xfrm>
            <a:off x="1666800" y="6423840"/>
            <a:ext cx="75960" cy="18072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40520" y="282960"/>
            <a:ext cx="319356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3950" spc="-12" strike="noStrike">
                <a:solidFill>
                  <a:srgbClr val="000000"/>
                </a:solidFill>
                <a:latin typeface="Times New Roman"/>
              </a:rPr>
              <a:t>MODELLING</a:t>
            </a:r>
            <a:endParaRPr b="0" lang="en-IN" sz="3950" spc="-1" strike="noStrike"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44600" y="1033200"/>
            <a:ext cx="8210880" cy="4875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IN" sz="2750" spc="-1" strike="noStrike" u="sng">
                <a:solidFill>
                  <a:srgbClr val="000000"/>
                </a:solidFill>
                <a:uFillTx/>
                <a:latin typeface="Times New Roman"/>
              </a:rPr>
              <a:t>Components</a:t>
            </a:r>
            <a:r>
              <a:rPr b="1" lang="en-IN" sz="2750" spc="128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750" spc="-1" strike="noStrike" u="sng">
                <a:solidFill>
                  <a:srgbClr val="000000"/>
                </a:solidFill>
                <a:uFillTx/>
                <a:latin typeface="Times New Roman"/>
              </a:rPr>
              <a:t>of</a:t>
            </a:r>
            <a:r>
              <a:rPr b="1" lang="en-IN" sz="2750" spc="117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750" spc="-1" strike="noStrike" u="sng">
                <a:solidFill>
                  <a:srgbClr val="000000"/>
                </a:solidFill>
                <a:uFillTx/>
                <a:latin typeface="Times New Roman"/>
              </a:rPr>
              <a:t>Keylogger</a:t>
            </a:r>
            <a:r>
              <a:rPr b="1" lang="en-IN" sz="2750" spc="69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750" spc="-12" strike="noStrike" u="sng">
                <a:solidFill>
                  <a:srgbClr val="000000"/>
                </a:solidFill>
                <a:uFillTx/>
                <a:latin typeface="Times New Roman"/>
              </a:rPr>
              <a:t>Models:</a:t>
            </a:r>
            <a:endParaRPr b="0" lang="en-IN" sz="2750" spc="-1" strike="noStrike">
              <a:latin typeface="Calibri"/>
            </a:endParaRPr>
          </a:p>
          <a:p>
            <a:pPr marL="356760" indent="-344160">
              <a:lnSpc>
                <a:spcPct val="100000"/>
              </a:lnSpc>
              <a:spcBef>
                <a:spcPts val="1460"/>
              </a:spcBef>
              <a:buClr>
                <a:srgbClr val="000000"/>
              </a:buClr>
              <a:buFont typeface="Wingdings" charset="2"/>
              <a:buChar char=""/>
              <a:tabLst>
                <a:tab algn="l" pos="356760"/>
              </a:tabLst>
            </a:pPr>
            <a:r>
              <a:rPr b="1" lang="en-IN" sz="2000" spc="-46" strike="noStrike" u="sng">
                <a:solidFill>
                  <a:srgbClr val="000000"/>
                </a:solidFill>
                <a:uFillTx/>
                <a:latin typeface="Times New Roman"/>
              </a:rPr>
              <a:t>Data</a:t>
            </a:r>
            <a:r>
              <a:rPr b="1" lang="en-IN" sz="2000" spc="-4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000" spc="-60" strike="noStrike" u="sng">
                <a:solidFill>
                  <a:srgbClr val="000000"/>
                </a:solidFill>
                <a:uFillTx/>
                <a:latin typeface="Times New Roman"/>
              </a:rPr>
              <a:t>Capture</a:t>
            </a:r>
            <a:r>
              <a:rPr b="1" lang="en-IN" sz="2000" spc="-80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000" spc="-60" strike="noStrike" u="sng">
                <a:solidFill>
                  <a:srgbClr val="000000"/>
                </a:solidFill>
                <a:uFillTx/>
                <a:latin typeface="Times New Roman"/>
              </a:rPr>
              <a:t>Mechanisms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How</a:t>
            </a:r>
            <a:r>
              <a:rPr b="0" lang="en-IN" sz="20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keystrokes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captured.</a:t>
            </a:r>
            <a:endParaRPr b="0" lang="en-IN" sz="2000" spc="-1" strike="noStrike">
              <a:latin typeface="Calibri"/>
            </a:endParaRPr>
          </a:p>
          <a:p>
            <a:pPr lvl="1" marL="813960" indent="-340920">
              <a:lnSpc>
                <a:spcPct val="100000"/>
              </a:lnSpc>
              <a:spcBef>
                <a:spcPts val="1111"/>
              </a:spcBef>
              <a:buClr>
                <a:srgbClr val="000000"/>
              </a:buClr>
              <a:buFont typeface="Times New Roman"/>
              <a:buChar char="•"/>
              <a:tabLst>
                <a:tab algn="l" pos="813960"/>
              </a:tabLst>
            </a:pPr>
            <a:r>
              <a:rPr b="1" lang="en-IN" sz="2000" spc="-46" strike="noStrike">
                <a:latin typeface="Times New Roman"/>
              </a:rPr>
              <a:t>Polling</a:t>
            </a:r>
            <a:r>
              <a:rPr b="0" lang="en-IN" sz="2000" spc="-46" strike="noStrike">
                <a:latin typeface="Times New Roman"/>
              </a:rPr>
              <a:t>: </a:t>
            </a:r>
            <a:r>
              <a:rPr b="0" lang="en-IN" sz="2000" spc="-55" strike="noStrike">
                <a:latin typeface="Times New Roman"/>
              </a:rPr>
              <a:t>Regularly</a:t>
            </a:r>
            <a:r>
              <a:rPr b="0" lang="en-IN" sz="2000" spc="-80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checking</a:t>
            </a:r>
            <a:r>
              <a:rPr b="0" lang="en-IN" sz="2000" spc="-80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keyboard</a:t>
            </a:r>
            <a:r>
              <a:rPr b="0" lang="en-IN" sz="2000" spc="-80" strike="noStrike">
                <a:latin typeface="Times New Roman"/>
              </a:rPr>
              <a:t> </a:t>
            </a:r>
            <a:r>
              <a:rPr b="0" lang="en-IN" sz="2000" spc="-12" strike="noStrike">
                <a:latin typeface="Times New Roman"/>
              </a:rPr>
              <a:t>buffer.</a:t>
            </a:r>
            <a:endParaRPr b="0" lang="en-IN" sz="2000" spc="-1" strike="noStrike">
              <a:latin typeface="Calibri"/>
            </a:endParaRPr>
          </a:p>
          <a:p>
            <a:pPr lvl="1" marL="813960" indent="-34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813960"/>
              </a:tabLst>
            </a:pPr>
            <a:r>
              <a:rPr b="1" lang="en-IN" sz="2000" spc="-60" strike="noStrike">
                <a:latin typeface="Times New Roman"/>
              </a:rPr>
              <a:t>Hooking</a:t>
            </a:r>
            <a:r>
              <a:rPr b="0" lang="en-IN" sz="2000" spc="-60" strike="noStrike">
                <a:latin typeface="Times New Roman"/>
              </a:rPr>
              <a:t>:</a:t>
            </a:r>
            <a:r>
              <a:rPr b="0" lang="en-IN" sz="2000" spc="-86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Intercepting</a:t>
            </a:r>
            <a:r>
              <a:rPr b="0" lang="en-IN" sz="2000" spc="-92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keystrokes</a:t>
            </a:r>
            <a:r>
              <a:rPr b="0" lang="en-IN" sz="2000" spc="-92" strike="noStrike">
                <a:latin typeface="Times New Roman"/>
              </a:rPr>
              <a:t> </a:t>
            </a:r>
            <a:r>
              <a:rPr b="0" lang="en-IN" sz="2000" spc="-41" strike="noStrike">
                <a:latin typeface="Times New Roman"/>
              </a:rPr>
              <a:t>via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46" strike="noStrike">
                <a:latin typeface="Times New Roman"/>
              </a:rPr>
              <a:t>system</a:t>
            </a:r>
            <a:r>
              <a:rPr b="0" lang="en-IN" sz="2000" spc="-66" strike="noStrike">
                <a:latin typeface="Times New Roman"/>
              </a:rPr>
              <a:t> </a:t>
            </a:r>
            <a:r>
              <a:rPr b="0" lang="en-IN" sz="2000" spc="-12" strike="noStrike">
                <a:latin typeface="Times New Roman"/>
              </a:rPr>
              <a:t>hooks.</a:t>
            </a:r>
            <a:endParaRPr b="0" lang="en-IN" sz="2000" spc="-1" strike="noStrike">
              <a:latin typeface="Calibri"/>
            </a:endParaRPr>
          </a:p>
          <a:p>
            <a:pPr marL="356760" indent="-3441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"/>
              <a:tabLst>
                <a:tab algn="l" pos="356760"/>
              </a:tabLst>
            </a:pPr>
            <a:r>
              <a:rPr b="1" lang="en-IN" sz="2000" spc="-52" strike="noStrike" u="sng">
                <a:solidFill>
                  <a:srgbClr val="000000"/>
                </a:solidFill>
                <a:uFillTx/>
                <a:latin typeface="Times New Roman"/>
              </a:rPr>
              <a:t>Data</a:t>
            </a:r>
            <a:r>
              <a:rPr b="1" lang="en-IN" sz="2000" spc="-100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000" spc="-55" strike="noStrike" u="sng">
                <a:solidFill>
                  <a:srgbClr val="000000"/>
                </a:solidFill>
                <a:uFillTx/>
                <a:latin typeface="Times New Roman"/>
              </a:rPr>
              <a:t>Storage</a:t>
            </a:r>
            <a:r>
              <a:rPr b="1" lang="en-IN" sz="2000" spc="-106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000" spc="-52" strike="noStrike" u="sng">
                <a:solidFill>
                  <a:srgbClr val="000000"/>
                </a:solidFill>
                <a:uFillTx/>
                <a:latin typeface="Times New Roman"/>
              </a:rPr>
              <a:t>and</a:t>
            </a:r>
            <a:r>
              <a:rPr b="1" lang="en-IN" sz="2000" spc="-11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000" spc="-60" strike="noStrike" u="sng">
                <a:solidFill>
                  <a:srgbClr val="000000"/>
                </a:solidFill>
                <a:uFillTx/>
                <a:latin typeface="Times New Roman"/>
              </a:rPr>
              <a:t>Transmission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0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IN" sz="20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storing</a:t>
            </a:r>
            <a:r>
              <a:rPr b="0" lang="en-IN" sz="20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sending</a:t>
            </a:r>
            <a:r>
              <a:rPr b="0" lang="en-IN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2" strike="noStrike">
                <a:solidFill>
                  <a:srgbClr val="000000"/>
                </a:solidFill>
                <a:latin typeface="Times New Roman"/>
              </a:rPr>
              <a:t>captured</a:t>
            </a:r>
            <a:r>
              <a:rPr b="0" lang="en-IN" sz="20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data.</a:t>
            </a:r>
            <a:endParaRPr b="0" lang="en-IN" sz="2000" spc="-1" strike="noStrike">
              <a:latin typeface="Calibri"/>
            </a:endParaRPr>
          </a:p>
          <a:p>
            <a:pPr lvl="1" marL="813960" indent="-34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813960"/>
              </a:tabLst>
            </a:pPr>
            <a:r>
              <a:rPr b="1" lang="en-IN" sz="2000" spc="-52" strike="noStrike">
                <a:latin typeface="Times New Roman"/>
              </a:rPr>
              <a:t>Local</a:t>
            </a:r>
            <a:r>
              <a:rPr b="1" lang="en-IN" sz="2000" spc="-131" strike="noStrike">
                <a:latin typeface="Times New Roman"/>
              </a:rPr>
              <a:t> </a:t>
            </a:r>
            <a:r>
              <a:rPr b="1" lang="en-IN" sz="2000" spc="-46" strike="noStrike">
                <a:latin typeface="Times New Roman"/>
              </a:rPr>
              <a:t>Storage</a:t>
            </a:r>
            <a:r>
              <a:rPr b="0" lang="en-IN" sz="2000" spc="-46" strike="noStrike">
                <a:latin typeface="Times New Roman"/>
              </a:rPr>
              <a:t>:</a:t>
            </a:r>
            <a:r>
              <a:rPr b="0" lang="en-IN" sz="2000" spc="-120" strike="noStrike">
                <a:latin typeface="Times New Roman"/>
              </a:rPr>
              <a:t> </a:t>
            </a:r>
            <a:r>
              <a:rPr b="0" lang="en-IN" sz="2000" spc="-46" strike="noStrike">
                <a:latin typeface="Times New Roman"/>
              </a:rPr>
              <a:t>Data</a:t>
            </a:r>
            <a:r>
              <a:rPr b="0" lang="en-IN" sz="2000" spc="-106" strike="noStrike">
                <a:latin typeface="Times New Roman"/>
              </a:rPr>
              <a:t> </a:t>
            </a:r>
            <a:r>
              <a:rPr b="0" lang="en-IN" sz="2000" spc="-46" strike="noStrike">
                <a:latin typeface="Times New Roman"/>
              </a:rPr>
              <a:t>saved</a:t>
            </a:r>
            <a:r>
              <a:rPr b="0" lang="en-IN" sz="2000" spc="-100" strike="noStrike">
                <a:latin typeface="Times New Roman"/>
              </a:rPr>
              <a:t> </a:t>
            </a:r>
            <a:r>
              <a:rPr b="0" lang="en-IN" sz="2000" spc="-26" strike="noStrike">
                <a:latin typeface="Times New Roman"/>
              </a:rPr>
              <a:t>on</a:t>
            </a:r>
            <a:r>
              <a:rPr b="0" lang="en-IN" sz="2000" spc="-126" strike="noStrike">
                <a:latin typeface="Times New Roman"/>
              </a:rPr>
              <a:t> </a:t>
            </a:r>
            <a:r>
              <a:rPr b="0" lang="en-IN" sz="2000" spc="-41" strike="noStrike">
                <a:latin typeface="Times New Roman"/>
              </a:rPr>
              <a:t>the</a:t>
            </a:r>
            <a:r>
              <a:rPr b="0" lang="en-IN" sz="2000" spc="-55" strike="noStrike">
                <a:latin typeface="Times New Roman"/>
              </a:rPr>
              <a:t> </a:t>
            </a:r>
            <a:r>
              <a:rPr b="0" lang="en-IN" sz="2000" spc="-12" strike="noStrike">
                <a:latin typeface="Times New Roman"/>
              </a:rPr>
              <a:t>device.</a:t>
            </a:r>
            <a:endParaRPr b="0" lang="en-IN" sz="2000" spc="-1" strike="noStrike">
              <a:latin typeface="Calibri"/>
            </a:endParaRPr>
          </a:p>
          <a:p>
            <a:pPr lvl="1" marL="813960" indent="-34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813960"/>
              </a:tabLst>
            </a:pPr>
            <a:r>
              <a:rPr b="1" lang="en-IN" sz="2000" spc="-60" strike="noStrike">
                <a:latin typeface="Times New Roman"/>
              </a:rPr>
              <a:t>Remote</a:t>
            </a:r>
            <a:r>
              <a:rPr b="1" lang="en-IN" sz="2000" spc="-160" strike="noStrike">
                <a:latin typeface="Times New Roman"/>
              </a:rPr>
              <a:t> </a:t>
            </a:r>
            <a:r>
              <a:rPr b="1" lang="en-IN" sz="2000" spc="-60" strike="noStrike">
                <a:latin typeface="Times New Roman"/>
              </a:rPr>
              <a:t>Transmission</a:t>
            </a:r>
            <a:r>
              <a:rPr b="0" lang="en-IN" sz="2000" spc="-60" strike="noStrike">
                <a:latin typeface="Times New Roman"/>
              </a:rPr>
              <a:t>: </a:t>
            </a:r>
            <a:r>
              <a:rPr b="0" lang="en-IN" sz="2000" spc="-52" strike="noStrike">
                <a:latin typeface="Times New Roman"/>
              </a:rPr>
              <a:t>Data</a:t>
            </a:r>
            <a:r>
              <a:rPr b="0" lang="en-IN" sz="2000" spc="-75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sent</a:t>
            </a:r>
            <a:r>
              <a:rPr b="0" lang="en-IN" sz="2000" spc="-114" strike="noStrike">
                <a:latin typeface="Times New Roman"/>
              </a:rPr>
              <a:t> </a:t>
            </a:r>
            <a:r>
              <a:rPr b="0" lang="en-IN" sz="2000" spc="-41" strike="noStrike">
                <a:latin typeface="Times New Roman"/>
              </a:rPr>
              <a:t>to</a:t>
            </a:r>
            <a:r>
              <a:rPr b="0" lang="en-IN" sz="2000" spc="-7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</a:t>
            </a:r>
            <a:r>
              <a:rPr b="0" lang="en-IN" sz="2000" spc="-55" strike="noStrike">
                <a:latin typeface="Times New Roman"/>
              </a:rPr>
              <a:t> remote </a:t>
            </a:r>
            <a:r>
              <a:rPr b="0" lang="en-IN" sz="2000" spc="-12" strike="noStrike">
                <a:latin typeface="Times New Roman"/>
              </a:rPr>
              <a:t>server.</a:t>
            </a:r>
            <a:endParaRPr b="0" lang="en-IN" sz="2000" spc="-1" strike="noStrike">
              <a:latin typeface="Calibri"/>
            </a:endParaRPr>
          </a:p>
          <a:p>
            <a:pPr marL="356760" indent="-344160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Wingdings" charset="2"/>
              <a:buChar char=""/>
              <a:tabLst>
                <a:tab algn="l" pos="356760"/>
              </a:tabLst>
            </a:pPr>
            <a:r>
              <a:rPr b="1" lang="en-IN" sz="2000" spc="-55" strike="noStrike" u="sng">
                <a:solidFill>
                  <a:srgbClr val="000000"/>
                </a:solidFill>
                <a:uFillTx/>
                <a:latin typeface="Times New Roman"/>
              </a:rPr>
              <a:t>Evasion</a:t>
            </a:r>
            <a:r>
              <a:rPr b="1" lang="en-IN" sz="2000" spc="-17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IN" sz="2000" spc="-60" strike="noStrike" u="sng">
                <a:solidFill>
                  <a:srgbClr val="000000"/>
                </a:solidFill>
                <a:uFillTx/>
                <a:latin typeface="Times New Roman"/>
              </a:rPr>
              <a:t>Techniques</a:t>
            </a:r>
            <a:r>
              <a:rPr b="0" lang="en-IN" sz="2000" spc="-60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Methods</a:t>
            </a:r>
            <a:r>
              <a:rPr b="0" lang="en-IN" sz="20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000" spc="-10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000000"/>
                </a:solidFill>
                <a:latin typeface="Times New Roman"/>
              </a:rPr>
              <a:t>avoid</a:t>
            </a:r>
            <a:r>
              <a:rPr b="0" lang="en-IN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Times New Roman"/>
              </a:rPr>
              <a:t>detection.</a:t>
            </a:r>
            <a:endParaRPr b="0" lang="en-IN" sz="2000" spc="-1" strike="noStrike">
              <a:latin typeface="Calibri"/>
            </a:endParaRPr>
          </a:p>
          <a:p>
            <a:pPr lvl="1" marL="813960" indent="-34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813960"/>
              </a:tabLst>
            </a:pPr>
            <a:r>
              <a:rPr b="1" lang="en-IN" sz="2000" spc="-52" strike="noStrike">
                <a:latin typeface="Times New Roman"/>
              </a:rPr>
              <a:t>Rootkit</a:t>
            </a:r>
            <a:r>
              <a:rPr b="1" lang="en-IN" sz="2000" spc="-32" strike="noStrike">
                <a:latin typeface="Times New Roman"/>
              </a:rPr>
              <a:t> </a:t>
            </a:r>
            <a:r>
              <a:rPr b="1" lang="en-IN" sz="2000" spc="-55" strike="noStrike">
                <a:latin typeface="Times New Roman"/>
              </a:rPr>
              <a:t>Integration</a:t>
            </a:r>
            <a:r>
              <a:rPr b="0" lang="en-IN" sz="2000" spc="-55" strike="noStrike">
                <a:latin typeface="Times New Roman"/>
              </a:rPr>
              <a:t>:</a:t>
            </a:r>
            <a:r>
              <a:rPr b="0" lang="en-IN" sz="2000" spc="-66" strike="noStrike">
                <a:latin typeface="Times New Roman"/>
              </a:rPr>
              <a:t> Embedding</a:t>
            </a:r>
            <a:r>
              <a:rPr b="0" lang="en-IN" sz="2000" spc="-97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within</a:t>
            </a:r>
            <a:r>
              <a:rPr b="0" lang="en-IN" sz="2000" spc="-100" strike="noStrike">
                <a:latin typeface="Times New Roman"/>
              </a:rPr>
              <a:t> </a:t>
            </a:r>
            <a:r>
              <a:rPr b="0" lang="en-IN" sz="2000" spc="-26" strike="noStrike">
                <a:latin typeface="Times New Roman"/>
              </a:rPr>
              <a:t>the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26" strike="noStrike">
                <a:latin typeface="Times New Roman"/>
              </a:rPr>
              <a:t>OS.</a:t>
            </a:r>
            <a:endParaRPr b="0" lang="en-IN" sz="2000" spc="-1" strike="noStrike">
              <a:latin typeface="Calibri"/>
            </a:endParaRPr>
          </a:p>
          <a:p>
            <a:pPr lvl="1" marL="813960" indent="-340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813960"/>
              </a:tabLst>
            </a:pPr>
            <a:r>
              <a:rPr b="1" lang="en-IN" sz="2000" spc="-55" strike="noStrike">
                <a:latin typeface="Times New Roman"/>
              </a:rPr>
              <a:t>Obfuscation</a:t>
            </a:r>
            <a:r>
              <a:rPr b="0" lang="en-IN" sz="2000" spc="-55" strike="noStrike">
                <a:latin typeface="Times New Roman"/>
              </a:rPr>
              <a:t>:</a:t>
            </a:r>
            <a:r>
              <a:rPr b="0" lang="en-IN" sz="2000" spc="-66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Hiding</a:t>
            </a:r>
            <a:r>
              <a:rPr b="0" lang="en-IN" sz="2000" spc="-100" strike="noStrike">
                <a:latin typeface="Times New Roman"/>
              </a:rPr>
              <a:t> </a:t>
            </a:r>
            <a:r>
              <a:rPr b="0" lang="en-IN" sz="2000" spc="-52" strike="noStrike">
                <a:latin typeface="Times New Roman"/>
              </a:rPr>
              <a:t>code</a:t>
            </a:r>
            <a:r>
              <a:rPr b="0" lang="en-IN" sz="2000" spc="-86" strike="noStrike">
                <a:latin typeface="Times New Roman"/>
              </a:rPr>
              <a:t> </a:t>
            </a:r>
            <a:r>
              <a:rPr b="0" lang="en-IN" sz="2000" spc="-41" strike="noStrike">
                <a:latin typeface="Times New Roman"/>
              </a:rPr>
              <a:t>to</a:t>
            </a:r>
            <a:r>
              <a:rPr b="0" lang="en-IN" sz="2000" spc="-75" strike="noStrike">
                <a:latin typeface="Times New Roman"/>
              </a:rPr>
              <a:t> </a:t>
            </a:r>
            <a:r>
              <a:rPr b="0" lang="en-IN" sz="2000" spc="-55" strike="noStrike">
                <a:latin typeface="Times New Roman"/>
              </a:rPr>
              <a:t>avoid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52" strike="noStrike">
                <a:latin typeface="Times New Roman"/>
              </a:rPr>
              <a:t>detection </a:t>
            </a:r>
            <a:r>
              <a:rPr b="0" lang="en-IN" sz="2000" spc="-32" strike="noStrike">
                <a:latin typeface="Times New Roman"/>
              </a:rPr>
              <a:t>by</a:t>
            </a:r>
            <a:r>
              <a:rPr b="0" lang="en-IN" sz="2000" spc="-126" strike="noStrike">
                <a:latin typeface="Times New Roman"/>
              </a:rPr>
              <a:t> </a:t>
            </a:r>
            <a:r>
              <a:rPr b="0" lang="en-IN" sz="2000" spc="-60" strike="noStrike">
                <a:latin typeface="Times New Roman"/>
              </a:rPr>
              <a:t>anti-</a:t>
            </a:r>
            <a:r>
              <a:rPr b="0" lang="en-IN" sz="2000" spc="-12" strike="noStrike">
                <a:latin typeface="Times New Roman"/>
              </a:rPr>
              <a:t>malware.</a:t>
            </a:r>
            <a:endParaRPr b="0" lang="en-IN" sz="2000" spc="-1" strike="noStrike">
              <a:latin typeface="Calibri"/>
            </a:endParaRPr>
          </a:p>
        </p:txBody>
      </p:sp>
      <p:sp>
        <p:nvSpPr>
          <p:cNvPr id="185" name="object 6"/>
          <p:cNvSpPr/>
          <p:nvPr/>
        </p:nvSpPr>
        <p:spPr>
          <a:xfrm>
            <a:off x="740520" y="6427800"/>
            <a:ext cx="175356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1" strike="noStrike">
                <a:solidFill>
                  <a:srgbClr val="2c83c3"/>
                </a:solidFill>
                <a:latin typeface="Trebuchet MS"/>
              </a:rPr>
              <a:t>3/21/2024</a:t>
            </a:r>
            <a:r>
              <a:rPr b="0" lang="en-IN" sz="1100" spc="97" strike="noStrike">
                <a:solidFill>
                  <a:srgbClr val="2c83c3"/>
                </a:solidFill>
                <a:latin typeface="Trebuchet MS"/>
              </a:rPr>
              <a:t>  </a:t>
            </a:r>
            <a:r>
              <a:rPr b="1" lang="en-IN" sz="1100" spc="-1" strike="noStrike">
                <a:solidFill>
                  <a:srgbClr val="2c83c3"/>
                </a:solidFill>
                <a:latin typeface="Trebuchet MS"/>
              </a:rPr>
              <a:t>An</a:t>
            </a:r>
            <a:r>
              <a:rPr b="1" lang="en-IN" sz="1100" spc="423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ual</a:t>
            </a:r>
            <a:r>
              <a:rPr b="1" lang="en-IN" sz="1100" spc="-111" strike="noStrike">
                <a:solidFill>
                  <a:srgbClr val="2c83c3"/>
                </a:solidFill>
                <a:latin typeface="Trebuchet MS"/>
              </a:rPr>
              <a:t> </a:t>
            </a:r>
            <a:r>
              <a:rPr b="1" lang="en-IN" sz="1100" spc="-12" strike="noStrike">
                <a:solidFill>
                  <a:srgbClr val="2c83c3"/>
                </a:solidFill>
                <a:latin typeface="Trebuchet MS"/>
              </a:rPr>
              <a:t>Review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6" name="object 7"/>
          <p:cNvSpPr/>
          <p:nvPr/>
        </p:nvSpPr>
        <p:spPr>
          <a:xfrm>
            <a:off x="11322720" y="6421680"/>
            <a:ext cx="98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100" spc="-52" strike="noStrike">
                <a:solidFill>
                  <a:srgbClr val="2c926b"/>
                </a:solidFill>
                <a:latin typeface="Trebuchet MS"/>
              </a:rPr>
              <a:t>9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187" name="object 8" descr=""/>
          <p:cNvPicPr/>
          <p:nvPr/>
        </p:nvPicPr>
        <p:blipFill>
          <a:blip r:embed="rId2"/>
          <a:stretch/>
        </p:blipFill>
        <p:spPr>
          <a:xfrm>
            <a:off x="6669000" y="1657440"/>
            <a:ext cx="313920" cy="323280"/>
          </a:xfrm>
          <a:prstGeom prst="rect">
            <a:avLst/>
          </a:prstGeom>
          <a:ln w="0">
            <a:noFill/>
          </a:ln>
        </p:spPr>
      </p:pic>
      <p:sp>
        <p:nvSpPr>
          <p:cNvPr id="188" name="object 9"/>
          <p:cNvSpPr/>
          <p:nvPr/>
        </p:nvSpPr>
        <p:spPr>
          <a:xfrm>
            <a:off x="9353520" y="5319360"/>
            <a:ext cx="456840" cy="45684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object 10"/>
          <p:cNvSpPr/>
          <p:nvPr/>
        </p:nvSpPr>
        <p:spPr>
          <a:xfrm>
            <a:off x="990720" y="1028160"/>
            <a:ext cx="978120" cy="360"/>
          </a:xfrm>
          <a:custGeom>
            <a:avLst/>
            <a:gdLst/>
            <a:ahLst/>
            <a:rect l="l" t="t" r="r" b="b"/>
            <a:pathLst>
              <a:path w="978535" h="0">
                <a:moveTo>
                  <a:pt x="0" y="0"/>
                </a:moveTo>
                <a:lnTo>
                  <a:pt x="978281" y="0"/>
                </a:lnTo>
              </a:path>
            </a:pathLst>
          </a:custGeom>
          <a:noFill/>
          <a:ln w="76200">
            <a:solidFill>
              <a:srgbClr val="1773e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2024-06-26T07:13:18Z</dcterms:created>
  <dc:creator/>
  <dc:description/>
  <dc:language>en-IN</dc:language>
  <cp:lastModifiedBy/>
  <dcterms:modified xsi:type="dcterms:W3CDTF">2024-06-26T12:46:10Z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2024-06-26T00:00:00Z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www.ilovepdf.com</vt:lpwstr>
  </property>
</Properties>
</file>