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58" r:id="rId2"/>
    <p:sldId id="259" r:id="rId3"/>
    <p:sldId id="260" r:id="rId4"/>
    <p:sldId id="262" r:id="rId5"/>
    <p:sldId id="263" r:id="rId6"/>
    <p:sldId id="264" r:id="rId7"/>
    <p:sldId id="265" r:id="rId8"/>
    <p:sldId id="266" r:id="rId9"/>
    <p:sldId id="267" r:id="rId10"/>
    <p:sldId id="268" r:id="rId11"/>
    <p:sldId id="269" r:id="rId12"/>
    <p:sldId id="272" r:id="rId13"/>
    <p:sldId id="283" r:id="rId14"/>
    <p:sldId id="276" r:id="rId15"/>
    <p:sldId id="284" r:id="rId16"/>
    <p:sldId id="277" r:id="rId17"/>
    <p:sldId id="278" r:id="rId18"/>
    <p:sldId id="279" r:id="rId19"/>
    <p:sldId id="280" r:id="rId20"/>
    <p:sldId id="28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343787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317632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7358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3197939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3704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4052083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301635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158824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182931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EF84AA-031B-4CC5-8392-2FFA87BBBC58}" type="datetimeFigureOut">
              <a:rPr lang="en-IN" smtClean="0"/>
              <a:t>04-07-2020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316987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EF84AA-031B-4CC5-8392-2FFA87BBBC58}" type="datetimeFigureOut">
              <a:rPr lang="en-IN" smtClean="0"/>
              <a:t>04-07-2020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182991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EF84AA-031B-4CC5-8392-2FFA87BBBC58}" type="datetimeFigureOut">
              <a:rPr lang="en-IN" smtClean="0"/>
              <a:t>04-07-2020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243610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F84AA-031B-4CC5-8392-2FFA87BBBC58}" type="datetimeFigureOut">
              <a:rPr lang="en-IN" smtClean="0"/>
              <a:t>04-07-2020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271949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EF84AA-031B-4CC5-8392-2FFA87BBBC58}" type="datetimeFigureOut">
              <a:rPr lang="en-IN" smtClean="0"/>
              <a:t>04-07-2020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398160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EF84AA-031B-4CC5-8392-2FFA87BBBC58}" type="datetimeFigureOut">
              <a:rPr lang="en-IN" smtClean="0"/>
              <a:t>04-07-2020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328169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EF84AA-031B-4CC5-8392-2FFA87BBBC58}" type="datetimeFigureOut">
              <a:rPr lang="en-IN" smtClean="0"/>
              <a:t>04-07-2020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4F842-AB37-408F-A14A-01FBDC9BAB79}" type="slidenum">
              <a:rPr lang="en-IN" smtClean="0"/>
              <a:t>‹#›</a:t>
            </a:fld>
            <a:endParaRPr lang="en-IN"/>
          </a:p>
        </p:txBody>
      </p:sp>
    </p:spTree>
    <p:extLst>
      <p:ext uri="{BB962C8B-B14F-4D97-AF65-F5344CB8AC3E}">
        <p14:creationId xmlns:p14="http://schemas.microsoft.com/office/powerpoint/2010/main" val="191927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EF84AA-031B-4CC5-8392-2FFA87BBBC58}" type="datetimeFigureOut">
              <a:rPr lang="en-IN" smtClean="0"/>
              <a:t>04-07-2020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44F842-AB37-408F-A14A-01FBDC9BAB79}" type="slidenum">
              <a:rPr lang="en-IN" smtClean="0"/>
              <a:t>‹#›</a:t>
            </a:fld>
            <a:endParaRPr lang="en-IN"/>
          </a:p>
        </p:txBody>
      </p:sp>
    </p:spTree>
    <p:extLst>
      <p:ext uri="{BB962C8B-B14F-4D97-AF65-F5344CB8AC3E}">
        <p14:creationId xmlns:p14="http://schemas.microsoft.com/office/powerpoint/2010/main" val="1009452458"/>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71055" y="540327"/>
            <a:ext cx="9822872"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TEST YOUR CODING SKILLS (TYCS)</a:t>
            </a:r>
          </a:p>
        </p:txBody>
      </p:sp>
      <p:sp>
        <p:nvSpPr>
          <p:cNvPr id="4" name="Rectangle 3">
            <a:extLst>
              <a:ext uri="{FF2B5EF4-FFF2-40B4-BE49-F238E27FC236}">
                <a16:creationId xmlns:a16="http://schemas.microsoft.com/office/drawing/2014/main" id="{1C851E1F-7590-4539-9B1E-E731C7A2B5B0}"/>
              </a:ext>
            </a:extLst>
          </p:cNvPr>
          <p:cNvSpPr/>
          <p:nvPr/>
        </p:nvSpPr>
        <p:spPr>
          <a:xfrm>
            <a:off x="1447799" y="2413338"/>
            <a:ext cx="9822873" cy="166199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Under The Guidance Of  					</a:t>
            </a:r>
          </a:p>
          <a:p>
            <a:r>
              <a:rPr lang="en-US" dirty="0">
                <a:latin typeface="Times New Roman" panose="02020603050405020304" pitchFamily="18" charset="0"/>
                <a:cs typeface="Times New Roman" panose="02020603050405020304" pitchFamily="18" charset="0"/>
              </a:rPr>
              <a:t> M. Tarakeshwar Rao</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TEAM:</a:t>
            </a:r>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B. Narsimhulu (16911A0509)														             J. Siddharth (16911A0523)</a:t>
            </a:r>
          </a:p>
          <a:p>
            <a:r>
              <a:rPr lang="en-US" dirty="0">
                <a:latin typeface="Times New Roman" panose="02020603050405020304" pitchFamily="18" charset="0"/>
                <a:cs typeface="Times New Roman" panose="02020603050405020304" pitchFamily="18" charset="0"/>
              </a:rPr>
              <a:t>										             M. Abhinav Reddy (16911A0534)</a:t>
            </a:r>
          </a:p>
        </p:txBody>
      </p:sp>
    </p:spTree>
    <p:extLst>
      <p:ext uri="{BB962C8B-B14F-4D97-AF65-F5344CB8AC3E}">
        <p14:creationId xmlns:p14="http://schemas.microsoft.com/office/powerpoint/2010/main" val="3313164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01782" y="651164"/>
            <a:ext cx="11790218" cy="384720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Question:</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will provide an editor to write the code and to submit.</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Users have to login first after he has to select course.</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Question will be provided to the user along with sample input and sample output and constraints.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We will also give a sample syntax based on question user has to write the code and submit.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By accepting all constraints in question then only the test cases will be cleared. </a:t>
            </a:r>
          </a:p>
        </p:txBody>
      </p:sp>
    </p:spTree>
    <p:extLst>
      <p:ext uri="{BB962C8B-B14F-4D97-AF65-F5344CB8AC3E}">
        <p14:creationId xmlns:p14="http://schemas.microsoft.com/office/powerpoint/2010/main" val="2273448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52399" y="360217"/>
            <a:ext cx="11831783" cy="8274381"/>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SYSTEM DESIGN:</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System design is most basic and important thing that needs to be done before going to any implementation of the application.</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To represent the activity flow of different users we use different kind of diagrams like..</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Class Diagram: The class diagram is a static </a:t>
            </a:r>
            <a:r>
              <a:rPr lang="en-IN" sz="2400" dirty="0" err="1">
                <a:latin typeface="Times New Roman" panose="02020603050405020304" pitchFamily="18" charset="0"/>
                <a:cs typeface="Times New Roman" panose="02020603050405020304" pitchFamily="18" charset="0"/>
              </a:rPr>
              <a:t>diagram.It</a:t>
            </a:r>
            <a:r>
              <a:rPr lang="en-IN" sz="2400" dirty="0">
                <a:latin typeface="Times New Roman" panose="02020603050405020304" pitchFamily="18" charset="0"/>
                <a:cs typeface="Times New Roman" panose="02020603050405020304" pitchFamily="18" charset="0"/>
              </a:rPr>
              <a:t> represents the static view of an application.</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Class diagram is not only used for visualizing, describing and documenting different aspects of a system but also for constructing executable code of the software application.</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class diagram describes the attributes and operations of a class and also the constraints imposed on the system. The class diagram shows a collection of classes, interfaces, associations, collaborations and constraints. It is also known as a structural diagram. </a:t>
            </a:r>
          </a:p>
          <a:p>
            <a:pPr marL="342900" indent="-342900" algn="just">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892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93964" y="235527"/>
            <a:ext cx="11998036" cy="6058390"/>
          </a:xfrm>
          <a:prstGeom prst="rect">
            <a:avLst/>
          </a:prstGeom>
          <a:noFill/>
        </p:spPr>
        <p:txBody>
          <a:bodyPr wrap="square" rtlCol="0">
            <a:spAutoFit/>
          </a:bodyPr>
          <a:lstStyle/>
          <a:p>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 Case Diagram: To model a system the most important aspect is to capture the dynamic behaviour. To clarify a bit in details, dynamic behaviour means the behaviour of the system when it is running /operating.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 only static behaviour is not sufficient to model a system rather dynamic behaviour is more important than static behaviour. Now as we have to discuss that the use case diagram is dynamic in nature there should be some internal or external factors for making the interaction. These internal and external agents are known as actors.</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So use case diagrams are consists of actors, use cases and their relationships. The diagram is used to model the system/subsystem of an application. </a:t>
            </a:r>
          </a:p>
          <a:p>
            <a:pPr marL="342900" indent="-342900" algn="just">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17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5CD132-A48A-42C3-A52B-045481C4315D}"/>
              </a:ext>
            </a:extLst>
          </p:cNvPr>
          <p:cNvSpPr/>
          <p:nvPr/>
        </p:nvSpPr>
        <p:spPr>
          <a:xfrm>
            <a:off x="123825" y="314558"/>
            <a:ext cx="11439525" cy="5259388"/>
          </a:xfrm>
          <a:prstGeom prst="rect">
            <a:avLst/>
          </a:prstGeom>
        </p:spPr>
        <p:txBody>
          <a:bodyPr wrap="square">
            <a:spAutoFit/>
          </a:bodyPr>
          <a:lstStyle/>
          <a:p>
            <a:endParaRPr lang="en-IN"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Sequence Diagram: It represents the static view of an application. Class diagram is not only used for visualizing, describing and documenting different aspects of a system but also for constructing executable code of the software application. </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Activity Diagram :Activity diagram is basically a flow chart to represent the flow form one activity to another. The activity can be described as an operation of the system.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 the control flow is drawn from one operation to another. This flow can be sequential, branched or concurrent.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Activity diagrams deals with all type of flow by using elements like fork, join etc. </a:t>
            </a:r>
          </a:p>
          <a:p>
            <a:pPr marL="342900" indent="-342900" algn="just">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04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E1A4232-9A4B-49E2-B487-E5BA660DD76A}"/>
              </a:ext>
            </a:extLst>
          </p:cNvPr>
          <p:cNvSpPr/>
          <p:nvPr/>
        </p:nvSpPr>
        <p:spPr>
          <a:xfrm>
            <a:off x="504825" y="568474"/>
            <a:ext cx="10982325" cy="5150449"/>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IMPLEMENTATION:</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Node.js:</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Node.js is an open source server environment</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Node.js can generate dynamic page content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Node.js can create, open, read, write, delete, and close files on the server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Node.js can collect form data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Node.js can add, delete, modify data in your database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event loop is what allows Node.js to perform non-blocking I/O operations — despite the fact that JavaScript is single-threaded — by offloading operations to the system kernel whenever possible.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820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AC1737-55F2-469B-9A2E-77361DD2CCB9}"/>
              </a:ext>
            </a:extLst>
          </p:cNvPr>
          <p:cNvSpPr/>
          <p:nvPr/>
        </p:nvSpPr>
        <p:spPr>
          <a:xfrm>
            <a:off x="0" y="115707"/>
            <a:ext cx="12039600" cy="7504940"/>
          </a:xfrm>
          <a:prstGeom prst="rect">
            <a:avLst/>
          </a:prstGeom>
        </p:spPr>
        <p:txBody>
          <a:bodyPr wrap="square">
            <a:spAutoFit/>
          </a:bodyPr>
          <a:lstStyle/>
          <a:p>
            <a:pPr marL="800100" lvl="1"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Creating a simple Node.js file?</a:t>
            </a:r>
          </a:p>
          <a:p>
            <a:pPr lvl="1"/>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var http = require('http');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http.createServer</a:t>
            </a:r>
            <a:r>
              <a:rPr lang="en-IN" sz="2000" dirty="0">
                <a:latin typeface="Times New Roman" panose="02020603050405020304" pitchFamily="18" charset="0"/>
                <a:cs typeface="Times New Roman" panose="02020603050405020304" pitchFamily="18" charset="0"/>
              </a:rPr>
              <a:t>(function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res.writeHead</a:t>
            </a:r>
            <a:r>
              <a:rPr lang="en-IN" sz="2000" dirty="0">
                <a:latin typeface="Times New Roman" panose="02020603050405020304" pitchFamily="18" charset="0"/>
                <a:cs typeface="Times New Roman" panose="02020603050405020304" pitchFamily="18" charset="0"/>
              </a:rPr>
              <a:t>(200, {'Content-Type': 'text/html’});</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res.end</a:t>
            </a:r>
            <a:r>
              <a:rPr lang="en-IN" sz="2000" dirty="0">
                <a:latin typeface="Times New Roman" panose="02020603050405020304" pitchFamily="18" charset="0"/>
                <a:cs typeface="Times New Roman" panose="02020603050405020304" pitchFamily="18" charset="0"/>
              </a:rPr>
              <a:t>('Hello World!'); </a:t>
            </a:r>
          </a:p>
          <a:p>
            <a:r>
              <a:rPr lang="en-IN" sz="2000" dirty="0">
                <a:latin typeface="Times New Roman" panose="02020603050405020304" pitchFamily="18" charset="0"/>
                <a:cs typeface="Times New Roman" panose="02020603050405020304" pitchFamily="18" charset="0"/>
              </a:rPr>
              <a:t>		}).listen(8080); </a:t>
            </a:r>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How to run simple Node.js file?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Save the file on your computer: C:\Users\</a:t>
            </a:r>
            <a:r>
              <a:rPr lang="en-IN" sz="2400" i="1" dirty="0">
                <a:latin typeface="Times New Roman" panose="02020603050405020304" pitchFamily="18" charset="0"/>
                <a:cs typeface="Times New Roman" panose="02020603050405020304" pitchFamily="18" charset="0"/>
              </a:rPr>
              <a:t>Your Name</a:t>
            </a:r>
            <a:r>
              <a:rPr lang="en-IN" sz="2400" dirty="0">
                <a:latin typeface="Times New Roman" panose="02020603050405020304" pitchFamily="18" charset="0"/>
                <a:cs typeface="Times New Roman" panose="02020603050405020304" pitchFamily="18" charset="0"/>
              </a:rPr>
              <a:t>\myfirst.js </a:t>
            </a: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Mongo DB:</a:t>
            </a: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Document Oriented Storage</a:t>
            </a:r>
            <a:r>
              <a:rPr lang="en-IN" sz="2000" dirty="0">
                <a:latin typeface="Times New Roman" panose="02020603050405020304" pitchFamily="18" charset="0"/>
                <a:cs typeface="Times New Roman" panose="02020603050405020304" pitchFamily="18" charset="0"/>
              </a:rPr>
              <a:t> − Data is stored in the form of JSON style documents.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Index on any attribute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Replication and high availability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Auto-sharing</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Rich queries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Fast in-place updates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Professional support by MongoDB </a:t>
            </a:r>
          </a:p>
          <a:p>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01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5968" y="474788"/>
            <a:ext cx="10788154" cy="4138776"/>
          </a:xfrm>
          <a:prstGeom prst="rect">
            <a:avLst/>
          </a:prstGeom>
        </p:spPr>
      </p:pic>
      <p:sp>
        <p:nvSpPr>
          <p:cNvPr id="3" name="TextBox 2"/>
          <p:cNvSpPr txBox="1"/>
          <p:nvPr/>
        </p:nvSpPr>
        <p:spPr>
          <a:xfrm>
            <a:off x="4008063" y="4946073"/>
            <a:ext cx="4003963"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User signup page</a:t>
            </a:r>
          </a:p>
        </p:txBody>
      </p:sp>
    </p:spTree>
    <p:extLst>
      <p:ext uri="{BB962C8B-B14F-4D97-AF65-F5344CB8AC3E}">
        <p14:creationId xmlns:p14="http://schemas.microsoft.com/office/powerpoint/2010/main" val="1843579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7826" y="360083"/>
            <a:ext cx="10368101" cy="5526367"/>
          </a:xfrm>
          <a:prstGeom prst="rect">
            <a:avLst/>
          </a:prstGeom>
        </p:spPr>
      </p:pic>
      <p:sp>
        <p:nvSpPr>
          <p:cNvPr id="3" name="TextBox 2"/>
          <p:cNvSpPr txBox="1"/>
          <p:nvPr/>
        </p:nvSpPr>
        <p:spPr>
          <a:xfrm>
            <a:off x="3826599" y="6036252"/>
            <a:ext cx="422563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User login page</a:t>
            </a:r>
          </a:p>
        </p:txBody>
      </p:sp>
    </p:spTree>
    <p:extLst>
      <p:ext uri="{BB962C8B-B14F-4D97-AF65-F5344CB8AC3E}">
        <p14:creationId xmlns:p14="http://schemas.microsoft.com/office/powerpoint/2010/main" val="2381711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4291" y="488642"/>
            <a:ext cx="10820399" cy="5474008"/>
          </a:xfrm>
          <a:prstGeom prst="rect">
            <a:avLst/>
          </a:prstGeom>
        </p:spPr>
      </p:pic>
      <p:sp>
        <p:nvSpPr>
          <p:cNvPr id="3" name="TextBox 2"/>
          <p:cNvSpPr txBox="1"/>
          <p:nvPr/>
        </p:nvSpPr>
        <p:spPr>
          <a:xfrm>
            <a:off x="3997036" y="6138525"/>
            <a:ext cx="4197927"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User Dashboard Page </a:t>
            </a:r>
          </a:p>
        </p:txBody>
      </p:sp>
    </p:spTree>
    <p:extLst>
      <p:ext uri="{BB962C8B-B14F-4D97-AF65-F5344CB8AC3E}">
        <p14:creationId xmlns:p14="http://schemas.microsoft.com/office/powerpoint/2010/main" val="17410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8625" y="751879"/>
            <a:ext cx="10972799" cy="5286971"/>
          </a:xfrm>
          <a:prstGeom prst="rect">
            <a:avLst/>
          </a:prstGeom>
        </p:spPr>
      </p:pic>
      <p:sp>
        <p:nvSpPr>
          <p:cNvPr id="3" name="TextBox 2"/>
          <p:cNvSpPr txBox="1"/>
          <p:nvPr/>
        </p:nvSpPr>
        <p:spPr>
          <a:xfrm>
            <a:off x="3790949" y="6189613"/>
            <a:ext cx="4779818"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Admin Login page</a:t>
            </a:r>
          </a:p>
        </p:txBody>
      </p:sp>
    </p:spTree>
    <p:extLst>
      <p:ext uri="{BB962C8B-B14F-4D97-AF65-F5344CB8AC3E}">
        <p14:creationId xmlns:p14="http://schemas.microsoft.com/office/powerpoint/2010/main" val="172624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18655" y="360218"/>
            <a:ext cx="680258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ABSTRACT:</a:t>
            </a:r>
          </a:p>
        </p:txBody>
      </p:sp>
      <p:sp>
        <p:nvSpPr>
          <p:cNvPr id="3" name="TextBox 2"/>
          <p:cNvSpPr txBox="1"/>
          <p:nvPr/>
        </p:nvSpPr>
        <p:spPr>
          <a:xfrm>
            <a:off x="207819" y="944993"/>
            <a:ext cx="11720945" cy="507831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the present situation the competitive programming knowledge is necessary requirement for engineering students.</a:t>
            </a:r>
          </a:p>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Nowadays the technical recruiters are asking the students to solve the complex programming challenges to test the candidates on their specific programming skills and better understand their qualification for a certain role.  </a:t>
            </a:r>
          </a:p>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TYCS is a tool to facilitate the students with the competitive coding challenges in different languages like C, C++, Java, and Python.</a:t>
            </a:r>
          </a:p>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TYCS helps students to build and develop their programming skills in different programming languages </a:t>
            </a:r>
          </a:p>
        </p:txBody>
      </p:sp>
    </p:spTree>
    <p:extLst>
      <p:ext uri="{BB962C8B-B14F-4D97-AF65-F5344CB8AC3E}">
        <p14:creationId xmlns:p14="http://schemas.microsoft.com/office/powerpoint/2010/main" val="1091548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10836" y="318654"/>
            <a:ext cx="12039600" cy="2492990"/>
          </a:xfrm>
          <a:prstGeom prst="rect">
            <a:avLst/>
          </a:prstGeom>
          <a:noFill/>
        </p:spPr>
        <p:txBody>
          <a:bodyPr wrap="square" rtlCol="0">
            <a:spAutoFit/>
          </a:bodyPr>
          <a:lstStyle/>
          <a:p>
            <a:pPr>
              <a:lnSpc>
                <a:spcPct val="150000"/>
              </a:lnSpc>
            </a:pPr>
            <a:r>
              <a:rPr lang="en-IN" sz="3200" b="1" dirty="0">
                <a:latin typeface="Times New Roman" panose="02020603050405020304" pitchFamily="18" charset="0"/>
                <a:cs typeface="Times New Roman" panose="02020603050405020304" pitchFamily="18" charset="0"/>
              </a:rPr>
              <a:t>CONCLUSION</a:t>
            </a:r>
          </a:p>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idea of the TYCS project is to develop the students programming knowledge in different programming languages that can be useful to survive in this competitive world and to crack the placements opportunities easily.</a:t>
            </a:r>
          </a:p>
        </p:txBody>
      </p:sp>
    </p:spTree>
    <p:extLst>
      <p:ext uri="{BB962C8B-B14F-4D97-AF65-F5344CB8AC3E}">
        <p14:creationId xmlns:p14="http://schemas.microsoft.com/office/powerpoint/2010/main" val="976686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939636" y="2396836"/>
            <a:ext cx="7620000"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03531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38545" y="374072"/>
            <a:ext cx="1165167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SOFTWARE REQUIREMENTS:</a:t>
            </a:r>
          </a:p>
        </p:txBody>
      </p:sp>
      <p:sp>
        <p:nvSpPr>
          <p:cNvPr id="3" name="TextBox 2"/>
          <p:cNvSpPr txBox="1"/>
          <p:nvPr/>
        </p:nvSpPr>
        <p:spPr>
          <a:xfrm>
            <a:off x="235527" y="958847"/>
            <a:ext cx="11845637" cy="658161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Software Requirements Specification plays an important role in creating quality software solutions.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Software Requirements:</a:t>
            </a:r>
          </a:p>
          <a:p>
            <a:pPr lvl="1" algn="just">
              <a:lnSpc>
                <a:spcPct val="150000"/>
              </a:lnSpc>
            </a:pPr>
            <a:r>
              <a:rPr lang="en-IN" sz="2400" dirty="0">
                <a:latin typeface="Times New Roman" panose="02020603050405020304" pitchFamily="18" charset="0"/>
                <a:cs typeface="Times New Roman" panose="02020603050405020304" pitchFamily="18" charset="0"/>
              </a:rPr>
              <a:t>Front-End : React JS, CSS</a:t>
            </a:r>
          </a:p>
          <a:p>
            <a:pPr lvl="1" algn="just">
              <a:lnSpc>
                <a:spcPct val="150000"/>
              </a:lnSpc>
            </a:pPr>
            <a:r>
              <a:rPr lang="en-IN" sz="2400" dirty="0">
                <a:latin typeface="Times New Roman" panose="02020603050405020304" pitchFamily="18" charset="0"/>
                <a:cs typeface="Times New Roman" panose="02020603050405020304" pitchFamily="18" charset="0"/>
              </a:rPr>
              <a:t>Backend : Node JS, Express.JS</a:t>
            </a:r>
          </a:p>
          <a:p>
            <a:pPr lvl="1" algn="just">
              <a:lnSpc>
                <a:spcPct val="150000"/>
              </a:lnSpc>
            </a:pPr>
            <a:r>
              <a:rPr lang="en-IN" sz="2400" dirty="0">
                <a:latin typeface="Times New Roman" panose="02020603050405020304" pitchFamily="18" charset="0"/>
                <a:cs typeface="Times New Roman" panose="02020603050405020304" pitchFamily="18" charset="0"/>
              </a:rPr>
              <a:t>Database: Mongo dB</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Hardware Requirements:</a:t>
            </a:r>
          </a:p>
          <a:p>
            <a:r>
              <a:rPr lang="en-IN" dirty="0"/>
              <a:t>	</a:t>
            </a:r>
          </a:p>
          <a:p>
            <a:r>
              <a:rPr lang="en-IN" dirty="0"/>
              <a:t>	</a:t>
            </a:r>
            <a:r>
              <a:rPr lang="en-IN" sz="2400" dirty="0">
                <a:latin typeface="Times New Roman" panose="02020603050405020304" pitchFamily="18" charset="0"/>
                <a:cs typeface="Times New Roman" panose="02020603050405020304" pitchFamily="18" charset="0"/>
              </a:rPr>
              <a:t>Ram: 512 mb or above</a:t>
            </a:r>
          </a:p>
          <a:p>
            <a:r>
              <a:rPr lang="en-IN" sz="2400" dirty="0">
                <a:latin typeface="Times New Roman" panose="02020603050405020304" pitchFamily="18" charset="0"/>
                <a:cs typeface="Times New Roman" panose="02020603050405020304" pitchFamily="18" charset="0"/>
              </a:rPr>
              <a:t>	Processor : P4 and above </a:t>
            </a:r>
          </a:p>
          <a:p>
            <a:pPr marL="342900" indent="-342900">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670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49380" y="401783"/>
            <a:ext cx="11942620" cy="41501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SYSTEM ANALYSIS:</a:t>
            </a:r>
          </a:p>
          <a:p>
            <a:r>
              <a:rPr lang="en-IN" sz="2800" b="1" dirty="0">
                <a:latin typeface="Times New Roman" panose="02020603050405020304" pitchFamily="18" charset="0"/>
                <a:cs typeface="Times New Roman" panose="02020603050405020304" pitchFamily="18" charset="0"/>
              </a:rPr>
              <a:t> </a:t>
            </a:r>
          </a:p>
          <a:p>
            <a:r>
              <a:rPr lang="en-IN" sz="2800" b="1" dirty="0">
                <a:latin typeface="Times New Roman" panose="02020603050405020304" pitchFamily="18" charset="0"/>
                <a:cs typeface="Times New Roman" panose="02020603050405020304" pitchFamily="18" charset="0"/>
              </a:rPr>
              <a:t>Data Flow Diagram / Use Case Diagram / Flow Diagram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DFD is also called as bubble chart. It is a simple graphical formalism that can be used to represent a system in terms of the input data to the system, various processing carried out on these data, and the output data is generated by the system.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Following are the various Data Flow Diagrams for the different objects like User, Admin, Question etc..</a:t>
            </a:r>
          </a:p>
        </p:txBody>
      </p:sp>
    </p:spTree>
    <p:extLst>
      <p:ext uri="{BB962C8B-B14F-4D97-AF65-F5344CB8AC3E}">
        <p14:creationId xmlns:p14="http://schemas.microsoft.com/office/powerpoint/2010/main" val="206124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691" y="390691"/>
            <a:ext cx="11831782" cy="5746873"/>
          </a:xfrm>
          <a:prstGeom prst="rect">
            <a:avLst/>
          </a:prstGeom>
        </p:spPr>
      </p:pic>
      <p:sp>
        <p:nvSpPr>
          <p:cNvPr id="3" name="TextBox 2"/>
          <p:cNvSpPr txBox="1"/>
          <p:nvPr/>
        </p:nvSpPr>
        <p:spPr>
          <a:xfrm>
            <a:off x="720436" y="273013"/>
            <a:ext cx="3768437"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USER:</a:t>
            </a:r>
          </a:p>
        </p:txBody>
      </p:sp>
      <p:sp>
        <p:nvSpPr>
          <p:cNvPr id="5" name="TextBox 4"/>
          <p:cNvSpPr txBox="1"/>
          <p:nvPr/>
        </p:nvSpPr>
        <p:spPr>
          <a:xfrm>
            <a:off x="3657600" y="6255242"/>
            <a:ext cx="3616037" cy="400110"/>
          </a:xfrm>
          <a:prstGeom prst="rect">
            <a:avLst/>
          </a:prstGeom>
          <a:noFill/>
        </p:spPr>
        <p:txBody>
          <a:bodyPr wrap="square" rtlCol="0">
            <a:spAutoFit/>
          </a:bodyPr>
          <a:lstStyle/>
          <a:p>
            <a:pPr algn="ctr"/>
            <a:r>
              <a:rPr lang="nn-NO" sz="2000" b="1" dirty="0">
                <a:latin typeface="Times New Roman" panose="02020603050405020304" pitchFamily="18" charset="0"/>
                <a:cs typeface="Times New Roman" panose="02020603050405020304" pitchFamily="18" charset="0"/>
              </a:rPr>
              <a:t>Data Flow diagram for User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12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691" y="597187"/>
            <a:ext cx="12316691" cy="5858764"/>
          </a:xfrm>
          <a:prstGeom prst="rect">
            <a:avLst/>
          </a:prstGeom>
        </p:spPr>
      </p:pic>
      <p:sp>
        <p:nvSpPr>
          <p:cNvPr id="3" name="TextBox 2"/>
          <p:cNvSpPr txBox="1"/>
          <p:nvPr/>
        </p:nvSpPr>
        <p:spPr>
          <a:xfrm>
            <a:off x="235527" y="304800"/>
            <a:ext cx="2382982"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ADMIN:</a:t>
            </a:r>
          </a:p>
        </p:txBody>
      </p:sp>
      <p:sp>
        <p:nvSpPr>
          <p:cNvPr id="4" name="TextBox 3"/>
          <p:cNvSpPr txBox="1"/>
          <p:nvPr/>
        </p:nvSpPr>
        <p:spPr>
          <a:xfrm>
            <a:off x="3657600" y="6225118"/>
            <a:ext cx="430876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Data Flow diagram of Admin</a:t>
            </a:r>
          </a:p>
        </p:txBody>
      </p:sp>
    </p:spTree>
    <p:extLst>
      <p:ext uri="{BB962C8B-B14F-4D97-AF65-F5344CB8AC3E}">
        <p14:creationId xmlns:p14="http://schemas.microsoft.com/office/powerpoint/2010/main" val="295278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82437" y="762881"/>
            <a:ext cx="9628909" cy="5249111"/>
          </a:xfrm>
          <a:prstGeom prst="rect">
            <a:avLst/>
          </a:prstGeom>
        </p:spPr>
      </p:pic>
      <p:sp>
        <p:nvSpPr>
          <p:cNvPr id="3" name="TextBox 2"/>
          <p:cNvSpPr txBox="1"/>
          <p:nvPr/>
        </p:nvSpPr>
        <p:spPr>
          <a:xfrm>
            <a:off x="443345" y="346364"/>
            <a:ext cx="310341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QUESTION:</a:t>
            </a:r>
          </a:p>
        </p:txBody>
      </p:sp>
      <p:sp>
        <p:nvSpPr>
          <p:cNvPr id="4" name="TextBox 3"/>
          <p:cNvSpPr txBox="1"/>
          <p:nvPr/>
        </p:nvSpPr>
        <p:spPr>
          <a:xfrm>
            <a:off x="3546764" y="6289964"/>
            <a:ext cx="5652654" cy="461665"/>
          </a:xfrm>
          <a:prstGeom prst="rect">
            <a:avLst/>
          </a:prstGeom>
          <a:noFill/>
        </p:spPr>
        <p:txBody>
          <a:bodyPr wrap="square" rtlCol="0">
            <a:spAutoFit/>
          </a:bodyPr>
          <a:lstStyle/>
          <a:p>
            <a:pPr algn="ctr"/>
            <a:r>
              <a:rPr lang="en-IN" sz="2400" b="1" dirty="0"/>
              <a:t>Data Flow diagram of question</a:t>
            </a:r>
          </a:p>
        </p:txBody>
      </p:sp>
    </p:spTree>
    <p:extLst>
      <p:ext uri="{BB962C8B-B14F-4D97-AF65-F5344CB8AC3E}">
        <p14:creationId xmlns:p14="http://schemas.microsoft.com/office/powerpoint/2010/main" val="287753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93964" y="429491"/>
            <a:ext cx="11998036" cy="4770537"/>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MODULES:</a:t>
            </a:r>
          </a:p>
          <a:p>
            <a:r>
              <a:rPr lang="en-IN" sz="2800" b="1" dirty="0">
                <a:latin typeface="Times New Roman" panose="02020603050405020304" pitchFamily="18" charset="0"/>
                <a:cs typeface="Times New Roman" panose="02020603050405020304" pitchFamily="18" charset="0"/>
              </a:rPr>
              <a:t> </a:t>
            </a:r>
          </a:p>
          <a:p>
            <a:r>
              <a:rPr lang="en-IN" sz="2800" b="1" dirty="0">
                <a:latin typeface="Times New Roman" panose="02020603050405020304" pitchFamily="18" charset="0"/>
                <a:cs typeface="Times New Roman" panose="02020603050405020304" pitchFamily="18" charset="0"/>
              </a:rPr>
              <a:t>User:</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Users have to register with their name, email id, phone number, username and password after registering he should login with his username and password.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If any user registered with fake email id then the super admin will have a access to suspend that user permanently.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If user is valid then he will be able to scan the code without facing any difficulties after scanning the code then he will get entire seed details. </a:t>
            </a:r>
          </a:p>
        </p:txBody>
      </p:sp>
    </p:spTree>
    <p:extLst>
      <p:ext uri="{BB962C8B-B14F-4D97-AF65-F5344CB8AC3E}">
        <p14:creationId xmlns:p14="http://schemas.microsoft.com/office/powerpoint/2010/main" val="421216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07818" y="623455"/>
            <a:ext cx="11984182" cy="4031873"/>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Admin:</a:t>
            </a:r>
          </a:p>
          <a:p>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Admin plays main role in CODELAND, he has all rights to add, delete, and update any question.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He can add n number of questions.</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He can show dashboard and list of students who got top in all exams. </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He will also have right to delete any user in case they perform any malpractice.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480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TotalTime>
  <Words>1226</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harsharaj</dc:creator>
  <cp:lastModifiedBy>Narsimha B</cp:lastModifiedBy>
  <cp:revision>25</cp:revision>
  <dcterms:created xsi:type="dcterms:W3CDTF">2020-07-03T19:10:42Z</dcterms:created>
  <dcterms:modified xsi:type="dcterms:W3CDTF">2020-07-04T04:43:26Z</dcterms:modified>
</cp:coreProperties>
</file>