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</p:sldIdLst>
  <p:sldSz cx="5854700" cy="3295650"/>
  <p:notesSz cx="5854700" cy="32956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3" d="100"/>
          <a:sy n="163" d="100"/>
        </p:scale>
        <p:origin x="830" y="1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9102" y="1021651"/>
            <a:ext cx="4976495" cy="6920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78205" y="1845564"/>
            <a:ext cx="4098290" cy="8239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5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92735" y="757999"/>
            <a:ext cx="2546794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015170" y="757999"/>
            <a:ext cx="2546794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12" y="8"/>
            <a:ext cx="5845810" cy="3288029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0" y="3287938"/>
                </a:moveTo>
                <a:lnTo>
                  <a:pt x="5845240" y="3287938"/>
                </a:lnTo>
                <a:lnTo>
                  <a:pt x="5845240" y="0"/>
                </a:lnTo>
                <a:lnTo>
                  <a:pt x="0" y="0"/>
                </a:lnTo>
                <a:lnTo>
                  <a:pt x="0" y="3287938"/>
                </a:lnTo>
                <a:close/>
              </a:path>
            </a:pathLst>
          </a:custGeom>
          <a:solidFill>
            <a:srgbClr val="F5F2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351205" y="1987284"/>
            <a:ext cx="1496060" cy="1301115"/>
          </a:xfrm>
          <a:custGeom>
            <a:avLst/>
            <a:gdLst/>
            <a:ahLst/>
            <a:cxnLst/>
            <a:rect l="l" t="t" r="r" b="b"/>
            <a:pathLst>
              <a:path w="1496060" h="1301114">
                <a:moveTo>
                  <a:pt x="0" y="1300662"/>
                </a:moveTo>
                <a:lnTo>
                  <a:pt x="42454" y="1276420"/>
                </a:lnTo>
                <a:lnTo>
                  <a:pt x="80495" y="1251945"/>
                </a:lnTo>
                <a:lnTo>
                  <a:pt x="117320" y="1225756"/>
                </a:lnTo>
                <a:lnTo>
                  <a:pt x="153005" y="1197959"/>
                </a:lnTo>
                <a:lnTo>
                  <a:pt x="187627" y="1168661"/>
                </a:lnTo>
                <a:lnTo>
                  <a:pt x="221261" y="1137970"/>
                </a:lnTo>
                <a:lnTo>
                  <a:pt x="253983" y="1105992"/>
                </a:lnTo>
                <a:lnTo>
                  <a:pt x="285869" y="1072836"/>
                </a:lnTo>
                <a:lnTo>
                  <a:pt x="316996" y="1038608"/>
                </a:lnTo>
                <a:lnTo>
                  <a:pt x="347439" y="1003414"/>
                </a:lnTo>
                <a:lnTo>
                  <a:pt x="377275" y="967364"/>
                </a:lnTo>
                <a:lnTo>
                  <a:pt x="406578" y="930563"/>
                </a:lnTo>
                <a:lnTo>
                  <a:pt x="435427" y="893119"/>
                </a:lnTo>
                <a:lnTo>
                  <a:pt x="463895" y="855139"/>
                </a:lnTo>
                <a:lnTo>
                  <a:pt x="492059" y="816731"/>
                </a:lnTo>
                <a:lnTo>
                  <a:pt x="519996" y="778000"/>
                </a:lnTo>
                <a:lnTo>
                  <a:pt x="547781" y="739056"/>
                </a:lnTo>
                <a:lnTo>
                  <a:pt x="575491" y="700004"/>
                </a:lnTo>
                <a:lnTo>
                  <a:pt x="603200" y="660952"/>
                </a:lnTo>
                <a:lnTo>
                  <a:pt x="630985" y="622008"/>
                </a:lnTo>
                <a:lnTo>
                  <a:pt x="658923" y="583277"/>
                </a:lnTo>
                <a:lnTo>
                  <a:pt x="687088" y="544869"/>
                </a:lnTo>
                <a:lnTo>
                  <a:pt x="715557" y="506889"/>
                </a:lnTo>
                <a:lnTo>
                  <a:pt x="744407" y="469444"/>
                </a:lnTo>
                <a:lnTo>
                  <a:pt x="773711" y="432643"/>
                </a:lnTo>
                <a:lnTo>
                  <a:pt x="803548" y="396593"/>
                </a:lnTo>
                <a:lnTo>
                  <a:pt x="833993" y="361400"/>
                </a:lnTo>
                <a:lnTo>
                  <a:pt x="865121" y="327171"/>
                </a:lnTo>
                <a:lnTo>
                  <a:pt x="897009" y="294015"/>
                </a:lnTo>
                <a:lnTo>
                  <a:pt x="929733" y="262037"/>
                </a:lnTo>
                <a:lnTo>
                  <a:pt x="963369" y="231346"/>
                </a:lnTo>
                <a:lnTo>
                  <a:pt x="997992" y="202048"/>
                </a:lnTo>
                <a:lnTo>
                  <a:pt x="1033679" y="174251"/>
                </a:lnTo>
                <a:lnTo>
                  <a:pt x="1070506" y="148061"/>
                </a:lnTo>
                <a:lnTo>
                  <a:pt x="1108548" y="123587"/>
                </a:lnTo>
                <a:lnTo>
                  <a:pt x="1147882" y="100935"/>
                </a:lnTo>
                <a:lnTo>
                  <a:pt x="1188583" y="80212"/>
                </a:lnTo>
                <a:lnTo>
                  <a:pt x="1230728" y="61525"/>
                </a:lnTo>
                <a:lnTo>
                  <a:pt x="1274393" y="44983"/>
                </a:lnTo>
                <a:lnTo>
                  <a:pt x="1319653" y="30691"/>
                </a:lnTo>
                <a:lnTo>
                  <a:pt x="1366584" y="18758"/>
                </a:lnTo>
                <a:lnTo>
                  <a:pt x="1415263" y="9290"/>
                </a:lnTo>
                <a:lnTo>
                  <a:pt x="1465766" y="2394"/>
                </a:lnTo>
                <a:lnTo>
                  <a:pt x="1495525" y="0"/>
                </a:lnTo>
              </a:path>
            </a:pathLst>
          </a:custGeom>
          <a:ln w="7990">
            <a:solidFill>
              <a:srgbClr val="32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511" y="175437"/>
            <a:ext cx="5845810" cy="15240"/>
          </a:xfrm>
          <a:custGeom>
            <a:avLst/>
            <a:gdLst/>
            <a:ahLst/>
            <a:cxnLst/>
            <a:rect l="l" t="t" r="r" b="b"/>
            <a:pathLst>
              <a:path w="5845810" h="15239">
                <a:moveTo>
                  <a:pt x="5845213" y="0"/>
                </a:moveTo>
                <a:lnTo>
                  <a:pt x="0" y="0"/>
                </a:lnTo>
                <a:lnTo>
                  <a:pt x="0" y="15214"/>
                </a:lnTo>
                <a:lnTo>
                  <a:pt x="5845213" y="15214"/>
                </a:lnTo>
                <a:lnTo>
                  <a:pt x="5845213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511" y="3117405"/>
            <a:ext cx="5845810" cy="15240"/>
          </a:xfrm>
          <a:custGeom>
            <a:avLst/>
            <a:gdLst/>
            <a:ahLst/>
            <a:cxnLst/>
            <a:rect l="l" t="t" r="r" b="b"/>
            <a:pathLst>
              <a:path w="5845810" h="15239">
                <a:moveTo>
                  <a:pt x="5845213" y="0"/>
                </a:moveTo>
                <a:lnTo>
                  <a:pt x="0" y="0"/>
                </a:lnTo>
                <a:lnTo>
                  <a:pt x="0" y="15227"/>
                </a:lnTo>
                <a:lnTo>
                  <a:pt x="5845213" y="15227"/>
                </a:lnTo>
                <a:lnTo>
                  <a:pt x="5845213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12" y="8"/>
            <a:ext cx="5845810" cy="3288029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0" y="3287938"/>
                </a:moveTo>
                <a:lnTo>
                  <a:pt x="5845240" y="3287938"/>
                </a:lnTo>
                <a:lnTo>
                  <a:pt x="5845240" y="0"/>
                </a:lnTo>
                <a:lnTo>
                  <a:pt x="0" y="0"/>
                </a:lnTo>
                <a:lnTo>
                  <a:pt x="0" y="3287938"/>
                </a:lnTo>
                <a:close/>
              </a:path>
            </a:pathLst>
          </a:custGeom>
          <a:solidFill>
            <a:srgbClr val="F5F2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85163" y="260101"/>
            <a:ext cx="3484373" cy="717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20073" y="1129305"/>
            <a:ext cx="2414552" cy="1971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5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90598" y="3064954"/>
            <a:ext cx="1873504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92735" y="3064954"/>
            <a:ext cx="1346581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15384" y="3064954"/>
            <a:ext cx="1346581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7550" y="1343025"/>
            <a:ext cx="4572000" cy="43771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89685" marR="5080" indent="-1276985">
              <a:lnSpc>
                <a:spcPct val="100000"/>
              </a:lnSpc>
              <a:spcBef>
                <a:spcPts val="105"/>
              </a:spcBef>
            </a:pPr>
            <a:r>
              <a:rPr sz="2700" spc="40" dirty="0">
                <a:solidFill>
                  <a:srgbClr val="322C2C"/>
                </a:solidFill>
                <a:latin typeface="Times New Roman"/>
                <a:cs typeface="Times New Roman"/>
              </a:rPr>
              <a:t>Online</a:t>
            </a:r>
            <a:r>
              <a:rPr sz="2700" spc="-165" dirty="0">
                <a:solidFill>
                  <a:srgbClr val="322C2C"/>
                </a:solidFill>
                <a:latin typeface="Times New Roman"/>
                <a:cs typeface="Times New Roman"/>
              </a:rPr>
              <a:t> </a:t>
            </a:r>
            <a:r>
              <a:rPr lang="en-IN" sz="2700" spc="50" dirty="0">
                <a:solidFill>
                  <a:srgbClr val="322C2C"/>
                </a:solidFill>
                <a:latin typeface="Times New Roman"/>
                <a:cs typeface="Times New Roman"/>
              </a:rPr>
              <a:t>Sports Arena Booking</a:t>
            </a:r>
            <a:endParaRPr sz="27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11" y="12"/>
            <a:ext cx="5845810" cy="815340"/>
          </a:xfrm>
          <a:custGeom>
            <a:avLst/>
            <a:gdLst/>
            <a:ahLst/>
            <a:cxnLst/>
            <a:rect l="l" t="t" r="r" b="b"/>
            <a:pathLst>
              <a:path w="5845810" h="815340">
                <a:moveTo>
                  <a:pt x="5845213" y="168389"/>
                </a:moveTo>
                <a:lnTo>
                  <a:pt x="1081011" y="168389"/>
                </a:lnTo>
                <a:lnTo>
                  <a:pt x="1099464" y="154457"/>
                </a:lnTo>
                <a:lnTo>
                  <a:pt x="1139164" y="127368"/>
                </a:lnTo>
                <a:lnTo>
                  <a:pt x="1180299" y="102704"/>
                </a:lnTo>
                <a:lnTo>
                  <a:pt x="1224762" y="79667"/>
                </a:lnTo>
                <a:lnTo>
                  <a:pt x="1271511" y="58915"/>
                </a:lnTo>
                <a:lnTo>
                  <a:pt x="1320685" y="40411"/>
                </a:lnTo>
                <a:lnTo>
                  <a:pt x="1372438" y="24091"/>
                </a:lnTo>
                <a:lnTo>
                  <a:pt x="1426921" y="9918"/>
                </a:lnTo>
                <a:lnTo>
                  <a:pt x="1474000" y="0"/>
                </a:lnTo>
                <a:lnTo>
                  <a:pt x="1392555" y="0"/>
                </a:lnTo>
                <a:lnTo>
                  <a:pt x="1336903" y="15976"/>
                </a:lnTo>
                <a:lnTo>
                  <a:pt x="1292898" y="31165"/>
                </a:lnTo>
                <a:lnTo>
                  <a:pt x="1250759" y="48018"/>
                </a:lnTo>
                <a:lnTo>
                  <a:pt x="1210373" y="66573"/>
                </a:lnTo>
                <a:lnTo>
                  <a:pt x="1171651" y="86855"/>
                </a:lnTo>
                <a:lnTo>
                  <a:pt x="1129792" y="112001"/>
                </a:lnTo>
                <a:lnTo>
                  <a:pt x="1089469" y="139509"/>
                </a:lnTo>
                <a:lnTo>
                  <a:pt x="1051191" y="168389"/>
                </a:lnTo>
                <a:lnTo>
                  <a:pt x="0" y="168389"/>
                </a:lnTo>
                <a:lnTo>
                  <a:pt x="0" y="183603"/>
                </a:lnTo>
                <a:lnTo>
                  <a:pt x="1032497" y="183603"/>
                </a:lnTo>
                <a:lnTo>
                  <a:pt x="1012621" y="199834"/>
                </a:lnTo>
                <a:lnTo>
                  <a:pt x="975702" y="231762"/>
                </a:lnTo>
                <a:lnTo>
                  <a:pt x="939520" y="264261"/>
                </a:lnTo>
                <a:lnTo>
                  <a:pt x="875690" y="322745"/>
                </a:lnTo>
                <a:lnTo>
                  <a:pt x="842162" y="353098"/>
                </a:lnTo>
                <a:lnTo>
                  <a:pt x="807504" y="383921"/>
                </a:lnTo>
                <a:lnTo>
                  <a:pt x="771702" y="415010"/>
                </a:lnTo>
                <a:lnTo>
                  <a:pt x="734783" y="446163"/>
                </a:lnTo>
                <a:lnTo>
                  <a:pt x="696760" y="477215"/>
                </a:lnTo>
                <a:lnTo>
                  <a:pt x="657618" y="507949"/>
                </a:lnTo>
                <a:lnTo>
                  <a:pt x="617397" y="538187"/>
                </a:lnTo>
                <a:lnTo>
                  <a:pt x="576097" y="567728"/>
                </a:lnTo>
                <a:lnTo>
                  <a:pt x="533717" y="596379"/>
                </a:lnTo>
                <a:lnTo>
                  <a:pt x="490283" y="623951"/>
                </a:lnTo>
                <a:lnTo>
                  <a:pt x="445808" y="650240"/>
                </a:lnTo>
                <a:lnTo>
                  <a:pt x="400278" y="675081"/>
                </a:lnTo>
                <a:lnTo>
                  <a:pt x="350189" y="699909"/>
                </a:lnTo>
                <a:lnTo>
                  <a:pt x="299999" y="722134"/>
                </a:lnTo>
                <a:lnTo>
                  <a:pt x="249770" y="741756"/>
                </a:lnTo>
                <a:lnTo>
                  <a:pt x="199542" y="758761"/>
                </a:lnTo>
                <a:lnTo>
                  <a:pt x="149390" y="773125"/>
                </a:lnTo>
                <a:lnTo>
                  <a:pt x="99364" y="784872"/>
                </a:lnTo>
                <a:lnTo>
                  <a:pt x="49530" y="793965"/>
                </a:lnTo>
                <a:lnTo>
                  <a:pt x="3987" y="796950"/>
                </a:lnTo>
                <a:lnTo>
                  <a:pt x="0" y="796531"/>
                </a:lnTo>
                <a:lnTo>
                  <a:pt x="0" y="815009"/>
                </a:lnTo>
                <a:lnTo>
                  <a:pt x="2552" y="815111"/>
                </a:lnTo>
                <a:lnTo>
                  <a:pt x="9601" y="815111"/>
                </a:lnTo>
                <a:lnTo>
                  <a:pt x="52095" y="811847"/>
                </a:lnTo>
                <a:lnTo>
                  <a:pt x="102781" y="802678"/>
                </a:lnTo>
                <a:lnTo>
                  <a:pt x="127241" y="796950"/>
                </a:lnTo>
                <a:lnTo>
                  <a:pt x="153644" y="790778"/>
                </a:lnTo>
                <a:lnTo>
                  <a:pt x="204609" y="776173"/>
                </a:lnTo>
                <a:lnTo>
                  <a:pt x="255638" y="758901"/>
                </a:lnTo>
                <a:lnTo>
                  <a:pt x="306654" y="738949"/>
                </a:lnTo>
                <a:lnTo>
                  <a:pt x="357632" y="716368"/>
                </a:lnTo>
                <a:lnTo>
                  <a:pt x="408470" y="691159"/>
                </a:lnTo>
                <a:lnTo>
                  <a:pt x="454431" y="666127"/>
                </a:lnTo>
                <a:lnTo>
                  <a:pt x="499325" y="639622"/>
                </a:lnTo>
                <a:lnTo>
                  <a:pt x="543153" y="611822"/>
                </a:lnTo>
                <a:lnTo>
                  <a:pt x="585889" y="582942"/>
                </a:lnTo>
                <a:lnTo>
                  <a:pt x="627532" y="553161"/>
                </a:lnTo>
                <a:lnTo>
                  <a:pt x="668083" y="522681"/>
                </a:lnTo>
                <a:lnTo>
                  <a:pt x="707517" y="491705"/>
                </a:lnTo>
                <a:lnTo>
                  <a:pt x="745832" y="460425"/>
                </a:lnTo>
                <a:lnTo>
                  <a:pt x="783005" y="429018"/>
                </a:lnTo>
                <a:lnTo>
                  <a:pt x="819048" y="397713"/>
                </a:lnTo>
                <a:lnTo>
                  <a:pt x="853948" y="366674"/>
                </a:lnTo>
                <a:lnTo>
                  <a:pt x="887679" y="336105"/>
                </a:lnTo>
                <a:lnTo>
                  <a:pt x="951217" y="277876"/>
                </a:lnTo>
                <a:lnTo>
                  <a:pt x="987044" y="245681"/>
                </a:lnTo>
                <a:lnTo>
                  <a:pt x="1023581" y="214071"/>
                </a:lnTo>
                <a:lnTo>
                  <a:pt x="1060881" y="183603"/>
                </a:lnTo>
                <a:lnTo>
                  <a:pt x="5845213" y="183603"/>
                </a:lnTo>
                <a:lnTo>
                  <a:pt x="5845213" y="168389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11" y="2522639"/>
            <a:ext cx="5845810" cy="765810"/>
          </a:xfrm>
          <a:custGeom>
            <a:avLst/>
            <a:gdLst/>
            <a:ahLst/>
            <a:cxnLst/>
            <a:rect l="l" t="t" r="r" b="b"/>
            <a:pathLst>
              <a:path w="5845810" h="765810">
                <a:moveTo>
                  <a:pt x="5845238" y="0"/>
                </a:moveTo>
                <a:lnTo>
                  <a:pt x="5770702" y="12611"/>
                </a:lnTo>
                <a:lnTo>
                  <a:pt x="5723877" y="24485"/>
                </a:lnTo>
                <a:lnTo>
                  <a:pt x="5676989" y="38862"/>
                </a:lnTo>
                <a:lnTo>
                  <a:pt x="5630088" y="55727"/>
                </a:lnTo>
                <a:lnTo>
                  <a:pt x="5583237" y="75057"/>
                </a:lnTo>
                <a:lnTo>
                  <a:pt x="5536489" y="96837"/>
                </a:lnTo>
                <a:lnTo>
                  <a:pt x="5489880" y="121031"/>
                </a:lnTo>
                <a:lnTo>
                  <a:pt x="5444033" y="147231"/>
                </a:lnTo>
                <a:lnTo>
                  <a:pt x="5399392" y="175018"/>
                </a:lnTo>
                <a:lnTo>
                  <a:pt x="5355945" y="204165"/>
                </a:lnTo>
                <a:lnTo>
                  <a:pt x="5313731" y="234416"/>
                </a:lnTo>
                <a:lnTo>
                  <a:pt x="5272722" y="265569"/>
                </a:lnTo>
                <a:lnTo>
                  <a:pt x="5232946" y="297357"/>
                </a:lnTo>
                <a:lnTo>
                  <a:pt x="5194414" y="329565"/>
                </a:lnTo>
                <a:lnTo>
                  <a:pt x="5157114" y="361962"/>
                </a:lnTo>
                <a:lnTo>
                  <a:pt x="5121072" y="394284"/>
                </a:lnTo>
                <a:lnTo>
                  <a:pt x="5086286" y="426326"/>
                </a:lnTo>
                <a:lnTo>
                  <a:pt x="5052771" y="457847"/>
                </a:lnTo>
                <a:lnTo>
                  <a:pt x="4989614" y="517918"/>
                </a:lnTo>
                <a:lnTo>
                  <a:pt x="4951425" y="553288"/>
                </a:lnTo>
                <a:lnTo>
                  <a:pt x="4912245" y="587743"/>
                </a:lnTo>
                <a:lnTo>
                  <a:pt x="4903025" y="595236"/>
                </a:lnTo>
                <a:lnTo>
                  <a:pt x="0" y="595236"/>
                </a:lnTo>
                <a:lnTo>
                  <a:pt x="0" y="610463"/>
                </a:lnTo>
                <a:lnTo>
                  <a:pt x="4884305" y="610463"/>
                </a:lnTo>
                <a:lnTo>
                  <a:pt x="4871834" y="620610"/>
                </a:lnTo>
                <a:lnTo>
                  <a:pt x="4829886" y="651217"/>
                </a:lnTo>
                <a:lnTo>
                  <a:pt x="4786134" y="678891"/>
                </a:lnTo>
                <a:lnTo>
                  <a:pt x="4745393" y="700976"/>
                </a:lnTo>
                <a:lnTo>
                  <a:pt x="4702518" y="720966"/>
                </a:lnTo>
                <a:lnTo>
                  <a:pt x="4657356" y="738936"/>
                </a:lnTo>
                <a:lnTo>
                  <a:pt x="4609770" y="754913"/>
                </a:lnTo>
                <a:lnTo>
                  <a:pt x="4572660" y="765314"/>
                </a:lnTo>
                <a:lnTo>
                  <a:pt x="4631372" y="765314"/>
                </a:lnTo>
                <a:lnTo>
                  <a:pt x="4709185" y="736307"/>
                </a:lnTo>
                <a:lnTo>
                  <a:pt x="4752860" y="715924"/>
                </a:lnTo>
                <a:lnTo>
                  <a:pt x="4794389" y="693407"/>
                </a:lnTo>
                <a:lnTo>
                  <a:pt x="4838903" y="665200"/>
                </a:lnTo>
                <a:lnTo>
                  <a:pt x="4881473" y="634149"/>
                </a:lnTo>
                <a:lnTo>
                  <a:pt x="4910620" y="610463"/>
                </a:lnTo>
                <a:lnTo>
                  <a:pt x="5845213" y="610463"/>
                </a:lnTo>
                <a:lnTo>
                  <a:pt x="5845213" y="595236"/>
                </a:lnTo>
                <a:lnTo>
                  <a:pt x="4928844" y="595236"/>
                </a:lnTo>
                <a:lnTo>
                  <a:pt x="4962029" y="566077"/>
                </a:lnTo>
                <a:lnTo>
                  <a:pt x="5000612" y="530377"/>
                </a:lnTo>
                <a:lnTo>
                  <a:pt x="5064112" y="470001"/>
                </a:lnTo>
                <a:lnTo>
                  <a:pt x="5097411" y="438708"/>
                </a:lnTo>
                <a:lnTo>
                  <a:pt x="5131968" y="406895"/>
                </a:lnTo>
                <a:lnTo>
                  <a:pt x="5167757" y="374802"/>
                </a:lnTo>
                <a:lnTo>
                  <a:pt x="5204790" y="342658"/>
                </a:lnTo>
                <a:lnTo>
                  <a:pt x="5243030" y="310692"/>
                </a:lnTo>
                <a:lnTo>
                  <a:pt x="5282501" y="279158"/>
                </a:lnTo>
                <a:lnTo>
                  <a:pt x="5323167" y="248259"/>
                </a:lnTo>
                <a:lnTo>
                  <a:pt x="5365039" y="218236"/>
                </a:lnTo>
                <a:lnTo>
                  <a:pt x="5408092" y="189331"/>
                </a:lnTo>
                <a:lnTo>
                  <a:pt x="5452338" y="161759"/>
                </a:lnTo>
                <a:lnTo>
                  <a:pt x="5497741" y="135775"/>
                </a:lnTo>
                <a:lnTo>
                  <a:pt x="5543639" y="111937"/>
                </a:lnTo>
                <a:lnTo>
                  <a:pt x="5589689" y="90512"/>
                </a:lnTo>
                <a:lnTo>
                  <a:pt x="5635815" y="71488"/>
                </a:lnTo>
                <a:lnTo>
                  <a:pt x="5681967" y="54902"/>
                </a:lnTo>
                <a:lnTo>
                  <a:pt x="5728106" y="40741"/>
                </a:lnTo>
                <a:lnTo>
                  <a:pt x="5774169" y="29032"/>
                </a:lnTo>
                <a:lnTo>
                  <a:pt x="5820105" y="19773"/>
                </a:lnTo>
                <a:lnTo>
                  <a:pt x="5845238" y="17957"/>
                </a:lnTo>
                <a:lnTo>
                  <a:pt x="5845238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48146" y="1000768"/>
            <a:ext cx="2303145" cy="2291715"/>
            <a:chOff x="3548146" y="1000768"/>
            <a:chExt cx="2303145" cy="2291715"/>
          </a:xfrm>
        </p:grpSpPr>
        <p:sp>
          <p:nvSpPr>
            <p:cNvPr id="3" name="object 3"/>
            <p:cNvSpPr/>
            <p:nvPr/>
          </p:nvSpPr>
          <p:spPr>
            <a:xfrm>
              <a:off x="4169604" y="1793252"/>
              <a:ext cx="1677670" cy="1494790"/>
            </a:xfrm>
            <a:custGeom>
              <a:avLst/>
              <a:gdLst/>
              <a:ahLst/>
              <a:cxnLst/>
              <a:rect l="l" t="t" r="r" b="b"/>
              <a:pathLst>
                <a:path w="1677670" h="1494789">
                  <a:moveTo>
                    <a:pt x="1677123" y="0"/>
                  </a:moveTo>
                  <a:lnTo>
                    <a:pt x="1619084" y="7252"/>
                  </a:lnTo>
                  <a:lnTo>
                    <a:pt x="1569586" y="16499"/>
                  </a:lnTo>
                  <a:lnTo>
                    <a:pt x="1521749" y="28170"/>
                  </a:lnTo>
                  <a:lnTo>
                    <a:pt x="1475504" y="42169"/>
                  </a:lnTo>
                  <a:lnTo>
                    <a:pt x="1430787" y="58398"/>
                  </a:lnTo>
                  <a:lnTo>
                    <a:pt x="1387530" y="76762"/>
                  </a:lnTo>
                  <a:lnTo>
                    <a:pt x="1345667" y="97162"/>
                  </a:lnTo>
                  <a:lnTo>
                    <a:pt x="1305132" y="119502"/>
                  </a:lnTo>
                  <a:lnTo>
                    <a:pt x="1265858" y="143685"/>
                  </a:lnTo>
                  <a:lnTo>
                    <a:pt x="1227779" y="169614"/>
                  </a:lnTo>
                  <a:lnTo>
                    <a:pt x="1190829" y="197191"/>
                  </a:lnTo>
                  <a:lnTo>
                    <a:pt x="1154941" y="226320"/>
                  </a:lnTo>
                  <a:lnTo>
                    <a:pt x="1120049" y="256904"/>
                  </a:lnTo>
                  <a:lnTo>
                    <a:pt x="1086087" y="288846"/>
                  </a:lnTo>
                  <a:lnTo>
                    <a:pt x="1052987" y="322049"/>
                  </a:lnTo>
                  <a:lnTo>
                    <a:pt x="1020685" y="356416"/>
                  </a:lnTo>
                  <a:lnTo>
                    <a:pt x="989112" y="391849"/>
                  </a:lnTo>
                  <a:lnTo>
                    <a:pt x="958204" y="428252"/>
                  </a:lnTo>
                  <a:lnTo>
                    <a:pt x="927893" y="465529"/>
                  </a:lnTo>
                  <a:lnTo>
                    <a:pt x="898114" y="503581"/>
                  </a:lnTo>
                  <a:lnTo>
                    <a:pt x="868799" y="542311"/>
                  </a:lnTo>
                  <a:lnTo>
                    <a:pt x="839883" y="581624"/>
                  </a:lnTo>
                  <a:lnTo>
                    <a:pt x="811299" y="621422"/>
                  </a:lnTo>
                  <a:lnTo>
                    <a:pt x="782980" y="661607"/>
                  </a:lnTo>
                  <a:lnTo>
                    <a:pt x="754861" y="702084"/>
                  </a:lnTo>
                  <a:lnTo>
                    <a:pt x="726875" y="742754"/>
                  </a:lnTo>
                  <a:lnTo>
                    <a:pt x="698956" y="783521"/>
                  </a:lnTo>
                  <a:lnTo>
                    <a:pt x="671034" y="824290"/>
                  </a:lnTo>
                  <a:lnTo>
                    <a:pt x="643045" y="864961"/>
                  </a:lnTo>
                  <a:lnTo>
                    <a:pt x="614923" y="905439"/>
                  </a:lnTo>
                  <a:lnTo>
                    <a:pt x="586602" y="945625"/>
                  </a:lnTo>
                  <a:lnTo>
                    <a:pt x="558016" y="985424"/>
                  </a:lnTo>
                  <a:lnTo>
                    <a:pt x="529098" y="1024737"/>
                  </a:lnTo>
                  <a:lnTo>
                    <a:pt x="499782" y="1063469"/>
                  </a:lnTo>
                  <a:lnTo>
                    <a:pt x="470001" y="1101522"/>
                  </a:lnTo>
                  <a:lnTo>
                    <a:pt x="439689" y="1138798"/>
                  </a:lnTo>
                  <a:lnTo>
                    <a:pt x="408779" y="1175202"/>
                  </a:lnTo>
                  <a:lnTo>
                    <a:pt x="377206" y="1210636"/>
                  </a:lnTo>
                  <a:lnTo>
                    <a:pt x="344903" y="1245003"/>
                  </a:lnTo>
                  <a:lnTo>
                    <a:pt x="311803" y="1278207"/>
                  </a:lnTo>
                  <a:lnTo>
                    <a:pt x="277840" y="1310149"/>
                  </a:lnTo>
                  <a:lnTo>
                    <a:pt x="242948" y="1340733"/>
                  </a:lnTo>
                  <a:lnTo>
                    <a:pt x="207060" y="1369863"/>
                  </a:lnTo>
                  <a:lnTo>
                    <a:pt x="170111" y="1397441"/>
                  </a:lnTo>
                  <a:lnTo>
                    <a:pt x="132033" y="1423370"/>
                  </a:lnTo>
                  <a:lnTo>
                    <a:pt x="92760" y="1447553"/>
                  </a:lnTo>
                  <a:lnTo>
                    <a:pt x="52226" y="1469893"/>
                  </a:lnTo>
                  <a:lnTo>
                    <a:pt x="10364" y="1490293"/>
                  </a:lnTo>
                  <a:lnTo>
                    <a:pt x="0" y="1494694"/>
                  </a:lnTo>
                </a:path>
              </a:pathLst>
            </a:custGeom>
            <a:ln w="7989">
              <a:solidFill>
                <a:srgbClr val="32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48146" y="1000768"/>
              <a:ext cx="1671364" cy="1671364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511" y="175221"/>
            <a:ext cx="5845810" cy="15240"/>
          </a:xfrm>
          <a:custGeom>
            <a:avLst/>
            <a:gdLst/>
            <a:ahLst/>
            <a:cxnLst/>
            <a:rect l="l" t="t" r="r" b="b"/>
            <a:pathLst>
              <a:path w="5845810" h="15239">
                <a:moveTo>
                  <a:pt x="5845213" y="0"/>
                </a:moveTo>
                <a:lnTo>
                  <a:pt x="0" y="0"/>
                </a:lnTo>
                <a:lnTo>
                  <a:pt x="0" y="15227"/>
                </a:lnTo>
                <a:lnTo>
                  <a:pt x="5845213" y="15227"/>
                </a:lnTo>
                <a:lnTo>
                  <a:pt x="5845213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11" y="3117888"/>
            <a:ext cx="5845810" cy="15240"/>
          </a:xfrm>
          <a:custGeom>
            <a:avLst/>
            <a:gdLst/>
            <a:ahLst/>
            <a:cxnLst/>
            <a:rect l="l" t="t" r="r" b="b"/>
            <a:pathLst>
              <a:path w="5845810" h="15239">
                <a:moveTo>
                  <a:pt x="5845213" y="0"/>
                </a:moveTo>
                <a:lnTo>
                  <a:pt x="0" y="0"/>
                </a:lnTo>
                <a:lnTo>
                  <a:pt x="0" y="15214"/>
                </a:lnTo>
                <a:lnTo>
                  <a:pt x="5845213" y="15214"/>
                </a:lnTo>
                <a:lnTo>
                  <a:pt x="5845213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08342" y="1096708"/>
            <a:ext cx="2323465" cy="838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2400"/>
              </a:lnSpc>
              <a:spcBef>
                <a:spcPts val="105"/>
              </a:spcBef>
            </a:pPr>
            <a:r>
              <a:rPr sz="850" spc="20" dirty="0">
                <a:solidFill>
                  <a:srgbClr val="322C2C"/>
                </a:solidFill>
                <a:latin typeface="Verdana"/>
                <a:cs typeface="Verdana"/>
              </a:rPr>
              <a:t>Digital platforms </a:t>
            </a:r>
            <a:r>
              <a:rPr sz="850" spc="5" dirty="0">
                <a:solidFill>
                  <a:srgbClr val="322C2C"/>
                </a:solidFill>
                <a:latin typeface="Verdana"/>
                <a:cs typeface="Verdana"/>
              </a:rPr>
              <a:t>offer </a:t>
            </a:r>
            <a:r>
              <a:rPr sz="850" spc="25" dirty="0">
                <a:solidFill>
                  <a:srgbClr val="322C2C"/>
                </a:solidFill>
                <a:latin typeface="Verdana"/>
                <a:cs typeface="Verdana"/>
              </a:rPr>
              <a:t>opportunities </a:t>
            </a:r>
            <a:r>
              <a:rPr sz="850" spc="5" dirty="0">
                <a:solidFill>
                  <a:srgbClr val="322C2C"/>
                </a:solidFill>
                <a:latin typeface="Verdana"/>
                <a:cs typeface="Verdana"/>
              </a:rPr>
              <a:t>for </a:t>
            </a:r>
            <a:r>
              <a:rPr sz="850" spc="10" dirty="0">
                <a:solidFill>
                  <a:srgbClr val="322C2C"/>
                </a:solidFill>
                <a:latin typeface="Verdana"/>
                <a:cs typeface="Verdana"/>
              </a:rPr>
              <a:t> ta</a:t>
            </a:r>
            <a:r>
              <a:rPr sz="850" spc="-25" dirty="0">
                <a:solidFill>
                  <a:srgbClr val="322C2C"/>
                </a:solidFill>
                <a:latin typeface="Verdana"/>
                <a:cs typeface="Verdana"/>
              </a:rPr>
              <a:t>r</a:t>
            </a:r>
            <a:r>
              <a:rPr sz="850" spc="65" dirty="0">
                <a:solidFill>
                  <a:srgbClr val="322C2C"/>
                </a:solidFill>
                <a:latin typeface="Verdana"/>
                <a:cs typeface="Verdana"/>
              </a:rPr>
              <a:t>g</a:t>
            </a:r>
            <a:r>
              <a:rPr sz="850" spc="25" dirty="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sz="850" spc="-5" dirty="0">
                <a:solidFill>
                  <a:srgbClr val="322C2C"/>
                </a:solidFill>
                <a:latin typeface="Verdana"/>
                <a:cs typeface="Verdana"/>
              </a:rPr>
              <a:t>t</a:t>
            </a:r>
            <a:r>
              <a:rPr sz="850" spc="20" dirty="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sz="850" spc="65" dirty="0">
                <a:solidFill>
                  <a:srgbClr val="322C2C"/>
                </a:solidFill>
                <a:latin typeface="Verdana"/>
                <a:cs typeface="Verdana"/>
              </a:rPr>
              <a:t>d</a:t>
            </a:r>
            <a:r>
              <a:rPr sz="850" spc="-7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900" i="1" spc="50" dirty="0">
                <a:solidFill>
                  <a:srgbClr val="322C2C"/>
                </a:solidFill>
                <a:latin typeface="Verdana"/>
                <a:cs typeface="Verdana"/>
              </a:rPr>
              <a:t>m</a:t>
            </a:r>
            <a:r>
              <a:rPr sz="900" i="1" spc="-30" dirty="0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sz="900" i="1" spc="-45" dirty="0">
                <a:solidFill>
                  <a:srgbClr val="322C2C"/>
                </a:solidFill>
                <a:latin typeface="Verdana"/>
                <a:cs typeface="Verdana"/>
              </a:rPr>
              <a:t>r</a:t>
            </a:r>
            <a:r>
              <a:rPr sz="900" i="1" spc="-20" dirty="0">
                <a:solidFill>
                  <a:srgbClr val="322C2C"/>
                </a:solidFill>
                <a:latin typeface="Verdana"/>
                <a:cs typeface="Verdana"/>
              </a:rPr>
              <a:t>k</a:t>
            </a:r>
            <a:r>
              <a:rPr sz="900" i="1" spc="-10" dirty="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sz="900" i="1" spc="-5" dirty="0">
                <a:solidFill>
                  <a:srgbClr val="322C2C"/>
                </a:solidFill>
                <a:latin typeface="Verdana"/>
                <a:cs typeface="Verdana"/>
              </a:rPr>
              <a:t>t</a:t>
            </a:r>
            <a:r>
              <a:rPr sz="900" i="1" spc="5" dirty="0">
                <a:solidFill>
                  <a:srgbClr val="322C2C"/>
                </a:solidFill>
                <a:latin typeface="Verdana"/>
                <a:cs typeface="Verdana"/>
              </a:rPr>
              <a:t>in</a:t>
            </a:r>
            <a:r>
              <a:rPr sz="900" i="1" spc="40" dirty="0">
                <a:solidFill>
                  <a:srgbClr val="322C2C"/>
                </a:solidFill>
                <a:latin typeface="Verdana"/>
                <a:cs typeface="Verdana"/>
              </a:rPr>
              <a:t>g</a:t>
            </a:r>
            <a:r>
              <a:rPr sz="900" i="1" spc="-9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900" i="1" dirty="0">
                <a:solidFill>
                  <a:srgbClr val="322C2C"/>
                </a:solidFill>
                <a:latin typeface="Verdana"/>
                <a:cs typeface="Verdana"/>
              </a:rPr>
              <a:t>c</a:t>
            </a:r>
            <a:r>
              <a:rPr sz="900" i="1" spc="-5" dirty="0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sz="900" i="1" spc="50" dirty="0">
                <a:solidFill>
                  <a:srgbClr val="322C2C"/>
                </a:solidFill>
                <a:latin typeface="Verdana"/>
                <a:cs typeface="Verdana"/>
              </a:rPr>
              <a:t>m</a:t>
            </a:r>
            <a:r>
              <a:rPr sz="900" i="1" spc="30" dirty="0">
                <a:solidFill>
                  <a:srgbClr val="322C2C"/>
                </a:solidFill>
                <a:latin typeface="Verdana"/>
                <a:cs typeface="Verdana"/>
              </a:rPr>
              <a:t>p</a:t>
            </a:r>
            <a:r>
              <a:rPr sz="900" i="1" spc="-30" dirty="0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sz="900" i="1" spc="10" dirty="0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sz="900" i="1" spc="15" dirty="0">
                <a:solidFill>
                  <a:srgbClr val="322C2C"/>
                </a:solidFill>
                <a:latin typeface="Verdana"/>
                <a:cs typeface="Verdana"/>
              </a:rPr>
              <a:t>g</a:t>
            </a:r>
            <a:r>
              <a:rPr sz="900" i="1" spc="20" dirty="0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sz="900" i="1" spc="-40" dirty="0">
                <a:solidFill>
                  <a:srgbClr val="322C2C"/>
                </a:solidFill>
                <a:latin typeface="Verdana"/>
                <a:cs typeface="Verdana"/>
              </a:rPr>
              <a:t>s</a:t>
            </a:r>
            <a:r>
              <a:rPr sz="850" spc="-120" dirty="0">
                <a:solidFill>
                  <a:srgbClr val="322C2C"/>
                </a:solidFill>
                <a:latin typeface="Verdana"/>
                <a:cs typeface="Verdana"/>
              </a:rPr>
              <a:t>,  </a:t>
            </a:r>
            <a:r>
              <a:rPr sz="900" i="1" dirty="0">
                <a:solidFill>
                  <a:srgbClr val="322C2C"/>
                </a:solidFill>
                <a:latin typeface="Verdana"/>
                <a:cs typeface="Verdana"/>
              </a:rPr>
              <a:t>promotional</a:t>
            </a:r>
            <a:r>
              <a:rPr sz="900" i="1" spc="-8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900" i="1" spc="-40" dirty="0">
                <a:solidFill>
                  <a:srgbClr val="322C2C"/>
                </a:solidFill>
                <a:latin typeface="Verdana"/>
                <a:cs typeface="Verdana"/>
              </a:rPr>
              <a:t>offers</a:t>
            </a:r>
            <a:r>
              <a:rPr sz="850" spc="-40" dirty="0">
                <a:solidFill>
                  <a:srgbClr val="322C2C"/>
                </a:solidFill>
                <a:latin typeface="Verdana"/>
                <a:cs typeface="Verdana"/>
              </a:rPr>
              <a:t>,</a:t>
            </a:r>
            <a:r>
              <a:rPr sz="850" spc="-6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spc="40" dirty="0">
                <a:solidFill>
                  <a:srgbClr val="322C2C"/>
                </a:solidFill>
                <a:latin typeface="Verdana"/>
                <a:cs typeface="Verdana"/>
              </a:rPr>
              <a:t>and</a:t>
            </a:r>
            <a:r>
              <a:rPr sz="850" spc="-6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900" i="1" spc="-30" dirty="0">
                <a:solidFill>
                  <a:srgbClr val="322C2C"/>
                </a:solidFill>
                <a:latin typeface="Verdana"/>
                <a:cs typeface="Verdana"/>
              </a:rPr>
              <a:t>loyalty</a:t>
            </a:r>
            <a:r>
              <a:rPr sz="900" i="1" spc="-8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900" i="1" spc="-20" dirty="0">
                <a:solidFill>
                  <a:srgbClr val="322C2C"/>
                </a:solidFill>
                <a:latin typeface="Verdana"/>
                <a:cs typeface="Verdana"/>
              </a:rPr>
              <a:t>programs</a:t>
            </a:r>
            <a:r>
              <a:rPr sz="850" spc="-20" dirty="0">
                <a:solidFill>
                  <a:srgbClr val="322C2C"/>
                </a:solidFill>
                <a:latin typeface="Verdana"/>
                <a:cs typeface="Verdana"/>
              </a:rPr>
              <a:t>. </a:t>
            </a:r>
            <a:r>
              <a:rPr sz="850" spc="-28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spc="10" dirty="0">
                <a:solidFill>
                  <a:srgbClr val="322C2C"/>
                </a:solidFill>
                <a:latin typeface="Verdana"/>
                <a:cs typeface="Verdana"/>
              </a:rPr>
              <a:t>These strategies attract </a:t>
            </a:r>
            <a:r>
              <a:rPr sz="850" spc="40" dirty="0">
                <a:solidFill>
                  <a:srgbClr val="322C2C"/>
                </a:solidFill>
                <a:latin typeface="Verdana"/>
                <a:cs typeface="Verdana"/>
              </a:rPr>
              <a:t>and </a:t>
            </a:r>
            <a:r>
              <a:rPr sz="850" spc="10" dirty="0">
                <a:solidFill>
                  <a:srgbClr val="322C2C"/>
                </a:solidFill>
                <a:latin typeface="Verdana"/>
                <a:cs typeface="Verdana"/>
              </a:rPr>
              <a:t>retain </a:t>
            </a:r>
            <a:r>
              <a:rPr sz="850" spc="1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spc="5" dirty="0">
                <a:solidFill>
                  <a:srgbClr val="322C2C"/>
                </a:solidFill>
                <a:latin typeface="Verdana"/>
                <a:cs typeface="Verdana"/>
              </a:rPr>
              <a:t>customers, </a:t>
            </a:r>
            <a:r>
              <a:rPr sz="850" spc="15" dirty="0">
                <a:solidFill>
                  <a:srgbClr val="322C2C"/>
                </a:solidFill>
                <a:latin typeface="Verdana"/>
                <a:cs typeface="Verdana"/>
              </a:rPr>
              <a:t>ultimately </a:t>
            </a:r>
            <a:r>
              <a:rPr sz="850" spc="20" dirty="0">
                <a:solidFill>
                  <a:srgbClr val="322C2C"/>
                </a:solidFill>
                <a:latin typeface="Verdana"/>
                <a:cs typeface="Verdana"/>
              </a:rPr>
              <a:t>driving </a:t>
            </a:r>
            <a:r>
              <a:rPr sz="850" spc="15" dirty="0">
                <a:solidFill>
                  <a:srgbClr val="322C2C"/>
                </a:solidFill>
                <a:latin typeface="Verdana"/>
                <a:cs typeface="Verdana"/>
              </a:rPr>
              <a:t>business </a:t>
            </a:r>
            <a:r>
              <a:rPr sz="850" spc="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spc="15" dirty="0">
                <a:solidFill>
                  <a:srgbClr val="322C2C"/>
                </a:solidFill>
                <a:latin typeface="Verdana"/>
                <a:cs typeface="Verdana"/>
              </a:rPr>
              <a:t>growth.</a:t>
            </a:r>
            <a:endParaRPr sz="85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00426" y="477403"/>
            <a:ext cx="2411095" cy="2959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50" spc="-65" dirty="0">
                <a:solidFill>
                  <a:srgbClr val="322C2C"/>
                </a:solidFill>
                <a:latin typeface="Georgia"/>
                <a:cs typeface="Georgia"/>
              </a:rPr>
              <a:t>Marketin</a:t>
            </a:r>
            <a:r>
              <a:rPr sz="1750" spc="-60" dirty="0">
                <a:solidFill>
                  <a:srgbClr val="322C2C"/>
                </a:solidFill>
                <a:latin typeface="Georgia"/>
                <a:cs typeface="Georgia"/>
              </a:rPr>
              <a:t>g</a:t>
            </a:r>
            <a:r>
              <a:rPr sz="1750" spc="-90" dirty="0">
                <a:solidFill>
                  <a:srgbClr val="322C2C"/>
                </a:solidFill>
                <a:latin typeface="Georgia"/>
                <a:cs typeface="Georgia"/>
              </a:rPr>
              <a:t> </a:t>
            </a:r>
            <a:r>
              <a:rPr sz="1750" spc="-50" dirty="0">
                <a:solidFill>
                  <a:srgbClr val="322C2C"/>
                </a:solidFill>
                <a:latin typeface="Georgia"/>
                <a:cs typeface="Georgia"/>
              </a:rPr>
              <a:t>and</a:t>
            </a:r>
            <a:r>
              <a:rPr sz="1750" spc="-85" dirty="0">
                <a:solidFill>
                  <a:srgbClr val="322C2C"/>
                </a:solidFill>
                <a:latin typeface="Georgia"/>
                <a:cs typeface="Georgia"/>
              </a:rPr>
              <a:t> </a:t>
            </a:r>
            <a:r>
              <a:rPr sz="1750" spc="-60" dirty="0">
                <a:solidFill>
                  <a:srgbClr val="322C2C"/>
                </a:solidFill>
                <a:latin typeface="Georgia"/>
                <a:cs typeface="Georgia"/>
              </a:rPr>
              <a:t>Promotion</a:t>
            </a:r>
            <a:endParaRPr sz="175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2483" y="500027"/>
            <a:ext cx="5849620" cy="2792095"/>
            <a:chOff x="-2483" y="500027"/>
            <a:chExt cx="5849620" cy="2792095"/>
          </a:xfrm>
        </p:grpSpPr>
        <p:sp>
          <p:nvSpPr>
            <p:cNvPr id="3" name="object 3"/>
            <p:cNvSpPr/>
            <p:nvPr/>
          </p:nvSpPr>
          <p:spPr>
            <a:xfrm>
              <a:off x="1512" y="1547230"/>
              <a:ext cx="1655445" cy="1741170"/>
            </a:xfrm>
            <a:custGeom>
              <a:avLst/>
              <a:gdLst/>
              <a:ahLst/>
              <a:cxnLst/>
              <a:rect l="l" t="t" r="r" b="b"/>
              <a:pathLst>
                <a:path w="1655445" h="1741170">
                  <a:moveTo>
                    <a:pt x="0" y="0"/>
                  </a:moveTo>
                  <a:lnTo>
                    <a:pt x="54148" y="11248"/>
                  </a:lnTo>
                  <a:lnTo>
                    <a:pt x="97413" y="23620"/>
                  </a:lnTo>
                  <a:lnTo>
                    <a:pt x="139282" y="38470"/>
                  </a:lnTo>
                  <a:lnTo>
                    <a:pt x="179812" y="55699"/>
                  </a:lnTo>
                  <a:lnTo>
                    <a:pt x="219059" y="75207"/>
                  </a:lnTo>
                  <a:lnTo>
                    <a:pt x="257077" y="96896"/>
                  </a:lnTo>
                  <a:lnTo>
                    <a:pt x="293924" y="120666"/>
                  </a:lnTo>
                  <a:lnTo>
                    <a:pt x="329654" y="146418"/>
                  </a:lnTo>
                  <a:lnTo>
                    <a:pt x="364324" y="174053"/>
                  </a:lnTo>
                  <a:lnTo>
                    <a:pt x="397989" y="203473"/>
                  </a:lnTo>
                  <a:lnTo>
                    <a:pt x="430705" y="234577"/>
                  </a:lnTo>
                  <a:lnTo>
                    <a:pt x="462528" y="267267"/>
                  </a:lnTo>
                  <a:lnTo>
                    <a:pt x="493514" y="301444"/>
                  </a:lnTo>
                  <a:lnTo>
                    <a:pt x="523719" y="337009"/>
                  </a:lnTo>
                  <a:lnTo>
                    <a:pt x="553198" y="373861"/>
                  </a:lnTo>
                  <a:lnTo>
                    <a:pt x="582007" y="411904"/>
                  </a:lnTo>
                  <a:lnTo>
                    <a:pt x="610202" y="451036"/>
                  </a:lnTo>
                  <a:lnTo>
                    <a:pt x="637840" y="491160"/>
                  </a:lnTo>
                  <a:lnTo>
                    <a:pt x="664974" y="532176"/>
                  </a:lnTo>
                  <a:lnTo>
                    <a:pt x="691663" y="573984"/>
                  </a:lnTo>
                  <a:lnTo>
                    <a:pt x="717961" y="616487"/>
                  </a:lnTo>
                  <a:lnTo>
                    <a:pt x="743923" y="659584"/>
                  </a:lnTo>
                  <a:lnTo>
                    <a:pt x="769607" y="703177"/>
                  </a:lnTo>
                  <a:lnTo>
                    <a:pt x="795068" y="747166"/>
                  </a:lnTo>
                  <a:lnTo>
                    <a:pt x="820361" y="791453"/>
                  </a:lnTo>
                  <a:lnTo>
                    <a:pt x="845542" y="835938"/>
                  </a:lnTo>
                  <a:lnTo>
                    <a:pt x="870668" y="880522"/>
                  </a:lnTo>
                  <a:lnTo>
                    <a:pt x="895793" y="925107"/>
                  </a:lnTo>
                  <a:lnTo>
                    <a:pt x="920975" y="969592"/>
                  </a:lnTo>
                  <a:lnTo>
                    <a:pt x="946268" y="1013879"/>
                  </a:lnTo>
                  <a:lnTo>
                    <a:pt x="971728" y="1057868"/>
                  </a:lnTo>
                  <a:lnTo>
                    <a:pt x="997412" y="1101461"/>
                  </a:lnTo>
                  <a:lnTo>
                    <a:pt x="1023374" y="1144558"/>
                  </a:lnTo>
                  <a:lnTo>
                    <a:pt x="1049672" y="1187061"/>
                  </a:lnTo>
                  <a:lnTo>
                    <a:pt x="1076360" y="1228870"/>
                  </a:lnTo>
                  <a:lnTo>
                    <a:pt x="1103495" y="1269885"/>
                  </a:lnTo>
                  <a:lnTo>
                    <a:pt x="1131132" y="1310009"/>
                  </a:lnTo>
                  <a:lnTo>
                    <a:pt x="1159327" y="1349142"/>
                  </a:lnTo>
                  <a:lnTo>
                    <a:pt x="1188137" y="1387184"/>
                  </a:lnTo>
                  <a:lnTo>
                    <a:pt x="1217616" y="1424037"/>
                  </a:lnTo>
                  <a:lnTo>
                    <a:pt x="1247820" y="1459602"/>
                  </a:lnTo>
                  <a:lnTo>
                    <a:pt x="1278806" y="1493779"/>
                  </a:lnTo>
                  <a:lnTo>
                    <a:pt x="1310629" y="1526469"/>
                  </a:lnTo>
                  <a:lnTo>
                    <a:pt x="1343345" y="1557573"/>
                  </a:lnTo>
                  <a:lnTo>
                    <a:pt x="1377010" y="1586993"/>
                  </a:lnTo>
                  <a:lnTo>
                    <a:pt x="1411680" y="1614628"/>
                  </a:lnTo>
                  <a:lnTo>
                    <a:pt x="1447410" y="1640381"/>
                  </a:lnTo>
                  <a:lnTo>
                    <a:pt x="1484257" y="1664151"/>
                  </a:lnTo>
                  <a:lnTo>
                    <a:pt x="1522275" y="1685840"/>
                  </a:lnTo>
                  <a:lnTo>
                    <a:pt x="1561522" y="1705348"/>
                  </a:lnTo>
                  <a:lnTo>
                    <a:pt x="1602052" y="1722577"/>
                  </a:lnTo>
                  <a:lnTo>
                    <a:pt x="1643921" y="1737427"/>
                  </a:lnTo>
                  <a:lnTo>
                    <a:pt x="1655420" y="1740715"/>
                  </a:lnTo>
                </a:path>
              </a:pathLst>
            </a:custGeom>
            <a:ln w="7990">
              <a:solidFill>
                <a:srgbClr val="32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11" y="3117164"/>
              <a:ext cx="5845810" cy="15240"/>
            </a:xfrm>
            <a:custGeom>
              <a:avLst/>
              <a:gdLst/>
              <a:ahLst/>
              <a:cxnLst/>
              <a:rect l="l" t="t" r="r" b="b"/>
              <a:pathLst>
                <a:path w="5845810" h="15239">
                  <a:moveTo>
                    <a:pt x="5845213" y="0"/>
                  </a:moveTo>
                  <a:lnTo>
                    <a:pt x="0" y="0"/>
                  </a:lnTo>
                  <a:lnTo>
                    <a:pt x="0" y="15227"/>
                  </a:lnTo>
                  <a:lnTo>
                    <a:pt x="5845213" y="15227"/>
                  </a:lnTo>
                  <a:lnTo>
                    <a:pt x="5845213" y="0"/>
                  </a:lnTo>
                  <a:close/>
                </a:path>
              </a:pathLst>
            </a:custGeom>
            <a:solidFill>
              <a:srgbClr val="32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3053" y="500027"/>
              <a:ext cx="1936241" cy="1570902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91550" y="332603"/>
            <a:ext cx="2416175" cy="6057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sz="1900" spc="195" dirty="0">
                <a:solidFill>
                  <a:srgbClr val="322C2C"/>
                </a:solidFill>
                <a:latin typeface="SimSun"/>
                <a:cs typeface="SimSun"/>
              </a:rPr>
              <a:t>C</a:t>
            </a:r>
            <a:r>
              <a:rPr sz="1900" spc="100" dirty="0">
                <a:solidFill>
                  <a:srgbClr val="322C2C"/>
                </a:solidFill>
                <a:latin typeface="SimSun"/>
                <a:cs typeface="SimSun"/>
              </a:rPr>
              <a:t>u</a:t>
            </a:r>
            <a:r>
              <a:rPr sz="1900" spc="-200" dirty="0">
                <a:solidFill>
                  <a:srgbClr val="322C2C"/>
                </a:solidFill>
                <a:latin typeface="SimSun"/>
                <a:cs typeface="SimSun"/>
              </a:rPr>
              <a:t>s</a:t>
            </a:r>
            <a:r>
              <a:rPr sz="1900" spc="-340" dirty="0">
                <a:solidFill>
                  <a:srgbClr val="322C2C"/>
                </a:solidFill>
                <a:latin typeface="SimSun"/>
                <a:cs typeface="SimSun"/>
              </a:rPr>
              <a:t>t</a:t>
            </a:r>
            <a:r>
              <a:rPr sz="1900" spc="5" dirty="0">
                <a:solidFill>
                  <a:srgbClr val="322C2C"/>
                </a:solidFill>
                <a:latin typeface="SimSun"/>
                <a:cs typeface="SimSun"/>
              </a:rPr>
              <a:t>o</a:t>
            </a:r>
            <a:r>
              <a:rPr sz="1900" spc="560" dirty="0">
                <a:solidFill>
                  <a:srgbClr val="322C2C"/>
                </a:solidFill>
                <a:latin typeface="SimSun"/>
                <a:cs typeface="SimSun"/>
              </a:rPr>
              <a:t>m</a:t>
            </a:r>
            <a:r>
              <a:rPr sz="1900" spc="-90" dirty="0">
                <a:solidFill>
                  <a:srgbClr val="322C2C"/>
                </a:solidFill>
                <a:latin typeface="SimSun"/>
                <a:cs typeface="SimSun"/>
              </a:rPr>
              <a:t>e</a:t>
            </a:r>
            <a:r>
              <a:rPr sz="1900" spc="-210" dirty="0">
                <a:solidFill>
                  <a:srgbClr val="322C2C"/>
                </a:solidFill>
                <a:latin typeface="SimSun"/>
                <a:cs typeface="SimSun"/>
              </a:rPr>
              <a:t>r</a:t>
            </a:r>
            <a:r>
              <a:rPr sz="1900" spc="-590" dirty="0">
                <a:solidFill>
                  <a:srgbClr val="322C2C"/>
                </a:solidFill>
                <a:latin typeface="SimSun"/>
                <a:cs typeface="SimSun"/>
              </a:rPr>
              <a:t> </a:t>
            </a:r>
            <a:r>
              <a:rPr sz="1900" spc="15" dirty="0">
                <a:solidFill>
                  <a:srgbClr val="322C2C"/>
                </a:solidFill>
                <a:latin typeface="SimSun"/>
                <a:cs typeface="SimSun"/>
              </a:rPr>
              <a:t>F</a:t>
            </a:r>
            <a:r>
              <a:rPr sz="1900" spc="-90" dirty="0">
                <a:solidFill>
                  <a:srgbClr val="322C2C"/>
                </a:solidFill>
                <a:latin typeface="SimSun"/>
                <a:cs typeface="SimSun"/>
              </a:rPr>
              <a:t>ee</a:t>
            </a:r>
            <a:r>
              <a:rPr sz="1900" spc="70" dirty="0">
                <a:solidFill>
                  <a:srgbClr val="322C2C"/>
                </a:solidFill>
                <a:latin typeface="SimSun"/>
                <a:cs typeface="SimSun"/>
              </a:rPr>
              <a:t>d</a:t>
            </a:r>
            <a:r>
              <a:rPr sz="1900" spc="75" dirty="0">
                <a:solidFill>
                  <a:srgbClr val="322C2C"/>
                </a:solidFill>
                <a:latin typeface="SimSun"/>
                <a:cs typeface="SimSun"/>
              </a:rPr>
              <a:t>b</a:t>
            </a:r>
            <a:r>
              <a:rPr sz="1900" spc="-55" dirty="0">
                <a:solidFill>
                  <a:srgbClr val="322C2C"/>
                </a:solidFill>
                <a:latin typeface="SimSun"/>
                <a:cs typeface="SimSun"/>
              </a:rPr>
              <a:t>a</a:t>
            </a:r>
            <a:r>
              <a:rPr sz="1900" spc="-135" dirty="0">
                <a:solidFill>
                  <a:srgbClr val="322C2C"/>
                </a:solidFill>
                <a:latin typeface="SimSun"/>
                <a:cs typeface="SimSun"/>
              </a:rPr>
              <a:t>c</a:t>
            </a:r>
            <a:r>
              <a:rPr sz="1900" spc="-10" dirty="0">
                <a:solidFill>
                  <a:srgbClr val="322C2C"/>
                </a:solidFill>
                <a:latin typeface="SimSun"/>
                <a:cs typeface="SimSun"/>
              </a:rPr>
              <a:t>k</a:t>
            </a:r>
            <a:r>
              <a:rPr sz="1900" spc="-590" dirty="0">
                <a:solidFill>
                  <a:srgbClr val="322C2C"/>
                </a:solidFill>
                <a:latin typeface="SimSun"/>
                <a:cs typeface="SimSun"/>
              </a:rPr>
              <a:t> </a:t>
            </a:r>
            <a:r>
              <a:rPr sz="1900" spc="-55" dirty="0">
                <a:solidFill>
                  <a:srgbClr val="322C2C"/>
                </a:solidFill>
                <a:latin typeface="SimSun"/>
                <a:cs typeface="SimSun"/>
              </a:rPr>
              <a:t>a</a:t>
            </a:r>
            <a:r>
              <a:rPr sz="1900" spc="100" dirty="0">
                <a:solidFill>
                  <a:srgbClr val="322C2C"/>
                </a:solidFill>
                <a:latin typeface="SimSun"/>
                <a:cs typeface="SimSun"/>
              </a:rPr>
              <a:t>n</a:t>
            </a:r>
            <a:r>
              <a:rPr sz="1900" spc="80" dirty="0">
                <a:solidFill>
                  <a:srgbClr val="322C2C"/>
                </a:solidFill>
                <a:latin typeface="SimSun"/>
                <a:cs typeface="SimSun"/>
              </a:rPr>
              <a:t>d  </a:t>
            </a:r>
            <a:r>
              <a:rPr sz="1900" spc="-55" dirty="0">
                <a:solidFill>
                  <a:srgbClr val="322C2C"/>
                </a:solidFill>
                <a:latin typeface="SimSun"/>
                <a:cs typeface="SimSun"/>
              </a:rPr>
              <a:t>Reviews</a:t>
            </a:r>
            <a:endParaRPr sz="19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93265" y="1331019"/>
            <a:ext cx="2556510" cy="92265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ts val="1170"/>
              </a:lnSpc>
              <a:spcBef>
                <a:spcPts val="160"/>
              </a:spcBef>
            </a:pPr>
            <a:r>
              <a:rPr sz="950" spc="25" dirty="0">
                <a:solidFill>
                  <a:srgbClr val="322C2C"/>
                </a:solidFill>
                <a:latin typeface="Verdana"/>
                <a:cs typeface="Verdana"/>
              </a:rPr>
              <a:t>Online </a:t>
            </a:r>
            <a:r>
              <a:rPr sz="950" spc="10" dirty="0">
                <a:solidFill>
                  <a:srgbClr val="322C2C"/>
                </a:solidFill>
                <a:latin typeface="Verdana"/>
                <a:cs typeface="Verdana"/>
              </a:rPr>
              <a:t>platforms </a:t>
            </a:r>
            <a:r>
              <a:rPr sz="950" dirty="0">
                <a:solidFill>
                  <a:srgbClr val="322C2C"/>
                </a:solidFill>
                <a:latin typeface="Verdana"/>
                <a:cs typeface="Verdana"/>
              </a:rPr>
              <a:t>facilitate </a:t>
            </a:r>
            <a:r>
              <a:rPr sz="1000" i="1" spc="-10" dirty="0">
                <a:solidFill>
                  <a:srgbClr val="322C2C"/>
                </a:solidFill>
                <a:latin typeface="Verdana"/>
                <a:cs typeface="Verdana"/>
              </a:rPr>
              <a:t>customer </a:t>
            </a:r>
            <a:r>
              <a:rPr sz="1000" i="1" spc="-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1000" i="1" spc="-35" dirty="0">
                <a:solidFill>
                  <a:srgbClr val="322C2C"/>
                </a:solidFill>
                <a:latin typeface="Verdana"/>
                <a:cs typeface="Verdana"/>
              </a:rPr>
              <a:t>f</a:t>
            </a:r>
            <a:r>
              <a:rPr sz="1000" i="1" spc="-20" dirty="0">
                <a:solidFill>
                  <a:srgbClr val="322C2C"/>
                </a:solidFill>
                <a:latin typeface="Verdana"/>
                <a:cs typeface="Verdana"/>
              </a:rPr>
              <a:t>ee</a:t>
            </a:r>
            <a:r>
              <a:rPr sz="1000" i="1" spc="25" dirty="0">
                <a:solidFill>
                  <a:srgbClr val="322C2C"/>
                </a:solidFill>
                <a:latin typeface="Verdana"/>
                <a:cs typeface="Verdana"/>
              </a:rPr>
              <a:t>db</a:t>
            </a:r>
            <a:r>
              <a:rPr sz="1000" i="1" spc="-30" dirty="0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sz="1000" i="1" spc="10" dirty="0">
                <a:solidFill>
                  <a:srgbClr val="322C2C"/>
                </a:solidFill>
                <a:latin typeface="Verdana"/>
                <a:cs typeface="Verdana"/>
              </a:rPr>
              <a:t>c</a:t>
            </a:r>
            <a:r>
              <a:rPr sz="1000" i="1" spc="-10" dirty="0">
                <a:solidFill>
                  <a:srgbClr val="322C2C"/>
                </a:solidFill>
                <a:latin typeface="Verdana"/>
                <a:cs typeface="Verdana"/>
              </a:rPr>
              <a:t>k</a:t>
            </a:r>
            <a:r>
              <a:rPr sz="1000" i="1" spc="-10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950" spc="-5" dirty="0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sz="950" spc="50" dirty="0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sz="950" spc="60" dirty="0">
                <a:solidFill>
                  <a:srgbClr val="322C2C"/>
                </a:solidFill>
                <a:latin typeface="Verdana"/>
                <a:cs typeface="Verdana"/>
              </a:rPr>
              <a:t>d</a:t>
            </a:r>
            <a:r>
              <a:rPr sz="950" spc="-8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1000" i="1" spc="-55" dirty="0">
                <a:solidFill>
                  <a:srgbClr val="322C2C"/>
                </a:solidFill>
                <a:latin typeface="Verdana"/>
                <a:cs typeface="Verdana"/>
              </a:rPr>
              <a:t>r</a:t>
            </a:r>
            <a:r>
              <a:rPr sz="1000" i="1" spc="-25" dirty="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sz="1000" i="1" spc="-75" dirty="0">
                <a:solidFill>
                  <a:srgbClr val="322C2C"/>
                </a:solidFill>
                <a:latin typeface="Verdana"/>
                <a:cs typeface="Verdana"/>
              </a:rPr>
              <a:t>v</a:t>
            </a:r>
            <a:r>
              <a:rPr sz="1000" i="1" spc="-20" dirty="0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sz="1000" i="1" spc="-25" dirty="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sz="1000" i="1" spc="20" dirty="0">
                <a:solidFill>
                  <a:srgbClr val="322C2C"/>
                </a:solidFill>
                <a:latin typeface="Verdana"/>
                <a:cs typeface="Verdana"/>
              </a:rPr>
              <a:t>w</a:t>
            </a:r>
            <a:r>
              <a:rPr sz="1000" i="1" spc="-55" dirty="0">
                <a:solidFill>
                  <a:srgbClr val="322C2C"/>
                </a:solidFill>
                <a:latin typeface="Verdana"/>
                <a:cs typeface="Verdana"/>
              </a:rPr>
              <a:t>s</a:t>
            </a:r>
            <a:r>
              <a:rPr sz="950" spc="-145" dirty="0">
                <a:solidFill>
                  <a:srgbClr val="322C2C"/>
                </a:solidFill>
                <a:latin typeface="Verdana"/>
                <a:cs typeface="Verdana"/>
              </a:rPr>
              <a:t>,</a:t>
            </a:r>
            <a:r>
              <a:rPr sz="950" spc="-8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950" spc="55" dirty="0">
                <a:solidFill>
                  <a:srgbClr val="322C2C"/>
                </a:solidFill>
                <a:latin typeface="Verdana"/>
                <a:cs typeface="Verdana"/>
              </a:rPr>
              <a:t>p</a:t>
            </a:r>
            <a:r>
              <a:rPr sz="950" spc="-35" dirty="0">
                <a:solidFill>
                  <a:srgbClr val="322C2C"/>
                </a:solidFill>
                <a:latin typeface="Verdana"/>
                <a:cs typeface="Verdana"/>
              </a:rPr>
              <a:t>r</a:t>
            </a:r>
            <a:r>
              <a:rPr sz="950" spc="15" dirty="0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sz="950" spc="-45" dirty="0">
                <a:solidFill>
                  <a:srgbClr val="322C2C"/>
                </a:solidFill>
                <a:latin typeface="Verdana"/>
                <a:cs typeface="Verdana"/>
              </a:rPr>
              <a:t>v</a:t>
            </a:r>
            <a:r>
              <a:rPr sz="950" spc="-10" dirty="0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sz="950" spc="55" dirty="0">
                <a:solidFill>
                  <a:srgbClr val="322C2C"/>
                </a:solidFill>
                <a:latin typeface="Verdana"/>
                <a:cs typeface="Verdana"/>
              </a:rPr>
              <a:t>d</a:t>
            </a:r>
            <a:r>
              <a:rPr sz="950" spc="-10" dirty="0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sz="950" spc="50" dirty="0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sz="950" spc="70" dirty="0">
                <a:solidFill>
                  <a:srgbClr val="322C2C"/>
                </a:solidFill>
                <a:latin typeface="Verdana"/>
                <a:cs typeface="Verdana"/>
              </a:rPr>
              <a:t>g</a:t>
            </a:r>
            <a:r>
              <a:rPr sz="950" spc="-8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950" spc="-60" dirty="0">
                <a:solidFill>
                  <a:srgbClr val="322C2C"/>
                </a:solidFill>
                <a:latin typeface="Verdana"/>
                <a:cs typeface="Verdana"/>
              </a:rPr>
              <a:t>v</a:t>
            </a:r>
            <a:r>
              <a:rPr sz="950" spc="-5" dirty="0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sz="950" spc="-10" dirty="0">
                <a:solidFill>
                  <a:srgbClr val="322C2C"/>
                </a:solidFill>
                <a:latin typeface="Verdana"/>
                <a:cs typeface="Verdana"/>
              </a:rPr>
              <a:t>l</a:t>
            </a:r>
            <a:r>
              <a:rPr sz="950" spc="45" dirty="0">
                <a:solidFill>
                  <a:srgbClr val="322C2C"/>
                </a:solidFill>
                <a:latin typeface="Verdana"/>
                <a:cs typeface="Verdana"/>
              </a:rPr>
              <a:t>u</a:t>
            </a:r>
            <a:r>
              <a:rPr sz="950" spc="-5" dirty="0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sz="950" spc="55" dirty="0">
                <a:solidFill>
                  <a:srgbClr val="322C2C"/>
                </a:solidFill>
                <a:latin typeface="Verdana"/>
                <a:cs typeface="Verdana"/>
              </a:rPr>
              <a:t>b</a:t>
            </a:r>
            <a:r>
              <a:rPr sz="950" spc="-10" dirty="0">
                <a:solidFill>
                  <a:srgbClr val="322C2C"/>
                </a:solidFill>
                <a:latin typeface="Verdana"/>
                <a:cs typeface="Verdana"/>
              </a:rPr>
              <a:t>l</a:t>
            </a:r>
            <a:r>
              <a:rPr sz="950" spc="10" dirty="0">
                <a:solidFill>
                  <a:srgbClr val="322C2C"/>
                </a:solidFill>
                <a:latin typeface="Verdana"/>
                <a:cs typeface="Verdana"/>
              </a:rPr>
              <a:t>e  </a:t>
            </a:r>
            <a:r>
              <a:rPr sz="950" spc="-10" dirty="0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sz="950" spc="45" dirty="0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sz="950" spc="-30" dirty="0">
                <a:solidFill>
                  <a:srgbClr val="322C2C"/>
                </a:solidFill>
                <a:latin typeface="Verdana"/>
                <a:cs typeface="Verdana"/>
              </a:rPr>
              <a:t>s</a:t>
            </a:r>
            <a:r>
              <a:rPr sz="950" spc="-10" dirty="0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sz="950" spc="65" dirty="0">
                <a:solidFill>
                  <a:srgbClr val="322C2C"/>
                </a:solidFill>
                <a:latin typeface="Verdana"/>
                <a:cs typeface="Verdana"/>
              </a:rPr>
              <a:t>g</a:t>
            </a:r>
            <a:r>
              <a:rPr sz="950" spc="45" dirty="0">
                <a:solidFill>
                  <a:srgbClr val="322C2C"/>
                </a:solidFill>
                <a:latin typeface="Verdana"/>
                <a:cs typeface="Verdana"/>
              </a:rPr>
              <a:t>h</a:t>
            </a:r>
            <a:r>
              <a:rPr sz="950" spc="10" dirty="0">
                <a:solidFill>
                  <a:srgbClr val="322C2C"/>
                </a:solidFill>
                <a:latin typeface="Verdana"/>
                <a:cs typeface="Verdana"/>
              </a:rPr>
              <a:t>t</a:t>
            </a:r>
            <a:r>
              <a:rPr sz="950" spc="-25" dirty="0">
                <a:solidFill>
                  <a:srgbClr val="322C2C"/>
                </a:solidFill>
                <a:latin typeface="Verdana"/>
                <a:cs typeface="Verdana"/>
              </a:rPr>
              <a:t>s</a:t>
            </a:r>
            <a:r>
              <a:rPr sz="950" spc="-8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950" spc="-20" dirty="0">
                <a:solidFill>
                  <a:srgbClr val="322C2C"/>
                </a:solidFill>
                <a:latin typeface="Verdana"/>
                <a:cs typeface="Verdana"/>
              </a:rPr>
              <a:t>f</a:t>
            </a:r>
            <a:r>
              <a:rPr sz="950" spc="25" dirty="0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sz="950" spc="-20" dirty="0">
                <a:solidFill>
                  <a:srgbClr val="322C2C"/>
                </a:solidFill>
                <a:latin typeface="Verdana"/>
                <a:cs typeface="Verdana"/>
              </a:rPr>
              <a:t>r</a:t>
            </a:r>
            <a:r>
              <a:rPr sz="950" spc="-8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950" spc="35" dirty="0">
                <a:solidFill>
                  <a:srgbClr val="322C2C"/>
                </a:solidFill>
                <a:latin typeface="Verdana"/>
                <a:cs typeface="Verdana"/>
              </a:rPr>
              <a:t>c</a:t>
            </a:r>
            <a:r>
              <a:rPr sz="950" spc="25" dirty="0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sz="950" spc="45" dirty="0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sz="950" spc="10" dirty="0">
                <a:solidFill>
                  <a:srgbClr val="322C2C"/>
                </a:solidFill>
                <a:latin typeface="Verdana"/>
                <a:cs typeface="Verdana"/>
              </a:rPr>
              <a:t>t</a:t>
            </a:r>
            <a:r>
              <a:rPr sz="950" spc="-10" dirty="0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sz="950" spc="45" dirty="0">
                <a:solidFill>
                  <a:srgbClr val="322C2C"/>
                </a:solidFill>
                <a:latin typeface="Verdana"/>
                <a:cs typeface="Verdana"/>
              </a:rPr>
              <a:t>nu</a:t>
            </a:r>
            <a:r>
              <a:rPr sz="950" spc="25" dirty="0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sz="950" spc="45" dirty="0">
                <a:solidFill>
                  <a:srgbClr val="322C2C"/>
                </a:solidFill>
                <a:latin typeface="Verdana"/>
                <a:cs typeface="Verdana"/>
              </a:rPr>
              <a:t>u</a:t>
            </a:r>
            <a:r>
              <a:rPr sz="950" spc="-25" dirty="0">
                <a:solidFill>
                  <a:srgbClr val="322C2C"/>
                </a:solidFill>
                <a:latin typeface="Verdana"/>
                <a:cs typeface="Verdana"/>
              </a:rPr>
              <a:t>s</a:t>
            </a:r>
            <a:r>
              <a:rPr sz="950" spc="-8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950" spc="-10" dirty="0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sz="950" spc="95" dirty="0">
                <a:solidFill>
                  <a:srgbClr val="322C2C"/>
                </a:solidFill>
                <a:latin typeface="Verdana"/>
                <a:cs typeface="Verdana"/>
              </a:rPr>
              <a:t>m</a:t>
            </a:r>
            <a:r>
              <a:rPr sz="950" spc="55" dirty="0">
                <a:solidFill>
                  <a:srgbClr val="322C2C"/>
                </a:solidFill>
                <a:latin typeface="Verdana"/>
                <a:cs typeface="Verdana"/>
              </a:rPr>
              <a:t>p</a:t>
            </a:r>
            <a:r>
              <a:rPr sz="950" spc="-35" dirty="0">
                <a:solidFill>
                  <a:srgbClr val="322C2C"/>
                </a:solidFill>
                <a:latin typeface="Verdana"/>
                <a:cs typeface="Verdana"/>
              </a:rPr>
              <a:t>r</a:t>
            </a:r>
            <a:r>
              <a:rPr sz="950" spc="15" dirty="0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sz="950" spc="-55" dirty="0">
                <a:solidFill>
                  <a:srgbClr val="322C2C"/>
                </a:solidFill>
                <a:latin typeface="Verdana"/>
                <a:cs typeface="Verdana"/>
              </a:rPr>
              <a:t>v</a:t>
            </a:r>
            <a:r>
              <a:rPr sz="950" spc="10" dirty="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sz="950" spc="100" dirty="0">
                <a:solidFill>
                  <a:srgbClr val="322C2C"/>
                </a:solidFill>
                <a:latin typeface="Verdana"/>
                <a:cs typeface="Verdana"/>
              </a:rPr>
              <a:t>m</a:t>
            </a:r>
            <a:r>
              <a:rPr sz="950" spc="10" dirty="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sz="950" spc="45" dirty="0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sz="950" spc="20" dirty="0">
                <a:solidFill>
                  <a:srgbClr val="322C2C"/>
                </a:solidFill>
                <a:latin typeface="Verdana"/>
                <a:cs typeface="Verdana"/>
              </a:rPr>
              <a:t>t</a:t>
            </a:r>
            <a:r>
              <a:rPr sz="950" spc="-145" dirty="0">
                <a:solidFill>
                  <a:srgbClr val="322C2C"/>
                </a:solidFill>
                <a:latin typeface="Verdana"/>
                <a:cs typeface="Verdana"/>
              </a:rPr>
              <a:t>.</a:t>
            </a:r>
            <a:endParaRPr sz="950">
              <a:latin typeface="Verdana"/>
              <a:cs typeface="Verdana"/>
            </a:endParaRPr>
          </a:p>
          <a:p>
            <a:pPr marL="12700" marR="189865">
              <a:lnSpc>
                <a:spcPts val="1170"/>
              </a:lnSpc>
              <a:spcBef>
                <a:spcPts val="15"/>
              </a:spcBef>
            </a:pPr>
            <a:r>
              <a:rPr sz="950" spc="5" dirty="0">
                <a:solidFill>
                  <a:srgbClr val="322C2C"/>
                </a:solidFill>
                <a:latin typeface="Verdana"/>
                <a:cs typeface="Verdana"/>
              </a:rPr>
              <a:t>Positive</a:t>
            </a:r>
            <a:r>
              <a:rPr sz="950" spc="-8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950" spc="-5" dirty="0">
                <a:solidFill>
                  <a:srgbClr val="322C2C"/>
                </a:solidFill>
                <a:latin typeface="Verdana"/>
                <a:cs typeface="Verdana"/>
              </a:rPr>
              <a:t>reviews</a:t>
            </a:r>
            <a:r>
              <a:rPr sz="950" spc="-8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950" spc="-5" dirty="0">
                <a:solidFill>
                  <a:srgbClr val="322C2C"/>
                </a:solidFill>
                <a:latin typeface="Verdana"/>
                <a:cs typeface="Verdana"/>
              </a:rPr>
              <a:t>also</a:t>
            </a:r>
            <a:r>
              <a:rPr sz="950" spc="-8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950" spc="-15" dirty="0">
                <a:solidFill>
                  <a:srgbClr val="322C2C"/>
                </a:solidFill>
                <a:latin typeface="Verdana"/>
                <a:cs typeface="Verdana"/>
              </a:rPr>
              <a:t>serve</a:t>
            </a:r>
            <a:r>
              <a:rPr sz="950" spc="-8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950" spc="-15" dirty="0">
                <a:solidFill>
                  <a:srgbClr val="322C2C"/>
                </a:solidFill>
                <a:latin typeface="Verdana"/>
                <a:cs typeface="Verdana"/>
              </a:rPr>
              <a:t>as</a:t>
            </a:r>
            <a:r>
              <a:rPr sz="950" spc="-8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950" spc="15" dirty="0">
                <a:solidFill>
                  <a:srgbClr val="322C2C"/>
                </a:solidFill>
                <a:latin typeface="Verdana"/>
                <a:cs typeface="Verdana"/>
              </a:rPr>
              <a:t>powerful </a:t>
            </a:r>
            <a:r>
              <a:rPr sz="950" spc="-3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950" spc="10" dirty="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sz="950" spc="50" dirty="0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sz="950" spc="55" dirty="0">
                <a:solidFill>
                  <a:srgbClr val="322C2C"/>
                </a:solidFill>
                <a:latin typeface="Verdana"/>
                <a:cs typeface="Verdana"/>
              </a:rPr>
              <a:t>d</a:t>
            </a:r>
            <a:r>
              <a:rPr sz="950" spc="25" dirty="0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sz="950" spc="-25" dirty="0">
                <a:solidFill>
                  <a:srgbClr val="322C2C"/>
                </a:solidFill>
                <a:latin typeface="Verdana"/>
                <a:cs typeface="Verdana"/>
              </a:rPr>
              <a:t>r</a:t>
            </a:r>
            <a:r>
              <a:rPr sz="950" spc="-30" dirty="0">
                <a:solidFill>
                  <a:srgbClr val="322C2C"/>
                </a:solidFill>
                <a:latin typeface="Verdana"/>
                <a:cs typeface="Verdana"/>
              </a:rPr>
              <a:t>s</a:t>
            </a:r>
            <a:r>
              <a:rPr sz="950" spc="10" dirty="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sz="950" spc="100" dirty="0">
                <a:solidFill>
                  <a:srgbClr val="322C2C"/>
                </a:solidFill>
                <a:latin typeface="Verdana"/>
                <a:cs typeface="Verdana"/>
              </a:rPr>
              <a:t>m</a:t>
            </a:r>
            <a:r>
              <a:rPr sz="950" spc="10" dirty="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sz="950" spc="45" dirty="0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sz="950" spc="10" dirty="0">
                <a:solidFill>
                  <a:srgbClr val="322C2C"/>
                </a:solidFill>
                <a:latin typeface="Verdana"/>
                <a:cs typeface="Verdana"/>
              </a:rPr>
              <a:t>t</a:t>
            </a:r>
            <a:r>
              <a:rPr sz="950" spc="-30" dirty="0">
                <a:solidFill>
                  <a:srgbClr val="322C2C"/>
                </a:solidFill>
                <a:latin typeface="Verdana"/>
                <a:cs typeface="Verdana"/>
              </a:rPr>
              <a:t>s</a:t>
            </a:r>
            <a:r>
              <a:rPr sz="950" spc="-145" dirty="0">
                <a:solidFill>
                  <a:srgbClr val="322C2C"/>
                </a:solidFill>
                <a:latin typeface="Verdana"/>
                <a:cs typeface="Verdana"/>
              </a:rPr>
              <a:t>,</a:t>
            </a:r>
            <a:r>
              <a:rPr sz="950" spc="-8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950" spc="-10" dirty="0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sz="950" spc="45" dirty="0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sz="950" spc="-15" dirty="0">
                <a:solidFill>
                  <a:srgbClr val="322C2C"/>
                </a:solidFill>
                <a:latin typeface="Verdana"/>
                <a:cs typeface="Verdana"/>
              </a:rPr>
              <a:t>ﬂ</a:t>
            </a:r>
            <a:r>
              <a:rPr sz="950" spc="45" dirty="0">
                <a:solidFill>
                  <a:srgbClr val="322C2C"/>
                </a:solidFill>
                <a:latin typeface="Verdana"/>
                <a:cs typeface="Verdana"/>
              </a:rPr>
              <a:t>u</a:t>
            </a:r>
            <a:r>
              <a:rPr sz="950" spc="10" dirty="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sz="950" spc="50" dirty="0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sz="950" spc="40" dirty="0">
                <a:solidFill>
                  <a:srgbClr val="322C2C"/>
                </a:solidFill>
                <a:latin typeface="Verdana"/>
                <a:cs typeface="Verdana"/>
              </a:rPr>
              <a:t>c</a:t>
            </a:r>
            <a:r>
              <a:rPr sz="950" spc="-10" dirty="0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sz="950" spc="50" dirty="0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sz="950" spc="70" dirty="0">
                <a:solidFill>
                  <a:srgbClr val="322C2C"/>
                </a:solidFill>
                <a:latin typeface="Verdana"/>
                <a:cs typeface="Verdana"/>
              </a:rPr>
              <a:t>g</a:t>
            </a:r>
            <a:r>
              <a:rPr sz="950" spc="-8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950" spc="55" dirty="0">
                <a:solidFill>
                  <a:srgbClr val="322C2C"/>
                </a:solidFill>
                <a:latin typeface="Verdana"/>
                <a:cs typeface="Verdana"/>
              </a:rPr>
              <a:t>p</a:t>
            </a:r>
            <a:r>
              <a:rPr sz="950" spc="25" dirty="0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sz="950" spc="-5" dirty="0">
                <a:solidFill>
                  <a:srgbClr val="322C2C"/>
                </a:solidFill>
                <a:latin typeface="Verdana"/>
                <a:cs typeface="Verdana"/>
              </a:rPr>
              <a:t>t</a:t>
            </a:r>
            <a:r>
              <a:rPr sz="950" spc="10" dirty="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sz="950" spc="45" dirty="0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sz="950" spc="10" dirty="0">
                <a:solidFill>
                  <a:srgbClr val="322C2C"/>
                </a:solidFill>
                <a:latin typeface="Verdana"/>
                <a:cs typeface="Verdana"/>
              </a:rPr>
              <a:t>t</a:t>
            </a:r>
            <a:r>
              <a:rPr sz="950" spc="-10" dirty="0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sz="950" spc="-5" dirty="0">
                <a:solidFill>
                  <a:srgbClr val="322C2C"/>
                </a:solidFill>
                <a:latin typeface="Verdana"/>
                <a:cs typeface="Verdana"/>
              </a:rPr>
              <a:t>al  </a:t>
            </a:r>
            <a:r>
              <a:rPr sz="950" spc="40" dirty="0">
                <a:solidFill>
                  <a:srgbClr val="322C2C"/>
                </a:solidFill>
                <a:latin typeface="Verdana"/>
                <a:cs typeface="Verdana"/>
              </a:rPr>
              <a:t>c</a:t>
            </a:r>
            <a:r>
              <a:rPr sz="950" spc="45" dirty="0">
                <a:solidFill>
                  <a:srgbClr val="322C2C"/>
                </a:solidFill>
                <a:latin typeface="Verdana"/>
                <a:cs typeface="Verdana"/>
              </a:rPr>
              <a:t>u</a:t>
            </a:r>
            <a:r>
              <a:rPr sz="950" spc="-30" dirty="0">
                <a:solidFill>
                  <a:srgbClr val="322C2C"/>
                </a:solidFill>
                <a:latin typeface="Verdana"/>
                <a:cs typeface="Verdana"/>
              </a:rPr>
              <a:t>s</a:t>
            </a:r>
            <a:r>
              <a:rPr sz="950" spc="-5" dirty="0">
                <a:solidFill>
                  <a:srgbClr val="322C2C"/>
                </a:solidFill>
                <a:latin typeface="Verdana"/>
                <a:cs typeface="Verdana"/>
              </a:rPr>
              <a:t>t</a:t>
            </a:r>
            <a:r>
              <a:rPr sz="950" spc="25" dirty="0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sz="950" spc="100" dirty="0">
                <a:solidFill>
                  <a:srgbClr val="322C2C"/>
                </a:solidFill>
                <a:latin typeface="Verdana"/>
                <a:cs typeface="Verdana"/>
              </a:rPr>
              <a:t>m</a:t>
            </a:r>
            <a:r>
              <a:rPr sz="950" spc="10" dirty="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sz="950" spc="-25" dirty="0">
                <a:solidFill>
                  <a:srgbClr val="322C2C"/>
                </a:solidFill>
                <a:latin typeface="Verdana"/>
                <a:cs typeface="Verdana"/>
              </a:rPr>
              <a:t>r</a:t>
            </a:r>
            <a:r>
              <a:rPr sz="950" spc="-30" dirty="0">
                <a:solidFill>
                  <a:srgbClr val="322C2C"/>
                </a:solidFill>
                <a:latin typeface="Verdana"/>
                <a:cs typeface="Verdana"/>
              </a:rPr>
              <a:t>s</a:t>
            </a:r>
            <a:r>
              <a:rPr sz="950" spc="-60" dirty="0">
                <a:solidFill>
                  <a:srgbClr val="322C2C"/>
                </a:solidFill>
                <a:latin typeface="Verdana"/>
                <a:cs typeface="Verdana"/>
              </a:rPr>
              <a:t>'</a:t>
            </a:r>
            <a:r>
              <a:rPr sz="950" spc="-8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950" spc="55" dirty="0">
                <a:solidFill>
                  <a:srgbClr val="322C2C"/>
                </a:solidFill>
                <a:latin typeface="Verdana"/>
                <a:cs typeface="Verdana"/>
              </a:rPr>
              <a:t>d</a:t>
            </a:r>
            <a:r>
              <a:rPr sz="950" spc="10" dirty="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sz="950" spc="40" dirty="0">
                <a:solidFill>
                  <a:srgbClr val="322C2C"/>
                </a:solidFill>
                <a:latin typeface="Verdana"/>
                <a:cs typeface="Verdana"/>
              </a:rPr>
              <a:t>c</a:t>
            </a:r>
            <a:r>
              <a:rPr sz="950" spc="-10" dirty="0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sz="950" spc="-30" dirty="0">
                <a:solidFill>
                  <a:srgbClr val="322C2C"/>
                </a:solidFill>
                <a:latin typeface="Verdana"/>
                <a:cs typeface="Verdana"/>
              </a:rPr>
              <a:t>s</a:t>
            </a:r>
            <a:r>
              <a:rPr sz="950" spc="-10" dirty="0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sz="950" spc="25" dirty="0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sz="950" spc="45" dirty="0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sz="950" spc="-30" dirty="0">
                <a:solidFill>
                  <a:srgbClr val="322C2C"/>
                </a:solidFill>
                <a:latin typeface="Verdana"/>
                <a:cs typeface="Verdana"/>
              </a:rPr>
              <a:t>s</a:t>
            </a:r>
            <a:r>
              <a:rPr sz="950" spc="-145" dirty="0">
                <a:solidFill>
                  <a:srgbClr val="322C2C"/>
                </a:solidFill>
                <a:latin typeface="Verdana"/>
                <a:cs typeface="Verdana"/>
              </a:rPr>
              <a:t>.</a:t>
            </a:r>
            <a:endParaRPr sz="95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11" y="175425"/>
            <a:ext cx="5845810" cy="15240"/>
          </a:xfrm>
          <a:custGeom>
            <a:avLst/>
            <a:gdLst/>
            <a:ahLst/>
            <a:cxnLst/>
            <a:rect l="l" t="t" r="r" b="b"/>
            <a:pathLst>
              <a:path w="5845810" h="15239">
                <a:moveTo>
                  <a:pt x="5845213" y="0"/>
                </a:moveTo>
                <a:lnTo>
                  <a:pt x="0" y="0"/>
                </a:lnTo>
                <a:lnTo>
                  <a:pt x="0" y="15227"/>
                </a:lnTo>
                <a:lnTo>
                  <a:pt x="5845213" y="15227"/>
                </a:lnTo>
                <a:lnTo>
                  <a:pt x="5845213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48146" y="1000768"/>
            <a:ext cx="2299175" cy="2291715"/>
            <a:chOff x="3548146" y="1000768"/>
            <a:chExt cx="2303145" cy="2291715"/>
          </a:xfrm>
        </p:grpSpPr>
        <p:sp>
          <p:nvSpPr>
            <p:cNvPr id="3" name="object 3"/>
            <p:cNvSpPr/>
            <p:nvPr/>
          </p:nvSpPr>
          <p:spPr>
            <a:xfrm>
              <a:off x="4169604" y="1793252"/>
              <a:ext cx="1677670" cy="1494790"/>
            </a:xfrm>
            <a:custGeom>
              <a:avLst/>
              <a:gdLst/>
              <a:ahLst/>
              <a:cxnLst/>
              <a:rect l="l" t="t" r="r" b="b"/>
              <a:pathLst>
                <a:path w="1677670" h="1494789">
                  <a:moveTo>
                    <a:pt x="1677123" y="0"/>
                  </a:moveTo>
                  <a:lnTo>
                    <a:pt x="1619084" y="7252"/>
                  </a:lnTo>
                  <a:lnTo>
                    <a:pt x="1569586" y="16499"/>
                  </a:lnTo>
                  <a:lnTo>
                    <a:pt x="1521749" y="28170"/>
                  </a:lnTo>
                  <a:lnTo>
                    <a:pt x="1475504" y="42169"/>
                  </a:lnTo>
                  <a:lnTo>
                    <a:pt x="1430787" y="58398"/>
                  </a:lnTo>
                  <a:lnTo>
                    <a:pt x="1387530" y="76762"/>
                  </a:lnTo>
                  <a:lnTo>
                    <a:pt x="1345667" y="97162"/>
                  </a:lnTo>
                  <a:lnTo>
                    <a:pt x="1305132" y="119502"/>
                  </a:lnTo>
                  <a:lnTo>
                    <a:pt x="1265858" y="143685"/>
                  </a:lnTo>
                  <a:lnTo>
                    <a:pt x="1227779" y="169614"/>
                  </a:lnTo>
                  <a:lnTo>
                    <a:pt x="1190829" y="197191"/>
                  </a:lnTo>
                  <a:lnTo>
                    <a:pt x="1154941" y="226320"/>
                  </a:lnTo>
                  <a:lnTo>
                    <a:pt x="1120049" y="256904"/>
                  </a:lnTo>
                  <a:lnTo>
                    <a:pt x="1086087" y="288846"/>
                  </a:lnTo>
                  <a:lnTo>
                    <a:pt x="1052987" y="322049"/>
                  </a:lnTo>
                  <a:lnTo>
                    <a:pt x="1020685" y="356416"/>
                  </a:lnTo>
                  <a:lnTo>
                    <a:pt x="989112" y="391849"/>
                  </a:lnTo>
                  <a:lnTo>
                    <a:pt x="958204" y="428252"/>
                  </a:lnTo>
                  <a:lnTo>
                    <a:pt x="927893" y="465529"/>
                  </a:lnTo>
                  <a:lnTo>
                    <a:pt x="898114" y="503581"/>
                  </a:lnTo>
                  <a:lnTo>
                    <a:pt x="868799" y="542311"/>
                  </a:lnTo>
                  <a:lnTo>
                    <a:pt x="839883" y="581624"/>
                  </a:lnTo>
                  <a:lnTo>
                    <a:pt x="811299" y="621422"/>
                  </a:lnTo>
                  <a:lnTo>
                    <a:pt x="782980" y="661607"/>
                  </a:lnTo>
                  <a:lnTo>
                    <a:pt x="754861" y="702084"/>
                  </a:lnTo>
                  <a:lnTo>
                    <a:pt x="726875" y="742754"/>
                  </a:lnTo>
                  <a:lnTo>
                    <a:pt x="698956" y="783521"/>
                  </a:lnTo>
                  <a:lnTo>
                    <a:pt x="671034" y="824290"/>
                  </a:lnTo>
                  <a:lnTo>
                    <a:pt x="643045" y="864961"/>
                  </a:lnTo>
                  <a:lnTo>
                    <a:pt x="614923" y="905439"/>
                  </a:lnTo>
                  <a:lnTo>
                    <a:pt x="586602" y="945625"/>
                  </a:lnTo>
                  <a:lnTo>
                    <a:pt x="558016" y="985424"/>
                  </a:lnTo>
                  <a:lnTo>
                    <a:pt x="529098" y="1024737"/>
                  </a:lnTo>
                  <a:lnTo>
                    <a:pt x="499782" y="1063469"/>
                  </a:lnTo>
                  <a:lnTo>
                    <a:pt x="470001" y="1101522"/>
                  </a:lnTo>
                  <a:lnTo>
                    <a:pt x="439689" y="1138798"/>
                  </a:lnTo>
                  <a:lnTo>
                    <a:pt x="408779" y="1175202"/>
                  </a:lnTo>
                  <a:lnTo>
                    <a:pt x="377206" y="1210636"/>
                  </a:lnTo>
                  <a:lnTo>
                    <a:pt x="344903" y="1245003"/>
                  </a:lnTo>
                  <a:lnTo>
                    <a:pt x="311803" y="1278207"/>
                  </a:lnTo>
                  <a:lnTo>
                    <a:pt x="277840" y="1310149"/>
                  </a:lnTo>
                  <a:lnTo>
                    <a:pt x="242948" y="1340733"/>
                  </a:lnTo>
                  <a:lnTo>
                    <a:pt x="207060" y="1369863"/>
                  </a:lnTo>
                  <a:lnTo>
                    <a:pt x="170111" y="1397441"/>
                  </a:lnTo>
                  <a:lnTo>
                    <a:pt x="132033" y="1423370"/>
                  </a:lnTo>
                  <a:lnTo>
                    <a:pt x="92760" y="1447553"/>
                  </a:lnTo>
                  <a:lnTo>
                    <a:pt x="52226" y="1469893"/>
                  </a:lnTo>
                  <a:lnTo>
                    <a:pt x="10364" y="1490293"/>
                  </a:lnTo>
                  <a:lnTo>
                    <a:pt x="0" y="1494694"/>
                  </a:lnTo>
                </a:path>
              </a:pathLst>
            </a:custGeom>
            <a:ln w="7989">
              <a:solidFill>
                <a:srgbClr val="32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48146" y="1000768"/>
              <a:ext cx="1671364" cy="1671364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511" y="175221"/>
            <a:ext cx="5845810" cy="15240"/>
          </a:xfrm>
          <a:custGeom>
            <a:avLst/>
            <a:gdLst/>
            <a:ahLst/>
            <a:cxnLst/>
            <a:rect l="l" t="t" r="r" b="b"/>
            <a:pathLst>
              <a:path w="5845810" h="15239">
                <a:moveTo>
                  <a:pt x="5845213" y="0"/>
                </a:moveTo>
                <a:lnTo>
                  <a:pt x="0" y="0"/>
                </a:lnTo>
                <a:lnTo>
                  <a:pt x="0" y="15227"/>
                </a:lnTo>
                <a:lnTo>
                  <a:pt x="5845213" y="15227"/>
                </a:lnTo>
                <a:lnTo>
                  <a:pt x="5845213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11" y="3117888"/>
            <a:ext cx="5845810" cy="15240"/>
          </a:xfrm>
          <a:custGeom>
            <a:avLst/>
            <a:gdLst/>
            <a:ahLst/>
            <a:cxnLst/>
            <a:rect l="l" t="t" r="r" b="b"/>
            <a:pathLst>
              <a:path w="5845810" h="15239">
                <a:moveTo>
                  <a:pt x="5845213" y="0"/>
                </a:moveTo>
                <a:lnTo>
                  <a:pt x="0" y="0"/>
                </a:lnTo>
                <a:lnTo>
                  <a:pt x="0" y="15214"/>
                </a:lnTo>
                <a:lnTo>
                  <a:pt x="5845213" y="15214"/>
                </a:lnTo>
                <a:lnTo>
                  <a:pt x="5845213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08342" y="1093264"/>
            <a:ext cx="2400300" cy="8420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3400"/>
              </a:lnSpc>
              <a:spcBef>
                <a:spcPts val="70"/>
              </a:spcBef>
            </a:pPr>
            <a:r>
              <a:rPr sz="850" spc="20" dirty="0">
                <a:solidFill>
                  <a:srgbClr val="322C2C"/>
                </a:solidFill>
                <a:latin typeface="Verdana"/>
                <a:cs typeface="Verdana"/>
              </a:rPr>
              <a:t>Establishing</a:t>
            </a:r>
            <a:r>
              <a:rPr sz="850" spc="-7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spc="20" dirty="0">
                <a:solidFill>
                  <a:srgbClr val="322C2C"/>
                </a:solidFill>
                <a:latin typeface="Verdana"/>
                <a:cs typeface="Verdana"/>
              </a:rPr>
              <a:t>robust</a:t>
            </a:r>
            <a:r>
              <a:rPr sz="850" spc="-6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900" i="1" spc="-20" dirty="0">
                <a:solidFill>
                  <a:srgbClr val="322C2C"/>
                </a:solidFill>
                <a:latin typeface="Verdana"/>
                <a:cs typeface="Verdana"/>
              </a:rPr>
              <a:t>security</a:t>
            </a:r>
            <a:r>
              <a:rPr sz="900" i="1" spc="-8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900" i="1" spc="-15" dirty="0">
                <a:solidFill>
                  <a:srgbClr val="322C2C"/>
                </a:solidFill>
                <a:latin typeface="Verdana"/>
                <a:cs typeface="Verdana"/>
              </a:rPr>
              <a:t>measures</a:t>
            </a:r>
            <a:r>
              <a:rPr sz="900" i="1" spc="-8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spc="40" dirty="0">
                <a:solidFill>
                  <a:srgbClr val="322C2C"/>
                </a:solidFill>
                <a:latin typeface="Verdana"/>
                <a:cs typeface="Verdana"/>
              </a:rPr>
              <a:t>and </a:t>
            </a:r>
            <a:r>
              <a:rPr sz="850" spc="-28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900" i="1" spc="-15" dirty="0">
                <a:solidFill>
                  <a:srgbClr val="322C2C"/>
                </a:solidFill>
                <a:latin typeface="Verdana"/>
                <a:cs typeface="Verdana"/>
              </a:rPr>
              <a:t>t</a:t>
            </a:r>
            <a:r>
              <a:rPr sz="900" i="1" spc="-25" dirty="0">
                <a:solidFill>
                  <a:srgbClr val="322C2C"/>
                </a:solidFill>
                <a:latin typeface="Verdana"/>
                <a:cs typeface="Verdana"/>
              </a:rPr>
              <a:t>r</a:t>
            </a:r>
            <a:r>
              <a:rPr sz="900" i="1" spc="-30" dirty="0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sz="900" i="1" spc="20" dirty="0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sz="900" i="1" spc="-45" dirty="0">
                <a:solidFill>
                  <a:srgbClr val="322C2C"/>
                </a:solidFill>
                <a:latin typeface="Verdana"/>
                <a:cs typeface="Verdana"/>
              </a:rPr>
              <a:t>s</a:t>
            </a:r>
            <a:r>
              <a:rPr sz="900" i="1" spc="30" dirty="0">
                <a:solidFill>
                  <a:srgbClr val="322C2C"/>
                </a:solidFill>
                <a:latin typeface="Verdana"/>
                <a:cs typeface="Verdana"/>
              </a:rPr>
              <a:t>p</a:t>
            </a:r>
            <a:r>
              <a:rPr sz="900" i="1" spc="-30" dirty="0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sz="900" i="1" spc="-50" dirty="0">
                <a:solidFill>
                  <a:srgbClr val="322C2C"/>
                </a:solidFill>
                <a:latin typeface="Verdana"/>
                <a:cs typeface="Verdana"/>
              </a:rPr>
              <a:t>r</a:t>
            </a:r>
            <a:r>
              <a:rPr sz="900" i="1" spc="-10" dirty="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sz="900" i="1" spc="20" dirty="0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sz="900" i="1" dirty="0">
                <a:solidFill>
                  <a:srgbClr val="322C2C"/>
                </a:solidFill>
                <a:latin typeface="Verdana"/>
                <a:cs typeface="Verdana"/>
              </a:rPr>
              <a:t>t</a:t>
            </a:r>
            <a:r>
              <a:rPr sz="900" i="1" spc="-9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900" i="1" spc="30" dirty="0">
                <a:solidFill>
                  <a:srgbClr val="322C2C"/>
                </a:solidFill>
                <a:latin typeface="Verdana"/>
                <a:cs typeface="Verdana"/>
              </a:rPr>
              <a:t>p</a:t>
            </a:r>
            <a:r>
              <a:rPr sz="900" i="1" dirty="0">
                <a:solidFill>
                  <a:srgbClr val="322C2C"/>
                </a:solidFill>
                <a:latin typeface="Verdana"/>
                <a:cs typeface="Verdana"/>
              </a:rPr>
              <a:t>oli</a:t>
            </a:r>
            <a:r>
              <a:rPr sz="900" i="1" spc="-5" dirty="0">
                <a:solidFill>
                  <a:srgbClr val="322C2C"/>
                </a:solidFill>
                <a:latin typeface="Verdana"/>
                <a:cs typeface="Verdana"/>
              </a:rPr>
              <a:t>c</a:t>
            </a:r>
            <a:r>
              <a:rPr sz="900" i="1" spc="-20" dirty="0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sz="900" i="1" spc="-25" dirty="0">
                <a:solidFill>
                  <a:srgbClr val="322C2C"/>
                </a:solidFill>
                <a:latin typeface="Verdana"/>
                <a:cs typeface="Verdana"/>
              </a:rPr>
              <a:t>es</a:t>
            </a:r>
            <a:r>
              <a:rPr sz="900" i="1" spc="-9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spc="30" dirty="0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sz="850" spc="55" dirty="0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sz="850" spc="-7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spc="30" dirty="0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sz="850" spc="50" dirty="0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sz="850" dirty="0">
                <a:solidFill>
                  <a:srgbClr val="322C2C"/>
                </a:solidFill>
                <a:latin typeface="Verdana"/>
                <a:cs typeface="Verdana"/>
              </a:rPr>
              <a:t>l</a:t>
            </a:r>
            <a:r>
              <a:rPr sz="850" spc="-5" dirty="0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sz="850" spc="55" dirty="0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sz="850" spc="25" dirty="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sz="850" spc="-7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spc="45" dirty="0">
                <a:solidFill>
                  <a:srgbClr val="322C2C"/>
                </a:solidFill>
                <a:latin typeface="Verdana"/>
                <a:cs typeface="Verdana"/>
              </a:rPr>
              <a:t>p</a:t>
            </a:r>
            <a:r>
              <a:rPr sz="850" spc="15" dirty="0">
                <a:solidFill>
                  <a:srgbClr val="322C2C"/>
                </a:solidFill>
                <a:latin typeface="Verdana"/>
                <a:cs typeface="Verdana"/>
              </a:rPr>
              <a:t>l</a:t>
            </a:r>
            <a:r>
              <a:rPr sz="850" dirty="0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sz="850" spc="10" dirty="0">
                <a:solidFill>
                  <a:srgbClr val="322C2C"/>
                </a:solidFill>
                <a:latin typeface="Verdana"/>
                <a:cs typeface="Verdana"/>
              </a:rPr>
              <a:t>t</a:t>
            </a:r>
            <a:r>
              <a:rPr sz="850" dirty="0">
                <a:solidFill>
                  <a:srgbClr val="322C2C"/>
                </a:solidFill>
                <a:latin typeface="Verdana"/>
                <a:cs typeface="Verdana"/>
              </a:rPr>
              <a:t>f</a:t>
            </a:r>
            <a:r>
              <a:rPr sz="850" spc="15" dirty="0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sz="850" dirty="0">
                <a:solidFill>
                  <a:srgbClr val="322C2C"/>
                </a:solidFill>
                <a:latin typeface="Verdana"/>
                <a:cs typeface="Verdana"/>
              </a:rPr>
              <a:t>r</a:t>
            </a:r>
            <a:r>
              <a:rPr sz="850" spc="100" dirty="0">
                <a:solidFill>
                  <a:srgbClr val="322C2C"/>
                </a:solidFill>
                <a:latin typeface="Verdana"/>
                <a:cs typeface="Verdana"/>
              </a:rPr>
              <a:t>m</a:t>
            </a:r>
            <a:r>
              <a:rPr sz="850" spc="-10" dirty="0">
                <a:solidFill>
                  <a:srgbClr val="322C2C"/>
                </a:solidFill>
                <a:latin typeface="Verdana"/>
                <a:cs typeface="Verdana"/>
              </a:rPr>
              <a:t>s  </a:t>
            </a:r>
            <a:r>
              <a:rPr sz="850" spc="25" dirty="0">
                <a:solidFill>
                  <a:srgbClr val="322C2C"/>
                </a:solidFill>
                <a:latin typeface="Verdana"/>
                <a:cs typeface="Verdana"/>
              </a:rPr>
              <a:t>builds </a:t>
            </a:r>
            <a:r>
              <a:rPr sz="850" spc="10" dirty="0">
                <a:solidFill>
                  <a:srgbClr val="322C2C"/>
                </a:solidFill>
                <a:latin typeface="Verdana"/>
                <a:cs typeface="Verdana"/>
              </a:rPr>
              <a:t>trust </a:t>
            </a:r>
            <a:r>
              <a:rPr sz="850" spc="35" dirty="0">
                <a:solidFill>
                  <a:srgbClr val="322C2C"/>
                </a:solidFill>
                <a:latin typeface="Verdana"/>
                <a:cs typeface="Verdana"/>
              </a:rPr>
              <a:t>with </a:t>
            </a:r>
            <a:r>
              <a:rPr sz="850" spc="-20" dirty="0">
                <a:solidFill>
                  <a:srgbClr val="322C2C"/>
                </a:solidFill>
                <a:latin typeface="Verdana"/>
                <a:cs typeface="Verdana"/>
              </a:rPr>
              <a:t>users. </a:t>
            </a:r>
            <a:r>
              <a:rPr sz="850" spc="15" dirty="0">
                <a:solidFill>
                  <a:srgbClr val="322C2C"/>
                </a:solidFill>
                <a:latin typeface="Verdana"/>
                <a:cs typeface="Verdana"/>
              </a:rPr>
              <a:t>Assurance of </a:t>
            </a:r>
            <a:r>
              <a:rPr sz="850" spc="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spc="15" dirty="0">
                <a:solidFill>
                  <a:srgbClr val="322C2C"/>
                </a:solidFill>
                <a:latin typeface="Verdana"/>
                <a:cs typeface="Verdana"/>
              </a:rPr>
              <a:t>secure</a:t>
            </a:r>
            <a:r>
              <a:rPr sz="850" spc="-7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spc="15" dirty="0">
                <a:solidFill>
                  <a:srgbClr val="322C2C"/>
                </a:solidFill>
                <a:latin typeface="Verdana"/>
                <a:cs typeface="Verdana"/>
              </a:rPr>
              <a:t>transactions</a:t>
            </a:r>
            <a:r>
              <a:rPr sz="850" spc="-7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spc="40" dirty="0">
                <a:solidFill>
                  <a:srgbClr val="322C2C"/>
                </a:solidFill>
                <a:latin typeface="Verdana"/>
                <a:cs typeface="Verdana"/>
              </a:rPr>
              <a:t>and</a:t>
            </a:r>
            <a:r>
              <a:rPr sz="850" spc="-7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spc="20" dirty="0">
                <a:solidFill>
                  <a:srgbClr val="322C2C"/>
                </a:solidFill>
                <a:latin typeface="Verdana"/>
                <a:cs typeface="Verdana"/>
              </a:rPr>
              <a:t>data</a:t>
            </a:r>
            <a:r>
              <a:rPr sz="850" spc="-7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spc="25" dirty="0">
                <a:solidFill>
                  <a:srgbClr val="322C2C"/>
                </a:solidFill>
                <a:latin typeface="Verdana"/>
                <a:cs typeface="Verdana"/>
              </a:rPr>
              <a:t>protection</a:t>
            </a:r>
            <a:r>
              <a:rPr sz="850" spc="-7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spc="-5" dirty="0">
                <a:solidFill>
                  <a:srgbClr val="322C2C"/>
                </a:solidFill>
                <a:latin typeface="Verdana"/>
                <a:cs typeface="Verdana"/>
              </a:rPr>
              <a:t>is </a:t>
            </a:r>
            <a:r>
              <a:rPr sz="85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spc="20" dirty="0">
                <a:solidFill>
                  <a:srgbClr val="322C2C"/>
                </a:solidFill>
                <a:latin typeface="Verdana"/>
                <a:cs typeface="Verdana"/>
              </a:rPr>
              <a:t>crucial </a:t>
            </a:r>
            <a:r>
              <a:rPr sz="850" dirty="0">
                <a:solidFill>
                  <a:srgbClr val="322C2C"/>
                </a:solidFill>
                <a:latin typeface="Verdana"/>
                <a:cs typeface="Verdana"/>
              </a:rPr>
              <a:t>for </a:t>
            </a:r>
            <a:r>
              <a:rPr sz="850" spc="15" dirty="0">
                <a:solidFill>
                  <a:srgbClr val="322C2C"/>
                </a:solidFill>
                <a:latin typeface="Verdana"/>
                <a:cs typeface="Verdana"/>
              </a:rPr>
              <a:t>fostering </a:t>
            </a:r>
            <a:r>
              <a:rPr sz="850" spc="25" dirty="0">
                <a:solidFill>
                  <a:srgbClr val="322C2C"/>
                </a:solidFill>
                <a:latin typeface="Verdana"/>
                <a:cs typeface="Verdana"/>
              </a:rPr>
              <a:t>long-term customer </a:t>
            </a:r>
            <a:r>
              <a:rPr sz="850" spc="3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spc="5" dirty="0">
                <a:solidFill>
                  <a:srgbClr val="322C2C"/>
                </a:solidFill>
                <a:latin typeface="Verdana"/>
                <a:cs typeface="Verdana"/>
              </a:rPr>
              <a:t>relationships.</a:t>
            </a:r>
            <a:endParaRPr sz="85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99262" y="477412"/>
            <a:ext cx="1875789" cy="3181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900" spc="-135" dirty="0">
                <a:solidFill>
                  <a:srgbClr val="322C2C"/>
                </a:solidFill>
                <a:latin typeface="SimSun"/>
                <a:cs typeface="SimSun"/>
              </a:rPr>
              <a:t>Securit</a:t>
            </a:r>
            <a:r>
              <a:rPr sz="1900" spc="-130" dirty="0">
                <a:solidFill>
                  <a:srgbClr val="322C2C"/>
                </a:solidFill>
                <a:latin typeface="SimSun"/>
                <a:cs typeface="SimSun"/>
              </a:rPr>
              <a:t>y</a:t>
            </a:r>
            <a:r>
              <a:rPr sz="1900" spc="-590" dirty="0">
                <a:solidFill>
                  <a:srgbClr val="322C2C"/>
                </a:solidFill>
                <a:latin typeface="SimSun"/>
                <a:cs typeface="SimSun"/>
              </a:rPr>
              <a:t> </a:t>
            </a:r>
            <a:r>
              <a:rPr sz="1900" spc="50" dirty="0">
                <a:solidFill>
                  <a:srgbClr val="322C2C"/>
                </a:solidFill>
                <a:latin typeface="SimSun"/>
                <a:cs typeface="SimSun"/>
              </a:rPr>
              <a:t>and</a:t>
            </a:r>
            <a:r>
              <a:rPr sz="1900" spc="-585" dirty="0">
                <a:solidFill>
                  <a:srgbClr val="322C2C"/>
                </a:solidFill>
                <a:latin typeface="SimSun"/>
                <a:cs typeface="SimSun"/>
              </a:rPr>
              <a:t> </a:t>
            </a:r>
            <a:r>
              <a:rPr sz="1900" spc="-100" dirty="0">
                <a:solidFill>
                  <a:srgbClr val="322C2C"/>
                </a:solidFill>
                <a:latin typeface="SimSun"/>
                <a:cs typeface="SimSun"/>
              </a:rPr>
              <a:t>Trust</a:t>
            </a:r>
            <a:endParaRPr sz="19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69604" y="1793252"/>
            <a:ext cx="1677670" cy="1494790"/>
          </a:xfrm>
          <a:custGeom>
            <a:avLst/>
            <a:gdLst/>
            <a:ahLst/>
            <a:cxnLst/>
            <a:rect l="l" t="t" r="r" b="b"/>
            <a:pathLst>
              <a:path w="1677670" h="1494789">
                <a:moveTo>
                  <a:pt x="1677123" y="0"/>
                </a:moveTo>
                <a:lnTo>
                  <a:pt x="1619084" y="7252"/>
                </a:lnTo>
                <a:lnTo>
                  <a:pt x="1569586" y="16499"/>
                </a:lnTo>
                <a:lnTo>
                  <a:pt x="1521749" y="28170"/>
                </a:lnTo>
                <a:lnTo>
                  <a:pt x="1475504" y="42169"/>
                </a:lnTo>
                <a:lnTo>
                  <a:pt x="1430787" y="58398"/>
                </a:lnTo>
                <a:lnTo>
                  <a:pt x="1387530" y="76762"/>
                </a:lnTo>
                <a:lnTo>
                  <a:pt x="1345667" y="97162"/>
                </a:lnTo>
                <a:lnTo>
                  <a:pt x="1305132" y="119502"/>
                </a:lnTo>
                <a:lnTo>
                  <a:pt x="1265858" y="143685"/>
                </a:lnTo>
                <a:lnTo>
                  <a:pt x="1227779" y="169614"/>
                </a:lnTo>
                <a:lnTo>
                  <a:pt x="1190829" y="197191"/>
                </a:lnTo>
                <a:lnTo>
                  <a:pt x="1154941" y="226320"/>
                </a:lnTo>
                <a:lnTo>
                  <a:pt x="1120049" y="256904"/>
                </a:lnTo>
                <a:lnTo>
                  <a:pt x="1086087" y="288846"/>
                </a:lnTo>
                <a:lnTo>
                  <a:pt x="1052987" y="322049"/>
                </a:lnTo>
                <a:lnTo>
                  <a:pt x="1020685" y="356416"/>
                </a:lnTo>
                <a:lnTo>
                  <a:pt x="989112" y="391849"/>
                </a:lnTo>
                <a:lnTo>
                  <a:pt x="958204" y="428252"/>
                </a:lnTo>
                <a:lnTo>
                  <a:pt x="927893" y="465529"/>
                </a:lnTo>
                <a:lnTo>
                  <a:pt x="898114" y="503581"/>
                </a:lnTo>
                <a:lnTo>
                  <a:pt x="868799" y="542311"/>
                </a:lnTo>
                <a:lnTo>
                  <a:pt x="839883" y="581624"/>
                </a:lnTo>
                <a:lnTo>
                  <a:pt x="811299" y="621422"/>
                </a:lnTo>
                <a:lnTo>
                  <a:pt x="782980" y="661607"/>
                </a:lnTo>
                <a:lnTo>
                  <a:pt x="754861" y="702084"/>
                </a:lnTo>
                <a:lnTo>
                  <a:pt x="726875" y="742754"/>
                </a:lnTo>
                <a:lnTo>
                  <a:pt x="698956" y="783521"/>
                </a:lnTo>
                <a:lnTo>
                  <a:pt x="671034" y="824290"/>
                </a:lnTo>
                <a:lnTo>
                  <a:pt x="643045" y="864961"/>
                </a:lnTo>
                <a:lnTo>
                  <a:pt x="614923" y="905439"/>
                </a:lnTo>
                <a:lnTo>
                  <a:pt x="586602" y="945625"/>
                </a:lnTo>
                <a:lnTo>
                  <a:pt x="558016" y="985424"/>
                </a:lnTo>
                <a:lnTo>
                  <a:pt x="529098" y="1024737"/>
                </a:lnTo>
                <a:lnTo>
                  <a:pt x="499782" y="1063469"/>
                </a:lnTo>
                <a:lnTo>
                  <a:pt x="470001" y="1101522"/>
                </a:lnTo>
                <a:lnTo>
                  <a:pt x="439689" y="1138798"/>
                </a:lnTo>
                <a:lnTo>
                  <a:pt x="408779" y="1175202"/>
                </a:lnTo>
                <a:lnTo>
                  <a:pt x="377206" y="1210636"/>
                </a:lnTo>
                <a:lnTo>
                  <a:pt x="344903" y="1245003"/>
                </a:lnTo>
                <a:lnTo>
                  <a:pt x="311803" y="1278207"/>
                </a:lnTo>
                <a:lnTo>
                  <a:pt x="277840" y="1310149"/>
                </a:lnTo>
                <a:lnTo>
                  <a:pt x="242948" y="1340733"/>
                </a:lnTo>
                <a:lnTo>
                  <a:pt x="207060" y="1369863"/>
                </a:lnTo>
                <a:lnTo>
                  <a:pt x="170111" y="1397441"/>
                </a:lnTo>
                <a:lnTo>
                  <a:pt x="132033" y="1423370"/>
                </a:lnTo>
                <a:lnTo>
                  <a:pt x="92760" y="1447553"/>
                </a:lnTo>
                <a:lnTo>
                  <a:pt x="52226" y="1469893"/>
                </a:lnTo>
                <a:lnTo>
                  <a:pt x="10364" y="1490293"/>
                </a:lnTo>
                <a:lnTo>
                  <a:pt x="0" y="1494694"/>
                </a:lnTo>
              </a:path>
            </a:pathLst>
          </a:custGeom>
          <a:ln w="7989">
            <a:solidFill>
              <a:srgbClr val="32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11" y="175221"/>
            <a:ext cx="5845810" cy="15240"/>
          </a:xfrm>
          <a:custGeom>
            <a:avLst/>
            <a:gdLst/>
            <a:ahLst/>
            <a:cxnLst/>
            <a:rect l="l" t="t" r="r" b="b"/>
            <a:pathLst>
              <a:path w="5845810" h="15239">
                <a:moveTo>
                  <a:pt x="5845213" y="0"/>
                </a:moveTo>
                <a:lnTo>
                  <a:pt x="0" y="0"/>
                </a:lnTo>
                <a:lnTo>
                  <a:pt x="0" y="15227"/>
                </a:lnTo>
                <a:lnTo>
                  <a:pt x="5845213" y="15227"/>
                </a:lnTo>
                <a:lnTo>
                  <a:pt x="5845213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11" y="3117888"/>
            <a:ext cx="5845810" cy="15240"/>
          </a:xfrm>
          <a:custGeom>
            <a:avLst/>
            <a:gdLst/>
            <a:ahLst/>
            <a:cxnLst/>
            <a:rect l="l" t="t" r="r" b="b"/>
            <a:pathLst>
              <a:path w="5845810" h="15239">
                <a:moveTo>
                  <a:pt x="5845213" y="0"/>
                </a:moveTo>
                <a:lnTo>
                  <a:pt x="0" y="0"/>
                </a:lnTo>
                <a:lnTo>
                  <a:pt x="0" y="15214"/>
                </a:lnTo>
                <a:lnTo>
                  <a:pt x="5845213" y="15214"/>
                </a:lnTo>
                <a:lnTo>
                  <a:pt x="5845213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05843" y="1285187"/>
            <a:ext cx="2451100" cy="8718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95"/>
              </a:spcBef>
            </a:pPr>
            <a:r>
              <a:rPr sz="900" spc="25" dirty="0">
                <a:solidFill>
                  <a:srgbClr val="322C2C"/>
                </a:solidFill>
                <a:latin typeface="Verdana"/>
                <a:cs typeface="Verdana"/>
              </a:rPr>
              <a:t>Online</a:t>
            </a:r>
            <a:r>
              <a:rPr sz="900" spc="-8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900" spc="10" dirty="0">
                <a:solidFill>
                  <a:srgbClr val="322C2C"/>
                </a:solidFill>
                <a:latin typeface="Verdana"/>
                <a:cs typeface="Verdana"/>
              </a:rPr>
              <a:t>platforms</a:t>
            </a:r>
            <a:r>
              <a:rPr sz="900" spc="-7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900" spc="5" dirty="0">
                <a:solidFill>
                  <a:srgbClr val="322C2C"/>
                </a:solidFill>
                <a:latin typeface="Verdana"/>
                <a:cs typeface="Verdana"/>
              </a:rPr>
              <a:t>provide</a:t>
            </a:r>
            <a:r>
              <a:rPr sz="900" spc="-8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900" spc="25" dirty="0">
                <a:solidFill>
                  <a:srgbClr val="322C2C"/>
                </a:solidFill>
                <a:latin typeface="Verdana"/>
                <a:cs typeface="Verdana"/>
              </a:rPr>
              <a:t>the</a:t>
            </a:r>
            <a:r>
              <a:rPr sz="900" spc="-7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900" spc="15" dirty="0">
                <a:solidFill>
                  <a:srgbClr val="322C2C"/>
                </a:solidFill>
                <a:latin typeface="Verdana"/>
                <a:cs typeface="Verdana"/>
              </a:rPr>
              <a:t>opportunity </a:t>
            </a:r>
            <a:r>
              <a:rPr sz="900" spc="-30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900" spc="-20" dirty="0">
                <a:solidFill>
                  <a:srgbClr val="322C2C"/>
                </a:solidFill>
                <a:latin typeface="Verdana"/>
                <a:cs typeface="Verdana"/>
              </a:rPr>
              <a:t>f</a:t>
            </a:r>
            <a:r>
              <a:rPr sz="900" spc="20" dirty="0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sz="900" spc="-20" dirty="0">
                <a:solidFill>
                  <a:srgbClr val="322C2C"/>
                </a:solidFill>
                <a:latin typeface="Verdana"/>
                <a:cs typeface="Verdana"/>
              </a:rPr>
              <a:t>r</a:t>
            </a:r>
            <a:r>
              <a:rPr sz="900" spc="-8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900" spc="-30" dirty="0">
                <a:solidFill>
                  <a:srgbClr val="322C2C"/>
                </a:solidFill>
                <a:latin typeface="Verdana"/>
                <a:cs typeface="Verdana"/>
              </a:rPr>
              <a:t>s</a:t>
            </a:r>
            <a:r>
              <a:rPr sz="900" spc="55" dirty="0">
                <a:solidFill>
                  <a:srgbClr val="322C2C"/>
                </a:solidFill>
                <a:latin typeface="Verdana"/>
                <a:cs typeface="Verdana"/>
              </a:rPr>
              <a:t>p</a:t>
            </a:r>
            <a:r>
              <a:rPr sz="900" spc="20" dirty="0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sz="900" spc="-10" dirty="0">
                <a:solidFill>
                  <a:srgbClr val="322C2C"/>
                </a:solidFill>
                <a:latin typeface="Verdana"/>
                <a:cs typeface="Verdana"/>
              </a:rPr>
              <a:t>r</a:t>
            </a:r>
            <a:r>
              <a:rPr sz="900" spc="10" dirty="0">
                <a:solidFill>
                  <a:srgbClr val="322C2C"/>
                </a:solidFill>
                <a:latin typeface="Verdana"/>
                <a:cs typeface="Verdana"/>
              </a:rPr>
              <a:t>t</a:t>
            </a:r>
            <a:r>
              <a:rPr sz="900" spc="-25" dirty="0">
                <a:solidFill>
                  <a:srgbClr val="322C2C"/>
                </a:solidFill>
                <a:latin typeface="Verdana"/>
                <a:cs typeface="Verdana"/>
              </a:rPr>
              <a:t>s</a:t>
            </a:r>
            <a:r>
              <a:rPr sz="900" spc="-8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900" spc="-5" dirty="0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sz="900" spc="50" dirty="0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sz="900" spc="60" dirty="0">
                <a:solidFill>
                  <a:srgbClr val="322C2C"/>
                </a:solidFill>
                <a:latin typeface="Verdana"/>
                <a:cs typeface="Verdana"/>
              </a:rPr>
              <a:t>d</a:t>
            </a:r>
            <a:r>
              <a:rPr sz="900" spc="-8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900" dirty="0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sz="900" spc="50" dirty="0">
                <a:solidFill>
                  <a:srgbClr val="322C2C"/>
                </a:solidFill>
                <a:latin typeface="Verdana"/>
                <a:cs typeface="Verdana"/>
              </a:rPr>
              <a:t>c</a:t>
            </a:r>
            <a:r>
              <a:rPr sz="900" spc="10" dirty="0">
                <a:solidFill>
                  <a:srgbClr val="322C2C"/>
                </a:solidFill>
                <a:latin typeface="Verdana"/>
                <a:cs typeface="Verdana"/>
              </a:rPr>
              <a:t>t</a:t>
            </a:r>
            <a:r>
              <a:rPr sz="900" spc="-10" dirty="0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sz="900" spc="-45" dirty="0">
                <a:solidFill>
                  <a:srgbClr val="322C2C"/>
                </a:solidFill>
                <a:latin typeface="Verdana"/>
                <a:cs typeface="Verdana"/>
              </a:rPr>
              <a:t>v</a:t>
            </a:r>
            <a:r>
              <a:rPr sz="900" spc="-10" dirty="0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sz="900" spc="5" dirty="0">
                <a:solidFill>
                  <a:srgbClr val="322C2C"/>
                </a:solidFill>
                <a:latin typeface="Verdana"/>
                <a:cs typeface="Verdana"/>
              </a:rPr>
              <a:t>t</a:t>
            </a:r>
            <a:r>
              <a:rPr sz="900" spc="-40" dirty="0">
                <a:solidFill>
                  <a:srgbClr val="322C2C"/>
                </a:solidFill>
                <a:latin typeface="Verdana"/>
                <a:cs typeface="Verdana"/>
              </a:rPr>
              <a:t>y</a:t>
            </a:r>
            <a:r>
              <a:rPr sz="900" spc="-8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900" spc="55" dirty="0">
                <a:solidFill>
                  <a:srgbClr val="322C2C"/>
                </a:solidFill>
                <a:latin typeface="Verdana"/>
                <a:cs typeface="Verdana"/>
              </a:rPr>
              <a:t>b</a:t>
            </a:r>
            <a:r>
              <a:rPr sz="900" spc="40" dirty="0">
                <a:solidFill>
                  <a:srgbClr val="322C2C"/>
                </a:solidFill>
                <a:latin typeface="Verdana"/>
                <a:cs typeface="Verdana"/>
              </a:rPr>
              <a:t>u</a:t>
            </a:r>
            <a:r>
              <a:rPr sz="900" spc="-30" dirty="0">
                <a:solidFill>
                  <a:srgbClr val="322C2C"/>
                </a:solidFill>
                <a:latin typeface="Verdana"/>
                <a:cs typeface="Verdana"/>
              </a:rPr>
              <a:t>s</a:t>
            </a:r>
            <a:r>
              <a:rPr sz="900" spc="-10" dirty="0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sz="900" spc="50" dirty="0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sz="900" spc="10" dirty="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sz="900" spc="-30" dirty="0">
                <a:solidFill>
                  <a:srgbClr val="322C2C"/>
                </a:solidFill>
                <a:latin typeface="Verdana"/>
                <a:cs typeface="Verdana"/>
              </a:rPr>
              <a:t>ss</a:t>
            </a:r>
            <a:r>
              <a:rPr sz="900" spc="10" dirty="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sz="900" spc="-25" dirty="0">
                <a:solidFill>
                  <a:srgbClr val="322C2C"/>
                </a:solidFill>
                <a:latin typeface="Verdana"/>
                <a:cs typeface="Verdana"/>
              </a:rPr>
              <a:t>s</a:t>
            </a:r>
            <a:r>
              <a:rPr sz="900" spc="-8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900" spc="-5" dirty="0">
                <a:solidFill>
                  <a:srgbClr val="322C2C"/>
                </a:solidFill>
                <a:latin typeface="Verdana"/>
                <a:cs typeface="Verdana"/>
              </a:rPr>
              <a:t>t</a:t>
            </a:r>
            <a:r>
              <a:rPr sz="900" spc="25" dirty="0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sz="900" spc="-8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900" spc="-35" dirty="0">
                <a:solidFill>
                  <a:srgbClr val="322C2C"/>
                </a:solidFill>
                <a:latin typeface="Verdana"/>
                <a:cs typeface="Verdana"/>
              </a:rPr>
              <a:t>r</a:t>
            </a:r>
            <a:r>
              <a:rPr sz="900" dirty="0">
                <a:solidFill>
                  <a:srgbClr val="322C2C"/>
                </a:solidFill>
                <a:latin typeface="Verdana"/>
                <a:cs typeface="Verdana"/>
              </a:rPr>
              <a:t>ea</a:t>
            </a:r>
            <a:r>
              <a:rPr sz="900" spc="35" dirty="0">
                <a:solidFill>
                  <a:srgbClr val="322C2C"/>
                </a:solidFill>
                <a:latin typeface="Verdana"/>
                <a:cs typeface="Verdana"/>
              </a:rPr>
              <a:t>ch  </a:t>
            </a:r>
            <a:r>
              <a:rPr sz="900" dirty="0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sz="900" spc="-8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950" i="1" spc="30" dirty="0">
                <a:solidFill>
                  <a:srgbClr val="322C2C"/>
                </a:solidFill>
                <a:latin typeface="Verdana"/>
                <a:cs typeface="Verdana"/>
              </a:rPr>
              <a:t>g</a:t>
            </a:r>
            <a:r>
              <a:rPr sz="950" i="1" spc="-20" dirty="0">
                <a:solidFill>
                  <a:srgbClr val="322C2C"/>
                </a:solidFill>
                <a:latin typeface="Verdana"/>
                <a:cs typeface="Verdana"/>
              </a:rPr>
              <a:t>l</a:t>
            </a:r>
            <a:r>
              <a:rPr sz="950" i="1" spc="-10" dirty="0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sz="950" i="1" spc="20" dirty="0">
                <a:solidFill>
                  <a:srgbClr val="322C2C"/>
                </a:solidFill>
                <a:latin typeface="Verdana"/>
                <a:cs typeface="Verdana"/>
              </a:rPr>
              <a:t>b</a:t>
            </a:r>
            <a:r>
              <a:rPr sz="950" i="1" spc="-35" dirty="0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sz="950" i="1" spc="-15" dirty="0">
                <a:solidFill>
                  <a:srgbClr val="322C2C"/>
                </a:solidFill>
                <a:latin typeface="Verdana"/>
                <a:cs typeface="Verdana"/>
              </a:rPr>
              <a:t>l</a:t>
            </a:r>
            <a:r>
              <a:rPr sz="950" i="1" spc="-9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950" i="1" spc="-35" dirty="0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sz="950" i="1" spc="10" dirty="0">
                <a:solidFill>
                  <a:srgbClr val="322C2C"/>
                </a:solidFill>
                <a:latin typeface="Verdana"/>
                <a:cs typeface="Verdana"/>
              </a:rPr>
              <a:t>u</a:t>
            </a:r>
            <a:r>
              <a:rPr sz="950" i="1" spc="20" dirty="0">
                <a:solidFill>
                  <a:srgbClr val="322C2C"/>
                </a:solidFill>
                <a:latin typeface="Verdana"/>
                <a:cs typeface="Verdana"/>
              </a:rPr>
              <a:t>d</a:t>
            </a:r>
            <a:r>
              <a:rPr sz="950" i="1" spc="-20" dirty="0">
                <a:solidFill>
                  <a:srgbClr val="322C2C"/>
                </a:solidFill>
                <a:latin typeface="Verdana"/>
                <a:cs typeface="Verdana"/>
              </a:rPr>
              <a:t>ie</a:t>
            </a:r>
            <a:r>
              <a:rPr sz="950" i="1" spc="15" dirty="0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sz="950" i="1" spc="10" dirty="0">
                <a:solidFill>
                  <a:srgbClr val="322C2C"/>
                </a:solidFill>
                <a:latin typeface="Verdana"/>
                <a:cs typeface="Verdana"/>
              </a:rPr>
              <a:t>c</a:t>
            </a:r>
            <a:r>
              <a:rPr sz="950" i="1" spc="-20" dirty="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sz="900" spc="-135" dirty="0">
                <a:solidFill>
                  <a:srgbClr val="322C2C"/>
                </a:solidFill>
                <a:latin typeface="Verdana"/>
                <a:cs typeface="Verdana"/>
              </a:rPr>
              <a:t>.</a:t>
            </a:r>
            <a:r>
              <a:rPr sz="900" spc="-8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900" spc="-35" dirty="0">
                <a:solidFill>
                  <a:srgbClr val="322C2C"/>
                </a:solidFill>
                <a:latin typeface="Verdana"/>
                <a:cs typeface="Verdana"/>
              </a:rPr>
              <a:t>T</a:t>
            </a:r>
            <a:r>
              <a:rPr sz="900" spc="45" dirty="0">
                <a:solidFill>
                  <a:srgbClr val="322C2C"/>
                </a:solidFill>
                <a:latin typeface="Verdana"/>
                <a:cs typeface="Verdana"/>
              </a:rPr>
              <a:t>h</a:t>
            </a:r>
            <a:r>
              <a:rPr sz="900" spc="-10" dirty="0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sz="900" spc="-25" dirty="0">
                <a:solidFill>
                  <a:srgbClr val="322C2C"/>
                </a:solidFill>
                <a:latin typeface="Verdana"/>
                <a:cs typeface="Verdana"/>
              </a:rPr>
              <a:t>s</a:t>
            </a:r>
            <a:r>
              <a:rPr sz="900" spc="-8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900" dirty="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sz="900" spc="-50" dirty="0">
                <a:solidFill>
                  <a:srgbClr val="322C2C"/>
                </a:solidFill>
                <a:latin typeface="Verdana"/>
                <a:cs typeface="Verdana"/>
              </a:rPr>
              <a:t>x</a:t>
            </a:r>
            <a:r>
              <a:rPr sz="900" spc="55" dirty="0">
                <a:solidFill>
                  <a:srgbClr val="322C2C"/>
                </a:solidFill>
                <a:latin typeface="Verdana"/>
                <a:cs typeface="Verdana"/>
              </a:rPr>
              <a:t>p</a:t>
            </a:r>
            <a:r>
              <a:rPr sz="900" spc="-5" dirty="0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sz="900" spc="50" dirty="0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sz="900" spc="55" dirty="0">
                <a:solidFill>
                  <a:srgbClr val="322C2C"/>
                </a:solidFill>
                <a:latin typeface="Verdana"/>
                <a:cs typeface="Verdana"/>
              </a:rPr>
              <a:t>d</a:t>
            </a:r>
            <a:r>
              <a:rPr sz="900" spc="10" dirty="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sz="900" spc="60" dirty="0">
                <a:solidFill>
                  <a:srgbClr val="322C2C"/>
                </a:solidFill>
                <a:latin typeface="Verdana"/>
                <a:cs typeface="Verdana"/>
              </a:rPr>
              <a:t>d</a:t>
            </a:r>
            <a:r>
              <a:rPr sz="900" spc="-8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900" spc="-35" dirty="0">
                <a:solidFill>
                  <a:srgbClr val="322C2C"/>
                </a:solidFill>
                <a:latin typeface="Verdana"/>
                <a:cs typeface="Verdana"/>
              </a:rPr>
              <a:t>r</a:t>
            </a:r>
            <a:r>
              <a:rPr sz="900" dirty="0">
                <a:solidFill>
                  <a:srgbClr val="322C2C"/>
                </a:solidFill>
                <a:latin typeface="Verdana"/>
                <a:cs typeface="Verdana"/>
              </a:rPr>
              <a:t>ea</a:t>
            </a:r>
            <a:r>
              <a:rPr sz="900" spc="35" dirty="0">
                <a:solidFill>
                  <a:srgbClr val="322C2C"/>
                </a:solidFill>
                <a:latin typeface="Verdana"/>
                <a:cs typeface="Verdana"/>
              </a:rPr>
              <a:t>ch  </a:t>
            </a:r>
            <a:r>
              <a:rPr sz="900" spc="20" dirty="0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sz="900" spc="55" dirty="0">
                <a:solidFill>
                  <a:srgbClr val="322C2C"/>
                </a:solidFill>
                <a:latin typeface="Verdana"/>
                <a:cs typeface="Verdana"/>
              </a:rPr>
              <a:t>p</a:t>
            </a:r>
            <a:r>
              <a:rPr sz="900" spc="10" dirty="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sz="900" spc="45" dirty="0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sz="900" spc="-25" dirty="0">
                <a:solidFill>
                  <a:srgbClr val="322C2C"/>
                </a:solidFill>
                <a:latin typeface="Verdana"/>
                <a:cs typeface="Verdana"/>
              </a:rPr>
              <a:t>s</a:t>
            </a:r>
            <a:r>
              <a:rPr sz="900" spc="-8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900" spc="55" dirty="0">
                <a:solidFill>
                  <a:srgbClr val="322C2C"/>
                </a:solidFill>
                <a:latin typeface="Verdana"/>
                <a:cs typeface="Verdana"/>
              </a:rPr>
              <a:t>d</a:t>
            </a:r>
            <a:r>
              <a:rPr sz="900" spc="20" dirty="0">
                <a:solidFill>
                  <a:srgbClr val="322C2C"/>
                </a:solidFill>
                <a:latin typeface="Verdana"/>
                <a:cs typeface="Verdana"/>
              </a:rPr>
              <a:t>oo</a:t>
            </a:r>
            <a:r>
              <a:rPr sz="900" spc="-25" dirty="0">
                <a:solidFill>
                  <a:srgbClr val="322C2C"/>
                </a:solidFill>
                <a:latin typeface="Verdana"/>
                <a:cs typeface="Verdana"/>
              </a:rPr>
              <a:t>rs</a:t>
            </a:r>
            <a:r>
              <a:rPr sz="900" spc="-8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900" spc="-20" dirty="0">
                <a:solidFill>
                  <a:srgbClr val="322C2C"/>
                </a:solidFill>
                <a:latin typeface="Verdana"/>
                <a:cs typeface="Verdana"/>
              </a:rPr>
              <a:t>f</a:t>
            </a:r>
            <a:r>
              <a:rPr sz="900" spc="20" dirty="0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sz="900" spc="-20" dirty="0">
                <a:solidFill>
                  <a:srgbClr val="322C2C"/>
                </a:solidFill>
                <a:latin typeface="Verdana"/>
                <a:cs typeface="Verdana"/>
              </a:rPr>
              <a:t>r</a:t>
            </a:r>
            <a:r>
              <a:rPr sz="900" spc="-8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900" spc="35" dirty="0">
                <a:solidFill>
                  <a:srgbClr val="322C2C"/>
                </a:solidFill>
                <a:latin typeface="Verdana"/>
                <a:cs typeface="Verdana"/>
              </a:rPr>
              <a:t>c</a:t>
            </a:r>
            <a:r>
              <a:rPr sz="900" spc="20" dirty="0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sz="900" spc="-10" dirty="0">
                <a:solidFill>
                  <a:srgbClr val="322C2C"/>
                </a:solidFill>
                <a:latin typeface="Verdana"/>
                <a:cs typeface="Verdana"/>
              </a:rPr>
              <a:t>ll</a:t>
            </a:r>
            <a:r>
              <a:rPr sz="900" spc="-5" dirty="0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sz="900" spc="55" dirty="0">
                <a:solidFill>
                  <a:srgbClr val="322C2C"/>
                </a:solidFill>
                <a:latin typeface="Verdana"/>
                <a:cs typeface="Verdana"/>
              </a:rPr>
              <a:t>b</a:t>
            </a:r>
            <a:r>
              <a:rPr sz="900" spc="20" dirty="0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sz="900" spc="-30" dirty="0">
                <a:solidFill>
                  <a:srgbClr val="322C2C"/>
                </a:solidFill>
                <a:latin typeface="Verdana"/>
                <a:cs typeface="Verdana"/>
              </a:rPr>
              <a:t>r</a:t>
            </a:r>
            <a:r>
              <a:rPr sz="900" spc="-5" dirty="0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sz="900" spc="10" dirty="0">
                <a:solidFill>
                  <a:srgbClr val="322C2C"/>
                </a:solidFill>
                <a:latin typeface="Verdana"/>
                <a:cs typeface="Verdana"/>
              </a:rPr>
              <a:t>t</a:t>
            </a:r>
            <a:r>
              <a:rPr sz="900" spc="-10" dirty="0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sz="900" spc="20" dirty="0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sz="900" spc="45" dirty="0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sz="900" spc="-30" dirty="0">
                <a:solidFill>
                  <a:srgbClr val="322C2C"/>
                </a:solidFill>
                <a:latin typeface="Verdana"/>
                <a:cs typeface="Verdana"/>
              </a:rPr>
              <a:t>s</a:t>
            </a:r>
            <a:r>
              <a:rPr sz="900" spc="-135" dirty="0">
                <a:solidFill>
                  <a:srgbClr val="322C2C"/>
                </a:solidFill>
                <a:latin typeface="Verdana"/>
                <a:cs typeface="Verdana"/>
              </a:rPr>
              <a:t>,  </a:t>
            </a:r>
            <a:r>
              <a:rPr sz="900" spc="55" dirty="0">
                <a:solidFill>
                  <a:srgbClr val="322C2C"/>
                </a:solidFill>
                <a:latin typeface="Verdana"/>
                <a:cs typeface="Verdana"/>
              </a:rPr>
              <a:t>p</a:t>
            </a:r>
            <a:r>
              <a:rPr sz="900" spc="-5" dirty="0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sz="900" spc="-10" dirty="0">
                <a:solidFill>
                  <a:srgbClr val="322C2C"/>
                </a:solidFill>
                <a:latin typeface="Verdana"/>
                <a:cs typeface="Verdana"/>
              </a:rPr>
              <a:t>r</a:t>
            </a:r>
            <a:r>
              <a:rPr sz="900" spc="10" dirty="0">
                <a:solidFill>
                  <a:srgbClr val="322C2C"/>
                </a:solidFill>
                <a:latin typeface="Verdana"/>
                <a:cs typeface="Verdana"/>
              </a:rPr>
              <a:t>t</a:t>
            </a:r>
            <a:r>
              <a:rPr sz="900" spc="50" dirty="0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sz="900" spc="10" dirty="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sz="900" spc="-25" dirty="0">
                <a:solidFill>
                  <a:srgbClr val="322C2C"/>
                </a:solidFill>
                <a:latin typeface="Verdana"/>
                <a:cs typeface="Verdana"/>
              </a:rPr>
              <a:t>r</a:t>
            </a:r>
            <a:r>
              <a:rPr sz="900" spc="-30" dirty="0">
                <a:solidFill>
                  <a:srgbClr val="322C2C"/>
                </a:solidFill>
                <a:latin typeface="Verdana"/>
                <a:cs typeface="Verdana"/>
              </a:rPr>
              <a:t>s</a:t>
            </a:r>
            <a:r>
              <a:rPr sz="900" spc="45" dirty="0">
                <a:solidFill>
                  <a:srgbClr val="322C2C"/>
                </a:solidFill>
                <a:latin typeface="Verdana"/>
                <a:cs typeface="Verdana"/>
              </a:rPr>
              <a:t>h</a:t>
            </a:r>
            <a:r>
              <a:rPr sz="900" spc="-10" dirty="0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sz="900" spc="55" dirty="0">
                <a:solidFill>
                  <a:srgbClr val="322C2C"/>
                </a:solidFill>
                <a:latin typeface="Verdana"/>
                <a:cs typeface="Verdana"/>
              </a:rPr>
              <a:t>p</a:t>
            </a:r>
            <a:r>
              <a:rPr sz="900" spc="-30" dirty="0">
                <a:solidFill>
                  <a:srgbClr val="322C2C"/>
                </a:solidFill>
                <a:latin typeface="Verdana"/>
                <a:cs typeface="Verdana"/>
              </a:rPr>
              <a:t>s</a:t>
            </a:r>
            <a:r>
              <a:rPr sz="900" spc="-135" dirty="0">
                <a:solidFill>
                  <a:srgbClr val="322C2C"/>
                </a:solidFill>
                <a:latin typeface="Verdana"/>
                <a:cs typeface="Verdana"/>
              </a:rPr>
              <a:t>,</a:t>
            </a:r>
            <a:r>
              <a:rPr sz="900" spc="-8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900" spc="-5" dirty="0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sz="900" spc="50" dirty="0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sz="900" spc="60" dirty="0">
                <a:solidFill>
                  <a:srgbClr val="322C2C"/>
                </a:solidFill>
                <a:latin typeface="Verdana"/>
                <a:cs typeface="Verdana"/>
              </a:rPr>
              <a:t>d</a:t>
            </a:r>
            <a:r>
              <a:rPr sz="900" spc="-8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900" spc="55" dirty="0">
                <a:solidFill>
                  <a:srgbClr val="322C2C"/>
                </a:solidFill>
                <a:latin typeface="Verdana"/>
                <a:cs typeface="Verdana"/>
              </a:rPr>
              <a:t>d</a:t>
            </a:r>
            <a:r>
              <a:rPr sz="900" spc="-10" dirty="0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sz="900" spc="-55" dirty="0">
                <a:solidFill>
                  <a:srgbClr val="322C2C"/>
                </a:solidFill>
                <a:latin typeface="Verdana"/>
                <a:cs typeface="Verdana"/>
              </a:rPr>
              <a:t>v</a:t>
            </a:r>
            <a:r>
              <a:rPr sz="900" spc="10" dirty="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sz="900" spc="-25" dirty="0">
                <a:solidFill>
                  <a:srgbClr val="322C2C"/>
                </a:solidFill>
                <a:latin typeface="Verdana"/>
                <a:cs typeface="Verdana"/>
              </a:rPr>
              <a:t>r</a:t>
            </a:r>
            <a:r>
              <a:rPr sz="900" spc="-30" dirty="0">
                <a:solidFill>
                  <a:srgbClr val="322C2C"/>
                </a:solidFill>
                <a:latin typeface="Verdana"/>
                <a:cs typeface="Verdana"/>
              </a:rPr>
              <a:t>s</a:t>
            </a:r>
            <a:r>
              <a:rPr sz="900" spc="15" dirty="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sz="900" spc="-8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900" spc="40" dirty="0">
                <a:solidFill>
                  <a:srgbClr val="322C2C"/>
                </a:solidFill>
                <a:latin typeface="Verdana"/>
                <a:cs typeface="Verdana"/>
              </a:rPr>
              <a:t>cu</a:t>
            </a:r>
            <a:r>
              <a:rPr sz="900" spc="-5" dirty="0">
                <a:solidFill>
                  <a:srgbClr val="322C2C"/>
                </a:solidFill>
                <a:latin typeface="Verdana"/>
                <a:cs typeface="Verdana"/>
              </a:rPr>
              <a:t>l</a:t>
            </a:r>
            <a:r>
              <a:rPr sz="900" spc="10" dirty="0">
                <a:solidFill>
                  <a:srgbClr val="322C2C"/>
                </a:solidFill>
                <a:latin typeface="Verdana"/>
                <a:cs typeface="Verdana"/>
              </a:rPr>
              <a:t>t</a:t>
            </a:r>
            <a:r>
              <a:rPr sz="900" spc="40" dirty="0">
                <a:solidFill>
                  <a:srgbClr val="322C2C"/>
                </a:solidFill>
                <a:latin typeface="Verdana"/>
                <a:cs typeface="Verdana"/>
              </a:rPr>
              <a:t>u</a:t>
            </a:r>
            <a:r>
              <a:rPr sz="900" spc="-30" dirty="0">
                <a:solidFill>
                  <a:srgbClr val="322C2C"/>
                </a:solidFill>
                <a:latin typeface="Verdana"/>
                <a:cs typeface="Verdana"/>
              </a:rPr>
              <a:t>r</a:t>
            </a:r>
            <a:r>
              <a:rPr sz="900" spc="-5" dirty="0">
                <a:solidFill>
                  <a:srgbClr val="322C2C"/>
                </a:solidFill>
                <a:latin typeface="Verdana"/>
                <a:cs typeface="Verdana"/>
              </a:rPr>
              <a:t>al  experiences.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94888" y="641228"/>
            <a:ext cx="14116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345" dirty="0">
                <a:solidFill>
                  <a:srgbClr val="322C2C"/>
                </a:solidFill>
                <a:latin typeface="SimSun"/>
                <a:cs typeface="SimSun"/>
              </a:rPr>
              <a:t>G</a:t>
            </a:r>
            <a:r>
              <a:rPr sz="2000" spc="-434" dirty="0">
                <a:solidFill>
                  <a:srgbClr val="322C2C"/>
                </a:solidFill>
                <a:latin typeface="SimSun"/>
                <a:cs typeface="SimSun"/>
              </a:rPr>
              <a:t>l</a:t>
            </a:r>
            <a:r>
              <a:rPr sz="2000" spc="-5" dirty="0">
                <a:solidFill>
                  <a:srgbClr val="322C2C"/>
                </a:solidFill>
                <a:latin typeface="SimSun"/>
                <a:cs typeface="SimSun"/>
              </a:rPr>
              <a:t>o</a:t>
            </a:r>
            <a:r>
              <a:rPr sz="2000" dirty="0">
                <a:solidFill>
                  <a:srgbClr val="322C2C"/>
                </a:solidFill>
                <a:latin typeface="SimSun"/>
                <a:cs typeface="SimSun"/>
              </a:rPr>
              <a:t>ba</a:t>
            </a:r>
            <a:r>
              <a:rPr sz="2000" spc="-430" dirty="0">
                <a:solidFill>
                  <a:srgbClr val="322C2C"/>
                </a:solidFill>
                <a:latin typeface="SimSun"/>
                <a:cs typeface="SimSun"/>
              </a:rPr>
              <a:t>l</a:t>
            </a:r>
            <a:r>
              <a:rPr sz="2000" spc="-620" dirty="0">
                <a:solidFill>
                  <a:srgbClr val="322C2C"/>
                </a:solidFill>
                <a:latin typeface="SimSun"/>
                <a:cs typeface="SimSun"/>
              </a:rPr>
              <a:t> </a:t>
            </a:r>
            <a:r>
              <a:rPr sz="2000" spc="185" dirty="0">
                <a:solidFill>
                  <a:srgbClr val="322C2C"/>
                </a:solidFill>
                <a:latin typeface="SimSun"/>
                <a:cs typeface="SimSun"/>
              </a:rPr>
              <a:t>R</a:t>
            </a:r>
            <a:r>
              <a:rPr sz="2000" spc="-80" dirty="0">
                <a:solidFill>
                  <a:srgbClr val="322C2C"/>
                </a:solidFill>
                <a:latin typeface="SimSun"/>
                <a:cs typeface="SimSun"/>
              </a:rPr>
              <a:t>ea</a:t>
            </a:r>
            <a:r>
              <a:rPr sz="2000" spc="-150" dirty="0">
                <a:solidFill>
                  <a:srgbClr val="322C2C"/>
                </a:solidFill>
                <a:latin typeface="SimSun"/>
                <a:cs typeface="SimSun"/>
              </a:rPr>
              <a:t>c</a:t>
            </a:r>
            <a:r>
              <a:rPr sz="2000" spc="105" dirty="0">
                <a:solidFill>
                  <a:srgbClr val="322C2C"/>
                </a:solidFill>
                <a:latin typeface="SimSun"/>
                <a:cs typeface="SimSun"/>
              </a:rPr>
              <a:t>h</a:t>
            </a:r>
            <a:endParaRPr sz="2000">
              <a:latin typeface="SimSun"/>
              <a:cs typeface="SimSu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5175" y="496275"/>
            <a:ext cx="2051919" cy="194231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2" y="1947327"/>
            <a:ext cx="936625" cy="1341120"/>
          </a:xfrm>
          <a:custGeom>
            <a:avLst/>
            <a:gdLst/>
            <a:ahLst/>
            <a:cxnLst/>
            <a:rect l="l" t="t" r="r" b="b"/>
            <a:pathLst>
              <a:path w="936625" h="1341120">
                <a:moveTo>
                  <a:pt x="0" y="0"/>
                </a:moveTo>
                <a:lnTo>
                  <a:pt x="40790" y="35099"/>
                </a:lnTo>
                <a:lnTo>
                  <a:pt x="73506" y="66204"/>
                </a:lnTo>
                <a:lnTo>
                  <a:pt x="105329" y="98894"/>
                </a:lnTo>
                <a:lnTo>
                  <a:pt x="136315" y="133072"/>
                </a:lnTo>
                <a:lnTo>
                  <a:pt x="166520" y="168636"/>
                </a:lnTo>
                <a:lnTo>
                  <a:pt x="195999" y="205489"/>
                </a:lnTo>
                <a:lnTo>
                  <a:pt x="224808" y="243532"/>
                </a:lnTo>
                <a:lnTo>
                  <a:pt x="253003" y="282665"/>
                </a:lnTo>
                <a:lnTo>
                  <a:pt x="280640" y="322788"/>
                </a:lnTo>
                <a:lnTo>
                  <a:pt x="307775" y="363804"/>
                </a:lnTo>
                <a:lnTo>
                  <a:pt x="334463" y="405613"/>
                </a:lnTo>
                <a:lnTo>
                  <a:pt x="360761" y="448115"/>
                </a:lnTo>
                <a:lnTo>
                  <a:pt x="386724" y="491212"/>
                </a:lnTo>
                <a:lnTo>
                  <a:pt x="412407" y="534805"/>
                </a:lnTo>
                <a:lnTo>
                  <a:pt x="437868" y="578794"/>
                </a:lnTo>
                <a:lnTo>
                  <a:pt x="463161" y="623080"/>
                </a:lnTo>
                <a:lnTo>
                  <a:pt x="488342" y="667564"/>
                </a:lnTo>
                <a:lnTo>
                  <a:pt x="513467" y="712148"/>
                </a:lnTo>
                <a:lnTo>
                  <a:pt x="538593" y="756732"/>
                </a:lnTo>
                <a:lnTo>
                  <a:pt x="563774" y="801217"/>
                </a:lnTo>
                <a:lnTo>
                  <a:pt x="589067" y="845504"/>
                </a:lnTo>
                <a:lnTo>
                  <a:pt x="614528" y="889493"/>
                </a:lnTo>
                <a:lnTo>
                  <a:pt x="640212" y="933087"/>
                </a:lnTo>
                <a:lnTo>
                  <a:pt x="666174" y="976184"/>
                </a:lnTo>
                <a:lnTo>
                  <a:pt x="692472" y="1018687"/>
                </a:lnTo>
                <a:lnTo>
                  <a:pt x="719160" y="1060496"/>
                </a:lnTo>
                <a:lnTo>
                  <a:pt x="746295" y="1101513"/>
                </a:lnTo>
                <a:lnTo>
                  <a:pt x="773933" y="1141637"/>
                </a:lnTo>
                <a:lnTo>
                  <a:pt x="802128" y="1180770"/>
                </a:lnTo>
                <a:lnTo>
                  <a:pt x="830937" y="1218813"/>
                </a:lnTo>
                <a:lnTo>
                  <a:pt x="860416" y="1255666"/>
                </a:lnTo>
                <a:lnTo>
                  <a:pt x="890621" y="1291231"/>
                </a:lnTo>
                <a:lnTo>
                  <a:pt x="921607" y="1325409"/>
                </a:lnTo>
                <a:lnTo>
                  <a:pt x="936413" y="1340619"/>
                </a:lnTo>
              </a:path>
            </a:pathLst>
          </a:custGeom>
          <a:ln w="7989">
            <a:solidFill>
              <a:srgbClr val="32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511" y="175424"/>
            <a:ext cx="5845810" cy="2957196"/>
            <a:chOff x="1511" y="175424"/>
            <a:chExt cx="5845810" cy="2957196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83214" y="175424"/>
              <a:ext cx="2563523" cy="294480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11" y="175425"/>
              <a:ext cx="5845810" cy="2957195"/>
            </a:xfrm>
            <a:custGeom>
              <a:avLst/>
              <a:gdLst/>
              <a:ahLst/>
              <a:cxnLst/>
              <a:rect l="l" t="t" r="r" b="b"/>
              <a:pathLst>
                <a:path w="5845810" h="2957195">
                  <a:moveTo>
                    <a:pt x="5845213" y="2941739"/>
                  </a:moveTo>
                  <a:lnTo>
                    <a:pt x="0" y="2941739"/>
                  </a:lnTo>
                  <a:lnTo>
                    <a:pt x="0" y="2956966"/>
                  </a:lnTo>
                  <a:lnTo>
                    <a:pt x="5845213" y="2956966"/>
                  </a:lnTo>
                  <a:lnTo>
                    <a:pt x="5845213" y="2941739"/>
                  </a:lnTo>
                  <a:close/>
                </a:path>
                <a:path w="5845810" h="2957195">
                  <a:moveTo>
                    <a:pt x="5845213" y="0"/>
                  </a:moveTo>
                  <a:lnTo>
                    <a:pt x="0" y="0"/>
                  </a:lnTo>
                  <a:lnTo>
                    <a:pt x="0" y="15227"/>
                  </a:lnTo>
                  <a:lnTo>
                    <a:pt x="5845213" y="15227"/>
                  </a:lnTo>
                  <a:lnTo>
                    <a:pt x="5845213" y="0"/>
                  </a:lnTo>
                  <a:close/>
                </a:path>
              </a:pathLst>
            </a:custGeom>
            <a:solidFill>
              <a:srgbClr val="32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09139" y="1091942"/>
            <a:ext cx="2390140" cy="975994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5000"/>
              </a:lnSpc>
              <a:spcBef>
                <a:spcPts val="80"/>
              </a:spcBef>
            </a:pPr>
            <a:r>
              <a:rPr sz="850" spc="-20" dirty="0">
                <a:solidFill>
                  <a:srgbClr val="322C2C"/>
                </a:solidFill>
                <a:latin typeface="Verdana"/>
                <a:cs typeface="Verdana"/>
              </a:rPr>
              <a:t>In</a:t>
            </a:r>
            <a:r>
              <a:rPr sz="850" spc="-7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spc="40" dirty="0">
                <a:solidFill>
                  <a:srgbClr val="322C2C"/>
                </a:solidFill>
                <a:latin typeface="Verdana"/>
                <a:cs typeface="Verdana"/>
              </a:rPr>
              <a:t>c</a:t>
            </a:r>
            <a:r>
              <a:rPr sz="850" spc="45" dirty="0">
                <a:solidFill>
                  <a:srgbClr val="322C2C"/>
                </a:solidFill>
                <a:latin typeface="Verdana"/>
                <a:cs typeface="Verdana"/>
              </a:rPr>
              <a:t>on</a:t>
            </a:r>
            <a:r>
              <a:rPr sz="850" spc="40" dirty="0">
                <a:solidFill>
                  <a:srgbClr val="322C2C"/>
                </a:solidFill>
                <a:latin typeface="Verdana"/>
                <a:cs typeface="Verdana"/>
              </a:rPr>
              <a:t>c</a:t>
            </a:r>
            <a:r>
              <a:rPr sz="850" spc="-5" dirty="0">
                <a:solidFill>
                  <a:srgbClr val="322C2C"/>
                </a:solidFill>
                <a:latin typeface="Verdana"/>
                <a:cs typeface="Verdana"/>
              </a:rPr>
              <a:t>l</a:t>
            </a:r>
            <a:r>
              <a:rPr sz="850" spc="20" dirty="0">
                <a:solidFill>
                  <a:srgbClr val="322C2C"/>
                </a:solidFill>
                <a:latin typeface="Verdana"/>
                <a:cs typeface="Verdana"/>
              </a:rPr>
              <a:t>u</a:t>
            </a:r>
            <a:r>
              <a:rPr sz="850" spc="10" dirty="0">
                <a:solidFill>
                  <a:srgbClr val="322C2C"/>
                </a:solidFill>
                <a:latin typeface="Verdana"/>
                <a:cs typeface="Verdana"/>
              </a:rPr>
              <a:t>s</a:t>
            </a:r>
            <a:r>
              <a:rPr sz="850" spc="-5" dirty="0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sz="850" spc="45" dirty="0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sz="850" spc="40" dirty="0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sz="850" spc="-125" dirty="0">
                <a:solidFill>
                  <a:srgbClr val="322C2C"/>
                </a:solidFill>
                <a:latin typeface="Verdana"/>
                <a:cs typeface="Verdana"/>
              </a:rPr>
              <a:t>,</a:t>
            </a:r>
            <a:r>
              <a:rPr sz="850" spc="-7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spc="5" dirty="0">
                <a:solidFill>
                  <a:srgbClr val="322C2C"/>
                </a:solidFill>
                <a:latin typeface="Verdana"/>
                <a:cs typeface="Verdana"/>
              </a:rPr>
              <a:t>l</a:t>
            </a:r>
            <a:r>
              <a:rPr sz="850" spc="10" dirty="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sz="850" spc="-45" dirty="0">
                <a:solidFill>
                  <a:srgbClr val="322C2C"/>
                </a:solidFill>
                <a:latin typeface="Verdana"/>
                <a:cs typeface="Verdana"/>
              </a:rPr>
              <a:t>v</a:t>
            </a:r>
            <a:r>
              <a:rPr sz="850" spc="20" dirty="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sz="850" spc="-20" dirty="0">
                <a:solidFill>
                  <a:srgbClr val="322C2C"/>
                </a:solidFill>
                <a:latin typeface="Verdana"/>
                <a:cs typeface="Verdana"/>
              </a:rPr>
              <a:t>r</a:t>
            </a:r>
            <a:r>
              <a:rPr sz="850" spc="5" dirty="0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sz="850" spc="65" dirty="0">
                <a:solidFill>
                  <a:srgbClr val="322C2C"/>
                </a:solidFill>
                <a:latin typeface="Verdana"/>
                <a:cs typeface="Verdana"/>
              </a:rPr>
              <a:t>g</a:t>
            </a:r>
            <a:r>
              <a:rPr sz="850" spc="30" dirty="0">
                <a:solidFill>
                  <a:srgbClr val="322C2C"/>
                </a:solidFill>
                <a:latin typeface="Verdana"/>
                <a:cs typeface="Verdana"/>
              </a:rPr>
              <a:t>in</a:t>
            </a:r>
            <a:r>
              <a:rPr sz="850" spc="70" dirty="0">
                <a:solidFill>
                  <a:srgbClr val="322C2C"/>
                </a:solidFill>
                <a:latin typeface="Verdana"/>
                <a:cs typeface="Verdana"/>
              </a:rPr>
              <a:t>g</a:t>
            </a:r>
            <a:r>
              <a:rPr sz="850" spc="-7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spc="30" dirty="0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sz="850" spc="50" dirty="0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sz="850" spc="20" dirty="0">
                <a:solidFill>
                  <a:srgbClr val="322C2C"/>
                </a:solidFill>
                <a:latin typeface="Verdana"/>
                <a:cs typeface="Verdana"/>
              </a:rPr>
              <a:t>lin</a:t>
            </a:r>
            <a:r>
              <a:rPr sz="850" spc="25" dirty="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sz="850" spc="-7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spc="60" dirty="0">
                <a:solidFill>
                  <a:srgbClr val="322C2C"/>
                </a:solidFill>
                <a:latin typeface="Verdana"/>
                <a:cs typeface="Verdana"/>
              </a:rPr>
              <a:t>p</a:t>
            </a:r>
            <a:r>
              <a:rPr sz="850" dirty="0">
                <a:solidFill>
                  <a:srgbClr val="322C2C"/>
                </a:solidFill>
                <a:latin typeface="Verdana"/>
                <a:cs typeface="Verdana"/>
              </a:rPr>
              <a:t>la</a:t>
            </a:r>
            <a:r>
              <a:rPr sz="850" spc="15" dirty="0">
                <a:solidFill>
                  <a:srgbClr val="322C2C"/>
                </a:solidFill>
                <a:latin typeface="Verdana"/>
                <a:cs typeface="Verdana"/>
              </a:rPr>
              <a:t>t</a:t>
            </a:r>
            <a:r>
              <a:rPr sz="850" spc="-15" dirty="0">
                <a:solidFill>
                  <a:srgbClr val="322C2C"/>
                </a:solidFill>
                <a:latin typeface="Verdana"/>
                <a:cs typeface="Verdana"/>
              </a:rPr>
              <a:t>f</a:t>
            </a:r>
            <a:r>
              <a:rPr sz="850" spc="30" dirty="0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sz="850" spc="-20" dirty="0">
                <a:solidFill>
                  <a:srgbClr val="322C2C"/>
                </a:solidFill>
                <a:latin typeface="Verdana"/>
                <a:cs typeface="Verdana"/>
              </a:rPr>
              <a:t>r</a:t>
            </a:r>
            <a:r>
              <a:rPr sz="850" spc="100" dirty="0">
                <a:solidFill>
                  <a:srgbClr val="322C2C"/>
                </a:solidFill>
                <a:latin typeface="Verdana"/>
                <a:cs typeface="Verdana"/>
              </a:rPr>
              <a:t>m</a:t>
            </a:r>
            <a:r>
              <a:rPr sz="850" spc="-10" dirty="0">
                <a:solidFill>
                  <a:srgbClr val="322C2C"/>
                </a:solidFill>
                <a:latin typeface="Verdana"/>
                <a:cs typeface="Verdana"/>
              </a:rPr>
              <a:t>s  </a:t>
            </a:r>
            <a:r>
              <a:rPr sz="850" dirty="0">
                <a:solidFill>
                  <a:srgbClr val="322C2C"/>
                </a:solidFill>
                <a:latin typeface="Verdana"/>
                <a:cs typeface="Verdana"/>
              </a:rPr>
              <a:t>for</a:t>
            </a:r>
            <a:r>
              <a:rPr sz="850" spc="-7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spc="10" dirty="0">
                <a:solidFill>
                  <a:srgbClr val="322C2C"/>
                </a:solidFill>
                <a:latin typeface="Verdana"/>
                <a:cs typeface="Verdana"/>
              </a:rPr>
              <a:t>sports</a:t>
            </a:r>
            <a:r>
              <a:rPr sz="850" spc="-7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spc="40" dirty="0">
                <a:solidFill>
                  <a:srgbClr val="322C2C"/>
                </a:solidFill>
                <a:latin typeface="Verdana"/>
                <a:cs typeface="Verdana"/>
              </a:rPr>
              <a:t>and</a:t>
            </a:r>
            <a:r>
              <a:rPr sz="850" spc="-7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spc="5" dirty="0">
                <a:solidFill>
                  <a:srgbClr val="322C2C"/>
                </a:solidFill>
                <a:latin typeface="Verdana"/>
                <a:cs typeface="Verdana"/>
              </a:rPr>
              <a:t>activity</a:t>
            </a:r>
            <a:r>
              <a:rPr sz="850" spc="-7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spc="30" dirty="0">
                <a:solidFill>
                  <a:srgbClr val="322C2C"/>
                </a:solidFill>
                <a:latin typeface="Verdana"/>
                <a:cs typeface="Verdana"/>
              </a:rPr>
              <a:t>bookings</a:t>
            </a:r>
            <a:r>
              <a:rPr sz="850" spc="-7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spc="15" dirty="0">
                <a:solidFill>
                  <a:srgbClr val="322C2C"/>
                </a:solidFill>
                <a:latin typeface="Verdana"/>
                <a:cs typeface="Verdana"/>
              </a:rPr>
              <a:t>presents</a:t>
            </a:r>
            <a:r>
              <a:rPr sz="850" spc="-7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spc="5" dirty="0">
                <a:solidFill>
                  <a:srgbClr val="322C2C"/>
                </a:solidFill>
                <a:latin typeface="Verdana"/>
                <a:cs typeface="Verdana"/>
              </a:rPr>
              <a:t>a </a:t>
            </a:r>
            <a:r>
              <a:rPr sz="850" spc="-28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spc="95" dirty="0">
                <a:solidFill>
                  <a:srgbClr val="322C2C"/>
                </a:solidFill>
                <a:latin typeface="Verdana"/>
                <a:cs typeface="Verdana"/>
              </a:rPr>
              <a:t>m</a:t>
            </a:r>
            <a:r>
              <a:rPr sz="850" spc="-35" dirty="0">
                <a:solidFill>
                  <a:srgbClr val="322C2C"/>
                </a:solidFill>
                <a:latin typeface="Verdana"/>
                <a:cs typeface="Verdana"/>
              </a:rPr>
              <a:t>y</a:t>
            </a:r>
            <a:r>
              <a:rPr sz="850" spc="-20" dirty="0">
                <a:solidFill>
                  <a:srgbClr val="322C2C"/>
                </a:solidFill>
                <a:latin typeface="Verdana"/>
                <a:cs typeface="Verdana"/>
              </a:rPr>
              <a:t>r</a:t>
            </a:r>
            <a:r>
              <a:rPr sz="850" spc="5" dirty="0">
                <a:solidFill>
                  <a:srgbClr val="322C2C"/>
                </a:solidFill>
                <a:latin typeface="Verdana"/>
                <a:cs typeface="Verdana"/>
              </a:rPr>
              <a:t>ia</a:t>
            </a:r>
            <a:r>
              <a:rPr sz="850" spc="65" dirty="0">
                <a:solidFill>
                  <a:srgbClr val="322C2C"/>
                </a:solidFill>
                <a:latin typeface="Verdana"/>
                <a:cs typeface="Verdana"/>
              </a:rPr>
              <a:t>d</a:t>
            </a:r>
            <a:r>
              <a:rPr sz="850" spc="-7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spc="30" dirty="0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sz="850" spc="-5" dirty="0">
                <a:solidFill>
                  <a:srgbClr val="322C2C"/>
                </a:solidFill>
                <a:latin typeface="Verdana"/>
                <a:cs typeface="Verdana"/>
              </a:rPr>
              <a:t>f</a:t>
            </a:r>
            <a:r>
              <a:rPr sz="850" spc="-7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spc="45" dirty="0">
                <a:solidFill>
                  <a:srgbClr val="322C2C"/>
                </a:solidFill>
                <a:latin typeface="Verdana"/>
                <a:cs typeface="Verdana"/>
              </a:rPr>
              <a:t>b</a:t>
            </a:r>
            <a:r>
              <a:rPr sz="850" spc="40" dirty="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sz="850" spc="55" dirty="0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sz="850" spc="20" dirty="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sz="850" spc="65" dirty="0">
                <a:solidFill>
                  <a:srgbClr val="322C2C"/>
                </a:solidFill>
                <a:latin typeface="Verdana"/>
                <a:cs typeface="Verdana"/>
              </a:rPr>
              <a:t>ﬁ</a:t>
            </a:r>
            <a:r>
              <a:rPr sz="850" dirty="0">
                <a:solidFill>
                  <a:srgbClr val="322C2C"/>
                </a:solidFill>
                <a:latin typeface="Verdana"/>
                <a:cs typeface="Verdana"/>
              </a:rPr>
              <a:t>ts</a:t>
            </a:r>
            <a:r>
              <a:rPr sz="850" spc="-125" dirty="0">
                <a:solidFill>
                  <a:srgbClr val="322C2C"/>
                </a:solidFill>
                <a:latin typeface="Verdana"/>
                <a:cs typeface="Verdana"/>
              </a:rPr>
              <a:t>,</a:t>
            </a:r>
            <a:r>
              <a:rPr sz="850" spc="-7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spc="65" dirty="0">
                <a:solidFill>
                  <a:srgbClr val="322C2C"/>
                </a:solidFill>
                <a:latin typeface="Verdana"/>
                <a:cs typeface="Verdana"/>
              </a:rPr>
              <a:t>f</a:t>
            </a:r>
            <a:r>
              <a:rPr sz="850" spc="-25" dirty="0">
                <a:solidFill>
                  <a:srgbClr val="322C2C"/>
                </a:solidFill>
                <a:latin typeface="Verdana"/>
                <a:cs typeface="Verdana"/>
              </a:rPr>
              <a:t>r</a:t>
            </a:r>
            <a:r>
              <a:rPr sz="850" spc="70" dirty="0">
                <a:solidFill>
                  <a:srgbClr val="322C2C"/>
                </a:solidFill>
                <a:latin typeface="Verdana"/>
                <a:cs typeface="Verdana"/>
              </a:rPr>
              <a:t>om</a:t>
            </a:r>
            <a:r>
              <a:rPr sz="850" spc="-7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spc="40" dirty="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sz="850" spc="35" dirty="0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sz="850" spc="50" dirty="0">
                <a:solidFill>
                  <a:srgbClr val="322C2C"/>
                </a:solidFill>
                <a:latin typeface="Verdana"/>
                <a:cs typeface="Verdana"/>
              </a:rPr>
              <a:t>h</a:t>
            </a:r>
            <a:r>
              <a:rPr sz="850" dirty="0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sz="850" spc="55" dirty="0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sz="850" spc="40" dirty="0">
                <a:solidFill>
                  <a:srgbClr val="322C2C"/>
                </a:solidFill>
                <a:latin typeface="Verdana"/>
                <a:cs typeface="Verdana"/>
              </a:rPr>
              <a:t>c</a:t>
            </a:r>
            <a:r>
              <a:rPr sz="850" spc="20" dirty="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sz="850" spc="65" dirty="0">
                <a:solidFill>
                  <a:srgbClr val="322C2C"/>
                </a:solidFill>
                <a:latin typeface="Verdana"/>
                <a:cs typeface="Verdana"/>
              </a:rPr>
              <a:t>d</a:t>
            </a:r>
            <a:r>
              <a:rPr sz="850" spc="-7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spc="20" dirty="0">
                <a:solidFill>
                  <a:srgbClr val="322C2C"/>
                </a:solidFill>
                <a:latin typeface="Verdana"/>
                <a:cs typeface="Verdana"/>
              </a:rPr>
              <a:t>u</a:t>
            </a:r>
            <a:r>
              <a:rPr sz="850" spc="10" dirty="0">
                <a:solidFill>
                  <a:srgbClr val="322C2C"/>
                </a:solidFill>
                <a:latin typeface="Verdana"/>
                <a:cs typeface="Verdana"/>
              </a:rPr>
              <a:t>s</a:t>
            </a:r>
            <a:r>
              <a:rPr sz="850" spc="20" dirty="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sz="850" spc="-10" dirty="0">
                <a:solidFill>
                  <a:srgbClr val="322C2C"/>
                </a:solidFill>
                <a:latin typeface="Verdana"/>
                <a:cs typeface="Verdana"/>
              </a:rPr>
              <a:t>r  </a:t>
            </a:r>
            <a:r>
              <a:rPr sz="850" spc="15" dirty="0">
                <a:solidFill>
                  <a:srgbClr val="322C2C"/>
                </a:solidFill>
                <a:latin typeface="Verdana"/>
                <a:cs typeface="Verdana"/>
              </a:rPr>
              <a:t>experience</a:t>
            </a:r>
            <a:r>
              <a:rPr sz="850" spc="-7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spc="15" dirty="0">
                <a:solidFill>
                  <a:srgbClr val="322C2C"/>
                </a:solidFill>
                <a:latin typeface="Verdana"/>
                <a:cs typeface="Verdana"/>
              </a:rPr>
              <a:t>to</a:t>
            </a:r>
            <a:r>
              <a:rPr sz="850" spc="-7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spc="10" dirty="0">
                <a:solidFill>
                  <a:srgbClr val="322C2C"/>
                </a:solidFill>
                <a:latin typeface="Verdana"/>
                <a:cs typeface="Verdana"/>
              </a:rPr>
              <a:t>data-driven</a:t>
            </a:r>
            <a:r>
              <a:rPr sz="850" spc="-7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spc="5" dirty="0">
                <a:solidFill>
                  <a:srgbClr val="322C2C"/>
                </a:solidFill>
                <a:latin typeface="Verdana"/>
                <a:cs typeface="Verdana"/>
              </a:rPr>
              <a:t>insights.</a:t>
            </a:r>
            <a:endParaRPr sz="850">
              <a:latin typeface="Verdana"/>
              <a:cs typeface="Verdana"/>
            </a:endParaRPr>
          </a:p>
          <a:p>
            <a:pPr marL="12700" marR="37465">
              <a:lnSpc>
                <a:spcPct val="104600"/>
              </a:lnSpc>
              <a:spcBef>
                <a:spcPts val="10"/>
              </a:spcBef>
            </a:pPr>
            <a:r>
              <a:rPr sz="850" spc="45" dirty="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sz="850" spc="100" dirty="0">
                <a:solidFill>
                  <a:srgbClr val="322C2C"/>
                </a:solidFill>
                <a:latin typeface="Verdana"/>
                <a:cs typeface="Verdana"/>
              </a:rPr>
              <a:t>m</a:t>
            </a:r>
            <a:r>
              <a:rPr sz="850" spc="60" dirty="0">
                <a:solidFill>
                  <a:srgbClr val="322C2C"/>
                </a:solidFill>
                <a:latin typeface="Verdana"/>
                <a:cs typeface="Verdana"/>
              </a:rPr>
              <a:t>b</a:t>
            </a:r>
            <a:r>
              <a:rPr sz="850" spc="-20" dirty="0">
                <a:solidFill>
                  <a:srgbClr val="322C2C"/>
                </a:solidFill>
                <a:latin typeface="Verdana"/>
                <a:cs typeface="Verdana"/>
              </a:rPr>
              <a:t>r</a:t>
            </a:r>
            <a:r>
              <a:rPr sz="850" spc="5" dirty="0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sz="850" spc="45" dirty="0">
                <a:solidFill>
                  <a:srgbClr val="322C2C"/>
                </a:solidFill>
                <a:latin typeface="Verdana"/>
                <a:cs typeface="Verdana"/>
              </a:rPr>
              <a:t>c</a:t>
            </a:r>
            <a:r>
              <a:rPr sz="850" spc="30" dirty="0">
                <a:solidFill>
                  <a:srgbClr val="322C2C"/>
                </a:solidFill>
                <a:latin typeface="Verdana"/>
                <a:cs typeface="Verdana"/>
              </a:rPr>
              <a:t>in</a:t>
            </a:r>
            <a:r>
              <a:rPr sz="850" spc="70" dirty="0">
                <a:solidFill>
                  <a:srgbClr val="322C2C"/>
                </a:solidFill>
                <a:latin typeface="Verdana"/>
                <a:cs typeface="Verdana"/>
              </a:rPr>
              <a:t>g</a:t>
            </a:r>
            <a:r>
              <a:rPr sz="850" spc="-7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spc="60" dirty="0">
                <a:solidFill>
                  <a:srgbClr val="322C2C"/>
                </a:solidFill>
                <a:latin typeface="Verdana"/>
                <a:cs typeface="Verdana"/>
              </a:rPr>
              <a:t>d</a:t>
            </a:r>
            <a:r>
              <a:rPr sz="850" spc="20" dirty="0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sz="850" spc="45" dirty="0">
                <a:solidFill>
                  <a:srgbClr val="322C2C"/>
                </a:solidFill>
                <a:latin typeface="Verdana"/>
                <a:cs typeface="Verdana"/>
              </a:rPr>
              <a:t>g</a:t>
            </a:r>
            <a:r>
              <a:rPr sz="850" spc="5" dirty="0">
                <a:solidFill>
                  <a:srgbClr val="322C2C"/>
                </a:solidFill>
                <a:latin typeface="Verdana"/>
                <a:cs typeface="Verdana"/>
              </a:rPr>
              <a:t>it</a:t>
            </a:r>
            <a:r>
              <a:rPr sz="850" spc="10" dirty="0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sz="850" dirty="0">
                <a:solidFill>
                  <a:srgbClr val="322C2C"/>
                </a:solidFill>
                <a:latin typeface="Verdana"/>
                <a:cs typeface="Verdana"/>
              </a:rPr>
              <a:t>l</a:t>
            </a:r>
            <a:r>
              <a:rPr sz="850" spc="-7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spc="15" dirty="0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sz="850" spc="35" dirty="0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sz="850" spc="55" dirty="0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sz="850" spc="20" dirty="0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sz="850" spc="-45" dirty="0">
                <a:solidFill>
                  <a:srgbClr val="322C2C"/>
                </a:solidFill>
                <a:latin typeface="Verdana"/>
                <a:cs typeface="Verdana"/>
              </a:rPr>
              <a:t>v</a:t>
            </a:r>
            <a:r>
              <a:rPr sz="850" dirty="0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sz="850" spc="15" dirty="0">
                <a:solidFill>
                  <a:srgbClr val="322C2C"/>
                </a:solidFill>
                <a:latin typeface="Verdana"/>
                <a:cs typeface="Verdana"/>
              </a:rPr>
              <a:t>t</a:t>
            </a:r>
            <a:r>
              <a:rPr sz="850" spc="5" dirty="0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sz="850" spc="45" dirty="0">
                <a:solidFill>
                  <a:srgbClr val="322C2C"/>
                </a:solidFill>
                <a:latin typeface="Verdana"/>
                <a:cs typeface="Verdana"/>
              </a:rPr>
              <a:t>on</a:t>
            </a:r>
            <a:r>
              <a:rPr sz="850" spc="-7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spc="-5" dirty="0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sz="850" spc="-15" dirty="0">
                <a:solidFill>
                  <a:srgbClr val="322C2C"/>
                </a:solidFill>
                <a:latin typeface="Verdana"/>
                <a:cs typeface="Verdana"/>
              </a:rPr>
              <a:t>s</a:t>
            </a:r>
            <a:r>
              <a:rPr sz="850" spc="-7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spc="5" dirty="0">
                <a:solidFill>
                  <a:srgbClr val="322C2C"/>
                </a:solidFill>
                <a:latin typeface="Verdana"/>
                <a:cs typeface="Verdana"/>
              </a:rPr>
              <a:t>k</a:t>
            </a:r>
            <a:r>
              <a:rPr sz="850" spc="15" dirty="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sz="850" spc="-30" dirty="0">
                <a:solidFill>
                  <a:srgbClr val="322C2C"/>
                </a:solidFill>
                <a:latin typeface="Verdana"/>
                <a:cs typeface="Verdana"/>
              </a:rPr>
              <a:t>y</a:t>
            </a:r>
            <a:r>
              <a:rPr sz="850" spc="-7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dirty="0">
                <a:solidFill>
                  <a:srgbClr val="322C2C"/>
                </a:solidFill>
                <a:latin typeface="Verdana"/>
                <a:cs typeface="Verdana"/>
              </a:rPr>
              <a:t>t</a:t>
            </a:r>
            <a:r>
              <a:rPr sz="850" spc="25" dirty="0">
                <a:solidFill>
                  <a:srgbClr val="322C2C"/>
                </a:solidFill>
                <a:latin typeface="Verdana"/>
                <a:cs typeface="Verdana"/>
              </a:rPr>
              <a:t>o  </a:t>
            </a:r>
            <a:r>
              <a:rPr sz="850" spc="35" dirty="0">
                <a:solidFill>
                  <a:srgbClr val="322C2C"/>
                </a:solidFill>
                <a:latin typeface="Verdana"/>
                <a:cs typeface="Verdana"/>
              </a:rPr>
              <a:t>optimizing</a:t>
            </a:r>
            <a:r>
              <a:rPr sz="850" spc="-7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spc="5" dirty="0">
                <a:solidFill>
                  <a:srgbClr val="322C2C"/>
                </a:solidFill>
                <a:latin typeface="Verdana"/>
                <a:cs typeface="Verdana"/>
              </a:rPr>
              <a:t>leisure</a:t>
            </a:r>
            <a:r>
              <a:rPr sz="850" spc="-7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spc="40" dirty="0">
                <a:solidFill>
                  <a:srgbClr val="322C2C"/>
                </a:solidFill>
                <a:latin typeface="Verdana"/>
                <a:cs typeface="Verdana"/>
              </a:rPr>
              <a:t>and</a:t>
            </a:r>
            <a:r>
              <a:rPr sz="850" spc="-7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spc="30" dirty="0">
                <a:solidFill>
                  <a:srgbClr val="322C2C"/>
                </a:solidFill>
                <a:latin typeface="Verdana"/>
                <a:cs typeface="Verdana"/>
              </a:rPr>
              <a:t>shaping</a:t>
            </a:r>
            <a:r>
              <a:rPr sz="850" spc="-7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spc="30" dirty="0">
                <a:solidFill>
                  <a:srgbClr val="322C2C"/>
                </a:solidFill>
                <a:latin typeface="Verdana"/>
                <a:cs typeface="Verdana"/>
              </a:rPr>
              <a:t>the</a:t>
            </a:r>
            <a:r>
              <a:rPr sz="850" spc="-7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spc="20" dirty="0">
                <a:solidFill>
                  <a:srgbClr val="322C2C"/>
                </a:solidFill>
                <a:latin typeface="Verdana"/>
                <a:cs typeface="Verdana"/>
              </a:rPr>
              <a:t>future </a:t>
            </a:r>
            <a:r>
              <a:rPr sz="850" spc="-28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spc="15" dirty="0">
                <a:solidFill>
                  <a:srgbClr val="322C2C"/>
                </a:solidFill>
                <a:latin typeface="Verdana"/>
                <a:cs typeface="Verdana"/>
              </a:rPr>
              <a:t>of</a:t>
            </a:r>
            <a:r>
              <a:rPr sz="850" spc="-7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spc="30" dirty="0">
                <a:solidFill>
                  <a:srgbClr val="322C2C"/>
                </a:solidFill>
                <a:latin typeface="Verdana"/>
                <a:cs typeface="Verdana"/>
              </a:rPr>
              <a:t>the</a:t>
            </a:r>
            <a:r>
              <a:rPr sz="850" spc="-7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dirty="0">
                <a:solidFill>
                  <a:srgbClr val="322C2C"/>
                </a:solidFill>
                <a:latin typeface="Verdana"/>
                <a:cs typeface="Verdana"/>
              </a:rPr>
              <a:t>industry.</a:t>
            </a:r>
            <a:endParaRPr sz="85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99580" y="472651"/>
            <a:ext cx="1160145" cy="3181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900" spc="-65" dirty="0">
                <a:solidFill>
                  <a:srgbClr val="322C2C"/>
                </a:solidFill>
                <a:latin typeface="SimSun"/>
                <a:cs typeface="SimSun"/>
              </a:rPr>
              <a:t>Conclusion</a:t>
            </a:r>
            <a:endParaRPr sz="19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04095" y="2534759"/>
            <a:ext cx="942975" cy="753745"/>
          </a:xfrm>
          <a:custGeom>
            <a:avLst/>
            <a:gdLst/>
            <a:ahLst/>
            <a:cxnLst/>
            <a:rect l="l" t="t" r="r" b="b"/>
            <a:pathLst>
              <a:path w="942975" h="753745">
                <a:moveTo>
                  <a:pt x="942650" y="0"/>
                </a:moveTo>
                <a:lnTo>
                  <a:pt x="864401" y="21530"/>
                </a:lnTo>
                <a:lnTo>
                  <a:pt x="820089" y="38361"/>
                </a:lnTo>
                <a:lnTo>
                  <a:pt x="777896" y="57642"/>
                </a:lnTo>
                <a:lnTo>
                  <a:pt x="737661" y="79183"/>
                </a:lnTo>
                <a:lnTo>
                  <a:pt x="699221" y="102798"/>
                </a:lnTo>
                <a:lnTo>
                  <a:pt x="662411" y="128296"/>
                </a:lnTo>
                <a:lnTo>
                  <a:pt x="627070" y="155491"/>
                </a:lnTo>
                <a:lnTo>
                  <a:pt x="593033" y="184192"/>
                </a:lnTo>
                <a:lnTo>
                  <a:pt x="560137" y="214213"/>
                </a:lnTo>
                <a:lnTo>
                  <a:pt x="528220" y="245365"/>
                </a:lnTo>
                <a:lnTo>
                  <a:pt x="497119" y="277458"/>
                </a:lnTo>
                <a:lnTo>
                  <a:pt x="466669" y="310306"/>
                </a:lnTo>
                <a:lnTo>
                  <a:pt x="436709" y="343719"/>
                </a:lnTo>
                <a:lnTo>
                  <a:pt x="407074" y="377509"/>
                </a:lnTo>
                <a:lnTo>
                  <a:pt x="377602" y="411487"/>
                </a:lnTo>
                <a:lnTo>
                  <a:pt x="348134" y="445464"/>
                </a:lnTo>
                <a:lnTo>
                  <a:pt x="318503" y="479253"/>
                </a:lnTo>
                <a:lnTo>
                  <a:pt x="288545" y="512665"/>
                </a:lnTo>
                <a:lnTo>
                  <a:pt x="258097" y="545512"/>
                </a:lnTo>
                <a:lnTo>
                  <a:pt x="226997" y="577605"/>
                </a:lnTo>
                <a:lnTo>
                  <a:pt x="195080" y="608757"/>
                </a:lnTo>
                <a:lnTo>
                  <a:pt x="162185" y="638778"/>
                </a:lnTo>
                <a:lnTo>
                  <a:pt x="128148" y="667480"/>
                </a:lnTo>
                <a:lnTo>
                  <a:pt x="92805" y="694675"/>
                </a:lnTo>
                <a:lnTo>
                  <a:pt x="55994" y="720174"/>
                </a:lnTo>
                <a:lnTo>
                  <a:pt x="17552" y="743789"/>
                </a:lnTo>
                <a:lnTo>
                  <a:pt x="0" y="753187"/>
                </a:lnTo>
              </a:path>
            </a:pathLst>
          </a:custGeom>
          <a:ln w="7994">
            <a:solidFill>
              <a:srgbClr val="32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2485" y="0"/>
            <a:ext cx="5849620" cy="747395"/>
            <a:chOff x="-2485" y="0"/>
            <a:chExt cx="5849620" cy="747395"/>
          </a:xfrm>
        </p:grpSpPr>
        <p:sp>
          <p:nvSpPr>
            <p:cNvPr id="4" name="object 4"/>
            <p:cNvSpPr/>
            <p:nvPr/>
          </p:nvSpPr>
          <p:spPr>
            <a:xfrm>
              <a:off x="1512" y="0"/>
              <a:ext cx="876300" cy="739775"/>
            </a:xfrm>
            <a:custGeom>
              <a:avLst/>
              <a:gdLst/>
              <a:ahLst/>
              <a:cxnLst/>
              <a:rect l="l" t="t" r="r" b="b"/>
              <a:pathLst>
                <a:path w="876300" h="739775">
                  <a:moveTo>
                    <a:pt x="875858" y="0"/>
                  </a:moveTo>
                  <a:lnTo>
                    <a:pt x="837161" y="20718"/>
                  </a:lnTo>
                  <a:lnTo>
                    <a:pt x="798720" y="44334"/>
                  </a:lnTo>
                  <a:lnTo>
                    <a:pt x="761910" y="69834"/>
                  </a:lnTo>
                  <a:lnTo>
                    <a:pt x="726568" y="97029"/>
                  </a:lnTo>
                  <a:lnTo>
                    <a:pt x="692531" y="125732"/>
                  </a:lnTo>
                  <a:lnTo>
                    <a:pt x="659636" y="155753"/>
                  </a:lnTo>
                  <a:lnTo>
                    <a:pt x="627719" y="186906"/>
                  </a:lnTo>
                  <a:lnTo>
                    <a:pt x="596618" y="219000"/>
                  </a:lnTo>
                  <a:lnTo>
                    <a:pt x="566169" y="251848"/>
                  </a:lnTo>
                  <a:lnTo>
                    <a:pt x="536209" y="285261"/>
                  </a:lnTo>
                  <a:lnTo>
                    <a:pt x="506576" y="319051"/>
                  </a:lnTo>
                  <a:lnTo>
                    <a:pt x="477105" y="353029"/>
                  </a:lnTo>
                  <a:lnTo>
                    <a:pt x="447636" y="387008"/>
                  </a:lnTo>
                  <a:lnTo>
                    <a:pt x="418004" y="420798"/>
                  </a:lnTo>
                  <a:lnTo>
                    <a:pt x="388046" y="454211"/>
                  </a:lnTo>
                  <a:lnTo>
                    <a:pt x="357598" y="487060"/>
                  </a:lnTo>
                  <a:lnTo>
                    <a:pt x="326497" y="519154"/>
                  </a:lnTo>
                  <a:lnTo>
                    <a:pt x="294581" y="550307"/>
                  </a:lnTo>
                  <a:lnTo>
                    <a:pt x="261686" y="580328"/>
                  </a:lnTo>
                  <a:lnTo>
                    <a:pt x="227649" y="609031"/>
                  </a:lnTo>
                  <a:lnTo>
                    <a:pt x="192307" y="636227"/>
                  </a:lnTo>
                  <a:lnTo>
                    <a:pt x="155497" y="661727"/>
                  </a:lnTo>
                  <a:lnTo>
                    <a:pt x="117055" y="685342"/>
                  </a:lnTo>
                  <a:lnTo>
                    <a:pt x="76819" y="706885"/>
                  </a:lnTo>
                  <a:lnTo>
                    <a:pt x="34626" y="726167"/>
                  </a:lnTo>
                  <a:lnTo>
                    <a:pt x="0" y="739320"/>
                  </a:lnTo>
                </a:path>
              </a:pathLst>
            </a:custGeom>
            <a:ln w="7994">
              <a:solidFill>
                <a:srgbClr val="32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11" y="171424"/>
              <a:ext cx="5845810" cy="15240"/>
            </a:xfrm>
            <a:custGeom>
              <a:avLst/>
              <a:gdLst/>
              <a:ahLst/>
              <a:cxnLst/>
              <a:rect l="l" t="t" r="r" b="b"/>
              <a:pathLst>
                <a:path w="5845810" h="15239">
                  <a:moveTo>
                    <a:pt x="5845213" y="0"/>
                  </a:moveTo>
                  <a:lnTo>
                    <a:pt x="0" y="0"/>
                  </a:lnTo>
                  <a:lnTo>
                    <a:pt x="0" y="15214"/>
                  </a:lnTo>
                  <a:lnTo>
                    <a:pt x="5845213" y="15214"/>
                  </a:lnTo>
                  <a:lnTo>
                    <a:pt x="5845213" y="0"/>
                  </a:lnTo>
                  <a:close/>
                </a:path>
              </a:pathLst>
            </a:custGeom>
            <a:solidFill>
              <a:srgbClr val="32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511" y="3117748"/>
            <a:ext cx="5845810" cy="15240"/>
          </a:xfrm>
          <a:custGeom>
            <a:avLst/>
            <a:gdLst/>
            <a:ahLst/>
            <a:cxnLst/>
            <a:rect l="l" t="t" r="r" b="b"/>
            <a:pathLst>
              <a:path w="5845810" h="15239">
                <a:moveTo>
                  <a:pt x="5845213" y="0"/>
                </a:moveTo>
                <a:lnTo>
                  <a:pt x="0" y="0"/>
                </a:lnTo>
                <a:lnTo>
                  <a:pt x="0" y="15227"/>
                </a:lnTo>
                <a:lnTo>
                  <a:pt x="5845213" y="15227"/>
                </a:lnTo>
                <a:lnTo>
                  <a:pt x="5845213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24024" y="1286442"/>
            <a:ext cx="1374140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spc="195" dirty="0">
                <a:solidFill>
                  <a:srgbClr val="322C2C"/>
                </a:solidFill>
                <a:latin typeface="SimSun"/>
                <a:cs typeface="SimSun"/>
              </a:rPr>
              <a:t>T</a:t>
            </a:r>
            <a:r>
              <a:rPr sz="3200" spc="185" dirty="0">
                <a:solidFill>
                  <a:srgbClr val="322C2C"/>
                </a:solidFill>
                <a:latin typeface="SimSun"/>
                <a:cs typeface="SimSun"/>
              </a:rPr>
              <a:t>h</a:t>
            </a:r>
            <a:r>
              <a:rPr sz="3200" spc="-75" dirty="0">
                <a:solidFill>
                  <a:srgbClr val="322C2C"/>
                </a:solidFill>
                <a:latin typeface="SimSun"/>
                <a:cs typeface="SimSun"/>
              </a:rPr>
              <a:t>a</a:t>
            </a:r>
            <a:r>
              <a:rPr sz="3200" spc="185" dirty="0">
                <a:solidFill>
                  <a:srgbClr val="322C2C"/>
                </a:solidFill>
                <a:latin typeface="SimSun"/>
                <a:cs typeface="SimSun"/>
              </a:rPr>
              <a:t>n</a:t>
            </a:r>
            <a:r>
              <a:rPr sz="3200" spc="-10" dirty="0">
                <a:solidFill>
                  <a:srgbClr val="322C2C"/>
                </a:solidFill>
                <a:latin typeface="SimSun"/>
                <a:cs typeface="SimSun"/>
              </a:rPr>
              <a:t>k</a:t>
            </a:r>
            <a:r>
              <a:rPr sz="3200" spc="-330" dirty="0">
                <a:solidFill>
                  <a:srgbClr val="322C2C"/>
                </a:solidFill>
                <a:latin typeface="SimSun"/>
                <a:cs typeface="SimSun"/>
              </a:rPr>
              <a:t>s</a:t>
            </a:r>
            <a:r>
              <a:rPr sz="3200" spc="-750" dirty="0">
                <a:solidFill>
                  <a:srgbClr val="322C2C"/>
                </a:solidFill>
                <a:latin typeface="SimSun"/>
                <a:cs typeface="SimSun"/>
              </a:rPr>
              <a:t>!</a:t>
            </a:r>
            <a:endParaRPr sz="32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40"/>
              </a:spcBef>
            </a:pPr>
            <a:r>
              <a:rPr spc="-165" dirty="0"/>
              <a:t>T</a:t>
            </a:r>
            <a:r>
              <a:rPr spc="-370" dirty="0"/>
              <a:t>e</a:t>
            </a:r>
            <a:r>
              <a:rPr spc="-305" dirty="0"/>
              <a:t>a</a:t>
            </a:r>
            <a:r>
              <a:rPr spc="-285" dirty="0"/>
              <a:t>m</a:t>
            </a:r>
            <a:r>
              <a:rPr spc="70" dirty="0"/>
              <a:t> </a:t>
            </a:r>
            <a:r>
              <a:rPr spc="-140" dirty="0"/>
              <a:t>M</a:t>
            </a:r>
            <a:r>
              <a:rPr spc="-90" dirty="0"/>
              <a:t>e</a:t>
            </a:r>
            <a:r>
              <a:rPr spc="-260" dirty="0"/>
              <a:t>m</a:t>
            </a:r>
            <a:r>
              <a:rPr spc="-175" dirty="0"/>
              <a:t>b</a:t>
            </a:r>
            <a:r>
              <a:rPr spc="-300" dirty="0"/>
              <a:t>e</a:t>
            </a:r>
            <a:r>
              <a:rPr spc="-260" dirty="0"/>
              <a:t>r</a:t>
            </a:r>
            <a:r>
              <a:rPr spc="-400" dirty="0"/>
              <a:t>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4913" y="1170657"/>
            <a:ext cx="228337" cy="23013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14913" y="1703344"/>
            <a:ext cx="228337" cy="23013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5724" y="2248518"/>
            <a:ext cx="228325" cy="23013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14913" y="2807351"/>
            <a:ext cx="228337" cy="23013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105"/>
              </a:spcBef>
            </a:pPr>
            <a:r>
              <a:rPr spc="-285" dirty="0"/>
              <a:t>2</a:t>
            </a:r>
            <a:r>
              <a:rPr spc="-409" dirty="0"/>
              <a:t>1</a:t>
            </a:r>
            <a:r>
              <a:rPr spc="-415" dirty="0"/>
              <a:t>1</a:t>
            </a:r>
            <a:r>
              <a:rPr spc="-145" dirty="0"/>
              <a:t>00</a:t>
            </a:r>
            <a:r>
              <a:rPr spc="-310" dirty="0"/>
              <a:t>3</a:t>
            </a:r>
            <a:r>
              <a:rPr spc="-145" dirty="0"/>
              <a:t>0</a:t>
            </a:r>
            <a:r>
              <a:rPr spc="-415" dirty="0"/>
              <a:t>1</a:t>
            </a:r>
            <a:r>
              <a:rPr spc="-145" dirty="0"/>
              <a:t>0</a:t>
            </a:r>
            <a:r>
              <a:rPr spc="-280" dirty="0"/>
              <a:t>2</a:t>
            </a:r>
            <a:r>
              <a:rPr spc="25" dirty="0"/>
              <a:t> </a:t>
            </a:r>
            <a:r>
              <a:rPr spc="-15" dirty="0"/>
              <a:t>-</a:t>
            </a:r>
            <a:r>
              <a:rPr spc="25" dirty="0"/>
              <a:t> </a:t>
            </a:r>
            <a:r>
              <a:rPr spc="200" dirty="0"/>
              <a:t>C</a:t>
            </a:r>
            <a:r>
              <a:rPr spc="25" dirty="0"/>
              <a:t> </a:t>
            </a:r>
            <a:r>
              <a:rPr spc="-15" dirty="0"/>
              <a:t>S</a:t>
            </a:r>
            <a:r>
              <a:rPr spc="-50" dirty="0"/>
              <a:t>ri</a:t>
            </a:r>
            <a:r>
              <a:rPr spc="25" dirty="0"/>
              <a:t> </a:t>
            </a:r>
            <a:r>
              <a:rPr spc="195" dirty="0"/>
              <a:t>C</a:t>
            </a:r>
            <a:r>
              <a:rPr spc="-100" dirty="0"/>
              <a:t>h</a:t>
            </a:r>
            <a:r>
              <a:rPr spc="-135" dirty="0"/>
              <a:t>a</a:t>
            </a:r>
            <a:r>
              <a:rPr spc="-120" dirty="0"/>
              <a:t>r</a:t>
            </a:r>
            <a:r>
              <a:rPr spc="-135" dirty="0"/>
              <a:t>a</a:t>
            </a:r>
            <a:r>
              <a:rPr spc="-75" dirty="0"/>
              <a:t>n</a:t>
            </a:r>
          </a:p>
          <a:p>
            <a:pPr marL="38100" marR="44450" indent="-1270">
              <a:lnSpc>
                <a:spcPts val="4360"/>
              </a:lnSpc>
              <a:spcBef>
                <a:spcPts val="400"/>
              </a:spcBef>
            </a:pPr>
            <a:r>
              <a:rPr spc="-285" dirty="0"/>
              <a:t>2</a:t>
            </a:r>
            <a:r>
              <a:rPr spc="-415" dirty="0"/>
              <a:t>1</a:t>
            </a:r>
            <a:r>
              <a:rPr spc="-275" dirty="0"/>
              <a:t>1</a:t>
            </a:r>
            <a:r>
              <a:rPr spc="-280" dirty="0"/>
              <a:t>0</a:t>
            </a:r>
            <a:r>
              <a:rPr spc="-145" dirty="0"/>
              <a:t>0</a:t>
            </a:r>
            <a:r>
              <a:rPr spc="-310" dirty="0"/>
              <a:t>3</a:t>
            </a:r>
            <a:r>
              <a:rPr spc="-145" dirty="0"/>
              <a:t>00</a:t>
            </a:r>
            <a:r>
              <a:rPr spc="-409" dirty="0"/>
              <a:t>11</a:t>
            </a:r>
            <a:r>
              <a:rPr spc="25" dirty="0"/>
              <a:t> </a:t>
            </a:r>
            <a:r>
              <a:rPr spc="-15" dirty="0"/>
              <a:t>-</a:t>
            </a:r>
            <a:r>
              <a:rPr spc="25" dirty="0"/>
              <a:t> </a:t>
            </a:r>
            <a:r>
              <a:rPr spc="35" dirty="0"/>
              <a:t>M</a:t>
            </a:r>
            <a:r>
              <a:rPr spc="-15" dirty="0"/>
              <a:t>.</a:t>
            </a:r>
            <a:r>
              <a:rPr spc="25" dirty="0"/>
              <a:t> </a:t>
            </a:r>
            <a:r>
              <a:rPr spc="85" dirty="0"/>
              <a:t>N</a:t>
            </a:r>
            <a:r>
              <a:rPr spc="-135" dirty="0"/>
              <a:t>a</a:t>
            </a:r>
            <a:r>
              <a:rPr spc="-140" dirty="0"/>
              <a:t>g</a:t>
            </a:r>
            <a:r>
              <a:rPr spc="-155" dirty="0"/>
              <a:t>e</a:t>
            </a:r>
            <a:r>
              <a:rPr spc="-80" dirty="0"/>
              <a:t>n</a:t>
            </a:r>
            <a:r>
              <a:rPr spc="-85" dirty="0"/>
              <a:t>d</a:t>
            </a:r>
            <a:r>
              <a:rPr spc="-120" dirty="0"/>
              <a:t>r</a:t>
            </a:r>
            <a:r>
              <a:rPr spc="-80" dirty="0"/>
              <a:t>a  </a:t>
            </a:r>
            <a:r>
              <a:rPr spc="-285" dirty="0"/>
              <a:t>2</a:t>
            </a:r>
            <a:r>
              <a:rPr spc="-415" dirty="0"/>
              <a:t>1</a:t>
            </a:r>
            <a:r>
              <a:rPr spc="-275" dirty="0"/>
              <a:t>1</a:t>
            </a:r>
            <a:r>
              <a:rPr spc="-280" dirty="0"/>
              <a:t>0</a:t>
            </a:r>
            <a:r>
              <a:rPr spc="-145" dirty="0"/>
              <a:t>0</a:t>
            </a:r>
            <a:r>
              <a:rPr spc="-310" dirty="0"/>
              <a:t>3</a:t>
            </a:r>
            <a:r>
              <a:rPr spc="-145" dirty="0"/>
              <a:t>0</a:t>
            </a:r>
            <a:r>
              <a:rPr spc="-415" dirty="0"/>
              <a:t>1</a:t>
            </a:r>
            <a:r>
              <a:rPr spc="-275" dirty="0"/>
              <a:t>5</a:t>
            </a:r>
            <a:r>
              <a:rPr spc="-165" dirty="0"/>
              <a:t>9</a:t>
            </a:r>
            <a:r>
              <a:rPr spc="25" dirty="0"/>
              <a:t> </a:t>
            </a:r>
            <a:r>
              <a:rPr spc="-15" dirty="0"/>
              <a:t>-</a:t>
            </a:r>
            <a:r>
              <a:rPr spc="25" dirty="0"/>
              <a:t> </a:t>
            </a:r>
            <a:r>
              <a:rPr spc="85" dirty="0"/>
              <a:t>N</a:t>
            </a:r>
            <a:r>
              <a:rPr spc="-15" dirty="0"/>
              <a:t>.</a:t>
            </a:r>
            <a:r>
              <a:rPr spc="25" dirty="0"/>
              <a:t> </a:t>
            </a:r>
            <a:r>
              <a:rPr spc="145" dirty="0"/>
              <a:t>A</a:t>
            </a:r>
            <a:r>
              <a:rPr spc="-75" dirty="0"/>
              <a:t>b</a:t>
            </a:r>
            <a:r>
              <a:rPr spc="-70" dirty="0"/>
              <a:t>h</a:t>
            </a:r>
            <a:r>
              <a:rPr spc="-40" dirty="0"/>
              <a:t>i</a:t>
            </a:r>
            <a:r>
              <a:rPr spc="-80" dirty="0"/>
              <a:t>n</a:t>
            </a:r>
            <a:r>
              <a:rPr spc="-155" dirty="0"/>
              <a:t>a</a:t>
            </a:r>
            <a:r>
              <a:rPr spc="-130" dirty="0"/>
              <a:t>v</a:t>
            </a:r>
          </a:p>
          <a:p>
            <a:pPr marL="36830">
              <a:lnSpc>
                <a:spcPct val="100000"/>
              </a:lnSpc>
              <a:spcBef>
                <a:spcPts val="1750"/>
              </a:spcBef>
            </a:pPr>
            <a:r>
              <a:rPr spc="-285" dirty="0"/>
              <a:t>2</a:t>
            </a:r>
            <a:r>
              <a:rPr spc="-409" dirty="0"/>
              <a:t>1</a:t>
            </a:r>
            <a:r>
              <a:rPr spc="-415" dirty="0"/>
              <a:t>1</a:t>
            </a:r>
            <a:r>
              <a:rPr spc="-145" dirty="0"/>
              <a:t>00</a:t>
            </a:r>
            <a:r>
              <a:rPr spc="-310" dirty="0"/>
              <a:t>3</a:t>
            </a:r>
            <a:r>
              <a:rPr spc="-145" dirty="0"/>
              <a:t>0</a:t>
            </a:r>
            <a:r>
              <a:rPr spc="-285" dirty="0"/>
              <a:t>2</a:t>
            </a:r>
            <a:r>
              <a:rPr spc="-195" dirty="0"/>
              <a:t>4</a:t>
            </a:r>
            <a:r>
              <a:rPr spc="-165" dirty="0"/>
              <a:t>6</a:t>
            </a:r>
            <a:r>
              <a:rPr spc="25" dirty="0"/>
              <a:t> </a:t>
            </a:r>
            <a:r>
              <a:rPr spc="-15" dirty="0"/>
              <a:t>-</a:t>
            </a:r>
            <a:r>
              <a:rPr spc="25" dirty="0"/>
              <a:t> </a:t>
            </a:r>
            <a:r>
              <a:rPr spc="-80" dirty="0"/>
              <a:t>V</a:t>
            </a:r>
            <a:r>
              <a:rPr spc="-15" dirty="0"/>
              <a:t>.</a:t>
            </a:r>
            <a:r>
              <a:rPr spc="25" dirty="0"/>
              <a:t> </a:t>
            </a:r>
            <a:r>
              <a:rPr spc="145" dirty="0"/>
              <a:t>A</a:t>
            </a:r>
            <a:r>
              <a:rPr spc="-65" dirty="0"/>
              <a:t>k</a:t>
            </a:r>
            <a:r>
              <a:rPr spc="-175" dirty="0"/>
              <a:t>s</a:t>
            </a:r>
            <a:r>
              <a:rPr spc="-100" dirty="0"/>
              <a:t>h</a:t>
            </a:r>
            <a:r>
              <a:rPr spc="-155" dirty="0"/>
              <a:t>a</a:t>
            </a:r>
            <a:r>
              <a:rPr spc="-125" dirty="0"/>
              <a:t>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460750" y="841413"/>
            <a:ext cx="2303145" cy="2291715"/>
            <a:chOff x="3548146" y="1000768"/>
            <a:chExt cx="2303145" cy="2291715"/>
          </a:xfrm>
        </p:grpSpPr>
        <p:sp>
          <p:nvSpPr>
            <p:cNvPr id="3" name="object 3"/>
            <p:cNvSpPr/>
            <p:nvPr/>
          </p:nvSpPr>
          <p:spPr>
            <a:xfrm>
              <a:off x="4169604" y="1793252"/>
              <a:ext cx="1677670" cy="1494790"/>
            </a:xfrm>
            <a:custGeom>
              <a:avLst/>
              <a:gdLst/>
              <a:ahLst/>
              <a:cxnLst/>
              <a:rect l="l" t="t" r="r" b="b"/>
              <a:pathLst>
                <a:path w="1677670" h="1494789">
                  <a:moveTo>
                    <a:pt x="1677123" y="0"/>
                  </a:moveTo>
                  <a:lnTo>
                    <a:pt x="1619084" y="7252"/>
                  </a:lnTo>
                  <a:lnTo>
                    <a:pt x="1569586" y="16499"/>
                  </a:lnTo>
                  <a:lnTo>
                    <a:pt x="1521749" y="28170"/>
                  </a:lnTo>
                  <a:lnTo>
                    <a:pt x="1475504" y="42169"/>
                  </a:lnTo>
                  <a:lnTo>
                    <a:pt x="1430787" y="58398"/>
                  </a:lnTo>
                  <a:lnTo>
                    <a:pt x="1387530" y="76762"/>
                  </a:lnTo>
                  <a:lnTo>
                    <a:pt x="1345667" y="97162"/>
                  </a:lnTo>
                  <a:lnTo>
                    <a:pt x="1305132" y="119502"/>
                  </a:lnTo>
                  <a:lnTo>
                    <a:pt x="1265858" y="143685"/>
                  </a:lnTo>
                  <a:lnTo>
                    <a:pt x="1227779" y="169614"/>
                  </a:lnTo>
                  <a:lnTo>
                    <a:pt x="1190829" y="197191"/>
                  </a:lnTo>
                  <a:lnTo>
                    <a:pt x="1154941" y="226320"/>
                  </a:lnTo>
                  <a:lnTo>
                    <a:pt x="1120049" y="256904"/>
                  </a:lnTo>
                  <a:lnTo>
                    <a:pt x="1086087" y="288846"/>
                  </a:lnTo>
                  <a:lnTo>
                    <a:pt x="1052987" y="322049"/>
                  </a:lnTo>
                  <a:lnTo>
                    <a:pt x="1020685" y="356416"/>
                  </a:lnTo>
                  <a:lnTo>
                    <a:pt x="989112" y="391849"/>
                  </a:lnTo>
                  <a:lnTo>
                    <a:pt x="958204" y="428252"/>
                  </a:lnTo>
                  <a:lnTo>
                    <a:pt x="927893" y="465529"/>
                  </a:lnTo>
                  <a:lnTo>
                    <a:pt x="898114" y="503581"/>
                  </a:lnTo>
                  <a:lnTo>
                    <a:pt x="868799" y="542311"/>
                  </a:lnTo>
                  <a:lnTo>
                    <a:pt x="839883" y="581624"/>
                  </a:lnTo>
                  <a:lnTo>
                    <a:pt x="811299" y="621422"/>
                  </a:lnTo>
                  <a:lnTo>
                    <a:pt x="782980" y="661607"/>
                  </a:lnTo>
                  <a:lnTo>
                    <a:pt x="754861" y="702084"/>
                  </a:lnTo>
                  <a:lnTo>
                    <a:pt x="726875" y="742754"/>
                  </a:lnTo>
                  <a:lnTo>
                    <a:pt x="698956" y="783521"/>
                  </a:lnTo>
                  <a:lnTo>
                    <a:pt x="671034" y="824290"/>
                  </a:lnTo>
                  <a:lnTo>
                    <a:pt x="643045" y="864961"/>
                  </a:lnTo>
                  <a:lnTo>
                    <a:pt x="614923" y="905439"/>
                  </a:lnTo>
                  <a:lnTo>
                    <a:pt x="586602" y="945625"/>
                  </a:lnTo>
                  <a:lnTo>
                    <a:pt x="558016" y="985424"/>
                  </a:lnTo>
                  <a:lnTo>
                    <a:pt x="529098" y="1024737"/>
                  </a:lnTo>
                  <a:lnTo>
                    <a:pt x="499782" y="1063469"/>
                  </a:lnTo>
                  <a:lnTo>
                    <a:pt x="470001" y="1101522"/>
                  </a:lnTo>
                  <a:lnTo>
                    <a:pt x="439689" y="1138798"/>
                  </a:lnTo>
                  <a:lnTo>
                    <a:pt x="408779" y="1175202"/>
                  </a:lnTo>
                  <a:lnTo>
                    <a:pt x="377206" y="1210636"/>
                  </a:lnTo>
                  <a:lnTo>
                    <a:pt x="344903" y="1245003"/>
                  </a:lnTo>
                  <a:lnTo>
                    <a:pt x="311803" y="1278207"/>
                  </a:lnTo>
                  <a:lnTo>
                    <a:pt x="277840" y="1310149"/>
                  </a:lnTo>
                  <a:lnTo>
                    <a:pt x="242948" y="1340733"/>
                  </a:lnTo>
                  <a:lnTo>
                    <a:pt x="207060" y="1369863"/>
                  </a:lnTo>
                  <a:lnTo>
                    <a:pt x="170111" y="1397441"/>
                  </a:lnTo>
                  <a:lnTo>
                    <a:pt x="132033" y="1423370"/>
                  </a:lnTo>
                  <a:lnTo>
                    <a:pt x="92760" y="1447553"/>
                  </a:lnTo>
                  <a:lnTo>
                    <a:pt x="52226" y="1469893"/>
                  </a:lnTo>
                  <a:lnTo>
                    <a:pt x="10364" y="1490293"/>
                  </a:lnTo>
                  <a:lnTo>
                    <a:pt x="0" y="1494694"/>
                  </a:lnTo>
                </a:path>
              </a:pathLst>
            </a:custGeom>
            <a:ln w="7989">
              <a:solidFill>
                <a:srgbClr val="32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48146" y="1000768"/>
              <a:ext cx="1671364" cy="1671364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511" y="175221"/>
            <a:ext cx="5845810" cy="15240"/>
          </a:xfrm>
          <a:custGeom>
            <a:avLst/>
            <a:gdLst/>
            <a:ahLst/>
            <a:cxnLst/>
            <a:rect l="l" t="t" r="r" b="b"/>
            <a:pathLst>
              <a:path w="5845810" h="15239">
                <a:moveTo>
                  <a:pt x="5845213" y="0"/>
                </a:moveTo>
                <a:lnTo>
                  <a:pt x="0" y="0"/>
                </a:lnTo>
                <a:lnTo>
                  <a:pt x="0" y="15227"/>
                </a:lnTo>
                <a:lnTo>
                  <a:pt x="5845213" y="15227"/>
                </a:lnTo>
                <a:lnTo>
                  <a:pt x="5845213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11" y="3117888"/>
            <a:ext cx="5845810" cy="15240"/>
          </a:xfrm>
          <a:custGeom>
            <a:avLst/>
            <a:gdLst/>
            <a:ahLst/>
            <a:cxnLst/>
            <a:rect l="l" t="t" r="r" b="b"/>
            <a:pathLst>
              <a:path w="5845810" h="15239">
                <a:moveTo>
                  <a:pt x="5845213" y="0"/>
                </a:moveTo>
                <a:lnTo>
                  <a:pt x="0" y="0"/>
                </a:lnTo>
                <a:lnTo>
                  <a:pt x="0" y="15214"/>
                </a:lnTo>
                <a:lnTo>
                  <a:pt x="5845213" y="15214"/>
                </a:lnTo>
                <a:lnTo>
                  <a:pt x="5845213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08342" y="1093266"/>
            <a:ext cx="2361565" cy="8420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70"/>
              </a:spcBef>
            </a:pPr>
            <a:r>
              <a:rPr sz="850" spc="-20" dirty="0">
                <a:solidFill>
                  <a:srgbClr val="322C2C"/>
                </a:solidFill>
                <a:latin typeface="Verdana"/>
                <a:cs typeface="Verdana"/>
              </a:rPr>
              <a:t>In</a:t>
            </a:r>
            <a:r>
              <a:rPr sz="850" spc="-7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spc="-5" dirty="0">
                <a:solidFill>
                  <a:srgbClr val="322C2C"/>
                </a:solidFill>
                <a:latin typeface="Verdana"/>
                <a:cs typeface="Verdana"/>
              </a:rPr>
              <a:t>today's</a:t>
            </a:r>
            <a:r>
              <a:rPr sz="850" spc="-6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spc="20" dirty="0">
                <a:solidFill>
                  <a:srgbClr val="322C2C"/>
                </a:solidFill>
                <a:latin typeface="Verdana"/>
                <a:cs typeface="Verdana"/>
              </a:rPr>
              <a:t>digital</a:t>
            </a:r>
            <a:r>
              <a:rPr sz="850" spc="-6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spc="-5" dirty="0">
                <a:solidFill>
                  <a:srgbClr val="322C2C"/>
                </a:solidFill>
                <a:latin typeface="Verdana"/>
                <a:cs typeface="Verdana"/>
              </a:rPr>
              <a:t>age,</a:t>
            </a:r>
            <a:r>
              <a:rPr sz="850" spc="-6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900" i="1" dirty="0">
                <a:solidFill>
                  <a:srgbClr val="322C2C"/>
                </a:solidFill>
                <a:latin typeface="Verdana"/>
                <a:cs typeface="Verdana"/>
              </a:rPr>
              <a:t>online</a:t>
            </a:r>
            <a:r>
              <a:rPr sz="900" i="1" spc="-8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900" i="1" spc="-10" dirty="0">
                <a:solidFill>
                  <a:srgbClr val="322C2C"/>
                </a:solidFill>
                <a:latin typeface="Verdana"/>
                <a:cs typeface="Verdana"/>
              </a:rPr>
              <a:t>platforms</a:t>
            </a:r>
            <a:r>
              <a:rPr sz="900" i="1" spc="-8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dirty="0">
                <a:solidFill>
                  <a:srgbClr val="322C2C"/>
                </a:solidFill>
                <a:latin typeface="Verdana"/>
                <a:cs typeface="Verdana"/>
              </a:rPr>
              <a:t>are </a:t>
            </a:r>
            <a:r>
              <a:rPr sz="850" spc="-28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spc="15" dirty="0">
                <a:solidFill>
                  <a:srgbClr val="322C2C"/>
                </a:solidFill>
                <a:latin typeface="Verdana"/>
                <a:cs typeface="Verdana"/>
              </a:rPr>
              <a:t>revolutionizing </a:t>
            </a:r>
            <a:r>
              <a:rPr sz="850" spc="35" dirty="0">
                <a:solidFill>
                  <a:srgbClr val="322C2C"/>
                </a:solidFill>
                <a:latin typeface="Verdana"/>
                <a:cs typeface="Verdana"/>
              </a:rPr>
              <a:t>the </a:t>
            </a:r>
            <a:r>
              <a:rPr sz="850" spc="10" dirty="0">
                <a:solidFill>
                  <a:srgbClr val="322C2C"/>
                </a:solidFill>
                <a:latin typeface="Verdana"/>
                <a:cs typeface="Verdana"/>
              </a:rPr>
              <a:t>way </a:t>
            </a:r>
            <a:r>
              <a:rPr sz="850" spc="35" dirty="0">
                <a:solidFill>
                  <a:srgbClr val="322C2C"/>
                </a:solidFill>
                <a:latin typeface="Verdana"/>
                <a:cs typeface="Verdana"/>
              </a:rPr>
              <a:t>people book </a:t>
            </a:r>
            <a:r>
              <a:rPr sz="850" spc="4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900" i="1" spc="-45" dirty="0">
                <a:solidFill>
                  <a:srgbClr val="322C2C"/>
                </a:solidFill>
                <a:latin typeface="Verdana"/>
                <a:cs typeface="Verdana"/>
              </a:rPr>
              <a:t>s</a:t>
            </a:r>
            <a:r>
              <a:rPr sz="900" i="1" spc="20" dirty="0">
                <a:solidFill>
                  <a:srgbClr val="322C2C"/>
                </a:solidFill>
                <a:latin typeface="Verdana"/>
                <a:cs typeface="Verdana"/>
              </a:rPr>
              <a:t>p</a:t>
            </a:r>
            <a:r>
              <a:rPr sz="900" i="1" spc="15" dirty="0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sz="900" i="1" spc="-25" dirty="0">
                <a:solidFill>
                  <a:srgbClr val="322C2C"/>
                </a:solidFill>
                <a:latin typeface="Verdana"/>
                <a:cs typeface="Verdana"/>
              </a:rPr>
              <a:t>r</a:t>
            </a:r>
            <a:r>
              <a:rPr sz="900" i="1" spc="-20" dirty="0">
                <a:solidFill>
                  <a:srgbClr val="322C2C"/>
                </a:solidFill>
                <a:latin typeface="Verdana"/>
                <a:cs typeface="Verdana"/>
              </a:rPr>
              <a:t>ts</a:t>
            </a:r>
            <a:r>
              <a:rPr sz="900" i="1" spc="-9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900" i="1" spc="-30" dirty="0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sz="900" i="1" spc="25" dirty="0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sz="900" i="1" spc="35" dirty="0">
                <a:solidFill>
                  <a:srgbClr val="322C2C"/>
                </a:solidFill>
                <a:latin typeface="Verdana"/>
                <a:cs typeface="Verdana"/>
              </a:rPr>
              <a:t>d</a:t>
            </a:r>
            <a:r>
              <a:rPr sz="900" i="1" spc="-9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900" i="1" spc="-20" dirty="0">
                <a:solidFill>
                  <a:srgbClr val="322C2C"/>
                </a:solidFill>
                <a:latin typeface="Verdana"/>
                <a:cs typeface="Verdana"/>
              </a:rPr>
              <a:t>l</a:t>
            </a:r>
            <a:r>
              <a:rPr sz="900" i="1" spc="-10" dirty="0">
                <a:solidFill>
                  <a:srgbClr val="322C2C"/>
                </a:solidFill>
                <a:latin typeface="Verdana"/>
                <a:cs typeface="Verdana"/>
              </a:rPr>
              <a:t>ei</a:t>
            </a:r>
            <a:r>
              <a:rPr sz="900" i="1" spc="-45" dirty="0">
                <a:solidFill>
                  <a:srgbClr val="322C2C"/>
                </a:solidFill>
                <a:latin typeface="Verdana"/>
                <a:cs typeface="Verdana"/>
              </a:rPr>
              <a:t>s</a:t>
            </a:r>
            <a:r>
              <a:rPr sz="900" i="1" spc="-5" dirty="0">
                <a:solidFill>
                  <a:srgbClr val="322C2C"/>
                </a:solidFill>
                <a:latin typeface="Verdana"/>
                <a:cs typeface="Verdana"/>
              </a:rPr>
              <a:t>u</a:t>
            </a:r>
            <a:r>
              <a:rPr sz="900" i="1" spc="-20" dirty="0">
                <a:solidFill>
                  <a:srgbClr val="322C2C"/>
                </a:solidFill>
                <a:latin typeface="Verdana"/>
                <a:cs typeface="Verdana"/>
              </a:rPr>
              <a:t>r</a:t>
            </a:r>
            <a:r>
              <a:rPr sz="900" i="1" spc="-5" dirty="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sz="900" i="1" spc="-9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900" i="1" spc="-25" dirty="0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sz="900" i="1" spc="30" dirty="0">
                <a:solidFill>
                  <a:srgbClr val="322C2C"/>
                </a:solidFill>
                <a:latin typeface="Verdana"/>
                <a:cs typeface="Verdana"/>
              </a:rPr>
              <a:t>c</a:t>
            </a:r>
            <a:r>
              <a:rPr sz="900" i="1" spc="-5" dirty="0">
                <a:solidFill>
                  <a:srgbClr val="322C2C"/>
                </a:solidFill>
                <a:latin typeface="Verdana"/>
                <a:cs typeface="Verdana"/>
              </a:rPr>
              <a:t>t</a:t>
            </a:r>
            <a:r>
              <a:rPr sz="900" i="1" spc="-25" dirty="0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sz="900" i="1" spc="-50" dirty="0">
                <a:solidFill>
                  <a:srgbClr val="322C2C"/>
                </a:solidFill>
                <a:latin typeface="Verdana"/>
                <a:cs typeface="Verdana"/>
              </a:rPr>
              <a:t>v</a:t>
            </a:r>
            <a:r>
              <a:rPr sz="900" i="1" spc="-20" dirty="0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sz="900" i="1" spc="-5" dirty="0">
                <a:solidFill>
                  <a:srgbClr val="322C2C"/>
                </a:solidFill>
                <a:latin typeface="Verdana"/>
                <a:cs typeface="Verdana"/>
              </a:rPr>
              <a:t>ti</a:t>
            </a:r>
            <a:r>
              <a:rPr sz="900" i="1" spc="-15" dirty="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sz="900" i="1" spc="-45" dirty="0">
                <a:solidFill>
                  <a:srgbClr val="322C2C"/>
                </a:solidFill>
                <a:latin typeface="Verdana"/>
                <a:cs typeface="Verdana"/>
              </a:rPr>
              <a:t>s</a:t>
            </a:r>
            <a:r>
              <a:rPr sz="850" spc="-125" dirty="0">
                <a:solidFill>
                  <a:srgbClr val="322C2C"/>
                </a:solidFill>
                <a:latin typeface="Verdana"/>
                <a:cs typeface="Verdana"/>
              </a:rPr>
              <a:t>.</a:t>
            </a:r>
            <a:r>
              <a:rPr sz="850" spc="-7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spc="15" dirty="0">
                <a:solidFill>
                  <a:srgbClr val="322C2C"/>
                </a:solidFill>
                <a:latin typeface="Verdana"/>
                <a:cs typeface="Verdana"/>
              </a:rPr>
              <a:t>Th</a:t>
            </a:r>
            <a:r>
              <a:rPr sz="850" spc="-5" dirty="0">
                <a:solidFill>
                  <a:srgbClr val="322C2C"/>
                </a:solidFill>
                <a:latin typeface="Verdana"/>
                <a:cs typeface="Verdana"/>
              </a:rPr>
              <a:t>is  </a:t>
            </a:r>
            <a:r>
              <a:rPr sz="850" spc="60" dirty="0">
                <a:solidFill>
                  <a:srgbClr val="322C2C"/>
                </a:solidFill>
                <a:latin typeface="Verdana"/>
                <a:cs typeface="Verdana"/>
              </a:rPr>
              <a:t>p</a:t>
            </a:r>
            <a:r>
              <a:rPr sz="850" spc="-25" dirty="0">
                <a:solidFill>
                  <a:srgbClr val="322C2C"/>
                </a:solidFill>
                <a:latin typeface="Verdana"/>
                <a:cs typeface="Verdana"/>
              </a:rPr>
              <a:t>r</a:t>
            </a:r>
            <a:r>
              <a:rPr sz="850" spc="20" dirty="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sz="850" spc="-20" dirty="0">
                <a:solidFill>
                  <a:srgbClr val="322C2C"/>
                </a:solidFill>
                <a:latin typeface="Verdana"/>
                <a:cs typeface="Verdana"/>
              </a:rPr>
              <a:t>s</a:t>
            </a:r>
            <a:r>
              <a:rPr sz="850" spc="40" dirty="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sz="850" spc="35" dirty="0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sz="850" spc="15" dirty="0">
                <a:solidFill>
                  <a:srgbClr val="322C2C"/>
                </a:solidFill>
                <a:latin typeface="Verdana"/>
                <a:cs typeface="Verdana"/>
              </a:rPr>
              <a:t>t</a:t>
            </a:r>
            <a:r>
              <a:rPr sz="850" dirty="0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sz="850" spc="15" dirty="0">
                <a:solidFill>
                  <a:srgbClr val="322C2C"/>
                </a:solidFill>
                <a:latin typeface="Verdana"/>
                <a:cs typeface="Verdana"/>
              </a:rPr>
              <a:t>t</a:t>
            </a:r>
            <a:r>
              <a:rPr sz="850" spc="10" dirty="0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sz="850" spc="20" dirty="0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sz="850" spc="55" dirty="0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sz="850" spc="-7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spc="70" dirty="0">
                <a:solidFill>
                  <a:srgbClr val="322C2C"/>
                </a:solidFill>
                <a:latin typeface="Verdana"/>
                <a:cs typeface="Verdana"/>
              </a:rPr>
              <a:t>w</a:t>
            </a:r>
            <a:r>
              <a:rPr sz="850" spc="-5" dirty="0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sz="850" dirty="0">
                <a:solidFill>
                  <a:srgbClr val="322C2C"/>
                </a:solidFill>
                <a:latin typeface="Verdana"/>
                <a:cs typeface="Verdana"/>
              </a:rPr>
              <a:t>ll</a:t>
            </a:r>
            <a:r>
              <a:rPr sz="850" spc="-7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spc="10" dirty="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sz="850" spc="-40" dirty="0">
                <a:solidFill>
                  <a:srgbClr val="322C2C"/>
                </a:solidFill>
                <a:latin typeface="Verdana"/>
                <a:cs typeface="Verdana"/>
              </a:rPr>
              <a:t>x</a:t>
            </a:r>
            <a:r>
              <a:rPr sz="850" spc="60" dirty="0">
                <a:solidFill>
                  <a:srgbClr val="322C2C"/>
                </a:solidFill>
                <a:latin typeface="Verdana"/>
                <a:cs typeface="Verdana"/>
              </a:rPr>
              <a:t>p</a:t>
            </a:r>
            <a:r>
              <a:rPr sz="850" spc="10" dirty="0">
                <a:solidFill>
                  <a:srgbClr val="322C2C"/>
                </a:solidFill>
                <a:latin typeface="Verdana"/>
                <a:cs typeface="Verdana"/>
              </a:rPr>
              <a:t>l</a:t>
            </a:r>
            <a:r>
              <a:rPr sz="850" spc="20" dirty="0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sz="850" spc="-25" dirty="0">
                <a:solidFill>
                  <a:srgbClr val="322C2C"/>
                </a:solidFill>
                <a:latin typeface="Verdana"/>
                <a:cs typeface="Verdana"/>
              </a:rPr>
              <a:t>r</a:t>
            </a:r>
            <a:r>
              <a:rPr sz="850" spc="25" dirty="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sz="850" spc="-7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spc="15" dirty="0">
                <a:solidFill>
                  <a:srgbClr val="322C2C"/>
                </a:solidFill>
                <a:latin typeface="Verdana"/>
                <a:cs typeface="Verdana"/>
              </a:rPr>
              <a:t>t</a:t>
            </a:r>
            <a:r>
              <a:rPr sz="850" spc="55" dirty="0">
                <a:solidFill>
                  <a:srgbClr val="322C2C"/>
                </a:solidFill>
                <a:latin typeface="Verdana"/>
                <a:cs typeface="Verdana"/>
              </a:rPr>
              <a:t>h</a:t>
            </a:r>
            <a:r>
              <a:rPr sz="850" spc="25" dirty="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sz="850" spc="-7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spc="60" dirty="0">
                <a:solidFill>
                  <a:srgbClr val="322C2C"/>
                </a:solidFill>
                <a:latin typeface="Verdana"/>
                <a:cs typeface="Verdana"/>
              </a:rPr>
              <a:t>b</a:t>
            </a:r>
            <a:r>
              <a:rPr sz="850" spc="40" dirty="0">
                <a:solidFill>
                  <a:srgbClr val="322C2C"/>
                </a:solidFill>
                <a:latin typeface="Verdana"/>
                <a:cs typeface="Verdana"/>
              </a:rPr>
              <a:t>en</a:t>
            </a:r>
            <a:r>
              <a:rPr sz="850" spc="20" dirty="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sz="850" spc="65" dirty="0">
                <a:solidFill>
                  <a:srgbClr val="322C2C"/>
                </a:solidFill>
                <a:latin typeface="Verdana"/>
                <a:cs typeface="Verdana"/>
              </a:rPr>
              <a:t>ﬁ</a:t>
            </a:r>
            <a:r>
              <a:rPr sz="850" spc="5" dirty="0">
                <a:solidFill>
                  <a:srgbClr val="322C2C"/>
                </a:solidFill>
                <a:latin typeface="Verdana"/>
                <a:cs typeface="Verdana"/>
              </a:rPr>
              <a:t>ts</a:t>
            </a:r>
            <a:r>
              <a:rPr sz="850" spc="-7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dirty="0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sz="850" spc="55" dirty="0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sz="850" spc="45" dirty="0">
                <a:solidFill>
                  <a:srgbClr val="322C2C"/>
                </a:solidFill>
                <a:latin typeface="Verdana"/>
                <a:cs typeface="Verdana"/>
              </a:rPr>
              <a:t>d  </a:t>
            </a:r>
            <a:r>
              <a:rPr sz="850" spc="5" dirty="0">
                <a:solidFill>
                  <a:srgbClr val="322C2C"/>
                </a:solidFill>
                <a:latin typeface="Verdana"/>
                <a:cs typeface="Verdana"/>
              </a:rPr>
              <a:t>strategies </a:t>
            </a:r>
            <a:r>
              <a:rPr sz="850" dirty="0">
                <a:solidFill>
                  <a:srgbClr val="322C2C"/>
                </a:solidFill>
                <a:latin typeface="Verdana"/>
                <a:cs typeface="Verdana"/>
              </a:rPr>
              <a:t>for </a:t>
            </a:r>
            <a:r>
              <a:rPr sz="850" spc="35" dirty="0">
                <a:solidFill>
                  <a:srgbClr val="322C2C"/>
                </a:solidFill>
                <a:latin typeface="Verdana"/>
                <a:cs typeface="Verdana"/>
              </a:rPr>
              <a:t>optimizing </a:t>
            </a:r>
            <a:r>
              <a:rPr sz="850" spc="5" dirty="0">
                <a:solidFill>
                  <a:srgbClr val="322C2C"/>
                </a:solidFill>
                <a:latin typeface="Verdana"/>
                <a:cs typeface="Verdana"/>
              </a:rPr>
              <a:t>leisure </a:t>
            </a:r>
            <a:r>
              <a:rPr sz="850" spc="35" dirty="0">
                <a:solidFill>
                  <a:srgbClr val="322C2C"/>
                </a:solidFill>
                <a:latin typeface="Verdana"/>
                <a:cs typeface="Verdana"/>
              </a:rPr>
              <a:t>through </a:t>
            </a:r>
            <a:r>
              <a:rPr sz="850" spc="4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spc="20" dirty="0">
                <a:solidFill>
                  <a:srgbClr val="322C2C"/>
                </a:solidFill>
                <a:latin typeface="Verdana"/>
                <a:cs typeface="Verdana"/>
              </a:rPr>
              <a:t>digital</a:t>
            </a:r>
            <a:r>
              <a:rPr sz="850" spc="-7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spc="5" dirty="0">
                <a:solidFill>
                  <a:srgbClr val="322C2C"/>
                </a:solidFill>
                <a:latin typeface="Verdana"/>
                <a:cs typeface="Verdana"/>
              </a:rPr>
              <a:t>platforms.</a:t>
            </a:r>
            <a:endParaRPr sz="85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99142" y="477412"/>
            <a:ext cx="1310005" cy="3181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900" spc="-35" dirty="0">
                <a:solidFill>
                  <a:srgbClr val="322C2C"/>
                </a:solidFill>
                <a:latin typeface="Trebuchet MS"/>
                <a:cs typeface="Trebuchet MS"/>
              </a:rPr>
              <a:t>Introduction</a:t>
            </a:r>
            <a:endParaRPr sz="1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11" y="175424"/>
            <a:ext cx="5845810" cy="3112976"/>
            <a:chOff x="1511" y="175424"/>
            <a:chExt cx="5845810" cy="3112976"/>
          </a:xfrm>
        </p:grpSpPr>
        <p:sp>
          <p:nvSpPr>
            <p:cNvPr id="3" name="object 3"/>
            <p:cNvSpPr/>
            <p:nvPr/>
          </p:nvSpPr>
          <p:spPr>
            <a:xfrm>
              <a:off x="1512" y="1547230"/>
              <a:ext cx="1655445" cy="1741170"/>
            </a:xfrm>
            <a:custGeom>
              <a:avLst/>
              <a:gdLst/>
              <a:ahLst/>
              <a:cxnLst/>
              <a:rect l="l" t="t" r="r" b="b"/>
              <a:pathLst>
                <a:path w="1655445" h="1741170">
                  <a:moveTo>
                    <a:pt x="0" y="0"/>
                  </a:moveTo>
                  <a:lnTo>
                    <a:pt x="54148" y="11248"/>
                  </a:lnTo>
                  <a:lnTo>
                    <a:pt x="97413" y="23620"/>
                  </a:lnTo>
                  <a:lnTo>
                    <a:pt x="139282" y="38470"/>
                  </a:lnTo>
                  <a:lnTo>
                    <a:pt x="179812" y="55699"/>
                  </a:lnTo>
                  <a:lnTo>
                    <a:pt x="219059" y="75207"/>
                  </a:lnTo>
                  <a:lnTo>
                    <a:pt x="257077" y="96896"/>
                  </a:lnTo>
                  <a:lnTo>
                    <a:pt x="293924" y="120666"/>
                  </a:lnTo>
                  <a:lnTo>
                    <a:pt x="329654" y="146418"/>
                  </a:lnTo>
                  <a:lnTo>
                    <a:pt x="364324" y="174053"/>
                  </a:lnTo>
                  <a:lnTo>
                    <a:pt x="397989" y="203473"/>
                  </a:lnTo>
                  <a:lnTo>
                    <a:pt x="430705" y="234577"/>
                  </a:lnTo>
                  <a:lnTo>
                    <a:pt x="462528" y="267267"/>
                  </a:lnTo>
                  <a:lnTo>
                    <a:pt x="493514" y="301444"/>
                  </a:lnTo>
                  <a:lnTo>
                    <a:pt x="523719" y="337009"/>
                  </a:lnTo>
                  <a:lnTo>
                    <a:pt x="553198" y="373861"/>
                  </a:lnTo>
                  <a:lnTo>
                    <a:pt x="582007" y="411904"/>
                  </a:lnTo>
                  <a:lnTo>
                    <a:pt x="610202" y="451036"/>
                  </a:lnTo>
                  <a:lnTo>
                    <a:pt x="637840" y="491160"/>
                  </a:lnTo>
                  <a:lnTo>
                    <a:pt x="664974" y="532176"/>
                  </a:lnTo>
                  <a:lnTo>
                    <a:pt x="691663" y="573984"/>
                  </a:lnTo>
                  <a:lnTo>
                    <a:pt x="717961" y="616487"/>
                  </a:lnTo>
                  <a:lnTo>
                    <a:pt x="743923" y="659584"/>
                  </a:lnTo>
                  <a:lnTo>
                    <a:pt x="769607" y="703177"/>
                  </a:lnTo>
                  <a:lnTo>
                    <a:pt x="795068" y="747166"/>
                  </a:lnTo>
                  <a:lnTo>
                    <a:pt x="820361" y="791453"/>
                  </a:lnTo>
                  <a:lnTo>
                    <a:pt x="845542" y="835938"/>
                  </a:lnTo>
                  <a:lnTo>
                    <a:pt x="870668" y="880522"/>
                  </a:lnTo>
                  <a:lnTo>
                    <a:pt x="895793" y="925107"/>
                  </a:lnTo>
                  <a:lnTo>
                    <a:pt x="920975" y="969592"/>
                  </a:lnTo>
                  <a:lnTo>
                    <a:pt x="946268" y="1013879"/>
                  </a:lnTo>
                  <a:lnTo>
                    <a:pt x="971728" y="1057868"/>
                  </a:lnTo>
                  <a:lnTo>
                    <a:pt x="997412" y="1101461"/>
                  </a:lnTo>
                  <a:lnTo>
                    <a:pt x="1023374" y="1144558"/>
                  </a:lnTo>
                  <a:lnTo>
                    <a:pt x="1049672" y="1187061"/>
                  </a:lnTo>
                  <a:lnTo>
                    <a:pt x="1076360" y="1228870"/>
                  </a:lnTo>
                  <a:lnTo>
                    <a:pt x="1103495" y="1269885"/>
                  </a:lnTo>
                  <a:lnTo>
                    <a:pt x="1131132" y="1310009"/>
                  </a:lnTo>
                  <a:lnTo>
                    <a:pt x="1159327" y="1349142"/>
                  </a:lnTo>
                  <a:lnTo>
                    <a:pt x="1188137" y="1387184"/>
                  </a:lnTo>
                  <a:lnTo>
                    <a:pt x="1217616" y="1424037"/>
                  </a:lnTo>
                  <a:lnTo>
                    <a:pt x="1247820" y="1459602"/>
                  </a:lnTo>
                  <a:lnTo>
                    <a:pt x="1278806" y="1493779"/>
                  </a:lnTo>
                  <a:lnTo>
                    <a:pt x="1310629" y="1526469"/>
                  </a:lnTo>
                  <a:lnTo>
                    <a:pt x="1343345" y="1557573"/>
                  </a:lnTo>
                  <a:lnTo>
                    <a:pt x="1377010" y="1586993"/>
                  </a:lnTo>
                  <a:lnTo>
                    <a:pt x="1411680" y="1614628"/>
                  </a:lnTo>
                  <a:lnTo>
                    <a:pt x="1447410" y="1640381"/>
                  </a:lnTo>
                  <a:lnTo>
                    <a:pt x="1484257" y="1664151"/>
                  </a:lnTo>
                  <a:lnTo>
                    <a:pt x="1522275" y="1685840"/>
                  </a:lnTo>
                  <a:lnTo>
                    <a:pt x="1561522" y="1705348"/>
                  </a:lnTo>
                  <a:lnTo>
                    <a:pt x="1602052" y="1722577"/>
                  </a:lnTo>
                  <a:lnTo>
                    <a:pt x="1643921" y="1737427"/>
                  </a:lnTo>
                  <a:lnTo>
                    <a:pt x="1655420" y="1740715"/>
                  </a:lnTo>
                </a:path>
              </a:pathLst>
            </a:custGeom>
            <a:ln w="7990">
              <a:solidFill>
                <a:srgbClr val="32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12" y="175424"/>
              <a:ext cx="2554796" cy="311297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11" y="175425"/>
              <a:ext cx="5845810" cy="2957195"/>
            </a:xfrm>
            <a:custGeom>
              <a:avLst/>
              <a:gdLst/>
              <a:ahLst/>
              <a:cxnLst/>
              <a:rect l="l" t="t" r="r" b="b"/>
              <a:pathLst>
                <a:path w="5845810" h="2957195">
                  <a:moveTo>
                    <a:pt x="5845213" y="2941739"/>
                  </a:moveTo>
                  <a:lnTo>
                    <a:pt x="0" y="2941739"/>
                  </a:lnTo>
                  <a:lnTo>
                    <a:pt x="0" y="2956966"/>
                  </a:lnTo>
                  <a:lnTo>
                    <a:pt x="5845213" y="2956966"/>
                  </a:lnTo>
                  <a:lnTo>
                    <a:pt x="5845213" y="2941739"/>
                  </a:lnTo>
                  <a:close/>
                </a:path>
                <a:path w="5845810" h="2957195">
                  <a:moveTo>
                    <a:pt x="5845213" y="0"/>
                  </a:moveTo>
                  <a:lnTo>
                    <a:pt x="0" y="0"/>
                  </a:lnTo>
                  <a:lnTo>
                    <a:pt x="0" y="15227"/>
                  </a:lnTo>
                  <a:lnTo>
                    <a:pt x="5845213" y="15227"/>
                  </a:lnTo>
                  <a:lnTo>
                    <a:pt x="5845213" y="0"/>
                  </a:lnTo>
                  <a:close/>
                </a:path>
              </a:pathLst>
            </a:custGeom>
            <a:solidFill>
              <a:srgbClr val="32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64200" y="503284"/>
            <a:ext cx="2412365" cy="23050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-75" dirty="0">
                <a:solidFill>
                  <a:srgbClr val="322C2C"/>
                </a:solidFill>
                <a:latin typeface="SimSun"/>
                <a:cs typeface="SimSun"/>
              </a:rPr>
              <a:t>Challenge</a:t>
            </a:r>
            <a:r>
              <a:rPr sz="1350" spc="-70" dirty="0">
                <a:solidFill>
                  <a:srgbClr val="322C2C"/>
                </a:solidFill>
                <a:latin typeface="SimSun"/>
                <a:cs typeface="SimSun"/>
              </a:rPr>
              <a:t>s</a:t>
            </a:r>
            <a:r>
              <a:rPr sz="1350" spc="-425" dirty="0">
                <a:solidFill>
                  <a:srgbClr val="322C2C"/>
                </a:solidFill>
                <a:latin typeface="SimSun"/>
                <a:cs typeface="SimSun"/>
              </a:rPr>
              <a:t> </a:t>
            </a:r>
            <a:r>
              <a:rPr sz="1350" spc="-120" dirty="0">
                <a:solidFill>
                  <a:srgbClr val="322C2C"/>
                </a:solidFill>
                <a:latin typeface="SimSun"/>
                <a:cs typeface="SimSun"/>
              </a:rPr>
              <a:t>i</a:t>
            </a:r>
            <a:r>
              <a:rPr sz="1350" spc="-114" dirty="0">
                <a:solidFill>
                  <a:srgbClr val="322C2C"/>
                </a:solidFill>
                <a:latin typeface="SimSun"/>
                <a:cs typeface="SimSun"/>
              </a:rPr>
              <a:t>n</a:t>
            </a:r>
            <a:r>
              <a:rPr sz="1350" spc="-425" dirty="0">
                <a:solidFill>
                  <a:srgbClr val="322C2C"/>
                </a:solidFill>
                <a:latin typeface="SimSun"/>
                <a:cs typeface="SimSun"/>
              </a:rPr>
              <a:t> </a:t>
            </a:r>
            <a:r>
              <a:rPr sz="1350" spc="-110" dirty="0">
                <a:solidFill>
                  <a:srgbClr val="322C2C"/>
                </a:solidFill>
                <a:latin typeface="SimSun"/>
                <a:cs typeface="SimSun"/>
              </a:rPr>
              <a:t>Traditional</a:t>
            </a:r>
            <a:r>
              <a:rPr sz="1350" spc="-420" dirty="0">
                <a:solidFill>
                  <a:srgbClr val="322C2C"/>
                </a:solidFill>
                <a:latin typeface="SimSun"/>
                <a:cs typeface="SimSun"/>
              </a:rPr>
              <a:t> </a:t>
            </a:r>
            <a:r>
              <a:rPr sz="1350" spc="-30" dirty="0">
                <a:solidFill>
                  <a:srgbClr val="322C2C"/>
                </a:solidFill>
                <a:latin typeface="SimSun"/>
                <a:cs typeface="SimSun"/>
              </a:rPr>
              <a:t>Booking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66763" y="1093636"/>
            <a:ext cx="2420620" cy="8388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 algn="just">
              <a:lnSpc>
                <a:spcPct val="99200"/>
              </a:lnSpc>
              <a:spcBef>
                <a:spcPts val="135"/>
              </a:spcBef>
            </a:pPr>
            <a:r>
              <a:rPr sz="850" spc="10" dirty="0">
                <a:solidFill>
                  <a:srgbClr val="322C2C"/>
                </a:solidFill>
                <a:latin typeface="Verdana"/>
                <a:cs typeface="Verdana"/>
              </a:rPr>
              <a:t>Traditional</a:t>
            </a:r>
            <a:r>
              <a:rPr sz="850" spc="-7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spc="40" dirty="0">
                <a:solidFill>
                  <a:srgbClr val="322C2C"/>
                </a:solidFill>
                <a:latin typeface="Verdana"/>
                <a:cs typeface="Verdana"/>
              </a:rPr>
              <a:t>methods</a:t>
            </a:r>
            <a:r>
              <a:rPr sz="850" spc="-7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spc="15" dirty="0">
                <a:solidFill>
                  <a:srgbClr val="322C2C"/>
                </a:solidFill>
                <a:latin typeface="Verdana"/>
                <a:cs typeface="Verdana"/>
              </a:rPr>
              <a:t>of</a:t>
            </a:r>
            <a:r>
              <a:rPr sz="850" spc="-6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spc="35" dirty="0">
                <a:solidFill>
                  <a:srgbClr val="322C2C"/>
                </a:solidFill>
                <a:latin typeface="Verdana"/>
                <a:cs typeface="Verdana"/>
              </a:rPr>
              <a:t>booking</a:t>
            </a:r>
            <a:r>
              <a:rPr sz="850" spc="-7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spc="10" dirty="0">
                <a:solidFill>
                  <a:srgbClr val="322C2C"/>
                </a:solidFill>
                <a:latin typeface="Verdana"/>
                <a:cs typeface="Verdana"/>
              </a:rPr>
              <a:t>sports</a:t>
            </a:r>
            <a:r>
              <a:rPr sz="850" spc="-6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spc="40" dirty="0">
                <a:solidFill>
                  <a:srgbClr val="322C2C"/>
                </a:solidFill>
                <a:latin typeface="Verdana"/>
                <a:cs typeface="Verdana"/>
              </a:rPr>
              <a:t>and </a:t>
            </a:r>
            <a:r>
              <a:rPr sz="850" spc="-28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spc="5" dirty="0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sz="850" spc="55" dirty="0">
                <a:solidFill>
                  <a:srgbClr val="322C2C"/>
                </a:solidFill>
                <a:latin typeface="Verdana"/>
                <a:cs typeface="Verdana"/>
              </a:rPr>
              <a:t>c</a:t>
            </a:r>
            <a:r>
              <a:rPr sz="850" spc="15" dirty="0">
                <a:solidFill>
                  <a:srgbClr val="322C2C"/>
                </a:solidFill>
                <a:latin typeface="Verdana"/>
                <a:cs typeface="Verdana"/>
              </a:rPr>
              <a:t>t</a:t>
            </a:r>
            <a:r>
              <a:rPr sz="850" spc="5" dirty="0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sz="850" spc="-35" dirty="0">
                <a:solidFill>
                  <a:srgbClr val="322C2C"/>
                </a:solidFill>
                <a:latin typeface="Verdana"/>
                <a:cs typeface="Verdana"/>
              </a:rPr>
              <a:t>v</a:t>
            </a:r>
            <a:r>
              <a:rPr sz="850" spc="10" dirty="0">
                <a:solidFill>
                  <a:srgbClr val="322C2C"/>
                </a:solidFill>
                <a:latin typeface="Verdana"/>
                <a:cs typeface="Verdana"/>
              </a:rPr>
              <a:t>it</a:t>
            </a:r>
            <a:r>
              <a:rPr sz="850" spc="5" dirty="0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sz="850" spc="15" dirty="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sz="850" spc="-15" dirty="0">
                <a:solidFill>
                  <a:srgbClr val="322C2C"/>
                </a:solidFill>
                <a:latin typeface="Verdana"/>
                <a:cs typeface="Verdana"/>
              </a:rPr>
              <a:t>s</a:t>
            </a:r>
            <a:r>
              <a:rPr sz="850" spc="-7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spc="20" dirty="0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sz="850" spc="5" dirty="0">
                <a:solidFill>
                  <a:srgbClr val="322C2C"/>
                </a:solidFill>
                <a:latin typeface="Verdana"/>
                <a:cs typeface="Verdana"/>
              </a:rPr>
              <a:t>f</a:t>
            </a:r>
            <a:r>
              <a:rPr sz="850" dirty="0">
                <a:solidFill>
                  <a:srgbClr val="322C2C"/>
                </a:solidFill>
                <a:latin typeface="Verdana"/>
                <a:cs typeface="Verdana"/>
              </a:rPr>
              <a:t>t</a:t>
            </a:r>
            <a:r>
              <a:rPr sz="850" spc="20" dirty="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sz="850" spc="55" dirty="0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sz="850" spc="-7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spc="15" dirty="0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sz="850" spc="30" dirty="0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sz="850" spc="-45" dirty="0">
                <a:solidFill>
                  <a:srgbClr val="322C2C"/>
                </a:solidFill>
                <a:latin typeface="Verdana"/>
                <a:cs typeface="Verdana"/>
              </a:rPr>
              <a:t>v</a:t>
            </a:r>
            <a:r>
              <a:rPr sz="850" spc="30" dirty="0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sz="850" spc="-10" dirty="0">
                <a:solidFill>
                  <a:srgbClr val="322C2C"/>
                </a:solidFill>
                <a:latin typeface="Verdana"/>
                <a:cs typeface="Verdana"/>
              </a:rPr>
              <a:t>l</a:t>
            </a:r>
            <a:r>
              <a:rPr sz="850" spc="-30" dirty="0">
                <a:solidFill>
                  <a:srgbClr val="322C2C"/>
                </a:solidFill>
                <a:latin typeface="Verdana"/>
                <a:cs typeface="Verdana"/>
              </a:rPr>
              <a:t>v</a:t>
            </a:r>
            <a:r>
              <a:rPr sz="850" spc="25" dirty="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sz="850" spc="-7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900" i="1" spc="5" dirty="0">
                <a:solidFill>
                  <a:srgbClr val="322C2C"/>
                </a:solidFill>
                <a:latin typeface="Verdana"/>
                <a:cs typeface="Verdana"/>
              </a:rPr>
              <a:t>in</a:t>
            </a:r>
            <a:r>
              <a:rPr sz="900" i="1" spc="15" dirty="0">
                <a:solidFill>
                  <a:srgbClr val="322C2C"/>
                </a:solidFill>
                <a:latin typeface="Verdana"/>
                <a:cs typeface="Verdana"/>
              </a:rPr>
              <a:t>c</a:t>
            </a:r>
            <a:r>
              <a:rPr sz="900" i="1" dirty="0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sz="900" i="1" spc="15" dirty="0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sz="900" i="1" spc="-70" dirty="0">
                <a:solidFill>
                  <a:srgbClr val="322C2C"/>
                </a:solidFill>
                <a:latin typeface="Verdana"/>
                <a:cs typeface="Verdana"/>
              </a:rPr>
              <a:t>v</a:t>
            </a:r>
            <a:r>
              <a:rPr sz="900" i="1" spc="10" dirty="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sz="900" i="1" spc="5" dirty="0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sz="900" i="1" spc="-20" dirty="0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sz="900" i="1" spc="-10" dirty="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sz="900" i="1" spc="20" dirty="0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sz="900" i="1" dirty="0">
                <a:solidFill>
                  <a:srgbClr val="322C2C"/>
                </a:solidFill>
                <a:latin typeface="Verdana"/>
                <a:cs typeface="Verdana"/>
              </a:rPr>
              <a:t>t</a:t>
            </a:r>
            <a:r>
              <a:rPr sz="900" i="1" spc="-9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900" i="1" spc="30" dirty="0">
                <a:solidFill>
                  <a:srgbClr val="322C2C"/>
                </a:solidFill>
                <a:latin typeface="Verdana"/>
                <a:cs typeface="Verdana"/>
              </a:rPr>
              <a:t>p</a:t>
            </a:r>
            <a:r>
              <a:rPr sz="900" i="1" spc="25" dirty="0">
                <a:solidFill>
                  <a:srgbClr val="322C2C"/>
                </a:solidFill>
                <a:latin typeface="Verdana"/>
                <a:cs typeface="Verdana"/>
              </a:rPr>
              <a:t>h</a:t>
            </a:r>
            <a:r>
              <a:rPr sz="900" i="1" dirty="0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sz="900" i="1" spc="25" dirty="0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sz="900" i="1" spc="-5" dirty="0">
                <a:solidFill>
                  <a:srgbClr val="322C2C"/>
                </a:solidFill>
                <a:latin typeface="Verdana"/>
                <a:cs typeface="Verdana"/>
              </a:rPr>
              <a:t>e  </a:t>
            </a:r>
            <a:r>
              <a:rPr sz="900" i="1" spc="-15" dirty="0">
                <a:solidFill>
                  <a:srgbClr val="322C2C"/>
                </a:solidFill>
                <a:latin typeface="Verdana"/>
                <a:cs typeface="Verdana"/>
              </a:rPr>
              <a:t>calls</a:t>
            </a:r>
            <a:r>
              <a:rPr sz="900" i="1" spc="-8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spc="40" dirty="0">
                <a:solidFill>
                  <a:srgbClr val="322C2C"/>
                </a:solidFill>
                <a:latin typeface="Verdana"/>
                <a:cs typeface="Verdana"/>
              </a:rPr>
              <a:t>and</a:t>
            </a:r>
            <a:r>
              <a:rPr sz="850" spc="-6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900" i="1" dirty="0">
                <a:solidFill>
                  <a:srgbClr val="322C2C"/>
                </a:solidFill>
                <a:latin typeface="Verdana"/>
                <a:cs typeface="Verdana"/>
              </a:rPr>
              <a:t>limited</a:t>
            </a:r>
            <a:r>
              <a:rPr sz="900" i="1" spc="-8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900" i="1" spc="-25" dirty="0">
                <a:solidFill>
                  <a:srgbClr val="322C2C"/>
                </a:solidFill>
                <a:latin typeface="Verdana"/>
                <a:cs typeface="Verdana"/>
              </a:rPr>
              <a:t>availability</a:t>
            </a:r>
            <a:r>
              <a:rPr sz="900" i="1" spc="-8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900" i="1" spc="-15" dirty="0">
                <a:solidFill>
                  <a:srgbClr val="322C2C"/>
                </a:solidFill>
                <a:latin typeface="Verdana"/>
                <a:cs typeface="Verdana"/>
              </a:rPr>
              <a:t>information</a:t>
            </a:r>
            <a:r>
              <a:rPr sz="850" spc="-15" dirty="0">
                <a:solidFill>
                  <a:srgbClr val="322C2C"/>
                </a:solidFill>
                <a:latin typeface="Verdana"/>
                <a:cs typeface="Verdana"/>
              </a:rPr>
              <a:t>.</a:t>
            </a:r>
            <a:endParaRPr sz="850">
              <a:latin typeface="Verdana"/>
              <a:cs typeface="Verdana"/>
            </a:endParaRPr>
          </a:p>
          <a:p>
            <a:pPr marL="12700" marR="162560">
              <a:lnSpc>
                <a:spcPct val="104600"/>
              </a:lnSpc>
              <a:spcBef>
                <a:spcPts val="5"/>
              </a:spcBef>
            </a:pPr>
            <a:r>
              <a:rPr sz="850" spc="10" dirty="0">
                <a:solidFill>
                  <a:srgbClr val="322C2C"/>
                </a:solidFill>
                <a:latin typeface="Verdana"/>
                <a:cs typeface="Verdana"/>
              </a:rPr>
              <a:t>These</a:t>
            </a:r>
            <a:r>
              <a:rPr sz="850" spc="-7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spc="25" dirty="0">
                <a:solidFill>
                  <a:srgbClr val="322C2C"/>
                </a:solidFill>
                <a:latin typeface="Verdana"/>
                <a:cs typeface="Verdana"/>
              </a:rPr>
              <a:t>challenges</a:t>
            </a:r>
            <a:r>
              <a:rPr sz="850" spc="-7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spc="35" dirty="0">
                <a:solidFill>
                  <a:srgbClr val="322C2C"/>
                </a:solidFill>
                <a:latin typeface="Verdana"/>
                <a:cs typeface="Verdana"/>
              </a:rPr>
              <a:t>can</a:t>
            </a:r>
            <a:r>
              <a:rPr sz="850" spc="-7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spc="20" dirty="0">
                <a:solidFill>
                  <a:srgbClr val="322C2C"/>
                </a:solidFill>
                <a:latin typeface="Verdana"/>
                <a:cs typeface="Verdana"/>
              </a:rPr>
              <a:t>lead</a:t>
            </a:r>
            <a:r>
              <a:rPr sz="850" spc="-7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spc="15" dirty="0">
                <a:solidFill>
                  <a:srgbClr val="322C2C"/>
                </a:solidFill>
                <a:latin typeface="Verdana"/>
                <a:cs typeface="Verdana"/>
              </a:rPr>
              <a:t>to</a:t>
            </a:r>
            <a:r>
              <a:rPr sz="850" spc="-7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spc="15" dirty="0">
                <a:solidFill>
                  <a:srgbClr val="322C2C"/>
                </a:solidFill>
                <a:latin typeface="Verdana"/>
                <a:cs typeface="Verdana"/>
              </a:rPr>
              <a:t>frustration </a:t>
            </a:r>
            <a:r>
              <a:rPr sz="850" spc="-28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spc="40" dirty="0">
                <a:solidFill>
                  <a:srgbClr val="322C2C"/>
                </a:solidFill>
                <a:latin typeface="Verdana"/>
                <a:cs typeface="Verdana"/>
              </a:rPr>
              <a:t>and </a:t>
            </a:r>
            <a:r>
              <a:rPr sz="850" spc="25" dirty="0">
                <a:solidFill>
                  <a:srgbClr val="322C2C"/>
                </a:solidFill>
                <a:latin typeface="Verdana"/>
                <a:cs typeface="Verdana"/>
              </a:rPr>
              <a:t>missed opportunities </a:t>
            </a:r>
            <a:r>
              <a:rPr sz="850" dirty="0">
                <a:solidFill>
                  <a:srgbClr val="322C2C"/>
                </a:solidFill>
                <a:latin typeface="Verdana"/>
                <a:cs typeface="Verdana"/>
              </a:rPr>
              <a:t>for </a:t>
            </a:r>
            <a:r>
              <a:rPr sz="850" spc="5" dirty="0">
                <a:solidFill>
                  <a:srgbClr val="322C2C"/>
                </a:solidFill>
                <a:latin typeface="Verdana"/>
                <a:cs typeface="Verdana"/>
              </a:rPr>
              <a:t>leisure </a:t>
            </a:r>
            <a:r>
              <a:rPr sz="850" spc="1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dirty="0">
                <a:solidFill>
                  <a:srgbClr val="322C2C"/>
                </a:solidFill>
                <a:latin typeface="Verdana"/>
                <a:cs typeface="Verdana"/>
              </a:rPr>
              <a:t>enthusiasts.</a:t>
            </a:r>
            <a:endParaRPr sz="8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42592" y="844028"/>
            <a:ext cx="3306445" cy="106934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 marR="5080">
              <a:lnSpc>
                <a:spcPts val="1340"/>
              </a:lnSpc>
              <a:spcBef>
                <a:spcPts val="285"/>
              </a:spcBef>
            </a:pPr>
            <a:r>
              <a:rPr sz="1200" spc="25" dirty="0">
                <a:solidFill>
                  <a:srgbClr val="322C2C"/>
                </a:solidFill>
                <a:latin typeface="Verdana"/>
                <a:cs typeface="Verdana"/>
              </a:rPr>
              <a:t>Utilizing </a:t>
            </a:r>
            <a:r>
              <a:rPr sz="1250" i="1" spc="5" dirty="0">
                <a:solidFill>
                  <a:srgbClr val="322C2C"/>
                </a:solidFill>
                <a:latin typeface="Verdana"/>
                <a:cs typeface="Verdana"/>
              </a:rPr>
              <a:t>online </a:t>
            </a:r>
            <a:r>
              <a:rPr sz="1250" i="1" spc="-10" dirty="0">
                <a:solidFill>
                  <a:srgbClr val="322C2C"/>
                </a:solidFill>
                <a:latin typeface="Verdana"/>
                <a:cs typeface="Verdana"/>
              </a:rPr>
              <a:t>platforms </a:t>
            </a:r>
            <a:r>
              <a:rPr sz="1200" spc="-5" dirty="0">
                <a:solidFill>
                  <a:srgbClr val="322C2C"/>
                </a:solidFill>
                <a:latin typeface="Verdana"/>
                <a:cs typeface="Verdana"/>
              </a:rPr>
              <a:t>for </a:t>
            </a:r>
            <a:r>
              <a:rPr sz="1200" spc="45" dirty="0">
                <a:solidFill>
                  <a:srgbClr val="322C2C"/>
                </a:solidFill>
                <a:latin typeface="Verdana"/>
                <a:cs typeface="Verdana"/>
              </a:rPr>
              <a:t>booking </a:t>
            </a:r>
            <a:r>
              <a:rPr sz="1200" spc="5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1200" spc="30" dirty="0">
                <a:solidFill>
                  <a:srgbClr val="322C2C"/>
                </a:solidFill>
                <a:latin typeface="Verdana"/>
                <a:cs typeface="Verdana"/>
              </a:rPr>
              <a:t>spo</a:t>
            </a:r>
            <a:r>
              <a:rPr sz="1200" spc="-10" dirty="0">
                <a:solidFill>
                  <a:srgbClr val="322C2C"/>
                </a:solidFill>
                <a:latin typeface="Verdana"/>
                <a:cs typeface="Verdana"/>
              </a:rPr>
              <a:t>r</a:t>
            </a:r>
            <a:r>
              <a:rPr sz="1200" spc="-5" dirty="0">
                <a:solidFill>
                  <a:srgbClr val="322C2C"/>
                </a:solidFill>
                <a:latin typeface="Verdana"/>
                <a:cs typeface="Verdana"/>
              </a:rPr>
              <a:t>ts</a:t>
            </a:r>
            <a:r>
              <a:rPr sz="1200" spc="-10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1200" spc="30" dirty="0">
                <a:solidFill>
                  <a:srgbClr val="322C2C"/>
                </a:solidFill>
                <a:latin typeface="Verdana"/>
                <a:cs typeface="Verdana"/>
              </a:rPr>
              <a:t>an</a:t>
            </a:r>
            <a:r>
              <a:rPr sz="1200" spc="80" dirty="0">
                <a:solidFill>
                  <a:srgbClr val="322C2C"/>
                </a:solidFill>
                <a:latin typeface="Verdana"/>
                <a:cs typeface="Verdana"/>
              </a:rPr>
              <a:t>d</a:t>
            </a:r>
            <a:r>
              <a:rPr sz="1200" spc="-10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sz="1200" spc="65" dirty="0">
                <a:solidFill>
                  <a:srgbClr val="322C2C"/>
                </a:solidFill>
                <a:latin typeface="Verdana"/>
                <a:cs typeface="Verdana"/>
              </a:rPr>
              <a:t>c</a:t>
            </a:r>
            <a:r>
              <a:rPr sz="1200" spc="-5" dirty="0">
                <a:solidFill>
                  <a:srgbClr val="322C2C"/>
                </a:solidFill>
                <a:latin typeface="Verdana"/>
                <a:cs typeface="Verdana"/>
              </a:rPr>
              <a:t>tivities</a:t>
            </a:r>
            <a:r>
              <a:rPr sz="1200" spc="-10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322C2C"/>
                </a:solidFill>
                <a:latin typeface="Verdana"/>
                <a:cs typeface="Verdana"/>
              </a:rPr>
              <a:t>of</a:t>
            </a:r>
            <a:r>
              <a:rPr sz="1200" spc="-10" dirty="0">
                <a:solidFill>
                  <a:srgbClr val="322C2C"/>
                </a:solidFill>
                <a:latin typeface="Verdana"/>
                <a:cs typeface="Verdana"/>
              </a:rPr>
              <a:t>f</a:t>
            </a:r>
            <a:r>
              <a:rPr sz="1200" dirty="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sz="1200" spc="-5" dirty="0">
                <a:solidFill>
                  <a:srgbClr val="322C2C"/>
                </a:solidFill>
                <a:latin typeface="Verdana"/>
                <a:cs typeface="Verdana"/>
              </a:rPr>
              <a:t>r</a:t>
            </a:r>
            <a:r>
              <a:rPr sz="1200" spc="-30" dirty="0">
                <a:solidFill>
                  <a:srgbClr val="322C2C"/>
                </a:solidFill>
                <a:latin typeface="Verdana"/>
                <a:cs typeface="Verdana"/>
              </a:rPr>
              <a:t>s</a:t>
            </a:r>
            <a:r>
              <a:rPr sz="1200" spc="-10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sz="1200" spc="15" dirty="0">
                <a:solidFill>
                  <a:srgbClr val="322C2C"/>
                </a:solidFill>
                <a:latin typeface="Verdana"/>
                <a:cs typeface="Verdana"/>
              </a:rPr>
              <a:t>d</a:t>
            </a:r>
            <a:r>
              <a:rPr sz="1200" spc="-5" dirty="0">
                <a:solidFill>
                  <a:srgbClr val="322C2C"/>
                </a:solidFill>
                <a:latin typeface="Verdana"/>
                <a:cs typeface="Verdana"/>
              </a:rPr>
              <a:t>v</a:t>
            </a:r>
            <a:r>
              <a:rPr sz="1200" spc="20" dirty="0">
                <a:solidFill>
                  <a:srgbClr val="322C2C"/>
                </a:solidFill>
                <a:latin typeface="Verdana"/>
                <a:cs typeface="Verdana"/>
              </a:rPr>
              <a:t>antages  </a:t>
            </a:r>
            <a:r>
              <a:rPr sz="1200" spc="30" dirty="0">
                <a:solidFill>
                  <a:srgbClr val="322C2C"/>
                </a:solidFill>
                <a:latin typeface="Verdana"/>
                <a:cs typeface="Verdana"/>
              </a:rPr>
              <a:t>su</a:t>
            </a:r>
            <a:r>
              <a:rPr sz="1200" spc="20" dirty="0">
                <a:solidFill>
                  <a:srgbClr val="322C2C"/>
                </a:solidFill>
                <a:latin typeface="Verdana"/>
                <a:cs typeface="Verdana"/>
              </a:rPr>
              <a:t>c</a:t>
            </a:r>
            <a:r>
              <a:rPr sz="1200" spc="65" dirty="0">
                <a:solidFill>
                  <a:srgbClr val="322C2C"/>
                </a:solidFill>
                <a:latin typeface="Verdana"/>
                <a:cs typeface="Verdana"/>
              </a:rPr>
              <a:t>h</a:t>
            </a:r>
            <a:r>
              <a:rPr sz="1200" spc="-10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1200" spc="-15" dirty="0">
                <a:solidFill>
                  <a:srgbClr val="322C2C"/>
                </a:solidFill>
                <a:latin typeface="Verdana"/>
                <a:cs typeface="Verdana"/>
              </a:rPr>
              <a:t>as</a:t>
            </a:r>
            <a:r>
              <a:rPr sz="1200" spc="-10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1250" i="1" spc="20" dirty="0">
                <a:solidFill>
                  <a:srgbClr val="322C2C"/>
                </a:solidFill>
                <a:latin typeface="Verdana"/>
                <a:cs typeface="Verdana"/>
              </a:rPr>
              <a:t>co</a:t>
            </a:r>
            <a:r>
              <a:rPr sz="1250" i="1" spc="5" dirty="0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sz="1250" i="1" spc="-100" dirty="0">
                <a:solidFill>
                  <a:srgbClr val="322C2C"/>
                </a:solidFill>
                <a:latin typeface="Verdana"/>
                <a:cs typeface="Verdana"/>
              </a:rPr>
              <a:t>v</a:t>
            </a:r>
            <a:r>
              <a:rPr sz="1250" i="1" spc="15" dirty="0">
                <a:solidFill>
                  <a:srgbClr val="322C2C"/>
                </a:solidFill>
                <a:latin typeface="Verdana"/>
                <a:cs typeface="Verdana"/>
              </a:rPr>
              <a:t>en</a:t>
            </a:r>
            <a:r>
              <a:rPr sz="1250" i="1" spc="-20" dirty="0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sz="1250" i="1" spc="15" dirty="0">
                <a:solidFill>
                  <a:srgbClr val="322C2C"/>
                </a:solidFill>
                <a:latin typeface="Verdana"/>
                <a:cs typeface="Verdana"/>
              </a:rPr>
              <a:t>en</a:t>
            </a:r>
            <a:r>
              <a:rPr sz="1250" i="1" spc="20" dirty="0">
                <a:solidFill>
                  <a:srgbClr val="322C2C"/>
                </a:solidFill>
                <a:latin typeface="Verdana"/>
                <a:cs typeface="Verdana"/>
              </a:rPr>
              <a:t>c</a:t>
            </a:r>
            <a:r>
              <a:rPr sz="1250" i="1" spc="-10" dirty="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sz="1200" spc="-180" dirty="0">
                <a:solidFill>
                  <a:srgbClr val="322C2C"/>
                </a:solidFill>
                <a:latin typeface="Verdana"/>
                <a:cs typeface="Verdana"/>
              </a:rPr>
              <a:t>,</a:t>
            </a:r>
            <a:r>
              <a:rPr sz="1200" spc="-10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1250" i="1" spc="-65" dirty="0">
                <a:solidFill>
                  <a:srgbClr val="322C2C"/>
                </a:solidFill>
                <a:latin typeface="Verdana"/>
                <a:cs typeface="Verdana"/>
              </a:rPr>
              <a:t>r</a:t>
            </a:r>
            <a:r>
              <a:rPr sz="1250" i="1" spc="-30" dirty="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sz="1250" i="1" spc="-50" dirty="0">
                <a:solidFill>
                  <a:srgbClr val="322C2C"/>
                </a:solidFill>
                <a:latin typeface="Verdana"/>
                <a:cs typeface="Verdana"/>
              </a:rPr>
              <a:t>al</a:t>
            </a:r>
            <a:r>
              <a:rPr sz="1250" i="1" spc="-40" dirty="0">
                <a:solidFill>
                  <a:srgbClr val="322C2C"/>
                </a:solidFill>
                <a:latin typeface="Verdana"/>
                <a:cs typeface="Verdana"/>
              </a:rPr>
              <a:t>-</a:t>
            </a:r>
            <a:r>
              <a:rPr sz="1250" i="1" spc="20" dirty="0">
                <a:solidFill>
                  <a:srgbClr val="322C2C"/>
                </a:solidFill>
                <a:latin typeface="Verdana"/>
                <a:cs typeface="Verdana"/>
              </a:rPr>
              <a:t>tim</a:t>
            </a:r>
            <a:r>
              <a:rPr sz="1250" i="1" spc="-10" dirty="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sz="1250" i="1" spc="-1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1250" i="1" spc="-45" dirty="0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sz="1250" i="1" spc="-100" dirty="0">
                <a:solidFill>
                  <a:srgbClr val="322C2C"/>
                </a:solidFill>
                <a:latin typeface="Verdana"/>
                <a:cs typeface="Verdana"/>
              </a:rPr>
              <a:t>v</a:t>
            </a:r>
            <a:r>
              <a:rPr sz="1250" i="1" spc="-10" dirty="0">
                <a:solidFill>
                  <a:srgbClr val="322C2C"/>
                </a:solidFill>
                <a:latin typeface="Verdana"/>
                <a:cs typeface="Verdana"/>
              </a:rPr>
              <a:t>ailabi</a:t>
            </a:r>
            <a:r>
              <a:rPr sz="1250" i="1" spc="-15" dirty="0">
                <a:solidFill>
                  <a:srgbClr val="322C2C"/>
                </a:solidFill>
                <a:latin typeface="Verdana"/>
                <a:cs typeface="Verdana"/>
              </a:rPr>
              <a:t>l</a:t>
            </a:r>
            <a:r>
              <a:rPr sz="1250" i="1" spc="-5" dirty="0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sz="1250" i="1" spc="-25" dirty="0">
                <a:solidFill>
                  <a:srgbClr val="322C2C"/>
                </a:solidFill>
                <a:latin typeface="Verdana"/>
                <a:cs typeface="Verdana"/>
              </a:rPr>
              <a:t>t</a:t>
            </a:r>
            <a:r>
              <a:rPr sz="1250" i="1" spc="-80" dirty="0">
                <a:solidFill>
                  <a:srgbClr val="322C2C"/>
                </a:solidFill>
                <a:latin typeface="Verdana"/>
                <a:cs typeface="Verdana"/>
              </a:rPr>
              <a:t>y</a:t>
            </a:r>
            <a:r>
              <a:rPr sz="1200" spc="-175" dirty="0">
                <a:solidFill>
                  <a:srgbClr val="322C2C"/>
                </a:solidFill>
                <a:latin typeface="Verdana"/>
                <a:cs typeface="Verdana"/>
              </a:rPr>
              <a:t>,  </a:t>
            </a:r>
            <a:r>
              <a:rPr sz="1200" spc="30" dirty="0">
                <a:solidFill>
                  <a:srgbClr val="322C2C"/>
                </a:solidFill>
                <a:latin typeface="Verdana"/>
                <a:cs typeface="Verdana"/>
              </a:rPr>
              <a:t>an</a:t>
            </a:r>
            <a:r>
              <a:rPr sz="1200" spc="80" dirty="0">
                <a:solidFill>
                  <a:srgbClr val="322C2C"/>
                </a:solidFill>
                <a:latin typeface="Verdana"/>
                <a:cs typeface="Verdana"/>
              </a:rPr>
              <a:t>d</a:t>
            </a:r>
            <a:r>
              <a:rPr sz="1200" spc="-10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1250" i="1" spc="-10" dirty="0">
                <a:solidFill>
                  <a:srgbClr val="322C2C"/>
                </a:solidFill>
                <a:latin typeface="Verdana"/>
                <a:cs typeface="Verdana"/>
              </a:rPr>
              <a:t>secu</a:t>
            </a:r>
            <a:r>
              <a:rPr sz="1250" i="1" spc="-30" dirty="0">
                <a:solidFill>
                  <a:srgbClr val="322C2C"/>
                </a:solidFill>
                <a:latin typeface="Verdana"/>
                <a:cs typeface="Verdana"/>
              </a:rPr>
              <a:t>r</a:t>
            </a:r>
            <a:r>
              <a:rPr sz="1250" i="1" spc="-10" dirty="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sz="1250" i="1" spc="-1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1250" i="1" dirty="0">
                <a:solidFill>
                  <a:srgbClr val="322C2C"/>
                </a:solidFill>
                <a:latin typeface="Verdana"/>
                <a:cs typeface="Verdana"/>
              </a:rPr>
              <a:t>t</a:t>
            </a:r>
            <a:r>
              <a:rPr sz="1250" i="1" spc="-60" dirty="0">
                <a:solidFill>
                  <a:srgbClr val="322C2C"/>
                </a:solidFill>
                <a:latin typeface="Verdana"/>
                <a:cs typeface="Verdana"/>
              </a:rPr>
              <a:t>r</a:t>
            </a:r>
            <a:r>
              <a:rPr sz="1250" i="1" spc="-20" dirty="0">
                <a:solidFill>
                  <a:srgbClr val="322C2C"/>
                </a:solidFill>
                <a:latin typeface="Verdana"/>
                <a:cs typeface="Verdana"/>
              </a:rPr>
              <a:t>ansa</a:t>
            </a:r>
            <a:r>
              <a:rPr sz="1250" i="1" spc="40" dirty="0">
                <a:solidFill>
                  <a:srgbClr val="322C2C"/>
                </a:solidFill>
                <a:latin typeface="Verdana"/>
                <a:cs typeface="Verdana"/>
              </a:rPr>
              <a:t>c</a:t>
            </a:r>
            <a:r>
              <a:rPr sz="1250" i="1" spc="-5" dirty="0">
                <a:solidFill>
                  <a:srgbClr val="322C2C"/>
                </a:solidFill>
                <a:latin typeface="Verdana"/>
                <a:cs typeface="Verdana"/>
              </a:rPr>
              <a:t>tio</a:t>
            </a:r>
            <a:r>
              <a:rPr sz="1250" i="1" spc="-10" dirty="0">
                <a:solidFill>
                  <a:srgbClr val="322C2C"/>
                </a:solidFill>
                <a:latin typeface="Verdana"/>
                <a:cs typeface="Verdana"/>
              </a:rPr>
              <a:t>ns</a:t>
            </a:r>
            <a:r>
              <a:rPr sz="1200" spc="-180" dirty="0">
                <a:solidFill>
                  <a:srgbClr val="322C2C"/>
                </a:solidFill>
                <a:latin typeface="Verdana"/>
                <a:cs typeface="Verdana"/>
              </a:rPr>
              <a:t>.</a:t>
            </a:r>
            <a:r>
              <a:rPr sz="1200" spc="-10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322C2C"/>
                </a:solidFill>
                <a:latin typeface="Verdana"/>
                <a:cs typeface="Verdana"/>
              </a:rPr>
              <a:t>Th</a:t>
            </a:r>
            <a:r>
              <a:rPr sz="1200" spc="5" dirty="0">
                <a:solidFill>
                  <a:srgbClr val="322C2C"/>
                </a:solidFill>
                <a:latin typeface="Verdana"/>
                <a:cs typeface="Verdana"/>
              </a:rPr>
              <a:t>ese</a:t>
            </a:r>
            <a:r>
              <a:rPr sz="1200" spc="-10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1200" spc="55" dirty="0">
                <a:solidFill>
                  <a:srgbClr val="322C2C"/>
                </a:solidFill>
                <a:latin typeface="Verdana"/>
                <a:cs typeface="Verdana"/>
              </a:rPr>
              <a:t>bene</a:t>
            </a:r>
            <a:r>
              <a:rPr sz="1200" spc="50" dirty="0">
                <a:solidFill>
                  <a:srgbClr val="322C2C"/>
                </a:solidFill>
                <a:latin typeface="Verdana"/>
                <a:cs typeface="Verdana"/>
              </a:rPr>
              <a:t>ﬁ</a:t>
            </a:r>
            <a:r>
              <a:rPr sz="1200" spc="-5" dirty="0">
                <a:solidFill>
                  <a:srgbClr val="322C2C"/>
                </a:solidFill>
                <a:latin typeface="Verdana"/>
                <a:cs typeface="Verdana"/>
              </a:rPr>
              <a:t>ts  </a:t>
            </a:r>
            <a:r>
              <a:rPr sz="1200" spc="45" dirty="0">
                <a:solidFill>
                  <a:srgbClr val="322C2C"/>
                </a:solidFill>
                <a:latin typeface="Verdana"/>
                <a:cs typeface="Verdana"/>
              </a:rPr>
              <a:t>enhanc</a:t>
            </a:r>
            <a:r>
              <a:rPr sz="1200" spc="20" dirty="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sz="1200" spc="-10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1200" spc="45" dirty="0">
                <a:solidFill>
                  <a:srgbClr val="322C2C"/>
                </a:solidFill>
                <a:latin typeface="Verdana"/>
                <a:cs typeface="Verdana"/>
              </a:rPr>
              <a:t>th</a:t>
            </a:r>
            <a:r>
              <a:rPr sz="1200" spc="20" dirty="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sz="1200" spc="-10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sz="1200" spc="-70" dirty="0">
                <a:solidFill>
                  <a:srgbClr val="322C2C"/>
                </a:solidFill>
                <a:latin typeface="Verdana"/>
                <a:cs typeface="Verdana"/>
              </a:rPr>
              <a:t>v</a:t>
            </a:r>
            <a:r>
              <a:rPr sz="1200" dirty="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sz="1200" spc="-15" dirty="0">
                <a:solidFill>
                  <a:srgbClr val="322C2C"/>
                </a:solidFill>
                <a:latin typeface="Verdana"/>
                <a:cs typeface="Verdana"/>
              </a:rPr>
              <a:t>r</a:t>
            </a:r>
            <a:r>
              <a:rPr sz="1200" spc="-5" dirty="0">
                <a:solidFill>
                  <a:srgbClr val="322C2C"/>
                </a:solidFill>
                <a:latin typeface="Verdana"/>
                <a:cs typeface="Verdana"/>
              </a:rPr>
              <a:t>all</a:t>
            </a:r>
            <a:r>
              <a:rPr sz="1200" spc="-10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322C2C"/>
                </a:solidFill>
                <a:latin typeface="Verdana"/>
                <a:cs typeface="Verdana"/>
              </a:rPr>
              <a:t>leisu</a:t>
            </a:r>
            <a:r>
              <a:rPr sz="1200" spc="-15" dirty="0">
                <a:solidFill>
                  <a:srgbClr val="322C2C"/>
                </a:solidFill>
                <a:latin typeface="Verdana"/>
                <a:cs typeface="Verdana"/>
              </a:rPr>
              <a:t>r</a:t>
            </a:r>
            <a:r>
              <a:rPr sz="1200" spc="20" dirty="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sz="1200" spc="-10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sz="1200" spc="5" dirty="0">
                <a:solidFill>
                  <a:srgbClr val="322C2C"/>
                </a:solidFill>
                <a:latin typeface="Verdana"/>
                <a:cs typeface="Verdana"/>
              </a:rPr>
              <a:t>xpe</a:t>
            </a:r>
            <a:r>
              <a:rPr sz="1200" spc="-10" dirty="0">
                <a:solidFill>
                  <a:srgbClr val="322C2C"/>
                </a:solidFill>
                <a:latin typeface="Verdana"/>
                <a:cs typeface="Verdana"/>
              </a:rPr>
              <a:t>r</a:t>
            </a:r>
            <a:r>
              <a:rPr sz="1200" spc="30" dirty="0">
                <a:solidFill>
                  <a:srgbClr val="322C2C"/>
                </a:solidFill>
                <a:latin typeface="Verdana"/>
                <a:cs typeface="Verdana"/>
              </a:rPr>
              <a:t>ien</a:t>
            </a:r>
            <a:r>
              <a:rPr sz="1200" spc="45" dirty="0">
                <a:solidFill>
                  <a:srgbClr val="322C2C"/>
                </a:solidFill>
                <a:latin typeface="Verdana"/>
                <a:cs typeface="Verdana"/>
              </a:rPr>
              <a:t>c</a:t>
            </a:r>
            <a:r>
              <a:rPr sz="1200" spc="20" dirty="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sz="1200" spc="-10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322C2C"/>
                </a:solidFill>
                <a:latin typeface="Verdana"/>
                <a:cs typeface="Verdana"/>
              </a:rPr>
              <a:t>f</a:t>
            </a:r>
            <a:r>
              <a:rPr sz="1200" spc="5" dirty="0">
                <a:solidFill>
                  <a:srgbClr val="322C2C"/>
                </a:solidFill>
                <a:latin typeface="Verdana"/>
                <a:cs typeface="Verdana"/>
              </a:rPr>
              <a:t>or  </a:t>
            </a:r>
            <a:r>
              <a:rPr sz="1200" spc="-30" dirty="0">
                <a:solidFill>
                  <a:srgbClr val="322C2C"/>
                </a:solidFill>
                <a:latin typeface="Verdana"/>
                <a:cs typeface="Verdana"/>
              </a:rPr>
              <a:t>users.</a:t>
            </a:r>
            <a:endParaRPr sz="12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5668" y="734519"/>
            <a:ext cx="2051910" cy="137911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48146" y="1000768"/>
            <a:ext cx="2303145" cy="2291715"/>
            <a:chOff x="3548146" y="1000768"/>
            <a:chExt cx="2303145" cy="2291715"/>
          </a:xfrm>
        </p:grpSpPr>
        <p:sp>
          <p:nvSpPr>
            <p:cNvPr id="3" name="object 3"/>
            <p:cNvSpPr/>
            <p:nvPr/>
          </p:nvSpPr>
          <p:spPr>
            <a:xfrm>
              <a:off x="4169604" y="1793252"/>
              <a:ext cx="1677670" cy="1494790"/>
            </a:xfrm>
            <a:custGeom>
              <a:avLst/>
              <a:gdLst/>
              <a:ahLst/>
              <a:cxnLst/>
              <a:rect l="l" t="t" r="r" b="b"/>
              <a:pathLst>
                <a:path w="1677670" h="1494789">
                  <a:moveTo>
                    <a:pt x="1677123" y="0"/>
                  </a:moveTo>
                  <a:lnTo>
                    <a:pt x="1619084" y="7252"/>
                  </a:lnTo>
                  <a:lnTo>
                    <a:pt x="1569586" y="16499"/>
                  </a:lnTo>
                  <a:lnTo>
                    <a:pt x="1521749" y="28170"/>
                  </a:lnTo>
                  <a:lnTo>
                    <a:pt x="1475504" y="42169"/>
                  </a:lnTo>
                  <a:lnTo>
                    <a:pt x="1430787" y="58398"/>
                  </a:lnTo>
                  <a:lnTo>
                    <a:pt x="1387530" y="76762"/>
                  </a:lnTo>
                  <a:lnTo>
                    <a:pt x="1345667" y="97162"/>
                  </a:lnTo>
                  <a:lnTo>
                    <a:pt x="1305132" y="119502"/>
                  </a:lnTo>
                  <a:lnTo>
                    <a:pt x="1265858" y="143685"/>
                  </a:lnTo>
                  <a:lnTo>
                    <a:pt x="1227779" y="169614"/>
                  </a:lnTo>
                  <a:lnTo>
                    <a:pt x="1190829" y="197191"/>
                  </a:lnTo>
                  <a:lnTo>
                    <a:pt x="1154941" y="226320"/>
                  </a:lnTo>
                  <a:lnTo>
                    <a:pt x="1120049" y="256904"/>
                  </a:lnTo>
                  <a:lnTo>
                    <a:pt x="1086087" y="288846"/>
                  </a:lnTo>
                  <a:lnTo>
                    <a:pt x="1052987" y="322049"/>
                  </a:lnTo>
                  <a:lnTo>
                    <a:pt x="1020685" y="356416"/>
                  </a:lnTo>
                  <a:lnTo>
                    <a:pt x="989112" y="391849"/>
                  </a:lnTo>
                  <a:lnTo>
                    <a:pt x="958204" y="428252"/>
                  </a:lnTo>
                  <a:lnTo>
                    <a:pt x="927893" y="465529"/>
                  </a:lnTo>
                  <a:lnTo>
                    <a:pt x="898114" y="503581"/>
                  </a:lnTo>
                  <a:lnTo>
                    <a:pt x="868799" y="542311"/>
                  </a:lnTo>
                  <a:lnTo>
                    <a:pt x="839883" y="581624"/>
                  </a:lnTo>
                  <a:lnTo>
                    <a:pt x="811299" y="621422"/>
                  </a:lnTo>
                  <a:lnTo>
                    <a:pt x="782980" y="661607"/>
                  </a:lnTo>
                  <a:lnTo>
                    <a:pt x="754861" y="702084"/>
                  </a:lnTo>
                  <a:lnTo>
                    <a:pt x="726875" y="742754"/>
                  </a:lnTo>
                  <a:lnTo>
                    <a:pt x="698956" y="783521"/>
                  </a:lnTo>
                  <a:lnTo>
                    <a:pt x="671034" y="824290"/>
                  </a:lnTo>
                  <a:lnTo>
                    <a:pt x="643045" y="864961"/>
                  </a:lnTo>
                  <a:lnTo>
                    <a:pt x="614923" y="905439"/>
                  </a:lnTo>
                  <a:lnTo>
                    <a:pt x="586602" y="945625"/>
                  </a:lnTo>
                  <a:lnTo>
                    <a:pt x="558016" y="985424"/>
                  </a:lnTo>
                  <a:lnTo>
                    <a:pt x="529098" y="1024737"/>
                  </a:lnTo>
                  <a:lnTo>
                    <a:pt x="499782" y="1063469"/>
                  </a:lnTo>
                  <a:lnTo>
                    <a:pt x="470001" y="1101522"/>
                  </a:lnTo>
                  <a:lnTo>
                    <a:pt x="439689" y="1138798"/>
                  </a:lnTo>
                  <a:lnTo>
                    <a:pt x="408779" y="1175202"/>
                  </a:lnTo>
                  <a:lnTo>
                    <a:pt x="377206" y="1210636"/>
                  </a:lnTo>
                  <a:lnTo>
                    <a:pt x="344903" y="1245003"/>
                  </a:lnTo>
                  <a:lnTo>
                    <a:pt x="311803" y="1278207"/>
                  </a:lnTo>
                  <a:lnTo>
                    <a:pt x="277840" y="1310149"/>
                  </a:lnTo>
                  <a:lnTo>
                    <a:pt x="242948" y="1340733"/>
                  </a:lnTo>
                  <a:lnTo>
                    <a:pt x="207060" y="1369863"/>
                  </a:lnTo>
                  <a:lnTo>
                    <a:pt x="170111" y="1397441"/>
                  </a:lnTo>
                  <a:lnTo>
                    <a:pt x="132033" y="1423370"/>
                  </a:lnTo>
                  <a:lnTo>
                    <a:pt x="92760" y="1447553"/>
                  </a:lnTo>
                  <a:lnTo>
                    <a:pt x="52226" y="1469893"/>
                  </a:lnTo>
                  <a:lnTo>
                    <a:pt x="10364" y="1490293"/>
                  </a:lnTo>
                  <a:lnTo>
                    <a:pt x="0" y="1494694"/>
                  </a:lnTo>
                </a:path>
              </a:pathLst>
            </a:custGeom>
            <a:ln w="7989">
              <a:solidFill>
                <a:srgbClr val="32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48146" y="1000768"/>
              <a:ext cx="1671364" cy="1671364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511" y="175221"/>
            <a:ext cx="5845810" cy="15240"/>
          </a:xfrm>
          <a:custGeom>
            <a:avLst/>
            <a:gdLst/>
            <a:ahLst/>
            <a:cxnLst/>
            <a:rect l="l" t="t" r="r" b="b"/>
            <a:pathLst>
              <a:path w="5845810" h="15239">
                <a:moveTo>
                  <a:pt x="5845213" y="0"/>
                </a:moveTo>
                <a:lnTo>
                  <a:pt x="0" y="0"/>
                </a:lnTo>
                <a:lnTo>
                  <a:pt x="0" y="15227"/>
                </a:lnTo>
                <a:lnTo>
                  <a:pt x="5845213" y="15227"/>
                </a:lnTo>
                <a:lnTo>
                  <a:pt x="5845213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11" y="3117888"/>
            <a:ext cx="5845810" cy="15240"/>
          </a:xfrm>
          <a:custGeom>
            <a:avLst/>
            <a:gdLst/>
            <a:ahLst/>
            <a:cxnLst/>
            <a:rect l="l" t="t" r="r" b="b"/>
            <a:pathLst>
              <a:path w="5845810" h="15239">
                <a:moveTo>
                  <a:pt x="5845213" y="0"/>
                </a:moveTo>
                <a:lnTo>
                  <a:pt x="0" y="0"/>
                </a:lnTo>
                <a:lnTo>
                  <a:pt x="0" y="15214"/>
                </a:lnTo>
                <a:lnTo>
                  <a:pt x="5845213" y="15214"/>
                </a:lnTo>
                <a:lnTo>
                  <a:pt x="5845213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08336" y="1093266"/>
            <a:ext cx="2376170" cy="84201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85"/>
              </a:spcBef>
            </a:pPr>
            <a:r>
              <a:rPr sz="850" spc="30" dirty="0">
                <a:solidFill>
                  <a:srgbClr val="322C2C"/>
                </a:solidFill>
                <a:latin typeface="Verdana"/>
                <a:cs typeface="Verdana"/>
              </a:rPr>
              <a:t>Online </a:t>
            </a:r>
            <a:r>
              <a:rPr sz="850" spc="20" dirty="0">
                <a:solidFill>
                  <a:srgbClr val="322C2C"/>
                </a:solidFill>
                <a:latin typeface="Verdana"/>
                <a:cs typeface="Verdana"/>
              </a:rPr>
              <a:t>platforms </a:t>
            </a:r>
            <a:r>
              <a:rPr sz="850" spc="25" dirty="0">
                <a:solidFill>
                  <a:srgbClr val="322C2C"/>
                </a:solidFill>
                <a:latin typeface="Verdana"/>
                <a:cs typeface="Verdana"/>
              </a:rPr>
              <a:t>enable </a:t>
            </a:r>
            <a:r>
              <a:rPr sz="900" i="1" spc="-20" dirty="0">
                <a:solidFill>
                  <a:srgbClr val="322C2C"/>
                </a:solidFill>
                <a:latin typeface="Verdana"/>
                <a:cs typeface="Verdana"/>
              </a:rPr>
              <a:t>seamless </a:t>
            </a:r>
            <a:r>
              <a:rPr sz="900" i="1" spc="-15" dirty="0">
                <a:solidFill>
                  <a:srgbClr val="322C2C"/>
                </a:solidFill>
                <a:latin typeface="Verdana"/>
                <a:cs typeface="Verdana"/>
              </a:rPr>
              <a:t> browsing</a:t>
            </a:r>
            <a:r>
              <a:rPr sz="850" spc="-15" dirty="0">
                <a:solidFill>
                  <a:srgbClr val="322C2C"/>
                </a:solidFill>
                <a:latin typeface="Verdana"/>
                <a:cs typeface="Verdana"/>
              </a:rPr>
              <a:t>, </a:t>
            </a:r>
            <a:r>
              <a:rPr sz="900" i="1" dirty="0">
                <a:solidFill>
                  <a:srgbClr val="322C2C"/>
                </a:solidFill>
                <a:latin typeface="Verdana"/>
                <a:cs typeface="Verdana"/>
              </a:rPr>
              <a:t>customized </a:t>
            </a:r>
            <a:r>
              <a:rPr sz="900" i="1" spc="-25" dirty="0">
                <a:solidFill>
                  <a:srgbClr val="322C2C"/>
                </a:solidFill>
                <a:latin typeface="Verdana"/>
                <a:cs typeface="Verdana"/>
              </a:rPr>
              <a:t>preferences</a:t>
            </a:r>
            <a:r>
              <a:rPr sz="850" spc="-25" dirty="0">
                <a:solidFill>
                  <a:srgbClr val="322C2C"/>
                </a:solidFill>
                <a:latin typeface="Verdana"/>
                <a:cs typeface="Verdana"/>
              </a:rPr>
              <a:t>, </a:t>
            </a:r>
            <a:r>
              <a:rPr sz="850" spc="40" dirty="0">
                <a:solidFill>
                  <a:srgbClr val="322C2C"/>
                </a:solidFill>
                <a:latin typeface="Verdana"/>
                <a:cs typeface="Verdana"/>
              </a:rPr>
              <a:t>and </a:t>
            </a:r>
            <a:r>
              <a:rPr sz="850" spc="4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900" i="1" spc="5" dirty="0">
                <a:solidFill>
                  <a:srgbClr val="322C2C"/>
                </a:solidFill>
                <a:latin typeface="Verdana"/>
                <a:cs typeface="Verdana"/>
              </a:rPr>
              <a:t>in</a:t>
            </a:r>
            <a:r>
              <a:rPr sz="900" i="1" spc="-45" dirty="0">
                <a:solidFill>
                  <a:srgbClr val="322C2C"/>
                </a:solidFill>
                <a:latin typeface="Verdana"/>
                <a:cs typeface="Verdana"/>
              </a:rPr>
              <a:t>s</a:t>
            </a:r>
            <a:r>
              <a:rPr sz="900" i="1" spc="-5" dirty="0">
                <a:solidFill>
                  <a:srgbClr val="322C2C"/>
                </a:solidFill>
                <a:latin typeface="Verdana"/>
                <a:cs typeface="Verdana"/>
              </a:rPr>
              <a:t>t</a:t>
            </a:r>
            <a:r>
              <a:rPr sz="900" i="1" spc="-30" dirty="0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sz="900" i="1" spc="20" dirty="0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sz="900" i="1" dirty="0">
                <a:solidFill>
                  <a:srgbClr val="322C2C"/>
                </a:solidFill>
                <a:latin typeface="Verdana"/>
                <a:cs typeface="Verdana"/>
              </a:rPr>
              <a:t>t</a:t>
            </a:r>
            <a:r>
              <a:rPr sz="900" i="1" spc="-9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900" i="1" spc="15" dirty="0">
                <a:solidFill>
                  <a:srgbClr val="322C2C"/>
                </a:solidFill>
                <a:latin typeface="Verdana"/>
                <a:cs typeface="Verdana"/>
              </a:rPr>
              <a:t>co</a:t>
            </a:r>
            <a:r>
              <a:rPr sz="900" i="1" spc="10" dirty="0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sz="900" i="1" spc="5" dirty="0">
                <a:solidFill>
                  <a:srgbClr val="322C2C"/>
                </a:solidFill>
                <a:latin typeface="Verdana"/>
                <a:cs typeface="Verdana"/>
              </a:rPr>
              <a:t>ﬁ</a:t>
            </a:r>
            <a:r>
              <a:rPr sz="900" i="1" spc="-5" dirty="0">
                <a:solidFill>
                  <a:srgbClr val="322C2C"/>
                </a:solidFill>
                <a:latin typeface="Verdana"/>
                <a:cs typeface="Verdana"/>
              </a:rPr>
              <a:t>r</a:t>
            </a:r>
            <a:r>
              <a:rPr sz="900" i="1" spc="50" dirty="0">
                <a:solidFill>
                  <a:srgbClr val="322C2C"/>
                </a:solidFill>
                <a:latin typeface="Verdana"/>
                <a:cs typeface="Verdana"/>
              </a:rPr>
              <a:t>m</a:t>
            </a:r>
            <a:r>
              <a:rPr sz="900" i="1" spc="-30" dirty="0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sz="900" i="1" spc="-5" dirty="0">
                <a:solidFill>
                  <a:srgbClr val="322C2C"/>
                </a:solidFill>
                <a:latin typeface="Verdana"/>
                <a:cs typeface="Verdana"/>
              </a:rPr>
              <a:t>ti</a:t>
            </a:r>
            <a:r>
              <a:rPr sz="900" i="1" spc="-10" dirty="0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sz="900" i="1" spc="20" dirty="0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sz="900" i="1" spc="-40" dirty="0">
                <a:solidFill>
                  <a:srgbClr val="322C2C"/>
                </a:solidFill>
                <a:latin typeface="Verdana"/>
                <a:cs typeface="Verdana"/>
              </a:rPr>
              <a:t>s</a:t>
            </a:r>
            <a:r>
              <a:rPr sz="850" spc="-125" dirty="0">
                <a:solidFill>
                  <a:srgbClr val="322C2C"/>
                </a:solidFill>
                <a:latin typeface="Verdana"/>
                <a:cs typeface="Verdana"/>
              </a:rPr>
              <a:t>,</a:t>
            </a:r>
            <a:r>
              <a:rPr sz="850" spc="-7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spc="-5" dirty="0">
                <a:solidFill>
                  <a:srgbClr val="322C2C"/>
                </a:solidFill>
                <a:latin typeface="Verdana"/>
                <a:cs typeface="Verdana"/>
              </a:rPr>
              <a:t>l</a:t>
            </a:r>
            <a:r>
              <a:rPr sz="850" spc="10" dirty="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sz="850" spc="5" dirty="0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sz="850" spc="45" dirty="0">
                <a:solidFill>
                  <a:srgbClr val="322C2C"/>
                </a:solidFill>
                <a:latin typeface="Verdana"/>
                <a:cs typeface="Verdana"/>
              </a:rPr>
              <a:t>d</a:t>
            </a:r>
            <a:r>
              <a:rPr sz="850" spc="15" dirty="0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sz="850" spc="55" dirty="0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sz="850" spc="70" dirty="0">
                <a:solidFill>
                  <a:srgbClr val="322C2C"/>
                </a:solidFill>
                <a:latin typeface="Verdana"/>
                <a:cs typeface="Verdana"/>
              </a:rPr>
              <a:t>g</a:t>
            </a:r>
            <a:r>
              <a:rPr sz="850" spc="-7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dirty="0">
                <a:solidFill>
                  <a:srgbClr val="322C2C"/>
                </a:solidFill>
                <a:latin typeface="Verdana"/>
                <a:cs typeface="Verdana"/>
              </a:rPr>
              <a:t>t</a:t>
            </a:r>
            <a:r>
              <a:rPr sz="850" spc="35" dirty="0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sz="850" spc="-7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dirty="0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sz="850" spc="40" dirty="0">
                <a:solidFill>
                  <a:srgbClr val="322C2C"/>
                </a:solidFill>
                <a:latin typeface="Verdana"/>
                <a:cs typeface="Verdana"/>
              </a:rPr>
              <a:t>n  </a:t>
            </a:r>
            <a:r>
              <a:rPr sz="850" spc="20" dirty="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sz="850" spc="50" dirty="0">
                <a:solidFill>
                  <a:srgbClr val="322C2C"/>
                </a:solidFill>
                <a:latin typeface="Verdana"/>
                <a:cs typeface="Verdana"/>
              </a:rPr>
              <a:t>nh</a:t>
            </a:r>
            <a:r>
              <a:rPr sz="850" dirty="0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sz="850" spc="55" dirty="0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sz="850" spc="40" dirty="0">
                <a:solidFill>
                  <a:srgbClr val="322C2C"/>
                </a:solidFill>
                <a:latin typeface="Verdana"/>
                <a:cs typeface="Verdana"/>
              </a:rPr>
              <a:t>c</a:t>
            </a:r>
            <a:r>
              <a:rPr sz="850" spc="20" dirty="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sz="850" spc="65" dirty="0">
                <a:solidFill>
                  <a:srgbClr val="322C2C"/>
                </a:solidFill>
                <a:latin typeface="Verdana"/>
                <a:cs typeface="Verdana"/>
              </a:rPr>
              <a:t>d</a:t>
            </a:r>
            <a:r>
              <a:rPr sz="850" spc="-7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spc="45" dirty="0">
                <a:solidFill>
                  <a:srgbClr val="322C2C"/>
                </a:solidFill>
                <a:latin typeface="Verdana"/>
                <a:cs typeface="Verdana"/>
              </a:rPr>
              <a:t>u</a:t>
            </a:r>
            <a:r>
              <a:rPr sz="850" spc="5" dirty="0">
                <a:solidFill>
                  <a:srgbClr val="322C2C"/>
                </a:solidFill>
                <a:latin typeface="Verdana"/>
                <a:cs typeface="Verdana"/>
              </a:rPr>
              <a:t>s</a:t>
            </a:r>
            <a:r>
              <a:rPr sz="850" dirty="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sz="850" spc="-10" dirty="0">
                <a:solidFill>
                  <a:srgbClr val="322C2C"/>
                </a:solidFill>
                <a:latin typeface="Verdana"/>
                <a:cs typeface="Verdana"/>
              </a:rPr>
              <a:t>r</a:t>
            </a:r>
            <a:r>
              <a:rPr sz="850" spc="-7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spc="10" dirty="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sz="850" spc="-40" dirty="0">
                <a:solidFill>
                  <a:srgbClr val="322C2C"/>
                </a:solidFill>
                <a:latin typeface="Verdana"/>
                <a:cs typeface="Verdana"/>
              </a:rPr>
              <a:t>x</a:t>
            </a:r>
            <a:r>
              <a:rPr sz="850" spc="45" dirty="0">
                <a:solidFill>
                  <a:srgbClr val="322C2C"/>
                </a:solidFill>
                <a:latin typeface="Verdana"/>
                <a:cs typeface="Verdana"/>
              </a:rPr>
              <a:t>p</a:t>
            </a:r>
            <a:r>
              <a:rPr sz="850" spc="40" dirty="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sz="850" spc="-20" dirty="0">
                <a:solidFill>
                  <a:srgbClr val="322C2C"/>
                </a:solidFill>
                <a:latin typeface="Verdana"/>
                <a:cs typeface="Verdana"/>
              </a:rPr>
              <a:t>r</a:t>
            </a:r>
            <a:r>
              <a:rPr sz="850" spc="-5" dirty="0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sz="850" spc="20" dirty="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sz="850" spc="55" dirty="0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sz="850" spc="40" dirty="0">
                <a:solidFill>
                  <a:srgbClr val="322C2C"/>
                </a:solidFill>
                <a:latin typeface="Verdana"/>
                <a:cs typeface="Verdana"/>
              </a:rPr>
              <a:t>c</a:t>
            </a:r>
            <a:r>
              <a:rPr sz="850" spc="20" dirty="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sz="850" spc="-125" dirty="0">
                <a:solidFill>
                  <a:srgbClr val="322C2C"/>
                </a:solidFill>
                <a:latin typeface="Verdana"/>
                <a:cs typeface="Verdana"/>
              </a:rPr>
              <a:t>.</a:t>
            </a:r>
            <a:r>
              <a:rPr sz="850" spc="-7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spc="20" dirty="0">
                <a:solidFill>
                  <a:srgbClr val="322C2C"/>
                </a:solidFill>
                <a:latin typeface="Verdana"/>
                <a:cs typeface="Verdana"/>
              </a:rPr>
              <a:t>The</a:t>
            </a:r>
            <a:r>
              <a:rPr sz="850" spc="-20" dirty="0">
                <a:solidFill>
                  <a:srgbClr val="322C2C"/>
                </a:solidFill>
                <a:latin typeface="Verdana"/>
                <a:cs typeface="Verdana"/>
              </a:rPr>
              <a:t>s</a:t>
            </a:r>
            <a:r>
              <a:rPr sz="850" spc="25" dirty="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sz="850" spc="-7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spc="-15" dirty="0">
                <a:solidFill>
                  <a:srgbClr val="322C2C"/>
                </a:solidFill>
                <a:latin typeface="Verdana"/>
                <a:cs typeface="Verdana"/>
              </a:rPr>
              <a:t>f</a:t>
            </a:r>
            <a:r>
              <a:rPr sz="850" spc="10" dirty="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sz="850" dirty="0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sz="850" spc="25" dirty="0">
                <a:solidFill>
                  <a:srgbClr val="322C2C"/>
                </a:solidFill>
                <a:latin typeface="Verdana"/>
                <a:cs typeface="Verdana"/>
              </a:rPr>
              <a:t>t</a:t>
            </a:r>
            <a:r>
              <a:rPr sz="850" spc="40" dirty="0">
                <a:solidFill>
                  <a:srgbClr val="322C2C"/>
                </a:solidFill>
                <a:latin typeface="Verdana"/>
                <a:cs typeface="Verdana"/>
              </a:rPr>
              <a:t>u</a:t>
            </a:r>
            <a:r>
              <a:rPr sz="850" spc="-25" dirty="0">
                <a:solidFill>
                  <a:srgbClr val="322C2C"/>
                </a:solidFill>
                <a:latin typeface="Verdana"/>
                <a:cs typeface="Verdana"/>
              </a:rPr>
              <a:t>r</a:t>
            </a:r>
            <a:r>
              <a:rPr sz="850" spc="5" dirty="0">
                <a:solidFill>
                  <a:srgbClr val="322C2C"/>
                </a:solidFill>
                <a:latin typeface="Verdana"/>
                <a:cs typeface="Verdana"/>
              </a:rPr>
              <a:t>es  </a:t>
            </a:r>
            <a:r>
              <a:rPr sz="850" spc="25" dirty="0">
                <a:solidFill>
                  <a:srgbClr val="322C2C"/>
                </a:solidFill>
                <a:latin typeface="Verdana"/>
                <a:cs typeface="Verdana"/>
              </a:rPr>
              <a:t>contribute </a:t>
            </a:r>
            <a:r>
              <a:rPr sz="850" spc="15" dirty="0">
                <a:solidFill>
                  <a:srgbClr val="322C2C"/>
                </a:solidFill>
                <a:latin typeface="Verdana"/>
                <a:cs typeface="Verdana"/>
              </a:rPr>
              <a:t>to increased </a:t>
            </a:r>
            <a:r>
              <a:rPr sz="850" spc="10" dirty="0">
                <a:solidFill>
                  <a:srgbClr val="322C2C"/>
                </a:solidFill>
                <a:latin typeface="Verdana"/>
                <a:cs typeface="Verdana"/>
              </a:rPr>
              <a:t>satisfaction </a:t>
            </a:r>
            <a:r>
              <a:rPr sz="850" spc="40" dirty="0">
                <a:solidFill>
                  <a:srgbClr val="322C2C"/>
                </a:solidFill>
                <a:latin typeface="Verdana"/>
                <a:cs typeface="Verdana"/>
              </a:rPr>
              <a:t>and </a:t>
            </a:r>
            <a:r>
              <a:rPr sz="850" spc="4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spc="15" dirty="0">
                <a:solidFill>
                  <a:srgbClr val="322C2C"/>
                </a:solidFill>
                <a:latin typeface="Verdana"/>
                <a:cs typeface="Verdana"/>
              </a:rPr>
              <a:t>repeat</a:t>
            </a:r>
            <a:r>
              <a:rPr sz="850" spc="-7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spc="15" dirty="0">
                <a:solidFill>
                  <a:srgbClr val="322C2C"/>
                </a:solidFill>
                <a:latin typeface="Verdana"/>
                <a:cs typeface="Verdana"/>
              </a:rPr>
              <a:t>bookings.</a:t>
            </a:r>
            <a:endParaRPr sz="85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00020" y="480450"/>
            <a:ext cx="2418080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-90" dirty="0">
                <a:solidFill>
                  <a:srgbClr val="322C2C"/>
                </a:solidFill>
                <a:latin typeface="Georgia"/>
                <a:cs typeface="Georgia"/>
              </a:rPr>
              <a:t>Use</a:t>
            </a:r>
            <a:r>
              <a:rPr sz="1500" spc="-65" dirty="0">
                <a:solidFill>
                  <a:srgbClr val="322C2C"/>
                </a:solidFill>
                <a:latin typeface="Georgia"/>
                <a:cs typeface="Georgia"/>
              </a:rPr>
              <a:t>r</a:t>
            </a:r>
            <a:r>
              <a:rPr sz="1500" spc="-80" dirty="0">
                <a:solidFill>
                  <a:srgbClr val="322C2C"/>
                </a:solidFill>
                <a:latin typeface="Georgia"/>
                <a:cs typeface="Georgia"/>
              </a:rPr>
              <a:t> </a:t>
            </a:r>
            <a:r>
              <a:rPr sz="1500" spc="-55" dirty="0">
                <a:solidFill>
                  <a:srgbClr val="322C2C"/>
                </a:solidFill>
                <a:latin typeface="Georgia"/>
                <a:cs typeface="Georgia"/>
              </a:rPr>
              <a:t>Experience</a:t>
            </a:r>
            <a:r>
              <a:rPr sz="1500" spc="-75" dirty="0">
                <a:solidFill>
                  <a:srgbClr val="322C2C"/>
                </a:solidFill>
                <a:latin typeface="Georgia"/>
                <a:cs typeface="Georgia"/>
              </a:rPr>
              <a:t> </a:t>
            </a:r>
            <a:r>
              <a:rPr sz="1500" spc="-60" dirty="0">
                <a:solidFill>
                  <a:srgbClr val="322C2C"/>
                </a:solidFill>
                <a:latin typeface="Georgia"/>
                <a:cs typeface="Georgia"/>
              </a:rPr>
              <a:t>Enhancement</a:t>
            </a:r>
            <a:endParaRPr sz="15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5346" y="860868"/>
            <a:ext cx="1805321" cy="1805321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169604" y="1793252"/>
            <a:ext cx="1677670" cy="1494790"/>
          </a:xfrm>
          <a:custGeom>
            <a:avLst/>
            <a:gdLst/>
            <a:ahLst/>
            <a:cxnLst/>
            <a:rect l="l" t="t" r="r" b="b"/>
            <a:pathLst>
              <a:path w="1677670" h="1494789">
                <a:moveTo>
                  <a:pt x="1677123" y="0"/>
                </a:moveTo>
                <a:lnTo>
                  <a:pt x="1619084" y="7252"/>
                </a:lnTo>
                <a:lnTo>
                  <a:pt x="1569586" y="16499"/>
                </a:lnTo>
                <a:lnTo>
                  <a:pt x="1521749" y="28170"/>
                </a:lnTo>
                <a:lnTo>
                  <a:pt x="1475504" y="42169"/>
                </a:lnTo>
                <a:lnTo>
                  <a:pt x="1430787" y="58398"/>
                </a:lnTo>
                <a:lnTo>
                  <a:pt x="1387530" y="76762"/>
                </a:lnTo>
                <a:lnTo>
                  <a:pt x="1345667" y="97162"/>
                </a:lnTo>
                <a:lnTo>
                  <a:pt x="1305132" y="119502"/>
                </a:lnTo>
                <a:lnTo>
                  <a:pt x="1265858" y="143685"/>
                </a:lnTo>
                <a:lnTo>
                  <a:pt x="1227779" y="169614"/>
                </a:lnTo>
                <a:lnTo>
                  <a:pt x="1190829" y="197191"/>
                </a:lnTo>
                <a:lnTo>
                  <a:pt x="1154941" y="226320"/>
                </a:lnTo>
                <a:lnTo>
                  <a:pt x="1120049" y="256904"/>
                </a:lnTo>
                <a:lnTo>
                  <a:pt x="1086087" y="288846"/>
                </a:lnTo>
                <a:lnTo>
                  <a:pt x="1052987" y="322049"/>
                </a:lnTo>
                <a:lnTo>
                  <a:pt x="1020685" y="356416"/>
                </a:lnTo>
                <a:lnTo>
                  <a:pt x="989112" y="391849"/>
                </a:lnTo>
                <a:lnTo>
                  <a:pt x="958204" y="428252"/>
                </a:lnTo>
                <a:lnTo>
                  <a:pt x="927893" y="465529"/>
                </a:lnTo>
                <a:lnTo>
                  <a:pt x="898114" y="503581"/>
                </a:lnTo>
                <a:lnTo>
                  <a:pt x="868799" y="542311"/>
                </a:lnTo>
                <a:lnTo>
                  <a:pt x="839883" y="581624"/>
                </a:lnTo>
                <a:lnTo>
                  <a:pt x="811299" y="621422"/>
                </a:lnTo>
                <a:lnTo>
                  <a:pt x="782980" y="661607"/>
                </a:lnTo>
                <a:lnTo>
                  <a:pt x="754861" y="702084"/>
                </a:lnTo>
                <a:lnTo>
                  <a:pt x="726875" y="742754"/>
                </a:lnTo>
                <a:lnTo>
                  <a:pt x="698956" y="783521"/>
                </a:lnTo>
                <a:lnTo>
                  <a:pt x="671034" y="824290"/>
                </a:lnTo>
                <a:lnTo>
                  <a:pt x="643045" y="864961"/>
                </a:lnTo>
                <a:lnTo>
                  <a:pt x="614923" y="905439"/>
                </a:lnTo>
                <a:lnTo>
                  <a:pt x="586602" y="945625"/>
                </a:lnTo>
                <a:lnTo>
                  <a:pt x="558016" y="985424"/>
                </a:lnTo>
                <a:lnTo>
                  <a:pt x="529098" y="1024737"/>
                </a:lnTo>
                <a:lnTo>
                  <a:pt x="499782" y="1063469"/>
                </a:lnTo>
                <a:lnTo>
                  <a:pt x="470001" y="1101522"/>
                </a:lnTo>
                <a:lnTo>
                  <a:pt x="439689" y="1138798"/>
                </a:lnTo>
                <a:lnTo>
                  <a:pt x="408779" y="1175202"/>
                </a:lnTo>
                <a:lnTo>
                  <a:pt x="377206" y="1210636"/>
                </a:lnTo>
                <a:lnTo>
                  <a:pt x="344903" y="1245003"/>
                </a:lnTo>
                <a:lnTo>
                  <a:pt x="311803" y="1278207"/>
                </a:lnTo>
                <a:lnTo>
                  <a:pt x="277840" y="1310149"/>
                </a:lnTo>
                <a:lnTo>
                  <a:pt x="242948" y="1340733"/>
                </a:lnTo>
                <a:lnTo>
                  <a:pt x="207060" y="1369863"/>
                </a:lnTo>
                <a:lnTo>
                  <a:pt x="170111" y="1397441"/>
                </a:lnTo>
                <a:lnTo>
                  <a:pt x="132033" y="1423370"/>
                </a:lnTo>
                <a:lnTo>
                  <a:pt x="92760" y="1447553"/>
                </a:lnTo>
                <a:lnTo>
                  <a:pt x="52226" y="1469893"/>
                </a:lnTo>
                <a:lnTo>
                  <a:pt x="10364" y="1490293"/>
                </a:lnTo>
                <a:lnTo>
                  <a:pt x="0" y="1494694"/>
                </a:lnTo>
              </a:path>
            </a:pathLst>
          </a:custGeom>
          <a:ln w="7989">
            <a:solidFill>
              <a:srgbClr val="32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11" y="175221"/>
            <a:ext cx="5845810" cy="15240"/>
          </a:xfrm>
          <a:custGeom>
            <a:avLst/>
            <a:gdLst/>
            <a:ahLst/>
            <a:cxnLst/>
            <a:rect l="l" t="t" r="r" b="b"/>
            <a:pathLst>
              <a:path w="5845810" h="15239">
                <a:moveTo>
                  <a:pt x="5845213" y="0"/>
                </a:moveTo>
                <a:lnTo>
                  <a:pt x="0" y="0"/>
                </a:lnTo>
                <a:lnTo>
                  <a:pt x="0" y="15227"/>
                </a:lnTo>
                <a:lnTo>
                  <a:pt x="5845213" y="15227"/>
                </a:lnTo>
                <a:lnTo>
                  <a:pt x="5845213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11" y="3117888"/>
            <a:ext cx="5845810" cy="15240"/>
          </a:xfrm>
          <a:custGeom>
            <a:avLst/>
            <a:gdLst/>
            <a:ahLst/>
            <a:cxnLst/>
            <a:rect l="l" t="t" r="r" b="b"/>
            <a:pathLst>
              <a:path w="5845810" h="15239">
                <a:moveTo>
                  <a:pt x="5845213" y="0"/>
                </a:moveTo>
                <a:lnTo>
                  <a:pt x="0" y="0"/>
                </a:lnTo>
                <a:lnTo>
                  <a:pt x="0" y="15214"/>
                </a:lnTo>
                <a:lnTo>
                  <a:pt x="5845213" y="15214"/>
                </a:lnTo>
                <a:lnTo>
                  <a:pt x="5845213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679371" y="1091919"/>
            <a:ext cx="2373630" cy="8388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3600"/>
              </a:lnSpc>
              <a:spcBef>
                <a:spcPts val="90"/>
              </a:spcBef>
            </a:pPr>
            <a:r>
              <a:rPr sz="850" spc="25" dirty="0">
                <a:solidFill>
                  <a:srgbClr val="322C2C"/>
                </a:solidFill>
                <a:latin typeface="Verdana"/>
                <a:cs typeface="Verdana"/>
              </a:rPr>
              <a:t>By</a:t>
            </a:r>
            <a:r>
              <a:rPr sz="850" spc="-7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spc="15" dirty="0">
                <a:solidFill>
                  <a:srgbClr val="322C2C"/>
                </a:solidFill>
                <a:latin typeface="Verdana"/>
                <a:cs typeface="Verdana"/>
              </a:rPr>
              <a:t>leveraging</a:t>
            </a:r>
            <a:r>
              <a:rPr sz="850" spc="-7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spc="20" dirty="0">
                <a:solidFill>
                  <a:srgbClr val="322C2C"/>
                </a:solidFill>
                <a:latin typeface="Verdana"/>
                <a:cs typeface="Verdana"/>
              </a:rPr>
              <a:t>data</a:t>
            </a:r>
            <a:r>
              <a:rPr sz="850" spc="-7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spc="45" dirty="0">
                <a:solidFill>
                  <a:srgbClr val="322C2C"/>
                </a:solidFill>
                <a:latin typeface="Verdana"/>
                <a:cs typeface="Verdana"/>
              </a:rPr>
              <a:t>from</a:t>
            </a:r>
            <a:r>
              <a:rPr sz="850" spc="-7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spc="25" dirty="0">
                <a:solidFill>
                  <a:srgbClr val="322C2C"/>
                </a:solidFill>
                <a:latin typeface="Verdana"/>
                <a:cs typeface="Verdana"/>
              </a:rPr>
              <a:t>online</a:t>
            </a:r>
            <a:r>
              <a:rPr sz="850" spc="-7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spc="15" dirty="0">
                <a:solidFill>
                  <a:srgbClr val="322C2C"/>
                </a:solidFill>
                <a:latin typeface="Verdana"/>
                <a:cs typeface="Verdana"/>
              </a:rPr>
              <a:t>bookings, </a:t>
            </a:r>
            <a:r>
              <a:rPr sz="850" spc="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spc="15" dirty="0">
                <a:solidFill>
                  <a:srgbClr val="322C2C"/>
                </a:solidFill>
                <a:latin typeface="Verdana"/>
                <a:cs typeface="Verdana"/>
              </a:rPr>
              <a:t>businesses</a:t>
            </a:r>
            <a:r>
              <a:rPr sz="850" spc="-7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spc="35" dirty="0">
                <a:solidFill>
                  <a:srgbClr val="322C2C"/>
                </a:solidFill>
                <a:latin typeface="Verdana"/>
                <a:cs typeface="Verdana"/>
              </a:rPr>
              <a:t>can</a:t>
            </a:r>
            <a:r>
              <a:rPr sz="850" spc="-7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spc="30" dirty="0">
                <a:solidFill>
                  <a:srgbClr val="322C2C"/>
                </a:solidFill>
                <a:latin typeface="Verdana"/>
                <a:cs typeface="Verdana"/>
              </a:rPr>
              <a:t>gain</a:t>
            </a:r>
            <a:r>
              <a:rPr sz="850" spc="-7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spc="10" dirty="0">
                <a:solidFill>
                  <a:srgbClr val="322C2C"/>
                </a:solidFill>
                <a:latin typeface="Verdana"/>
                <a:cs typeface="Verdana"/>
              </a:rPr>
              <a:t>valuable</a:t>
            </a:r>
            <a:r>
              <a:rPr sz="850" spc="-7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900" i="1" spc="-5" dirty="0">
                <a:solidFill>
                  <a:srgbClr val="322C2C"/>
                </a:solidFill>
                <a:latin typeface="Verdana"/>
                <a:cs typeface="Verdana"/>
              </a:rPr>
              <a:t>insights</a:t>
            </a:r>
            <a:r>
              <a:rPr sz="900" i="1" spc="-9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spc="20" dirty="0">
                <a:solidFill>
                  <a:srgbClr val="322C2C"/>
                </a:solidFill>
                <a:latin typeface="Verdana"/>
                <a:cs typeface="Verdana"/>
              </a:rPr>
              <a:t>into </a:t>
            </a:r>
            <a:r>
              <a:rPr sz="850" spc="-28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spc="30" dirty="0">
                <a:solidFill>
                  <a:srgbClr val="322C2C"/>
                </a:solidFill>
                <a:latin typeface="Verdana"/>
                <a:cs typeface="Verdana"/>
              </a:rPr>
              <a:t>customer </a:t>
            </a:r>
            <a:r>
              <a:rPr sz="850" dirty="0">
                <a:solidFill>
                  <a:srgbClr val="322C2C"/>
                </a:solidFill>
                <a:latin typeface="Verdana"/>
                <a:cs typeface="Verdana"/>
              </a:rPr>
              <a:t>preferences, </a:t>
            </a:r>
            <a:r>
              <a:rPr sz="850" spc="25" dirty="0">
                <a:solidFill>
                  <a:srgbClr val="322C2C"/>
                </a:solidFill>
                <a:latin typeface="Verdana"/>
                <a:cs typeface="Verdana"/>
              </a:rPr>
              <a:t>peak </a:t>
            </a:r>
            <a:r>
              <a:rPr sz="850" spc="40" dirty="0">
                <a:solidFill>
                  <a:srgbClr val="322C2C"/>
                </a:solidFill>
                <a:latin typeface="Verdana"/>
                <a:cs typeface="Verdana"/>
              </a:rPr>
              <a:t>booking </a:t>
            </a:r>
            <a:r>
              <a:rPr sz="850" spc="4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dirty="0">
                <a:solidFill>
                  <a:srgbClr val="322C2C"/>
                </a:solidFill>
                <a:latin typeface="Verdana"/>
                <a:cs typeface="Verdana"/>
              </a:rPr>
              <a:t>times, </a:t>
            </a:r>
            <a:r>
              <a:rPr sz="850" spc="40" dirty="0">
                <a:solidFill>
                  <a:srgbClr val="322C2C"/>
                </a:solidFill>
                <a:latin typeface="Verdana"/>
                <a:cs typeface="Verdana"/>
              </a:rPr>
              <a:t>and </a:t>
            </a:r>
            <a:r>
              <a:rPr sz="850" spc="25" dirty="0">
                <a:solidFill>
                  <a:srgbClr val="322C2C"/>
                </a:solidFill>
                <a:latin typeface="Verdana"/>
                <a:cs typeface="Verdana"/>
              </a:rPr>
              <a:t>popular </a:t>
            </a:r>
            <a:r>
              <a:rPr sz="850" spc="-5" dirty="0">
                <a:solidFill>
                  <a:srgbClr val="322C2C"/>
                </a:solidFill>
                <a:latin typeface="Verdana"/>
                <a:cs typeface="Verdana"/>
              </a:rPr>
              <a:t>activities. </a:t>
            </a:r>
            <a:r>
              <a:rPr sz="850" spc="5" dirty="0">
                <a:solidFill>
                  <a:srgbClr val="322C2C"/>
                </a:solidFill>
                <a:latin typeface="Verdana"/>
                <a:cs typeface="Verdana"/>
              </a:rPr>
              <a:t>This data- </a:t>
            </a:r>
            <a:r>
              <a:rPr sz="850" spc="10" dirty="0">
                <a:solidFill>
                  <a:srgbClr val="322C2C"/>
                </a:solidFill>
                <a:latin typeface="Verdana"/>
                <a:cs typeface="Verdana"/>
              </a:rPr>
              <a:t> driven </a:t>
            </a:r>
            <a:r>
              <a:rPr sz="850" spc="30" dirty="0">
                <a:solidFill>
                  <a:srgbClr val="322C2C"/>
                </a:solidFill>
                <a:latin typeface="Verdana"/>
                <a:cs typeface="Verdana"/>
              </a:rPr>
              <a:t>approach </a:t>
            </a:r>
            <a:r>
              <a:rPr sz="850" spc="10" dirty="0">
                <a:solidFill>
                  <a:srgbClr val="322C2C"/>
                </a:solidFill>
                <a:latin typeface="Verdana"/>
                <a:cs typeface="Verdana"/>
              </a:rPr>
              <a:t>allows </a:t>
            </a:r>
            <a:r>
              <a:rPr sz="850" dirty="0">
                <a:solidFill>
                  <a:srgbClr val="322C2C"/>
                </a:solidFill>
                <a:latin typeface="Verdana"/>
                <a:cs typeface="Verdana"/>
              </a:rPr>
              <a:t>for </a:t>
            </a:r>
            <a:r>
              <a:rPr sz="850" spc="30" dirty="0">
                <a:solidFill>
                  <a:srgbClr val="322C2C"/>
                </a:solidFill>
                <a:latin typeface="Verdana"/>
                <a:cs typeface="Verdana"/>
              </a:rPr>
              <a:t>informed </a:t>
            </a:r>
            <a:r>
              <a:rPr sz="850" spc="3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spc="25" dirty="0">
                <a:solidFill>
                  <a:srgbClr val="322C2C"/>
                </a:solidFill>
                <a:latin typeface="Verdana"/>
                <a:cs typeface="Verdana"/>
              </a:rPr>
              <a:t>decision-making</a:t>
            </a:r>
            <a:r>
              <a:rPr sz="850" spc="-7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spc="40" dirty="0">
                <a:solidFill>
                  <a:srgbClr val="322C2C"/>
                </a:solidFill>
                <a:latin typeface="Verdana"/>
                <a:cs typeface="Verdana"/>
              </a:rPr>
              <a:t>and</a:t>
            </a:r>
            <a:r>
              <a:rPr sz="850" spc="-6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spc="20" dirty="0">
                <a:solidFill>
                  <a:srgbClr val="322C2C"/>
                </a:solidFill>
                <a:latin typeface="Verdana"/>
                <a:cs typeface="Verdana"/>
              </a:rPr>
              <a:t>targeted</a:t>
            </a:r>
            <a:r>
              <a:rPr sz="850" spc="-6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spc="10" dirty="0">
                <a:solidFill>
                  <a:srgbClr val="322C2C"/>
                </a:solidFill>
                <a:latin typeface="Verdana"/>
                <a:cs typeface="Verdana"/>
              </a:rPr>
              <a:t>marketing.</a:t>
            </a:r>
            <a:endParaRPr sz="85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69532" y="472611"/>
            <a:ext cx="2105660" cy="3181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900" spc="-25" dirty="0">
                <a:solidFill>
                  <a:srgbClr val="322C2C"/>
                </a:solidFill>
              </a:rPr>
              <a:t>Data-Driven</a:t>
            </a:r>
            <a:r>
              <a:rPr sz="1900" spc="-55" dirty="0">
                <a:solidFill>
                  <a:srgbClr val="322C2C"/>
                </a:solidFill>
              </a:rPr>
              <a:t> </a:t>
            </a:r>
            <a:r>
              <a:rPr sz="1900" spc="-25" dirty="0">
                <a:solidFill>
                  <a:srgbClr val="322C2C"/>
                </a:solidFill>
              </a:rPr>
              <a:t>Insights</a:t>
            </a:r>
            <a:endParaRPr sz="1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48146" y="1000768"/>
            <a:ext cx="2303145" cy="2291715"/>
            <a:chOff x="3548146" y="1000768"/>
            <a:chExt cx="2303145" cy="2291715"/>
          </a:xfrm>
        </p:grpSpPr>
        <p:sp>
          <p:nvSpPr>
            <p:cNvPr id="3" name="object 3"/>
            <p:cNvSpPr/>
            <p:nvPr/>
          </p:nvSpPr>
          <p:spPr>
            <a:xfrm>
              <a:off x="4169604" y="1793252"/>
              <a:ext cx="1677670" cy="1494790"/>
            </a:xfrm>
            <a:custGeom>
              <a:avLst/>
              <a:gdLst/>
              <a:ahLst/>
              <a:cxnLst/>
              <a:rect l="l" t="t" r="r" b="b"/>
              <a:pathLst>
                <a:path w="1677670" h="1494789">
                  <a:moveTo>
                    <a:pt x="1677123" y="0"/>
                  </a:moveTo>
                  <a:lnTo>
                    <a:pt x="1619084" y="7252"/>
                  </a:lnTo>
                  <a:lnTo>
                    <a:pt x="1569586" y="16499"/>
                  </a:lnTo>
                  <a:lnTo>
                    <a:pt x="1521749" y="28170"/>
                  </a:lnTo>
                  <a:lnTo>
                    <a:pt x="1475504" y="42169"/>
                  </a:lnTo>
                  <a:lnTo>
                    <a:pt x="1430787" y="58398"/>
                  </a:lnTo>
                  <a:lnTo>
                    <a:pt x="1387530" y="76762"/>
                  </a:lnTo>
                  <a:lnTo>
                    <a:pt x="1345667" y="97162"/>
                  </a:lnTo>
                  <a:lnTo>
                    <a:pt x="1305132" y="119502"/>
                  </a:lnTo>
                  <a:lnTo>
                    <a:pt x="1265858" y="143685"/>
                  </a:lnTo>
                  <a:lnTo>
                    <a:pt x="1227779" y="169614"/>
                  </a:lnTo>
                  <a:lnTo>
                    <a:pt x="1190829" y="197191"/>
                  </a:lnTo>
                  <a:lnTo>
                    <a:pt x="1154941" y="226320"/>
                  </a:lnTo>
                  <a:lnTo>
                    <a:pt x="1120049" y="256904"/>
                  </a:lnTo>
                  <a:lnTo>
                    <a:pt x="1086087" y="288846"/>
                  </a:lnTo>
                  <a:lnTo>
                    <a:pt x="1052987" y="322049"/>
                  </a:lnTo>
                  <a:lnTo>
                    <a:pt x="1020685" y="356416"/>
                  </a:lnTo>
                  <a:lnTo>
                    <a:pt x="989112" y="391849"/>
                  </a:lnTo>
                  <a:lnTo>
                    <a:pt x="958204" y="428252"/>
                  </a:lnTo>
                  <a:lnTo>
                    <a:pt x="927893" y="465529"/>
                  </a:lnTo>
                  <a:lnTo>
                    <a:pt x="898114" y="503581"/>
                  </a:lnTo>
                  <a:lnTo>
                    <a:pt x="868799" y="542311"/>
                  </a:lnTo>
                  <a:lnTo>
                    <a:pt x="839883" y="581624"/>
                  </a:lnTo>
                  <a:lnTo>
                    <a:pt x="811299" y="621422"/>
                  </a:lnTo>
                  <a:lnTo>
                    <a:pt x="782980" y="661607"/>
                  </a:lnTo>
                  <a:lnTo>
                    <a:pt x="754861" y="702084"/>
                  </a:lnTo>
                  <a:lnTo>
                    <a:pt x="726875" y="742754"/>
                  </a:lnTo>
                  <a:lnTo>
                    <a:pt x="698956" y="783521"/>
                  </a:lnTo>
                  <a:lnTo>
                    <a:pt x="671034" y="824290"/>
                  </a:lnTo>
                  <a:lnTo>
                    <a:pt x="643045" y="864961"/>
                  </a:lnTo>
                  <a:lnTo>
                    <a:pt x="614923" y="905439"/>
                  </a:lnTo>
                  <a:lnTo>
                    <a:pt x="586602" y="945625"/>
                  </a:lnTo>
                  <a:lnTo>
                    <a:pt x="558016" y="985424"/>
                  </a:lnTo>
                  <a:lnTo>
                    <a:pt x="529098" y="1024737"/>
                  </a:lnTo>
                  <a:lnTo>
                    <a:pt x="499782" y="1063469"/>
                  </a:lnTo>
                  <a:lnTo>
                    <a:pt x="470001" y="1101522"/>
                  </a:lnTo>
                  <a:lnTo>
                    <a:pt x="439689" y="1138798"/>
                  </a:lnTo>
                  <a:lnTo>
                    <a:pt x="408779" y="1175202"/>
                  </a:lnTo>
                  <a:lnTo>
                    <a:pt x="377206" y="1210636"/>
                  </a:lnTo>
                  <a:lnTo>
                    <a:pt x="344903" y="1245003"/>
                  </a:lnTo>
                  <a:lnTo>
                    <a:pt x="311803" y="1278207"/>
                  </a:lnTo>
                  <a:lnTo>
                    <a:pt x="277840" y="1310149"/>
                  </a:lnTo>
                  <a:lnTo>
                    <a:pt x="242948" y="1340733"/>
                  </a:lnTo>
                  <a:lnTo>
                    <a:pt x="207060" y="1369863"/>
                  </a:lnTo>
                  <a:lnTo>
                    <a:pt x="170111" y="1397441"/>
                  </a:lnTo>
                  <a:lnTo>
                    <a:pt x="132033" y="1423370"/>
                  </a:lnTo>
                  <a:lnTo>
                    <a:pt x="92760" y="1447553"/>
                  </a:lnTo>
                  <a:lnTo>
                    <a:pt x="52226" y="1469893"/>
                  </a:lnTo>
                  <a:lnTo>
                    <a:pt x="10364" y="1490293"/>
                  </a:lnTo>
                  <a:lnTo>
                    <a:pt x="0" y="1494694"/>
                  </a:lnTo>
                </a:path>
              </a:pathLst>
            </a:custGeom>
            <a:ln w="7989">
              <a:solidFill>
                <a:srgbClr val="32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48146" y="1000768"/>
              <a:ext cx="1671364" cy="1671364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511" y="175221"/>
            <a:ext cx="5845810" cy="15240"/>
          </a:xfrm>
          <a:custGeom>
            <a:avLst/>
            <a:gdLst/>
            <a:ahLst/>
            <a:cxnLst/>
            <a:rect l="l" t="t" r="r" b="b"/>
            <a:pathLst>
              <a:path w="5845810" h="15239">
                <a:moveTo>
                  <a:pt x="5845213" y="0"/>
                </a:moveTo>
                <a:lnTo>
                  <a:pt x="0" y="0"/>
                </a:lnTo>
                <a:lnTo>
                  <a:pt x="0" y="15227"/>
                </a:lnTo>
                <a:lnTo>
                  <a:pt x="5845213" y="15227"/>
                </a:lnTo>
                <a:lnTo>
                  <a:pt x="5845213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11" y="3117888"/>
            <a:ext cx="5845810" cy="15240"/>
          </a:xfrm>
          <a:custGeom>
            <a:avLst/>
            <a:gdLst/>
            <a:ahLst/>
            <a:cxnLst/>
            <a:rect l="l" t="t" r="r" b="b"/>
            <a:pathLst>
              <a:path w="5845810" h="15239">
                <a:moveTo>
                  <a:pt x="5845213" y="0"/>
                </a:moveTo>
                <a:lnTo>
                  <a:pt x="0" y="0"/>
                </a:lnTo>
                <a:lnTo>
                  <a:pt x="0" y="15214"/>
                </a:lnTo>
                <a:lnTo>
                  <a:pt x="5845213" y="15214"/>
                </a:lnTo>
                <a:lnTo>
                  <a:pt x="5845213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08342" y="1093264"/>
            <a:ext cx="2390775" cy="7080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4900"/>
              </a:lnSpc>
              <a:spcBef>
                <a:spcPts val="55"/>
              </a:spcBef>
            </a:pPr>
            <a:r>
              <a:rPr sz="850" spc="20" dirty="0">
                <a:solidFill>
                  <a:srgbClr val="322C2C"/>
                </a:solidFill>
                <a:latin typeface="Verdana"/>
                <a:cs typeface="Verdana"/>
              </a:rPr>
              <a:t>The </a:t>
            </a:r>
            <a:r>
              <a:rPr sz="850" spc="25" dirty="0">
                <a:solidFill>
                  <a:srgbClr val="322C2C"/>
                </a:solidFill>
                <a:latin typeface="Verdana"/>
                <a:cs typeface="Verdana"/>
              </a:rPr>
              <a:t>widespread </a:t>
            </a:r>
            <a:r>
              <a:rPr sz="850" spc="20" dirty="0">
                <a:solidFill>
                  <a:srgbClr val="322C2C"/>
                </a:solidFill>
                <a:latin typeface="Verdana"/>
                <a:cs typeface="Verdana"/>
              </a:rPr>
              <a:t>use </a:t>
            </a:r>
            <a:r>
              <a:rPr sz="850" spc="15" dirty="0">
                <a:solidFill>
                  <a:srgbClr val="322C2C"/>
                </a:solidFill>
                <a:latin typeface="Verdana"/>
                <a:cs typeface="Verdana"/>
              </a:rPr>
              <a:t>of </a:t>
            </a:r>
            <a:r>
              <a:rPr sz="900" i="1" dirty="0">
                <a:solidFill>
                  <a:srgbClr val="322C2C"/>
                </a:solidFill>
                <a:latin typeface="Verdana"/>
                <a:cs typeface="Verdana"/>
              </a:rPr>
              <a:t>smartphones </a:t>
            </a:r>
            <a:r>
              <a:rPr sz="900" i="1" spc="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spc="20" dirty="0">
                <a:solidFill>
                  <a:srgbClr val="322C2C"/>
                </a:solidFill>
                <a:latin typeface="Verdana"/>
                <a:cs typeface="Verdana"/>
              </a:rPr>
              <a:t>enables</a:t>
            </a:r>
            <a:r>
              <a:rPr sz="850" spc="-7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spc="5" dirty="0">
                <a:solidFill>
                  <a:srgbClr val="322C2C"/>
                </a:solidFill>
                <a:latin typeface="Verdana"/>
                <a:cs typeface="Verdana"/>
              </a:rPr>
              <a:t>users</a:t>
            </a:r>
            <a:r>
              <a:rPr sz="850" spc="-7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spc="15" dirty="0">
                <a:solidFill>
                  <a:srgbClr val="322C2C"/>
                </a:solidFill>
                <a:latin typeface="Verdana"/>
                <a:cs typeface="Verdana"/>
              </a:rPr>
              <a:t>to</a:t>
            </a:r>
            <a:r>
              <a:rPr sz="850" spc="-7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spc="35" dirty="0">
                <a:solidFill>
                  <a:srgbClr val="322C2C"/>
                </a:solidFill>
                <a:latin typeface="Verdana"/>
                <a:cs typeface="Verdana"/>
              </a:rPr>
              <a:t>book</a:t>
            </a:r>
            <a:r>
              <a:rPr sz="850" spc="-7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spc="10" dirty="0">
                <a:solidFill>
                  <a:srgbClr val="322C2C"/>
                </a:solidFill>
                <a:latin typeface="Verdana"/>
                <a:cs typeface="Verdana"/>
              </a:rPr>
              <a:t>sports</a:t>
            </a:r>
            <a:r>
              <a:rPr sz="850" spc="-7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spc="40" dirty="0">
                <a:solidFill>
                  <a:srgbClr val="322C2C"/>
                </a:solidFill>
                <a:latin typeface="Verdana"/>
                <a:cs typeface="Verdana"/>
              </a:rPr>
              <a:t>and</a:t>
            </a:r>
            <a:r>
              <a:rPr sz="850" spc="-7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spc="10" dirty="0">
                <a:solidFill>
                  <a:srgbClr val="322C2C"/>
                </a:solidFill>
                <a:latin typeface="Verdana"/>
                <a:cs typeface="Verdana"/>
              </a:rPr>
              <a:t>activities </a:t>
            </a:r>
            <a:r>
              <a:rPr sz="850" spc="-28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spc="5" dirty="0">
                <a:solidFill>
                  <a:srgbClr val="322C2C"/>
                </a:solidFill>
                <a:latin typeface="Verdana"/>
                <a:cs typeface="Verdana"/>
              </a:rPr>
              <a:t>on-the-go. </a:t>
            </a:r>
            <a:r>
              <a:rPr sz="850" spc="40" dirty="0">
                <a:solidFill>
                  <a:srgbClr val="322C2C"/>
                </a:solidFill>
                <a:latin typeface="Verdana"/>
                <a:cs typeface="Verdana"/>
              </a:rPr>
              <a:t>Mobile </a:t>
            </a:r>
            <a:r>
              <a:rPr sz="850" spc="10" dirty="0">
                <a:solidFill>
                  <a:srgbClr val="322C2C"/>
                </a:solidFill>
                <a:latin typeface="Verdana"/>
                <a:cs typeface="Verdana"/>
              </a:rPr>
              <a:t>accessibility provides </a:t>
            </a:r>
            <a:r>
              <a:rPr sz="850" spc="1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dirty="0">
                <a:solidFill>
                  <a:srgbClr val="322C2C"/>
                </a:solidFill>
                <a:latin typeface="Verdana"/>
                <a:cs typeface="Verdana"/>
              </a:rPr>
              <a:t>ﬂexibility</a:t>
            </a:r>
            <a:r>
              <a:rPr sz="850" spc="-7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spc="40" dirty="0">
                <a:solidFill>
                  <a:srgbClr val="322C2C"/>
                </a:solidFill>
                <a:latin typeface="Verdana"/>
                <a:cs typeface="Verdana"/>
              </a:rPr>
              <a:t>and</a:t>
            </a:r>
            <a:r>
              <a:rPr sz="850" spc="-7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spc="15" dirty="0">
                <a:solidFill>
                  <a:srgbClr val="322C2C"/>
                </a:solidFill>
                <a:latin typeface="Verdana"/>
                <a:cs typeface="Verdana"/>
              </a:rPr>
              <a:t>convenience,</a:t>
            </a:r>
            <a:r>
              <a:rPr sz="850" spc="-7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spc="20" dirty="0">
                <a:solidFill>
                  <a:srgbClr val="322C2C"/>
                </a:solidFill>
                <a:latin typeface="Verdana"/>
                <a:cs typeface="Verdana"/>
              </a:rPr>
              <a:t>catering</a:t>
            </a:r>
            <a:r>
              <a:rPr sz="850" spc="-7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spc="15" dirty="0">
                <a:solidFill>
                  <a:srgbClr val="322C2C"/>
                </a:solidFill>
                <a:latin typeface="Verdana"/>
                <a:cs typeface="Verdana"/>
              </a:rPr>
              <a:t>to</a:t>
            </a:r>
            <a:r>
              <a:rPr sz="850" spc="-7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spc="35" dirty="0">
                <a:solidFill>
                  <a:srgbClr val="322C2C"/>
                </a:solidFill>
                <a:latin typeface="Verdana"/>
                <a:cs typeface="Verdana"/>
              </a:rPr>
              <a:t>the </a:t>
            </a:r>
            <a:r>
              <a:rPr sz="850" spc="-28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spc="40" dirty="0">
                <a:solidFill>
                  <a:srgbClr val="322C2C"/>
                </a:solidFill>
                <a:latin typeface="Verdana"/>
                <a:cs typeface="Verdana"/>
              </a:rPr>
              <a:t>modern</a:t>
            </a:r>
            <a:r>
              <a:rPr sz="850" spc="-7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dirty="0">
                <a:solidFill>
                  <a:srgbClr val="322C2C"/>
                </a:solidFill>
                <a:latin typeface="Verdana"/>
                <a:cs typeface="Verdana"/>
              </a:rPr>
              <a:t>lifestyle</a:t>
            </a:r>
            <a:r>
              <a:rPr sz="850" spc="-7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spc="15" dirty="0">
                <a:solidFill>
                  <a:srgbClr val="322C2C"/>
                </a:solidFill>
                <a:latin typeface="Verdana"/>
                <a:cs typeface="Verdana"/>
              </a:rPr>
              <a:t>of</a:t>
            </a:r>
            <a:r>
              <a:rPr sz="850" spc="-7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spc="5" dirty="0">
                <a:solidFill>
                  <a:srgbClr val="322C2C"/>
                </a:solidFill>
                <a:latin typeface="Verdana"/>
                <a:cs typeface="Verdana"/>
              </a:rPr>
              <a:t>individuals.</a:t>
            </a:r>
            <a:endParaRPr sz="85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98644" y="477412"/>
            <a:ext cx="2027555" cy="3181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900" spc="-75" dirty="0">
                <a:solidFill>
                  <a:srgbClr val="322C2C"/>
                </a:solidFill>
                <a:latin typeface="Georgia"/>
                <a:cs typeface="Georgia"/>
              </a:rPr>
              <a:t>Mobil</a:t>
            </a:r>
            <a:r>
              <a:rPr sz="1900" spc="-65" dirty="0">
                <a:solidFill>
                  <a:srgbClr val="322C2C"/>
                </a:solidFill>
                <a:latin typeface="Georgia"/>
                <a:cs typeface="Georgia"/>
              </a:rPr>
              <a:t>e</a:t>
            </a:r>
            <a:r>
              <a:rPr sz="1900" spc="-95" dirty="0">
                <a:solidFill>
                  <a:srgbClr val="322C2C"/>
                </a:solidFill>
                <a:latin typeface="Georgia"/>
                <a:cs typeface="Georgia"/>
              </a:rPr>
              <a:t> </a:t>
            </a:r>
            <a:r>
              <a:rPr sz="1900" spc="-45" dirty="0">
                <a:solidFill>
                  <a:srgbClr val="322C2C"/>
                </a:solidFill>
                <a:latin typeface="Georgia"/>
                <a:cs typeface="Georgia"/>
              </a:rPr>
              <a:t>Accessibility</a:t>
            </a:r>
            <a:endParaRPr sz="19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2483" y="1258"/>
            <a:ext cx="5849620" cy="3291204"/>
            <a:chOff x="-2483" y="1258"/>
            <a:chExt cx="5849620" cy="3291204"/>
          </a:xfrm>
        </p:grpSpPr>
        <p:sp>
          <p:nvSpPr>
            <p:cNvPr id="3" name="object 3"/>
            <p:cNvSpPr/>
            <p:nvPr/>
          </p:nvSpPr>
          <p:spPr>
            <a:xfrm>
              <a:off x="1512" y="1547230"/>
              <a:ext cx="1655445" cy="1741170"/>
            </a:xfrm>
            <a:custGeom>
              <a:avLst/>
              <a:gdLst/>
              <a:ahLst/>
              <a:cxnLst/>
              <a:rect l="l" t="t" r="r" b="b"/>
              <a:pathLst>
                <a:path w="1655445" h="1741170">
                  <a:moveTo>
                    <a:pt x="0" y="0"/>
                  </a:moveTo>
                  <a:lnTo>
                    <a:pt x="54148" y="11248"/>
                  </a:lnTo>
                  <a:lnTo>
                    <a:pt x="97413" y="23620"/>
                  </a:lnTo>
                  <a:lnTo>
                    <a:pt x="139282" y="38470"/>
                  </a:lnTo>
                  <a:lnTo>
                    <a:pt x="179812" y="55699"/>
                  </a:lnTo>
                  <a:lnTo>
                    <a:pt x="219059" y="75207"/>
                  </a:lnTo>
                  <a:lnTo>
                    <a:pt x="257077" y="96896"/>
                  </a:lnTo>
                  <a:lnTo>
                    <a:pt x="293924" y="120666"/>
                  </a:lnTo>
                  <a:lnTo>
                    <a:pt x="329654" y="146418"/>
                  </a:lnTo>
                  <a:lnTo>
                    <a:pt x="364324" y="174053"/>
                  </a:lnTo>
                  <a:lnTo>
                    <a:pt x="397989" y="203473"/>
                  </a:lnTo>
                  <a:lnTo>
                    <a:pt x="430705" y="234577"/>
                  </a:lnTo>
                  <a:lnTo>
                    <a:pt x="462528" y="267267"/>
                  </a:lnTo>
                  <a:lnTo>
                    <a:pt x="493514" y="301444"/>
                  </a:lnTo>
                  <a:lnTo>
                    <a:pt x="523719" y="337009"/>
                  </a:lnTo>
                  <a:lnTo>
                    <a:pt x="553198" y="373861"/>
                  </a:lnTo>
                  <a:lnTo>
                    <a:pt x="582007" y="411904"/>
                  </a:lnTo>
                  <a:lnTo>
                    <a:pt x="610202" y="451036"/>
                  </a:lnTo>
                  <a:lnTo>
                    <a:pt x="637840" y="491160"/>
                  </a:lnTo>
                  <a:lnTo>
                    <a:pt x="664974" y="532176"/>
                  </a:lnTo>
                  <a:lnTo>
                    <a:pt x="691663" y="573984"/>
                  </a:lnTo>
                  <a:lnTo>
                    <a:pt x="717961" y="616487"/>
                  </a:lnTo>
                  <a:lnTo>
                    <a:pt x="743923" y="659584"/>
                  </a:lnTo>
                  <a:lnTo>
                    <a:pt x="769607" y="703177"/>
                  </a:lnTo>
                  <a:lnTo>
                    <a:pt x="795068" y="747166"/>
                  </a:lnTo>
                  <a:lnTo>
                    <a:pt x="820361" y="791453"/>
                  </a:lnTo>
                  <a:lnTo>
                    <a:pt x="845542" y="835938"/>
                  </a:lnTo>
                  <a:lnTo>
                    <a:pt x="870668" y="880522"/>
                  </a:lnTo>
                  <a:lnTo>
                    <a:pt x="895793" y="925107"/>
                  </a:lnTo>
                  <a:lnTo>
                    <a:pt x="920975" y="969592"/>
                  </a:lnTo>
                  <a:lnTo>
                    <a:pt x="946268" y="1013879"/>
                  </a:lnTo>
                  <a:lnTo>
                    <a:pt x="971728" y="1057868"/>
                  </a:lnTo>
                  <a:lnTo>
                    <a:pt x="997412" y="1101461"/>
                  </a:lnTo>
                  <a:lnTo>
                    <a:pt x="1023374" y="1144558"/>
                  </a:lnTo>
                  <a:lnTo>
                    <a:pt x="1049672" y="1187061"/>
                  </a:lnTo>
                  <a:lnTo>
                    <a:pt x="1076360" y="1228870"/>
                  </a:lnTo>
                  <a:lnTo>
                    <a:pt x="1103495" y="1269885"/>
                  </a:lnTo>
                  <a:lnTo>
                    <a:pt x="1131132" y="1310009"/>
                  </a:lnTo>
                  <a:lnTo>
                    <a:pt x="1159327" y="1349142"/>
                  </a:lnTo>
                  <a:lnTo>
                    <a:pt x="1188137" y="1387184"/>
                  </a:lnTo>
                  <a:lnTo>
                    <a:pt x="1217616" y="1424037"/>
                  </a:lnTo>
                  <a:lnTo>
                    <a:pt x="1247820" y="1459602"/>
                  </a:lnTo>
                  <a:lnTo>
                    <a:pt x="1278806" y="1493779"/>
                  </a:lnTo>
                  <a:lnTo>
                    <a:pt x="1310629" y="1526469"/>
                  </a:lnTo>
                  <a:lnTo>
                    <a:pt x="1343345" y="1557573"/>
                  </a:lnTo>
                  <a:lnTo>
                    <a:pt x="1377010" y="1586993"/>
                  </a:lnTo>
                  <a:lnTo>
                    <a:pt x="1411680" y="1614628"/>
                  </a:lnTo>
                  <a:lnTo>
                    <a:pt x="1447410" y="1640381"/>
                  </a:lnTo>
                  <a:lnTo>
                    <a:pt x="1484257" y="1664151"/>
                  </a:lnTo>
                  <a:lnTo>
                    <a:pt x="1522275" y="1685840"/>
                  </a:lnTo>
                  <a:lnTo>
                    <a:pt x="1561522" y="1705348"/>
                  </a:lnTo>
                  <a:lnTo>
                    <a:pt x="1602052" y="1722577"/>
                  </a:lnTo>
                  <a:lnTo>
                    <a:pt x="1643921" y="1737427"/>
                  </a:lnTo>
                  <a:lnTo>
                    <a:pt x="1655420" y="1740715"/>
                  </a:lnTo>
                </a:path>
              </a:pathLst>
            </a:custGeom>
            <a:ln w="7990">
              <a:solidFill>
                <a:srgbClr val="32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12" y="1258"/>
              <a:ext cx="2554796" cy="328488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11" y="175425"/>
              <a:ext cx="5845810" cy="2957195"/>
            </a:xfrm>
            <a:custGeom>
              <a:avLst/>
              <a:gdLst/>
              <a:ahLst/>
              <a:cxnLst/>
              <a:rect l="l" t="t" r="r" b="b"/>
              <a:pathLst>
                <a:path w="5845810" h="2957195">
                  <a:moveTo>
                    <a:pt x="5845213" y="2941739"/>
                  </a:moveTo>
                  <a:lnTo>
                    <a:pt x="0" y="2941739"/>
                  </a:lnTo>
                  <a:lnTo>
                    <a:pt x="0" y="2956966"/>
                  </a:lnTo>
                  <a:lnTo>
                    <a:pt x="5845213" y="2956966"/>
                  </a:lnTo>
                  <a:lnTo>
                    <a:pt x="5845213" y="2941739"/>
                  </a:lnTo>
                  <a:close/>
                </a:path>
                <a:path w="5845810" h="2957195">
                  <a:moveTo>
                    <a:pt x="5845213" y="0"/>
                  </a:moveTo>
                  <a:lnTo>
                    <a:pt x="0" y="0"/>
                  </a:lnTo>
                  <a:lnTo>
                    <a:pt x="0" y="15227"/>
                  </a:lnTo>
                  <a:lnTo>
                    <a:pt x="5845213" y="15227"/>
                  </a:lnTo>
                  <a:lnTo>
                    <a:pt x="5845213" y="0"/>
                  </a:lnTo>
                  <a:close/>
                </a:path>
              </a:pathLst>
            </a:custGeom>
            <a:solidFill>
              <a:srgbClr val="32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64032" y="494167"/>
            <a:ext cx="2410460" cy="2959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50" spc="-20" dirty="0">
                <a:solidFill>
                  <a:srgbClr val="322C2C"/>
                </a:solidFill>
              </a:rPr>
              <a:t>Integration</a:t>
            </a:r>
            <a:r>
              <a:rPr sz="1750" spc="-50" dirty="0">
                <a:solidFill>
                  <a:srgbClr val="322C2C"/>
                </a:solidFill>
              </a:rPr>
              <a:t> </a:t>
            </a:r>
            <a:r>
              <a:rPr sz="1750" spc="-40" dirty="0">
                <a:solidFill>
                  <a:srgbClr val="322C2C"/>
                </a:solidFill>
              </a:rPr>
              <a:t>with</a:t>
            </a:r>
            <a:r>
              <a:rPr sz="1750" spc="-50" dirty="0">
                <a:solidFill>
                  <a:srgbClr val="322C2C"/>
                </a:solidFill>
              </a:rPr>
              <a:t> </a:t>
            </a:r>
            <a:r>
              <a:rPr sz="1750" spc="-10" dirty="0">
                <a:solidFill>
                  <a:srgbClr val="322C2C"/>
                </a:solidFill>
              </a:rPr>
              <a:t>Facilities</a:t>
            </a:r>
            <a:endParaRPr sz="1750"/>
          </a:p>
        </p:txBody>
      </p:sp>
      <p:sp>
        <p:nvSpPr>
          <p:cNvPr id="7" name="object 7"/>
          <p:cNvSpPr txBox="1"/>
          <p:nvPr/>
        </p:nvSpPr>
        <p:spPr>
          <a:xfrm>
            <a:off x="3066773" y="1093637"/>
            <a:ext cx="2274570" cy="838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2400"/>
              </a:lnSpc>
              <a:spcBef>
                <a:spcPts val="105"/>
              </a:spcBef>
            </a:pPr>
            <a:r>
              <a:rPr sz="850" spc="30" dirty="0">
                <a:solidFill>
                  <a:srgbClr val="322C2C"/>
                </a:solidFill>
                <a:latin typeface="Verdana"/>
                <a:cs typeface="Verdana"/>
              </a:rPr>
              <a:t>Online</a:t>
            </a:r>
            <a:r>
              <a:rPr sz="850" spc="-7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spc="20" dirty="0">
                <a:solidFill>
                  <a:srgbClr val="322C2C"/>
                </a:solidFill>
                <a:latin typeface="Verdana"/>
                <a:cs typeface="Verdana"/>
              </a:rPr>
              <a:t>platforms</a:t>
            </a:r>
            <a:r>
              <a:rPr sz="850" spc="-7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spc="35" dirty="0">
                <a:solidFill>
                  <a:srgbClr val="322C2C"/>
                </a:solidFill>
                <a:latin typeface="Verdana"/>
                <a:cs typeface="Verdana"/>
              </a:rPr>
              <a:t>can</a:t>
            </a:r>
            <a:r>
              <a:rPr sz="850" spc="-7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spc="45" dirty="0">
                <a:solidFill>
                  <a:srgbClr val="322C2C"/>
                </a:solidFill>
                <a:latin typeface="Verdana"/>
                <a:cs typeface="Verdana"/>
              </a:rPr>
              <a:t>be</a:t>
            </a:r>
            <a:r>
              <a:rPr sz="850" spc="-7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spc="20" dirty="0">
                <a:solidFill>
                  <a:srgbClr val="322C2C"/>
                </a:solidFill>
                <a:latin typeface="Verdana"/>
                <a:cs typeface="Verdana"/>
              </a:rPr>
              <a:t>integrated</a:t>
            </a:r>
            <a:r>
              <a:rPr sz="850" spc="-7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spc="35" dirty="0">
                <a:solidFill>
                  <a:srgbClr val="322C2C"/>
                </a:solidFill>
                <a:latin typeface="Verdana"/>
                <a:cs typeface="Verdana"/>
              </a:rPr>
              <a:t>with </a:t>
            </a:r>
            <a:r>
              <a:rPr sz="850" spc="-28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900" i="1" spc="-20" dirty="0">
                <a:solidFill>
                  <a:srgbClr val="322C2C"/>
                </a:solidFill>
                <a:latin typeface="Verdana"/>
                <a:cs typeface="Verdana"/>
              </a:rPr>
              <a:t>facility </a:t>
            </a:r>
            <a:r>
              <a:rPr sz="900" i="1" spc="10" dirty="0">
                <a:solidFill>
                  <a:srgbClr val="322C2C"/>
                </a:solidFill>
                <a:latin typeface="Verdana"/>
                <a:cs typeface="Verdana"/>
              </a:rPr>
              <a:t>management </a:t>
            </a:r>
            <a:r>
              <a:rPr sz="900" i="1" spc="-40" dirty="0">
                <a:solidFill>
                  <a:srgbClr val="322C2C"/>
                </a:solidFill>
                <a:latin typeface="Verdana"/>
                <a:cs typeface="Verdana"/>
              </a:rPr>
              <a:t>systems</a:t>
            </a:r>
            <a:r>
              <a:rPr sz="850" spc="-40" dirty="0">
                <a:solidFill>
                  <a:srgbClr val="322C2C"/>
                </a:solidFill>
                <a:latin typeface="Verdana"/>
                <a:cs typeface="Verdana"/>
              </a:rPr>
              <a:t>, </a:t>
            </a:r>
            <a:r>
              <a:rPr sz="850" spc="-3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spc="20" dirty="0">
                <a:solidFill>
                  <a:srgbClr val="322C2C"/>
                </a:solidFill>
                <a:latin typeface="Verdana"/>
                <a:cs typeface="Verdana"/>
              </a:rPr>
              <a:t>streamlining </a:t>
            </a:r>
            <a:r>
              <a:rPr sz="850" spc="35" dirty="0">
                <a:solidFill>
                  <a:srgbClr val="322C2C"/>
                </a:solidFill>
                <a:latin typeface="Verdana"/>
                <a:cs typeface="Verdana"/>
              </a:rPr>
              <a:t>the booking </a:t>
            </a:r>
            <a:r>
              <a:rPr sz="850" spc="15" dirty="0">
                <a:solidFill>
                  <a:srgbClr val="322C2C"/>
                </a:solidFill>
                <a:latin typeface="Verdana"/>
                <a:cs typeface="Verdana"/>
              </a:rPr>
              <a:t>process </a:t>
            </a:r>
            <a:r>
              <a:rPr sz="850" spc="40" dirty="0">
                <a:solidFill>
                  <a:srgbClr val="322C2C"/>
                </a:solidFill>
                <a:latin typeface="Verdana"/>
                <a:cs typeface="Verdana"/>
              </a:rPr>
              <a:t>and </a:t>
            </a:r>
            <a:r>
              <a:rPr sz="850" spc="4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spc="25" dirty="0">
                <a:solidFill>
                  <a:srgbClr val="322C2C"/>
                </a:solidFill>
                <a:latin typeface="Verdana"/>
                <a:cs typeface="Verdana"/>
              </a:rPr>
              <a:t>ensuring </a:t>
            </a:r>
            <a:r>
              <a:rPr sz="900" i="1" spc="-15" dirty="0">
                <a:solidFill>
                  <a:srgbClr val="322C2C"/>
                </a:solidFill>
                <a:latin typeface="Verdana"/>
                <a:cs typeface="Verdana"/>
              </a:rPr>
              <a:t>real-time </a:t>
            </a:r>
            <a:r>
              <a:rPr sz="900" i="1" spc="-25" dirty="0">
                <a:solidFill>
                  <a:srgbClr val="322C2C"/>
                </a:solidFill>
                <a:latin typeface="Verdana"/>
                <a:cs typeface="Verdana"/>
              </a:rPr>
              <a:t>availability </a:t>
            </a:r>
            <a:r>
              <a:rPr sz="900" i="1" spc="-20" dirty="0">
                <a:solidFill>
                  <a:srgbClr val="322C2C"/>
                </a:solidFill>
                <a:latin typeface="Verdana"/>
                <a:cs typeface="Verdana"/>
              </a:rPr>
              <a:t>updates</a:t>
            </a:r>
            <a:r>
              <a:rPr sz="850" spc="-20" dirty="0">
                <a:solidFill>
                  <a:srgbClr val="322C2C"/>
                </a:solidFill>
                <a:latin typeface="Verdana"/>
                <a:cs typeface="Verdana"/>
              </a:rPr>
              <a:t>. </a:t>
            </a:r>
            <a:r>
              <a:rPr sz="850" spc="-1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spc="-25" dirty="0">
                <a:solidFill>
                  <a:srgbClr val="322C2C"/>
                </a:solidFill>
                <a:latin typeface="Verdana"/>
                <a:cs typeface="Verdana"/>
              </a:rPr>
              <a:t>T</a:t>
            </a:r>
            <a:r>
              <a:rPr sz="850" spc="50" dirty="0">
                <a:solidFill>
                  <a:srgbClr val="322C2C"/>
                </a:solidFill>
                <a:latin typeface="Verdana"/>
                <a:cs typeface="Verdana"/>
              </a:rPr>
              <a:t>h</a:t>
            </a:r>
            <a:r>
              <a:rPr sz="850" spc="-5" dirty="0">
                <a:solidFill>
                  <a:srgbClr val="322C2C"/>
                </a:solidFill>
                <a:latin typeface="Verdana"/>
                <a:cs typeface="Verdana"/>
              </a:rPr>
              <a:t>is</a:t>
            </a:r>
            <a:r>
              <a:rPr sz="850" spc="-7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spc="15" dirty="0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sz="850" spc="35" dirty="0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sz="850" dirty="0">
                <a:solidFill>
                  <a:srgbClr val="322C2C"/>
                </a:solidFill>
                <a:latin typeface="Verdana"/>
                <a:cs typeface="Verdana"/>
              </a:rPr>
              <a:t>t</a:t>
            </a:r>
            <a:r>
              <a:rPr sz="850" spc="20" dirty="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sz="850" spc="35" dirty="0">
                <a:solidFill>
                  <a:srgbClr val="322C2C"/>
                </a:solidFill>
                <a:latin typeface="Verdana"/>
                <a:cs typeface="Verdana"/>
              </a:rPr>
              <a:t>g</a:t>
            </a:r>
            <a:r>
              <a:rPr sz="850" spc="15" dirty="0">
                <a:solidFill>
                  <a:srgbClr val="322C2C"/>
                </a:solidFill>
                <a:latin typeface="Verdana"/>
                <a:cs typeface="Verdana"/>
              </a:rPr>
              <a:t>r</a:t>
            </a:r>
            <a:r>
              <a:rPr sz="850" dirty="0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sz="850" spc="15" dirty="0">
                <a:solidFill>
                  <a:srgbClr val="322C2C"/>
                </a:solidFill>
                <a:latin typeface="Verdana"/>
                <a:cs typeface="Verdana"/>
              </a:rPr>
              <a:t>t</a:t>
            </a:r>
            <a:r>
              <a:rPr sz="850" spc="5" dirty="0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sz="850" spc="45" dirty="0">
                <a:solidFill>
                  <a:srgbClr val="322C2C"/>
                </a:solidFill>
                <a:latin typeface="Verdana"/>
                <a:cs typeface="Verdana"/>
              </a:rPr>
              <a:t>on</a:t>
            </a:r>
            <a:r>
              <a:rPr sz="850" spc="-7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spc="20" dirty="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sz="850" spc="50" dirty="0">
                <a:solidFill>
                  <a:srgbClr val="322C2C"/>
                </a:solidFill>
                <a:latin typeface="Verdana"/>
                <a:cs typeface="Verdana"/>
              </a:rPr>
              <a:t>nh</a:t>
            </a:r>
            <a:r>
              <a:rPr sz="850" dirty="0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sz="850" spc="55" dirty="0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sz="850" spc="40" dirty="0">
                <a:solidFill>
                  <a:srgbClr val="322C2C"/>
                </a:solidFill>
                <a:latin typeface="Verdana"/>
                <a:cs typeface="Verdana"/>
              </a:rPr>
              <a:t>c</a:t>
            </a:r>
            <a:r>
              <a:rPr sz="850" spc="20" dirty="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sz="850" spc="-15" dirty="0">
                <a:solidFill>
                  <a:srgbClr val="322C2C"/>
                </a:solidFill>
                <a:latin typeface="Verdana"/>
                <a:cs typeface="Verdana"/>
              </a:rPr>
              <a:t>s</a:t>
            </a:r>
            <a:r>
              <a:rPr sz="850" spc="-7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spc="50" dirty="0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sz="850" spc="45" dirty="0">
                <a:solidFill>
                  <a:srgbClr val="322C2C"/>
                </a:solidFill>
                <a:latin typeface="Verdana"/>
                <a:cs typeface="Verdana"/>
              </a:rPr>
              <a:t>p</a:t>
            </a:r>
            <a:r>
              <a:rPr sz="850" spc="20" dirty="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sz="850" spc="-20" dirty="0">
                <a:solidFill>
                  <a:srgbClr val="322C2C"/>
                </a:solidFill>
                <a:latin typeface="Verdana"/>
                <a:cs typeface="Verdana"/>
              </a:rPr>
              <a:t>r</a:t>
            </a:r>
            <a:r>
              <a:rPr sz="850" dirty="0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sz="850" spc="15" dirty="0">
                <a:solidFill>
                  <a:srgbClr val="322C2C"/>
                </a:solidFill>
                <a:latin typeface="Verdana"/>
                <a:cs typeface="Verdana"/>
              </a:rPr>
              <a:t>t</a:t>
            </a:r>
            <a:r>
              <a:rPr sz="850" spc="5" dirty="0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sz="850" spc="45" dirty="0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sz="850" spc="40" dirty="0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sz="850" dirty="0">
                <a:solidFill>
                  <a:srgbClr val="322C2C"/>
                </a:solidFill>
                <a:latin typeface="Verdana"/>
                <a:cs typeface="Verdana"/>
              </a:rPr>
              <a:t>al  </a:t>
            </a:r>
            <a:r>
              <a:rPr sz="850" spc="25" dirty="0">
                <a:solidFill>
                  <a:srgbClr val="322C2C"/>
                </a:solidFill>
                <a:latin typeface="Verdana"/>
                <a:cs typeface="Verdana"/>
              </a:rPr>
              <a:t>efﬁciency</a:t>
            </a:r>
            <a:r>
              <a:rPr sz="850" spc="-7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spc="40" dirty="0">
                <a:solidFill>
                  <a:srgbClr val="322C2C"/>
                </a:solidFill>
                <a:latin typeface="Verdana"/>
                <a:cs typeface="Verdana"/>
              </a:rPr>
              <a:t>and</a:t>
            </a:r>
            <a:r>
              <a:rPr sz="850" spc="-7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spc="25" dirty="0">
                <a:solidFill>
                  <a:srgbClr val="322C2C"/>
                </a:solidFill>
                <a:latin typeface="Verdana"/>
                <a:cs typeface="Verdana"/>
              </a:rPr>
              <a:t>customer</a:t>
            </a:r>
            <a:r>
              <a:rPr sz="850" spc="-7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dirty="0">
                <a:solidFill>
                  <a:srgbClr val="322C2C"/>
                </a:solidFill>
                <a:latin typeface="Verdana"/>
                <a:cs typeface="Verdana"/>
              </a:rPr>
              <a:t>satisfaction.</a:t>
            </a:r>
            <a:endParaRPr sz="8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433</Words>
  <Application>Microsoft Office PowerPoint</Application>
  <PresentationFormat>Custom</PresentationFormat>
  <Paragraphs>32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SimSun</vt:lpstr>
      <vt:lpstr>Calibri</vt:lpstr>
      <vt:lpstr>Cambria</vt:lpstr>
      <vt:lpstr>Georgia</vt:lpstr>
      <vt:lpstr>Times New Roman</vt:lpstr>
      <vt:lpstr>Trebuchet MS</vt:lpstr>
      <vt:lpstr>Verdana</vt:lpstr>
      <vt:lpstr>Office Theme</vt:lpstr>
      <vt:lpstr>Online Sports Arena Booking</vt:lpstr>
      <vt:lpstr>Team Members</vt:lpstr>
      <vt:lpstr>Introduction</vt:lpstr>
      <vt:lpstr>Challenges in Traditional Booking</vt:lpstr>
      <vt:lpstr>PowerPoint Presentation</vt:lpstr>
      <vt:lpstr>User Experience Enhancement</vt:lpstr>
      <vt:lpstr>Data-Driven Insights</vt:lpstr>
      <vt:lpstr>Mobile Accessibility</vt:lpstr>
      <vt:lpstr>Integration with Facilities</vt:lpstr>
      <vt:lpstr>Marketing and Promotion</vt:lpstr>
      <vt:lpstr>Customer Feedback and  Reviews</vt:lpstr>
      <vt:lpstr>Security and Trust</vt:lpstr>
      <vt:lpstr>Global Reach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Sports and Activity  Booking</dc:title>
  <cp:lastModifiedBy>N Abhinav</cp:lastModifiedBy>
  <cp:revision>3</cp:revision>
  <dcterms:created xsi:type="dcterms:W3CDTF">2023-12-30T05:44:39Z</dcterms:created>
  <dcterms:modified xsi:type="dcterms:W3CDTF">2024-01-06T07:45:35Z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2023-12-30T00:00:00Z</vt:filetime>
  </property>
  <property fmtid="{D5CDD505-2E9C-101B-9397-08002B2CF9AE}" pid="3" name="LastSaved">
    <vt:filetime>2023-12-30T00:00:00Z</vt:filetime>
  </property>
</Properties>
</file>