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BD9436-E670-4EF8-B9F1-B1A52E20D81B}">
  <a:tblStyle styleId="{47BD9436-E670-4EF8-B9F1-B1A52E20D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23d82b3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023d82b3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23d82b3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23d82b3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23d82b3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23d82b3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23d82b3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23d82b3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23d82b3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23d82b3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023d82b3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023d82b3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23d82b3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23d82b3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023d82b3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023d82b3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23d82b3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023d82b3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llthatgrows.in/blogs/posts/vegetable-growing-season-chart-indi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gmarknet.gov.in/SearchCmmMkt.aspx?Tx_Commodity=20&amp;Tx_State=KL&amp;Tx_District=16&amp;Tx_Market=128&amp;DateFrom=01-Jan-2012&amp;DateTo=31-Dec-2012&amp;Fr_Date=01-Jan-2012&amp;To_Date=31-Dec-2012&amp;Tx_Trend=0&amp;Tx_CommodityHead=Mango&amp;Tx_StateHead=Kerala&amp;Tx_DistrictHead=Alappuzha&amp;Tx_MarketHead=Alappuzh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C343D"/>
                </a:solidFill>
              </a:rPr>
              <a:t>CROP PLANNING</a:t>
            </a:r>
            <a:endParaRPr b="1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C343D"/>
                </a:solidFill>
              </a:rPr>
              <a:t>Sprint - 01</a:t>
            </a:r>
            <a:endParaRPr b="1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C343D"/>
                </a:solidFill>
              </a:rPr>
              <a:t>Thank</a:t>
            </a:r>
            <a:endParaRPr b="1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C343D"/>
                </a:solidFill>
              </a:rPr>
              <a:t>you</a:t>
            </a:r>
            <a:endParaRPr b="1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of      sprint - 01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Analysis of seasonal fruits and vegetables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Collecting dataset for seasonal fruits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Analysis of daily price report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Analysis of weekly price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Analysis the indian seasonal fruits and vegetables</a:t>
            </a:r>
            <a:endParaRPr b="1" sz="18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1" marL="9144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◆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Fruits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Grapes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Mango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Papaya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Pineapple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Jackfruit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◆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Vegetables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Bitter Gourd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Gabbage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Cauliflower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Okra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Onion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Peas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Potato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Tomato </a:t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Reference : </a:t>
            </a:r>
            <a:r>
              <a:rPr lang="en-GB" sz="43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https://www.allthatgrows.in/blogs/posts/vegetable-growing-season-chart-india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Collecting dataset for seasonal fruits</a:t>
            </a:r>
            <a:endParaRPr b="1" sz="18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➔"/>
            </a:pPr>
            <a:r>
              <a:rPr lang="en-GB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Collects the daily price report of Pineapple for Kerala, Alappuzha district, Alappuzha market from Jan 01 2012 to June 31 2022.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Reference : </a:t>
            </a:r>
            <a:r>
              <a:rPr lang="en-GB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marknet.gov.in/SearchCmmMkt.aspx?Tx_Commodity=20&amp;Tx_State=KL&amp;Tx_District=16&amp;Tx_Market=128&amp;DateFrom=01-Jan-2012&amp;DateTo=31-Dec-2012&amp;Fr_Date=01-Jan-2012&amp;To_Date=31-Dec-2012&amp;Tx_Trend=0&amp;Tx_CommodityHead=Mango&amp;Tx_StateHead=Kerala&amp;Tx_DistrictHead=Alappuzha&amp;Tx_MarketHead=Alappuz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Analysis of daily price report</a:t>
            </a:r>
            <a:endParaRPr b="1" sz="1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7675" y="0"/>
            <a:ext cx="4836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➔"/>
            </a:pPr>
            <a:r>
              <a:rPr lang="en-GB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Number of data collected from daily price report for: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5720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{47BD9436-E670-4EF8-B9F1-B1A52E20D81B}</a:tableStyleId>
              </a:tblPr>
              <a:tblGrid>
                <a:gridCol w="2198175"/>
                <a:gridCol w="2198175"/>
              </a:tblGrid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➔"/>
            </a:pPr>
            <a:r>
              <a:rPr lang="en-GB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Graphical analysis of daily price report for 2012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613" y="1268525"/>
            <a:ext cx="3928525" cy="2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Analysis of weekly price report</a:t>
            </a:r>
            <a:endParaRPr b="1" sz="18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➔"/>
            </a:pPr>
            <a:r>
              <a:rPr lang="en-GB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Due to the lack of data for daily analysis, found the average price for a week of a year and create weekly price report and analyse it.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➔"/>
            </a:pPr>
            <a:r>
              <a:rPr lang="en-GB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Missing dates were  added and for those dates price is assumed as 0.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00" y="2359825"/>
            <a:ext cx="3083725" cy="1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525" y="302400"/>
            <a:ext cx="3495151" cy="20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525" y="2625325"/>
            <a:ext cx="3495150" cy="2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0" y="182175"/>
            <a:ext cx="3481399" cy="2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