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fcae0377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fcae0377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fcae0377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fcae0377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f31060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f31060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a5a4274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a5a4274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f3106088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f3106088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a5a4274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5a5a4274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fcae0377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fcae0377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f310608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f310608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f310608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f310608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83400" y="1780125"/>
            <a:ext cx="5804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Root Cause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275320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602950" y="230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113725" y="1528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5"/>
              <a:buFont typeface="Arial"/>
              <a:buNone/>
            </a:pPr>
            <a:r>
              <a:rPr b="1" lang="en-GB" sz="2400"/>
              <a:t>Objective </a:t>
            </a:r>
            <a:endParaRPr b="1" sz="24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➢"/>
            </a:pPr>
            <a:r>
              <a:rPr lang="en-GB" sz="2200"/>
              <a:t>Identify the root cause of IOT device failure using sensor data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GB" sz="2200"/>
              <a:t>Predict remaining uselife(RUL) of devices before it fails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584825" y="233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676" y="976000"/>
            <a:ext cx="5140648" cy="3605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0" name="Google Shape;290;p15"/>
          <p:cNvSpPr/>
          <p:nvPr/>
        </p:nvSpPr>
        <p:spPr>
          <a:xfrm>
            <a:off x="4214350" y="1183550"/>
            <a:ext cx="269100" cy="118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519825" y="254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Current  Status</a:t>
            </a:r>
            <a:endParaRPr sz="27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754600" y="2313525"/>
            <a:ext cx="685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Fault trend 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analysis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dentify NULL data points, wrong data points and varying data points by comparing with the datasheet provided by the embedded team.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Identify variation data points(High,Low,Same,Normal) by using time windowing method.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1342300" y="819625"/>
            <a:ext cx="317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Completed tasks:</a:t>
            </a:r>
            <a:endParaRPr b="1" sz="1900"/>
          </a:p>
        </p:txBody>
      </p:sp>
      <p:sp>
        <p:nvSpPr>
          <p:cNvPr id="298" name="Google Shape;298;p16"/>
          <p:cNvSpPr txBox="1"/>
          <p:nvPr/>
        </p:nvSpPr>
        <p:spPr>
          <a:xfrm>
            <a:off x="1800650" y="4052375"/>
            <a:ext cx="6759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2"/>
                </a:solidFill>
              </a:rPr>
              <a:t>Created CSV files (faults)  for each devices for fault classification.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1342300" y="1482225"/>
            <a:ext cx="598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➢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pre-processing and Data Analysis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➢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Fault Analysis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50" y="1028700"/>
            <a:ext cx="7023899" cy="37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575200" y="210150"/>
            <a:ext cx="337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Maven Pro"/>
                <a:ea typeface="Maven Pro"/>
                <a:cs typeface="Maven Pro"/>
                <a:sym typeface="Maven Pro"/>
              </a:rPr>
              <a:t>Variation Analysis</a:t>
            </a:r>
            <a:endParaRPr b="1" sz="2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For single device</a:t>
            </a:r>
            <a:endParaRPr sz="1800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198" cy="17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/>
        </p:nvSpPr>
        <p:spPr>
          <a:xfrm>
            <a:off x="609100" y="245300"/>
            <a:ext cx="412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Sprint plan</a:t>
            </a:r>
            <a:endParaRPr b="1" sz="2300"/>
          </a:p>
        </p:txBody>
      </p:sp>
      <p:sp>
        <p:nvSpPr>
          <p:cNvPr id="317" name="Google Shape;317;p19"/>
          <p:cNvSpPr txBox="1"/>
          <p:nvPr/>
        </p:nvSpPr>
        <p:spPr>
          <a:xfrm>
            <a:off x="1001625" y="1583650"/>
            <a:ext cx="73497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Develop a rule based algorithm to classify fault categories by discussing with the embedded team.</a:t>
            </a:r>
            <a:endParaRPr sz="1800"/>
          </a:p>
          <a:p>
            <a:pPr indent="-3238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-GB" sz="1500"/>
              <a:t>Identified faults (No data at all, Wrong Data, High Variation,Low Variation, Same Variation data points)</a:t>
            </a:r>
            <a:endParaRPr sz="1500"/>
          </a:p>
          <a:p>
            <a:pPr indent="-3238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-GB" sz="1500"/>
              <a:t>Get the possible fault labels by grouping them together and finding any pattern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00" y="475625"/>
            <a:ext cx="7928049" cy="418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/>
        </p:nvSpPr>
        <p:spPr>
          <a:xfrm>
            <a:off x="1101200" y="1702050"/>
            <a:ext cx="75165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Build a fault classifier model and perform fault classification.</a:t>
            </a:r>
            <a:endParaRPr sz="1800"/>
          </a:p>
          <a:p>
            <a:pPr indent="-3238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-GB" sz="1500"/>
              <a:t>Perform root cause classification with different classifiers and analyse them. (ex.SVM, Decision Tree, Random Forest, Ensemble)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