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0F720A-0967-4654-B44B-1CD51AA5D572}">
  <a:tblStyle styleId="{4D0F720A-0967-4654-B44B-1CD51AA5D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fcae0377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fcae0377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fcae0377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fcae0377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fcae0377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fcae0377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cae0377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cae0377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cae037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cae037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fcae0377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fcae0377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fcae0377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fcae0377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83400" y="1780125"/>
            <a:ext cx="580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Cause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602950" y="230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56750" y="1410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Arial"/>
              <a:buNone/>
            </a:pPr>
            <a:r>
              <a:rPr b="1" lang="en-GB" sz="2400"/>
              <a:t>Objective </a:t>
            </a:r>
            <a:endParaRPr b="1" sz="24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➢"/>
            </a:pPr>
            <a:r>
              <a:rPr lang="en-GB" sz="2200"/>
              <a:t>Identify the root cause of IOT device failure using sensor data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GB" sz="2200"/>
              <a:t>Predict remaining uselife(RUL) of devices before it fails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190700" y="683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graphicFrame>
        <p:nvGraphicFramePr>
          <p:cNvPr id="289" name="Google Shape;289;p15"/>
          <p:cNvGraphicFramePr/>
          <p:nvPr/>
        </p:nvGraphicFramePr>
        <p:xfrm>
          <a:off x="5545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{4D0F720A-0967-4654-B44B-1CD51AA5D572}</a:tableStyleId>
              </a:tblPr>
              <a:tblGrid>
                <a:gridCol w="3807675"/>
                <a:gridCol w="424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/>
                        <a:t>Device_ID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/>
                        <a:t> Data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GB" sz="125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869170034808700</a:t>
                      </a:r>
                      <a:endParaRPr sz="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>
                          <a:highlight>
                            <a:schemeClr val="lt1"/>
                          </a:highlight>
                        </a:rPr>
                        <a:t>Battery, Humidity, Light Intensity, Soil Conductivity, Moisture, Temperature</a:t>
                      </a:r>
                      <a:endParaRPr sz="16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4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GB" sz="125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7023401402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Battery, Internal_temperature, Soil conductivity, Moisture, Humidity, Temperature, Soil temperature</a:t>
                      </a:r>
                      <a:endParaRPr sz="1250"/>
                    </a:p>
                  </a:txBody>
                  <a:tcPr marT="91425" marB="91425" marR="91425" marL="91425"/>
                </a:tc>
              </a:tr>
              <a:tr h="75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8691700352619740</a:t>
                      </a:r>
                      <a:endParaRPr sz="125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Battery, Internal_temperature, Soil conductivity, Moisture, Humidity, Temperature, Soil temperature, Signal Strength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869170034808684</a:t>
                      </a:r>
                      <a:endParaRPr sz="125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>
                          <a:highlight>
                            <a:schemeClr val="lt1"/>
                          </a:highlight>
                        </a:rPr>
                        <a:t>Battery, Humidity, Light Intensity, Soil Conductivity, Moisture, Temperature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15"/>
          <p:cNvSpPr txBox="1"/>
          <p:nvPr/>
        </p:nvSpPr>
        <p:spPr>
          <a:xfrm>
            <a:off x="3532775" y="283750"/>
            <a:ext cx="37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34F5C"/>
                </a:solidFill>
              </a:rPr>
              <a:t>CURRENT STATUS</a:t>
            </a:r>
            <a:endParaRPr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531700" y="277850"/>
            <a:ext cx="52653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Single Device Analysis</a:t>
            </a:r>
            <a:endParaRPr sz="2400"/>
          </a:p>
        </p:txBody>
      </p:sp>
      <p:sp>
        <p:nvSpPr>
          <p:cNvPr id="296" name="Google Shape;296;p16"/>
          <p:cNvSpPr txBox="1"/>
          <p:nvPr/>
        </p:nvSpPr>
        <p:spPr>
          <a:xfrm>
            <a:off x="1152225" y="641450"/>
            <a:ext cx="313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For device </a:t>
            </a:r>
            <a:r>
              <a:rPr lang="en-GB" sz="15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869170034808684</a:t>
            </a:r>
            <a:endParaRPr sz="15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00" y="1012700"/>
            <a:ext cx="7320150" cy="37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554950" y="189500"/>
            <a:ext cx="36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Plot Analysis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5" y="589700"/>
            <a:ext cx="8540901" cy="44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675" y="717450"/>
            <a:ext cx="7040500" cy="416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1380625" y="203025"/>
            <a:ext cx="33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Correlation matrix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/>
        </p:nvSpPr>
        <p:spPr>
          <a:xfrm>
            <a:off x="609100" y="245300"/>
            <a:ext cx="412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Sprint plan</a:t>
            </a:r>
            <a:endParaRPr b="1" sz="2300"/>
          </a:p>
        </p:txBody>
      </p:sp>
      <p:sp>
        <p:nvSpPr>
          <p:cNvPr id="315" name="Google Shape;315;p19"/>
          <p:cNvSpPr txBox="1"/>
          <p:nvPr/>
        </p:nvSpPr>
        <p:spPr>
          <a:xfrm>
            <a:off x="1001625" y="1583650"/>
            <a:ext cx="7349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Analyse more devices.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Observe different types of faults and find a way to label them.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Build the rules pattern.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295512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