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5" r:id="rId2"/>
  </p:sldMasterIdLst>
  <p:notesMasterIdLst>
    <p:notesMasterId r:id="rId13"/>
  </p:notesMasterIdLst>
  <p:sldIdLst>
    <p:sldId id="256" r:id="rId3"/>
    <p:sldId id="274" r:id="rId4"/>
    <p:sldId id="257" r:id="rId5"/>
    <p:sldId id="263" r:id="rId6"/>
    <p:sldId id="264" r:id="rId7"/>
    <p:sldId id="265" r:id="rId8"/>
    <p:sldId id="260" r:id="rId9"/>
    <p:sldId id="273" r:id="rId10"/>
    <p:sldId id="272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76222" autoAdjust="0"/>
  </p:normalViewPr>
  <p:slideViewPr>
    <p:cSldViewPr snapToGrid="0">
      <p:cViewPr varScale="1">
        <p:scale>
          <a:sx n="125" d="100"/>
          <a:sy n="125" d="100"/>
        </p:scale>
        <p:origin x="136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6EE70-E9C1-4E39-99A0-88BA599EFE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DBDDEC-05F7-4E16-B39E-5588552C4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Einführung in das Thema</a:t>
          </a:r>
          <a:endParaRPr lang="en-US"/>
        </a:p>
      </dgm:t>
    </dgm:pt>
    <dgm:pt modelId="{B1D8DC2E-2F2E-49FD-904E-3066CF959969}" type="parTrans" cxnId="{ED741DEC-23D8-4814-BAE9-E58AA55EC870}">
      <dgm:prSet/>
      <dgm:spPr/>
      <dgm:t>
        <a:bodyPr/>
        <a:lstStyle/>
        <a:p>
          <a:endParaRPr lang="en-US"/>
        </a:p>
      </dgm:t>
    </dgm:pt>
    <dgm:pt modelId="{76C92A53-29F4-425F-8C5E-04E342E460AA}" type="sibTrans" cxnId="{ED741DEC-23D8-4814-BAE9-E58AA55EC870}">
      <dgm:prSet/>
      <dgm:spPr/>
      <dgm:t>
        <a:bodyPr/>
        <a:lstStyle/>
        <a:p>
          <a:endParaRPr lang="en-US"/>
        </a:p>
      </dgm:t>
    </dgm:pt>
    <dgm:pt modelId="{BABF3DC7-E119-4C6F-B51D-30AFF9FA6A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Theoretischer Grundlagenteil</a:t>
          </a:r>
          <a:endParaRPr lang="en-US"/>
        </a:p>
      </dgm:t>
    </dgm:pt>
    <dgm:pt modelId="{988673C0-4ECE-41FE-9737-8CDE2629DBAB}" type="parTrans" cxnId="{D9D29437-1B6D-44D6-9835-ACCE93E622C4}">
      <dgm:prSet/>
      <dgm:spPr/>
      <dgm:t>
        <a:bodyPr/>
        <a:lstStyle/>
        <a:p>
          <a:endParaRPr lang="en-US"/>
        </a:p>
      </dgm:t>
    </dgm:pt>
    <dgm:pt modelId="{0D7E7971-E14B-496C-9E14-063EE55819AD}" type="sibTrans" cxnId="{D9D29437-1B6D-44D6-9835-ACCE93E622C4}">
      <dgm:prSet/>
      <dgm:spPr/>
      <dgm:t>
        <a:bodyPr/>
        <a:lstStyle/>
        <a:p>
          <a:endParaRPr lang="en-US"/>
        </a:p>
      </dgm:t>
    </dgm:pt>
    <dgm:pt modelId="{9E3DA25D-3B6A-4000-942C-42DD82F0F4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Praktischer Teil</a:t>
          </a:r>
          <a:endParaRPr lang="en-US"/>
        </a:p>
      </dgm:t>
    </dgm:pt>
    <dgm:pt modelId="{C12E33C0-7F26-4B41-B8A3-451139DD7727}" type="parTrans" cxnId="{25E638BA-9681-4FFE-A8E4-310981D8E3D8}">
      <dgm:prSet/>
      <dgm:spPr/>
      <dgm:t>
        <a:bodyPr/>
        <a:lstStyle/>
        <a:p>
          <a:endParaRPr lang="en-US"/>
        </a:p>
      </dgm:t>
    </dgm:pt>
    <dgm:pt modelId="{683BE372-DD46-47BC-84A0-FC0735C849B4}" type="sibTrans" cxnId="{25E638BA-9681-4FFE-A8E4-310981D8E3D8}">
      <dgm:prSet/>
      <dgm:spPr/>
      <dgm:t>
        <a:bodyPr/>
        <a:lstStyle/>
        <a:p>
          <a:endParaRPr lang="en-US"/>
        </a:p>
      </dgm:t>
    </dgm:pt>
    <dgm:pt modelId="{2EBC6122-90DF-4082-9485-F05C3CCDE6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baseline="0"/>
            <a:t>Zusammenfassung, WrapUp &amp; Feedback</a:t>
          </a:r>
          <a:endParaRPr lang="en-US"/>
        </a:p>
      </dgm:t>
    </dgm:pt>
    <dgm:pt modelId="{4E601A89-1E45-4F45-9B60-CFA59F7FE3D7}" type="parTrans" cxnId="{002FF322-63FF-450C-B03F-96D5983AC7BA}">
      <dgm:prSet/>
      <dgm:spPr/>
      <dgm:t>
        <a:bodyPr/>
        <a:lstStyle/>
        <a:p>
          <a:endParaRPr lang="en-US"/>
        </a:p>
      </dgm:t>
    </dgm:pt>
    <dgm:pt modelId="{D5743288-903C-4B71-BFB6-C0A49D328882}" type="sibTrans" cxnId="{002FF322-63FF-450C-B03F-96D5983AC7BA}">
      <dgm:prSet/>
      <dgm:spPr/>
      <dgm:t>
        <a:bodyPr/>
        <a:lstStyle/>
        <a:p>
          <a:endParaRPr lang="en-US"/>
        </a:p>
      </dgm:t>
    </dgm:pt>
    <dgm:pt modelId="{965D967D-C491-437E-AA49-03C35C0BAB48}" type="pres">
      <dgm:prSet presAssocID="{AC56EE70-E9C1-4E39-99A0-88BA599EFE23}" presName="root" presStyleCnt="0">
        <dgm:presLayoutVars>
          <dgm:dir/>
          <dgm:resizeHandles val="exact"/>
        </dgm:presLayoutVars>
      </dgm:prSet>
      <dgm:spPr/>
    </dgm:pt>
    <dgm:pt modelId="{32548DFA-5AC4-4E31-8BBA-5C8B19A18F94}" type="pres">
      <dgm:prSet presAssocID="{E7DBDDEC-05F7-4E16-B39E-5588552C4D8E}" presName="compNode" presStyleCnt="0"/>
      <dgm:spPr/>
    </dgm:pt>
    <dgm:pt modelId="{52CEEC88-2BB4-4250-B4E3-F5A969B90324}" type="pres">
      <dgm:prSet presAssocID="{E7DBDDEC-05F7-4E16-B39E-5588552C4D8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6A5CAA-A356-43DF-B66E-FB9E36C50AB3}" type="pres">
      <dgm:prSet presAssocID="{E7DBDDEC-05F7-4E16-B39E-5588552C4D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ulgebäude mit einfarbiger Füllung"/>
        </a:ext>
      </dgm:extLst>
    </dgm:pt>
    <dgm:pt modelId="{AE429A56-B98C-49D3-BABC-257CFB0002FE}" type="pres">
      <dgm:prSet presAssocID="{E7DBDDEC-05F7-4E16-B39E-5588552C4D8E}" presName="spaceRect" presStyleCnt="0"/>
      <dgm:spPr/>
    </dgm:pt>
    <dgm:pt modelId="{A024552A-D3D2-483B-92C8-2E4B7EC4D118}" type="pres">
      <dgm:prSet presAssocID="{E7DBDDEC-05F7-4E16-B39E-5588552C4D8E}" presName="textRect" presStyleLbl="revTx" presStyleIdx="0" presStyleCnt="4">
        <dgm:presLayoutVars>
          <dgm:chMax val="1"/>
          <dgm:chPref val="1"/>
        </dgm:presLayoutVars>
      </dgm:prSet>
      <dgm:spPr/>
    </dgm:pt>
    <dgm:pt modelId="{CE41AA66-5F47-4352-823D-21456364CA62}" type="pres">
      <dgm:prSet presAssocID="{76C92A53-29F4-425F-8C5E-04E342E460AA}" presName="sibTrans" presStyleCnt="0"/>
      <dgm:spPr/>
    </dgm:pt>
    <dgm:pt modelId="{1E300B42-40B3-44D3-96BB-8944FB83EFC7}" type="pres">
      <dgm:prSet presAssocID="{BABF3DC7-E119-4C6F-B51D-30AFF9FA6AC5}" presName="compNode" presStyleCnt="0"/>
      <dgm:spPr/>
    </dgm:pt>
    <dgm:pt modelId="{0B81282E-BAB4-41EC-968D-52BC047926DC}" type="pres">
      <dgm:prSet presAssocID="{BABF3DC7-E119-4C6F-B51D-30AFF9FA6AC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E80111E-E2F2-400F-B962-F9527EAD19A0}" type="pres">
      <dgm:prSet presAssocID="{BABF3DC7-E119-4C6F-B51D-30AFF9FA6A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nzimmer mit einfarbiger Füllung"/>
        </a:ext>
      </dgm:extLst>
    </dgm:pt>
    <dgm:pt modelId="{7884C9F2-CA1A-43C4-A4A7-68C56348FFA5}" type="pres">
      <dgm:prSet presAssocID="{BABF3DC7-E119-4C6F-B51D-30AFF9FA6AC5}" presName="spaceRect" presStyleCnt="0"/>
      <dgm:spPr/>
    </dgm:pt>
    <dgm:pt modelId="{4D84439A-7FA1-4203-9DA0-B63281EAED64}" type="pres">
      <dgm:prSet presAssocID="{BABF3DC7-E119-4C6F-B51D-30AFF9FA6AC5}" presName="textRect" presStyleLbl="revTx" presStyleIdx="1" presStyleCnt="4">
        <dgm:presLayoutVars>
          <dgm:chMax val="1"/>
          <dgm:chPref val="1"/>
        </dgm:presLayoutVars>
      </dgm:prSet>
      <dgm:spPr/>
    </dgm:pt>
    <dgm:pt modelId="{88774C80-F242-453C-96DF-362C92425CFD}" type="pres">
      <dgm:prSet presAssocID="{0D7E7971-E14B-496C-9E14-063EE55819AD}" presName="sibTrans" presStyleCnt="0"/>
      <dgm:spPr/>
    </dgm:pt>
    <dgm:pt modelId="{1F0234EE-602B-4538-81DE-EB64D6729106}" type="pres">
      <dgm:prSet presAssocID="{9E3DA25D-3B6A-4000-942C-42DD82F0F47A}" presName="compNode" presStyleCnt="0"/>
      <dgm:spPr/>
    </dgm:pt>
    <dgm:pt modelId="{AA90B3A2-E913-4003-9E08-3FDB67920633}" type="pres">
      <dgm:prSet presAssocID="{9E3DA25D-3B6A-4000-942C-42DD82F0F47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7A6236-F2F3-46FB-9298-CB140B568F10}" type="pres">
      <dgm:prSet presAssocID="{9E3DA25D-3B6A-4000-942C-42DD82F0F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Terminal) mit einfarbiger Füllung"/>
        </a:ext>
      </dgm:extLst>
    </dgm:pt>
    <dgm:pt modelId="{9CC585B7-348C-4BBC-9B8E-376F9B679C0D}" type="pres">
      <dgm:prSet presAssocID="{9E3DA25D-3B6A-4000-942C-42DD82F0F47A}" presName="spaceRect" presStyleCnt="0"/>
      <dgm:spPr/>
    </dgm:pt>
    <dgm:pt modelId="{740C8C09-3DDE-40E1-BB1F-99FD6E454559}" type="pres">
      <dgm:prSet presAssocID="{9E3DA25D-3B6A-4000-942C-42DD82F0F47A}" presName="textRect" presStyleLbl="revTx" presStyleIdx="2" presStyleCnt="4">
        <dgm:presLayoutVars>
          <dgm:chMax val="1"/>
          <dgm:chPref val="1"/>
        </dgm:presLayoutVars>
      </dgm:prSet>
      <dgm:spPr/>
    </dgm:pt>
    <dgm:pt modelId="{45FEB95B-5696-4021-93DC-A35433ADD332}" type="pres">
      <dgm:prSet presAssocID="{683BE372-DD46-47BC-84A0-FC0735C849B4}" presName="sibTrans" presStyleCnt="0"/>
      <dgm:spPr/>
    </dgm:pt>
    <dgm:pt modelId="{5F32059E-3B44-4917-A7C7-DDA1363051AF}" type="pres">
      <dgm:prSet presAssocID="{2EBC6122-90DF-4082-9485-F05C3CCDE6D0}" presName="compNode" presStyleCnt="0"/>
      <dgm:spPr/>
    </dgm:pt>
    <dgm:pt modelId="{75F4A53E-46A8-439D-BF5F-99F97F5B0907}" type="pres">
      <dgm:prSet presAssocID="{2EBC6122-90DF-4082-9485-F05C3CCDE6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F97A3D-F05F-46FC-B248-FAEA479AB148}" type="pres">
      <dgm:prSet presAssocID="{2EBC6122-90DF-4082-9485-F05C3CCDE6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 mit einfarbiger Füllung"/>
        </a:ext>
      </dgm:extLst>
    </dgm:pt>
    <dgm:pt modelId="{0546E24F-8C94-4B88-8A1C-3AE5EE034CBC}" type="pres">
      <dgm:prSet presAssocID="{2EBC6122-90DF-4082-9485-F05C3CCDE6D0}" presName="spaceRect" presStyleCnt="0"/>
      <dgm:spPr/>
    </dgm:pt>
    <dgm:pt modelId="{C43D65D4-87CD-4FEC-98FB-48A1DDD693BD}" type="pres">
      <dgm:prSet presAssocID="{2EBC6122-90DF-4082-9485-F05C3CCDE6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B4BE12-63D8-42FF-8C54-631E810C7F6E}" type="presOf" srcId="{2EBC6122-90DF-4082-9485-F05C3CCDE6D0}" destId="{C43D65D4-87CD-4FEC-98FB-48A1DDD693BD}" srcOrd="0" destOrd="0" presId="urn:microsoft.com/office/officeart/2018/5/layout/IconLeafLabelList"/>
    <dgm:cxn modelId="{42D17B22-750B-461E-B712-4B429529CDBF}" type="presOf" srcId="{AC56EE70-E9C1-4E39-99A0-88BA599EFE23}" destId="{965D967D-C491-437E-AA49-03C35C0BAB48}" srcOrd="0" destOrd="0" presId="urn:microsoft.com/office/officeart/2018/5/layout/IconLeafLabelList"/>
    <dgm:cxn modelId="{002FF322-63FF-450C-B03F-96D5983AC7BA}" srcId="{AC56EE70-E9C1-4E39-99A0-88BA599EFE23}" destId="{2EBC6122-90DF-4082-9485-F05C3CCDE6D0}" srcOrd="3" destOrd="0" parTransId="{4E601A89-1E45-4F45-9B60-CFA59F7FE3D7}" sibTransId="{D5743288-903C-4B71-BFB6-C0A49D328882}"/>
    <dgm:cxn modelId="{D9D29437-1B6D-44D6-9835-ACCE93E622C4}" srcId="{AC56EE70-E9C1-4E39-99A0-88BA599EFE23}" destId="{BABF3DC7-E119-4C6F-B51D-30AFF9FA6AC5}" srcOrd="1" destOrd="0" parTransId="{988673C0-4ECE-41FE-9737-8CDE2629DBAB}" sibTransId="{0D7E7971-E14B-496C-9E14-063EE55819AD}"/>
    <dgm:cxn modelId="{6DA02774-AE48-4541-A172-0D1553921D44}" type="presOf" srcId="{BABF3DC7-E119-4C6F-B51D-30AFF9FA6AC5}" destId="{4D84439A-7FA1-4203-9DA0-B63281EAED64}" srcOrd="0" destOrd="0" presId="urn:microsoft.com/office/officeart/2018/5/layout/IconLeafLabelList"/>
    <dgm:cxn modelId="{25E638BA-9681-4FFE-A8E4-310981D8E3D8}" srcId="{AC56EE70-E9C1-4E39-99A0-88BA599EFE23}" destId="{9E3DA25D-3B6A-4000-942C-42DD82F0F47A}" srcOrd="2" destOrd="0" parTransId="{C12E33C0-7F26-4B41-B8A3-451139DD7727}" sibTransId="{683BE372-DD46-47BC-84A0-FC0735C849B4}"/>
    <dgm:cxn modelId="{96CCC5C0-BAA7-4BF2-A3A7-2B475AB63183}" type="presOf" srcId="{9E3DA25D-3B6A-4000-942C-42DD82F0F47A}" destId="{740C8C09-3DDE-40E1-BB1F-99FD6E454559}" srcOrd="0" destOrd="0" presId="urn:microsoft.com/office/officeart/2018/5/layout/IconLeafLabelList"/>
    <dgm:cxn modelId="{ED741DEC-23D8-4814-BAE9-E58AA55EC870}" srcId="{AC56EE70-E9C1-4E39-99A0-88BA599EFE23}" destId="{E7DBDDEC-05F7-4E16-B39E-5588552C4D8E}" srcOrd="0" destOrd="0" parTransId="{B1D8DC2E-2F2E-49FD-904E-3066CF959969}" sibTransId="{76C92A53-29F4-425F-8C5E-04E342E460AA}"/>
    <dgm:cxn modelId="{ACA137ED-A47A-4D40-89F7-37468E100409}" type="presOf" srcId="{E7DBDDEC-05F7-4E16-B39E-5588552C4D8E}" destId="{A024552A-D3D2-483B-92C8-2E4B7EC4D118}" srcOrd="0" destOrd="0" presId="urn:microsoft.com/office/officeart/2018/5/layout/IconLeafLabelList"/>
    <dgm:cxn modelId="{3162D4AC-2BE3-4D23-B40F-865AB1A4F947}" type="presParOf" srcId="{965D967D-C491-437E-AA49-03C35C0BAB48}" destId="{32548DFA-5AC4-4E31-8BBA-5C8B19A18F94}" srcOrd="0" destOrd="0" presId="urn:microsoft.com/office/officeart/2018/5/layout/IconLeafLabelList"/>
    <dgm:cxn modelId="{7792302C-AA69-4662-BAC4-3ECD1493DD6C}" type="presParOf" srcId="{32548DFA-5AC4-4E31-8BBA-5C8B19A18F94}" destId="{52CEEC88-2BB4-4250-B4E3-F5A969B90324}" srcOrd="0" destOrd="0" presId="urn:microsoft.com/office/officeart/2018/5/layout/IconLeafLabelList"/>
    <dgm:cxn modelId="{8AF8C8E5-1BC4-4AB6-8B1B-5B30866E910E}" type="presParOf" srcId="{32548DFA-5AC4-4E31-8BBA-5C8B19A18F94}" destId="{EC6A5CAA-A356-43DF-B66E-FB9E36C50AB3}" srcOrd="1" destOrd="0" presId="urn:microsoft.com/office/officeart/2018/5/layout/IconLeafLabelList"/>
    <dgm:cxn modelId="{EE8D05B1-0985-46F8-9C97-D1C930F4B644}" type="presParOf" srcId="{32548DFA-5AC4-4E31-8BBA-5C8B19A18F94}" destId="{AE429A56-B98C-49D3-BABC-257CFB0002FE}" srcOrd="2" destOrd="0" presId="urn:microsoft.com/office/officeart/2018/5/layout/IconLeafLabelList"/>
    <dgm:cxn modelId="{B265BD6D-33F9-4E81-8BE8-239E2AAAE652}" type="presParOf" srcId="{32548DFA-5AC4-4E31-8BBA-5C8B19A18F94}" destId="{A024552A-D3D2-483B-92C8-2E4B7EC4D118}" srcOrd="3" destOrd="0" presId="urn:microsoft.com/office/officeart/2018/5/layout/IconLeafLabelList"/>
    <dgm:cxn modelId="{16286C2D-29EE-4EBE-A23C-1EEDDB6E5C2B}" type="presParOf" srcId="{965D967D-C491-437E-AA49-03C35C0BAB48}" destId="{CE41AA66-5F47-4352-823D-21456364CA62}" srcOrd="1" destOrd="0" presId="urn:microsoft.com/office/officeart/2018/5/layout/IconLeafLabelList"/>
    <dgm:cxn modelId="{6AB420FB-92D4-4AF4-A681-7306076C03D9}" type="presParOf" srcId="{965D967D-C491-437E-AA49-03C35C0BAB48}" destId="{1E300B42-40B3-44D3-96BB-8944FB83EFC7}" srcOrd="2" destOrd="0" presId="urn:microsoft.com/office/officeart/2018/5/layout/IconLeafLabelList"/>
    <dgm:cxn modelId="{C9AEA857-ED11-4C4D-86C4-168161A27A34}" type="presParOf" srcId="{1E300B42-40B3-44D3-96BB-8944FB83EFC7}" destId="{0B81282E-BAB4-41EC-968D-52BC047926DC}" srcOrd="0" destOrd="0" presId="urn:microsoft.com/office/officeart/2018/5/layout/IconLeafLabelList"/>
    <dgm:cxn modelId="{581BD8B2-E117-4205-91D7-F1AE4738F7A3}" type="presParOf" srcId="{1E300B42-40B3-44D3-96BB-8944FB83EFC7}" destId="{3E80111E-E2F2-400F-B962-F9527EAD19A0}" srcOrd="1" destOrd="0" presId="urn:microsoft.com/office/officeart/2018/5/layout/IconLeafLabelList"/>
    <dgm:cxn modelId="{2BC7CA30-1932-4F40-BBB4-2AEFBF75684C}" type="presParOf" srcId="{1E300B42-40B3-44D3-96BB-8944FB83EFC7}" destId="{7884C9F2-CA1A-43C4-A4A7-68C56348FFA5}" srcOrd="2" destOrd="0" presId="urn:microsoft.com/office/officeart/2018/5/layout/IconLeafLabelList"/>
    <dgm:cxn modelId="{79880788-3200-487D-9CBD-A0C002809E9B}" type="presParOf" srcId="{1E300B42-40B3-44D3-96BB-8944FB83EFC7}" destId="{4D84439A-7FA1-4203-9DA0-B63281EAED64}" srcOrd="3" destOrd="0" presId="urn:microsoft.com/office/officeart/2018/5/layout/IconLeafLabelList"/>
    <dgm:cxn modelId="{1C9AE25C-7EED-44C3-9756-44C38DDD0572}" type="presParOf" srcId="{965D967D-C491-437E-AA49-03C35C0BAB48}" destId="{88774C80-F242-453C-96DF-362C92425CFD}" srcOrd="3" destOrd="0" presId="urn:microsoft.com/office/officeart/2018/5/layout/IconLeafLabelList"/>
    <dgm:cxn modelId="{AD97733D-728B-410C-869D-44E3CFB7AC9E}" type="presParOf" srcId="{965D967D-C491-437E-AA49-03C35C0BAB48}" destId="{1F0234EE-602B-4538-81DE-EB64D6729106}" srcOrd="4" destOrd="0" presId="urn:microsoft.com/office/officeart/2018/5/layout/IconLeafLabelList"/>
    <dgm:cxn modelId="{34FD3E95-1485-464D-8468-D00F25942BFE}" type="presParOf" srcId="{1F0234EE-602B-4538-81DE-EB64D6729106}" destId="{AA90B3A2-E913-4003-9E08-3FDB67920633}" srcOrd="0" destOrd="0" presId="urn:microsoft.com/office/officeart/2018/5/layout/IconLeafLabelList"/>
    <dgm:cxn modelId="{389BD166-2D97-448E-B686-E982937CBD77}" type="presParOf" srcId="{1F0234EE-602B-4538-81DE-EB64D6729106}" destId="{387A6236-F2F3-46FB-9298-CB140B568F10}" srcOrd="1" destOrd="0" presId="urn:microsoft.com/office/officeart/2018/5/layout/IconLeafLabelList"/>
    <dgm:cxn modelId="{77F82DE0-BB41-4163-A308-C2D9217A057F}" type="presParOf" srcId="{1F0234EE-602B-4538-81DE-EB64D6729106}" destId="{9CC585B7-348C-4BBC-9B8E-376F9B679C0D}" srcOrd="2" destOrd="0" presId="urn:microsoft.com/office/officeart/2018/5/layout/IconLeafLabelList"/>
    <dgm:cxn modelId="{6D1F04F2-FE3B-480C-8B47-CCD31C1B6BD6}" type="presParOf" srcId="{1F0234EE-602B-4538-81DE-EB64D6729106}" destId="{740C8C09-3DDE-40E1-BB1F-99FD6E454559}" srcOrd="3" destOrd="0" presId="urn:microsoft.com/office/officeart/2018/5/layout/IconLeafLabelList"/>
    <dgm:cxn modelId="{4EC64D32-3C28-4E1C-8ACF-35AC822EA164}" type="presParOf" srcId="{965D967D-C491-437E-AA49-03C35C0BAB48}" destId="{45FEB95B-5696-4021-93DC-A35433ADD332}" srcOrd="5" destOrd="0" presId="urn:microsoft.com/office/officeart/2018/5/layout/IconLeafLabelList"/>
    <dgm:cxn modelId="{35C895F5-CD60-4654-ADA7-41B37E0624C5}" type="presParOf" srcId="{965D967D-C491-437E-AA49-03C35C0BAB48}" destId="{5F32059E-3B44-4917-A7C7-DDA1363051AF}" srcOrd="6" destOrd="0" presId="urn:microsoft.com/office/officeart/2018/5/layout/IconLeafLabelList"/>
    <dgm:cxn modelId="{1DF5DB7C-5235-4EE4-8C29-D55CE8FA5DFE}" type="presParOf" srcId="{5F32059E-3B44-4917-A7C7-DDA1363051AF}" destId="{75F4A53E-46A8-439D-BF5F-99F97F5B0907}" srcOrd="0" destOrd="0" presId="urn:microsoft.com/office/officeart/2018/5/layout/IconLeafLabelList"/>
    <dgm:cxn modelId="{77AF7F60-215A-4ABD-A1C0-E7099F055E11}" type="presParOf" srcId="{5F32059E-3B44-4917-A7C7-DDA1363051AF}" destId="{F4F97A3D-F05F-46FC-B248-FAEA479AB148}" srcOrd="1" destOrd="0" presId="urn:microsoft.com/office/officeart/2018/5/layout/IconLeafLabelList"/>
    <dgm:cxn modelId="{7BD9C6D9-C6E1-4A65-83F8-BCCCFA56233A}" type="presParOf" srcId="{5F32059E-3B44-4917-A7C7-DDA1363051AF}" destId="{0546E24F-8C94-4B88-8A1C-3AE5EE034CBC}" srcOrd="2" destOrd="0" presId="urn:microsoft.com/office/officeart/2018/5/layout/IconLeafLabelList"/>
    <dgm:cxn modelId="{B190B4E7-41E8-4AFF-916B-204B2D8C9565}" type="presParOf" srcId="{5F32059E-3B44-4917-A7C7-DDA1363051AF}" destId="{C43D65D4-87CD-4FEC-98FB-48A1DDD693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EEC88-2BB4-4250-B4E3-F5A969B90324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5CAA-A356-43DF-B66E-FB9E36C50AB3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4552A-D3D2-483B-92C8-2E4B7EC4D118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Einführung in das Thema</a:t>
          </a:r>
          <a:endParaRPr lang="en-US" sz="1400" kern="1200"/>
        </a:p>
      </dsp:txBody>
      <dsp:txXfrm>
        <a:off x="499565" y="2496539"/>
        <a:ext cx="2067302" cy="720000"/>
      </dsp:txXfrm>
    </dsp:sp>
    <dsp:sp modelId="{0B81282E-BAB4-41EC-968D-52BC047926DC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0111E-E2F2-400F-B962-F9527EAD19A0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4439A-7FA1-4203-9DA0-B63281EAED64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Theoretischer Grundlagenteil</a:t>
          </a:r>
          <a:endParaRPr lang="en-US" sz="1400" kern="1200"/>
        </a:p>
      </dsp:txBody>
      <dsp:txXfrm>
        <a:off x="2928646" y="2496539"/>
        <a:ext cx="2067302" cy="720000"/>
      </dsp:txXfrm>
    </dsp:sp>
    <dsp:sp modelId="{AA90B3A2-E913-4003-9E08-3FDB67920633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A6236-F2F3-46FB-9298-CB140B568F10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C8C09-3DDE-40E1-BB1F-99FD6E454559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Praktischer Teil</a:t>
          </a:r>
          <a:endParaRPr lang="en-US" sz="1400" kern="1200"/>
        </a:p>
      </dsp:txBody>
      <dsp:txXfrm>
        <a:off x="5357726" y="2496539"/>
        <a:ext cx="2067302" cy="720000"/>
      </dsp:txXfrm>
    </dsp:sp>
    <dsp:sp modelId="{75F4A53E-46A8-439D-BF5F-99F97F5B0907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97A3D-F05F-46FC-B248-FAEA479AB148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D65D4-87CD-4FEC-98FB-48A1DDD693BD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baseline="0"/>
            <a:t>Zusammenfassung, WrapUp &amp; Feedback</a:t>
          </a:r>
          <a:endParaRPr lang="en-US" sz="1400" kern="1200"/>
        </a:p>
      </dsp:txBody>
      <dsp:txXfrm>
        <a:off x="7786806" y="2496539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6F85-6AA0-4F7E-AD7A-2A16DC9A1633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A264-C9D2-4DBC-90C1-EB51C452E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0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7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9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3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A264-C9D2-4DBC-90C1-EB51C452E7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31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D83E4-0E93-465E-9DBE-F8A721F5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C40CB5-ED60-49BA-9424-BADC51BA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B5B05-1F91-4872-9C5C-32BE1F00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3FB324-3C1A-4050-A05B-7CB8930E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9014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8ED629-8037-4242-A0FB-3595E50A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82971-80F0-45C8-86B3-EBC8C1C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474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093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9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9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95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8F1BC-2252-4CE7-A076-9FC60DF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35079-6E21-43B3-8B7F-B6C00990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238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3318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49974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343017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70667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965353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012180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844143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02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2F5A-9A84-450B-8CDC-7C55F82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CE505-8024-40DB-B45D-AADD9BFB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062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8C562-025D-4332-80AB-C1B5D3B3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06B5F-2026-4C45-ACE5-DC48C9CF0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D815F-6B26-48CE-8D27-38B19E9B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056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EFA12-5A02-483F-BE55-6F1E79B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995BB-A072-4917-AA48-D96DD78D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F08443-8D69-4310-B14A-82664E0C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B924EC-9511-4C2C-8B83-46879B62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0B70C-53C2-44C5-B06B-11DC0D41A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01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036D-9C26-46AF-B159-412EFF7F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79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FF003-696F-43CC-97E7-6EA78079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D8F69-DA96-455B-95AA-209B8A10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E9651-CFD2-40FF-B95E-1442BF01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9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AA75E-B86B-4252-8F09-D62AA117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406040-F610-4825-A741-CB1230EE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430C85-7026-47E7-80CC-C457FA9E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29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552C0D-4EA4-46F5-B472-F7DC2F1F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E1C91-F7DC-4AFE-8E94-86A6CB1A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4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FEAC40-42E3-4E71-AC7C-5BAB432CAF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254431"/>
            <a:ext cx="11071654" cy="498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ECA55E-3C7A-47CA-9FC0-0EBD42B20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6454322"/>
            <a:ext cx="11071654" cy="49899"/>
          </a:xfrm>
          <a:prstGeom prst="rect">
            <a:avLst/>
          </a:prstGeom>
        </p:spPr>
      </p:pic>
      <p:pic>
        <p:nvPicPr>
          <p:cNvPr id="11" name="Bild 35" descr="F07">
            <a:extLst>
              <a:ext uri="{FF2B5EF4-FFF2-40B4-BE49-F238E27FC236}">
                <a16:creationId xmlns:a16="http://schemas.microsoft.com/office/drawing/2014/main" id="{6C89D958-ED16-4D29-96B9-CB0531EF95AB}"/>
              </a:ext>
            </a:extLst>
          </p:cNvPr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0"/>
          <a:stretch/>
        </p:blipFill>
        <p:spPr bwMode="auto">
          <a:xfrm>
            <a:off x="10471116" y="335093"/>
            <a:ext cx="1432560" cy="795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0881D71-6F1D-4D48-BFF6-44C1E3E32105}"/>
              </a:ext>
            </a:extLst>
          </p:cNvPr>
          <p:cNvSpPr txBox="1"/>
          <p:nvPr userDrawn="1"/>
        </p:nvSpPr>
        <p:spPr>
          <a:xfrm>
            <a:off x="560173" y="6506795"/>
            <a:ext cx="368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Web Technologien</a:t>
            </a:r>
            <a:br>
              <a:rPr lang="de-DE" sz="800" dirty="0"/>
            </a:br>
            <a:r>
              <a:rPr lang="de-DE" sz="800" dirty="0"/>
              <a:t>Technische Hochschule Köln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72478A-4C80-4D7F-B748-578F7EA28C89}"/>
              </a:ext>
            </a:extLst>
          </p:cNvPr>
          <p:cNvSpPr txBox="1"/>
          <p:nvPr userDrawn="1"/>
        </p:nvSpPr>
        <p:spPr>
          <a:xfrm>
            <a:off x="4241688" y="6504221"/>
            <a:ext cx="36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OpenAPI</a:t>
            </a:r>
            <a:r>
              <a:rPr lang="de-DE" sz="800" dirty="0"/>
              <a:t> und </a:t>
            </a:r>
            <a:r>
              <a:rPr lang="de-DE" sz="800" dirty="0" err="1"/>
              <a:t>Swagger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751B49-7E94-4088-8A8E-2A9155B23437}"/>
              </a:ext>
            </a:extLst>
          </p:cNvPr>
          <p:cNvSpPr txBox="1"/>
          <p:nvPr userDrawn="1"/>
        </p:nvSpPr>
        <p:spPr>
          <a:xfrm>
            <a:off x="7923203" y="6505170"/>
            <a:ext cx="368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Patrick Albus</a:t>
            </a:r>
            <a:br>
              <a:rPr lang="de-DE" sz="800" dirty="0"/>
            </a:br>
            <a:r>
              <a:rPr lang="de-DE" sz="800" dirty="0"/>
              <a:t>11111571</a:t>
            </a:r>
          </a:p>
        </p:txBody>
      </p:sp>
    </p:spTree>
    <p:extLst>
      <p:ext uri="{BB962C8B-B14F-4D97-AF65-F5344CB8AC3E}">
        <p14:creationId xmlns:p14="http://schemas.microsoft.com/office/powerpoint/2010/main" val="4617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6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g"/><Relationship Id="rId5" Type="http://schemas.openxmlformats.org/officeDocument/2006/relationships/hyperlink" Target="https://github.com/Narua2010" TargetMode="External"/><Relationship Id="rId4" Type="http://schemas.openxmlformats.org/officeDocument/2006/relationships/hyperlink" Target="https://www.linkedin.com/in/patrick-albus-46129763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I/OpenAPI-Spec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wagger.io/resources/open-ap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5D29F-51BD-40D9-A8D0-314A293D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OpenAPI</a:t>
            </a:r>
            <a:r>
              <a:rPr lang="de-DE" dirty="0"/>
              <a:t> und </a:t>
            </a:r>
            <a:r>
              <a:rPr lang="de-DE" dirty="0" err="1"/>
              <a:t>Swagger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CBCD0B-8A5E-4865-8E10-B1CED652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427037"/>
          </a:xfrm>
        </p:spPr>
        <p:txBody>
          <a:bodyPr/>
          <a:lstStyle/>
          <a:p>
            <a:r>
              <a:rPr lang="de-DE" dirty="0"/>
              <a:t>Workshop im Modul Web Technologien</a:t>
            </a:r>
          </a:p>
        </p:txBody>
      </p:sp>
    </p:spTree>
    <p:extLst>
      <p:ext uri="{BB962C8B-B14F-4D97-AF65-F5344CB8AC3E}">
        <p14:creationId xmlns:p14="http://schemas.microsoft.com/office/powerpoint/2010/main" val="371415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38BCF-8DE2-49CF-8241-99C08FE7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Zusammenfassung, </a:t>
            </a:r>
            <a:r>
              <a:rPr lang="de-DE" dirty="0" err="1"/>
              <a:t>WrapUp</a:t>
            </a:r>
            <a:r>
              <a:rPr lang="de-DE" dirty="0"/>
              <a:t> &amp; 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81DEF-EA3F-46A6-B3CB-9912610E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0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3E1240-9695-4EAA-97CD-A1AED708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 err="1"/>
              <a:t>Wer</a:t>
            </a:r>
            <a:r>
              <a:rPr lang="en-US" sz="4000" dirty="0"/>
              <a:t> bin ich?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F77775-856B-4C7B-A84A-263C6540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5546272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lr>
                <a:srgbClr val="4990E2"/>
              </a:buClr>
            </a:pPr>
            <a:endParaRPr lang="en-US" dirty="0"/>
          </a:p>
          <a:p>
            <a:pPr algn="l">
              <a:buClr>
                <a:srgbClr val="4990E2"/>
              </a:buClr>
            </a:pPr>
            <a:endParaRPr lang="en-US" dirty="0"/>
          </a:p>
          <a:p>
            <a:pPr algn="l">
              <a:buClr>
                <a:srgbClr val="4990E2"/>
              </a:buClr>
            </a:pPr>
            <a:r>
              <a:rPr lang="en-US" dirty="0"/>
              <a:t>Patrick Albus</a:t>
            </a:r>
          </a:p>
          <a:p>
            <a:pPr algn="l">
              <a:buClr>
                <a:srgbClr val="4990E2"/>
              </a:buClr>
            </a:pPr>
            <a:r>
              <a:rPr lang="en-US" dirty="0"/>
              <a:t>Master of Science </a:t>
            </a:r>
            <a:r>
              <a:rPr lang="en-US" dirty="0" err="1"/>
              <a:t>Medieninformatik</a:t>
            </a:r>
            <a:r>
              <a:rPr lang="en-US" dirty="0"/>
              <a:t> – Weaving the Web</a:t>
            </a:r>
          </a:p>
          <a:p>
            <a:pPr algn="l">
              <a:buClr>
                <a:srgbClr val="4990E2"/>
              </a:buClr>
            </a:pPr>
            <a:r>
              <a:rPr lang="en-US" dirty="0">
                <a:hlinkClick r:id="rId4"/>
              </a:rPr>
              <a:t>LinkedIn</a:t>
            </a:r>
            <a:r>
              <a:rPr lang="en-US" dirty="0"/>
              <a:t> </a:t>
            </a:r>
          </a:p>
          <a:p>
            <a:pPr algn="l">
              <a:buClr>
                <a:srgbClr val="4990E2"/>
              </a:buClr>
            </a:pPr>
            <a:r>
              <a:rPr lang="en-US" dirty="0">
                <a:hlinkClick r:id="rId5"/>
              </a:rPr>
              <a:t>GitHub – Narua2010</a:t>
            </a:r>
            <a:endParaRPr lang="en-US" dirty="0"/>
          </a:p>
        </p:txBody>
      </p:sp>
      <p:pic>
        <p:nvPicPr>
          <p:cNvPr id="12" name="Bildplatzhalter 11" descr="Ein Bild, das draußen, Person, Himmel enthält.&#10;&#10;Automatisch generierte Beschreibung">
            <a:extLst>
              <a:ext uri="{FF2B5EF4-FFF2-40B4-BE49-F238E27FC236}">
                <a16:creationId xmlns:a16="http://schemas.microsoft.com/office/drawing/2014/main" id="{12C495E7-558F-40CA-B447-DF0F27D94C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5" t="16200" r="3267" b="14313"/>
          <a:stretch/>
        </p:blipFill>
        <p:spPr>
          <a:xfrm>
            <a:off x="7329743" y="943154"/>
            <a:ext cx="3478381" cy="45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D723F-5BFD-4D31-BD13-08AD0033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  <a:endParaRPr lang="de-DE" dirty="0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1AEA7C65-8EC6-43AC-8EFF-20CF07D6D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8350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6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4C667-4192-460C-92FB-528BE6A9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Swagger</a:t>
            </a:r>
            <a:r>
              <a:rPr lang="de-DE" dirty="0"/>
              <a:t>/</a:t>
            </a:r>
            <a:r>
              <a:rPr lang="de-DE" dirty="0" err="1"/>
              <a:t>OpenAPI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354C0-0039-41B4-B55B-89B67B77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zu </a:t>
            </a:r>
            <a:r>
              <a:rPr lang="de-DE" dirty="0" err="1"/>
              <a:t>Swagger</a:t>
            </a:r>
            <a:r>
              <a:rPr lang="de-DE" dirty="0"/>
              <a:t>/</a:t>
            </a:r>
            <a:r>
              <a:rPr lang="de-DE" dirty="0" err="1"/>
              <a:t>OpenAPI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20035-FBAA-4447-BC01-3B2B0BA6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545"/>
            <a:ext cx="10515600" cy="3742209"/>
          </a:xfrm>
        </p:spPr>
        <p:txBody>
          <a:bodyPr/>
          <a:lstStyle/>
          <a:p>
            <a:r>
              <a:rPr lang="de-DE" dirty="0"/>
              <a:t>2010 durch Tony Tam ins Leben gerufen</a:t>
            </a:r>
          </a:p>
          <a:p>
            <a:r>
              <a:rPr lang="de-DE" dirty="0"/>
              <a:t>Kauf von </a:t>
            </a:r>
            <a:r>
              <a:rPr lang="de-DE" dirty="0" err="1"/>
              <a:t>Swagger</a:t>
            </a:r>
            <a:r>
              <a:rPr lang="de-DE" dirty="0"/>
              <a:t> durch </a:t>
            </a:r>
            <a:r>
              <a:rPr lang="de-DE" dirty="0" err="1"/>
              <a:t>SmartBear</a:t>
            </a:r>
            <a:r>
              <a:rPr lang="de-DE" dirty="0"/>
              <a:t> Anfang 2015</a:t>
            </a:r>
          </a:p>
          <a:p>
            <a:r>
              <a:rPr lang="de-DE" dirty="0"/>
              <a:t>Gründung der Open API Initiative Ende 2015</a:t>
            </a:r>
          </a:p>
          <a:p>
            <a:r>
              <a:rPr lang="de-DE" dirty="0" err="1"/>
              <a:t>Swagger</a:t>
            </a:r>
            <a:r>
              <a:rPr lang="de-DE" dirty="0"/>
              <a:t> 2.0 wurde zur Open API Spezifikation</a:t>
            </a:r>
          </a:p>
          <a:p>
            <a:r>
              <a:rPr lang="de-DE" dirty="0"/>
              <a:t>Spezifikationen</a:t>
            </a:r>
          </a:p>
          <a:p>
            <a:pPr lvl="1"/>
            <a:r>
              <a:rPr lang="de-DE" dirty="0">
                <a:hlinkClick r:id="rId3"/>
              </a:rPr>
              <a:t>GitHub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Swagger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4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71F04-13F3-4DF6-9BC7-34781A1B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37560-75C4-4979-BDA9-F993764C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API Design</a:t>
            </a:r>
          </a:p>
          <a:p>
            <a:r>
              <a:rPr lang="de-DE" dirty="0"/>
              <a:t>API Entwicklung</a:t>
            </a:r>
          </a:p>
          <a:p>
            <a:r>
              <a:rPr lang="de-DE" dirty="0"/>
              <a:t>API Dokumentation</a:t>
            </a:r>
          </a:p>
          <a:p>
            <a:r>
              <a:rPr lang="de-DE" dirty="0"/>
              <a:t>API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8B52D-1895-449D-AAF0-7C43DB33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Grundlagenteil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777892-844C-4625-8B28-1311C611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192" y="3429000"/>
            <a:ext cx="4876344" cy="544884"/>
          </a:xfrm>
        </p:spPr>
        <p:txBody>
          <a:bodyPr/>
          <a:lstStyle/>
          <a:p>
            <a:r>
              <a:rPr lang="de-DE" dirty="0"/>
              <a:t>API-First</a:t>
            </a:r>
            <a:endParaRPr lang="de-DE" dirty="0">
              <a:solidFill>
                <a:srgbClr val="4A4A4A"/>
              </a:solidFill>
              <a:latin typeface="PT San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E1FA4-DB1F-4053-AF27-C3A80C85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478" y="3429001"/>
            <a:ext cx="4895330" cy="544883"/>
          </a:xfrm>
        </p:spPr>
        <p:txBody>
          <a:bodyPr/>
          <a:lstStyle/>
          <a:p>
            <a:r>
              <a:rPr lang="de-DE" dirty="0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42070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2B55EA-3899-4506-8380-1AF8322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API-First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50B492-16FA-40E3-9CAC-E1FB276F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CA8A8C-E703-459C-9DC4-8A0FA2535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Schnittstellenbeschreibung ist ein vereinbarter Vertrag</a:t>
            </a:r>
          </a:p>
          <a:p>
            <a:r>
              <a:rPr lang="de-DE" dirty="0"/>
              <a:t>Client- und Servercode können generiert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43F4D6-5F39-482D-8A84-47FA7FD1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F3AF608-381D-4247-8177-4461C1A25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Code ggf. unübersichtlich</a:t>
            </a:r>
          </a:p>
          <a:p>
            <a:r>
              <a:rPr lang="de-DE" dirty="0"/>
              <a:t>Generelle Kritik an spezifikationsbasierter Codegenerierung</a:t>
            </a:r>
          </a:p>
        </p:txBody>
      </p:sp>
    </p:spTree>
    <p:extLst>
      <p:ext uri="{BB962C8B-B14F-4D97-AF65-F5344CB8AC3E}">
        <p14:creationId xmlns:p14="http://schemas.microsoft.com/office/powerpoint/2010/main" val="42645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D722704-5648-41FA-9FEE-3F0BB740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First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F7B67F-3E59-4934-92E4-DE5F56881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532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B9A6B56F-0DEB-4BF2-99BE-2DE39724320C}" vid="{A201424D-9417-44D5-84D3-41BAB8C93FB3}"/>
    </a:ext>
  </a:extLst>
</a:theme>
</file>

<file path=ppt/theme/theme2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133</Words>
  <Application>Microsoft Office PowerPoint</Application>
  <PresentationFormat>Breitbild</PresentationFormat>
  <Paragraphs>46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PT Sans</vt:lpstr>
      <vt:lpstr>Wingdings 2</vt:lpstr>
      <vt:lpstr>Design1</vt:lpstr>
      <vt:lpstr>Schiefer</vt:lpstr>
      <vt:lpstr>OpenAPI und Swagger</vt:lpstr>
      <vt:lpstr>Wer bin ich?</vt:lpstr>
      <vt:lpstr>Agenda</vt:lpstr>
      <vt:lpstr>Was ist Swagger/OpenAPI?</vt:lpstr>
      <vt:lpstr>Hintergrund zu Swagger/OpenAPI</vt:lpstr>
      <vt:lpstr>Use Cases</vt:lpstr>
      <vt:lpstr>Theoretischer Grundlagenteil</vt:lpstr>
      <vt:lpstr>API-First</vt:lpstr>
      <vt:lpstr>Code First</vt:lpstr>
      <vt:lpstr>Zusammenfassung, WrapUp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Albus</dc:creator>
  <cp:lastModifiedBy>Patrick Albus</cp:lastModifiedBy>
  <cp:revision>81</cp:revision>
  <dcterms:created xsi:type="dcterms:W3CDTF">2020-08-27T11:37:21Z</dcterms:created>
  <dcterms:modified xsi:type="dcterms:W3CDTF">2021-06-28T18:18:13Z</dcterms:modified>
</cp:coreProperties>
</file>