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7" r:id="rId8"/>
    <p:sldId id="268" r:id="rId9"/>
    <p:sldId id="263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6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42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304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8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637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569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7439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2223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82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96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31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50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29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40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9DE635-5A4C-4A96-B378-879578E9D71C}" type="datetimeFigureOut">
              <a:rPr lang="th-TH" smtClean="0"/>
              <a:t>24/05/65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5783A1-7568-44BC-B202-066C92E79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14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bot.kmitnb.ac.th/" TargetMode="External"/><Relationship Id="rId2" Type="http://schemas.openxmlformats.org/officeDocument/2006/relationships/hyperlink" Target="http://musclemwit2241.blogspot.com/2012/06/antagonis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B684-A49C-7567-6D50-0C2BFAF6E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Bio inspired</a:t>
            </a:r>
            <a:endParaRPr lang="th-TH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B6546-3AC0-94C5-09F7-BEF08619A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1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7727-D45D-F968-3DD7-4971FEB4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</a:t>
            </a:r>
            <a:endParaRPr lang="th-TH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89FF59-0531-84F4-9B9C-E2D4B36DE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0"/>
          <a:stretch/>
        </p:blipFill>
        <p:spPr>
          <a:xfrm>
            <a:off x="6433225" y="1729785"/>
            <a:ext cx="5068274" cy="4702720"/>
          </a:xfrm>
          <a:prstGeom prst="rect">
            <a:avLst/>
          </a:prstGeom>
        </p:spPr>
      </p:pic>
      <p:pic>
        <p:nvPicPr>
          <p:cNvPr id="13" name="Content Placeholder 12" descr="Text&#10;&#10;Description automatically generated with low confidence">
            <a:extLst>
              <a:ext uri="{FF2B5EF4-FFF2-40B4-BE49-F238E27FC236}">
                <a16:creationId xmlns:a16="http://schemas.microsoft.com/office/drawing/2014/main" id="{D91EC346-28B8-5D9C-47ED-BD029DA2CE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1"/>
          <a:stretch/>
        </p:blipFill>
        <p:spPr>
          <a:xfrm>
            <a:off x="913773" y="1716881"/>
            <a:ext cx="4845003" cy="4702720"/>
          </a:xfrm>
        </p:spPr>
      </p:pic>
    </p:spTree>
    <p:extLst>
      <p:ext uri="{BB962C8B-B14F-4D97-AF65-F5344CB8AC3E}">
        <p14:creationId xmlns:p14="http://schemas.microsoft.com/office/powerpoint/2010/main" val="19403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5DF3-DE06-C71F-A5CB-DC5D156B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C4FF86-FBBD-F740-7396-8C62670074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2"/>
          <a:stretch/>
        </p:blipFill>
        <p:spPr>
          <a:xfrm>
            <a:off x="913774" y="1135322"/>
            <a:ext cx="5291083" cy="4784331"/>
          </a:xfr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3B93002-4533-A778-FF63-F6D3A9EC8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31"/>
          <a:stretch/>
        </p:blipFill>
        <p:spPr>
          <a:xfrm>
            <a:off x="6204857" y="1135322"/>
            <a:ext cx="5288432" cy="24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BA94-289F-AC97-C39B-46DA6FB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สมาชิก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BED7-CB5F-2641-5F79-98C22913BE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dirty="0"/>
              <a:t>นายสุภัทรชัย ชิรงค์ 6252500356</a:t>
            </a:r>
          </a:p>
          <a:p>
            <a:r>
              <a:rPr lang="th-TH" dirty="0"/>
              <a:t>นายนฤชัย </a:t>
            </a:r>
            <a:r>
              <a:rPr lang="th-TH" dirty="0" err="1"/>
              <a:t>ฉิม</a:t>
            </a:r>
            <a:r>
              <a:rPr lang="th-TH" dirty="0"/>
              <a:t>วาส 6252500437</a:t>
            </a:r>
          </a:p>
          <a:p>
            <a:r>
              <a:rPr lang="th-TH" dirty="0"/>
              <a:t>นายกานต์ธวัช ธรรมตา 6252500445</a:t>
            </a:r>
          </a:p>
          <a:p>
            <a:r>
              <a:rPr lang="th-TH" dirty="0"/>
              <a:t>นายวีรภัทร กลีบแก้ว 6252500461</a:t>
            </a:r>
          </a:p>
          <a:p>
            <a:r>
              <a:rPr lang="th-TH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นายยศ</a:t>
            </a:r>
            <a:r>
              <a:rPr lang="th-TH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ชิฮี</a:t>
            </a:r>
            <a:r>
              <a:rPr lang="th-TH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โร่ คำน้อย 6252500534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312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2CD3-1CAF-AC80-71EA-7F47802D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Raferren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A125-A543-FC7D-2FE9-E0F20E92B8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http://musclemwit2241.blogspot.com/2012/06/antagonism.html</a:t>
            </a:r>
            <a:endParaRPr lang="en-US" b="1" i="0" dirty="0">
              <a:solidFill>
                <a:srgbClr val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ผศ.ดร.สถาพร ลักษณะ</a:t>
            </a:r>
            <a:r>
              <a:rPr lang="th-TH" b="1" dirty="0" err="1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เริญ</a:t>
            </a:r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หัวหน้ากลุ่มวิจัยชีววิทยาการหุ่นยนต์ สถาบันเทคโนโยลีพระจอมเกล้าพระนครเหนือ 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http://biobot.kmitnb.ac.th</a:t>
            </a:r>
            <a:endParaRPr lang="en-US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Shigeo </a:t>
            </a:r>
            <a:r>
              <a:rPr lang="en-US" b="1" dirty="0" err="1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hirose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; biologically inspired robots </a:t>
            </a:r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snake-like locomotor and manipulator</a:t>
            </a:r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Oxford University press 1993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58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4BF9-C7CE-97B5-CF01-6D13B1D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simulator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A5CA-404F-C6D9-1761-D49EEA10EF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ที่มาของ</a:t>
            </a:r>
            <a:r>
              <a:rPr lang="th-TH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แบบจำลองการเคลื่อนที่ของงู</a:t>
            </a:r>
          </a:p>
          <a:p>
            <a:pPr marL="0" indent="0">
              <a:buNone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  การเคลื่อนที่ของงูนั้นเป็นสิ่งที่หน้ามหัศจรรย์ เพราะงูเป็นสัตว์ไม่มีขา แต่สามารถเคลื่อนที่ไปได้ทุกที่ซึ่งปัญหานี้ต้องใช้การวิเคราะห์ทางวิศวกรรมมาช่วยวิเคราะห์ สิ่งที่หน้าสนใจคือ ถ้าสามารถที่จะสร้างหุ่นยนต์ ที่มีการเคลื่อนที่คล้ายงู หุ่นยนต์จะมีประโยชน์มากเพราะสามารถเคลื่อยที่โดยไม่ต้องใช้ขาเคลื่อนที่ แต่สามารถไปได้ในทุกที่ทุกสภาพแวดล้อม </a:t>
            </a:r>
          </a:p>
          <a:p>
            <a:pPr marL="0" indent="0">
              <a:buNone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  ซึ่งผู้ศึกษาได้ทำงาน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simulator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หุ่นยนต์ออกมาก่อนเพื่อลดตันทุนการการสร้างหุ่นยนต์จริง และสามารถจำลองการเคลื่อนที่ของงูได้ในหลายสภาพแวดล้อม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08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42E-90D2-AC18-6C0A-49C385AF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วัตถุประสงค์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F4AF-3FCC-ED91-32B7-85A875F91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การศึกษาพฤติกรรมการเคลื่อนที่ของงูเพื่อนำมาเลียนแบบทางกายภาพ </a:t>
            </a:r>
          </a:p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จำลองการเคลื่อนที่ของงูโดยใช่โปรแกรม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coppeliasim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เพื่อเป็นการจำลองหุ่นยนต์ที่สามาถนำไปใช่การกู้ภัย ที่มีข้อจำกัดคือมนุษย์ไม่สามารถเข้าถึงได้ เช่น การหาผู้ประภัยในอาคารถล่ม หรือการสำรวจในพื้นที่เสี่ยงอันตราย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25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A975-2E8A-D5EF-B2B9-C5D7DF5C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พฤติกรรมการเคลื่อนที่ของงู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DCC3-D478-6211-4AA9-C921FFB09E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th-TH" b="0" i="0" dirty="0">
                <a:solidFill>
                  <a:srgbClr val="1F1F2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งู การเคลื่อนที่โดยการหดตัวและคลายกล้ามเนื้อที่ยึดกระดูดสันหลัง คล้ายรูปตัวเอส </a:t>
            </a:r>
            <a:r>
              <a:rPr lang="en-US" dirty="0">
                <a:solidFill>
                  <a:srgbClr val="1F1F2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b="0" i="0" dirty="0">
                <a:solidFill>
                  <a:srgbClr val="1F1F2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b="0" i="0" dirty="0">
                <a:solidFill>
                  <a:srgbClr val="1F1F2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การทำงานของกล้ามเนื้อเป็นแบบ  </a:t>
            </a:r>
            <a:r>
              <a:rPr lang="th-TH" b="1" i="0" dirty="0">
                <a:solidFill>
                  <a:srgbClr val="1F1F2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แอนทาโกนิซึม (</a:t>
            </a:r>
            <a:r>
              <a:rPr lang="en-US" b="0" i="0" dirty="0">
                <a:solidFill>
                  <a:srgbClr val="21212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Antarctic</a:t>
            </a:r>
            <a:r>
              <a:rPr lang="en-US" b="1" i="0" dirty="0">
                <a:solidFill>
                  <a:srgbClr val="1F1F2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b="0" i="0" dirty="0">
              <a:solidFill>
                <a:srgbClr val="1F1F20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 แอนตาโกนิซึม (</a:t>
            </a:r>
            <a:r>
              <a:rPr lang="en-US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Antagonism) </a:t>
            </a:r>
            <a:r>
              <a:rPr lang="th-TH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หมายถึง การทำงานของกล้ามเนื้อคู่หนึ่งที่ทำงานตรงข้ามกัน คือ ถ้ากล้ามเนื้อหนึ่งหดตัว กล้ามเนื้ออีกตัวหนึ่งก็จะคลายตัว การทำงานแบบ </a:t>
            </a:r>
            <a:r>
              <a:rPr lang="en-US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Antagonism </a:t>
            </a:r>
            <a:r>
              <a:rPr lang="th-TH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สามารถพบได้ทั่วไปในสิ่งมีชีวิตหลายชนิด เช่น ในคน การยืดเหยียดแขนโดยอาศัยการหดคลายแบบตรงข้ามกันของกล้ามเนื้อ</a:t>
            </a:r>
            <a:r>
              <a:rPr lang="en-US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Biceps </a:t>
            </a:r>
            <a:r>
              <a:rPr lang="th-TH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และ </a:t>
            </a:r>
            <a:r>
              <a:rPr lang="en-US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Triceps </a:t>
            </a:r>
            <a:r>
              <a:rPr lang="th-TH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ในแมลงด้านการกระพือปีกก็เป็น </a:t>
            </a:r>
            <a:r>
              <a:rPr lang="en-US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Antagonism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b="0" i="0" dirty="0">
              <a:solidFill>
                <a:srgbClr val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just">
              <a:buNone/>
            </a:pP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714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2063-88E5-17DB-3E04-83F6E261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การเคลื่อนที่ของงูในแต่ละสภาพแวดล้อม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0914-1CA6-2785-41DD-C1343B27F5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Serpentine movement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การเคลื่อนที่ของงูที่สามารถพบเห็นได้ทั่วไป จากการสังเกตงูจะเคลื่อนที่คล้ายกับกระแสน้ำ ลำตัวที่ลักษณะคล้ายกันในแต่ละส่วน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Rectilinear movement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การเคลื่อนที่ของงูในแนวเส้นตรง กลไกการเคลื่อนที่เป็นการไถลลำตัวไปเป็นเส้นตรง มักพบได้ในการเคลื่อนที่บนพื้นลื่น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Concertina movement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มีหลักการคือการขำลำตัวขึ้นจากนั้นคลายออกเพื่อผลักลำตัวเคลื่อนที่ไปข้างหน้า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Sidewinding movement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มักพบในประเภทงูกะปะ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rattlrsnke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)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หรืองูที่อยู่ในทะเลทราย หลักการคือ การยกส่วนของลำตัวให้เป็นรูปตัว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S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แล้วผลักลำตัวไปข้างหน้าคล้ายกับขดลวดกลิ้งไปมา</a:t>
            </a:r>
          </a:p>
        </p:txBody>
      </p:sp>
    </p:spTree>
    <p:extLst>
      <p:ext uri="{BB962C8B-B14F-4D97-AF65-F5344CB8AC3E}">
        <p14:creationId xmlns:p14="http://schemas.microsoft.com/office/powerpoint/2010/main" val="27544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B40-582E-286B-0A85-BD4F6CA4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หลักการทำงานหุ่นยนต์งู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B770FE0-8AF5-BC5F-86AE-64D4127A3F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9" t="12434" r="12155" b="25194"/>
          <a:stretch/>
        </p:blipFill>
        <p:spPr>
          <a:xfrm>
            <a:off x="998374" y="1819363"/>
            <a:ext cx="6251510" cy="44201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29D35-F230-E891-9C4E-93219B847B1E}"/>
              </a:ext>
            </a:extLst>
          </p:cNvPr>
          <p:cNvSpPr txBox="1"/>
          <p:nvPr/>
        </p:nvSpPr>
        <p:spPr>
          <a:xfrm>
            <a:off x="7473820" y="2214694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การจำลองโดยการใช้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servo motor 10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ข้อต่อมาต่อกันเปรียบเหมือนกระดูกสันหลังของงู </a:t>
            </a:r>
          </a:p>
          <a:p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แล้วใช่การเขียนคำสั่งการทำงานของ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motor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แต่ละตัวให้เคลื่อนที่</a:t>
            </a:r>
          </a:p>
          <a:p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ตามการเคลื่อนที่ของงู บนพื้นลื่น ซึ่งจะเคลื่อนที่เป็นแนวตรง</a:t>
            </a:r>
          </a:p>
          <a:p>
            <a:endParaRPr lang="th-TH" sz="2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endParaRPr lang="th-TH" sz="2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11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D89C-CF03-6680-E792-65E51AB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3" name="Content Placeholder 12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23076BEC-1A06-0818-182A-3C062E9315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8" y="987397"/>
            <a:ext cx="6756204" cy="4706219"/>
          </a:xfrm>
        </p:spPr>
      </p:pic>
    </p:spTree>
    <p:extLst>
      <p:ext uri="{BB962C8B-B14F-4D97-AF65-F5344CB8AC3E}">
        <p14:creationId xmlns:p14="http://schemas.microsoft.com/office/powerpoint/2010/main" val="56873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3F0-B691-9065-07E3-2071863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ชิ้นส่วนการทำงาน</a:t>
            </a:r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E39F8794-3187-AB5D-2CF2-BA80CB864E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4" y="2485474"/>
            <a:ext cx="4542710" cy="3007146"/>
          </a:xfrm>
        </p:spPr>
      </p:pic>
      <p:pic>
        <p:nvPicPr>
          <p:cNvPr id="11" name="Picture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ED2FAB3-4240-63AC-8E65-56A992242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47" y="2485474"/>
            <a:ext cx="3719562" cy="3007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12F61-C7CE-AE63-EB98-7C602DF61A25}"/>
              </a:ext>
            </a:extLst>
          </p:cNvPr>
          <p:cNvSpPr txBox="1"/>
          <p:nvPr/>
        </p:nvSpPr>
        <p:spPr>
          <a:xfrm>
            <a:off x="1298254" y="5859624"/>
            <a:ext cx="433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กลไกข้อต่อที่ใช้ในการเปลี่ยนทิศของ </a:t>
            </a:r>
            <a:r>
              <a:rPr lang="en-US" dirty="0"/>
              <a:t>servo motor</a:t>
            </a:r>
            <a:r>
              <a:rPr lang="th-TH" dirty="0"/>
              <a:t> เปรียบเหมือนกระดูกสันหลังของงู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7BB-54CD-8516-D25D-6AECE5C97044}"/>
              </a:ext>
            </a:extLst>
          </p:cNvPr>
          <p:cNvSpPr txBox="1"/>
          <p:nvPr/>
        </p:nvSpPr>
        <p:spPr>
          <a:xfrm>
            <a:off x="6762547" y="5859624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motor</a:t>
            </a:r>
            <a:r>
              <a:rPr lang="th-TH" dirty="0"/>
              <a:t> ใช้เป็นตัวขับให้ข้อต่อเคลื่อนที่ </a:t>
            </a:r>
          </a:p>
        </p:txBody>
      </p:sp>
    </p:spTree>
    <p:extLst>
      <p:ext uri="{BB962C8B-B14F-4D97-AF65-F5344CB8AC3E}">
        <p14:creationId xmlns:p14="http://schemas.microsoft.com/office/powerpoint/2010/main" val="22987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4DCE-67B7-0A73-D5BC-ED380ACD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8B49CD-F741-B975-60E5-C90910A4BA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502575"/>
            <a:ext cx="10821335" cy="5736908"/>
          </a:xfrm>
        </p:spPr>
      </p:pic>
    </p:spTree>
    <p:extLst>
      <p:ext uri="{BB962C8B-B14F-4D97-AF65-F5344CB8AC3E}">
        <p14:creationId xmlns:p14="http://schemas.microsoft.com/office/powerpoint/2010/main" val="19947979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426</TotalTime>
  <Words>602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Angsana New</vt:lpstr>
      <vt:lpstr>Arial</vt:lpstr>
      <vt:lpstr>Browallia New</vt:lpstr>
      <vt:lpstr>Segoe UI Historic</vt:lpstr>
      <vt:lpstr>Tw Cen MT</vt:lpstr>
      <vt:lpstr>Droplet</vt:lpstr>
      <vt:lpstr>Bio inspired</vt:lpstr>
      <vt:lpstr>Snake simulator</vt:lpstr>
      <vt:lpstr>วัตถุประสงค์</vt:lpstr>
      <vt:lpstr>พฤติกรรมการเคลื่อนที่ของงู</vt:lpstr>
      <vt:lpstr>การเคลื่อนที่ของงูในแต่ละสภาพแวดล้อม</vt:lpstr>
      <vt:lpstr>หลักการทำงานหุ่นยนต์งู</vt:lpstr>
      <vt:lpstr>PowerPoint Presentation</vt:lpstr>
      <vt:lpstr>ชิ้นส่วนการทำงาน</vt:lpstr>
      <vt:lpstr>PowerPoint Presentation</vt:lpstr>
      <vt:lpstr>technical</vt:lpstr>
      <vt:lpstr>PowerPoint Presentation</vt:lpstr>
      <vt:lpstr>สมาชิก</vt:lpstr>
      <vt:lpstr>Raferren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inspired</dc:title>
  <dc:creator>Naruechai Chimwat</dc:creator>
  <cp:lastModifiedBy>Naruechai Chimwat</cp:lastModifiedBy>
  <cp:revision>7</cp:revision>
  <dcterms:created xsi:type="dcterms:W3CDTF">2022-05-24T08:02:42Z</dcterms:created>
  <dcterms:modified xsi:type="dcterms:W3CDTF">2022-05-24T15:09:40Z</dcterms:modified>
</cp:coreProperties>
</file>