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4"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49"/>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9392356" cy="25806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2277295" y="0"/>
            <a:ext cx="9392356" cy="25806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294283" y="642938"/>
            <a:ext cx="3086100" cy="1735931"/>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167467" y="2475309"/>
            <a:ext cx="17339733" cy="2025253"/>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4885432"/>
            <a:ext cx="9392356" cy="25806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2277295" y="4885432"/>
            <a:ext cx="9392356" cy="25806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200" b="0" i="0">
                <a:solidFill>
                  <a:schemeClr val="tx1"/>
                </a:solidFill>
                <a:latin typeface="宋体" panose="02010600030101010101" pitchFamily="2" charset="-122"/>
                <a:cs typeface="宋体" panose="02010600030101010101" pitchFamily="2" charset="-122"/>
              </a:defRPr>
            </a:lvl1p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宋体" panose="02010600030101010101" pitchFamily="2" charset="-122"/>
                <a:cs typeface="宋体" panose="02010600030101010101" pitchFamily="2" charset="-122"/>
              </a:defRPr>
            </a:lvl1pPr>
          </a:lstStyle>
          <a:p>
            <a:pPr marL="12700">
              <a:lnSpc>
                <a:spcPct val="100000"/>
              </a:lnSpc>
              <a:spcBef>
                <a:spcPts val="10"/>
              </a:spcBef>
            </a:pPr>
            <a:r>
              <a:rPr dirty="0"/>
              <a:t>第</a:t>
            </a:r>
            <a:fld id="{81D60167-4931-47E6-BA6A-407CBD079E47}" type="slidenum">
              <a:rPr spc="40" dirty="0">
                <a:latin typeface="Trebuchet MS" panose="020B0603020202020204"/>
                <a:cs typeface="Trebuchet MS" panose="020B0603020202020204"/>
              </a:rPr>
            </a:fld>
            <a:r>
              <a:rPr spc="40" dirty="0"/>
              <a:t>页</a:t>
            </a:r>
            <a:endParaRPr spc="4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E4B82"/>
                </a:solidFill>
                <a:latin typeface="Microsoft JhengHei" panose="020B0604030504040204" charset="-120"/>
                <a:cs typeface="Microsoft JhengHei" panose="020B0604030504040204" charset="-120"/>
              </a:defRPr>
            </a:lvl1pPr>
          </a:lstStyle>
          <a:p/>
        </p:txBody>
      </p:sp>
      <p:sp>
        <p:nvSpPr>
          <p:cNvPr id="3" name="Holder 3"/>
          <p:cNvSpPr>
            <a:spLocks noGrp="1"/>
          </p:cNvSpPr>
          <p:nvPr>
            <p:ph type="body" idx="1"/>
          </p:nvPr>
        </p:nvSpPr>
        <p:spPr/>
        <p:txBody>
          <a:bodyPr lIns="0" tIns="0" rIns="0" bIns="0"/>
          <a:lstStyle>
            <a:lvl1pPr>
              <a:defRPr sz="2200" b="0" i="0">
                <a:solidFill>
                  <a:schemeClr val="tx1"/>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p:txBody>
          <a:bodyPr lIns="0" tIns="0" rIns="0" bIns="0"/>
          <a:lstStyle>
            <a:lvl1pPr>
              <a:defRPr sz="1200" b="0" i="0">
                <a:solidFill>
                  <a:schemeClr val="tx1"/>
                </a:solidFill>
                <a:latin typeface="宋体" panose="02010600030101010101" pitchFamily="2" charset="-122"/>
                <a:cs typeface="宋体" panose="02010600030101010101" pitchFamily="2" charset="-122"/>
              </a:defRPr>
            </a:lvl1p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宋体" panose="02010600030101010101" pitchFamily="2" charset="-122"/>
                <a:cs typeface="宋体" panose="02010600030101010101" pitchFamily="2" charset="-122"/>
              </a:defRPr>
            </a:lvl1pPr>
          </a:lstStyle>
          <a:p>
            <a:pPr marL="12700">
              <a:lnSpc>
                <a:spcPct val="100000"/>
              </a:lnSpc>
              <a:spcBef>
                <a:spcPts val="10"/>
              </a:spcBef>
            </a:pPr>
            <a:r>
              <a:rPr dirty="0"/>
              <a:t>第</a:t>
            </a:r>
            <a:fld id="{81D60167-4931-47E6-BA6A-407CBD079E47}" type="slidenum">
              <a:rPr spc="40" dirty="0">
                <a:latin typeface="Trebuchet MS" panose="020B0603020202020204"/>
                <a:cs typeface="Trebuchet MS" panose="020B0603020202020204"/>
              </a:rPr>
            </a:fld>
            <a:r>
              <a:rPr spc="40" dirty="0"/>
              <a:t>页</a:t>
            </a:r>
            <a:endParaRPr spc="4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E4B82"/>
                </a:solidFill>
                <a:latin typeface="Microsoft JhengHei" panose="020B0604030504040204" charset="-120"/>
                <a:cs typeface="Microsoft JhengHei" panose="020B0604030504040204" charset="-120"/>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200" b="0" i="0">
                <a:solidFill>
                  <a:schemeClr val="tx1"/>
                </a:solidFill>
                <a:latin typeface="宋体" panose="02010600030101010101" pitchFamily="2" charset="-122"/>
                <a:cs typeface="宋体" panose="02010600030101010101" pitchFamily="2" charset="-122"/>
              </a:defRPr>
            </a:lvl1p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宋体" panose="02010600030101010101" pitchFamily="2" charset="-122"/>
                <a:cs typeface="宋体" panose="02010600030101010101" pitchFamily="2" charset="-122"/>
              </a:defRPr>
            </a:lvl1pPr>
          </a:lstStyle>
          <a:p>
            <a:pPr marL="12700">
              <a:lnSpc>
                <a:spcPct val="100000"/>
              </a:lnSpc>
              <a:spcBef>
                <a:spcPts val="10"/>
              </a:spcBef>
            </a:pPr>
            <a:r>
              <a:rPr dirty="0"/>
              <a:t>第</a:t>
            </a:r>
            <a:fld id="{81D60167-4931-47E6-BA6A-407CBD079E47}" type="slidenum">
              <a:rPr spc="40" dirty="0">
                <a:latin typeface="Trebuchet MS" panose="020B0603020202020204"/>
                <a:cs typeface="Trebuchet MS" panose="020B0603020202020204"/>
              </a:rPr>
            </a:fld>
            <a:r>
              <a:rPr spc="40" dirty="0"/>
              <a:t>页</a:t>
            </a:r>
            <a:endParaRPr spc="4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E4B82"/>
                </a:solidFill>
                <a:latin typeface="Microsoft JhengHei" panose="020B0604030504040204" charset="-120"/>
                <a:cs typeface="Microsoft JhengHei" panose="020B0604030504040204" charset="-120"/>
              </a:defRPr>
            </a:lvl1pPr>
          </a:lstStyle>
          <a:p/>
        </p:txBody>
      </p:sp>
      <p:sp>
        <p:nvSpPr>
          <p:cNvPr id="3" name="Holder 3"/>
          <p:cNvSpPr>
            <a:spLocks noGrp="1"/>
          </p:cNvSpPr>
          <p:nvPr>
            <p:ph type="ftr" sz="quarter" idx="5"/>
          </p:nvPr>
        </p:nvSpPr>
        <p:spPr/>
        <p:txBody>
          <a:bodyPr lIns="0" tIns="0" rIns="0" bIns="0"/>
          <a:lstStyle>
            <a:lvl1pPr>
              <a:defRPr sz="1200" b="0" i="0">
                <a:solidFill>
                  <a:schemeClr val="tx1"/>
                </a:solidFill>
                <a:latin typeface="宋体" panose="02010600030101010101" pitchFamily="2" charset="-122"/>
                <a:cs typeface="宋体" panose="02010600030101010101" pitchFamily="2" charset="-122"/>
              </a:defRPr>
            </a:lvl1p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宋体" panose="02010600030101010101" pitchFamily="2" charset="-122"/>
                <a:cs typeface="宋体" panose="02010600030101010101" pitchFamily="2" charset="-122"/>
              </a:defRPr>
            </a:lvl1pPr>
          </a:lstStyle>
          <a:p>
            <a:pPr marL="12700">
              <a:lnSpc>
                <a:spcPct val="100000"/>
              </a:lnSpc>
              <a:spcBef>
                <a:spcPts val="10"/>
              </a:spcBef>
            </a:pPr>
            <a:r>
              <a:rPr dirty="0"/>
              <a:t>第</a:t>
            </a:r>
            <a:fld id="{81D60167-4931-47E6-BA6A-407CBD079E47}" type="slidenum">
              <a:rPr spc="40" dirty="0">
                <a:latin typeface="Trebuchet MS" panose="020B0603020202020204"/>
                <a:cs typeface="Trebuchet MS" panose="020B0603020202020204"/>
              </a:rPr>
            </a:fld>
            <a:r>
              <a:rPr spc="40" dirty="0"/>
              <a:t>页</a:t>
            </a:r>
            <a:endParaRPr spc="4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宋体" panose="02010600030101010101" pitchFamily="2" charset="-122"/>
                <a:cs typeface="宋体" panose="02010600030101010101" pitchFamily="2" charset="-122"/>
              </a:defRPr>
            </a:lvl1p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宋体" panose="02010600030101010101" pitchFamily="2" charset="-122"/>
                <a:cs typeface="宋体" panose="02010600030101010101" pitchFamily="2" charset="-122"/>
              </a:defRPr>
            </a:lvl1pPr>
          </a:lstStyle>
          <a:p>
            <a:pPr marL="12700">
              <a:lnSpc>
                <a:spcPct val="100000"/>
              </a:lnSpc>
              <a:spcBef>
                <a:spcPts val="10"/>
              </a:spcBef>
            </a:pPr>
            <a:r>
              <a:rPr dirty="0"/>
              <a:t>第</a:t>
            </a:r>
            <a:fld id="{81D60167-4931-47E6-BA6A-407CBD079E47}" type="slidenum">
              <a:rPr spc="40" dirty="0">
                <a:latin typeface="Trebuchet MS" panose="020B0603020202020204"/>
                <a:cs typeface="Trebuchet MS" panose="020B0603020202020204"/>
              </a:rPr>
            </a:fld>
            <a:r>
              <a:rPr spc="40" dirty="0"/>
              <a:t>页</a:t>
            </a:r>
            <a:endParaRPr spc="4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2005"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a:t>
            </a:r>
            <a:r>
              <a:rPr lang="zh-CN" altLang="en-US" dirty="0" smtClean="0"/>
              <a:t>样式</a:t>
            </a:r>
            <a:endParaRPr lang="zh-CN" altLang="en-US" dirty="0"/>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2005"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smtClean="0"/>
              <a:t>单击此处编辑母版文本样式</a:t>
            </a:r>
            <a:endParaRPr lang="zh-CN" altLang="en-US" dirty="0" smtClean="0"/>
          </a:p>
        </p:txBody>
      </p:sp>
      <p:sp>
        <p:nvSpPr>
          <p:cNvPr id="7" name="Rectangle 54"/>
          <p:cNvSpPr>
            <a:spLocks noChangeArrowheads="1"/>
          </p:cNvSpPr>
          <p:nvPr userDrawn="1"/>
        </p:nvSpPr>
        <p:spPr bwMode="auto">
          <a:xfrm>
            <a:off x="947428" y="6500581"/>
            <a:ext cx="2604743"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zh-CN" altLang="en-US" sz="1200" baseline="0" dirty="0">
                <a:latin typeface="+mn-ea"/>
                <a:ea typeface="+mn-ea"/>
                <a:cs typeface="Arial" panose="020B0604020202020204" pitchFamily="34" charset="0"/>
              </a:rPr>
              <a:t>版权所有</a:t>
            </a:r>
            <a:r>
              <a:rPr lang="en-US" altLang="zh-CN" sz="1200" baseline="0" dirty="0">
                <a:latin typeface="+mn-ea"/>
                <a:ea typeface="+mn-ea"/>
                <a:cs typeface="Arial" panose="020B0604020202020204" pitchFamily="34" charset="0"/>
              </a:rPr>
              <a:t>© </a:t>
            </a:r>
            <a:r>
              <a:rPr lang="en-US" altLang="zh-CN" sz="1200" baseline="0" dirty="0" smtClean="0">
                <a:latin typeface="+mn-ea"/>
                <a:ea typeface="+mn-ea"/>
                <a:cs typeface="Arial" panose="020B0604020202020204" pitchFamily="34" charset="0"/>
              </a:rPr>
              <a:t>2019 </a:t>
            </a:r>
            <a:r>
              <a:rPr lang="zh-CN" altLang="en-US" sz="1200" baseline="0" dirty="0">
                <a:latin typeface="+mn-ea"/>
                <a:ea typeface="+mn-ea"/>
                <a:cs typeface="Arial" panose="020B0604020202020204" pitchFamily="34" charset="0"/>
              </a:rPr>
              <a:t>华为技术有限公司</a:t>
            </a:r>
            <a:endParaRPr lang="zh-CN" altLang="en-US" sz="1200" baseline="0" dirty="0">
              <a:latin typeface="+mn-ea"/>
              <a:ea typeface="+mn-ea"/>
              <a:cs typeface="Arial" panose="020B0604020202020204" pitchFamily="34" charset="0"/>
            </a:endParaRP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0671047" y="6504431"/>
            <a:ext cx="1248155" cy="272796"/>
          </a:xfrm>
          <a:prstGeom prst="rect">
            <a:avLst/>
          </a:prstGeom>
          <a:blipFill>
            <a:blip r:embed="rId7" cstate="print"/>
            <a:stretch>
              <a:fillRect/>
            </a:stretch>
          </a:blipFill>
        </p:spPr>
        <p:txBody>
          <a:bodyPr wrap="square" lIns="0" tIns="0" rIns="0" bIns="0" rtlCol="0"/>
          <a:lstStyle/>
          <a:p/>
        </p:txBody>
      </p:sp>
      <p:sp>
        <p:nvSpPr>
          <p:cNvPr id="2" name="Holder 2"/>
          <p:cNvSpPr>
            <a:spLocks noGrp="1"/>
          </p:cNvSpPr>
          <p:nvPr>
            <p:ph type="title"/>
          </p:nvPr>
        </p:nvSpPr>
        <p:spPr>
          <a:xfrm>
            <a:off x="1767077" y="846836"/>
            <a:ext cx="2851785" cy="513715"/>
          </a:xfrm>
          <a:prstGeom prst="rect">
            <a:avLst/>
          </a:prstGeom>
        </p:spPr>
        <p:txBody>
          <a:bodyPr wrap="square" lIns="0" tIns="0" rIns="0" bIns="0">
            <a:spAutoFit/>
          </a:bodyPr>
          <a:lstStyle>
            <a:lvl1pPr>
              <a:defRPr sz="3200" b="1" i="0">
                <a:solidFill>
                  <a:srgbClr val="0E4B82"/>
                </a:solidFill>
                <a:latin typeface="Microsoft JhengHei" panose="020B0604030504040204" charset="-120"/>
                <a:cs typeface="Microsoft JhengHei" panose="020B0604030504040204" charset="-120"/>
              </a:defRPr>
            </a:lvl1pPr>
          </a:lstStyle>
          <a:p/>
        </p:txBody>
      </p:sp>
      <p:sp>
        <p:nvSpPr>
          <p:cNvPr id="3" name="Holder 3"/>
          <p:cNvSpPr>
            <a:spLocks noGrp="1"/>
          </p:cNvSpPr>
          <p:nvPr>
            <p:ph type="body" idx="1"/>
          </p:nvPr>
        </p:nvSpPr>
        <p:spPr>
          <a:xfrm>
            <a:off x="640207" y="1613661"/>
            <a:ext cx="10911585" cy="2541904"/>
          </a:xfrm>
          <a:prstGeom prst="rect">
            <a:avLst/>
          </a:prstGeom>
        </p:spPr>
        <p:txBody>
          <a:bodyPr wrap="square" lIns="0" tIns="0" rIns="0" bIns="0">
            <a:spAutoFit/>
          </a:bodyPr>
          <a:lstStyle>
            <a:lvl1pPr>
              <a:defRPr sz="2200" b="0" i="0">
                <a:solidFill>
                  <a:schemeClr val="tx1"/>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a:xfrm>
            <a:off x="1014475" y="6529872"/>
            <a:ext cx="2414270" cy="207009"/>
          </a:xfrm>
          <a:prstGeom prst="rect">
            <a:avLst/>
          </a:prstGeom>
        </p:spPr>
        <p:txBody>
          <a:bodyPr wrap="square" lIns="0" tIns="0" rIns="0" bIns="0">
            <a:spAutoFit/>
          </a:bodyPr>
          <a:lstStyle>
            <a:lvl1pPr>
              <a:defRPr sz="1200" b="0" i="0">
                <a:solidFill>
                  <a:schemeClr val="tx1"/>
                </a:solidFill>
                <a:latin typeface="宋体" panose="02010600030101010101" pitchFamily="2" charset="-122"/>
                <a:cs typeface="宋体" panose="02010600030101010101" pitchFamily="2" charset="-122"/>
              </a:defRPr>
            </a:lvl1p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222605" y="6529872"/>
            <a:ext cx="501015" cy="207009"/>
          </a:xfrm>
          <a:prstGeom prst="rect">
            <a:avLst/>
          </a:prstGeom>
        </p:spPr>
        <p:txBody>
          <a:bodyPr wrap="square" lIns="0" tIns="0" rIns="0" bIns="0">
            <a:spAutoFit/>
          </a:bodyPr>
          <a:lstStyle>
            <a:lvl1pPr>
              <a:defRPr sz="1200" b="0" i="0">
                <a:solidFill>
                  <a:schemeClr val="tx1"/>
                </a:solidFill>
                <a:latin typeface="宋体" panose="02010600030101010101" pitchFamily="2" charset="-122"/>
                <a:cs typeface="宋体" panose="02010600030101010101" pitchFamily="2" charset="-122"/>
              </a:defRPr>
            </a:lvl1pPr>
          </a:lstStyle>
          <a:p>
            <a:pPr marL="12700">
              <a:lnSpc>
                <a:spcPct val="100000"/>
              </a:lnSpc>
              <a:spcBef>
                <a:spcPts val="10"/>
              </a:spcBef>
            </a:pPr>
            <a:r>
              <a:rPr dirty="0"/>
              <a:t>第</a:t>
            </a:r>
            <a:fld id="{81D60167-4931-47E6-BA6A-407CBD079E47}" type="slidenum">
              <a:rPr spc="40" dirty="0">
                <a:latin typeface="Trebuchet MS" panose="020B0603020202020204"/>
                <a:cs typeface="Trebuchet MS" panose="020B0603020202020204"/>
              </a:rPr>
            </a:fld>
            <a:r>
              <a:rPr spc="40" dirty="0"/>
              <a:t>页</a:t>
            </a:r>
            <a:endParaRPr spc="4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5.png"/><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43.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9" Type="http://schemas.openxmlformats.org/officeDocument/2006/relationships/image" Target="../media/image52.png"/><Relationship Id="rId8" Type="http://schemas.openxmlformats.org/officeDocument/2006/relationships/image" Target="../media/image51.png"/><Relationship Id="rId7" Type="http://schemas.openxmlformats.org/officeDocument/2006/relationships/image" Target="../media/image50.png"/><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0" Type="http://schemas.openxmlformats.org/officeDocument/2006/relationships/slideLayout" Target="../slideLayouts/slideLayout2.xml"/><Relationship Id="rId1" Type="http://schemas.openxmlformats.org/officeDocument/2006/relationships/image" Target="../media/image44.png"/></Relationships>
</file>

<file path=ppt/slides/_rels/slide19.xml.rels><?xml version="1.0" encoding="UTF-8" standalone="yes"?>
<Relationships xmlns="http://schemas.openxmlformats.org/package/2006/relationships"><Relationship Id="rId9" Type="http://schemas.openxmlformats.org/officeDocument/2006/relationships/image" Target="../media/image61.png"/><Relationship Id="rId8" Type="http://schemas.openxmlformats.org/officeDocument/2006/relationships/image" Target="../media/image60.png"/><Relationship Id="rId7" Type="http://schemas.openxmlformats.org/officeDocument/2006/relationships/image" Target="../media/image59.png"/><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image" Target="../media/image54.png"/><Relationship Id="rId18" Type="http://schemas.openxmlformats.org/officeDocument/2006/relationships/slideLayout" Target="../slideLayouts/slideLayout2.xml"/><Relationship Id="rId17" Type="http://schemas.openxmlformats.org/officeDocument/2006/relationships/image" Target="../media/image69.png"/><Relationship Id="rId16" Type="http://schemas.openxmlformats.org/officeDocument/2006/relationships/image" Target="../media/image68.png"/><Relationship Id="rId15" Type="http://schemas.openxmlformats.org/officeDocument/2006/relationships/image" Target="../media/image67.png"/><Relationship Id="rId14" Type="http://schemas.openxmlformats.org/officeDocument/2006/relationships/image" Target="../media/image66.png"/><Relationship Id="rId13" Type="http://schemas.openxmlformats.org/officeDocument/2006/relationships/image" Target="../media/image65.png"/><Relationship Id="rId12" Type="http://schemas.openxmlformats.org/officeDocument/2006/relationships/image" Target="../media/image64.png"/><Relationship Id="rId11" Type="http://schemas.openxmlformats.org/officeDocument/2006/relationships/image" Target="../media/image63.png"/><Relationship Id="rId10" Type="http://schemas.openxmlformats.org/officeDocument/2006/relationships/image" Target="../media/image62.png"/><Relationship Id="rId1" Type="http://schemas.openxmlformats.org/officeDocument/2006/relationships/image" Target="../media/image5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9" Type="http://schemas.openxmlformats.org/officeDocument/2006/relationships/image" Target="../media/image78.png"/><Relationship Id="rId8" Type="http://schemas.openxmlformats.org/officeDocument/2006/relationships/image" Target="../media/image77.png"/><Relationship Id="rId7" Type="http://schemas.openxmlformats.org/officeDocument/2006/relationships/image" Target="../media/image76.png"/><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3" Type="http://schemas.openxmlformats.org/officeDocument/2006/relationships/image" Target="../media/image72.png"/><Relationship Id="rId2" Type="http://schemas.openxmlformats.org/officeDocument/2006/relationships/image" Target="../media/image71.png"/><Relationship Id="rId15" Type="http://schemas.openxmlformats.org/officeDocument/2006/relationships/slideLayout" Target="../slideLayouts/slideLayout5.xml"/><Relationship Id="rId14" Type="http://schemas.openxmlformats.org/officeDocument/2006/relationships/image" Target="../media/image83.jpeg"/><Relationship Id="rId13" Type="http://schemas.openxmlformats.org/officeDocument/2006/relationships/image" Target="../media/image82.png"/><Relationship Id="rId12" Type="http://schemas.openxmlformats.org/officeDocument/2006/relationships/image" Target="../media/image81.png"/><Relationship Id="rId11" Type="http://schemas.openxmlformats.org/officeDocument/2006/relationships/image" Target="../media/image80.png"/><Relationship Id="rId10" Type="http://schemas.openxmlformats.org/officeDocument/2006/relationships/image" Target="../media/image79.png"/><Relationship Id="rId1" Type="http://schemas.openxmlformats.org/officeDocument/2006/relationships/image" Target="../media/image70.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87.png"/><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image" Target="../media/image84.png"/></Relationships>
</file>

<file path=ppt/slides/_rels/slide23.xml.rels><?xml version="1.0" encoding="UTF-8" standalone="yes"?>
<Relationships xmlns="http://schemas.openxmlformats.org/package/2006/relationships"><Relationship Id="rId9" Type="http://schemas.openxmlformats.org/officeDocument/2006/relationships/image" Target="../media/image97.png"/><Relationship Id="rId8" Type="http://schemas.openxmlformats.org/officeDocument/2006/relationships/image" Target="../media/image96.png"/><Relationship Id="rId7" Type="http://schemas.openxmlformats.org/officeDocument/2006/relationships/image" Target="../media/image95.png"/><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 Id="rId3" Type="http://schemas.openxmlformats.org/officeDocument/2006/relationships/image" Target="../media/image91.png"/><Relationship Id="rId21" Type="http://schemas.openxmlformats.org/officeDocument/2006/relationships/slideLayout" Target="../slideLayouts/slideLayout2.xml"/><Relationship Id="rId20" Type="http://schemas.openxmlformats.org/officeDocument/2006/relationships/image" Target="../media/image108.png"/><Relationship Id="rId2" Type="http://schemas.openxmlformats.org/officeDocument/2006/relationships/image" Target="../media/image90.png"/><Relationship Id="rId19" Type="http://schemas.openxmlformats.org/officeDocument/2006/relationships/image" Target="../media/image107.png"/><Relationship Id="rId18" Type="http://schemas.openxmlformats.org/officeDocument/2006/relationships/image" Target="../media/image106.png"/><Relationship Id="rId17" Type="http://schemas.openxmlformats.org/officeDocument/2006/relationships/image" Target="../media/image105.png"/><Relationship Id="rId16" Type="http://schemas.openxmlformats.org/officeDocument/2006/relationships/image" Target="../media/image104.png"/><Relationship Id="rId15" Type="http://schemas.openxmlformats.org/officeDocument/2006/relationships/image" Target="../media/image103.png"/><Relationship Id="rId14" Type="http://schemas.openxmlformats.org/officeDocument/2006/relationships/image" Target="../media/image102.png"/><Relationship Id="rId13" Type="http://schemas.openxmlformats.org/officeDocument/2006/relationships/image" Target="../media/image101.png"/><Relationship Id="rId12" Type="http://schemas.openxmlformats.org/officeDocument/2006/relationships/image" Target="../media/image100.png"/><Relationship Id="rId11" Type="http://schemas.openxmlformats.org/officeDocument/2006/relationships/image" Target="../media/image99.png"/><Relationship Id="rId10" Type="http://schemas.openxmlformats.org/officeDocument/2006/relationships/image" Target="../media/image98.png"/><Relationship Id="rId1" Type="http://schemas.openxmlformats.org/officeDocument/2006/relationships/image" Target="../media/image89.pn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14.png"/><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 Id="rId3" Type="http://schemas.openxmlformats.org/officeDocument/2006/relationships/image" Target="../media/image83.jpeg"/><Relationship Id="rId2" Type="http://schemas.openxmlformats.org/officeDocument/2006/relationships/image" Target="../media/image110.png"/><Relationship Id="rId1" Type="http://schemas.openxmlformats.org/officeDocument/2006/relationships/image" Target="../media/image109.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6.png"/><Relationship Id="rId1" Type="http://schemas.openxmlformats.org/officeDocument/2006/relationships/image" Target="../media/image11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7.png"/></Relationships>
</file>

<file path=ppt/slides/_rels/slide27.xml.rels><?xml version="1.0" encoding="UTF-8" standalone="yes"?>
<Relationships xmlns="http://schemas.openxmlformats.org/package/2006/relationships"><Relationship Id="rId9" Type="http://schemas.openxmlformats.org/officeDocument/2006/relationships/image" Target="../media/image126.png"/><Relationship Id="rId8" Type="http://schemas.openxmlformats.org/officeDocument/2006/relationships/image" Target="../media/image125.png"/><Relationship Id="rId7" Type="http://schemas.openxmlformats.org/officeDocument/2006/relationships/image" Target="../media/image124.png"/><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 Id="rId3" Type="http://schemas.openxmlformats.org/officeDocument/2006/relationships/image" Target="../media/image120.png"/><Relationship Id="rId2" Type="http://schemas.openxmlformats.org/officeDocument/2006/relationships/image" Target="../media/image119.png"/><Relationship Id="rId19" Type="http://schemas.openxmlformats.org/officeDocument/2006/relationships/slideLayout" Target="../slideLayouts/slideLayout2.xml"/><Relationship Id="rId18" Type="http://schemas.openxmlformats.org/officeDocument/2006/relationships/image" Target="../media/image135.png"/><Relationship Id="rId17" Type="http://schemas.openxmlformats.org/officeDocument/2006/relationships/image" Target="../media/image134.png"/><Relationship Id="rId16" Type="http://schemas.openxmlformats.org/officeDocument/2006/relationships/image" Target="../media/image133.png"/><Relationship Id="rId15" Type="http://schemas.openxmlformats.org/officeDocument/2006/relationships/image" Target="../media/image132.png"/><Relationship Id="rId14" Type="http://schemas.openxmlformats.org/officeDocument/2006/relationships/image" Target="../media/image131.png"/><Relationship Id="rId13" Type="http://schemas.openxmlformats.org/officeDocument/2006/relationships/image" Target="../media/image130.png"/><Relationship Id="rId12" Type="http://schemas.openxmlformats.org/officeDocument/2006/relationships/image" Target="../media/image129.png"/><Relationship Id="rId11" Type="http://schemas.openxmlformats.org/officeDocument/2006/relationships/image" Target="../media/image128.png"/><Relationship Id="rId10" Type="http://schemas.openxmlformats.org/officeDocument/2006/relationships/image" Target="../media/image127.png"/><Relationship Id="rId1" Type="http://schemas.openxmlformats.org/officeDocument/2006/relationships/image" Target="../media/image118.png"/></Relationships>
</file>

<file path=ppt/slides/_rels/slide28.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33.png"/><Relationship Id="rId7" Type="http://schemas.openxmlformats.org/officeDocument/2006/relationships/image" Target="../media/image35.png"/><Relationship Id="rId6" Type="http://schemas.openxmlformats.org/officeDocument/2006/relationships/image" Target="../media/image31.png"/><Relationship Id="rId5" Type="http://schemas.openxmlformats.org/officeDocument/2006/relationships/image" Target="../media/image140.png"/><Relationship Id="rId4" Type="http://schemas.openxmlformats.org/officeDocument/2006/relationships/image" Target="../media/image139.png"/><Relationship Id="rId3" Type="http://schemas.openxmlformats.org/officeDocument/2006/relationships/image" Target="../media/image138.png"/><Relationship Id="rId2" Type="http://schemas.openxmlformats.org/officeDocument/2006/relationships/image" Target="../media/image137.png"/><Relationship Id="rId18" Type="http://schemas.openxmlformats.org/officeDocument/2006/relationships/slideLayout" Target="../slideLayouts/slideLayout2.xml"/><Relationship Id="rId17" Type="http://schemas.openxmlformats.org/officeDocument/2006/relationships/image" Target="../media/image148.png"/><Relationship Id="rId16" Type="http://schemas.openxmlformats.org/officeDocument/2006/relationships/image" Target="../media/image147.png"/><Relationship Id="rId15" Type="http://schemas.openxmlformats.org/officeDocument/2006/relationships/image" Target="../media/image146.png"/><Relationship Id="rId14" Type="http://schemas.openxmlformats.org/officeDocument/2006/relationships/image" Target="../media/image145.png"/><Relationship Id="rId13" Type="http://schemas.openxmlformats.org/officeDocument/2006/relationships/image" Target="../media/image144.png"/><Relationship Id="rId12" Type="http://schemas.openxmlformats.org/officeDocument/2006/relationships/image" Target="../media/image143.png"/><Relationship Id="rId11" Type="http://schemas.openxmlformats.org/officeDocument/2006/relationships/image" Target="../media/image142.png"/><Relationship Id="rId10" Type="http://schemas.openxmlformats.org/officeDocument/2006/relationships/image" Target="../media/image141.png"/><Relationship Id="rId1" Type="http://schemas.openxmlformats.org/officeDocument/2006/relationships/image" Target="../media/image136.png"/></Relationships>
</file>

<file path=ppt/slides/_rels/slide29.xml.rels><?xml version="1.0" encoding="UTF-8" standalone="yes"?>
<Relationships xmlns="http://schemas.openxmlformats.org/package/2006/relationships"><Relationship Id="rId9" Type="http://schemas.openxmlformats.org/officeDocument/2006/relationships/image" Target="../media/image156.png"/><Relationship Id="rId8" Type="http://schemas.openxmlformats.org/officeDocument/2006/relationships/image" Target="../media/image155.png"/><Relationship Id="rId7" Type="http://schemas.openxmlformats.org/officeDocument/2006/relationships/image" Target="../media/image154.png"/><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51.png"/><Relationship Id="rId3" Type="http://schemas.openxmlformats.org/officeDocument/2006/relationships/image" Target="../media/image150.png"/><Relationship Id="rId21" Type="http://schemas.openxmlformats.org/officeDocument/2006/relationships/notesSlide" Target="../notesSlides/notesSlide2.xml"/><Relationship Id="rId20" Type="http://schemas.openxmlformats.org/officeDocument/2006/relationships/slideLayout" Target="../slideLayouts/slideLayout2.xml"/><Relationship Id="rId2" Type="http://schemas.openxmlformats.org/officeDocument/2006/relationships/image" Target="../media/image149.png"/><Relationship Id="rId19" Type="http://schemas.openxmlformats.org/officeDocument/2006/relationships/image" Target="../media/image164.png"/><Relationship Id="rId18" Type="http://schemas.openxmlformats.org/officeDocument/2006/relationships/image" Target="../media/image163.png"/><Relationship Id="rId17" Type="http://schemas.openxmlformats.org/officeDocument/2006/relationships/image" Target="../media/image162.png"/><Relationship Id="rId16" Type="http://schemas.openxmlformats.org/officeDocument/2006/relationships/image" Target="../media/image161.png"/><Relationship Id="rId15" Type="http://schemas.openxmlformats.org/officeDocument/2006/relationships/image" Target="../media/image112.png"/><Relationship Id="rId14" Type="http://schemas.openxmlformats.org/officeDocument/2006/relationships/image" Target="../media/image160.png"/><Relationship Id="rId13" Type="http://schemas.openxmlformats.org/officeDocument/2006/relationships/image" Target="../media/image113.png"/><Relationship Id="rId12" Type="http://schemas.openxmlformats.org/officeDocument/2006/relationships/image" Target="../media/image159.png"/><Relationship Id="rId11" Type="http://schemas.openxmlformats.org/officeDocument/2006/relationships/image" Target="../media/image158.png"/><Relationship Id="rId10" Type="http://schemas.openxmlformats.org/officeDocument/2006/relationships/image" Target="../media/image157.png"/><Relationship Id="rId1" Type="http://schemas.openxmlformats.org/officeDocument/2006/relationships/image" Target="../media/image37.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9" Type="http://schemas.openxmlformats.org/officeDocument/2006/relationships/image" Target="../media/image52.png"/><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5.png"/><Relationship Id="rId4" Type="http://schemas.openxmlformats.org/officeDocument/2006/relationships/image" Target="../media/image168.png"/><Relationship Id="rId3" Type="http://schemas.openxmlformats.org/officeDocument/2006/relationships/image" Target="../media/image167.png"/><Relationship Id="rId2" Type="http://schemas.openxmlformats.org/officeDocument/2006/relationships/image" Target="../media/image166.png"/><Relationship Id="rId10" Type="http://schemas.openxmlformats.org/officeDocument/2006/relationships/slideLayout" Target="../slideLayouts/slideLayout2.xml"/><Relationship Id="rId1" Type="http://schemas.openxmlformats.org/officeDocument/2006/relationships/image" Target="../media/image165.png"/></Relationships>
</file>

<file path=ppt/slides/_rels/slide31.xml.rels><?xml version="1.0" encoding="UTF-8" standalone="yes"?>
<Relationships xmlns="http://schemas.openxmlformats.org/package/2006/relationships"><Relationship Id="rId9" Type="http://schemas.openxmlformats.org/officeDocument/2006/relationships/image" Target="../media/image177.png"/><Relationship Id="rId8" Type="http://schemas.openxmlformats.org/officeDocument/2006/relationships/image" Target="../media/image176.png"/><Relationship Id="rId7" Type="http://schemas.openxmlformats.org/officeDocument/2006/relationships/image" Target="../media/image175.png"/><Relationship Id="rId6" Type="http://schemas.openxmlformats.org/officeDocument/2006/relationships/image" Target="../media/image174.png"/><Relationship Id="rId5" Type="http://schemas.openxmlformats.org/officeDocument/2006/relationships/image" Target="../media/image173.png"/><Relationship Id="rId4" Type="http://schemas.openxmlformats.org/officeDocument/2006/relationships/image" Target="../media/image172.png"/><Relationship Id="rId3" Type="http://schemas.openxmlformats.org/officeDocument/2006/relationships/image" Target="../media/image171.png"/><Relationship Id="rId2" Type="http://schemas.openxmlformats.org/officeDocument/2006/relationships/image" Target="../media/image170.png"/><Relationship Id="rId11" Type="http://schemas.openxmlformats.org/officeDocument/2006/relationships/slideLayout" Target="../slideLayouts/slideLayout2.xml"/><Relationship Id="rId10" Type="http://schemas.openxmlformats.org/officeDocument/2006/relationships/image" Target="../media/image178.png"/><Relationship Id="rId1" Type="http://schemas.openxmlformats.org/officeDocument/2006/relationships/image" Target="../media/image169.png"/></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80.png"/><Relationship Id="rId6" Type="http://schemas.openxmlformats.org/officeDocument/2006/relationships/image" Target="../media/image164.png"/><Relationship Id="rId5" Type="http://schemas.openxmlformats.org/officeDocument/2006/relationships/image" Target="../media/image168.png"/><Relationship Id="rId4" Type="http://schemas.openxmlformats.org/officeDocument/2006/relationships/image" Target="../media/image179.png"/><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image" Target="../media/image32.png"/></Relationships>
</file>

<file path=ppt/slides/_rels/slide33.xml.rels><?xml version="1.0" encoding="UTF-8" standalone="yes"?>
<Relationships xmlns="http://schemas.openxmlformats.org/package/2006/relationships"><Relationship Id="rId9" Type="http://schemas.openxmlformats.org/officeDocument/2006/relationships/image" Target="../media/image189.png"/><Relationship Id="rId8" Type="http://schemas.openxmlformats.org/officeDocument/2006/relationships/image" Target="../media/image188.png"/><Relationship Id="rId7" Type="http://schemas.openxmlformats.org/officeDocument/2006/relationships/image" Target="../media/image187.png"/><Relationship Id="rId6" Type="http://schemas.openxmlformats.org/officeDocument/2006/relationships/image" Target="../media/image186.png"/><Relationship Id="rId5" Type="http://schemas.openxmlformats.org/officeDocument/2006/relationships/image" Target="../media/image185.png"/><Relationship Id="rId4" Type="http://schemas.openxmlformats.org/officeDocument/2006/relationships/image" Target="../media/image184.jpeg"/><Relationship Id="rId3" Type="http://schemas.openxmlformats.org/officeDocument/2006/relationships/image" Target="../media/image183.png"/><Relationship Id="rId2" Type="http://schemas.openxmlformats.org/officeDocument/2006/relationships/image" Target="../media/image182.png"/><Relationship Id="rId14" Type="http://schemas.openxmlformats.org/officeDocument/2006/relationships/slideLayout" Target="../slideLayouts/slideLayout3.xml"/><Relationship Id="rId13" Type="http://schemas.openxmlformats.org/officeDocument/2006/relationships/image" Target="../media/image193.png"/><Relationship Id="rId12" Type="http://schemas.openxmlformats.org/officeDocument/2006/relationships/image" Target="../media/image192.png"/><Relationship Id="rId11" Type="http://schemas.openxmlformats.org/officeDocument/2006/relationships/image" Target="../media/image191.png"/><Relationship Id="rId10" Type="http://schemas.openxmlformats.org/officeDocument/2006/relationships/image" Target="../media/image190.png"/><Relationship Id="rId1" Type="http://schemas.openxmlformats.org/officeDocument/2006/relationships/image" Target="../media/image181.png"/></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95.png"/><Relationship Id="rId5" Type="http://schemas.openxmlformats.org/officeDocument/2006/relationships/image" Target="../media/image179.png"/><Relationship Id="rId4" Type="http://schemas.openxmlformats.org/officeDocument/2006/relationships/image" Target="../media/image35.png"/><Relationship Id="rId3" Type="http://schemas.openxmlformats.org/officeDocument/2006/relationships/image" Target="../media/image31.png"/><Relationship Id="rId2" Type="http://schemas.openxmlformats.org/officeDocument/2006/relationships/image" Target="../media/image143.png"/><Relationship Id="rId1" Type="http://schemas.openxmlformats.org/officeDocument/2006/relationships/image" Target="../media/image19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8.png"/><Relationship Id="rId2" Type="http://schemas.openxmlformats.org/officeDocument/2006/relationships/image" Target="../media/image197.png"/><Relationship Id="rId1" Type="http://schemas.openxmlformats.org/officeDocument/2006/relationships/image" Target="../media/image196.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9.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3.png"/><Relationship Id="rId3" Type="http://schemas.openxmlformats.org/officeDocument/2006/relationships/image" Target="../media/image202.png"/><Relationship Id="rId2" Type="http://schemas.openxmlformats.org/officeDocument/2006/relationships/image" Target="../media/image201.png"/><Relationship Id="rId1" Type="http://schemas.openxmlformats.org/officeDocument/2006/relationships/image" Target="../media/image200.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9" Type="http://schemas.openxmlformats.org/officeDocument/2006/relationships/image" Target="../media/image212.png"/><Relationship Id="rId8" Type="http://schemas.openxmlformats.org/officeDocument/2006/relationships/image" Target="../media/image211.png"/><Relationship Id="rId7" Type="http://schemas.openxmlformats.org/officeDocument/2006/relationships/image" Target="../media/image210.png"/><Relationship Id="rId6" Type="http://schemas.openxmlformats.org/officeDocument/2006/relationships/image" Target="../media/image209.png"/><Relationship Id="rId5" Type="http://schemas.openxmlformats.org/officeDocument/2006/relationships/image" Target="../media/image208.png"/><Relationship Id="rId4" Type="http://schemas.openxmlformats.org/officeDocument/2006/relationships/image" Target="../media/image207.png"/><Relationship Id="rId3" Type="http://schemas.openxmlformats.org/officeDocument/2006/relationships/image" Target="../media/image206.png"/><Relationship Id="rId2" Type="http://schemas.openxmlformats.org/officeDocument/2006/relationships/image" Target="../media/image205.png"/><Relationship Id="rId15" Type="http://schemas.openxmlformats.org/officeDocument/2006/relationships/slideLayout" Target="../slideLayouts/slideLayout2.xml"/><Relationship Id="rId14" Type="http://schemas.openxmlformats.org/officeDocument/2006/relationships/image" Target="../media/image154.png"/><Relationship Id="rId13" Type="http://schemas.openxmlformats.org/officeDocument/2006/relationships/image" Target="../media/image111.png"/><Relationship Id="rId12" Type="http://schemas.openxmlformats.org/officeDocument/2006/relationships/image" Target="../media/image112.png"/><Relationship Id="rId11" Type="http://schemas.openxmlformats.org/officeDocument/2006/relationships/image" Target="../media/image214.png"/><Relationship Id="rId10" Type="http://schemas.openxmlformats.org/officeDocument/2006/relationships/image" Target="../media/image213.png"/><Relationship Id="rId1" Type="http://schemas.openxmlformats.org/officeDocument/2006/relationships/image" Target="../media/image20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9.png"/><Relationship Id="rId4" Type="http://schemas.openxmlformats.org/officeDocument/2006/relationships/image" Target="../media/image218.png"/><Relationship Id="rId3" Type="http://schemas.openxmlformats.org/officeDocument/2006/relationships/image" Target="../media/image217.png"/><Relationship Id="rId2" Type="http://schemas.openxmlformats.org/officeDocument/2006/relationships/image" Target="../media/image216.png"/><Relationship Id="rId1" Type="http://schemas.openxmlformats.org/officeDocument/2006/relationships/image" Target="../media/image2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opennetworking.or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image" Target="../media/image25.png"/><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1" Type="http://schemas.openxmlformats.org/officeDocument/2006/relationships/slideLayout" Target="../slideLayouts/slideLayout2.xml"/><Relationship Id="rId10" Type="http://schemas.openxmlformats.org/officeDocument/2006/relationships/image" Target="../media/image27.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a:xfrm>
            <a:off x="1031295" y="4957156"/>
            <a:ext cx="10441567" cy="749300"/>
          </a:xfrm>
        </p:spPr>
        <p:txBody>
          <a:bodyPr/>
          <a:lstStyle/>
          <a:p>
            <a:r>
              <a:rPr lang="en-US" altLang="zh-CN" smtClean="0"/>
              <a:t>SDN</a:t>
            </a:r>
            <a:r>
              <a:rPr smtClean="0"/>
              <a:t>与</a:t>
            </a:r>
            <a:r>
              <a:rPr lang="en-US" altLang="zh-CN" smtClean="0"/>
              <a:t>NFV</a:t>
            </a:r>
            <a:r>
              <a:rPr lang="zh-CN" altLang="en-US" smtClean="0"/>
              <a:t>概述</a:t>
            </a:r>
            <a:endParaRPr lang="zh-CN" altLang="en-US" dirty="0"/>
          </a:p>
        </p:txBody>
      </p:sp>
      <p:sp>
        <p:nvSpPr>
          <p:cNvPr id="5" name="文本占位符 4"/>
          <p:cNvSpPr>
            <a:spLocks noGrp="1"/>
          </p:cNvSpPr>
          <p:nvPr>
            <p:ph type="body" sz="quarter" idx="10"/>
          </p:nvPr>
        </p:nvSpPr>
        <p:spPr/>
        <p:txBody>
          <a:bodyPr/>
          <a:lstStyle/>
          <a:p>
            <a:endParaRPr lang="zh-CN" altLang="en-US"/>
          </a:p>
        </p:txBody>
      </p:sp>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1677" y="834389"/>
            <a:ext cx="4518660" cy="513715"/>
          </a:xfrm>
          <a:prstGeom prst="rect">
            <a:avLst/>
          </a:prstGeom>
        </p:spPr>
        <p:txBody>
          <a:bodyPr vert="horz" wrap="square" lIns="0" tIns="13335" rIns="0" bIns="0" rtlCol="0">
            <a:spAutoFit/>
          </a:bodyPr>
          <a:lstStyle/>
          <a:p>
            <a:pPr marL="12700">
              <a:lnSpc>
                <a:spcPct val="100000"/>
              </a:lnSpc>
              <a:spcBef>
                <a:spcPts val="105"/>
              </a:spcBef>
            </a:pPr>
            <a:r>
              <a:rPr spc="10" dirty="0"/>
              <a:t>网络业务的部署速度太慢</a:t>
            </a:r>
            <a:endParaRPr spc="10" dirty="0"/>
          </a:p>
        </p:txBody>
      </p:sp>
      <p:sp>
        <p:nvSpPr>
          <p:cNvPr id="3" name="object 3"/>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4" name="object 4"/>
          <p:cNvSpPr/>
          <p:nvPr/>
        </p:nvSpPr>
        <p:spPr>
          <a:xfrm>
            <a:off x="760" y="1422653"/>
            <a:ext cx="12192000" cy="0"/>
          </a:xfrm>
          <a:custGeom>
            <a:avLst/>
            <a:gdLst/>
            <a:ahLst/>
            <a:cxnLst/>
            <a:rect l="l" t="t" r="r" b="b"/>
            <a:pathLst>
              <a:path w="12192000">
                <a:moveTo>
                  <a:pt x="12192001" y="0"/>
                </a:moveTo>
                <a:lnTo>
                  <a:pt x="0" y="0"/>
                </a:lnTo>
              </a:path>
            </a:pathLst>
          </a:custGeom>
          <a:ln w="19812">
            <a:solidFill>
              <a:srgbClr val="0E4B82"/>
            </a:solidFill>
          </a:ln>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6096000" y="4552188"/>
            <a:ext cx="5168265" cy="1537970"/>
          </a:xfrm>
          <a:custGeom>
            <a:avLst/>
            <a:gdLst/>
            <a:ahLst/>
            <a:cxnLst/>
            <a:rect l="l" t="t" r="r" b="b"/>
            <a:pathLst>
              <a:path w="5168265" h="1537970">
                <a:moveTo>
                  <a:pt x="0" y="81153"/>
                </a:moveTo>
                <a:lnTo>
                  <a:pt x="6375" y="49559"/>
                </a:lnTo>
                <a:lnTo>
                  <a:pt x="23764" y="23764"/>
                </a:lnTo>
                <a:lnTo>
                  <a:pt x="49559" y="6375"/>
                </a:lnTo>
                <a:lnTo>
                  <a:pt x="81152" y="0"/>
                </a:lnTo>
                <a:lnTo>
                  <a:pt x="5086731" y="0"/>
                </a:lnTo>
                <a:lnTo>
                  <a:pt x="5118324" y="6375"/>
                </a:lnTo>
                <a:lnTo>
                  <a:pt x="5144119" y="23764"/>
                </a:lnTo>
                <a:lnTo>
                  <a:pt x="5161508" y="49559"/>
                </a:lnTo>
                <a:lnTo>
                  <a:pt x="5167883" y="81153"/>
                </a:lnTo>
                <a:lnTo>
                  <a:pt x="5167883" y="1456512"/>
                </a:lnTo>
                <a:lnTo>
                  <a:pt x="5161508" y="1488118"/>
                </a:lnTo>
                <a:lnTo>
                  <a:pt x="5144119" y="1513930"/>
                </a:lnTo>
                <a:lnTo>
                  <a:pt x="5118324" y="1531334"/>
                </a:lnTo>
                <a:lnTo>
                  <a:pt x="5086731" y="1537716"/>
                </a:lnTo>
                <a:lnTo>
                  <a:pt x="81152" y="1537716"/>
                </a:lnTo>
                <a:lnTo>
                  <a:pt x="49559" y="1531334"/>
                </a:lnTo>
                <a:lnTo>
                  <a:pt x="23764" y="1513930"/>
                </a:lnTo>
                <a:lnTo>
                  <a:pt x="6375" y="1488118"/>
                </a:lnTo>
                <a:lnTo>
                  <a:pt x="0" y="1456512"/>
                </a:lnTo>
                <a:lnTo>
                  <a:pt x="0" y="81153"/>
                </a:lnTo>
                <a:close/>
              </a:path>
            </a:pathLst>
          </a:custGeom>
          <a:ln w="12192">
            <a:solidFill>
              <a:srgbClr val="0E4B82"/>
            </a:solidFill>
          </a:ln>
        </p:spPr>
        <p:txBody>
          <a:bodyPr wrap="square" lIns="0" tIns="0" rIns="0" bIns="0" rtlCol="0"/>
          <a:lstStyle/>
          <a:p/>
        </p:txBody>
      </p:sp>
      <p:sp>
        <p:nvSpPr>
          <p:cNvPr id="7" name="object 7"/>
          <p:cNvSpPr txBox="1"/>
          <p:nvPr/>
        </p:nvSpPr>
        <p:spPr>
          <a:xfrm>
            <a:off x="6222619" y="4801565"/>
            <a:ext cx="2660650" cy="522605"/>
          </a:xfrm>
          <a:prstGeom prst="rect">
            <a:avLst/>
          </a:prstGeom>
        </p:spPr>
        <p:txBody>
          <a:bodyPr vert="horz" wrap="square" lIns="0" tIns="12065" rIns="0" bIns="0" rtlCol="0">
            <a:spAutoFit/>
          </a:bodyPr>
          <a:lstStyle/>
          <a:p>
            <a:pPr marL="12700">
              <a:lnSpc>
                <a:spcPct val="100000"/>
              </a:lnSpc>
              <a:spcBef>
                <a:spcPts val="95"/>
              </a:spcBef>
            </a:pPr>
            <a:r>
              <a:rPr sz="1600" b="1" dirty="0">
                <a:latin typeface="Microsoft JhengHei" panose="020B0604030504040204" charset="-120"/>
                <a:cs typeface="Microsoft JhengHei" panose="020B0604030504040204" charset="-120"/>
              </a:rPr>
              <a:t>物理网络部署效率低：</a:t>
            </a:r>
            <a:endParaRPr sz="1600">
              <a:latin typeface="Microsoft JhengHei" panose="020B0604030504040204" charset="-120"/>
              <a:cs typeface="Microsoft JhengHei" panose="020B0604030504040204" charset="-120"/>
            </a:endParaRPr>
          </a:p>
          <a:p>
            <a:pPr marL="12700">
              <a:lnSpc>
                <a:spcPct val="100000"/>
              </a:lnSpc>
              <a:spcBef>
                <a:spcPts val="75"/>
              </a:spcBef>
            </a:pPr>
            <a:r>
              <a:rPr sz="1600" spc="-5" dirty="0">
                <a:latin typeface="宋体" panose="02010600030101010101" pitchFamily="2" charset="-122"/>
                <a:cs typeface="宋体" panose="02010600030101010101" pitchFamily="2" charset="-122"/>
              </a:rPr>
              <a:t>物理网络无零配置部署能力。</a:t>
            </a:r>
            <a:endParaRPr sz="1600">
              <a:latin typeface="宋体" panose="02010600030101010101" pitchFamily="2" charset="-122"/>
              <a:cs typeface="宋体" panose="02010600030101010101" pitchFamily="2" charset="-122"/>
            </a:endParaRPr>
          </a:p>
        </p:txBody>
      </p:sp>
      <p:sp>
        <p:nvSpPr>
          <p:cNvPr id="8" name="object 8"/>
          <p:cNvSpPr txBox="1"/>
          <p:nvPr/>
        </p:nvSpPr>
        <p:spPr>
          <a:xfrm>
            <a:off x="8051292" y="5484876"/>
            <a:ext cx="1920239" cy="539750"/>
          </a:xfrm>
          <a:prstGeom prst="rect">
            <a:avLst/>
          </a:prstGeom>
          <a:solidFill>
            <a:srgbClr val="F4FAFD"/>
          </a:solidFill>
          <a:ln w="12192">
            <a:solidFill>
              <a:srgbClr val="0E4B82"/>
            </a:solidFill>
          </a:ln>
        </p:spPr>
        <p:txBody>
          <a:bodyPr vert="horz" wrap="square" lIns="0" tIns="152400" rIns="0" bIns="0" rtlCol="0">
            <a:spAutoFit/>
          </a:bodyPr>
          <a:lstStyle/>
          <a:p>
            <a:pPr marL="158115">
              <a:lnSpc>
                <a:spcPct val="100000"/>
              </a:lnSpc>
              <a:spcBef>
                <a:spcPts val="1200"/>
              </a:spcBef>
            </a:pPr>
            <a:r>
              <a:rPr sz="1400" dirty="0">
                <a:latin typeface="宋体" panose="02010600030101010101" pitchFamily="2" charset="-122"/>
                <a:cs typeface="宋体" panose="02010600030101010101" pitchFamily="2" charset="-122"/>
              </a:rPr>
              <a:t>设备逐台命令行配置</a:t>
            </a:r>
            <a:endParaRPr sz="1400">
              <a:latin typeface="宋体" panose="02010600030101010101" pitchFamily="2" charset="-122"/>
              <a:cs typeface="宋体" panose="02010600030101010101" pitchFamily="2" charset="-122"/>
            </a:endParaRPr>
          </a:p>
        </p:txBody>
      </p:sp>
      <p:sp>
        <p:nvSpPr>
          <p:cNvPr id="9" name="object 9"/>
          <p:cNvSpPr/>
          <p:nvPr/>
        </p:nvSpPr>
        <p:spPr>
          <a:xfrm>
            <a:off x="6096000" y="3060192"/>
            <a:ext cx="5168265" cy="1431290"/>
          </a:xfrm>
          <a:custGeom>
            <a:avLst/>
            <a:gdLst/>
            <a:ahLst/>
            <a:cxnLst/>
            <a:rect l="l" t="t" r="r" b="b"/>
            <a:pathLst>
              <a:path w="5168265" h="1431289">
                <a:moveTo>
                  <a:pt x="0" y="75565"/>
                </a:moveTo>
                <a:lnTo>
                  <a:pt x="5931" y="46130"/>
                </a:lnTo>
                <a:lnTo>
                  <a:pt x="22113" y="22113"/>
                </a:lnTo>
                <a:lnTo>
                  <a:pt x="46130" y="5931"/>
                </a:lnTo>
                <a:lnTo>
                  <a:pt x="75564" y="0"/>
                </a:lnTo>
                <a:lnTo>
                  <a:pt x="5092319" y="0"/>
                </a:lnTo>
                <a:lnTo>
                  <a:pt x="5121753" y="5931"/>
                </a:lnTo>
                <a:lnTo>
                  <a:pt x="5145770" y="22113"/>
                </a:lnTo>
                <a:lnTo>
                  <a:pt x="5161952" y="46130"/>
                </a:lnTo>
                <a:lnTo>
                  <a:pt x="5167883" y="75565"/>
                </a:lnTo>
                <a:lnTo>
                  <a:pt x="5167883" y="1355471"/>
                </a:lnTo>
                <a:lnTo>
                  <a:pt x="5161952" y="1384905"/>
                </a:lnTo>
                <a:lnTo>
                  <a:pt x="5145770" y="1408922"/>
                </a:lnTo>
                <a:lnTo>
                  <a:pt x="5121753" y="1425104"/>
                </a:lnTo>
                <a:lnTo>
                  <a:pt x="5092319" y="1431036"/>
                </a:lnTo>
                <a:lnTo>
                  <a:pt x="75564" y="1431036"/>
                </a:lnTo>
                <a:lnTo>
                  <a:pt x="46130" y="1425104"/>
                </a:lnTo>
                <a:lnTo>
                  <a:pt x="22113" y="1408922"/>
                </a:lnTo>
                <a:lnTo>
                  <a:pt x="5931" y="1384905"/>
                </a:lnTo>
                <a:lnTo>
                  <a:pt x="0" y="1355471"/>
                </a:lnTo>
                <a:lnTo>
                  <a:pt x="0" y="75565"/>
                </a:lnTo>
                <a:close/>
              </a:path>
            </a:pathLst>
          </a:custGeom>
          <a:ln w="12192">
            <a:solidFill>
              <a:srgbClr val="0E4B82"/>
            </a:solidFill>
          </a:ln>
        </p:spPr>
        <p:txBody>
          <a:bodyPr wrap="square" lIns="0" tIns="0" rIns="0" bIns="0" rtlCol="0"/>
          <a:lstStyle/>
          <a:p/>
        </p:txBody>
      </p:sp>
      <p:sp>
        <p:nvSpPr>
          <p:cNvPr id="10" name="object 10"/>
          <p:cNvSpPr txBox="1"/>
          <p:nvPr/>
        </p:nvSpPr>
        <p:spPr>
          <a:xfrm>
            <a:off x="6234429" y="3193795"/>
            <a:ext cx="3472815" cy="52197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Microsoft JhengHei" panose="020B0604030504040204" charset="-120"/>
                <a:cs typeface="Microsoft JhengHei" panose="020B0604030504040204" charset="-120"/>
              </a:rPr>
              <a:t>新业务部署周</a:t>
            </a:r>
            <a:r>
              <a:rPr sz="1600" b="1" spc="10" dirty="0">
                <a:latin typeface="Microsoft JhengHei" panose="020B0604030504040204" charset="-120"/>
                <a:cs typeface="Microsoft JhengHei" panose="020B0604030504040204" charset="-120"/>
              </a:rPr>
              <a:t>期</a:t>
            </a:r>
            <a:r>
              <a:rPr sz="1600" b="1" spc="5" dirty="0">
                <a:latin typeface="Microsoft JhengHei" panose="020B0604030504040204" charset="-120"/>
                <a:cs typeface="Microsoft JhengHei" panose="020B0604030504040204" charset="-120"/>
              </a:rPr>
              <a:t>长：</a:t>
            </a:r>
            <a:endParaRPr sz="1600">
              <a:latin typeface="Microsoft JhengHei" panose="020B0604030504040204" charset="-120"/>
              <a:cs typeface="Microsoft JhengHei" panose="020B0604030504040204" charset="-120"/>
            </a:endParaRPr>
          </a:p>
          <a:p>
            <a:pPr marL="12700">
              <a:lnSpc>
                <a:spcPct val="100000"/>
              </a:lnSpc>
              <a:spcBef>
                <a:spcPts val="70"/>
              </a:spcBef>
            </a:pPr>
            <a:r>
              <a:rPr sz="1600" spc="-5" dirty="0">
                <a:latin typeface="宋体" panose="02010600030101010101" pitchFamily="2" charset="-122"/>
                <a:cs typeface="宋体" panose="02010600030101010101" pitchFamily="2" charset="-122"/>
              </a:rPr>
              <a:t>新业务部署涉及端到端设备配置修</a:t>
            </a:r>
            <a:r>
              <a:rPr sz="1600" spc="5" dirty="0">
                <a:latin typeface="宋体" panose="02010600030101010101" pitchFamily="2" charset="-122"/>
                <a:cs typeface="宋体" panose="02010600030101010101" pitchFamily="2" charset="-122"/>
              </a:rPr>
              <a:t>改</a:t>
            </a:r>
            <a:r>
              <a:rPr sz="1600" spc="-5" dirty="0">
                <a:latin typeface="宋体" panose="02010600030101010101" pitchFamily="2" charset="-122"/>
                <a:cs typeface="宋体" panose="02010600030101010101" pitchFamily="2" charset="-122"/>
              </a:rPr>
              <a:t>。</a:t>
            </a:r>
            <a:endParaRPr sz="1600">
              <a:latin typeface="宋体" panose="02010600030101010101" pitchFamily="2" charset="-122"/>
              <a:cs typeface="宋体" panose="02010600030101010101" pitchFamily="2" charset="-122"/>
            </a:endParaRPr>
          </a:p>
        </p:txBody>
      </p:sp>
      <p:sp>
        <p:nvSpPr>
          <p:cNvPr id="11" name="object 11"/>
          <p:cNvSpPr txBox="1"/>
          <p:nvPr/>
        </p:nvSpPr>
        <p:spPr>
          <a:xfrm>
            <a:off x="8071104" y="3854196"/>
            <a:ext cx="1920239" cy="541020"/>
          </a:xfrm>
          <a:prstGeom prst="rect">
            <a:avLst/>
          </a:prstGeom>
          <a:solidFill>
            <a:srgbClr val="F4FAFD"/>
          </a:solidFill>
          <a:ln w="12192">
            <a:solidFill>
              <a:srgbClr val="0E4B82"/>
            </a:solidFill>
          </a:ln>
        </p:spPr>
        <p:txBody>
          <a:bodyPr vert="horz" wrap="square" lIns="0" tIns="153035" rIns="0" bIns="0" rtlCol="0">
            <a:spAutoFit/>
          </a:bodyPr>
          <a:lstStyle/>
          <a:p>
            <a:pPr marL="248285">
              <a:lnSpc>
                <a:spcPct val="100000"/>
              </a:lnSpc>
              <a:spcBef>
                <a:spcPts val="1205"/>
              </a:spcBef>
            </a:pPr>
            <a:r>
              <a:rPr sz="1400" dirty="0">
                <a:latin typeface="宋体" panose="02010600030101010101" pitchFamily="2" charset="-122"/>
                <a:cs typeface="宋体" panose="02010600030101010101" pitchFamily="2" charset="-122"/>
              </a:rPr>
              <a:t>命令行端到端配置</a:t>
            </a:r>
            <a:endParaRPr sz="1400">
              <a:latin typeface="宋体" panose="02010600030101010101" pitchFamily="2" charset="-122"/>
              <a:cs typeface="宋体" panose="02010600030101010101" pitchFamily="2" charset="-122"/>
            </a:endParaRPr>
          </a:p>
        </p:txBody>
      </p:sp>
      <p:sp>
        <p:nvSpPr>
          <p:cNvPr id="12" name="object 12"/>
          <p:cNvSpPr/>
          <p:nvPr/>
        </p:nvSpPr>
        <p:spPr>
          <a:xfrm>
            <a:off x="6096000" y="1543811"/>
            <a:ext cx="5168265" cy="1460500"/>
          </a:xfrm>
          <a:custGeom>
            <a:avLst/>
            <a:gdLst/>
            <a:ahLst/>
            <a:cxnLst/>
            <a:rect l="l" t="t" r="r" b="b"/>
            <a:pathLst>
              <a:path w="5168265" h="1460500">
                <a:moveTo>
                  <a:pt x="0" y="77088"/>
                </a:moveTo>
                <a:lnTo>
                  <a:pt x="6062" y="47095"/>
                </a:lnTo>
                <a:lnTo>
                  <a:pt x="22590" y="22590"/>
                </a:lnTo>
                <a:lnTo>
                  <a:pt x="47095" y="6062"/>
                </a:lnTo>
                <a:lnTo>
                  <a:pt x="77088" y="0"/>
                </a:lnTo>
                <a:lnTo>
                  <a:pt x="5090795" y="0"/>
                </a:lnTo>
                <a:lnTo>
                  <a:pt x="5120788" y="6062"/>
                </a:lnTo>
                <a:lnTo>
                  <a:pt x="5145293" y="22590"/>
                </a:lnTo>
                <a:lnTo>
                  <a:pt x="5161821" y="47095"/>
                </a:lnTo>
                <a:lnTo>
                  <a:pt x="5167883" y="77088"/>
                </a:lnTo>
                <a:lnTo>
                  <a:pt x="5167883" y="1382902"/>
                </a:lnTo>
                <a:lnTo>
                  <a:pt x="5161821" y="1412896"/>
                </a:lnTo>
                <a:lnTo>
                  <a:pt x="5145293" y="1437401"/>
                </a:lnTo>
                <a:lnTo>
                  <a:pt x="5120788" y="1453929"/>
                </a:lnTo>
                <a:lnTo>
                  <a:pt x="5090795" y="1459991"/>
                </a:lnTo>
                <a:lnTo>
                  <a:pt x="77088" y="1459991"/>
                </a:lnTo>
                <a:lnTo>
                  <a:pt x="47095" y="1453929"/>
                </a:lnTo>
                <a:lnTo>
                  <a:pt x="22590" y="1437401"/>
                </a:lnTo>
                <a:lnTo>
                  <a:pt x="6062" y="1412896"/>
                </a:lnTo>
                <a:lnTo>
                  <a:pt x="0" y="1382902"/>
                </a:lnTo>
                <a:lnTo>
                  <a:pt x="0" y="77088"/>
                </a:lnTo>
                <a:close/>
              </a:path>
            </a:pathLst>
          </a:custGeom>
          <a:ln w="12192">
            <a:solidFill>
              <a:srgbClr val="0E4B82"/>
            </a:solidFill>
          </a:ln>
        </p:spPr>
        <p:txBody>
          <a:bodyPr wrap="square" lIns="0" tIns="0" rIns="0" bIns="0" rtlCol="0"/>
          <a:lstStyle/>
          <a:p/>
        </p:txBody>
      </p:sp>
      <p:sp>
        <p:nvSpPr>
          <p:cNvPr id="13" name="object 13"/>
          <p:cNvSpPr txBox="1"/>
          <p:nvPr/>
        </p:nvSpPr>
        <p:spPr>
          <a:xfrm>
            <a:off x="6234429" y="1652397"/>
            <a:ext cx="3878579" cy="52197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Microsoft JhengHei" panose="020B0604030504040204" charset="-120"/>
                <a:cs typeface="Microsoft JhengHei" panose="020B0604030504040204" charset="-120"/>
              </a:rPr>
              <a:t>网络策</a:t>
            </a:r>
            <a:r>
              <a:rPr sz="1600" b="1" spc="10" dirty="0">
                <a:latin typeface="Microsoft JhengHei" panose="020B0604030504040204" charset="-120"/>
                <a:cs typeface="Microsoft JhengHei" panose="020B0604030504040204" charset="-120"/>
              </a:rPr>
              <a:t>略</a:t>
            </a:r>
            <a:r>
              <a:rPr sz="1600" b="1" spc="5" dirty="0">
                <a:latin typeface="Microsoft JhengHei" panose="020B0604030504040204" charset="-120"/>
                <a:cs typeface="Microsoft JhengHei" panose="020B0604030504040204" charset="-120"/>
              </a:rPr>
              <a:t>变更复杂、不灵活：</a:t>
            </a:r>
            <a:endParaRPr sz="1600">
              <a:latin typeface="Microsoft JhengHei" panose="020B0604030504040204" charset="-120"/>
              <a:cs typeface="Microsoft JhengHei" panose="020B0604030504040204" charset="-120"/>
            </a:endParaRPr>
          </a:p>
          <a:p>
            <a:pPr marL="12700">
              <a:lnSpc>
                <a:spcPct val="100000"/>
              </a:lnSpc>
              <a:spcBef>
                <a:spcPts val="70"/>
              </a:spcBef>
            </a:pPr>
            <a:r>
              <a:rPr sz="1600" spc="-10" dirty="0">
                <a:latin typeface="宋体" panose="02010600030101010101" pitchFamily="2" charset="-122"/>
                <a:cs typeface="宋体" panose="02010600030101010101" pitchFamily="2" charset="-122"/>
              </a:rPr>
              <a:t>网络策略无法细化到用户。策略变</a:t>
            </a:r>
            <a:r>
              <a:rPr sz="1600" dirty="0">
                <a:latin typeface="宋体" panose="02010600030101010101" pitchFamily="2" charset="-122"/>
                <a:cs typeface="宋体" panose="02010600030101010101" pitchFamily="2" charset="-122"/>
              </a:rPr>
              <a:t>更</a:t>
            </a:r>
            <a:r>
              <a:rPr sz="1600" spc="-10" dirty="0">
                <a:latin typeface="宋体" panose="02010600030101010101" pitchFamily="2" charset="-122"/>
                <a:cs typeface="宋体" panose="02010600030101010101" pitchFamily="2" charset="-122"/>
              </a:rPr>
              <a:t>复杂，</a:t>
            </a:r>
            <a:endParaRPr sz="1600">
              <a:latin typeface="宋体" panose="02010600030101010101" pitchFamily="2" charset="-122"/>
              <a:cs typeface="宋体" panose="02010600030101010101" pitchFamily="2" charset="-122"/>
            </a:endParaRPr>
          </a:p>
        </p:txBody>
      </p:sp>
      <p:sp>
        <p:nvSpPr>
          <p:cNvPr id="14" name="object 14"/>
          <p:cNvSpPr txBox="1"/>
          <p:nvPr/>
        </p:nvSpPr>
        <p:spPr>
          <a:xfrm>
            <a:off x="6234429" y="2160269"/>
            <a:ext cx="144462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宋体" panose="02010600030101010101" pitchFamily="2" charset="-122"/>
                <a:cs typeface="宋体" panose="02010600030101010101" pitchFamily="2" charset="-122"/>
              </a:rPr>
              <a:t>无法灵活调整。</a:t>
            </a:r>
            <a:endParaRPr sz="1600">
              <a:latin typeface="宋体" panose="02010600030101010101" pitchFamily="2" charset="-122"/>
              <a:cs typeface="宋体" panose="02010600030101010101" pitchFamily="2" charset="-122"/>
            </a:endParaRPr>
          </a:p>
        </p:txBody>
      </p:sp>
      <p:sp>
        <p:nvSpPr>
          <p:cNvPr id="15" name="object 15"/>
          <p:cNvSpPr txBox="1"/>
          <p:nvPr/>
        </p:nvSpPr>
        <p:spPr>
          <a:xfrm>
            <a:off x="8071104" y="2350007"/>
            <a:ext cx="1920239" cy="541020"/>
          </a:xfrm>
          <a:prstGeom prst="rect">
            <a:avLst/>
          </a:prstGeom>
          <a:solidFill>
            <a:srgbClr val="F4FAFD"/>
          </a:solidFill>
          <a:ln w="12192">
            <a:solidFill>
              <a:srgbClr val="0E4B82"/>
            </a:solidFill>
          </a:ln>
        </p:spPr>
        <p:txBody>
          <a:bodyPr vert="horz" wrap="square" lIns="0" tIns="45720" rIns="0" bIns="0" rtlCol="0">
            <a:spAutoFit/>
          </a:bodyPr>
          <a:lstStyle/>
          <a:p>
            <a:pPr marL="1905" algn="ctr">
              <a:lnSpc>
                <a:spcPct val="100000"/>
              </a:lnSpc>
              <a:spcBef>
                <a:spcPts val="360"/>
              </a:spcBef>
            </a:pPr>
            <a:r>
              <a:rPr sz="1400" dirty="0">
                <a:latin typeface="宋体" panose="02010600030101010101" pitchFamily="2" charset="-122"/>
                <a:cs typeface="宋体" panose="02010600030101010101" pitchFamily="2" charset="-122"/>
              </a:rPr>
              <a:t>基于</a:t>
            </a:r>
            <a:r>
              <a:rPr sz="1400" spc="5" dirty="0">
                <a:latin typeface="Trebuchet MS" panose="020B0603020202020204"/>
                <a:cs typeface="Trebuchet MS" panose="020B0603020202020204"/>
              </a:rPr>
              <a:t>IP</a:t>
            </a:r>
            <a:r>
              <a:rPr sz="1400" dirty="0">
                <a:latin typeface="宋体" panose="02010600030101010101" pitchFamily="2" charset="-122"/>
                <a:cs typeface="宋体" panose="02010600030101010101" pitchFamily="2" charset="-122"/>
              </a:rPr>
              <a:t>、位置固定、</a:t>
            </a:r>
            <a:endParaRPr sz="1400">
              <a:latin typeface="宋体" panose="02010600030101010101" pitchFamily="2" charset="-122"/>
              <a:cs typeface="宋体" panose="02010600030101010101" pitchFamily="2" charset="-122"/>
            </a:endParaRPr>
          </a:p>
          <a:p>
            <a:pPr marL="1905" algn="ctr">
              <a:lnSpc>
                <a:spcPct val="100000"/>
              </a:lnSpc>
              <a:spcBef>
                <a:spcPts val="5"/>
              </a:spcBef>
            </a:pPr>
            <a:r>
              <a:rPr sz="1400" dirty="0">
                <a:latin typeface="宋体" panose="02010600030101010101" pitchFamily="2" charset="-122"/>
                <a:cs typeface="宋体" panose="02010600030101010101" pitchFamily="2" charset="-122"/>
              </a:rPr>
              <a:t>命令行配置</a:t>
            </a:r>
            <a:endParaRPr sz="1400">
              <a:latin typeface="宋体" panose="02010600030101010101" pitchFamily="2" charset="-122"/>
              <a:cs typeface="宋体" panose="02010600030101010101" pitchFamily="2" charset="-122"/>
            </a:endParaRPr>
          </a:p>
        </p:txBody>
      </p:sp>
      <p:sp>
        <p:nvSpPr>
          <p:cNvPr id="16" name="object 16"/>
          <p:cNvSpPr txBox="1"/>
          <p:nvPr/>
        </p:nvSpPr>
        <p:spPr>
          <a:xfrm>
            <a:off x="2926842" y="4518152"/>
            <a:ext cx="842644"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Microsoft JhengHei" panose="020B0604030504040204" charset="-120"/>
                <a:cs typeface="Microsoft JhengHei" panose="020B0604030504040204" charset="-120"/>
              </a:rPr>
              <a:t>物理网络</a:t>
            </a:r>
            <a:endParaRPr sz="1600">
              <a:latin typeface="Microsoft JhengHei" panose="020B0604030504040204" charset="-120"/>
              <a:cs typeface="Microsoft JhengHei" panose="020B0604030504040204" charset="-120"/>
            </a:endParaRPr>
          </a:p>
        </p:txBody>
      </p:sp>
      <p:sp>
        <p:nvSpPr>
          <p:cNvPr id="17" name="object 17"/>
          <p:cNvSpPr/>
          <p:nvPr/>
        </p:nvSpPr>
        <p:spPr>
          <a:xfrm>
            <a:off x="763523" y="3273552"/>
            <a:ext cx="5076825" cy="1199515"/>
          </a:xfrm>
          <a:custGeom>
            <a:avLst/>
            <a:gdLst/>
            <a:ahLst/>
            <a:cxnLst/>
            <a:rect l="l" t="t" r="r" b="b"/>
            <a:pathLst>
              <a:path w="5076825" h="1199514">
                <a:moveTo>
                  <a:pt x="2538222" y="0"/>
                </a:moveTo>
                <a:lnTo>
                  <a:pt x="2391679" y="982"/>
                </a:lnTo>
                <a:lnTo>
                  <a:pt x="2247323" y="3895"/>
                </a:lnTo>
                <a:lnTo>
                  <a:pt x="2105379" y="8684"/>
                </a:lnTo>
                <a:lnTo>
                  <a:pt x="1966073" y="15296"/>
                </a:lnTo>
                <a:lnTo>
                  <a:pt x="1829630" y="23679"/>
                </a:lnTo>
                <a:lnTo>
                  <a:pt x="1696277" y="33778"/>
                </a:lnTo>
                <a:lnTo>
                  <a:pt x="1566239" y="45540"/>
                </a:lnTo>
                <a:lnTo>
                  <a:pt x="1439742" y="58912"/>
                </a:lnTo>
                <a:lnTo>
                  <a:pt x="1317012" y="73841"/>
                </a:lnTo>
                <a:lnTo>
                  <a:pt x="1198274" y="90273"/>
                </a:lnTo>
                <a:lnTo>
                  <a:pt x="1083755" y="108155"/>
                </a:lnTo>
                <a:lnTo>
                  <a:pt x="973679" y="127433"/>
                </a:lnTo>
                <a:lnTo>
                  <a:pt x="920378" y="137580"/>
                </a:lnTo>
                <a:lnTo>
                  <a:pt x="868273" y="148055"/>
                </a:lnTo>
                <a:lnTo>
                  <a:pt x="817391" y="158853"/>
                </a:lnTo>
                <a:lnTo>
                  <a:pt x="767762" y="169967"/>
                </a:lnTo>
                <a:lnTo>
                  <a:pt x="719413" y="181390"/>
                </a:lnTo>
                <a:lnTo>
                  <a:pt x="672372" y="193116"/>
                </a:lnTo>
                <a:lnTo>
                  <a:pt x="626669" y="205137"/>
                </a:lnTo>
                <a:lnTo>
                  <a:pt x="582330" y="217448"/>
                </a:lnTo>
                <a:lnTo>
                  <a:pt x="539384" y="230041"/>
                </a:lnTo>
                <a:lnTo>
                  <a:pt x="497860" y="242910"/>
                </a:lnTo>
                <a:lnTo>
                  <a:pt x="457785" y="256048"/>
                </a:lnTo>
                <a:lnTo>
                  <a:pt x="419188" y="269448"/>
                </a:lnTo>
                <a:lnTo>
                  <a:pt x="382097" y="283105"/>
                </a:lnTo>
                <a:lnTo>
                  <a:pt x="346540" y="297010"/>
                </a:lnTo>
                <a:lnTo>
                  <a:pt x="280142" y="325542"/>
                </a:lnTo>
                <a:lnTo>
                  <a:pt x="220220" y="354991"/>
                </a:lnTo>
                <a:lnTo>
                  <a:pt x="166999" y="385303"/>
                </a:lnTo>
                <a:lnTo>
                  <a:pt x="120706" y="416425"/>
                </a:lnTo>
                <a:lnTo>
                  <a:pt x="81565" y="448304"/>
                </a:lnTo>
                <a:lnTo>
                  <a:pt x="49802" y="480886"/>
                </a:lnTo>
                <a:lnTo>
                  <a:pt x="25644" y="514119"/>
                </a:lnTo>
                <a:lnTo>
                  <a:pt x="4159" y="565069"/>
                </a:lnTo>
                <a:lnTo>
                  <a:pt x="0" y="599694"/>
                </a:lnTo>
                <a:lnTo>
                  <a:pt x="1044" y="617067"/>
                </a:lnTo>
                <a:lnTo>
                  <a:pt x="16487" y="668425"/>
                </a:lnTo>
                <a:lnTo>
                  <a:pt x="36759" y="701963"/>
                </a:lnTo>
                <a:lnTo>
                  <a:pt x="64747" y="734877"/>
                </a:lnTo>
                <a:lnTo>
                  <a:pt x="100227" y="767114"/>
                </a:lnTo>
                <a:lnTo>
                  <a:pt x="142972" y="798621"/>
                </a:lnTo>
                <a:lnTo>
                  <a:pt x="192758" y="829345"/>
                </a:lnTo>
                <a:lnTo>
                  <a:pt x="249358" y="859232"/>
                </a:lnTo>
                <a:lnTo>
                  <a:pt x="312546" y="888229"/>
                </a:lnTo>
                <a:lnTo>
                  <a:pt x="382097" y="916282"/>
                </a:lnTo>
                <a:lnTo>
                  <a:pt x="419188" y="929939"/>
                </a:lnTo>
                <a:lnTo>
                  <a:pt x="457785" y="943339"/>
                </a:lnTo>
                <a:lnTo>
                  <a:pt x="497860" y="956477"/>
                </a:lnTo>
                <a:lnTo>
                  <a:pt x="539384" y="969346"/>
                </a:lnTo>
                <a:lnTo>
                  <a:pt x="582330" y="981939"/>
                </a:lnTo>
                <a:lnTo>
                  <a:pt x="626669" y="994250"/>
                </a:lnTo>
                <a:lnTo>
                  <a:pt x="672372" y="1006271"/>
                </a:lnTo>
                <a:lnTo>
                  <a:pt x="719413" y="1017997"/>
                </a:lnTo>
                <a:lnTo>
                  <a:pt x="767762" y="1029420"/>
                </a:lnTo>
                <a:lnTo>
                  <a:pt x="817391" y="1040534"/>
                </a:lnTo>
                <a:lnTo>
                  <a:pt x="868273" y="1051332"/>
                </a:lnTo>
                <a:lnTo>
                  <a:pt x="920378" y="1061807"/>
                </a:lnTo>
                <a:lnTo>
                  <a:pt x="973679" y="1071954"/>
                </a:lnTo>
                <a:lnTo>
                  <a:pt x="1083755" y="1091232"/>
                </a:lnTo>
                <a:lnTo>
                  <a:pt x="1198274" y="1109114"/>
                </a:lnTo>
                <a:lnTo>
                  <a:pt x="1317012" y="1125546"/>
                </a:lnTo>
                <a:lnTo>
                  <a:pt x="1439742" y="1140475"/>
                </a:lnTo>
                <a:lnTo>
                  <a:pt x="1566239" y="1153847"/>
                </a:lnTo>
                <a:lnTo>
                  <a:pt x="1696277" y="1165609"/>
                </a:lnTo>
                <a:lnTo>
                  <a:pt x="1829630" y="1175708"/>
                </a:lnTo>
                <a:lnTo>
                  <a:pt x="1966073" y="1184091"/>
                </a:lnTo>
                <a:lnTo>
                  <a:pt x="2105379" y="1190703"/>
                </a:lnTo>
                <a:lnTo>
                  <a:pt x="2247323" y="1195492"/>
                </a:lnTo>
                <a:lnTo>
                  <a:pt x="2391679" y="1198405"/>
                </a:lnTo>
                <a:lnTo>
                  <a:pt x="2538222" y="1199388"/>
                </a:lnTo>
                <a:lnTo>
                  <a:pt x="2684764" y="1198405"/>
                </a:lnTo>
                <a:lnTo>
                  <a:pt x="2829120" y="1195492"/>
                </a:lnTo>
                <a:lnTo>
                  <a:pt x="2971064" y="1190703"/>
                </a:lnTo>
                <a:lnTo>
                  <a:pt x="3110370" y="1184091"/>
                </a:lnTo>
                <a:lnTo>
                  <a:pt x="3246813" y="1175708"/>
                </a:lnTo>
                <a:lnTo>
                  <a:pt x="3380166" y="1165609"/>
                </a:lnTo>
                <a:lnTo>
                  <a:pt x="3510204" y="1153847"/>
                </a:lnTo>
                <a:lnTo>
                  <a:pt x="3636701" y="1140475"/>
                </a:lnTo>
                <a:lnTo>
                  <a:pt x="3759431" y="1125546"/>
                </a:lnTo>
                <a:lnTo>
                  <a:pt x="3878169" y="1109114"/>
                </a:lnTo>
                <a:lnTo>
                  <a:pt x="3992688" y="1091232"/>
                </a:lnTo>
                <a:lnTo>
                  <a:pt x="4102764" y="1071954"/>
                </a:lnTo>
                <a:lnTo>
                  <a:pt x="4156065" y="1061807"/>
                </a:lnTo>
                <a:lnTo>
                  <a:pt x="4208170" y="1051332"/>
                </a:lnTo>
                <a:lnTo>
                  <a:pt x="4259052" y="1040534"/>
                </a:lnTo>
                <a:lnTo>
                  <a:pt x="4308681" y="1029420"/>
                </a:lnTo>
                <a:lnTo>
                  <a:pt x="4357030" y="1017997"/>
                </a:lnTo>
                <a:lnTo>
                  <a:pt x="4404071" y="1006271"/>
                </a:lnTo>
                <a:lnTo>
                  <a:pt x="4449774" y="994250"/>
                </a:lnTo>
                <a:lnTo>
                  <a:pt x="4494113" y="981939"/>
                </a:lnTo>
                <a:lnTo>
                  <a:pt x="4537059" y="969346"/>
                </a:lnTo>
                <a:lnTo>
                  <a:pt x="4578583" y="956477"/>
                </a:lnTo>
                <a:lnTo>
                  <a:pt x="4618658" y="943339"/>
                </a:lnTo>
                <a:lnTo>
                  <a:pt x="4657255" y="929939"/>
                </a:lnTo>
                <a:lnTo>
                  <a:pt x="4694346" y="916282"/>
                </a:lnTo>
                <a:lnTo>
                  <a:pt x="4729903" y="902377"/>
                </a:lnTo>
                <a:lnTo>
                  <a:pt x="4796301" y="873845"/>
                </a:lnTo>
                <a:lnTo>
                  <a:pt x="4856223" y="844396"/>
                </a:lnTo>
                <a:lnTo>
                  <a:pt x="4909444" y="814084"/>
                </a:lnTo>
                <a:lnTo>
                  <a:pt x="4955737" y="782962"/>
                </a:lnTo>
                <a:lnTo>
                  <a:pt x="4994878" y="751083"/>
                </a:lnTo>
                <a:lnTo>
                  <a:pt x="5026641" y="718501"/>
                </a:lnTo>
                <a:lnTo>
                  <a:pt x="5050799" y="685268"/>
                </a:lnTo>
                <a:lnTo>
                  <a:pt x="5072284" y="634318"/>
                </a:lnTo>
                <a:lnTo>
                  <a:pt x="5076444" y="599694"/>
                </a:lnTo>
                <a:lnTo>
                  <a:pt x="5075399" y="582320"/>
                </a:lnTo>
                <a:lnTo>
                  <a:pt x="5059956" y="530962"/>
                </a:lnTo>
                <a:lnTo>
                  <a:pt x="5039684" y="497424"/>
                </a:lnTo>
                <a:lnTo>
                  <a:pt x="5011696" y="464510"/>
                </a:lnTo>
                <a:lnTo>
                  <a:pt x="4976216" y="432273"/>
                </a:lnTo>
                <a:lnTo>
                  <a:pt x="4933471" y="400766"/>
                </a:lnTo>
                <a:lnTo>
                  <a:pt x="4883685" y="370042"/>
                </a:lnTo>
                <a:lnTo>
                  <a:pt x="4827085" y="340155"/>
                </a:lnTo>
                <a:lnTo>
                  <a:pt x="4763897" y="311158"/>
                </a:lnTo>
                <a:lnTo>
                  <a:pt x="4694346" y="283105"/>
                </a:lnTo>
                <a:lnTo>
                  <a:pt x="4657255" y="269448"/>
                </a:lnTo>
                <a:lnTo>
                  <a:pt x="4618658" y="256048"/>
                </a:lnTo>
                <a:lnTo>
                  <a:pt x="4578583" y="242910"/>
                </a:lnTo>
                <a:lnTo>
                  <a:pt x="4537059" y="230041"/>
                </a:lnTo>
                <a:lnTo>
                  <a:pt x="4494113" y="217448"/>
                </a:lnTo>
                <a:lnTo>
                  <a:pt x="4449774" y="205137"/>
                </a:lnTo>
                <a:lnTo>
                  <a:pt x="4404071" y="193116"/>
                </a:lnTo>
                <a:lnTo>
                  <a:pt x="4357030" y="181390"/>
                </a:lnTo>
                <a:lnTo>
                  <a:pt x="4308681" y="169967"/>
                </a:lnTo>
                <a:lnTo>
                  <a:pt x="4259052" y="158853"/>
                </a:lnTo>
                <a:lnTo>
                  <a:pt x="4208170" y="148055"/>
                </a:lnTo>
                <a:lnTo>
                  <a:pt x="4156065" y="137580"/>
                </a:lnTo>
                <a:lnTo>
                  <a:pt x="4102764" y="127433"/>
                </a:lnTo>
                <a:lnTo>
                  <a:pt x="3992688" y="108155"/>
                </a:lnTo>
                <a:lnTo>
                  <a:pt x="3878169" y="90273"/>
                </a:lnTo>
                <a:lnTo>
                  <a:pt x="3759431" y="73841"/>
                </a:lnTo>
                <a:lnTo>
                  <a:pt x="3636701" y="58912"/>
                </a:lnTo>
                <a:lnTo>
                  <a:pt x="3510204" y="45540"/>
                </a:lnTo>
                <a:lnTo>
                  <a:pt x="3380166" y="33778"/>
                </a:lnTo>
                <a:lnTo>
                  <a:pt x="3246813" y="23679"/>
                </a:lnTo>
                <a:lnTo>
                  <a:pt x="3110370" y="15296"/>
                </a:lnTo>
                <a:lnTo>
                  <a:pt x="2971064" y="8684"/>
                </a:lnTo>
                <a:lnTo>
                  <a:pt x="2829120" y="3895"/>
                </a:lnTo>
                <a:lnTo>
                  <a:pt x="2684764" y="982"/>
                </a:lnTo>
                <a:lnTo>
                  <a:pt x="2538222" y="0"/>
                </a:lnTo>
                <a:close/>
              </a:path>
            </a:pathLst>
          </a:custGeom>
          <a:solidFill>
            <a:srgbClr val="F1F1F1"/>
          </a:solidFill>
        </p:spPr>
        <p:txBody>
          <a:bodyPr wrap="square" lIns="0" tIns="0" rIns="0" bIns="0" rtlCol="0"/>
          <a:lstStyle/>
          <a:p/>
        </p:txBody>
      </p:sp>
      <p:sp>
        <p:nvSpPr>
          <p:cNvPr id="18" name="object 18"/>
          <p:cNvSpPr/>
          <p:nvPr/>
        </p:nvSpPr>
        <p:spPr>
          <a:xfrm>
            <a:off x="2458211" y="3611879"/>
            <a:ext cx="1687067" cy="519684"/>
          </a:xfrm>
          <a:prstGeom prst="rect">
            <a:avLst/>
          </a:prstGeom>
          <a:blipFill>
            <a:blip r:embed="rId1" cstate="print"/>
            <a:stretch>
              <a:fillRect/>
            </a:stretch>
          </a:blipFill>
        </p:spPr>
        <p:txBody>
          <a:bodyPr wrap="square" lIns="0" tIns="0" rIns="0" bIns="0" rtlCol="0"/>
          <a:lstStyle/>
          <a:p/>
        </p:txBody>
      </p:sp>
      <p:sp>
        <p:nvSpPr>
          <p:cNvPr id="19" name="object 19"/>
          <p:cNvSpPr txBox="1"/>
          <p:nvPr/>
        </p:nvSpPr>
        <p:spPr>
          <a:xfrm>
            <a:off x="2832607" y="3733927"/>
            <a:ext cx="91757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宋体" panose="02010600030101010101" pitchFamily="2" charset="-122"/>
                <a:cs typeface="宋体" panose="02010600030101010101" pitchFamily="2" charset="-122"/>
              </a:rPr>
              <a:t>科研虚拟网</a:t>
            </a:r>
            <a:endParaRPr sz="1400">
              <a:latin typeface="宋体" panose="02010600030101010101" pitchFamily="2" charset="-122"/>
              <a:cs typeface="宋体" panose="02010600030101010101" pitchFamily="2" charset="-122"/>
            </a:endParaRPr>
          </a:p>
        </p:txBody>
      </p:sp>
      <p:sp>
        <p:nvSpPr>
          <p:cNvPr id="20" name="object 20"/>
          <p:cNvSpPr/>
          <p:nvPr/>
        </p:nvSpPr>
        <p:spPr>
          <a:xfrm>
            <a:off x="3837432" y="3611879"/>
            <a:ext cx="1711452" cy="519684"/>
          </a:xfrm>
          <a:prstGeom prst="rect">
            <a:avLst/>
          </a:prstGeom>
          <a:blipFill>
            <a:blip r:embed="rId2" cstate="print"/>
            <a:stretch>
              <a:fillRect/>
            </a:stretch>
          </a:blipFill>
        </p:spPr>
        <p:txBody>
          <a:bodyPr wrap="square" lIns="0" tIns="0" rIns="0" bIns="0" rtlCol="0"/>
          <a:lstStyle/>
          <a:p/>
        </p:txBody>
      </p:sp>
      <p:sp>
        <p:nvSpPr>
          <p:cNvPr id="21" name="object 21"/>
          <p:cNvSpPr txBox="1"/>
          <p:nvPr/>
        </p:nvSpPr>
        <p:spPr>
          <a:xfrm>
            <a:off x="4072509" y="3733927"/>
            <a:ext cx="1273810"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宋体" panose="02010600030101010101" pitchFamily="2" charset="-122"/>
                <a:cs typeface="宋体" panose="02010600030101010101" pitchFamily="2" charset="-122"/>
              </a:rPr>
              <a:t>视频监控虚拟网</a:t>
            </a:r>
            <a:endParaRPr sz="1400">
              <a:latin typeface="宋体" panose="02010600030101010101" pitchFamily="2" charset="-122"/>
              <a:cs typeface="宋体" panose="02010600030101010101" pitchFamily="2" charset="-122"/>
            </a:endParaRPr>
          </a:p>
        </p:txBody>
      </p:sp>
      <p:sp>
        <p:nvSpPr>
          <p:cNvPr id="22" name="object 22"/>
          <p:cNvSpPr/>
          <p:nvPr/>
        </p:nvSpPr>
        <p:spPr>
          <a:xfrm>
            <a:off x="1028700" y="3611879"/>
            <a:ext cx="1734312" cy="519684"/>
          </a:xfrm>
          <a:prstGeom prst="rect">
            <a:avLst/>
          </a:prstGeom>
          <a:blipFill>
            <a:blip r:embed="rId3" cstate="print"/>
            <a:stretch>
              <a:fillRect/>
            </a:stretch>
          </a:blipFill>
        </p:spPr>
        <p:txBody>
          <a:bodyPr wrap="square" lIns="0" tIns="0" rIns="0" bIns="0" rtlCol="0"/>
          <a:lstStyle/>
          <a:p/>
        </p:txBody>
      </p:sp>
      <p:sp>
        <p:nvSpPr>
          <p:cNvPr id="23" name="object 23"/>
          <p:cNvSpPr txBox="1"/>
          <p:nvPr/>
        </p:nvSpPr>
        <p:spPr>
          <a:xfrm>
            <a:off x="1436369" y="3733927"/>
            <a:ext cx="916940"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宋体" panose="02010600030101010101" pitchFamily="2" charset="-122"/>
                <a:cs typeface="宋体" panose="02010600030101010101" pitchFamily="2" charset="-122"/>
              </a:rPr>
              <a:t>办公虚拟网</a:t>
            </a:r>
            <a:endParaRPr sz="1400">
              <a:latin typeface="宋体" panose="02010600030101010101" pitchFamily="2" charset="-122"/>
              <a:cs typeface="宋体" panose="02010600030101010101" pitchFamily="2" charset="-122"/>
            </a:endParaRPr>
          </a:p>
        </p:txBody>
      </p:sp>
      <p:sp>
        <p:nvSpPr>
          <p:cNvPr id="24" name="object 24"/>
          <p:cNvSpPr txBox="1"/>
          <p:nvPr/>
        </p:nvSpPr>
        <p:spPr>
          <a:xfrm>
            <a:off x="2913633" y="3005785"/>
            <a:ext cx="842644" cy="269240"/>
          </a:xfrm>
          <a:prstGeom prst="rect">
            <a:avLst/>
          </a:prstGeom>
        </p:spPr>
        <p:txBody>
          <a:bodyPr vert="horz" wrap="square" lIns="0" tIns="12065" rIns="0" bIns="0" rtlCol="0">
            <a:spAutoFit/>
          </a:bodyPr>
          <a:lstStyle/>
          <a:p>
            <a:pPr marL="12700">
              <a:lnSpc>
                <a:spcPct val="100000"/>
              </a:lnSpc>
              <a:spcBef>
                <a:spcPts val="95"/>
              </a:spcBef>
            </a:pPr>
            <a:r>
              <a:rPr sz="1600" b="1" dirty="0">
                <a:latin typeface="Microsoft JhengHei" panose="020B0604030504040204" charset="-120"/>
                <a:cs typeface="Microsoft JhengHei" panose="020B0604030504040204" charset="-120"/>
              </a:rPr>
              <a:t>业务网络</a:t>
            </a:r>
            <a:endParaRPr sz="1600">
              <a:latin typeface="Microsoft JhengHei" panose="020B0604030504040204" charset="-120"/>
              <a:cs typeface="Microsoft JhengHei" panose="020B0604030504040204" charset="-120"/>
            </a:endParaRPr>
          </a:p>
        </p:txBody>
      </p:sp>
      <p:sp>
        <p:nvSpPr>
          <p:cNvPr id="25" name="object 25"/>
          <p:cNvSpPr/>
          <p:nvPr/>
        </p:nvSpPr>
        <p:spPr>
          <a:xfrm>
            <a:off x="775716" y="4782311"/>
            <a:ext cx="5064760" cy="1183005"/>
          </a:xfrm>
          <a:custGeom>
            <a:avLst/>
            <a:gdLst/>
            <a:ahLst/>
            <a:cxnLst/>
            <a:rect l="l" t="t" r="r" b="b"/>
            <a:pathLst>
              <a:path w="5064760" h="1183004">
                <a:moveTo>
                  <a:pt x="2532126" y="0"/>
                </a:moveTo>
                <a:lnTo>
                  <a:pt x="2458775" y="243"/>
                </a:lnTo>
                <a:lnTo>
                  <a:pt x="2241937" y="3841"/>
                </a:lnTo>
                <a:lnTo>
                  <a:pt x="2100338" y="8565"/>
                </a:lnTo>
                <a:lnTo>
                  <a:pt x="1961370" y="15086"/>
                </a:lnTo>
                <a:lnTo>
                  <a:pt x="1825258" y="23353"/>
                </a:lnTo>
                <a:lnTo>
                  <a:pt x="1692228" y="33313"/>
                </a:lnTo>
                <a:lnTo>
                  <a:pt x="1562504" y="44913"/>
                </a:lnTo>
                <a:lnTo>
                  <a:pt x="1436312" y="58100"/>
                </a:lnTo>
                <a:lnTo>
                  <a:pt x="1313877" y="72823"/>
                </a:lnTo>
                <a:lnTo>
                  <a:pt x="1195424" y="89028"/>
                </a:lnTo>
                <a:lnTo>
                  <a:pt x="1081179" y="106662"/>
                </a:lnTo>
                <a:lnTo>
                  <a:pt x="971367" y="125674"/>
                </a:lnTo>
                <a:lnTo>
                  <a:pt x="918193" y="135679"/>
                </a:lnTo>
                <a:lnTo>
                  <a:pt x="866213" y="146010"/>
                </a:lnTo>
                <a:lnTo>
                  <a:pt x="815453" y="156658"/>
                </a:lnTo>
                <a:lnTo>
                  <a:pt x="765942" y="167617"/>
                </a:lnTo>
                <a:lnTo>
                  <a:pt x="717708" y="178881"/>
                </a:lnTo>
                <a:lnTo>
                  <a:pt x="670780" y="190444"/>
                </a:lnTo>
                <a:lnTo>
                  <a:pt x="625185" y="202298"/>
                </a:lnTo>
                <a:lnTo>
                  <a:pt x="580951" y="214437"/>
                </a:lnTo>
                <a:lnTo>
                  <a:pt x="538108" y="226855"/>
                </a:lnTo>
                <a:lnTo>
                  <a:pt x="496682" y="239544"/>
                </a:lnTo>
                <a:lnTo>
                  <a:pt x="456702" y="252499"/>
                </a:lnTo>
                <a:lnTo>
                  <a:pt x="418197" y="265713"/>
                </a:lnTo>
                <a:lnTo>
                  <a:pt x="381194" y="279178"/>
                </a:lnTo>
                <a:lnTo>
                  <a:pt x="311808" y="306840"/>
                </a:lnTo>
                <a:lnTo>
                  <a:pt x="248769" y="335431"/>
                </a:lnTo>
                <a:lnTo>
                  <a:pt x="192304" y="364899"/>
                </a:lnTo>
                <a:lnTo>
                  <a:pt x="142636" y="395192"/>
                </a:lnTo>
                <a:lnTo>
                  <a:pt x="99991" y="426256"/>
                </a:lnTo>
                <a:lnTo>
                  <a:pt x="64595" y="458040"/>
                </a:lnTo>
                <a:lnTo>
                  <a:pt x="36672" y="490489"/>
                </a:lnTo>
                <a:lnTo>
                  <a:pt x="16449" y="523553"/>
                </a:lnTo>
                <a:lnTo>
                  <a:pt x="1042" y="574184"/>
                </a:lnTo>
                <a:lnTo>
                  <a:pt x="0" y="591312"/>
                </a:lnTo>
                <a:lnTo>
                  <a:pt x="1042" y="608441"/>
                </a:lnTo>
                <a:lnTo>
                  <a:pt x="16449" y="659079"/>
                </a:lnTo>
                <a:lnTo>
                  <a:pt x="36672" y="692146"/>
                </a:lnTo>
                <a:lnTo>
                  <a:pt x="64595" y="724599"/>
                </a:lnTo>
                <a:lnTo>
                  <a:pt x="99991" y="756385"/>
                </a:lnTo>
                <a:lnTo>
                  <a:pt x="142636" y="787451"/>
                </a:lnTo>
                <a:lnTo>
                  <a:pt x="192304" y="817745"/>
                </a:lnTo>
                <a:lnTo>
                  <a:pt x="248769" y="847214"/>
                </a:lnTo>
                <a:lnTo>
                  <a:pt x="311808" y="875806"/>
                </a:lnTo>
                <a:lnTo>
                  <a:pt x="381194" y="903467"/>
                </a:lnTo>
                <a:lnTo>
                  <a:pt x="418197" y="916933"/>
                </a:lnTo>
                <a:lnTo>
                  <a:pt x="456702" y="930146"/>
                </a:lnTo>
                <a:lnTo>
                  <a:pt x="496682" y="943100"/>
                </a:lnTo>
                <a:lnTo>
                  <a:pt x="538108" y="955790"/>
                </a:lnTo>
                <a:lnTo>
                  <a:pt x="580951" y="968207"/>
                </a:lnTo>
                <a:lnTo>
                  <a:pt x="625185" y="980345"/>
                </a:lnTo>
                <a:lnTo>
                  <a:pt x="670780" y="992199"/>
                </a:lnTo>
                <a:lnTo>
                  <a:pt x="717708" y="1003761"/>
                </a:lnTo>
                <a:lnTo>
                  <a:pt x="765942" y="1015025"/>
                </a:lnTo>
                <a:lnTo>
                  <a:pt x="815453" y="1025983"/>
                </a:lnTo>
                <a:lnTo>
                  <a:pt x="866213" y="1036631"/>
                </a:lnTo>
                <a:lnTo>
                  <a:pt x="918193" y="1046960"/>
                </a:lnTo>
                <a:lnTo>
                  <a:pt x="971367" y="1056965"/>
                </a:lnTo>
                <a:lnTo>
                  <a:pt x="1025705" y="1066639"/>
                </a:lnTo>
                <a:lnTo>
                  <a:pt x="1137762" y="1084967"/>
                </a:lnTo>
                <a:lnTo>
                  <a:pt x="1254139" y="1101891"/>
                </a:lnTo>
                <a:lnTo>
                  <a:pt x="1374611" y="1117359"/>
                </a:lnTo>
                <a:lnTo>
                  <a:pt x="1498952" y="1131319"/>
                </a:lnTo>
                <a:lnTo>
                  <a:pt x="1626938" y="1143718"/>
                </a:lnTo>
                <a:lnTo>
                  <a:pt x="1758344" y="1154503"/>
                </a:lnTo>
                <a:lnTo>
                  <a:pt x="1892943" y="1163621"/>
                </a:lnTo>
                <a:lnTo>
                  <a:pt x="2030511" y="1171021"/>
                </a:lnTo>
                <a:lnTo>
                  <a:pt x="2170822" y="1176649"/>
                </a:lnTo>
                <a:lnTo>
                  <a:pt x="2313652" y="1180453"/>
                </a:lnTo>
                <a:lnTo>
                  <a:pt x="2532126" y="1182624"/>
                </a:lnTo>
                <a:lnTo>
                  <a:pt x="2750599" y="1180453"/>
                </a:lnTo>
                <a:lnTo>
                  <a:pt x="2893429" y="1176649"/>
                </a:lnTo>
                <a:lnTo>
                  <a:pt x="3033740" y="1171021"/>
                </a:lnTo>
                <a:lnTo>
                  <a:pt x="3171308" y="1163621"/>
                </a:lnTo>
                <a:lnTo>
                  <a:pt x="3305907" y="1154503"/>
                </a:lnTo>
                <a:lnTo>
                  <a:pt x="3437313" y="1143718"/>
                </a:lnTo>
                <a:lnTo>
                  <a:pt x="3565299" y="1131319"/>
                </a:lnTo>
                <a:lnTo>
                  <a:pt x="3689640" y="1117359"/>
                </a:lnTo>
                <a:lnTo>
                  <a:pt x="3810112" y="1101891"/>
                </a:lnTo>
                <a:lnTo>
                  <a:pt x="3926489" y="1084967"/>
                </a:lnTo>
                <a:lnTo>
                  <a:pt x="4038546" y="1066639"/>
                </a:lnTo>
                <a:lnTo>
                  <a:pt x="4092884" y="1056965"/>
                </a:lnTo>
                <a:lnTo>
                  <a:pt x="4146058" y="1046960"/>
                </a:lnTo>
                <a:lnTo>
                  <a:pt x="4198038" y="1036631"/>
                </a:lnTo>
                <a:lnTo>
                  <a:pt x="4248798" y="1025983"/>
                </a:lnTo>
                <a:lnTo>
                  <a:pt x="4298309" y="1015025"/>
                </a:lnTo>
                <a:lnTo>
                  <a:pt x="4346543" y="1003761"/>
                </a:lnTo>
                <a:lnTo>
                  <a:pt x="4393471" y="992199"/>
                </a:lnTo>
                <a:lnTo>
                  <a:pt x="4439066" y="980345"/>
                </a:lnTo>
                <a:lnTo>
                  <a:pt x="4483300" y="968207"/>
                </a:lnTo>
                <a:lnTo>
                  <a:pt x="4526143" y="955790"/>
                </a:lnTo>
                <a:lnTo>
                  <a:pt x="4567569" y="943100"/>
                </a:lnTo>
                <a:lnTo>
                  <a:pt x="4607549" y="930146"/>
                </a:lnTo>
                <a:lnTo>
                  <a:pt x="4646054" y="916933"/>
                </a:lnTo>
                <a:lnTo>
                  <a:pt x="4683057" y="903467"/>
                </a:lnTo>
                <a:lnTo>
                  <a:pt x="4752443" y="875806"/>
                </a:lnTo>
                <a:lnTo>
                  <a:pt x="4815482" y="847214"/>
                </a:lnTo>
                <a:lnTo>
                  <a:pt x="4871947" y="817745"/>
                </a:lnTo>
                <a:lnTo>
                  <a:pt x="4921615" y="787451"/>
                </a:lnTo>
                <a:lnTo>
                  <a:pt x="4964260" y="756385"/>
                </a:lnTo>
                <a:lnTo>
                  <a:pt x="4999656" y="724599"/>
                </a:lnTo>
                <a:lnTo>
                  <a:pt x="5027579" y="692146"/>
                </a:lnTo>
                <a:lnTo>
                  <a:pt x="5047802" y="659079"/>
                </a:lnTo>
                <a:lnTo>
                  <a:pt x="5063209" y="608441"/>
                </a:lnTo>
                <a:lnTo>
                  <a:pt x="5064252" y="591312"/>
                </a:lnTo>
                <a:lnTo>
                  <a:pt x="5063209" y="574184"/>
                </a:lnTo>
                <a:lnTo>
                  <a:pt x="5047802" y="523553"/>
                </a:lnTo>
                <a:lnTo>
                  <a:pt x="5027579" y="490489"/>
                </a:lnTo>
                <a:lnTo>
                  <a:pt x="4999656" y="458040"/>
                </a:lnTo>
                <a:lnTo>
                  <a:pt x="4964260" y="426256"/>
                </a:lnTo>
                <a:lnTo>
                  <a:pt x="4921615" y="395192"/>
                </a:lnTo>
                <a:lnTo>
                  <a:pt x="4871947" y="364899"/>
                </a:lnTo>
                <a:lnTo>
                  <a:pt x="4815482" y="335431"/>
                </a:lnTo>
                <a:lnTo>
                  <a:pt x="4752443" y="306840"/>
                </a:lnTo>
                <a:lnTo>
                  <a:pt x="4683057" y="279178"/>
                </a:lnTo>
                <a:lnTo>
                  <a:pt x="4646054" y="265713"/>
                </a:lnTo>
                <a:lnTo>
                  <a:pt x="4607549" y="252499"/>
                </a:lnTo>
                <a:lnTo>
                  <a:pt x="4567569" y="239544"/>
                </a:lnTo>
                <a:lnTo>
                  <a:pt x="4526143" y="226855"/>
                </a:lnTo>
                <a:lnTo>
                  <a:pt x="4483300" y="214437"/>
                </a:lnTo>
                <a:lnTo>
                  <a:pt x="4439066" y="202298"/>
                </a:lnTo>
                <a:lnTo>
                  <a:pt x="4393471" y="190444"/>
                </a:lnTo>
                <a:lnTo>
                  <a:pt x="4346543" y="178881"/>
                </a:lnTo>
                <a:lnTo>
                  <a:pt x="4298309" y="167617"/>
                </a:lnTo>
                <a:lnTo>
                  <a:pt x="4248798" y="156658"/>
                </a:lnTo>
                <a:lnTo>
                  <a:pt x="4198038" y="146010"/>
                </a:lnTo>
                <a:lnTo>
                  <a:pt x="4146058" y="135679"/>
                </a:lnTo>
                <a:lnTo>
                  <a:pt x="4092884" y="125674"/>
                </a:lnTo>
                <a:lnTo>
                  <a:pt x="3983072" y="106662"/>
                </a:lnTo>
                <a:lnTo>
                  <a:pt x="3868827" y="89028"/>
                </a:lnTo>
                <a:lnTo>
                  <a:pt x="3750374" y="72823"/>
                </a:lnTo>
                <a:lnTo>
                  <a:pt x="3627939" y="58100"/>
                </a:lnTo>
                <a:lnTo>
                  <a:pt x="3501747" y="44913"/>
                </a:lnTo>
                <a:lnTo>
                  <a:pt x="3372023" y="33313"/>
                </a:lnTo>
                <a:lnTo>
                  <a:pt x="3238993" y="23353"/>
                </a:lnTo>
                <a:lnTo>
                  <a:pt x="3102881" y="15086"/>
                </a:lnTo>
                <a:lnTo>
                  <a:pt x="2963913" y="8565"/>
                </a:lnTo>
                <a:lnTo>
                  <a:pt x="2822314" y="3841"/>
                </a:lnTo>
                <a:lnTo>
                  <a:pt x="2605476" y="243"/>
                </a:lnTo>
                <a:lnTo>
                  <a:pt x="2532126" y="0"/>
                </a:lnTo>
                <a:close/>
              </a:path>
            </a:pathLst>
          </a:custGeom>
          <a:solidFill>
            <a:srgbClr val="F1F1F1"/>
          </a:solidFill>
        </p:spPr>
        <p:txBody>
          <a:bodyPr wrap="square" lIns="0" tIns="0" rIns="0" bIns="0" rtlCol="0"/>
          <a:lstStyle/>
          <a:p/>
        </p:txBody>
      </p:sp>
      <p:sp>
        <p:nvSpPr>
          <p:cNvPr id="26" name="object 26"/>
          <p:cNvSpPr/>
          <p:nvPr/>
        </p:nvSpPr>
        <p:spPr>
          <a:xfrm>
            <a:off x="4229100" y="5708903"/>
            <a:ext cx="551815" cy="5080"/>
          </a:xfrm>
          <a:custGeom>
            <a:avLst/>
            <a:gdLst/>
            <a:ahLst/>
            <a:cxnLst/>
            <a:rect l="l" t="t" r="r" b="b"/>
            <a:pathLst>
              <a:path w="551814" h="5079">
                <a:moveTo>
                  <a:pt x="0" y="4699"/>
                </a:moveTo>
                <a:lnTo>
                  <a:pt x="551561" y="0"/>
                </a:lnTo>
              </a:path>
            </a:pathLst>
          </a:custGeom>
          <a:ln w="9144">
            <a:solidFill>
              <a:srgbClr val="7E7E7E"/>
            </a:solidFill>
          </a:ln>
        </p:spPr>
        <p:txBody>
          <a:bodyPr wrap="square" lIns="0" tIns="0" rIns="0" bIns="0" rtlCol="0"/>
          <a:lstStyle/>
          <a:p/>
        </p:txBody>
      </p:sp>
      <p:sp>
        <p:nvSpPr>
          <p:cNvPr id="27" name="object 27"/>
          <p:cNvSpPr/>
          <p:nvPr/>
        </p:nvSpPr>
        <p:spPr>
          <a:xfrm>
            <a:off x="1580388" y="5376671"/>
            <a:ext cx="622300" cy="0"/>
          </a:xfrm>
          <a:custGeom>
            <a:avLst/>
            <a:gdLst/>
            <a:ahLst/>
            <a:cxnLst/>
            <a:rect l="l" t="t" r="r" b="b"/>
            <a:pathLst>
              <a:path w="622300">
                <a:moveTo>
                  <a:pt x="0" y="0"/>
                </a:moveTo>
                <a:lnTo>
                  <a:pt x="622300" y="0"/>
                </a:lnTo>
              </a:path>
            </a:pathLst>
          </a:custGeom>
          <a:ln w="9144">
            <a:solidFill>
              <a:srgbClr val="7E7E7E"/>
            </a:solidFill>
          </a:ln>
        </p:spPr>
        <p:txBody>
          <a:bodyPr wrap="square" lIns="0" tIns="0" rIns="0" bIns="0" rtlCol="0"/>
          <a:lstStyle/>
          <a:p/>
        </p:txBody>
      </p:sp>
      <p:sp>
        <p:nvSpPr>
          <p:cNvPr id="28" name="object 28"/>
          <p:cNvSpPr/>
          <p:nvPr/>
        </p:nvSpPr>
        <p:spPr>
          <a:xfrm>
            <a:off x="3499103" y="5027676"/>
            <a:ext cx="876935" cy="6985"/>
          </a:xfrm>
          <a:custGeom>
            <a:avLst/>
            <a:gdLst/>
            <a:ahLst/>
            <a:cxnLst/>
            <a:rect l="l" t="t" r="r" b="b"/>
            <a:pathLst>
              <a:path w="876935" h="6985">
                <a:moveTo>
                  <a:pt x="0" y="6604"/>
                </a:moveTo>
                <a:lnTo>
                  <a:pt x="876554" y="0"/>
                </a:lnTo>
              </a:path>
            </a:pathLst>
          </a:custGeom>
          <a:ln w="9143">
            <a:solidFill>
              <a:srgbClr val="7E7E7E"/>
            </a:solidFill>
          </a:ln>
        </p:spPr>
        <p:txBody>
          <a:bodyPr wrap="square" lIns="0" tIns="0" rIns="0" bIns="0" rtlCol="0"/>
          <a:lstStyle/>
          <a:p/>
        </p:txBody>
      </p:sp>
      <p:sp>
        <p:nvSpPr>
          <p:cNvPr id="29" name="object 29"/>
          <p:cNvSpPr/>
          <p:nvPr/>
        </p:nvSpPr>
        <p:spPr>
          <a:xfrm>
            <a:off x="3017520" y="5708903"/>
            <a:ext cx="1211580" cy="6350"/>
          </a:xfrm>
          <a:custGeom>
            <a:avLst/>
            <a:gdLst/>
            <a:ahLst/>
            <a:cxnLst/>
            <a:rect l="l" t="t" r="r" b="b"/>
            <a:pathLst>
              <a:path w="1211579" h="6350">
                <a:moveTo>
                  <a:pt x="0" y="0"/>
                </a:moveTo>
                <a:lnTo>
                  <a:pt x="1211071" y="5778"/>
                </a:lnTo>
              </a:path>
            </a:pathLst>
          </a:custGeom>
          <a:ln w="9144">
            <a:solidFill>
              <a:srgbClr val="7E7E7E"/>
            </a:solidFill>
          </a:ln>
        </p:spPr>
        <p:txBody>
          <a:bodyPr wrap="square" lIns="0" tIns="0" rIns="0" bIns="0" rtlCol="0"/>
          <a:lstStyle/>
          <a:p/>
        </p:txBody>
      </p:sp>
      <p:sp>
        <p:nvSpPr>
          <p:cNvPr id="30" name="object 30"/>
          <p:cNvSpPr/>
          <p:nvPr/>
        </p:nvSpPr>
        <p:spPr>
          <a:xfrm>
            <a:off x="3017520" y="5027676"/>
            <a:ext cx="1701800" cy="681990"/>
          </a:xfrm>
          <a:custGeom>
            <a:avLst/>
            <a:gdLst/>
            <a:ahLst/>
            <a:cxnLst/>
            <a:rect l="l" t="t" r="r" b="b"/>
            <a:pathLst>
              <a:path w="1701800" h="681989">
                <a:moveTo>
                  <a:pt x="0" y="681570"/>
                </a:moveTo>
                <a:lnTo>
                  <a:pt x="1701800" y="0"/>
                </a:lnTo>
              </a:path>
            </a:pathLst>
          </a:custGeom>
          <a:ln w="9144">
            <a:solidFill>
              <a:srgbClr val="7E7E7E"/>
            </a:solidFill>
          </a:ln>
        </p:spPr>
        <p:txBody>
          <a:bodyPr wrap="square" lIns="0" tIns="0" rIns="0" bIns="0" rtlCol="0"/>
          <a:lstStyle/>
          <a:p/>
        </p:txBody>
      </p:sp>
      <p:sp>
        <p:nvSpPr>
          <p:cNvPr id="31" name="object 31"/>
          <p:cNvSpPr/>
          <p:nvPr/>
        </p:nvSpPr>
        <p:spPr>
          <a:xfrm>
            <a:off x="3596640" y="5033771"/>
            <a:ext cx="631825" cy="681355"/>
          </a:xfrm>
          <a:custGeom>
            <a:avLst/>
            <a:gdLst/>
            <a:ahLst/>
            <a:cxnLst/>
            <a:rect l="l" t="t" r="r" b="b"/>
            <a:pathLst>
              <a:path w="631825" h="681354">
                <a:moveTo>
                  <a:pt x="0" y="0"/>
                </a:moveTo>
                <a:lnTo>
                  <a:pt x="631698" y="680758"/>
                </a:lnTo>
              </a:path>
            </a:pathLst>
          </a:custGeom>
          <a:ln w="9144">
            <a:solidFill>
              <a:srgbClr val="7E7E7E"/>
            </a:solidFill>
          </a:ln>
        </p:spPr>
        <p:txBody>
          <a:bodyPr wrap="square" lIns="0" tIns="0" rIns="0" bIns="0" rtlCol="0"/>
          <a:lstStyle/>
          <a:p/>
        </p:txBody>
      </p:sp>
      <p:sp>
        <p:nvSpPr>
          <p:cNvPr id="32" name="object 32"/>
          <p:cNvSpPr/>
          <p:nvPr/>
        </p:nvSpPr>
        <p:spPr>
          <a:xfrm>
            <a:off x="3102864" y="5033771"/>
            <a:ext cx="506730" cy="685800"/>
          </a:xfrm>
          <a:custGeom>
            <a:avLst/>
            <a:gdLst/>
            <a:ahLst/>
            <a:cxnLst/>
            <a:rect l="l" t="t" r="r" b="b"/>
            <a:pathLst>
              <a:path w="506729" h="685800">
                <a:moveTo>
                  <a:pt x="506222" y="0"/>
                </a:moveTo>
                <a:lnTo>
                  <a:pt x="0" y="685774"/>
                </a:lnTo>
              </a:path>
            </a:pathLst>
          </a:custGeom>
          <a:ln w="9144">
            <a:solidFill>
              <a:srgbClr val="7E7E7E"/>
            </a:solidFill>
          </a:ln>
        </p:spPr>
        <p:txBody>
          <a:bodyPr wrap="square" lIns="0" tIns="0" rIns="0" bIns="0" rtlCol="0"/>
          <a:lstStyle/>
          <a:p/>
        </p:txBody>
      </p:sp>
      <p:sp>
        <p:nvSpPr>
          <p:cNvPr id="33" name="object 33"/>
          <p:cNvSpPr/>
          <p:nvPr/>
        </p:nvSpPr>
        <p:spPr>
          <a:xfrm>
            <a:off x="3043427" y="5033771"/>
            <a:ext cx="506730" cy="685800"/>
          </a:xfrm>
          <a:custGeom>
            <a:avLst/>
            <a:gdLst/>
            <a:ahLst/>
            <a:cxnLst/>
            <a:rect l="l" t="t" r="r" b="b"/>
            <a:pathLst>
              <a:path w="506729" h="685800">
                <a:moveTo>
                  <a:pt x="506222" y="0"/>
                </a:moveTo>
                <a:lnTo>
                  <a:pt x="0" y="685774"/>
                </a:lnTo>
              </a:path>
            </a:pathLst>
          </a:custGeom>
          <a:ln w="9144">
            <a:solidFill>
              <a:srgbClr val="7E7E7E"/>
            </a:solidFill>
          </a:ln>
        </p:spPr>
        <p:txBody>
          <a:bodyPr wrap="square" lIns="0" tIns="0" rIns="0" bIns="0" rtlCol="0"/>
          <a:lstStyle/>
          <a:p/>
        </p:txBody>
      </p:sp>
      <p:sp>
        <p:nvSpPr>
          <p:cNvPr id="34" name="object 34"/>
          <p:cNvSpPr/>
          <p:nvPr/>
        </p:nvSpPr>
        <p:spPr>
          <a:xfrm>
            <a:off x="2456688" y="5376671"/>
            <a:ext cx="591185" cy="340995"/>
          </a:xfrm>
          <a:custGeom>
            <a:avLst/>
            <a:gdLst/>
            <a:ahLst/>
            <a:cxnLst/>
            <a:rect l="l" t="t" r="r" b="b"/>
            <a:pathLst>
              <a:path w="591185" h="340995">
                <a:moveTo>
                  <a:pt x="590676" y="340969"/>
                </a:moveTo>
                <a:lnTo>
                  <a:pt x="0" y="0"/>
                </a:lnTo>
              </a:path>
            </a:pathLst>
          </a:custGeom>
          <a:ln w="9144">
            <a:solidFill>
              <a:srgbClr val="7E7E7E"/>
            </a:solidFill>
          </a:ln>
        </p:spPr>
        <p:txBody>
          <a:bodyPr wrap="square" lIns="0" tIns="0" rIns="0" bIns="0" rtlCol="0"/>
          <a:lstStyle/>
          <a:p/>
        </p:txBody>
      </p:sp>
      <p:sp>
        <p:nvSpPr>
          <p:cNvPr id="35" name="object 35"/>
          <p:cNvSpPr/>
          <p:nvPr/>
        </p:nvSpPr>
        <p:spPr>
          <a:xfrm>
            <a:off x="3886200" y="5573267"/>
            <a:ext cx="342900" cy="281940"/>
          </a:xfrm>
          <a:prstGeom prst="rect">
            <a:avLst/>
          </a:prstGeom>
          <a:blipFill>
            <a:blip r:embed="rId4" cstate="print"/>
            <a:stretch>
              <a:fillRect/>
            </a:stretch>
          </a:blipFill>
        </p:spPr>
        <p:txBody>
          <a:bodyPr wrap="square" lIns="0" tIns="0" rIns="0" bIns="0" rtlCol="0"/>
          <a:lstStyle/>
          <a:p/>
        </p:txBody>
      </p:sp>
      <p:sp>
        <p:nvSpPr>
          <p:cNvPr id="36" name="object 36"/>
          <p:cNvSpPr/>
          <p:nvPr/>
        </p:nvSpPr>
        <p:spPr>
          <a:xfrm>
            <a:off x="4376928" y="4885944"/>
            <a:ext cx="342900" cy="281939"/>
          </a:xfrm>
          <a:prstGeom prst="rect">
            <a:avLst/>
          </a:prstGeom>
          <a:blipFill>
            <a:blip r:embed="rId4" cstate="print"/>
            <a:stretch>
              <a:fillRect/>
            </a:stretch>
          </a:blipFill>
        </p:spPr>
        <p:txBody>
          <a:bodyPr wrap="square" lIns="0" tIns="0" rIns="0" bIns="0" rtlCol="0"/>
          <a:lstStyle/>
          <a:p/>
        </p:txBody>
      </p:sp>
      <p:sp>
        <p:nvSpPr>
          <p:cNvPr id="37" name="object 37"/>
          <p:cNvSpPr/>
          <p:nvPr/>
        </p:nvSpPr>
        <p:spPr>
          <a:xfrm>
            <a:off x="2458211" y="5033771"/>
            <a:ext cx="1102360" cy="332105"/>
          </a:xfrm>
          <a:custGeom>
            <a:avLst/>
            <a:gdLst/>
            <a:ahLst/>
            <a:cxnLst/>
            <a:rect l="l" t="t" r="r" b="b"/>
            <a:pathLst>
              <a:path w="1102360" h="332104">
                <a:moveTo>
                  <a:pt x="1101978" y="0"/>
                </a:moveTo>
                <a:lnTo>
                  <a:pt x="0" y="332104"/>
                </a:lnTo>
              </a:path>
            </a:pathLst>
          </a:custGeom>
          <a:ln w="9143">
            <a:solidFill>
              <a:srgbClr val="7E7E7E"/>
            </a:solidFill>
          </a:ln>
        </p:spPr>
        <p:txBody>
          <a:bodyPr wrap="square" lIns="0" tIns="0" rIns="0" bIns="0" rtlCol="0"/>
          <a:lstStyle/>
          <a:p/>
        </p:txBody>
      </p:sp>
      <p:sp>
        <p:nvSpPr>
          <p:cNvPr id="38" name="object 38"/>
          <p:cNvSpPr/>
          <p:nvPr/>
        </p:nvSpPr>
        <p:spPr>
          <a:xfrm>
            <a:off x="3307079" y="4885944"/>
            <a:ext cx="342900" cy="281939"/>
          </a:xfrm>
          <a:prstGeom prst="rect">
            <a:avLst/>
          </a:prstGeom>
          <a:blipFill>
            <a:blip r:embed="rId5" cstate="print"/>
            <a:stretch>
              <a:fillRect/>
            </a:stretch>
          </a:blipFill>
        </p:spPr>
        <p:txBody>
          <a:bodyPr wrap="square" lIns="0" tIns="0" rIns="0" bIns="0" rtlCol="0"/>
          <a:lstStyle/>
          <a:p/>
        </p:txBody>
      </p:sp>
      <p:sp>
        <p:nvSpPr>
          <p:cNvPr id="39" name="object 39"/>
          <p:cNvSpPr/>
          <p:nvPr/>
        </p:nvSpPr>
        <p:spPr>
          <a:xfrm>
            <a:off x="2817876" y="5573267"/>
            <a:ext cx="342900" cy="281940"/>
          </a:xfrm>
          <a:prstGeom prst="rect">
            <a:avLst/>
          </a:prstGeom>
          <a:blipFill>
            <a:blip r:embed="rId5" cstate="print"/>
            <a:stretch>
              <a:fillRect/>
            </a:stretch>
          </a:blipFill>
        </p:spPr>
        <p:txBody>
          <a:bodyPr wrap="square" lIns="0" tIns="0" rIns="0" bIns="0" rtlCol="0"/>
          <a:lstStyle/>
          <a:p/>
        </p:txBody>
      </p:sp>
      <p:sp>
        <p:nvSpPr>
          <p:cNvPr id="40" name="object 40"/>
          <p:cNvSpPr/>
          <p:nvPr/>
        </p:nvSpPr>
        <p:spPr>
          <a:xfrm>
            <a:off x="2122932" y="5241035"/>
            <a:ext cx="344424" cy="280416"/>
          </a:xfrm>
          <a:prstGeom prst="rect">
            <a:avLst/>
          </a:prstGeom>
          <a:blipFill>
            <a:blip r:embed="rId6" cstate="print"/>
            <a:stretch>
              <a:fillRect/>
            </a:stretch>
          </a:blipFill>
        </p:spPr>
        <p:txBody>
          <a:bodyPr wrap="square" lIns="0" tIns="0" rIns="0" bIns="0" rtlCol="0"/>
          <a:lstStyle/>
          <a:p/>
        </p:txBody>
      </p:sp>
      <p:sp>
        <p:nvSpPr>
          <p:cNvPr id="41" name="object 41"/>
          <p:cNvSpPr/>
          <p:nvPr/>
        </p:nvSpPr>
        <p:spPr>
          <a:xfrm>
            <a:off x="1348739" y="5251703"/>
            <a:ext cx="342899" cy="280416"/>
          </a:xfrm>
          <a:prstGeom prst="rect">
            <a:avLst/>
          </a:prstGeom>
          <a:blipFill>
            <a:blip r:embed="rId7" cstate="print"/>
            <a:stretch>
              <a:fillRect/>
            </a:stretch>
          </a:blipFill>
        </p:spPr>
        <p:txBody>
          <a:bodyPr wrap="square" lIns="0" tIns="0" rIns="0" bIns="0" rtlCol="0"/>
          <a:lstStyle/>
          <a:p/>
        </p:txBody>
      </p:sp>
      <p:sp>
        <p:nvSpPr>
          <p:cNvPr id="42" name="object 42"/>
          <p:cNvSpPr/>
          <p:nvPr/>
        </p:nvSpPr>
        <p:spPr>
          <a:xfrm>
            <a:off x="4780788" y="5585459"/>
            <a:ext cx="304800" cy="248412"/>
          </a:xfrm>
          <a:prstGeom prst="rect">
            <a:avLst/>
          </a:prstGeom>
          <a:blipFill>
            <a:blip r:embed="rId8" cstate="print"/>
            <a:stretch>
              <a:fillRect/>
            </a:stretch>
          </a:blipFill>
        </p:spPr>
        <p:txBody>
          <a:bodyPr wrap="square" lIns="0" tIns="0" rIns="0" bIns="0" rtlCol="0"/>
          <a:lstStyle/>
          <a:p/>
        </p:txBody>
      </p:sp>
      <p:sp>
        <p:nvSpPr>
          <p:cNvPr id="43" name="object 43"/>
          <p:cNvSpPr txBox="1"/>
          <p:nvPr/>
        </p:nvSpPr>
        <p:spPr>
          <a:xfrm>
            <a:off x="2961513" y="1480566"/>
            <a:ext cx="842644"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Microsoft JhengHei" panose="020B0604030504040204" charset="-120"/>
                <a:cs typeface="Microsoft JhengHei" panose="020B0604030504040204" charset="-120"/>
              </a:rPr>
              <a:t>网络策略</a:t>
            </a:r>
            <a:endParaRPr sz="1600">
              <a:latin typeface="Microsoft JhengHei" panose="020B0604030504040204" charset="-120"/>
              <a:cs typeface="Microsoft JhengHei" panose="020B0604030504040204" charset="-120"/>
            </a:endParaRPr>
          </a:p>
        </p:txBody>
      </p:sp>
      <p:sp>
        <p:nvSpPr>
          <p:cNvPr id="44" name="object 44"/>
          <p:cNvSpPr/>
          <p:nvPr/>
        </p:nvSpPr>
        <p:spPr>
          <a:xfrm>
            <a:off x="763523" y="1819655"/>
            <a:ext cx="5076825" cy="1146175"/>
          </a:xfrm>
          <a:custGeom>
            <a:avLst/>
            <a:gdLst/>
            <a:ahLst/>
            <a:cxnLst/>
            <a:rect l="l" t="t" r="r" b="b"/>
            <a:pathLst>
              <a:path w="5076825" h="1146175">
                <a:moveTo>
                  <a:pt x="2538222" y="0"/>
                </a:moveTo>
                <a:lnTo>
                  <a:pt x="2464691" y="235"/>
                </a:lnTo>
                <a:lnTo>
                  <a:pt x="2391679" y="939"/>
                </a:lnTo>
                <a:lnTo>
                  <a:pt x="2319213" y="2103"/>
                </a:lnTo>
                <a:lnTo>
                  <a:pt x="2247323" y="3722"/>
                </a:lnTo>
                <a:lnTo>
                  <a:pt x="2105379" y="8298"/>
                </a:lnTo>
                <a:lnTo>
                  <a:pt x="1897479" y="18413"/>
                </a:lnTo>
                <a:lnTo>
                  <a:pt x="1762553" y="27249"/>
                </a:lnTo>
                <a:lnTo>
                  <a:pt x="1630830" y="37700"/>
                </a:lnTo>
                <a:lnTo>
                  <a:pt x="1502534" y="49714"/>
                </a:lnTo>
                <a:lnTo>
                  <a:pt x="1377892" y="63242"/>
                </a:lnTo>
                <a:lnTo>
                  <a:pt x="1257130" y="78232"/>
                </a:lnTo>
                <a:lnTo>
                  <a:pt x="1140473" y="94632"/>
                </a:lnTo>
                <a:lnTo>
                  <a:pt x="1028147" y="112392"/>
                </a:lnTo>
                <a:lnTo>
                  <a:pt x="920378" y="131462"/>
                </a:lnTo>
                <a:lnTo>
                  <a:pt x="868273" y="141472"/>
                </a:lnTo>
                <a:lnTo>
                  <a:pt x="817391" y="151789"/>
                </a:lnTo>
                <a:lnTo>
                  <a:pt x="767762" y="162409"/>
                </a:lnTo>
                <a:lnTo>
                  <a:pt x="719413" y="173324"/>
                </a:lnTo>
                <a:lnTo>
                  <a:pt x="672372" y="184528"/>
                </a:lnTo>
                <a:lnTo>
                  <a:pt x="626669" y="196015"/>
                </a:lnTo>
                <a:lnTo>
                  <a:pt x="582330" y="207778"/>
                </a:lnTo>
                <a:lnTo>
                  <a:pt x="539384" y="219811"/>
                </a:lnTo>
                <a:lnTo>
                  <a:pt x="497860" y="232108"/>
                </a:lnTo>
                <a:lnTo>
                  <a:pt x="457785" y="244661"/>
                </a:lnTo>
                <a:lnTo>
                  <a:pt x="419188" y="257466"/>
                </a:lnTo>
                <a:lnTo>
                  <a:pt x="382097" y="270515"/>
                </a:lnTo>
                <a:lnTo>
                  <a:pt x="312546" y="297321"/>
                </a:lnTo>
                <a:lnTo>
                  <a:pt x="249358" y="325028"/>
                </a:lnTo>
                <a:lnTo>
                  <a:pt x="192758" y="353586"/>
                </a:lnTo>
                <a:lnTo>
                  <a:pt x="142972" y="382944"/>
                </a:lnTo>
                <a:lnTo>
                  <a:pt x="100227" y="413050"/>
                </a:lnTo>
                <a:lnTo>
                  <a:pt x="64747" y="443853"/>
                </a:lnTo>
                <a:lnTo>
                  <a:pt x="36759" y="475303"/>
                </a:lnTo>
                <a:lnTo>
                  <a:pt x="9316" y="523579"/>
                </a:lnTo>
                <a:lnTo>
                  <a:pt x="0" y="573024"/>
                </a:lnTo>
                <a:lnTo>
                  <a:pt x="1044" y="589624"/>
                </a:lnTo>
                <a:lnTo>
                  <a:pt x="16487" y="638698"/>
                </a:lnTo>
                <a:lnTo>
                  <a:pt x="49802" y="686547"/>
                </a:lnTo>
                <a:lnTo>
                  <a:pt x="81565" y="717680"/>
                </a:lnTo>
                <a:lnTo>
                  <a:pt x="120706" y="748141"/>
                </a:lnTo>
                <a:lnTo>
                  <a:pt x="166999" y="777879"/>
                </a:lnTo>
                <a:lnTo>
                  <a:pt x="220220" y="806843"/>
                </a:lnTo>
                <a:lnTo>
                  <a:pt x="280142" y="834982"/>
                </a:lnTo>
                <a:lnTo>
                  <a:pt x="346540" y="862245"/>
                </a:lnTo>
                <a:lnTo>
                  <a:pt x="419188" y="888581"/>
                </a:lnTo>
                <a:lnTo>
                  <a:pt x="457785" y="901386"/>
                </a:lnTo>
                <a:lnTo>
                  <a:pt x="497860" y="913939"/>
                </a:lnTo>
                <a:lnTo>
                  <a:pt x="539384" y="926236"/>
                </a:lnTo>
                <a:lnTo>
                  <a:pt x="582330" y="938269"/>
                </a:lnTo>
                <a:lnTo>
                  <a:pt x="626669" y="950032"/>
                </a:lnTo>
                <a:lnTo>
                  <a:pt x="672372" y="961519"/>
                </a:lnTo>
                <a:lnTo>
                  <a:pt x="719413" y="972723"/>
                </a:lnTo>
                <a:lnTo>
                  <a:pt x="767762" y="983638"/>
                </a:lnTo>
                <a:lnTo>
                  <a:pt x="817391" y="994258"/>
                </a:lnTo>
                <a:lnTo>
                  <a:pt x="868273" y="1004575"/>
                </a:lnTo>
                <a:lnTo>
                  <a:pt x="920378" y="1014585"/>
                </a:lnTo>
                <a:lnTo>
                  <a:pt x="1028147" y="1033655"/>
                </a:lnTo>
                <a:lnTo>
                  <a:pt x="1140473" y="1051415"/>
                </a:lnTo>
                <a:lnTo>
                  <a:pt x="1257130" y="1067816"/>
                </a:lnTo>
                <a:lnTo>
                  <a:pt x="1377892" y="1082805"/>
                </a:lnTo>
                <a:lnTo>
                  <a:pt x="1502534" y="1096333"/>
                </a:lnTo>
                <a:lnTo>
                  <a:pt x="1630830" y="1108347"/>
                </a:lnTo>
                <a:lnTo>
                  <a:pt x="1762553" y="1118798"/>
                </a:lnTo>
                <a:lnTo>
                  <a:pt x="1897479" y="1127634"/>
                </a:lnTo>
                <a:lnTo>
                  <a:pt x="2035382" y="1134805"/>
                </a:lnTo>
                <a:lnTo>
                  <a:pt x="2247323" y="1142325"/>
                </a:lnTo>
                <a:lnTo>
                  <a:pt x="2319213" y="1143944"/>
                </a:lnTo>
                <a:lnTo>
                  <a:pt x="2391679" y="1145108"/>
                </a:lnTo>
                <a:lnTo>
                  <a:pt x="2464691" y="1145812"/>
                </a:lnTo>
                <a:lnTo>
                  <a:pt x="2538222" y="1146048"/>
                </a:lnTo>
                <a:lnTo>
                  <a:pt x="2757230" y="1143944"/>
                </a:lnTo>
                <a:lnTo>
                  <a:pt x="2971064" y="1137749"/>
                </a:lnTo>
                <a:lnTo>
                  <a:pt x="3178964" y="1127634"/>
                </a:lnTo>
                <a:lnTo>
                  <a:pt x="3313890" y="1118798"/>
                </a:lnTo>
                <a:lnTo>
                  <a:pt x="3445613" y="1108347"/>
                </a:lnTo>
                <a:lnTo>
                  <a:pt x="3573909" y="1096333"/>
                </a:lnTo>
                <a:lnTo>
                  <a:pt x="3698551" y="1082805"/>
                </a:lnTo>
                <a:lnTo>
                  <a:pt x="3819313" y="1067816"/>
                </a:lnTo>
                <a:lnTo>
                  <a:pt x="3935970" y="1051415"/>
                </a:lnTo>
                <a:lnTo>
                  <a:pt x="4048296" y="1033655"/>
                </a:lnTo>
                <a:lnTo>
                  <a:pt x="4156065" y="1014585"/>
                </a:lnTo>
                <a:lnTo>
                  <a:pt x="4208170" y="1004575"/>
                </a:lnTo>
                <a:lnTo>
                  <a:pt x="4259052" y="994258"/>
                </a:lnTo>
                <a:lnTo>
                  <a:pt x="4308681" y="983638"/>
                </a:lnTo>
                <a:lnTo>
                  <a:pt x="4357030" y="972723"/>
                </a:lnTo>
                <a:lnTo>
                  <a:pt x="4404071" y="961519"/>
                </a:lnTo>
                <a:lnTo>
                  <a:pt x="4449774" y="950032"/>
                </a:lnTo>
                <a:lnTo>
                  <a:pt x="4494113" y="938269"/>
                </a:lnTo>
                <a:lnTo>
                  <a:pt x="4537059" y="926236"/>
                </a:lnTo>
                <a:lnTo>
                  <a:pt x="4578583" y="913939"/>
                </a:lnTo>
                <a:lnTo>
                  <a:pt x="4618658" y="901386"/>
                </a:lnTo>
                <a:lnTo>
                  <a:pt x="4657255" y="888581"/>
                </a:lnTo>
                <a:lnTo>
                  <a:pt x="4694346" y="875532"/>
                </a:lnTo>
                <a:lnTo>
                  <a:pt x="4763897" y="848726"/>
                </a:lnTo>
                <a:lnTo>
                  <a:pt x="4827085" y="821019"/>
                </a:lnTo>
                <a:lnTo>
                  <a:pt x="4883685" y="792461"/>
                </a:lnTo>
                <a:lnTo>
                  <a:pt x="4933471" y="763103"/>
                </a:lnTo>
                <a:lnTo>
                  <a:pt x="4976216" y="732997"/>
                </a:lnTo>
                <a:lnTo>
                  <a:pt x="5011696" y="702194"/>
                </a:lnTo>
                <a:lnTo>
                  <a:pt x="5039684" y="670744"/>
                </a:lnTo>
                <a:lnTo>
                  <a:pt x="5067127" y="622468"/>
                </a:lnTo>
                <a:lnTo>
                  <a:pt x="5076444" y="573024"/>
                </a:lnTo>
                <a:lnTo>
                  <a:pt x="5075399" y="556423"/>
                </a:lnTo>
                <a:lnTo>
                  <a:pt x="5059956" y="507349"/>
                </a:lnTo>
                <a:lnTo>
                  <a:pt x="5026641" y="459500"/>
                </a:lnTo>
                <a:lnTo>
                  <a:pt x="4994878" y="428367"/>
                </a:lnTo>
                <a:lnTo>
                  <a:pt x="4955737" y="397906"/>
                </a:lnTo>
                <a:lnTo>
                  <a:pt x="4909444" y="368168"/>
                </a:lnTo>
                <a:lnTo>
                  <a:pt x="4856223" y="339204"/>
                </a:lnTo>
                <a:lnTo>
                  <a:pt x="4796301" y="311065"/>
                </a:lnTo>
                <a:lnTo>
                  <a:pt x="4729903" y="283802"/>
                </a:lnTo>
                <a:lnTo>
                  <a:pt x="4657255" y="257466"/>
                </a:lnTo>
                <a:lnTo>
                  <a:pt x="4618658" y="244661"/>
                </a:lnTo>
                <a:lnTo>
                  <a:pt x="4578583" y="232108"/>
                </a:lnTo>
                <a:lnTo>
                  <a:pt x="4537059" y="219811"/>
                </a:lnTo>
                <a:lnTo>
                  <a:pt x="4494113" y="207778"/>
                </a:lnTo>
                <a:lnTo>
                  <a:pt x="4449774" y="196015"/>
                </a:lnTo>
                <a:lnTo>
                  <a:pt x="4404071" y="184528"/>
                </a:lnTo>
                <a:lnTo>
                  <a:pt x="4357030" y="173324"/>
                </a:lnTo>
                <a:lnTo>
                  <a:pt x="4308681" y="162409"/>
                </a:lnTo>
                <a:lnTo>
                  <a:pt x="4259052" y="151789"/>
                </a:lnTo>
                <a:lnTo>
                  <a:pt x="4208170" y="141472"/>
                </a:lnTo>
                <a:lnTo>
                  <a:pt x="4156065" y="131462"/>
                </a:lnTo>
                <a:lnTo>
                  <a:pt x="4048296" y="112392"/>
                </a:lnTo>
                <a:lnTo>
                  <a:pt x="3935970" y="94632"/>
                </a:lnTo>
                <a:lnTo>
                  <a:pt x="3819313" y="78232"/>
                </a:lnTo>
                <a:lnTo>
                  <a:pt x="3698551" y="63242"/>
                </a:lnTo>
                <a:lnTo>
                  <a:pt x="3573909" y="49714"/>
                </a:lnTo>
                <a:lnTo>
                  <a:pt x="3445613" y="37700"/>
                </a:lnTo>
                <a:lnTo>
                  <a:pt x="3313890" y="27249"/>
                </a:lnTo>
                <a:lnTo>
                  <a:pt x="3178964" y="18413"/>
                </a:lnTo>
                <a:lnTo>
                  <a:pt x="2971064" y="8298"/>
                </a:lnTo>
                <a:lnTo>
                  <a:pt x="2757230" y="2103"/>
                </a:lnTo>
                <a:lnTo>
                  <a:pt x="2538222" y="0"/>
                </a:lnTo>
                <a:close/>
              </a:path>
            </a:pathLst>
          </a:custGeom>
          <a:solidFill>
            <a:srgbClr val="F1F1F1"/>
          </a:solidFill>
        </p:spPr>
        <p:txBody>
          <a:bodyPr wrap="square" lIns="0" tIns="0" rIns="0" bIns="0" rtlCol="0"/>
          <a:lstStyle/>
          <a:p/>
        </p:txBody>
      </p:sp>
      <p:sp>
        <p:nvSpPr>
          <p:cNvPr id="45" name="object 45"/>
          <p:cNvSpPr/>
          <p:nvPr/>
        </p:nvSpPr>
        <p:spPr>
          <a:xfrm>
            <a:off x="2331720" y="2081783"/>
            <a:ext cx="746760" cy="634365"/>
          </a:xfrm>
          <a:custGeom>
            <a:avLst/>
            <a:gdLst/>
            <a:ahLst/>
            <a:cxnLst/>
            <a:rect l="l" t="t" r="r" b="b"/>
            <a:pathLst>
              <a:path w="746760" h="634364">
                <a:moveTo>
                  <a:pt x="641096" y="0"/>
                </a:moveTo>
                <a:lnTo>
                  <a:pt x="105663" y="0"/>
                </a:lnTo>
                <a:lnTo>
                  <a:pt x="64561" y="8312"/>
                </a:lnTo>
                <a:lnTo>
                  <a:pt x="30972" y="30972"/>
                </a:lnTo>
                <a:lnTo>
                  <a:pt x="8312" y="64561"/>
                </a:lnTo>
                <a:lnTo>
                  <a:pt x="0" y="105663"/>
                </a:lnTo>
                <a:lnTo>
                  <a:pt x="0" y="528319"/>
                </a:lnTo>
                <a:lnTo>
                  <a:pt x="8312" y="569422"/>
                </a:lnTo>
                <a:lnTo>
                  <a:pt x="30972" y="603011"/>
                </a:lnTo>
                <a:lnTo>
                  <a:pt x="64561" y="625671"/>
                </a:lnTo>
                <a:lnTo>
                  <a:pt x="105663" y="633983"/>
                </a:lnTo>
                <a:lnTo>
                  <a:pt x="641096" y="633983"/>
                </a:lnTo>
                <a:lnTo>
                  <a:pt x="682198" y="625671"/>
                </a:lnTo>
                <a:lnTo>
                  <a:pt x="715787" y="603011"/>
                </a:lnTo>
                <a:lnTo>
                  <a:pt x="738447" y="569422"/>
                </a:lnTo>
                <a:lnTo>
                  <a:pt x="746760" y="528319"/>
                </a:lnTo>
                <a:lnTo>
                  <a:pt x="746760" y="105663"/>
                </a:lnTo>
                <a:lnTo>
                  <a:pt x="738447" y="64561"/>
                </a:lnTo>
                <a:lnTo>
                  <a:pt x="715787" y="30972"/>
                </a:lnTo>
                <a:lnTo>
                  <a:pt x="682198" y="8312"/>
                </a:lnTo>
                <a:lnTo>
                  <a:pt x="641096" y="0"/>
                </a:lnTo>
                <a:close/>
              </a:path>
            </a:pathLst>
          </a:custGeom>
          <a:solidFill>
            <a:srgbClr val="A75F7D"/>
          </a:solidFill>
        </p:spPr>
        <p:txBody>
          <a:bodyPr wrap="square" lIns="0" tIns="0" rIns="0" bIns="0" rtlCol="0"/>
          <a:lstStyle/>
          <a:p/>
        </p:txBody>
      </p:sp>
      <p:sp>
        <p:nvSpPr>
          <p:cNvPr id="46" name="object 46"/>
          <p:cNvSpPr txBox="1"/>
          <p:nvPr/>
        </p:nvSpPr>
        <p:spPr>
          <a:xfrm>
            <a:off x="2512567" y="2158364"/>
            <a:ext cx="385445" cy="452755"/>
          </a:xfrm>
          <a:prstGeom prst="rect">
            <a:avLst/>
          </a:prstGeom>
        </p:spPr>
        <p:txBody>
          <a:bodyPr vert="horz" wrap="square" lIns="0" tIns="13335" rIns="0" bIns="0" rtlCol="0">
            <a:spAutoFit/>
          </a:bodyPr>
          <a:lstStyle/>
          <a:p>
            <a:pPr marL="12700" marR="5080">
              <a:lnSpc>
                <a:spcPct val="100000"/>
              </a:lnSpc>
              <a:spcBef>
                <a:spcPts val="105"/>
              </a:spcBef>
            </a:pPr>
            <a:r>
              <a:rPr sz="1400" b="1" spc="10" dirty="0">
                <a:solidFill>
                  <a:srgbClr val="FFFFFF"/>
                </a:solidFill>
                <a:latin typeface="Microsoft JhengHei" panose="020B0604030504040204" charset="-120"/>
                <a:cs typeface="Microsoft JhengHei" panose="020B0604030504040204" charset="-120"/>
              </a:rPr>
              <a:t>带宽 策略</a:t>
            </a:r>
            <a:endParaRPr sz="1400">
              <a:latin typeface="Microsoft JhengHei" panose="020B0604030504040204" charset="-120"/>
              <a:cs typeface="Microsoft JhengHei" panose="020B0604030504040204" charset="-120"/>
            </a:endParaRPr>
          </a:p>
        </p:txBody>
      </p:sp>
      <p:sp>
        <p:nvSpPr>
          <p:cNvPr id="47" name="object 47"/>
          <p:cNvSpPr/>
          <p:nvPr/>
        </p:nvSpPr>
        <p:spPr>
          <a:xfrm>
            <a:off x="3169920" y="2081783"/>
            <a:ext cx="746760" cy="634365"/>
          </a:xfrm>
          <a:custGeom>
            <a:avLst/>
            <a:gdLst/>
            <a:ahLst/>
            <a:cxnLst/>
            <a:rect l="l" t="t" r="r" b="b"/>
            <a:pathLst>
              <a:path w="746760" h="634364">
                <a:moveTo>
                  <a:pt x="641095" y="0"/>
                </a:moveTo>
                <a:lnTo>
                  <a:pt x="105664" y="0"/>
                </a:lnTo>
                <a:lnTo>
                  <a:pt x="64561" y="8312"/>
                </a:lnTo>
                <a:lnTo>
                  <a:pt x="30972" y="30972"/>
                </a:lnTo>
                <a:lnTo>
                  <a:pt x="8312" y="64561"/>
                </a:lnTo>
                <a:lnTo>
                  <a:pt x="0" y="105663"/>
                </a:lnTo>
                <a:lnTo>
                  <a:pt x="0" y="528319"/>
                </a:lnTo>
                <a:lnTo>
                  <a:pt x="8312" y="569422"/>
                </a:lnTo>
                <a:lnTo>
                  <a:pt x="30972" y="603011"/>
                </a:lnTo>
                <a:lnTo>
                  <a:pt x="64561" y="625671"/>
                </a:lnTo>
                <a:lnTo>
                  <a:pt x="105664" y="633983"/>
                </a:lnTo>
                <a:lnTo>
                  <a:pt x="641095" y="633983"/>
                </a:lnTo>
                <a:lnTo>
                  <a:pt x="682198" y="625671"/>
                </a:lnTo>
                <a:lnTo>
                  <a:pt x="715787" y="603011"/>
                </a:lnTo>
                <a:lnTo>
                  <a:pt x="738447" y="569422"/>
                </a:lnTo>
                <a:lnTo>
                  <a:pt x="746759" y="528319"/>
                </a:lnTo>
                <a:lnTo>
                  <a:pt x="746759" y="105663"/>
                </a:lnTo>
                <a:lnTo>
                  <a:pt x="738447" y="64561"/>
                </a:lnTo>
                <a:lnTo>
                  <a:pt x="715787" y="30972"/>
                </a:lnTo>
                <a:lnTo>
                  <a:pt x="682198" y="8312"/>
                </a:lnTo>
                <a:lnTo>
                  <a:pt x="641095" y="0"/>
                </a:lnTo>
                <a:close/>
              </a:path>
            </a:pathLst>
          </a:custGeom>
          <a:solidFill>
            <a:srgbClr val="A75F7D"/>
          </a:solidFill>
        </p:spPr>
        <p:txBody>
          <a:bodyPr wrap="square" lIns="0" tIns="0" rIns="0" bIns="0" rtlCol="0"/>
          <a:lstStyle/>
          <a:p/>
        </p:txBody>
      </p:sp>
      <p:sp>
        <p:nvSpPr>
          <p:cNvPr id="48" name="object 48"/>
          <p:cNvSpPr txBox="1"/>
          <p:nvPr/>
        </p:nvSpPr>
        <p:spPr>
          <a:xfrm>
            <a:off x="3350133" y="2170557"/>
            <a:ext cx="385445" cy="440690"/>
          </a:xfrm>
          <a:prstGeom prst="rect">
            <a:avLst/>
          </a:prstGeom>
        </p:spPr>
        <p:txBody>
          <a:bodyPr vert="horz" wrap="square" lIns="0" tIns="13335" rIns="0" bIns="0" rtlCol="0">
            <a:spAutoFit/>
          </a:bodyPr>
          <a:lstStyle/>
          <a:p>
            <a:pPr marL="21590">
              <a:lnSpc>
                <a:spcPts val="1630"/>
              </a:lnSpc>
              <a:spcBef>
                <a:spcPts val="105"/>
              </a:spcBef>
            </a:pPr>
            <a:r>
              <a:rPr sz="1400" b="1" spc="55" dirty="0">
                <a:solidFill>
                  <a:srgbClr val="FFFFFF"/>
                </a:solidFill>
                <a:latin typeface="Trebuchet MS" panose="020B0603020202020204"/>
                <a:cs typeface="Trebuchet MS" panose="020B0603020202020204"/>
              </a:rPr>
              <a:t>QoS</a:t>
            </a:r>
            <a:endParaRPr sz="1400">
              <a:latin typeface="Trebuchet MS" panose="020B0603020202020204"/>
              <a:cs typeface="Trebuchet MS" panose="020B0603020202020204"/>
            </a:endParaRPr>
          </a:p>
          <a:p>
            <a:pPr marL="12700">
              <a:lnSpc>
                <a:spcPts val="1630"/>
              </a:lnSpc>
            </a:pPr>
            <a:r>
              <a:rPr sz="1400" b="1" spc="10" dirty="0">
                <a:solidFill>
                  <a:srgbClr val="FFFFFF"/>
                </a:solidFill>
                <a:latin typeface="Microsoft JhengHei" panose="020B0604030504040204" charset="-120"/>
                <a:cs typeface="Microsoft JhengHei" panose="020B0604030504040204" charset="-120"/>
              </a:rPr>
              <a:t>策略</a:t>
            </a:r>
            <a:endParaRPr sz="1400">
              <a:latin typeface="Microsoft JhengHei" panose="020B0604030504040204" charset="-120"/>
              <a:cs typeface="Microsoft JhengHei" panose="020B0604030504040204" charset="-120"/>
            </a:endParaRPr>
          </a:p>
        </p:txBody>
      </p:sp>
      <p:sp>
        <p:nvSpPr>
          <p:cNvPr id="49" name="object 49"/>
          <p:cNvSpPr/>
          <p:nvPr/>
        </p:nvSpPr>
        <p:spPr>
          <a:xfrm>
            <a:off x="1607819" y="2081783"/>
            <a:ext cx="634365" cy="634365"/>
          </a:xfrm>
          <a:custGeom>
            <a:avLst/>
            <a:gdLst/>
            <a:ahLst/>
            <a:cxnLst/>
            <a:rect l="l" t="t" r="r" b="b"/>
            <a:pathLst>
              <a:path w="634364" h="634364">
                <a:moveTo>
                  <a:pt x="528319" y="0"/>
                </a:moveTo>
                <a:lnTo>
                  <a:pt x="105663" y="0"/>
                </a:lnTo>
                <a:lnTo>
                  <a:pt x="64561" y="8312"/>
                </a:lnTo>
                <a:lnTo>
                  <a:pt x="30972" y="30972"/>
                </a:lnTo>
                <a:lnTo>
                  <a:pt x="8312" y="64561"/>
                </a:lnTo>
                <a:lnTo>
                  <a:pt x="0" y="105663"/>
                </a:lnTo>
                <a:lnTo>
                  <a:pt x="0" y="528319"/>
                </a:lnTo>
                <a:lnTo>
                  <a:pt x="8312" y="569422"/>
                </a:lnTo>
                <a:lnTo>
                  <a:pt x="30972" y="603011"/>
                </a:lnTo>
                <a:lnTo>
                  <a:pt x="64561" y="625671"/>
                </a:lnTo>
                <a:lnTo>
                  <a:pt x="105663" y="633983"/>
                </a:lnTo>
                <a:lnTo>
                  <a:pt x="528319" y="633983"/>
                </a:lnTo>
                <a:lnTo>
                  <a:pt x="569422" y="625671"/>
                </a:lnTo>
                <a:lnTo>
                  <a:pt x="603011" y="603011"/>
                </a:lnTo>
                <a:lnTo>
                  <a:pt x="625671" y="569422"/>
                </a:lnTo>
                <a:lnTo>
                  <a:pt x="633984" y="528319"/>
                </a:lnTo>
                <a:lnTo>
                  <a:pt x="633984" y="105663"/>
                </a:lnTo>
                <a:lnTo>
                  <a:pt x="625671" y="64561"/>
                </a:lnTo>
                <a:lnTo>
                  <a:pt x="603011" y="30972"/>
                </a:lnTo>
                <a:lnTo>
                  <a:pt x="569422" y="8312"/>
                </a:lnTo>
                <a:lnTo>
                  <a:pt x="528319" y="0"/>
                </a:lnTo>
                <a:close/>
              </a:path>
            </a:pathLst>
          </a:custGeom>
          <a:solidFill>
            <a:srgbClr val="A75F7D"/>
          </a:solidFill>
        </p:spPr>
        <p:txBody>
          <a:bodyPr wrap="square" lIns="0" tIns="0" rIns="0" bIns="0" rtlCol="0"/>
          <a:lstStyle/>
          <a:p/>
        </p:txBody>
      </p:sp>
      <p:sp>
        <p:nvSpPr>
          <p:cNvPr id="50" name="object 50"/>
          <p:cNvSpPr txBox="1"/>
          <p:nvPr/>
        </p:nvSpPr>
        <p:spPr>
          <a:xfrm>
            <a:off x="1731391" y="2161413"/>
            <a:ext cx="385445" cy="450215"/>
          </a:xfrm>
          <a:prstGeom prst="rect">
            <a:avLst/>
          </a:prstGeom>
        </p:spPr>
        <p:txBody>
          <a:bodyPr vert="horz" wrap="square" lIns="0" tIns="22225" rIns="0" bIns="0" rtlCol="0">
            <a:spAutoFit/>
          </a:bodyPr>
          <a:lstStyle/>
          <a:p>
            <a:pPr marL="12700" marR="5080">
              <a:lnSpc>
                <a:spcPts val="1660"/>
              </a:lnSpc>
              <a:spcBef>
                <a:spcPts val="175"/>
              </a:spcBef>
            </a:pPr>
            <a:r>
              <a:rPr sz="1400" b="1" spc="10" dirty="0">
                <a:solidFill>
                  <a:srgbClr val="FFFFFF"/>
                </a:solidFill>
                <a:latin typeface="Microsoft JhengHei" panose="020B0604030504040204" charset="-120"/>
                <a:cs typeface="Microsoft JhengHei" panose="020B0604030504040204" charset="-120"/>
              </a:rPr>
              <a:t>访问 策略</a:t>
            </a:r>
            <a:endParaRPr sz="1400">
              <a:latin typeface="Microsoft JhengHei" panose="020B0604030504040204" charset="-120"/>
              <a:cs typeface="Microsoft JhengHei" panose="020B0604030504040204" charset="-120"/>
            </a:endParaRPr>
          </a:p>
        </p:txBody>
      </p:sp>
      <p:sp>
        <p:nvSpPr>
          <p:cNvPr id="51" name="object 51"/>
          <p:cNvSpPr/>
          <p:nvPr/>
        </p:nvSpPr>
        <p:spPr>
          <a:xfrm>
            <a:off x="4006596" y="2081783"/>
            <a:ext cx="883919" cy="634365"/>
          </a:xfrm>
          <a:custGeom>
            <a:avLst/>
            <a:gdLst/>
            <a:ahLst/>
            <a:cxnLst/>
            <a:rect l="l" t="t" r="r" b="b"/>
            <a:pathLst>
              <a:path w="883920" h="634364">
                <a:moveTo>
                  <a:pt x="778255" y="0"/>
                </a:moveTo>
                <a:lnTo>
                  <a:pt x="105663" y="0"/>
                </a:lnTo>
                <a:lnTo>
                  <a:pt x="64561" y="8312"/>
                </a:lnTo>
                <a:lnTo>
                  <a:pt x="30972" y="30972"/>
                </a:lnTo>
                <a:lnTo>
                  <a:pt x="8312" y="64561"/>
                </a:lnTo>
                <a:lnTo>
                  <a:pt x="0" y="105663"/>
                </a:lnTo>
                <a:lnTo>
                  <a:pt x="0" y="528319"/>
                </a:lnTo>
                <a:lnTo>
                  <a:pt x="8312" y="569422"/>
                </a:lnTo>
                <a:lnTo>
                  <a:pt x="30972" y="603011"/>
                </a:lnTo>
                <a:lnTo>
                  <a:pt x="64561" y="625671"/>
                </a:lnTo>
                <a:lnTo>
                  <a:pt x="105663" y="633983"/>
                </a:lnTo>
                <a:lnTo>
                  <a:pt x="778255" y="633983"/>
                </a:lnTo>
                <a:lnTo>
                  <a:pt x="819358" y="625671"/>
                </a:lnTo>
                <a:lnTo>
                  <a:pt x="852947" y="603011"/>
                </a:lnTo>
                <a:lnTo>
                  <a:pt x="875607" y="569422"/>
                </a:lnTo>
                <a:lnTo>
                  <a:pt x="883919" y="528319"/>
                </a:lnTo>
                <a:lnTo>
                  <a:pt x="883919" y="105663"/>
                </a:lnTo>
                <a:lnTo>
                  <a:pt x="875607" y="64561"/>
                </a:lnTo>
                <a:lnTo>
                  <a:pt x="852947" y="30972"/>
                </a:lnTo>
                <a:lnTo>
                  <a:pt x="819358" y="8312"/>
                </a:lnTo>
                <a:lnTo>
                  <a:pt x="778255" y="0"/>
                </a:lnTo>
                <a:close/>
              </a:path>
            </a:pathLst>
          </a:custGeom>
          <a:solidFill>
            <a:srgbClr val="A75F7D"/>
          </a:solidFill>
        </p:spPr>
        <p:txBody>
          <a:bodyPr wrap="square" lIns="0" tIns="0" rIns="0" bIns="0" rtlCol="0"/>
          <a:lstStyle/>
          <a:p/>
        </p:txBody>
      </p:sp>
      <p:sp>
        <p:nvSpPr>
          <p:cNvPr id="52" name="object 52"/>
          <p:cNvSpPr txBox="1"/>
          <p:nvPr/>
        </p:nvSpPr>
        <p:spPr>
          <a:xfrm>
            <a:off x="4077715" y="2265045"/>
            <a:ext cx="1049020" cy="239395"/>
          </a:xfrm>
          <a:prstGeom prst="rect">
            <a:avLst/>
          </a:prstGeom>
        </p:spPr>
        <p:txBody>
          <a:bodyPr vert="horz" wrap="square" lIns="0" tIns="13335" rIns="0" bIns="0" rtlCol="0">
            <a:spAutoFit/>
          </a:bodyPr>
          <a:lstStyle/>
          <a:p>
            <a:pPr marL="12700">
              <a:lnSpc>
                <a:spcPct val="100000"/>
              </a:lnSpc>
              <a:spcBef>
                <a:spcPts val="105"/>
              </a:spcBef>
              <a:tabLst>
                <a:tab pos="911860" algn="l"/>
              </a:tabLst>
            </a:pPr>
            <a:r>
              <a:rPr sz="1400" b="1" spc="10" dirty="0">
                <a:solidFill>
                  <a:srgbClr val="FFFFFF"/>
                </a:solidFill>
                <a:latin typeface="Microsoft JhengHei" panose="020B0604030504040204" charset="-120"/>
                <a:cs typeface="Microsoft JhengHei" panose="020B0604030504040204" charset="-120"/>
              </a:rPr>
              <a:t>其他</a:t>
            </a:r>
            <a:r>
              <a:rPr sz="1400" b="1" dirty="0">
                <a:solidFill>
                  <a:srgbClr val="FFFFFF"/>
                </a:solidFill>
                <a:latin typeface="Microsoft JhengHei" panose="020B0604030504040204" charset="-120"/>
                <a:cs typeface="Microsoft JhengHei" panose="020B0604030504040204" charset="-120"/>
              </a:rPr>
              <a:t>策略</a:t>
            </a:r>
            <a:r>
              <a:rPr sz="1400" b="1" dirty="0">
                <a:solidFill>
                  <a:srgbClr val="FFFFFF"/>
                </a:solidFill>
                <a:latin typeface="Microsoft JhengHei" panose="020B0604030504040204" charset="-120"/>
                <a:cs typeface="Microsoft JhengHei" panose="020B0604030504040204" charset="-120"/>
              </a:rPr>
              <a:t>	</a:t>
            </a:r>
            <a:r>
              <a:rPr sz="1400" spc="-60" dirty="0">
                <a:latin typeface="Trebuchet MS" panose="020B0603020202020204"/>
                <a:cs typeface="Trebuchet MS" panose="020B0603020202020204"/>
              </a:rPr>
              <a:t>…</a:t>
            </a:r>
            <a:endParaRPr sz="1400">
              <a:latin typeface="Trebuchet MS" panose="020B0603020202020204"/>
              <a:cs typeface="Trebuchet MS" panose="020B0603020202020204"/>
            </a:endParaRPr>
          </a:p>
        </p:txBody>
      </p:sp>
      <p:sp>
        <p:nvSpPr>
          <p:cNvPr id="53" name="object 53"/>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9</a:t>
            </a:r>
            <a:r>
              <a:rPr spc="40" dirty="0"/>
              <a:t>页</a:t>
            </a:r>
            <a:endParaRPr spc="40" dirty="0"/>
          </a:p>
        </p:txBody>
      </p:sp>
      <p:sp>
        <p:nvSpPr>
          <p:cNvPr id="54" name="object 54"/>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7675" y="846582"/>
            <a:ext cx="916940" cy="513715"/>
          </a:xfrm>
          <a:prstGeom prst="rect">
            <a:avLst/>
          </a:prstGeom>
        </p:spPr>
        <p:txBody>
          <a:bodyPr vert="horz" wrap="square" lIns="0" tIns="13335" rIns="0" bIns="0" rtlCol="0">
            <a:spAutoFit/>
          </a:bodyPr>
          <a:lstStyle/>
          <a:p>
            <a:pPr marL="12700">
              <a:lnSpc>
                <a:spcPct val="100000"/>
              </a:lnSpc>
              <a:spcBef>
                <a:spcPts val="105"/>
              </a:spcBef>
            </a:pPr>
            <a:r>
              <a:rPr spc="610" dirty="0"/>
              <a:t>目</a:t>
            </a:r>
            <a:r>
              <a:rPr dirty="0"/>
              <a:t>录</a:t>
            </a:r>
            <a:endParaRPr dirty="0"/>
          </a:p>
        </p:txBody>
      </p:sp>
      <p:sp>
        <p:nvSpPr>
          <p:cNvPr id="3" name="object 3"/>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4" name="object 4"/>
          <p:cNvSpPr/>
          <p:nvPr/>
        </p:nvSpPr>
        <p:spPr>
          <a:xfrm>
            <a:off x="619505" y="1422653"/>
            <a:ext cx="2437765" cy="0"/>
          </a:xfrm>
          <a:custGeom>
            <a:avLst/>
            <a:gdLst/>
            <a:ahLst/>
            <a:cxnLst/>
            <a:rect l="l" t="t" r="r" b="b"/>
            <a:pathLst>
              <a:path w="2437765">
                <a:moveTo>
                  <a:pt x="2437765" y="0"/>
                </a:moveTo>
                <a:lnTo>
                  <a:pt x="0" y="0"/>
                </a:lnTo>
              </a:path>
            </a:pathLst>
          </a:custGeom>
          <a:ln w="19812">
            <a:solidFill>
              <a:srgbClr val="C3BAB8"/>
            </a:solidFill>
          </a:ln>
        </p:spPr>
        <p:txBody>
          <a:bodyPr wrap="square" lIns="0" tIns="0" rIns="0" bIns="0" rtlCol="0"/>
          <a:lstStyle/>
          <a:p/>
        </p:txBody>
      </p:sp>
      <p:sp>
        <p:nvSpPr>
          <p:cNvPr id="5" name="object 5"/>
          <p:cNvSpPr/>
          <p:nvPr/>
        </p:nvSpPr>
        <p:spPr>
          <a:xfrm>
            <a:off x="618744" y="1219200"/>
            <a:ext cx="492759" cy="204470"/>
          </a:xfrm>
          <a:custGeom>
            <a:avLst/>
            <a:gdLst/>
            <a:ahLst/>
            <a:cxnLst/>
            <a:rect l="l" t="t" r="r" b="b"/>
            <a:pathLst>
              <a:path w="492759" h="204469">
                <a:moveTo>
                  <a:pt x="0" y="204215"/>
                </a:moveTo>
                <a:lnTo>
                  <a:pt x="492251" y="204215"/>
                </a:lnTo>
                <a:lnTo>
                  <a:pt x="492251" y="0"/>
                </a:lnTo>
                <a:lnTo>
                  <a:pt x="0" y="0"/>
                </a:lnTo>
                <a:lnTo>
                  <a:pt x="0" y="204215"/>
                </a:lnTo>
                <a:close/>
              </a:path>
            </a:pathLst>
          </a:custGeom>
          <a:solidFill>
            <a:srgbClr val="CC99FF"/>
          </a:solidFill>
        </p:spPr>
        <p:txBody>
          <a:bodyPr wrap="square" lIns="0" tIns="0" rIns="0" bIns="0" rtlCol="0"/>
          <a:lstStyle/>
          <a:p/>
        </p:txBody>
      </p:sp>
      <p:sp>
        <p:nvSpPr>
          <p:cNvPr id="6" name="object 6"/>
          <p:cNvSpPr/>
          <p:nvPr/>
        </p:nvSpPr>
        <p:spPr>
          <a:xfrm>
            <a:off x="1783963" y="1796790"/>
            <a:ext cx="534670" cy="534670"/>
          </a:xfrm>
          <a:custGeom>
            <a:avLst/>
            <a:gdLst/>
            <a:ahLst/>
            <a:cxnLst/>
            <a:rect l="l" t="t" r="r" b="b"/>
            <a:pathLst>
              <a:path w="534669" h="534669">
                <a:moveTo>
                  <a:pt x="362938" y="0"/>
                </a:moveTo>
                <a:lnTo>
                  <a:pt x="49916" y="104780"/>
                </a:lnTo>
                <a:lnTo>
                  <a:pt x="7197" y="143246"/>
                </a:lnTo>
                <a:lnTo>
                  <a:pt x="0" y="171128"/>
                </a:lnTo>
                <a:lnTo>
                  <a:pt x="4196" y="200665"/>
                </a:lnTo>
                <a:lnTo>
                  <a:pt x="104653" y="484129"/>
                </a:lnTo>
                <a:lnTo>
                  <a:pt x="120048" y="509793"/>
                </a:lnTo>
                <a:lnTo>
                  <a:pt x="143230" y="526944"/>
                </a:lnTo>
                <a:lnTo>
                  <a:pt x="171126" y="534118"/>
                </a:lnTo>
                <a:lnTo>
                  <a:pt x="200665" y="529849"/>
                </a:lnTo>
                <a:lnTo>
                  <a:pt x="484129" y="429392"/>
                </a:lnTo>
                <a:lnTo>
                  <a:pt x="509740" y="414051"/>
                </a:lnTo>
                <a:lnTo>
                  <a:pt x="526897" y="390864"/>
                </a:lnTo>
                <a:lnTo>
                  <a:pt x="534100" y="362938"/>
                </a:lnTo>
                <a:lnTo>
                  <a:pt x="529849" y="333380"/>
                </a:lnTo>
                <a:lnTo>
                  <a:pt x="429392" y="49916"/>
                </a:lnTo>
                <a:lnTo>
                  <a:pt x="414051" y="24324"/>
                </a:lnTo>
                <a:lnTo>
                  <a:pt x="390864" y="7197"/>
                </a:lnTo>
                <a:lnTo>
                  <a:pt x="362938" y="0"/>
                </a:lnTo>
                <a:close/>
              </a:path>
            </a:pathLst>
          </a:custGeom>
          <a:solidFill>
            <a:srgbClr val="0E4B82"/>
          </a:solidFill>
        </p:spPr>
        <p:txBody>
          <a:bodyPr wrap="square" lIns="0" tIns="0" rIns="0" bIns="0" rtlCol="0"/>
          <a:lstStyle/>
          <a:p/>
        </p:txBody>
      </p:sp>
      <p:sp>
        <p:nvSpPr>
          <p:cNvPr id="7" name="object 7"/>
          <p:cNvSpPr txBox="1"/>
          <p:nvPr/>
        </p:nvSpPr>
        <p:spPr>
          <a:xfrm>
            <a:off x="1944751" y="1891665"/>
            <a:ext cx="153670" cy="299720"/>
          </a:xfrm>
          <a:prstGeom prst="rect">
            <a:avLst/>
          </a:prstGeom>
        </p:spPr>
        <p:txBody>
          <a:bodyPr vert="horz" wrap="square" lIns="0" tIns="12700" rIns="0" bIns="0" rtlCol="0">
            <a:spAutoFit/>
          </a:bodyPr>
          <a:lstStyle/>
          <a:p>
            <a:pPr marL="12700">
              <a:lnSpc>
                <a:spcPct val="100000"/>
              </a:lnSpc>
              <a:spcBef>
                <a:spcPts val="100"/>
              </a:spcBef>
            </a:pPr>
            <a:r>
              <a:rPr sz="1800" b="1" spc="-50" dirty="0">
                <a:solidFill>
                  <a:srgbClr val="FFFFFF"/>
                </a:solidFill>
                <a:latin typeface="Trebuchet MS" panose="020B0603020202020204"/>
                <a:cs typeface="Trebuchet MS" panose="020B0603020202020204"/>
              </a:rPr>
              <a:t>1</a:t>
            </a:r>
            <a:endParaRPr sz="1800">
              <a:latin typeface="Trebuchet MS" panose="020B0603020202020204"/>
              <a:cs typeface="Trebuchet MS" panose="020B0603020202020204"/>
            </a:endParaRPr>
          </a:p>
        </p:txBody>
      </p:sp>
      <p:sp>
        <p:nvSpPr>
          <p:cNvPr id="8" name="object 8"/>
          <p:cNvSpPr/>
          <p:nvPr/>
        </p:nvSpPr>
        <p:spPr>
          <a:xfrm>
            <a:off x="1785614" y="3826376"/>
            <a:ext cx="534670" cy="534670"/>
          </a:xfrm>
          <a:custGeom>
            <a:avLst/>
            <a:gdLst/>
            <a:ahLst/>
            <a:cxnLst/>
            <a:rect l="l" t="t" r="r" b="b"/>
            <a:pathLst>
              <a:path w="534669" h="534670">
                <a:moveTo>
                  <a:pt x="362938" y="0"/>
                </a:moveTo>
                <a:lnTo>
                  <a:pt x="49916" y="104780"/>
                </a:lnTo>
                <a:lnTo>
                  <a:pt x="7197" y="143246"/>
                </a:lnTo>
                <a:lnTo>
                  <a:pt x="0" y="171128"/>
                </a:lnTo>
                <a:lnTo>
                  <a:pt x="4196" y="200665"/>
                </a:lnTo>
                <a:lnTo>
                  <a:pt x="104780" y="484129"/>
                </a:lnTo>
                <a:lnTo>
                  <a:pt x="120104" y="509793"/>
                </a:lnTo>
                <a:lnTo>
                  <a:pt x="143261" y="526944"/>
                </a:lnTo>
                <a:lnTo>
                  <a:pt x="171182" y="534118"/>
                </a:lnTo>
                <a:lnTo>
                  <a:pt x="200792" y="529849"/>
                </a:lnTo>
                <a:lnTo>
                  <a:pt x="484129" y="429392"/>
                </a:lnTo>
                <a:lnTo>
                  <a:pt x="509795" y="414051"/>
                </a:lnTo>
                <a:lnTo>
                  <a:pt x="526960" y="390864"/>
                </a:lnTo>
                <a:lnTo>
                  <a:pt x="534171" y="362938"/>
                </a:lnTo>
                <a:lnTo>
                  <a:pt x="529976" y="333380"/>
                </a:lnTo>
                <a:lnTo>
                  <a:pt x="429392" y="49916"/>
                </a:lnTo>
                <a:lnTo>
                  <a:pt x="414051" y="24324"/>
                </a:lnTo>
                <a:lnTo>
                  <a:pt x="390864" y="7197"/>
                </a:lnTo>
                <a:lnTo>
                  <a:pt x="362938" y="0"/>
                </a:lnTo>
                <a:close/>
              </a:path>
            </a:pathLst>
          </a:custGeom>
          <a:solidFill>
            <a:srgbClr val="D9D9D9"/>
          </a:solidFill>
        </p:spPr>
        <p:txBody>
          <a:bodyPr wrap="square" lIns="0" tIns="0" rIns="0" bIns="0" rtlCol="0"/>
          <a:lstStyle/>
          <a:p/>
        </p:txBody>
      </p:sp>
      <p:sp>
        <p:nvSpPr>
          <p:cNvPr id="9" name="object 9"/>
          <p:cNvSpPr txBox="1"/>
          <p:nvPr/>
        </p:nvSpPr>
        <p:spPr>
          <a:xfrm>
            <a:off x="1955419" y="3931742"/>
            <a:ext cx="153670" cy="300355"/>
          </a:xfrm>
          <a:prstGeom prst="rect">
            <a:avLst/>
          </a:prstGeom>
        </p:spPr>
        <p:txBody>
          <a:bodyPr vert="horz" wrap="square" lIns="0" tIns="12700" rIns="0" bIns="0" rtlCol="0">
            <a:spAutoFit/>
          </a:bodyPr>
          <a:lstStyle/>
          <a:p>
            <a:pPr marL="12700">
              <a:lnSpc>
                <a:spcPct val="100000"/>
              </a:lnSpc>
              <a:spcBef>
                <a:spcPts val="100"/>
              </a:spcBef>
            </a:pPr>
            <a:r>
              <a:rPr sz="1800" b="1" spc="-50" dirty="0">
                <a:solidFill>
                  <a:srgbClr val="FFFFFF"/>
                </a:solidFill>
                <a:latin typeface="Trebuchet MS" panose="020B0603020202020204"/>
                <a:cs typeface="Trebuchet MS" panose="020B0603020202020204"/>
              </a:rPr>
              <a:t>2</a:t>
            </a:r>
            <a:endParaRPr sz="1800">
              <a:latin typeface="Trebuchet MS" panose="020B0603020202020204"/>
              <a:cs typeface="Trebuchet MS" panose="020B0603020202020204"/>
            </a:endParaRPr>
          </a:p>
        </p:txBody>
      </p:sp>
      <p:sp>
        <p:nvSpPr>
          <p:cNvPr id="12" name="object 12"/>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10</a:t>
            </a:r>
            <a:r>
              <a:rPr spc="40" dirty="0"/>
              <a:t>页</a:t>
            </a:r>
            <a:endParaRPr spc="40" dirty="0"/>
          </a:p>
        </p:txBody>
      </p:sp>
      <p:sp>
        <p:nvSpPr>
          <p:cNvPr id="13" name="object 13"/>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10" name="object 10"/>
          <p:cNvSpPr txBox="1"/>
          <p:nvPr/>
        </p:nvSpPr>
        <p:spPr>
          <a:xfrm>
            <a:off x="2543682" y="3892422"/>
            <a:ext cx="1231900" cy="391160"/>
          </a:xfrm>
          <a:prstGeom prst="rect">
            <a:avLst/>
          </a:prstGeom>
        </p:spPr>
        <p:txBody>
          <a:bodyPr vert="horz" wrap="square" lIns="0" tIns="12700" rIns="0" bIns="0" rtlCol="0">
            <a:spAutoFit/>
          </a:bodyPr>
          <a:lstStyle/>
          <a:p>
            <a:pPr marL="12700">
              <a:lnSpc>
                <a:spcPct val="100000"/>
              </a:lnSpc>
              <a:spcBef>
                <a:spcPts val="100"/>
              </a:spcBef>
            </a:pPr>
            <a:r>
              <a:rPr sz="2400" b="1" spc="240" dirty="0">
                <a:solidFill>
                  <a:srgbClr val="D9D9D9"/>
                </a:solidFill>
                <a:latin typeface="Trebuchet MS" panose="020B0603020202020204"/>
                <a:cs typeface="Trebuchet MS" panose="020B0603020202020204"/>
              </a:rPr>
              <a:t>N</a:t>
            </a:r>
            <a:r>
              <a:rPr sz="2400" b="1" spc="-125" dirty="0">
                <a:solidFill>
                  <a:srgbClr val="D9D9D9"/>
                </a:solidFill>
                <a:latin typeface="Trebuchet MS" panose="020B0603020202020204"/>
                <a:cs typeface="Trebuchet MS" panose="020B0603020202020204"/>
              </a:rPr>
              <a:t>F</a:t>
            </a:r>
            <a:r>
              <a:rPr sz="2400" b="1" spc="45" dirty="0">
                <a:solidFill>
                  <a:srgbClr val="D9D9D9"/>
                </a:solidFill>
                <a:latin typeface="Trebuchet MS" panose="020B0603020202020204"/>
                <a:cs typeface="Trebuchet MS" panose="020B0603020202020204"/>
              </a:rPr>
              <a:t>V</a:t>
            </a:r>
            <a:r>
              <a:rPr sz="2400" b="1" spc="10" dirty="0">
                <a:solidFill>
                  <a:srgbClr val="D9D9D9"/>
                </a:solidFill>
                <a:latin typeface="Microsoft JhengHei" panose="020B0604030504040204" charset="-120"/>
                <a:cs typeface="Microsoft JhengHei" panose="020B0604030504040204" charset="-120"/>
              </a:rPr>
              <a:t>概述</a:t>
            </a:r>
            <a:endParaRPr sz="2400">
              <a:latin typeface="Microsoft JhengHei" panose="020B0604030504040204" charset="-120"/>
              <a:cs typeface="Microsoft JhengHei" panose="020B0604030504040204" charset="-120"/>
            </a:endParaRPr>
          </a:p>
        </p:txBody>
      </p:sp>
      <p:sp>
        <p:nvSpPr>
          <p:cNvPr id="11" name="object 11"/>
          <p:cNvSpPr txBox="1"/>
          <p:nvPr/>
        </p:nvSpPr>
        <p:spPr>
          <a:xfrm>
            <a:off x="2263901" y="1862073"/>
            <a:ext cx="3110230" cy="1772920"/>
          </a:xfrm>
          <a:prstGeom prst="rect">
            <a:avLst/>
          </a:prstGeom>
        </p:spPr>
        <p:txBody>
          <a:bodyPr vert="horz" wrap="square" lIns="0" tIns="12700" rIns="0" bIns="0" rtlCol="0">
            <a:spAutoFit/>
          </a:bodyPr>
          <a:lstStyle/>
          <a:p>
            <a:pPr marL="290830">
              <a:lnSpc>
                <a:spcPct val="100000"/>
              </a:lnSpc>
              <a:spcBef>
                <a:spcPts val="100"/>
              </a:spcBef>
            </a:pPr>
            <a:r>
              <a:rPr sz="2400" b="1" spc="170" dirty="0">
                <a:solidFill>
                  <a:srgbClr val="0E4B82"/>
                </a:solidFill>
                <a:latin typeface="Trebuchet MS" panose="020B0603020202020204"/>
                <a:cs typeface="Trebuchet MS" panose="020B0603020202020204"/>
              </a:rPr>
              <a:t>SDN</a:t>
            </a:r>
            <a:r>
              <a:rPr sz="2400" b="1" spc="10" dirty="0">
                <a:solidFill>
                  <a:srgbClr val="0E4B82"/>
                </a:solidFill>
                <a:latin typeface="Microsoft JhengHei" panose="020B0604030504040204" charset="-120"/>
                <a:cs typeface="Microsoft JhengHei" panose="020B0604030504040204" charset="-120"/>
              </a:rPr>
              <a:t>概述</a:t>
            </a:r>
            <a:endParaRPr sz="2400">
              <a:latin typeface="Microsoft JhengHei" panose="020B0604030504040204" charset="-120"/>
              <a:cs typeface="Microsoft JhengHei" panose="020B0604030504040204" charset="-120"/>
            </a:endParaRPr>
          </a:p>
          <a:p>
            <a:pPr marL="299085" indent="-287020">
              <a:lnSpc>
                <a:spcPct val="100000"/>
              </a:lnSpc>
              <a:spcBef>
                <a:spcPts val="1515"/>
              </a:spcBef>
              <a:buFont typeface="Arial" panose="020B0604020202020204"/>
              <a:buChar char="•"/>
              <a:tabLst>
                <a:tab pos="299085" algn="l"/>
                <a:tab pos="299720" algn="l"/>
              </a:tabLst>
            </a:pPr>
            <a:r>
              <a:rPr sz="1800" b="1" spc="310" dirty="0">
                <a:solidFill>
                  <a:srgbClr val="D9D9D9"/>
                </a:solidFill>
                <a:latin typeface="Microsoft JhengHei" panose="020B0604030504040204" charset="-120"/>
                <a:cs typeface="Microsoft JhengHei" panose="020B0604030504040204" charset="-120"/>
              </a:rPr>
              <a:t>传统网络的缺点</a:t>
            </a:r>
            <a:endParaRPr sz="1800">
              <a:latin typeface="Microsoft JhengHei" panose="020B0604030504040204" charset="-120"/>
              <a:cs typeface="Microsoft JhengHei" panose="020B0604030504040204" charset="-120"/>
            </a:endParaRPr>
          </a:p>
          <a:p>
            <a:pPr marL="299085" indent="-287020">
              <a:lnSpc>
                <a:spcPct val="100000"/>
              </a:lnSpc>
              <a:spcBef>
                <a:spcPts val="1490"/>
              </a:spcBef>
              <a:buFont typeface="Arial" panose="020B0604020202020204"/>
              <a:buChar char="•"/>
              <a:tabLst>
                <a:tab pos="299085" algn="l"/>
                <a:tab pos="299720" algn="l"/>
              </a:tabLst>
            </a:pPr>
            <a:r>
              <a:rPr sz="1800" b="1" spc="40" dirty="0">
                <a:solidFill>
                  <a:srgbClr val="0E4B82"/>
                </a:solidFill>
                <a:latin typeface="Trebuchet MS" panose="020B0603020202020204"/>
                <a:cs typeface="Trebuchet MS" panose="020B0603020202020204"/>
              </a:rPr>
              <a:t>S</a:t>
            </a:r>
            <a:r>
              <a:rPr sz="1800" b="1" spc="-240" dirty="0">
                <a:solidFill>
                  <a:srgbClr val="0E4B82"/>
                </a:solidFill>
                <a:latin typeface="Trebuchet MS" panose="020B0603020202020204"/>
                <a:cs typeface="Trebuchet MS" panose="020B0603020202020204"/>
              </a:rPr>
              <a:t> </a:t>
            </a:r>
            <a:r>
              <a:rPr sz="1800" b="1" spc="150" dirty="0">
                <a:solidFill>
                  <a:srgbClr val="0E4B82"/>
                </a:solidFill>
                <a:latin typeface="Trebuchet MS" panose="020B0603020202020204"/>
                <a:cs typeface="Trebuchet MS" panose="020B0603020202020204"/>
              </a:rPr>
              <a:t>D</a:t>
            </a:r>
            <a:r>
              <a:rPr sz="1800" b="1" spc="-235" dirty="0">
                <a:solidFill>
                  <a:srgbClr val="0E4B82"/>
                </a:solidFill>
                <a:latin typeface="Trebuchet MS" panose="020B0603020202020204"/>
                <a:cs typeface="Trebuchet MS" panose="020B0603020202020204"/>
              </a:rPr>
              <a:t> </a:t>
            </a:r>
            <a:r>
              <a:rPr sz="1800" b="1" spc="175" dirty="0">
                <a:solidFill>
                  <a:srgbClr val="0E4B82"/>
                </a:solidFill>
                <a:latin typeface="Trebuchet MS" panose="020B0603020202020204"/>
                <a:cs typeface="Trebuchet MS" panose="020B0603020202020204"/>
              </a:rPr>
              <a:t>N</a:t>
            </a:r>
            <a:r>
              <a:rPr sz="1800" b="1" spc="-245" dirty="0">
                <a:solidFill>
                  <a:srgbClr val="0E4B82"/>
                </a:solidFill>
                <a:latin typeface="Trebuchet MS" panose="020B0603020202020204"/>
                <a:cs typeface="Trebuchet MS" panose="020B0603020202020204"/>
              </a:rPr>
              <a:t> </a:t>
            </a:r>
            <a:r>
              <a:rPr sz="1800" b="1" spc="310" dirty="0">
                <a:solidFill>
                  <a:srgbClr val="0E4B82"/>
                </a:solidFill>
                <a:latin typeface="Microsoft JhengHei" panose="020B0604030504040204" charset="-120"/>
                <a:cs typeface="Microsoft JhengHei" panose="020B0604030504040204" charset="-120"/>
              </a:rPr>
              <a:t>定义</a:t>
            </a:r>
            <a:endParaRPr sz="1800">
              <a:latin typeface="Microsoft JhengHei" panose="020B0604030504040204" charset="-120"/>
              <a:cs typeface="Microsoft JhengHei" panose="020B0604030504040204" charset="-120"/>
            </a:endParaRPr>
          </a:p>
          <a:p>
            <a:pPr marL="305435" indent="-287020">
              <a:lnSpc>
                <a:spcPct val="100000"/>
              </a:lnSpc>
              <a:spcBef>
                <a:spcPts val="1390"/>
              </a:spcBef>
              <a:buFont typeface="Arial" panose="020B0604020202020204"/>
              <a:buChar char="•"/>
              <a:tabLst>
                <a:tab pos="305435" algn="l"/>
                <a:tab pos="306070" algn="l"/>
                <a:tab pos="1464945" algn="l"/>
              </a:tabLst>
            </a:pPr>
            <a:r>
              <a:rPr sz="1800" b="1" spc="-80" dirty="0">
                <a:solidFill>
                  <a:srgbClr val="D9D9D9"/>
                </a:solidFill>
                <a:latin typeface="Trebuchet MS" panose="020B0603020202020204"/>
                <a:cs typeface="Trebuchet MS" panose="020B0603020202020204"/>
              </a:rPr>
              <a:t>i</a:t>
            </a:r>
            <a:r>
              <a:rPr sz="1800" b="1" spc="-235" dirty="0">
                <a:solidFill>
                  <a:srgbClr val="D9D9D9"/>
                </a:solidFill>
                <a:latin typeface="Trebuchet MS" panose="020B0603020202020204"/>
                <a:cs typeface="Trebuchet MS" panose="020B0603020202020204"/>
              </a:rPr>
              <a:t> </a:t>
            </a:r>
            <a:r>
              <a:rPr sz="1800" b="1" spc="325" dirty="0">
                <a:solidFill>
                  <a:srgbClr val="D9D9D9"/>
                </a:solidFill>
                <a:latin typeface="Trebuchet MS" panose="020B0603020202020204"/>
                <a:cs typeface="Trebuchet MS" panose="020B0603020202020204"/>
              </a:rPr>
              <a:t>M</a:t>
            </a:r>
            <a:r>
              <a:rPr sz="1800" b="1" spc="-235" dirty="0">
                <a:solidFill>
                  <a:srgbClr val="D9D9D9"/>
                </a:solidFill>
                <a:latin typeface="Trebuchet MS" panose="020B0603020202020204"/>
                <a:cs typeface="Trebuchet MS" panose="020B0603020202020204"/>
              </a:rPr>
              <a:t> </a:t>
            </a:r>
            <a:r>
              <a:rPr sz="1800" b="1" spc="35" dirty="0">
                <a:solidFill>
                  <a:srgbClr val="D9D9D9"/>
                </a:solidFill>
                <a:latin typeface="Trebuchet MS" panose="020B0603020202020204"/>
                <a:cs typeface="Trebuchet MS" panose="020B0603020202020204"/>
              </a:rPr>
              <a:t>a</a:t>
            </a:r>
            <a:r>
              <a:rPr sz="1800" b="1" spc="-229" dirty="0">
                <a:solidFill>
                  <a:srgbClr val="D9D9D9"/>
                </a:solidFill>
                <a:latin typeface="Trebuchet MS" panose="020B0603020202020204"/>
                <a:cs typeface="Trebuchet MS" panose="020B0603020202020204"/>
              </a:rPr>
              <a:t> </a:t>
            </a:r>
            <a:r>
              <a:rPr sz="1800" b="1" spc="-15" dirty="0">
                <a:solidFill>
                  <a:srgbClr val="D9D9D9"/>
                </a:solidFill>
                <a:latin typeface="Trebuchet MS" panose="020B0603020202020204"/>
                <a:cs typeface="Trebuchet MS" panose="020B0603020202020204"/>
              </a:rPr>
              <a:t>s</a:t>
            </a:r>
            <a:r>
              <a:rPr sz="1800" b="1" spc="-240" dirty="0">
                <a:solidFill>
                  <a:srgbClr val="D9D9D9"/>
                </a:solidFill>
                <a:latin typeface="Trebuchet MS" panose="020B0603020202020204"/>
                <a:cs typeface="Trebuchet MS" panose="020B0603020202020204"/>
              </a:rPr>
              <a:t> </a:t>
            </a:r>
            <a:r>
              <a:rPr sz="1800" b="1" spc="-60" dirty="0">
                <a:solidFill>
                  <a:srgbClr val="D9D9D9"/>
                </a:solidFill>
                <a:latin typeface="Trebuchet MS" panose="020B0603020202020204"/>
                <a:cs typeface="Trebuchet MS" panose="020B0603020202020204"/>
              </a:rPr>
              <a:t>t</a:t>
            </a:r>
            <a:r>
              <a:rPr sz="1800" b="1" spc="-235" dirty="0">
                <a:solidFill>
                  <a:srgbClr val="D9D9D9"/>
                </a:solidFill>
                <a:latin typeface="Trebuchet MS" panose="020B0603020202020204"/>
                <a:cs typeface="Trebuchet MS" panose="020B0603020202020204"/>
              </a:rPr>
              <a:t> </a:t>
            </a:r>
            <a:r>
              <a:rPr sz="1800" b="1" spc="-90" dirty="0">
                <a:solidFill>
                  <a:srgbClr val="D9D9D9"/>
                </a:solidFill>
                <a:latin typeface="Trebuchet MS" panose="020B0603020202020204"/>
                <a:cs typeface="Trebuchet MS" panose="020B0603020202020204"/>
              </a:rPr>
              <a:t>e</a:t>
            </a:r>
            <a:r>
              <a:rPr sz="1800" b="1" spc="-250" dirty="0">
                <a:solidFill>
                  <a:srgbClr val="D9D9D9"/>
                </a:solidFill>
                <a:latin typeface="Trebuchet MS" panose="020B0603020202020204"/>
                <a:cs typeface="Trebuchet MS" panose="020B0603020202020204"/>
              </a:rPr>
              <a:t> </a:t>
            </a:r>
            <a:r>
              <a:rPr sz="1800" b="1" spc="-95" dirty="0">
                <a:solidFill>
                  <a:srgbClr val="D9D9D9"/>
                </a:solidFill>
                <a:latin typeface="Trebuchet MS" panose="020B0603020202020204"/>
                <a:cs typeface="Trebuchet MS" panose="020B0603020202020204"/>
              </a:rPr>
              <a:t>r	</a:t>
            </a:r>
            <a:r>
              <a:rPr sz="1800" b="1" spc="170" dirty="0">
                <a:solidFill>
                  <a:srgbClr val="D9D9D9"/>
                </a:solidFill>
                <a:latin typeface="Trebuchet MS" panose="020B0603020202020204"/>
                <a:cs typeface="Trebuchet MS" panose="020B0603020202020204"/>
              </a:rPr>
              <a:t>N</a:t>
            </a:r>
            <a:r>
              <a:rPr sz="1800" b="1" spc="-254" dirty="0">
                <a:solidFill>
                  <a:srgbClr val="D9D9D9"/>
                </a:solidFill>
                <a:latin typeface="Trebuchet MS" panose="020B0603020202020204"/>
                <a:cs typeface="Trebuchet MS" panose="020B0603020202020204"/>
              </a:rPr>
              <a:t> </a:t>
            </a:r>
            <a:r>
              <a:rPr sz="1800" b="1" spc="-5" dirty="0">
                <a:solidFill>
                  <a:srgbClr val="D9D9D9"/>
                </a:solidFill>
                <a:latin typeface="Trebuchet MS" panose="020B0603020202020204"/>
                <a:cs typeface="Trebuchet MS" panose="020B0603020202020204"/>
              </a:rPr>
              <a:t>C</a:t>
            </a:r>
            <a:r>
              <a:rPr sz="1800" b="1" spc="-260" dirty="0">
                <a:solidFill>
                  <a:srgbClr val="D9D9D9"/>
                </a:solidFill>
                <a:latin typeface="Trebuchet MS" panose="020B0603020202020204"/>
                <a:cs typeface="Trebuchet MS" panose="020B0603020202020204"/>
              </a:rPr>
              <a:t> </a:t>
            </a:r>
            <a:r>
              <a:rPr sz="1800" b="1" spc="-40" dirty="0">
                <a:solidFill>
                  <a:srgbClr val="D9D9D9"/>
                </a:solidFill>
                <a:latin typeface="Trebuchet MS" panose="020B0603020202020204"/>
                <a:cs typeface="Trebuchet MS" panose="020B0603020202020204"/>
              </a:rPr>
              <a:t>E</a:t>
            </a:r>
            <a:r>
              <a:rPr sz="1800" b="1" spc="-260" dirty="0">
                <a:solidFill>
                  <a:srgbClr val="D9D9D9"/>
                </a:solidFill>
                <a:latin typeface="Trebuchet MS" panose="020B0603020202020204"/>
                <a:cs typeface="Trebuchet MS" panose="020B0603020202020204"/>
              </a:rPr>
              <a:t> </a:t>
            </a:r>
            <a:r>
              <a:rPr sz="1800" b="1" spc="310" dirty="0">
                <a:solidFill>
                  <a:srgbClr val="D9D9D9"/>
                </a:solidFill>
                <a:latin typeface="Microsoft JhengHei" panose="020B0604030504040204" charset="-120"/>
                <a:cs typeface="Microsoft JhengHei" panose="020B0604030504040204" charset="-120"/>
              </a:rPr>
              <a:t>解决方案</a:t>
            </a:r>
            <a:endParaRPr sz="1800">
              <a:latin typeface="Microsoft JhengHei" panose="020B0604030504040204" charset="-120"/>
              <a:cs typeface="Microsoft JhengHei" panose="020B0604030504040204"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3201" y="846836"/>
            <a:ext cx="2077085" cy="513715"/>
          </a:xfrm>
          <a:prstGeom prst="rect">
            <a:avLst/>
          </a:prstGeom>
        </p:spPr>
        <p:txBody>
          <a:bodyPr vert="horz" wrap="square" lIns="0" tIns="13335" rIns="0" bIns="0" rtlCol="0">
            <a:spAutoFit/>
          </a:bodyPr>
          <a:lstStyle/>
          <a:p>
            <a:pPr marL="12700">
              <a:lnSpc>
                <a:spcPct val="100000"/>
              </a:lnSpc>
              <a:spcBef>
                <a:spcPts val="105"/>
              </a:spcBef>
            </a:pPr>
            <a:r>
              <a:rPr spc="220" dirty="0">
                <a:latin typeface="Trebuchet MS" panose="020B0603020202020204"/>
                <a:cs typeface="Trebuchet MS" panose="020B0603020202020204"/>
              </a:rPr>
              <a:t>SD</a:t>
            </a:r>
            <a:r>
              <a:rPr spc="245" dirty="0">
                <a:latin typeface="Trebuchet MS" panose="020B0603020202020204"/>
                <a:cs typeface="Trebuchet MS" panose="020B0603020202020204"/>
              </a:rPr>
              <a:t>N</a:t>
            </a:r>
            <a:r>
              <a:rPr dirty="0"/>
              <a:t>的</a:t>
            </a:r>
            <a:r>
              <a:rPr spc="5" dirty="0"/>
              <a:t>起</a:t>
            </a:r>
            <a:r>
              <a:rPr dirty="0"/>
              <a:t>源</a:t>
            </a:r>
            <a:endParaRPr dirty="0"/>
          </a:p>
        </p:txBody>
      </p:sp>
      <p:sp>
        <p:nvSpPr>
          <p:cNvPr id="3" name="object 3"/>
          <p:cNvSpPr/>
          <p:nvPr/>
        </p:nvSpPr>
        <p:spPr>
          <a:xfrm>
            <a:off x="0" y="1422653"/>
            <a:ext cx="12170410" cy="0"/>
          </a:xfrm>
          <a:custGeom>
            <a:avLst/>
            <a:gdLst/>
            <a:ahLst/>
            <a:cxnLst/>
            <a:rect l="l" t="t" r="r" b="b"/>
            <a:pathLst>
              <a:path w="12170410">
                <a:moveTo>
                  <a:pt x="0" y="0"/>
                </a:moveTo>
                <a:lnTo>
                  <a:pt x="12169902" y="0"/>
                </a:lnTo>
              </a:path>
            </a:pathLst>
          </a:custGeom>
          <a:ln w="19811">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txBox="1"/>
          <p:nvPr/>
        </p:nvSpPr>
        <p:spPr>
          <a:xfrm>
            <a:off x="1472183" y="4928615"/>
            <a:ext cx="1003300" cy="441959"/>
          </a:xfrm>
          <a:prstGeom prst="rect">
            <a:avLst/>
          </a:prstGeom>
          <a:solidFill>
            <a:srgbClr val="7477BD"/>
          </a:solidFill>
        </p:spPr>
        <p:txBody>
          <a:bodyPr vert="horz" wrap="square" lIns="0" tIns="87630" rIns="0" bIns="0" rtlCol="0">
            <a:spAutoFit/>
          </a:bodyPr>
          <a:lstStyle/>
          <a:p>
            <a:pPr marL="96520">
              <a:lnSpc>
                <a:spcPct val="100000"/>
              </a:lnSpc>
              <a:spcBef>
                <a:spcPts val="690"/>
              </a:spcBef>
            </a:pPr>
            <a:r>
              <a:rPr sz="1600" spc="-5" dirty="0">
                <a:solidFill>
                  <a:srgbClr val="FFFFFF"/>
                </a:solidFill>
                <a:latin typeface="宋体" panose="02010600030101010101" pitchFamily="2" charset="-122"/>
                <a:cs typeface="宋体" panose="02010600030101010101" pitchFamily="2" charset="-122"/>
              </a:rPr>
              <a:t>转发平面</a:t>
            </a:r>
            <a:endParaRPr sz="1600">
              <a:latin typeface="宋体" panose="02010600030101010101" pitchFamily="2" charset="-122"/>
              <a:cs typeface="宋体" panose="02010600030101010101" pitchFamily="2" charset="-122"/>
            </a:endParaRPr>
          </a:p>
        </p:txBody>
      </p:sp>
      <p:sp>
        <p:nvSpPr>
          <p:cNvPr id="7" name="object 7"/>
          <p:cNvSpPr txBox="1"/>
          <p:nvPr/>
        </p:nvSpPr>
        <p:spPr>
          <a:xfrm>
            <a:off x="1472183" y="4497323"/>
            <a:ext cx="1003300" cy="431800"/>
          </a:xfrm>
          <a:prstGeom prst="rect">
            <a:avLst/>
          </a:prstGeom>
          <a:solidFill>
            <a:srgbClr val="A75F7D"/>
          </a:solidFill>
        </p:spPr>
        <p:txBody>
          <a:bodyPr vert="horz" wrap="square" lIns="0" tIns="81915" rIns="0" bIns="0" rtlCol="0">
            <a:spAutoFit/>
          </a:bodyPr>
          <a:lstStyle/>
          <a:p>
            <a:pPr marL="96520">
              <a:lnSpc>
                <a:spcPct val="100000"/>
              </a:lnSpc>
              <a:spcBef>
                <a:spcPts val="645"/>
              </a:spcBef>
            </a:pPr>
            <a:r>
              <a:rPr sz="1600" spc="-10" dirty="0">
                <a:solidFill>
                  <a:srgbClr val="FFFFFF"/>
                </a:solidFill>
                <a:latin typeface="宋体" panose="02010600030101010101" pitchFamily="2" charset="-122"/>
                <a:cs typeface="宋体" panose="02010600030101010101" pitchFamily="2" charset="-122"/>
              </a:rPr>
              <a:t>控制平面</a:t>
            </a:r>
            <a:endParaRPr sz="1600">
              <a:latin typeface="宋体" panose="02010600030101010101" pitchFamily="2" charset="-122"/>
              <a:cs typeface="宋体" panose="02010600030101010101" pitchFamily="2" charset="-122"/>
            </a:endParaRPr>
          </a:p>
        </p:txBody>
      </p:sp>
      <p:sp>
        <p:nvSpPr>
          <p:cNvPr id="8" name="object 8"/>
          <p:cNvSpPr/>
          <p:nvPr/>
        </p:nvSpPr>
        <p:spPr>
          <a:xfrm>
            <a:off x="882396" y="5180076"/>
            <a:ext cx="539496" cy="441960"/>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3668267" y="5090159"/>
            <a:ext cx="4811395" cy="996950"/>
          </a:xfrm>
          <a:custGeom>
            <a:avLst/>
            <a:gdLst/>
            <a:ahLst/>
            <a:cxnLst/>
            <a:rect l="l" t="t" r="r" b="b"/>
            <a:pathLst>
              <a:path w="4811395" h="996950">
                <a:moveTo>
                  <a:pt x="2405634" y="0"/>
                </a:moveTo>
                <a:lnTo>
                  <a:pt x="2330707" y="237"/>
                </a:lnTo>
                <a:lnTo>
                  <a:pt x="2109482" y="3739"/>
                </a:lnTo>
                <a:lnTo>
                  <a:pt x="1894290" y="11283"/>
                </a:lnTo>
                <a:lnTo>
                  <a:pt x="1686027" y="22682"/>
                </a:lnTo>
                <a:lnTo>
                  <a:pt x="1551480" y="32331"/>
                </a:lnTo>
                <a:lnTo>
                  <a:pt x="1420677" y="43556"/>
                </a:lnTo>
                <a:lnTo>
                  <a:pt x="1293887" y="56301"/>
                </a:lnTo>
                <a:lnTo>
                  <a:pt x="1171375" y="70511"/>
                </a:lnTo>
                <a:lnTo>
                  <a:pt x="1053407" y="86132"/>
                </a:lnTo>
                <a:lnTo>
                  <a:pt x="940249" y="103107"/>
                </a:lnTo>
                <a:lnTo>
                  <a:pt x="832168" y="121382"/>
                </a:lnTo>
                <a:lnTo>
                  <a:pt x="780115" y="130990"/>
                </a:lnTo>
                <a:lnTo>
                  <a:pt x="729430" y="140902"/>
                </a:lnTo>
                <a:lnTo>
                  <a:pt x="680148" y="151112"/>
                </a:lnTo>
                <a:lnTo>
                  <a:pt x="632301" y="161611"/>
                </a:lnTo>
                <a:lnTo>
                  <a:pt x="585923" y="172395"/>
                </a:lnTo>
                <a:lnTo>
                  <a:pt x="541047" y="183455"/>
                </a:lnTo>
                <a:lnTo>
                  <a:pt x="497706" y="194785"/>
                </a:lnTo>
                <a:lnTo>
                  <a:pt x="455934" y="206378"/>
                </a:lnTo>
                <a:lnTo>
                  <a:pt x="415764" y="218227"/>
                </a:lnTo>
                <a:lnTo>
                  <a:pt x="377229" y="230325"/>
                </a:lnTo>
                <a:lnTo>
                  <a:pt x="340362" y="242665"/>
                </a:lnTo>
                <a:lnTo>
                  <a:pt x="271767" y="268044"/>
                </a:lnTo>
                <a:lnTo>
                  <a:pt x="210246" y="294310"/>
                </a:lnTo>
                <a:lnTo>
                  <a:pt x="156063" y="321407"/>
                </a:lnTo>
                <a:lnTo>
                  <a:pt x="109486" y="349279"/>
                </a:lnTo>
                <a:lnTo>
                  <a:pt x="70781" y="377872"/>
                </a:lnTo>
                <a:lnTo>
                  <a:pt x="40213" y="407130"/>
                </a:lnTo>
                <a:lnTo>
                  <a:pt x="10203" y="452145"/>
                </a:lnTo>
                <a:lnTo>
                  <a:pt x="0" y="498347"/>
                </a:lnTo>
                <a:lnTo>
                  <a:pt x="1144" y="513870"/>
                </a:lnTo>
                <a:lnTo>
                  <a:pt x="18050" y="559701"/>
                </a:lnTo>
                <a:lnTo>
                  <a:pt x="54463" y="604281"/>
                </a:lnTo>
                <a:lnTo>
                  <a:pt x="89133" y="633215"/>
                </a:lnTo>
                <a:lnTo>
                  <a:pt x="131807" y="661456"/>
                </a:lnTo>
                <a:lnTo>
                  <a:pt x="182220" y="688948"/>
                </a:lnTo>
                <a:lnTo>
                  <a:pt x="240106" y="715636"/>
                </a:lnTo>
                <a:lnTo>
                  <a:pt x="305197" y="741466"/>
                </a:lnTo>
                <a:lnTo>
                  <a:pt x="377229" y="766381"/>
                </a:lnTo>
                <a:lnTo>
                  <a:pt x="415764" y="778479"/>
                </a:lnTo>
                <a:lnTo>
                  <a:pt x="455934" y="790328"/>
                </a:lnTo>
                <a:lnTo>
                  <a:pt x="497706" y="801921"/>
                </a:lnTo>
                <a:lnTo>
                  <a:pt x="541047" y="813250"/>
                </a:lnTo>
                <a:lnTo>
                  <a:pt x="585923" y="824310"/>
                </a:lnTo>
                <a:lnTo>
                  <a:pt x="632301" y="835094"/>
                </a:lnTo>
                <a:lnTo>
                  <a:pt x="680148" y="845593"/>
                </a:lnTo>
                <a:lnTo>
                  <a:pt x="729430" y="855802"/>
                </a:lnTo>
                <a:lnTo>
                  <a:pt x="780115" y="865714"/>
                </a:lnTo>
                <a:lnTo>
                  <a:pt x="832168" y="875321"/>
                </a:lnTo>
                <a:lnTo>
                  <a:pt x="885558" y="884617"/>
                </a:lnTo>
                <a:lnTo>
                  <a:pt x="996210" y="902249"/>
                </a:lnTo>
                <a:lnTo>
                  <a:pt x="1111806" y="918553"/>
                </a:lnTo>
                <a:lnTo>
                  <a:pt x="1232080" y="933474"/>
                </a:lnTo>
                <a:lnTo>
                  <a:pt x="1356764" y="946958"/>
                </a:lnTo>
                <a:lnTo>
                  <a:pt x="1485594" y="958949"/>
                </a:lnTo>
                <a:lnTo>
                  <a:pt x="1618302" y="969392"/>
                </a:lnTo>
                <a:lnTo>
                  <a:pt x="1754623" y="978232"/>
                </a:lnTo>
                <a:lnTo>
                  <a:pt x="1965295" y="988365"/>
                </a:lnTo>
                <a:lnTo>
                  <a:pt x="2182598" y="994582"/>
                </a:lnTo>
                <a:lnTo>
                  <a:pt x="2405634" y="996695"/>
                </a:lnTo>
                <a:lnTo>
                  <a:pt x="2480560" y="996458"/>
                </a:lnTo>
                <a:lnTo>
                  <a:pt x="2701785" y="992956"/>
                </a:lnTo>
                <a:lnTo>
                  <a:pt x="2916977" y="985414"/>
                </a:lnTo>
                <a:lnTo>
                  <a:pt x="3056644" y="978232"/>
                </a:lnTo>
                <a:lnTo>
                  <a:pt x="3192965" y="969392"/>
                </a:lnTo>
                <a:lnTo>
                  <a:pt x="3325673" y="958949"/>
                </a:lnTo>
                <a:lnTo>
                  <a:pt x="3454503" y="946958"/>
                </a:lnTo>
                <a:lnTo>
                  <a:pt x="3579187" y="933474"/>
                </a:lnTo>
                <a:lnTo>
                  <a:pt x="3699461" y="918553"/>
                </a:lnTo>
                <a:lnTo>
                  <a:pt x="3815057" y="902249"/>
                </a:lnTo>
                <a:lnTo>
                  <a:pt x="3925709" y="884617"/>
                </a:lnTo>
                <a:lnTo>
                  <a:pt x="3979099" y="875321"/>
                </a:lnTo>
                <a:lnTo>
                  <a:pt x="4031152" y="865714"/>
                </a:lnTo>
                <a:lnTo>
                  <a:pt x="4081837" y="855802"/>
                </a:lnTo>
                <a:lnTo>
                  <a:pt x="4131119" y="845593"/>
                </a:lnTo>
                <a:lnTo>
                  <a:pt x="4178966" y="835094"/>
                </a:lnTo>
                <a:lnTo>
                  <a:pt x="4225344" y="824310"/>
                </a:lnTo>
                <a:lnTo>
                  <a:pt x="4270220" y="813250"/>
                </a:lnTo>
                <a:lnTo>
                  <a:pt x="4313561" y="801921"/>
                </a:lnTo>
                <a:lnTo>
                  <a:pt x="4355333" y="790328"/>
                </a:lnTo>
                <a:lnTo>
                  <a:pt x="4395503" y="778479"/>
                </a:lnTo>
                <a:lnTo>
                  <a:pt x="4434038" y="766381"/>
                </a:lnTo>
                <a:lnTo>
                  <a:pt x="4470905" y="754041"/>
                </a:lnTo>
                <a:lnTo>
                  <a:pt x="4539500" y="728662"/>
                </a:lnTo>
                <a:lnTo>
                  <a:pt x="4601021" y="702396"/>
                </a:lnTo>
                <a:lnTo>
                  <a:pt x="4655204" y="675299"/>
                </a:lnTo>
                <a:lnTo>
                  <a:pt x="4701781" y="647426"/>
                </a:lnTo>
                <a:lnTo>
                  <a:pt x="4740486" y="618831"/>
                </a:lnTo>
                <a:lnTo>
                  <a:pt x="4771054" y="589571"/>
                </a:lnTo>
                <a:lnTo>
                  <a:pt x="4801064" y="544553"/>
                </a:lnTo>
                <a:lnTo>
                  <a:pt x="4811268" y="498347"/>
                </a:lnTo>
                <a:lnTo>
                  <a:pt x="4810123" y="482826"/>
                </a:lnTo>
                <a:lnTo>
                  <a:pt x="4793217" y="436999"/>
                </a:lnTo>
                <a:lnTo>
                  <a:pt x="4756804" y="392421"/>
                </a:lnTo>
                <a:lnTo>
                  <a:pt x="4722134" y="363489"/>
                </a:lnTo>
                <a:lnTo>
                  <a:pt x="4679460" y="335249"/>
                </a:lnTo>
                <a:lnTo>
                  <a:pt x="4629047" y="307758"/>
                </a:lnTo>
                <a:lnTo>
                  <a:pt x="4571161" y="281070"/>
                </a:lnTo>
                <a:lnTo>
                  <a:pt x="4506070" y="255241"/>
                </a:lnTo>
                <a:lnTo>
                  <a:pt x="4434038" y="230325"/>
                </a:lnTo>
                <a:lnTo>
                  <a:pt x="4395503" y="218227"/>
                </a:lnTo>
                <a:lnTo>
                  <a:pt x="4355333" y="206378"/>
                </a:lnTo>
                <a:lnTo>
                  <a:pt x="4313561" y="194785"/>
                </a:lnTo>
                <a:lnTo>
                  <a:pt x="4270220" y="183455"/>
                </a:lnTo>
                <a:lnTo>
                  <a:pt x="4225344" y="172395"/>
                </a:lnTo>
                <a:lnTo>
                  <a:pt x="4178966" y="161611"/>
                </a:lnTo>
                <a:lnTo>
                  <a:pt x="4131119" y="151112"/>
                </a:lnTo>
                <a:lnTo>
                  <a:pt x="4081837" y="140902"/>
                </a:lnTo>
                <a:lnTo>
                  <a:pt x="4031152" y="130990"/>
                </a:lnTo>
                <a:lnTo>
                  <a:pt x="3979099" y="121382"/>
                </a:lnTo>
                <a:lnTo>
                  <a:pt x="3871018" y="103107"/>
                </a:lnTo>
                <a:lnTo>
                  <a:pt x="3757860" y="86132"/>
                </a:lnTo>
                <a:lnTo>
                  <a:pt x="3639892" y="70511"/>
                </a:lnTo>
                <a:lnTo>
                  <a:pt x="3517380" y="56301"/>
                </a:lnTo>
                <a:lnTo>
                  <a:pt x="3390590" y="43556"/>
                </a:lnTo>
                <a:lnTo>
                  <a:pt x="3259787" y="32331"/>
                </a:lnTo>
                <a:lnTo>
                  <a:pt x="3125240" y="22682"/>
                </a:lnTo>
                <a:lnTo>
                  <a:pt x="2916977" y="11283"/>
                </a:lnTo>
                <a:lnTo>
                  <a:pt x="2701785" y="3739"/>
                </a:lnTo>
                <a:lnTo>
                  <a:pt x="2554916" y="944"/>
                </a:lnTo>
                <a:lnTo>
                  <a:pt x="2480560" y="237"/>
                </a:lnTo>
                <a:lnTo>
                  <a:pt x="2405634" y="0"/>
                </a:lnTo>
                <a:close/>
              </a:path>
            </a:pathLst>
          </a:custGeom>
          <a:solidFill>
            <a:srgbClr val="F1F1F1"/>
          </a:solidFill>
        </p:spPr>
        <p:txBody>
          <a:bodyPr wrap="square" lIns="0" tIns="0" rIns="0" bIns="0" rtlCol="0"/>
          <a:lstStyle/>
          <a:p/>
        </p:txBody>
      </p:sp>
      <p:sp>
        <p:nvSpPr>
          <p:cNvPr id="10" name="object 10"/>
          <p:cNvSpPr/>
          <p:nvPr/>
        </p:nvSpPr>
        <p:spPr>
          <a:xfrm>
            <a:off x="3668267" y="5090159"/>
            <a:ext cx="4811395" cy="996950"/>
          </a:xfrm>
          <a:custGeom>
            <a:avLst/>
            <a:gdLst/>
            <a:ahLst/>
            <a:cxnLst/>
            <a:rect l="l" t="t" r="r" b="b"/>
            <a:pathLst>
              <a:path w="4811395" h="996950">
                <a:moveTo>
                  <a:pt x="0" y="498347"/>
                </a:moveTo>
                <a:lnTo>
                  <a:pt x="10203" y="452145"/>
                </a:lnTo>
                <a:lnTo>
                  <a:pt x="40213" y="407130"/>
                </a:lnTo>
                <a:lnTo>
                  <a:pt x="70781" y="377872"/>
                </a:lnTo>
                <a:lnTo>
                  <a:pt x="109486" y="349279"/>
                </a:lnTo>
                <a:lnTo>
                  <a:pt x="156063" y="321407"/>
                </a:lnTo>
                <a:lnTo>
                  <a:pt x="210246" y="294310"/>
                </a:lnTo>
                <a:lnTo>
                  <a:pt x="271767" y="268044"/>
                </a:lnTo>
                <a:lnTo>
                  <a:pt x="340362" y="242665"/>
                </a:lnTo>
                <a:lnTo>
                  <a:pt x="377229" y="230325"/>
                </a:lnTo>
                <a:lnTo>
                  <a:pt x="415764" y="218227"/>
                </a:lnTo>
                <a:lnTo>
                  <a:pt x="455934" y="206378"/>
                </a:lnTo>
                <a:lnTo>
                  <a:pt x="497706" y="194785"/>
                </a:lnTo>
                <a:lnTo>
                  <a:pt x="541047" y="183455"/>
                </a:lnTo>
                <a:lnTo>
                  <a:pt x="585923" y="172395"/>
                </a:lnTo>
                <a:lnTo>
                  <a:pt x="632301" y="161611"/>
                </a:lnTo>
                <a:lnTo>
                  <a:pt x="680148" y="151112"/>
                </a:lnTo>
                <a:lnTo>
                  <a:pt x="729430" y="140902"/>
                </a:lnTo>
                <a:lnTo>
                  <a:pt x="780115" y="130990"/>
                </a:lnTo>
                <a:lnTo>
                  <a:pt x="832168" y="121382"/>
                </a:lnTo>
                <a:lnTo>
                  <a:pt x="885558" y="112086"/>
                </a:lnTo>
                <a:lnTo>
                  <a:pt x="940249" y="103107"/>
                </a:lnTo>
                <a:lnTo>
                  <a:pt x="996210" y="94453"/>
                </a:lnTo>
                <a:lnTo>
                  <a:pt x="1053407" y="86132"/>
                </a:lnTo>
                <a:lnTo>
                  <a:pt x="1111806" y="78149"/>
                </a:lnTo>
                <a:lnTo>
                  <a:pt x="1171375" y="70511"/>
                </a:lnTo>
                <a:lnTo>
                  <a:pt x="1232080" y="63226"/>
                </a:lnTo>
                <a:lnTo>
                  <a:pt x="1293887" y="56301"/>
                </a:lnTo>
                <a:lnTo>
                  <a:pt x="1356764" y="49742"/>
                </a:lnTo>
                <a:lnTo>
                  <a:pt x="1420677" y="43556"/>
                </a:lnTo>
                <a:lnTo>
                  <a:pt x="1485594" y="37750"/>
                </a:lnTo>
                <a:lnTo>
                  <a:pt x="1551480" y="32331"/>
                </a:lnTo>
                <a:lnTo>
                  <a:pt x="1618302" y="27306"/>
                </a:lnTo>
                <a:lnTo>
                  <a:pt x="1686027" y="22682"/>
                </a:lnTo>
                <a:lnTo>
                  <a:pt x="1754623" y="18465"/>
                </a:lnTo>
                <a:lnTo>
                  <a:pt x="1824054" y="14663"/>
                </a:lnTo>
                <a:lnTo>
                  <a:pt x="1894290" y="11283"/>
                </a:lnTo>
                <a:lnTo>
                  <a:pt x="1965295" y="8331"/>
                </a:lnTo>
                <a:lnTo>
                  <a:pt x="2037037" y="5814"/>
                </a:lnTo>
                <a:lnTo>
                  <a:pt x="2109482" y="3739"/>
                </a:lnTo>
                <a:lnTo>
                  <a:pt x="2182598" y="2113"/>
                </a:lnTo>
                <a:lnTo>
                  <a:pt x="2256351" y="944"/>
                </a:lnTo>
                <a:lnTo>
                  <a:pt x="2330707" y="237"/>
                </a:lnTo>
                <a:lnTo>
                  <a:pt x="2405634" y="0"/>
                </a:lnTo>
                <a:lnTo>
                  <a:pt x="2480560" y="237"/>
                </a:lnTo>
                <a:lnTo>
                  <a:pt x="2554916" y="944"/>
                </a:lnTo>
                <a:lnTo>
                  <a:pt x="2628669" y="2113"/>
                </a:lnTo>
                <a:lnTo>
                  <a:pt x="2701785" y="3739"/>
                </a:lnTo>
                <a:lnTo>
                  <a:pt x="2774230" y="5814"/>
                </a:lnTo>
                <a:lnTo>
                  <a:pt x="2845972" y="8331"/>
                </a:lnTo>
                <a:lnTo>
                  <a:pt x="2916977" y="11283"/>
                </a:lnTo>
                <a:lnTo>
                  <a:pt x="2987213" y="14663"/>
                </a:lnTo>
                <a:lnTo>
                  <a:pt x="3056644" y="18465"/>
                </a:lnTo>
                <a:lnTo>
                  <a:pt x="3125240" y="22682"/>
                </a:lnTo>
                <a:lnTo>
                  <a:pt x="3192965" y="27306"/>
                </a:lnTo>
                <a:lnTo>
                  <a:pt x="3259787" y="32331"/>
                </a:lnTo>
                <a:lnTo>
                  <a:pt x="3325673" y="37750"/>
                </a:lnTo>
                <a:lnTo>
                  <a:pt x="3390590" y="43556"/>
                </a:lnTo>
                <a:lnTo>
                  <a:pt x="3454503" y="49742"/>
                </a:lnTo>
                <a:lnTo>
                  <a:pt x="3517380" y="56301"/>
                </a:lnTo>
                <a:lnTo>
                  <a:pt x="3579187" y="63226"/>
                </a:lnTo>
                <a:lnTo>
                  <a:pt x="3639892" y="70511"/>
                </a:lnTo>
                <a:lnTo>
                  <a:pt x="3699461" y="78149"/>
                </a:lnTo>
                <a:lnTo>
                  <a:pt x="3757860" y="86132"/>
                </a:lnTo>
                <a:lnTo>
                  <a:pt x="3815057" y="94453"/>
                </a:lnTo>
                <a:lnTo>
                  <a:pt x="3871018" y="103107"/>
                </a:lnTo>
                <a:lnTo>
                  <a:pt x="3925709" y="112086"/>
                </a:lnTo>
                <a:lnTo>
                  <a:pt x="3979099" y="121382"/>
                </a:lnTo>
                <a:lnTo>
                  <a:pt x="4031152" y="130990"/>
                </a:lnTo>
                <a:lnTo>
                  <a:pt x="4081837" y="140902"/>
                </a:lnTo>
                <a:lnTo>
                  <a:pt x="4131119" y="151112"/>
                </a:lnTo>
                <a:lnTo>
                  <a:pt x="4178966" y="161611"/>
                </a:lnTo>
                <a:lnTo>
                  <a:pt x="4225344" y="172395"/>
                </a:lnTo>
                <a:lnTo>
                  <a:pt x="4270220" y="183455"/>
                </a:lnTo>
                <a:lnTo>
                  <a:pt x="4313561" y="194785"/>
                </a:lnTo>
                <a:lnTo>
                  <a:pt x="4355333" y="206378"/>
                </a:lnTo>
                <a:lnTo>
                  <a:pt x="4395503" y="218227"/>
                </a:lnTo>
                <a:lnTo>
                  <a:pt x="4434038" y="230325"/>
                </a:lnTo>
                <a:lnTo>
                  <a:pt x="4470905" y="242665"/>
                </a:lnTo>
                <a:lnTo>
                  <a:pt x="4539500" y="268044"/>
                </a:lnTo>
                <a:lnTo>
                  <a:pt x="4601021" y="294310"/>
                </a:lnTo>
                <a:lnTo>
                  <a:pt x="4655204" y="321407"/>
                </a:lnTo>
                <a:lnTo>
                  <a:pt x="4701781" y="349279"/>
                </a:lnTo>
                <a:lnTo>
                  <a:pt x="4740486" y="377872"/>
                </a:lnTo>
                <a:lnTo>
                  <a:pt x="4771054" y="407130"/>
                </a:lnTo>
                <a:lnTo>
                  <a:pt x="4801064" y="452145"/>
                </a:lnTo>
                <a:lnTo>
                  <a:pt x="4811268" y="498347"/>
                </a:lnTo>
                <a:lnTo>
                  <a:pt x="4810123" y="513870"/>
                </a:lnTo>
                <a:lnTo>
                  <a:pt x="4793217" y="559701"/>
                </a:lnTo>
                <a:lnTo>
                  <a:pt x="4756804" y="604281"/>
                </a:lnTo>
                <a:lnTo>
                  <a:pt x="4722134" y="633215"/>
                </a:lnTo>
                <a:lnTo>
                  <a:pt x="4679460" y="661456"/>
                </a:lnTo>
                <a:lnTo>
                  <a:pt x="4629047" y="688948"/>
                </a:lnTo>
                <a:lnTo>
                  <a:pt x="4571161" y="715636"/>
                </a:lnTo>
                <a:lnTo>
                  <a:pt x="4506070" y="741466"/>
                </a:lnTo>
                <a:lnTo>
                  <a:pt x="4434038" y="766381"/>
                </a:lnTo>
                <a:lnTo>
                  <a:pt x="4395503" y="778479"/>
                </a:lnTo>
                <a:lnTo>
                  <a:pt x="4355333" y="790328"/>
                </a:lnTo>
                <a:lnTo>
                  <a:pt x="4313561" y="801921"/>
                </a:lnTo>
                <a:lnTo>
                  <a:pt x="4270220" y="813250"/>
                </a:lnTo>
                <a:lnTo>
                  <a:pt x="4225344" y="824310"/>
                </a:lnTo>
                <a:lnTo>
                  <a:pt x="4178966" y="835094"/>
                </a:lnTo>
                <a:lnTo>
                  <a:pt x="4131119" y="845593"/>
                </a:lnTo>
                <a:lnTo>
                  <a:pt x="4081837" y="855802"/>
                </a:lnTo>
                <a:lnTo>
                  <a:pt x="4031152" y="865714"/>
                </a:lnTo>
                <a:lnTo>
                  <a:pt x="3979099" y="875321"/>
                </a:lnTo>
                <a:lnTo>
                  <a:pt x="3925709" y="884617"/>
                </a:lnTo>
                <a:lnTo>
                  <a:pt x="3871018" y="893596"/>
                </a:lnTo>
                <a:lnTo>
                  <a:pt x="3815057" y="902249"/>
                </a:lnTo>
                <a:lnTo>
                  <a:pt x="3757860" y="910570"/>
                </a:lnTo>
                <a:lnTo>
                  <a:pt x="3699461" y="918553"/>
                </a:lnTo>
                <a:lnTo>
                  <a:pt x="3639892" y="926190"/>
                </a:lnTo>
                <a:lnTo>
                  <a:pt x="3579187" y="933474"/>
                </a:lnTo>
                <a:lnTo>
                  <a:pt x="3517380" y="940399"/>
                </a:lnTo>
                <a:lnTo>
                  <a:pt x="3454503" y="946958"/>
                </a:lnTo>
                <a:lnTo>
                  <a:pt x="3390590" y="953143"/>
                </a:lnTo>
                <a:lnTo>
                  <a:pt x="3325673" y="958949"/>
                </a:lnTo>
                <a:lnTo>
                  <a:pt x="3259787" y="964367"/>
                </a:lnTo>
                <a:lnTo>
                  <a:pt x="3192965" y="969392"/>
                </a:lnTo>
                <a:lnTo>
                  <a:pt x="3125240" y="974016"/>
                </a:lnTo>
                <a:lnTo>
                  <a:pt x="3056644" y="978232"/>
                </a:lnTo>
                <a:lnTo>
                  <a:pt x="2987213" y="982033"/>
                </a:lnTo>
                <a:lnTo>
                  <a:pt x="2916977" y="985414"/>
                </a:lnTo>
                <a:lnTo>
                  <a:pt x="2845972" y="988365"/>
                </a:lnTo>
                <a:lnTo>
                  <a:pt x="2774230" y="990882"/>
                </a:lnTo>
                <a:lnTo>
                  <a:pt x="2701785" y="992956"/>
                </a:lnTo>
                <a:lnTo>
                  <a:pt x="2628669" y="994582"/>
                </a:lnTo>
                <a:lnTo>
                  <a:pt x="2554916" y="995752"/>
                </a:lnTo>
                <a:lnTo>
                  <a:pt x="2480560" y="996458"/>
                </a:lnTo>
                <a:lnTo>
                  <a:pt x="2405634" y="996695"/>
                </a:lnTo>
                <a:lnTo>
                  <a:pt x="2330707" y="996458"/>
                </a:lnTo>
                <a:lnTo>
                  <a:pt x="2256351" y="995752"/>
                </a:lnTo>
                <a:lnTo>
                  <a:pt x="2182598" y="994582"/>
                </a:lnTo>
                <a:lnTo>
                  <a:pt x="2109482" y="992956"/>
                </a:lnTo>
                <a:lnTo>
                  <a:pt x="2037037" y="990882"/>
                </a:lnTo>
                <a:lnTo>
                  <a:pt x="1965295" y="988365"/>
                </a:lnTo>
                <a:lnTo>
                  <a:pt x="1894290" y="985414"/>
                </a:lnTo>
                <a:lnTo>
                  <a:pt x="1824054" y="982033"/>
                </a:lnTo>
                <a:lnTo>
                  <a:pt x="1754623" y="978232"/>
                </a:lnTo>
                <a:lnTo>
                  <a:pt x="1686027" y="974016"/>
                </a:lnTo>
                <a:lnTo>
                  <a:pt x="1618302" y="969392"/>
                </a:lnTo>
                <a:lnTo>
                  <a:pt x="1551480" y="964367"/>
                </a:lnTo>
                <a:lnTo>
                  <a:pt x="1485594" y="958949"/>
                </a:lnTo>
                <a:lnTo>
                  <a:pt x="1420677" y="953143"/>
                </a:lnTo>
                <a:lnTo>
                  <a:pt x="1356764" y="946958"/>
                </a:lnTo>
                <a:lnTo>
                  <a:pt x="1293887" y="940399"/>
                </a:lnTo>
                <a:lnTo>
                  <a:pt x="1232080" y="933474"/>
                </a:lnTo>
                <a:lnTo>
                  <a:pt x="1171375" y="926190"/>
                </a:lnTo>
                <a:lnTo>
                  <a:pt x="1111806" y="918553"/>
                </a:lnTo>
                <a:lnTo>
                  <a:pt x="1053407" y="910570"/>
                </a:lnTo>
                <a:lnTo>
                  <a:pt x="996210" y="902249"/>
                </a:lnTo>
                <a:lnTo>
                  <a:pt x="940249" y="893596"/>
                </a:lnTo>
                <a:lnTo>
                  <a:pt x="885558" y="884617"/>
                </a:lnTo>
                <a:lnTo>
                  <a:pt x="832168" y="875321"/>
                </a:lnTo>
                <a:lnTo>
                  <a:pt x="780115" y="865714"/>
                </a:lnTo>
                <a:lnTo>
                  <a:pt x="729430" y="855802"/>
                </a:lnTo>
                <a:lnTo>
                  <a:pt x="680148" y="845593"/>
                </a:lnTo>
                <a:lnTo>
                  <a:pt x="632301" y="835094"/>
                </a:lnTo>
                <a:lnTo>
                  <a:pt x="585923" y="824310"/>
                </a:lnTo>
                <a:lnTo>
                  <a:pt x="541047" y="813250"/>
                </a:lnTo>
                <a:lnTo>
                  <a:pt x="497706" y="801921"/>
                </a:lnTo>
                <a:lnTo>
                  <a:pt x="455934" y="790328"/>
                </a:lnTo>
                <a:lnTo>
                  <a:pt x="415764" y="778479"/>
                </a:lnTo>
                <a:lnTo>
                  <a:pt x="377229" y="766381"/>
                </a:lnTo>
                <a:lnTo>
                  <a:pt x="340362" y="754041"/>
                </a:lnTo>
                <a:lnTo>
                  <a:pt x="271767" y="728662"/>
                </a:lnTo>
                <a:lnTo>
                  <a:pt x="210246" y="702396"/>
                </a:lnTo>
                <a:lnTo>
                  <a:pt x="156063" y="675299"/>
                </a:lnTo>
                <a:lnTo>
                  <a:pt x="109486" y="647426"/>
                </a:lnTo>
                <a:lnTo>
                  <a:pt x="70781" y="618831"/>
                </a:lnTo>
                <a:lnTo>
                  <a:pt x="40213" y="589571"/>
                </a:lnTo>
                <a:lnTo>
                  <a:pt x="10203" y="544553"/>
                </a:lnTo>
                <a:lnTo>
                  <a:pt x="0" y="498347"/>
                </a:lnTo>
                <a:close/>
              </a:path>
            </a:pathLst>
          </a:custGeom>
          <a:ln w="12191">
            <a:solidFill>
              <a:srgbClr val="A75F7D"/>
            </a:solidFill>
          </a:ln>
        </p:spPr>
        <p:txBody>
          <a:bodyPr wrap="square" lIns="0" tIns="0" rIns="0" bIns="0" rtlCol="0"/>
          <a:lstStyle/>
          <a:p/>
        </p:txBody>
      </p:sp>
      <p:sp>
        <p:nvSpPr>
          <p:cNvPr id="11" name="object 11"/>
          <p:cNvSpPr txBox="1"/>
          <p:nvPr/>
        </p:nvSpPr>
        <p:spPr>
          <a:xfrm>
            <a:off x="5331714" y="5714491"/>
            <a:ext cx="1829435" cy="269240"/>
          </a:xfrm>
          <a:prstGeom prst="rect">
            <a:avLst/>
          </a:prstGeom>
        </p:spPr>
        <p:txBody>
          <a:bodyPr vert="horz" wrap="square" lIns="0" tIns="12065" rIns="0" bIns="0" rtlCol="0">
            <a:spAutoFit/>
          </a:bodyPr>
          <a:lstStyle/>
          <a:p>
            <a:pPr marL="12700">
              <a:lnSpc>
                <a:spcPct val="100000"/>
              </a:lnSpc>
              <a:spcBef>
                <a:spcPts val="95"/>
              </a:spcBef>
            </a:pPr>
            <a:r>
              <a:rPr sz="1600" spc="35" dirty="0">
                <a:solidFill>
                  <a:srgbClr val="006FC0"/>
                </a:solidFill>
                <a:latin typeface="Trebuchet MS" panose="020B0603020202020204"/>
                <a:cs typeface="Trebuchet MS" panose="020B0603020202020204"/>
              </a:rPr>
              <a:t>OpenFlow</a:t>
            </a:r>
            <a:r>
              <a:rPr sz="1600" dirty="0">
                <a:solidFill>
                  <a:srgbClr val="006FC0"/>
                </a:solidFill>
                <a:latin typeface="Trebuchet MS" panose="020B0603020202020204"/>
                <a:cs typeface="Trebuchet MS" panose="020B0603020202020204"/>
              </a:rPr>
              <a:t> Switches</a:t>
            </a:r>
            <a:endParaRPr sz="1600">
              <a:latin typeface="Trebuchet MS" panose="020B0603020202020204"/>
              <a:cs typeface="Trebuchet MS" panose="020B0603020202020204"/>
            </a:endParaRPr>
          </a:p>
        </p:txBody>
      </p:sp>
      <p:sp>
        <p:nvSpPr>
          <p:cNvPr id="12" name="object 12"/>
          <p:cNvSpPr/>
          <p:nvPr/>
        </p:nvSpPr>
        <p:spPr>
          <a:xfrm>
            <a:off x="4251959" y="5298947"/>
            <a:ext cx="539496" cy="441959"/>
          </a:xfrm>
          <a:prstGeom prst="rect">
            <a:avLst/>
          </a:prstGeom>
          <a:blipFill>
            <a:blip r:embed="rId2" cstate="print"/>
            <a:stretch>
              <a:fillRect/>
            </a:stretch>
          </a:blipFill>
        </p:spPr>
        <p:txBody>
          <a:bodyPr wrap="square" lIns="0" tIns="0" rIns="0" bIns="0" rtlCol="0"/>
          <a:lstStyle/>
          <a:p/>
        </p:txBody>
      </p:sp>
      <p:sp>
        <p:nvSpPr>
          <p:cNvPr id="13" name="object 13"/>
          <p:cNvSpPr/>
          <p:nvPr/>
        </p:nvSpPr>
        <p:spPr>
          <a:xfrm>
            <a:off x="5320284" y="5158740"/>
            <a:ext cx="539496" cy="443484"/>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6345935" y="5146547"/>
            <a:ext cx="539495" cy="443483"/>
          </a:xfrm>
          <a:prstGeom prst="rect">
            <a:avLst/>
          </a:prstGeom>
          <a:blipFill>
            <a:blip r:embed="rId2" cstate="print"/>
            <a:stretch>
              <a:fillRect/>
            </a:stretch>
          </a:blipFill>
        </p:spPr>
        <p:txBody>
          <a:bodyPr wrap="square" lIns="0" tIns="0" rIns="0" bIns="0" rtlCol="0"/>
          <a:lstStyle/>
          <a:p/>
        </p:txBody>
      </p:sp>
      <p:sp>
        <p:nvSpPr>
          <p:cNvPr id="15" name="object 15"/>
          <p:cNvSpPr/>
          <p:nvPr/>
        </p:nvSpPr>
        <p:spPr>
          <a:xfrm>
            <a:off x="7414259" y="5311140"/>
            <a:ext cx="541020" cy="443484"/>
          </a:xfrm>
          <a:prstGeom prst="rect">
            <a:avLst/>
          </a:prstGeom>
          <a:blipFill>
            <a:blip r:embed="rId2" cstate="print"/>
            <a:stretch>
              <a:fillRect/>
            </a:stretch>
          </a:blipFill>
        </p:spPr>
        <p:txBody>
          <a:bodyPr wrap="square" lIns="0" tIns="0" rIns="0" bIns="0" rtlCol="0"/>
          <a:lstStyle/>
          <a:p/>
        </p:txBody>
      </p:sp>
      <p:sp>
        <p:nvSpPr>
          <p:cNvPr id="16" name="object 16"/>
          <p:cNvSpPr/>
          <p:nvPr/>
        </p:nvSpPr>
        <p:spPr>
          <a:xfrm>
            <a:off x="4791455" y="5379720"/>
            <a:ext cx="528320" cy="139700"/>
          </a:xfrm>
          <a:custGeom>
            <a:avLst/>
            <a:gdLst/>
            <a:ahLst/>
            <a:cxnLst/>
            <a:rect l="l" t="t" r="r" b="b"/>
            <a:pathLst>
              <a:path w="528320" h="139700">
                <a:moveTo>
                  <a:pt x="0" y="139572"/>
                </a:moveTo>
                <a:lnTo>
                  <a:pt x="527939" y="0"/>
                </a:lnTo>
              </a:path>
            </a:pathLst>
          </a:custGeom>
          <a:ln w="12192">
            <a:solidFill>
              <a:srgbClr val="000000"/>
            </a:solidFill>
          </a:ln>
        </p:spPr>
        <p:txBody>
          <a:bodyPr wrap="square" lIns="0" tIns="0" rIns="0" bIns="0" rtlCol="0"/>
          <a:lstStyle/>
          <a:p/>
        </p:txBody>
      </p:sp>
      <p:sp>
        <p:nvSpPr>
          <p:cNvPr id="17" name="object 17"/>
          <p:cNvSpPr/>
          <p:nvPr/>
        </p:nvSpPr>
        <p:spPr>
          <a:xfrm>
            <a:off x="5859779" y="5369052"/>
            <a:ext cx="486409" cy="12065"/>
          </a:xfrm>
          <a:custGeom>
            <a:avLst/>
            <a:gdLst/>
            <a:ahLst/>
            <a:cxnLst/>
            <a:rect l="l" t="t" r="r" b="b"/>
            <a:pathLst>
              <a:path w="486410" h="12064">
                <a:moveTo>
                  <a:pt x="0" y="11938"/>
                </a:moveTo>
                <a:lnTo>
                  <a:pt x="486156" y="0"/>
                </a:lnTo>
              </a:path>
            </a:pathLst>
          </a:custGeom>
          <a:ln w="12192">
            <a:solidFill>
              <a:srgbClr val="000000"/>
            </a:solidFill>
          </a:ln>
        </p:spPr>
        <p:txBody>
          <a:bodyPr wrap="square" lIns="0" tIns="0" rIns="0" bIns="0" rtlCol="0"/>
          <a:lstStyle/>
          <a:p/>
        </p:txBody>
      </p:sp>
      <p:sp>
        <p:nvSpPr>
          <p:cNvPr id="18" name="object 18"/>
          <p:cNvSpPr/>
          <p:nvPr/>
        </p:nvSpPr>
        <p:spPr>
          <a:xfrm>
            <a:off x="6885431" y="5369052"/>
            <a:ext cx="528955" cy="165100"/>
          </a:xfrm>
          <a:custGeom>
            <a:avLst/>
            <a:gdLst/>
            <a:ahLst/>
            <a:cxnLst/>
            <a:rect l="l" t="t" r="r" b="b"/>
            <a:pathLst>
              <a:path w="528954" h="165100">
                <a:moveTo>
                  <a:pt x="0" y="0"/>
                </a:moveTo>
                <a:lnTo>
                  <a:pt x="528574" y="164719"/>
                </a:lnTo>
              </a:path>
            </a:pathLst>
          </a:custGeom>
          <a:ln w="12192">
            <a:solidFill>
              <a:srgbClr val="000000"/>
            </a:solidFill>
          </a:ln>
        </p:spPr>
        <p:txBody>
          <a:bodyPr wrap="square" lIns="0" tIns="0" rIns="0" bIns="0" rtlCol="0"/>
          <a:lstStyle/>
          <a:p/>
        </p:txBody>
      </p:sp>
      <p:sp>
        <p:nvSpPr>
          <p:cNvPr id="19" name="object 19"/>
          <p:cNvSpPr/>
          <p:nvPr/>
        </p:nvSpPr>
        <p:spPr>
          <a:xfrm>
            <a:off x="5590032" y="4526279"/>
            <a:ext cx="410209" cy="633730"/>
          </a:xfrm>
          <a:custGeom>
            <a:avLst/>
            <a:gdLst/>
            <a:ahLst/>
            <a:cxnLst/>
            <a:rect l="l" t="t" r="r" b="b"/>
            <a:pathLst>
              <a:path w="410210" h="633729">
                <a:moveTo>
                  <a:pt x="9397" y="548767"/>
                </a:moveTo>
                <a:lnTo>
                  <a:pt x="0" y="633476"/>
                </a:lnTo>
                <a:lnTo>
                  <a:pt x="73405" y="590169"/>
                </a:lnTo>
                <a:lnTo>
                  <a:pt x="63196" y="583565"/>
                </a:lnTo>
                <a:lnTo>
                  <a:pt x="39877" y="583565"/>
                </a:lnTo>
                <a:lnTo>
                  <a:pt x="29209" y="576707"/>
                </a:lnTo>
                <a:lnTo>
                  <a:pt x="36111" y="566045"/>
                </a:lnTo>
                <a:lnTo>
                  <a:pt x="9397" y="548767"/>
                </a:lnTo>
                <a:close/>
              </a:path>
              <a:path w="410210" h="633729">
                <a:moveTo>
                  <a:pt x="36111" y="566045"/>
                </a:moveTo>
                <a:lnTo>
                  <a:pt x="29209" y="576707"/>
                </a:lnTo>
                <a:lnTo>
                  <a:pt x="39877" y="583565"/>
                </a:lnTo>
                <a:lnTo>
                  <a:pt x="46759" y="572933"/>
                </a:lnTo>
                <a:lnTo>
                  <a:pt x="36111" y="566045"/>
                </a:lnTo>
                <a:close/>
              </a:path>
              <a:path w="410210" h="633729">
                <a:moveTo>
                  <a:pt x="46759" y="572933"/>
                </a:moveTo>
                <a:lnTo>
                  <a:pt x="39877" y="583565"/>
                </a:lnTo>
                <a:lnTo>
                  <a:pt x="63196" y="583565"/>
                </a:lnTo>
                <a:lnTo>
                  <a:pt x="46759" y="572933"/>
                </a:lnTo>
                <a:close/>
              </a:path>
              <a:path w="410210" h="633729">
                <a:moveTo>
                  <a:pt x="363323" y="60542"/>
                </a:moveTo>
                <a:lnTo>
                  <a:pt x="36111" y="566045"/>
                </a:lnTo>
                <a:lnTo>
                  <a:pt x="46759" y="572933"/>
                </a:lnTo>
                <a:lnTo>
                  <a:pt x="373971" y="67430"/>
                </a:lnTo>
                <a:lnTo>
                  <a:pt x="363323" y="60542"/>
                </a:lnTo>
                <a:close/>
              </a:path>
              <a:path w="410210" h="633729">
                <a:moveTo>
                  <a:pt x="404545" y="49911"/>
                </a:moveTo>
                <a:lnTo>
                  <a:pt x="370204" y="49911"/>
                </a:lnTo>
                <a:lnTo>
                  <a:pt x="380872" y="56769"/>
                </a:lnTo>
                <a:lnTo>
                  <a:pt x="373971" y="67430"/>
                </a:lnTo>
                <a:lnTo>
                  <a:pt x="400684" y="84709"/>
                </a:lnTo>
                <a:lnTo>
                  <a:pt x="404545" y="49911"/>
                </a:lnTo>
                <a:close/>
              </a:path>
              <a:path w="410210" h="633729">
                <a:moveTo>
                  <a:pt x="370204" y="49911"/>
                </a:moveTo>
                <a:lnTo>
                  <a:pt x="363323" y="60542"/>
                </a:lnTo>
                <a:lnTo>
                  <a:pt x="373971" y="67430"/>
                </a:lnTo>
                <a:lnTo>
                  <a:pt x="380872" y="56769"/>
                </a:lnTo>
                <a:lnTo>
                  <a:pt x="370204" y="49911"/>
                </a:lnTo>
                <a:close/>
              </a:path>
              <a:path w="410210" h="633729">
                <a:moveTo>
                  <a:pt x="410082" y="0"/>
                </a:moveTo>
                <a:lnTo>
                  <a:pt x="336676" y="43307"/>
                </a:lnTo>
                <a:lnTo>
                  <a:pt x="363323" y="60542"/>
                </a:lnTo>
                <a:lnTo>
                  <a:pt x="370204" y="49911"/>
                </a:lnTo>
                <a:lnTo>
                  <a:pt x="404545" y="49911"/>
                </a:lnTo>
                <a:lnTo>
                  <a:pt x="410082" y="0"/>
                </a:lnTo>
                <a:close/>
              </a:path>
            </a:pathLst>
          </a:custGeom>
          <a:solidFill>
            <a:srgbClr val="000000"/>
          </a:solidFill>
        </p:spPr>
        <p:txBody>
          <a:bodyPr wrap="square" lIns="0" tIns="0" rIns="0" bIns="0" rtlCol="0"/>
          <a:lstStyle/>
          <a:p/>
        </p:txBody>
      </p:sp>
      <p:sp>
        <p:nvSpPr>
          <p:cNvPr id="20" name="object 20"/>
          <p:cNvSpPr/>
          <p:nvPr/>
        </p:nvSpPr>
        <p:spPr>
          <a:xfrm>
            <a:off x="5999988" y="4526279"/>
            <a:ext cx="616585" cy="621665"/>
          </a:xfrm>
          <a:custGeom>
            <a:avLst/>
            <a:gdLst/>
            <a:ahLst/>
            <a:cxnLst/>
            <a:rect l="l" t="t" r="r" b="b"/>
            <a:pathLst>
              <a:path w="616584" h="621664">
                <a:moveTo>
                  <a:pt x="557965" y="571857"/>
                </a:moveTo>
                <a:lnTo>
                  <a:pt x="535432" y="594233"/>
                </a:lnTo>
                <a:lnTo>
                  <a:pt x="616077" y="621538"/>
                </a:lnTo>
                <a:lnTo>
                  <a:pt x="602763" y="580898"/>
                </a:lnTo>
                <a:lnTo>
                  <a:pt x="566928" y="580898"/>
                </a:lnTo>
                <a:lnTo>
                  <a:pt x="557965" y="571857"/>
                </a:lnTo>
                <a:close/>
              </a:path>
              <a:path w="616584" h="621664">
                <a:moveTo>
                  <a:pt x="567014" y="562872"/>
                </a:moveTo>
                <a:lnTo>
                  <a:pt x="557965" y="571857"/>
                </a:lnTo>
                <a:lnTo>
                  <a:pt x="566928" y="580898"/>
                </a:lnTo>
                <a:lnTo>
                  <a:pt x="575944" y="571881"/>
                </a:lnTo>
                <a:lnTo>
                  <a:pt x="567014" y="562872"/>
                </a:lnTo>
                <a:close/>
              </a:path>
              <a:path w="616584" h="621664">
                <a:moveTo>
                  <a:pt x="589534" y="540512"/>
                </a:moveTo>
                <a:lnTo>
                  <a:pt x="567014" y="562872"/>
                </a:lnTo>
                <a:lnTo>
                  <a:pt x="575944" y="571881"/>
                </a:lnTo>
                <a:lnTo>
                  <a:pt x="566928" y="580898"/>
                </a:lnTo>
                <a:lnTo>
                  <a:pt x="602763" y="580898"/>
                </a:lnTo>
                <a:lnTo>
                  <a:pt x="589534" y="540512"/>
                </a:lnTo>
                <a:close/>
              </a:path>
              <a:path w="616584" h="621664">
                <a:moveTo>
                  <a:pt x="58148" y="49589"/>
                </a:moveTo>
                <a:lnTo>
                  <a:pt x="49088" y="58564"/>
                </a:lnTo>
                <a:lnTo>
                  <a:pt x="557965" y="571857"/>
                </a:lnTo>
                <a:lnTo>
                  <a:pt x="567014" y="562872"/>
                </a:lnTo>
                <a:lnTo>
                  <a:pt x="58148" y="49589"/>
                </a:lnTo>
                <a:close/>
              </a:path>
              <a:path w="616584" h="621664">
                <a:moveTo>
                  <a:pt x="0" y="0"/>
                </a:moveTo>
                <a:lnTo>
                  <a:pt x="26542" y="80899"/>
                </a:lnTo>
                <a:lnTo>
                  <a:pt x="49088" y="58564"/>
                </a:lnTo>
                <a:lnTo>
                  <a:pt x="40132" y="49530"/>
                </a:lnTo>
                <a:lnTo>
                  <a:pt x="49275" y="40640"/>
                </a:lnTo>
                <a:lnTo>
                  <a:pt x="67183" y="40640"/>
                </a:lnTo>
                <a:lnTo>
                  <a:pt x="80645" y="27305"/>
                </a:lnTo>
                <a:lnTo>
                  <a:pt x="0" y="0"/>
                </a:lnTo>
                <a:close/>
              </a:path>
              <a:path w="616584" h="621664">
                <a:moveTo>
                  <a:pt x="49275" y="40640"/>
                </a:moveTo>
                <a:lnTo>
                  <a:pt x="40132" y="49530"/>
                </a:lnTo>
                <a:lnTo>
                  <a:pt x="49088" y="58564"/>
                </a:lnTo>
                <a:lnTo>
                  <a:pt x="58148" y="49589"/>
                </a:lnTo>
                <a:lnTo>
                  <a:pt x="49275" y="40640"/>
                </a:lnTo>
                <a:close/>
              </a:path>
              <a:path w="616584" h="621664">
                <a:moveTo>
                  <a:pt x="67183" y="40640"/>
                </a:moveTo>
                <a:lnTo>
                  <a:pt x="49275" y="40640"/>
                </a:lnTo>
                <a:lnTo>
                  <a:pt x="58148" y="49589"/>
                </a:lnTo>
                <a:lnTo>
                  <a:pt x="67183" y="40640"/>
                </a:lnTo>
                <a:close/>
              </a:path>
            </a:pathLst>
          </a:custGeom>
          <a:solidFill>
            <a:srgbClr val="000000"/>
          </a:solidFill>
        </p:spPr>
        <p:txBody>
          <a:bodyPr wrap="square" lIns="0" tIns="0" rIns="0" bIns="0" rtlCol="0"/>
          <a:lstStyle/>
          <a:p/>
        </p:txBody>
      </p:sp>
      <p:sp>
        <p:nvSpPr>
          <p:cNvPr id="21" name="object 21"/>
          <p:cNvSpPr/>
          <p:nvPr/>
        </p:nvSpPr>
        <p:spPr>
          <a:xfrm>
            <a:off x="5999988" y="4523994"/>
            <a:ext cx="1684655" cy="791210"/>
          </a:xfrm>
          <a:custGeom>
            <a:avLst/>
            <a:gdLst/>
            <a:ahLst/>
            <a:cxnLst/>
            <a:rect l="l" t="t" r="r" b="b"/>
            <a:pathLst>
              <a:path w="1684654" h="791210">
                <a:moveTo>
                  <a:pt x="1612933" y="762083"/>
                </a:moveTo>
                <a:lnTo>
                  <a:pt x="1599564" y="790828"/>
                </a:lnTo>
                <a:lnTo>
                  <a:pt x="1684655" y="788542"/>
                </a:lnTo>
                <a:lnTo>
                  <a:pt x="1667941" y="767460"/>
                </a:lnTo>
                <a:lnTo>
                  <a:pt x="1624457" y="767460"/>
                </a:lnTo>
                <a:lnTo>
                  <a:pt x="1612933" y="762083"/>
                </a:lnTo>
                <a:close/>
              </a:path>
              <a:path w="1684654" h="791210">
                <a:moveTo>
                  <a:pt x="1618301" y="750541"/>
                </a:moveTo>
                <a:lnTo>
                  <a:pt x="1612933" y="762083"/>
                </a:lnTo>
                <a:lnTo>
                  <a:pt x="1624457" y="767460"/>
                </a:lnTo>
                <a:lnTo>
                  <a:pt x="1629790" y="755903"/>
                </a:lnTo>
                <a:lnTo>
                  <a:pt x="1618301" y="750541"/>
                </a:lnTo>
                <a:close/>
              </a:path>
              <a:path w="1684654" h="791210">
                <a:moveTo>
                  <a:pt x="1631695" y="721740"/>
                </a:moveTo>
                <a:lnTo>
                  <a:pt x="1618301" y="750541"/>
                </a:lnTo>
                <a:lnTo>
                  <a:pt x="1629790" y="755903"/>
                </a:lnTo>
                <a:lnTo>
                  <a:pt x="1624457" y="767460"/>
                </a:lnTo>
                <a:lnTo>
                  <a:pt x="1667941" y="767460"/>
                </a:lnTo>
                <a:lnTo>
                  <a:pt x="1631695" y="721740"/>
                </a:lnTo>
                <a:close/>
              </a:path>
              <a:path w="1684654" h="791210">
                <a:moveTo>
                  <a:pt x="71781" y="28774"/>
                </a:moveTo>
                <a:lnTo>
                  <a:pt x="66396" y="40307"/>
                </a:lnTo>
                <a:lnTo>
                  <a:pt x="1612933" y="762083"/>
                </a:lnTo>
                <a:lnTo>
                  <a:pt x="1618301" y="750541"/>
                </a:lnTo>
                <a:lnTo>
                  <a:pt x="71781" y="28774"/>
                </a:lnTo>
                <a:close/>
              </a:path>
              <a:path w="1684654" h="791210">
                <a:moveTo>
                  <a:pt x="85216" y="0"/>
                </a:moveTo>
                <a:lnTo>
                  <a:pt x="0" y="2285"/>
                </a:lnTo>
                <a:lnTo>
                  <a:pt x="52959" y="69087"/>
                </a:lnTo>
                <a:lnTo>
                  <a:pt x="66396" y="40307"/>
                </a:lnTo>
                <a:lnTo>
                  <a:pt x="54863" y="34924"/>
                </a:lnTo>
                <a:lnTo>
                  <a:pt x="60198" y="23367"/>
                </a:lnTo>
                <a:lnTo>
                  <a:pt x="74306" y="23367"/>
                </a:lnTo>
                <a:lnTo>
                  <a:pt x="85216" y="0"/>
                </a:lnTo>
                <a:close/>
              </a:path>
              <a:path w="1684654" h="791210">
                <a:moveTo>
                  <a:pt x="60198" y="23367"/>
                </a:moveTo>
                <a:lnTo>
                  <a:pt x="54863" y="34924"/>
                </a:lnTo>
                <a:lnTo>
                  <a:pt x="66396" y="40307"/>
                </a:lnTo>
                <a:lnTo>
                  <a:pt x="71781" y="28774"/>
                </a:lnTo>
                <a:lnTo>
                  <a:pt x="60198" y="23367"/>
                </a:lnTo>
                <a:close/>
              </a:path>
              <a:path w="1684654" h="791210">
                <a:moveTo>
                  <a:pt x="74306" y="23367"/>
                </a:moveTo>
                <a:lnTo>
                  <a:pt x="60198" y="23367"/>
                </a:lnTo>
                <a:lnTo>
                  <a:pt x="71781" y="28774"/>
                </a:lnTo>
                <a:lnTo>
                  <a:pt x="74306" y="23367"/>
                </a:lnTo>
                <a:close/>
              </a:path>
            </a:pathLst>
          </a:custGeom>
          <a:solidFill>
            <a:srgbClr val="000000"/>
          </a:solidFill>
        </p:spPr>
        <p:txBody>
          <a:bodyPr wrap="square" lIns="0" tIns="0" rIns="0" bIns="0" rtlCol="0"/>
          <a:lstStyle/>
          <a:p/>
        </p:txBody>
      </p:sp>
      <p:sp>
        <p:nvSpPr>
          <p:cNvPr id="22" name="object 22"/>
          <p:cNvSpPr/>
          <p:nvPr/>
        </p:nvSpPr>
        <p:spPr>
          <a:xfrm>
            <a:off x="5961888" y="3564635"/>
            <a:ext cx="76200" cy="518159"/>
          </a:xfrm>
          <a:custGeom>
            <a:avLst/>
            <a:gdLst/>
            <a:ahLst/>
            <a:cxnLst/>
            <a:rect l="l" t="t" r="r" b="b"/>
            <a:pathLst>
              <a:path w="76200" h="518160">
                <a:moveTo>
                  <a:pt x="31750" y="441832"/>
                </a:moveTo>
                <a:lnTo>
                  <a:pt x="0" y="441832"/>
                </a:lnTo>
                <a:lnTo>
                  <a:pt x="38100" y="518032"/>
                </a:lnTo>
                <a:lnTo>
                  <a:pt x="69850" y="454532"/>
                </a:lnTo>
                <a:lnTo>
                  <a:pt x="31750" y="454532"/>
                </a:lnTo>
                <a:lnTo>
                  <a:pt x="31750" y="441832"/>
                </a:lnTo>
                <a:close/>
              </a:path>
              <a:path w="76200" h="518160">
                <a:moveTo>
                  <a:pt x="44450" y="63500"/>
                </a:moveTo>
                <a:lnTo>
                  <a:pt x="31750" y="63500"/>
                </a:lnTo>
                <a:lnTo>
                  <a:pt x="31750" y="454532"/>
                </a:lnTo>
                <a:lnTo>
                  <a:pt x="44450" y="454532"/>
                </a:lnTo>
                <a:lnTo>
                  <a:pt x="44450" y="63500"/>
                </a:lnTo>
                <a:close/>
              </a:path>
              <a:path w="76200" h="518160">
                <a:moveTo>
                  <a:pt x="76200" y="441832"/>
                </a:moveTo>
                <a:lnTo>
                  <a:pt x="44450" y="441832"/>
                </a:lnTo>
                <a:lnTo>
                  <a:pt x="44450" y="454532"/>
                </a:lnTo>
                <a:lnTo>
                  <a:pt x="69850" y="454532"/>
                </a:lnTo>
                <a:lnTo>
                  <a:pt x="76200" y="441832"/>
                </a:lnTo>
                <a:close/>
              </a:path>
              <a:path w="76200" h="518160">
                <a:moveTo>
                  <a:pt x="38100" y="0"/>
                </a:moveTo>
                <a:lnTo>
                  <a:pt x="0" y="76200"/>
                </a:lnTo>
                <a:lnTo>
                  <a:pt x="31750" y="76200"/>
                </a:lnTo>
                <a:lnTo>
                  <a:pt x="31750" y="63500"/>
                </a:lnTo>
                <a:lnTo>
                  <a:pt x="69850" y="63500"/>
                </a:lnTo>
                <a:lnTo>
                  <a:pt x="38100" y="0"/>
                </a:lnTo>
                <a:close/>
              </a:path>
              <a:path w="76200" h="51816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p:txBody>
      </p:sp>
      <p:sp>
        <p:nvSpPr>
          <p:cNvPr id="23" name="object 23"/>
          <p:cNvSpPr txBox="1"/>
          <p:nvPr/>
        </p:nvSpPr>
        <p:spPr>
          <a:xfrm>
            <a:off x="6880606" y="4671517"/>
            <a:ext cx="965200" cy="269240"/>
          </a:xfrm>
          <a:prstGeom prst="rect">
            <a:avLst/>
          </a:prstGeom>
        </p:spPr>
        <p:txBody>
          <a:bodyPr vert="horz" wrap="square" lIns="0" tIns="12065" rIns="0" bIns="0" rtlCol="0">
            <a:spAutoFit/>
          </a:bodyPr>
          <a:lstStyle/>
          <a:p>
            <a:pPr marL="12700">
              <a:lnSpc>
                <a:spcPct val="100000"/>
              </a:lnSpc>
              <a:spcBef>
                <a:spcPts val="95"/>
              </a:spcBef>
            </a:pPr>
            <a:r>
              <a:rPr sz="1600" spc="40" dirty="0">
                <a:solidFill>
                  <a:srgbClr val="006FC0"/>
                </a:solidFill>
                <a:latin typeface="Trebuchet MS" panose="020B0603020202020204"/>
                <a:cs typeface="Trebuchet MS" panose="020B0603020202020204"/>
              </a:rPr>
              <a:t>Open</a:t>
            </a:r>
            <a:r>
              <a:rPr sz="1600" spc="30" dirty="0">
                <a:solidFill>
                  <a:srgbClr val="006FC0"/>
                </a:solidFill>
                <a:latin typeface="Trebuchet MS" panose="020B0603020202020204"/>
                <a:cs typeface="Trebuchet MS" panose="020B0603020202020204"/>
              </a:rPr>
              <a:t>F</a:t>
            </a:r>
            <a:r>
              <a:rPr sz="1600" spc="-45" dirty="0">
                <a:solidFill>
                  <a:srgbClr val="006FC0"/>
                </a:solidFill>
                <a:latin typeface="Trebuchet MS" panose="020B0603020202020204"/>
                <a:cs typeface="Trebuchet MS" panose="020B0603020202020204"/>
              </a:rPr>
              <a:t>l</a:t>
            </a:r>
            <a:r>
              <a:rPr sz="1600" spc="55" dirty="0">
                <a:solidFill>
                  <a:srgbClr val="006FC0"/>
                </a:solidFill>
                <a:latin typeface="Trebuchet MS" panose="020B0603020202020204"/>
                <a:cs typeface="Trebuchet MS" panose="020B0603020202020204"/>
              </a:rPr>
              <a:t>ow</a:t>
            </a:r>
            <a:endParaRPr sz="1600">
              <a:latin typeface="Trebuchet MS" panose="020B0603020202020204"/>
              <a:cs typeface="Trebuchet MS" panose="020B0603020202020204"/>
            </a:endParaRPr>
          </a:p>
        </p:txBody>
      </p:sp>
      <p:sp>
        <p:nvSpPr>
          <p:cNvPr id="24" name="object 24"/>
          <p:cNvSpPr txBox="1"/>
          <p:nvPr/>
        </p:nvSpPr>
        <p:spPr>
          <a:xfrm>
            <a:off x="10244328" y="5356859"/>
            <a:ext cx="988060" cy="447040"/>
          </a:xfrm>
          <a:prstGeom prst="rect">
            <a:avLst/>
          </a:prstGeom>
          <a:solidFill>
            <a:srgbClr val="7477BD"/>
          </a:solidFill>
        </p:spPr>
        <p:txBody>
          <a:bodyPr vert="horz" wrap="square" lIns="0" tIns="89535" rIns="0" bIns="0" rtlCol="0">
            <a:spAutoFit/>
          </a:bodyPr>
          <a:lstStyle/>
          <a:p>
            <a:pPr marL="88265">
              <a:lnSpc>
                <a:spcPct val="100000"/>
              </a:lnSpc>
              <a:spcBef>
                <a:spcPts val="705"/>
              </a:spcBef>
            </a:pPr>
            <a:r>
              <a:rPr sz="1600" spc="-10" dirty="0">
                <a:solidFill>
                  <a:srgbClr val="FFFFFF"/>
                </a:solidFill>
                <a:latin typeface="宋体" panose="02010600030101010101" pitchFamily="2" charset="-122"/>
                <a:cs typeface="宋体" panose="02010600030101010101" pitchFamily="2" charset="-122"/>
              </a:rPr>
              <a:t>转发平面</a:t>
            </a:r>
            <a:endParaRPr sz="1600">
              <a:latin typeface="宋体" panose="02010600030101010101" pitchFamily="2" charset="-122"/>
              <a:cs typeface="宋体" panose="02010600030101010101" pitchFamily="2" charset="-122"/>
            </a:endParaRPr>
          </a:p>
        </p:txBody>
      </p:sp>
      <p:sp>
        <p:nvSpPr>
          <p:cNvPr id="25" name="object 25"/>
          <p:cNvSpPr/>
          <p:nvPr/>
        </p:nvSpPr>
        <p:spPr>
          <a:xfrm>
            <a:off x="5730240" y="4082796"/>
            <a:ext cx="539496" cy="443483"/>
          </a:xfrm>
          <a:prstGeom prst="rect">
            <a:avLst/>
          </a:prstGeom>
          <a:blipFill>
            <a:blip r:embed="rId3" cstate="print"/>
            <a:stretch>
              <a:fillRect/>
            </a:stretch>
          </a:blipFill>
        </p:spPr>
        <p:txBody>
          <a:bodyPr wrap="square" lIns="0" tIns="0" rIns="0" bIns="0" rtlCol="0"/>
          <a:lstStyle/>
          <a:p/>
        </p:txBody>
      </p:sp>
      <p:sp>
        <p:nvSpPr>
          <p:cNvPr id="26" name="object 26"/>
          <p:cNvSpPr/>
          <p:nvPr/>
        </p:nvSpPr>
        <p:spPr>
          <a:xfrm>
            <a:off x="5730240" y="3122676"/>
            <a:ext cx="539496" cy="441960"/>
          </a:xfrm>
          <a:prstGeom prst="rect">
            <a:avLst/>
          </a:prstGeom>
          <a:blipFill>
            <a:blip r:embed="rId4" cstate="print"/>
            <a:stretch>
              <a:fillRect/>
            </a:stretch>
          </a:blipFill>
        </p:spPr>
        <p:txBody>
          <a:bodyPr wrap="square" lIns="0" tIns="0" rIns="0" bIns="0" rtlCol="0"/>
          <a:lstStyle/>
          <a:p/>
        </p:txBody>
      </p:sp>
      <p:sp>
        <p:nvSpPr>
          <p:cNvPr id="27" name="object 27"/>
          <p:cNvSpPr/>
          <p:nvPr/>
        </p:nvSpPr>
        <p:spPr>
          <a:xfrm>
            <a:off x="4521708" y="4526279"/>
            <a:ext cx="1478280" cy="773430"/>
          </a:xfrm>
          <a:custGeom>
            <a:avLst/>
            <a:gdLst/>
            <a:ahLst/>
            <a:cxnLst/>
            <a:rect l="l" t="t" r="r" b="b"/>
            <a:pathLst>
              <a:path w="1478279" h="773429">
                <a:moveTo>
                  <a:pt x="49911" y="703961"/>
                </a:moveTo>
                <a:lnTo>
                  <a:pt x="0" y="773049"/>
                </a:lnTo>
                <a:lnTo>
                  <a:pt x="85216" y="771398"/>
                </a:lnTo>
                <a:lnTo>
                  <a:pt x="73581" y="749173"/>
                </a:lnTo>
                <a:lnTo>
                  <a:pt x="59181" y="749173"/>
                </a:lnTo>
                <a:lnTo>
                  <a:pt x="53339" y="737997"/>
                </a:lnTo>
                <a:lnTo>
                  <a:pt x="64636" y="732088"/>
                </a:lnTo>
                <a:lnTo>
                  <a:pt x="49911" y="703961"/>
                </a:lnTo>
                <a:close/>
              </a:path>
              <a:path w="1478279" h="773429">
                <a:moveTo>
                  <a:pt x="64636" y="732088"/>
                </a:moveTo>
                <a:lnTo>
                  <a:pt x="53339" y="737997"/>
                </a:lnTo>
                <a:lnTo>
                  <a:pt x="59181" y="749173"/>
                </a:lnTo>
                <a:lnTo>
                  <a:pt x="70486" y="743261"/>
                </a:lnTo>
                <a:lnTo>
                  <a:pt x="64636" y="732088"/>
                </a:lnTo>
                <a:close/>
              </a:path>
              <a:path w="1478279" h="773429">
                <a:moveTo>
                  <a:pt x="70486" y="743261"/>
                </a:moveTo>
                <a:lnTo>
                  <a:pt x="59181" y="749173"/>
                </a:lnTo>
                <a:lnTo>
                  <a:pt x="73581" y="749173"/>
                </a:lnTo>
                <a:lnTo>
                  <a:pt x="70486" y="743261"/>
                </a:lnTo>
                <a:close/>
              </a:path>
              <a:path w="1478279" h="773429">
                <a:moveTo>
                  <a:pt x="1407518" y="29673"/>
                </a:moveTo>
                <a:lnTo>
                  <a:pt x="64636" y="732088"/>
                </a:lnTo>
                <a:lnTo>
                  <a:pt x="70486" y="743261"/>
                </a:lnTo>
                <a:lnTo>
                  <a:pt x="1413410" y="40948"/>
                </a:lnTo>
                <a:lnTo>
                  <a:pt x="1407518" y="29673"/>
                </a:lnTo>
                <a:close/>
              </a:path>
              <a:path w="1478279" h="773429">
                <a:moveTo>
                  <a:pt x="1460869" y="23749"/>
                </a:moveTo>
                <a:lnTo>
                  <a:pt x="1418843" y="23749"/>
                </a:lnTo>
                <a:lnTo>
                  <a:pt x="1424686" y="35052"/>
                </a:lnTo>
                <a:lnTo>
                  <a:pt x="1413410" y="40948"/>
                </a:lnTo>
                <a:lnTo>
                  <a:pt x="1428114" y="69088"/>
                </a:lnTo>
                <a:lnTo>
                  <a:pt x="1460869" y="23749"/>
                </a:lnTo>
                <a:close/>
              </a:path>
              <a:path w="1478279" h="773429">
                <a:moveTo>
                  <a:pt x="1418843" y="23749"/>
                </a:moveTo>
                <a:lnTo>
                  <a:pt x="1407518" y="29673"/>
                </a:lnTo>
                <a:lnTo>
                  <a:pt x="1413410" y="40948"/>
                </a:lnTo>
                <a:lnTo>
                  <a:pt x="1424686" y="35052"/>
                </a:lnTo>
                <a:lnTo>
                  <a:pt x="1418843" y="23749"/>
                </a:lnTo>
                <a:close/>
              </a:path>
              <a:path w="1478279" h="773429">
                <a:moveTo>
                  <a:pt x="1478026" y="0"/>
                </a:moveTo>
                <a:lnTo>
                  <a:pt x="1392808" y="1524"/>
                </a:lnTo>
                <a:lnTo>
                  <a:pt x="1407518" y="29673"/>
                </a:lnTo>
                <a:lnTo>
                  <a:pt x="1418843" y="23749"/>
                </a:lnTo>
                <a:lnTo>
                  <a:pt x="1460869" y="23749"/>
                </a:lnTo>
                <a:lnTo>
                  <a:pt x="1478026" y="0"/>
                </a:lnTo>
                <a:close/>
              </a:path>
            </a:pathLst>
          </a:custGeom>
          <a:solidFill>
            <a:srgbClr val="000000"/>
          </a:solidFill>
        </p:spPr>
        <p:txBody>
          <a:bodyPr wrap="square" lIns="0" tIns="0" rIns="0" bIns="0" rtlCol="0"/>
          <a:lstStyle/>
          <a:p/>
        </p:txBody>
      </p:sp>
      <p:sp>
        <p:nvSpPr>
          <p:cNvPr id="28" name="object 28"/>
          <p:cNvSpPr txBox="1"/>
          <p:nvPr/>
        </p:nvSpPr>
        <p:spPr>
          <a:xfrm>
            <a:off x="7906893" y="5914135"/>
            <a:ext cx="2791460" cy="269240"/>
          </a:xfrm>
          <a:prstGeom prst="rect">
            <a:avLst/>
          </a:prstGeom>
        </p:spPr>
        <p:txBody>
          <a:bodyPr vert="horz" wrap="square" lIns="0" tIns="12065" rIns="0" bIns="0" rtlCol="0">
            <a:spAutoFit/>
          </a:bodyPr>
          <a:lstStyle/>
          <a:p>
            <a:pPr marL="12700">
              <a:lnSpc>
                <a:spcPct val="100000"/>
              </a:lnSpc>
              <a:spcBef>
                <a:spcPts val="95"/>
              </a:spcBef>
            </a:pPr>
            <a:r>
              <a:rPr sz="1600" spc="35" dirty="0">
                <a:latin typeface="Trebuchet MS" panose="020B0603020202020204"/>
                <a:cs typeface="Trebuchet MS" panose="020B0603020202020204"/>
              </a:rPr>
              <a:t>OpenFlow</a:t>
            </a:r>
            <a:r>
              <a:rPr sz="1600" spc="-5" dirty="0">
                <a:latin typeface="宋体" panose="02010600030101010101" pitchFamily="2" charset="-122"/>
                <a:cs typeface="宋体" panose="02010600030101010101" pitchFamily="2" charset="-122"/>
              </a:rPr>
              <a:t>交换机仅</a:t>
            </a:r>
            <a:r>
              <a:rPr sz="1600" spc="5" dirty="0">
                <a:latin typeface="宋体" panose="02010600030101010101" pitchFamily="2" charset="-122"/>
                <a:cs typeface="宋体" panose="02010600030101010101" pitchFamily="2" charset="-122"/>
              </a:rPr>
              <a:t>有</a:t>
            </a:r>
            <a:r>
              <a:rPr sz="1600" spc="-5" dirty="0">
                <a:latin typeface="宋体" panose="02010600030101010101" pitchFamily="2" charset="-122"/>
                <a:cs typeface="宋体" panose="02010600030101010101" pitchFamily="2" charset="-122"/>
              </a:rPr>
              <a:t>数据</a:t>
            </a:r>
            <a:r>
              <a:rPr sz="1600" spc="5" dirty="0">
                <a:latin typeface="宋体" panose="02010600030101010101" pitchFamily="2" charset="-122"/>
                <a:cs typeface="宋体" panose="02010600030101010101" pitchFamily="2" charset="-122"/>
              </a:rPr>
              <a:t>平</a:t>
            </a:r>
            <a:r>
              <a:rPr sz="1600" spc="-5" dirty="0">
                <a:latin typeface="宋体" panose="02010600030101010101" pitchFamily="2" charset="-122"/>
                <a:cs typeface="宋体" panose="02010600030101010101" pitchFamily="2" charset="-122"/>
              </a:rPr>
              <a:t>面</a:t>
            </a:r>
            <a:endParaRPr sz="1600">
              <a:latin typeface="宋体" panose="02010600030101010101" pitchFamily="2" charset="-122"/>
              <a:cs typeface="宋体" panose="02010600030101010101" pitchFamily="2" charset="-122"/>
            </a:endParaRPr>
          </a:p>
        </p:txBody>
      </p:sp>
      <p:sp>
        <p:nvSpPr>
          <p:cNvPr id="29" name="object 29"/>
          <p:cNvSpPr/>
          <p:nvPr/>
        </p:nvSpPr>
        <p:spPr>
          <a:xfrm>
            <a:off x="8480297" y="5581650"/>
            <a:ext cx="1765300" cy="8890"/>
          </a:xfrm>
          <a:custGeom>
            <a:avLst/>
            <a:gdLst/>
            <a:ahLst/>
            <a:cxnLst/>
            <a:rect l="l" t="t" r="r" b="b"/>
            <a:pathLst>
              <a:path w="1765300" h="8889">
                <a:moveTo>
                  <a:pt x="0" y="8432"/>
                </a:moveTo>
                <a:lnTo>
                  <a:pt x="1764792" y="0"/>
                </a:lnTo>
              </a:path>
            </a:pathLst>
          </a:custGeom>
          <a:ln w="19812">
            <a:solidFill>
              <a:srgbClr val="EB6F60"/>
            </a:solidFill>
            <a:prstDash val="sysDash"/>
          </a:ln>
        </p:spPr>
        <p:txBody>
          <a:bodyPr wrap="square" lIns="0" tIns="0" rIns="0" bIns="0" rtlCol="0"/>
          <a:lstStyle/>
          <a:p/>
        </p:txBody>
      </p:sp>
      <p:sp>
        <p:nvSpPr>
          <p:cNvPr id="30" name="object 30"/>
          <p:cNvSpPr/>
          <p:nvPr/>
        </p:nvSpPr>
        <p:spPr>
          <a:xfrm>
            <a:off x="6270497" y="4304538"/>
            <a:ext cx="3971925" cy="8255"/>
          </a:xfrm>
          <a:custGeom>
            <a:avLst/>
            <a:gdLst/>
            <a:ahLst/>
            <a:cxnLst/>
            <a:rect l="l" t="t" r="r" b="b"/>
            <a:pathLst>
              <a:path w="3971925" h="8254">
                <a:moveTo>
                  <a:pt x="0" y="0"/>
                </a:moveTo>
                <a:lnTo>
                  <a:pt x="3971925" y="7874"/>
                </a:lnTo>
              </a:path>
            </a:pathLst>
          </a:custGeom>
          <a:ln w="19812">
            <a:solidFill>
              <a:srgbClr val="0E4B82"/>
            </a:solidFill>
            <a:prstDash val="sysDash"/>
          </a:ln>
        </p:spPr>
        <p:txBody>
          <a:bodyPr wrap="square" lIns="0" tIns="0" rIns="0" bIns="0" rtlCol="0"/>
          <a:lstStyle/>
          <a:p/>
        </p:txBody>
      </p:sp>
      <p:sp>
        <p:nvSpPr>
          <p:cNvPr id="31" name="object 31"/>
          <p:cNvSpPr txBox="1"/>
          <p:nvPr/>
        </p:nvSpPr>
        <p:spPr>
          <a:xfrm>
            <a:off x="457022" y="1449774"/>
            <a:ext cx="11002645" cy="2674620"/>
          </a:xfrm>
          <a:prstGeom prst="rect">
            <a:avLst/>
          </a:prstGeom>
        </p:spPr>
        <p:txBody>
          <a:bodyPr vert="horz" wrap="square" lIns="0" tIns="12065" rIns="0" bIns="0" rtlCol="0">
            <a:spAutoFit/>
          </a:bodyPr>
          <a:lstStyle/>
          <a:p>
            <a:pPr marL="314325" marR="5080" indent="-302260">
              <a:lnSpc>
                <a:spcPct val="140000"/>
              </a:lnSpc>
              <a:spcBef>
                <a:spcPts val="95"/>
              </a:spcBef>
              <a:buFont typeface="Arial" panose="020B0604020202020204"/>
              <a:buChar char="•"/>
              <a:tabLst>
                <a:tab pos="314325" algn="l"/>
                <a:tab pos="314960" algn="l"/>
              </a:tabLst>
            </a:pPr>
            <a:r>
              <a:rPr sz="1800" spc="50" dirty="0">
                <a:latin typeface="Trebuchet MS" panose="020B0603020202020204"/>
                <a:cs typeface="Trebuchet MS" panose="020B0603020202020204"/>
              </a:rPr>
              <a:t>SDN</a:t>
            </a:r>
            <a:r>
              <a:rPr sz="1800" spc="50" dirty="0">
                <a:latin typeface="宋体" panose="02010600030101010101" pitchFamily="2" charset="-122"/>
                <a:cs typeface="宋体" panose="02010600030101010101" pitchFamily="2" charset="-122"/>
              </a:rPr>
              <a:t>（</a:t>
            </a:r>
            <a:r>
              <a:rPr sz="1800" spc="50" dirty="0">
                <a:latin typeface="Trebuchet MS" panose="020B0603020202020204"/>
                <a:cs typeface="Trebuchet MS" panose="020B0603020202020204"/>
              </a:rPr>
              <a:t>Software</a:t>
            </a:r>
            <a:r>
              <a:rPr sz="1800" dirty="0">
                <a:latin typeface="Trebuchet MS" panose="020B0603020202020204"/>
                <a:cs typeface="Trebuchet MS" panose="020B0603020202020204"/>
              </a:rPr>
              <a:t> </a:t>
            </a:r>
            <a:r>
              <a:rPr sz="1800" spc="20" dirty="0">
                <a:latin typeface="Trebuchet MS" panose="020B0603020202020204"/>
                <a:cs typeface="Trebuchet MS" panose="020B0603020202020204"/>
              </a:rPr>
              <a:t>Defined</a:t>
            </a:r>
            <a:r>
              <a:rPr sz="1800" spc="15" dirty="0">
                <a:latin typeface="Trebuchet MS" panose="020B0603020202020204"/>
                <a:cs typeface="Trebuchet MS" panose="020B0603020202020204"/>
              </a:rPr>
              <a:t> </a:t>
            </a:r>
            <a:r>
              <a:rPr sz="1800" spc="35" dirty="0">
                <a:latin typeface="Trebuchet MS" panose="020B0603020202020204"/>
                <a:cs typeface="Trebuchet MS" panose="020B0603020202020204"/>
              </a:rPr>
              <a:t>Networking</a:t>
            </a:r>
            <a:r>
              <a:rPr sz="1800" spc="35" dirty="0">
                <a:latin typeface="宋体" panose="02010600030101010101" pitchFamily="2" charset="-122"/>
                <a:cs typeface="宋体" panose="02010600030101010101" pitchFamily="2" charset="-122"/>
              </a:rPr>
              <a:t>）</a:t>
            </a:r>
            <a:r>
              <a:rPr sz="1800" dirty="0">
                <a:latin typeface="宋体" panose="02010600030101010101" pitchFamily="2" charset="-122"/>
                <a:cs typeface="宋体" panose="02010600030101010101" pitchFamily="2" charset="-122"/>
              </a:rPr>
              <a:t>即软件定义网络。是由斯坦福大学</a:t>
            </a:r>
            <a:r>
              <a:rPr sz="1800" spc="10" dirty="0">
                <a:latin typeface="Trebuchet MS" panose="020B0603020202020204"/>
                <a:cs typeface="Trebuchet MS" panose="020B0603020202020204"/>
              </a:rPr>
              <a:t>Clean</a:t>
            </a:r>
            <a:r>
              <a:rPr sz="1800" spc="15" dirty="0">
                <a:latin typeface="Trebuchet MS" panose="020B0603020202020204"/>
                <a:cs typeface="Trebuchet MS" panose="020B0603020202020204"/>
              </a:rPr>
              <a:t> </a:t>
            </a:r>
            <a:r>
              <a:rPr sz="1800" spc="-5" dirty="0">
                <a:latin typeface="Trebuchet MS" panose="020B0603020202020204"/>
                <a:cs typeface="Trebuchet MS" panose="020B0603020202020204"/>
              </a:rPr>
              <a:t>Slate</a:t>
            </a:r>
            <a:r>
              <a:rPr sz="1800" dirty="0">
                <a:latin typeface="宋体" panose="02010600030101010101" pitchFamily="2" charset="-122"/>
                <a:cs typeface="宋体" panose="02010600030101010101" pitchFamily="2" charset="-122"/>
              </a:rPr>
              <a:t>研究组提出的一种新 </a:t>
            </a:r>
            <a:r>
              <a:rPr sz="1800" spc="-5" dirty="0">
                <a:latin typeface="宋体" panose="02010600030101010101" pitchFamily="2" charset="-122"/>
                <a:cs typeface="宋体" panose="02010600030101010101" pitchFamily="2" charset="-122"/>
              </a:rPr>
              <a:t>型网络创新架构</a:t>
            </a:r>
            <a:r>
              <a:rPr sz="1800" dirty="0">
                <a:latin typeface="宋体" panose="02010600030101010101" pitchFamily="2" charset="-122"/>
                <a:cs typeface="宋体" panose="02010600030101010101" pitchFamily="2" charset="-122"/>
              </a:rPr>
              <a:t>。</a:t>
            </a:r>
            <a:r>
              <a:rPr sz="1800" spc="-340" dirty="0">
                <a:latin typeface="宋体" panose="02010600030101010101" pitchFamily="2" charset="-122"/>
                <a:cs typeface="宋体" panose="02010600030101010101" pitchFamily="2" charset="-122"/>
              </a:rPr>
              <a:t> </a:t>
            </a:r>
            <a:r>
              <a:rPr sz="1800" spc="-5" dirty="0">
                <a:latin typeface="宋体" panose="02010600030101010101" pitchFamily="2" charset="-122"/>
                <a:cs typeface="宋体" panose="02010600030101010101" pitchFamily="2" charset="-122"/>
              </a:rPr>
              <a:t>其核心理念通过将网络设备控制平面与数据平面分离，从而实现</a:t>
            </a:r>
            <a:r>
              <a:rPr sz="1800" dirty="0">
                <a:latin typeface="宋体" panose="02010600030101010101" pitchFamily="2" charset="-122"/>
                <a:cs typeface="宋体" panose="02010600030101010101" pitchFamily="2" charset="-122"/>
              </a:rPr>
              <a:t>了</a:t>
            </a:r>
            <a:r>
              <a:rPr sz="1800" spc="-5" dirty="0">
                <a:latin typeface="宋体" panose="02010600030101010101" pitchFamily="2" charset="-122"/>
                <a:cs typeface="宋体" panose="02010600030101010101" pitchFamily="2" charset="-122"/>
              </a:rPr>
              <a:t>网络控制平面的集中 </a:t>
            </a:r>
            <a:r>
              <a:rPr sz="1800" dirty="0">
                <a:latin typeface="宋体" panose="02010600030101010101" pitchFamily="2" charset="-122"/>
                <a:cs typeface="宋体" panose="02010600030101010101" pitchFamily="2" charset="-122"/>
              </a:rPr>
              <a:t>控制，为网络应用的创新提供了良好的支撑。</a:t>
            </a:r>
            <a:endParaRPr sz="1800">
              <a:latin typeface="宋体" panose="02010600030101010101" pitchFamily="2" charset="-122"/>
              <a:cs typeface="宋体" panose="02010600030101010101" pitchFamily="2" charset="-122"/>
            </a:endParaRPr>
          </a:p>
          <a:p>
            <a:pPr marL="314325" indent="-302260">
              <a:lnSpc>
                <a:spcPct val="100000"/>
              </a:lnSpc>
              <a:spcBef>
                <a:spcPts val="1670"/>
              </a:spcBef>
              <a:buFont typeface="Arial" panose="020B0604020202020204"/>
              <a:buChar char="•"/>
              <a:tabLst>
                <a:tab pos="314325" algn="l"/>
                <a:tab pos="314960" algn="l"/>
              </a:tabLst>
            </a:pPr>
            <a:r>
              <a:rPr sz="1800" spc="170" dirty="0">
                <a:latin typeface="Trebuchet MS" panose="020B0603020202020204"/>
                <a:cs typeface="Trebuchet MS" panose="020B0603020202020204"/>
              </a:rPr>
              <a:t>SDN</a:t>
            </a:r>
            <a:r>
              <a:rPr sz="1800" dirty="0">
                <a:latin typeface="宋体" panose="02010600030101010101" pitchFamily="2" charset="-122"/>
                <a:cs typeface="宋体" panose="02010600030101010101" pitchFamily="2" charset="-122"/>
              </a:rPr>
              <a:t>起源提出了三个特征，</a:t>
            </a:r>
            <a:r>
              <a:rPr sz="1800" spc="-355" dirty="0">
                <a:latin typeface="宋体" panose="02010600030101010101" pitchFamily="2" charset="-122"/>
                <a:cs typeface="宋体" panose="02010600030101010101" pitchFamily="2" charset="-122"/>
              </a:rPr>
              <a:t> </a:t>
            </a:r>
            <a:r>
              <a:rPr sz="1800" dirty="0">
                <a:latin typeface="宋体" panose="02010600030101010101" pitchFamily="2" charset="-122"/>
                <a:cs typeface="宋体" panose="02010600030101010101" pitchFamily="2" charset="-122"/>
              </a:rPr>
              <a:t>“转控分离”、“集中控制”和“开放可编程接口”。</a:t>
            </a:r>
            <a:endParaRPr sz="1600">
              <a:latin typeface="宋体" panose="02010600030101010101" pitchFamily="2" charset="-122"/>
              <a:cs typeface="宋体" panose="02010600030101010101" pitchFamily="2" charset="-122"/>
            </a:endParaRPr>
          </a:p>
          <a:p>
            <a:pPr>
              <a:lnSpc>
                <a:spcPct val="100000"/>
              </a:lnSpc>
            </a:pPr>
            <a:endParaRPr sz="1900">
              <a:latin typeface="Times New Roman" panose="02020603050405020304"/>
              <a:cs typeface="Times New Roman" panose="02020603050405020304"/>
            </a:endParaRPr>
          </a:p>
          <a:p>
            <a:pPr>
              <a:lnSpc>
                <a:spcPct val="100000"/>
              </a:lnSpc>
              <a:spcBef>
                <a:spcPts val="20"/>
              </a:spcBef>
            </a:pPr>
            <a:endParaRPr sz="1500">
              <a:latin typeface="Times New Roman" panose="02020603050405020304"/>
              <a:cs typeface="Times New Roman" panose="02020603050405020304"/>
            </a:endParaRPr>
          </a:p>
          <a:p>
            <a:pPr marL="6845935">
              <a:lnSpc>
                <a:spcPts val="1885"/>
              </a:lnSpc>
              <a:spcBef>
                <a:spcPts val="5"/>
              </a:spcBef>
            </a:pPr>
            <a:endParaRPr sz="1600">
              <a:latin typeface="宋体" panose="02010600030101010101" pitchFamily="2" charset="-122"/>
              <a:cs typeface="宋体" panose="02010600030101010101" pitchFamily="2" charset="-122"/>
            </a:endParaRPr>
          </a:p>
          <a:p>
            <a:pPr marL="3481705">
              <a:lnSpc>
                <a:spcPts val="1885"/>
              </a:lnSpc>
              <a:tabLst>
                <a:tab pos="9808210" algn="l"/>
              </a:tabLst>
            </a:pPr>
            <a:r>
              <a:rPr sz="1600" spc="-5" dirty="0">
                <a:solidFill>
                  <a:srgbClr val="006FC0"/>
                </a:solidFill>
                <a:latin typeface="宋体" panose="02010600030101010101" pitchFamily="2" charset="-122"/>
                <a:cs typeface="宋体" panose="02010600030101010101" pitchFamily="2" charset="-122"/>
              </a:rPr>
              <a:t>	</a:t>
            </a:r>
            <a:r>
              <a:rPr sz="2400" spc="-15" baseline="2000" dirty="0">
                <a:solidFill>
                  <a:srgbClr val="FFFFFF"/>
                </a:solidFill>
                <a:latin typeface="宋体" panose="02010600030101010101" pitchFamily="2" charset="-122"/>
                <a:cs typeface="宋体" panose="02010600030101010101" pitchFamily="2" charset="-122"/>
              </a:rPr>
              <a:t>控制平面</a:t>
            </a:r>
            <a:endParaRPr sz="2400" baseline="2000">
              <a:latin typeface="宋体" panose="02010600030101010101" pitchFamily="2" charset="-122"/>
              <a:cs typeface="宋体" panose="02010600030101010101" pitchFamily="2" charset="-122"/>
            </a:endParaRPr>
          </a:p>
        </p:txBody>
      </p:sp>
      <p:sp>
        <p:nvSpPr>
          <p:cNvPr id="32" name="object 32"/>
          <p:cNvSpPr txBox="1"/>
          <p:nvPr/>
        </p:nvSpPr>
        <p:spPr>
          <a:xfrm>
            <a:off x="8205978" y="4802885"/>
            <a:ext cx="1775460" cy="269240"/>
          </a:xfrm>
          <a:prstGeom prst="rect">
            <a:avLst/>
          </a:prstGeom>
        </p:spPr>
        <p:txBody>
          <a:bodyPr vert="horz" wrap="square" lIns="0" tIns="12065" rIns="0" bIns="0" rtlCol="0">
            <a:spAutoFit/>
          </a:bodyPr>
          <a:lstStyle/>
          <a:p>
            <a:pPr marL="12700">
              <a:lnSpc>
                <a:spcPct val="100000"/>
              </a:lnSpc>
              <a:spcBef>
                <a:spcPts val="95"/>
              </a:spcBef>
            </a:pPr>
            <a:r>
              <a:rPr sz="1600" spc="35" dirty="0">
                <a:latin typeface="Trebuchet MS" panose="020B0603020202020204"/>
                <a:cs typeface="Trebuchet MS" panose="020B0603020202020204"/>
              </a:rPr>
              <a:t>OpenFlow</a:t>
            </a:r>
            <a:r>
              <a:rPr sz="1600" spc="-5" dirty="0">
                <a:latin typeface="宋体" panose="02010600030101010101" pitchFamily="2" charset="-122"/>
                <a:cs typeface="宋体" panose="02010600030101010101" pitchFamily="2" charset="-122"/>
              </a:rPr>
              <a:t>协议互联</a:t>
            </a:r>
            <a:endParaRPr sz="1600">
              <a:latin typeface="宋体" panose="02010600030101010101" pitchFamily="2" charset="-122"/>
              <a:cs typeface="宋体" panose="02010600030101010101" pitchFamily="2" charset="-122"/>
            </a:endParaRPr>
          </a:p>
        </p:txBody>
      </p:sp>
      <p:sp>
        <p:nvSpPr>
          <p:cNvPr id="33" name="object 33"/>
          <p:cNvSpPr/>
          <p:nvPr/>
        </p:nvSpPr>
        <p:spPr>
          <a:xfrm>
            <a:off x="10681716" y="4549902"/>
            <a:ext cx="114300" cy="807720"/>
          </a:xfrm>
          <a:custGeom>
            <a:avLst/>
            <a:gdLst/>
            <a:ahLst/>
            <a:cxnLst/>
            <a:rect l="l" t="t" r="r" b="b"/>
            <a:pathLst>
              <a:path w="114300" h="807720">
                <a:moveTo>
                  <a:pt x="38100" y="693420"/>
                </a:moveTo>
                <a:lnTo>
                  <a:pt x="0" y="693420"/>
                </a:lnTo>
                <a:lnTo>
                  <a:pt x="57150" y="807720"/>
                </a:lnTo>
                <a:lnTo>
                  <a:pt x="104775" y="712470"/>
                </a:lnTo>
                <a:lnTo>
                  <a:pt x="38100" y="712470"/>
                </a:lnTo>
                <a:lnTo>
                  <a:pt x="38100" y="693420"/>
                </a:lnTo>
                <a:close/>
              </a:path>
              <a:path w="114300" h="807720">
                <a:moveTo>
                  <a:pt x="76200" y="95250"/>
                </a:moveTo>
                <a:lnTo>
                  <a:pt x="38100" y="95250"/>
                </a:lnTo>
                <a:lnTo>
                  <a:pt x="38100" y="712470"/>
                </a:lnTo>
                <a:lnTo>
                  <a:pt x="76200" y="712470"/>
                </a:lnTo>
                <a:lnTo>
                  <a:pt x="76200" y="95250"/>
                </a:lnTo>
                <a:close/>
              </a:path>
              <a:path w="114300" h="807720">
                <a:moveTo>
                  <a:pt x="114300" y="693420"/>
                </a:moveTo>
                <a:lnTo>
                  <a:pt x="76200" y="693420"/>
                </a:lnTo>
                <a:lnTo>
                  <a:pt x="76200" y="712470"/>
                </a:lnTo>
                <a:lnTo>
                  <a:pt x="104775" y="712470"/>
                </a:lnTo>
                <a:lnTo>
                  <a:pt x="114300" y="693420"/>
                </a:lnTo>
                <a:close/>
              </a:path>
              <a:path w="114300" h="807720">
                <a:moveTo>
                  <a:pt x="57150" y="0"/>
                </a:moveTo>
                <a:lnTo>
                  <a:pt x="0" y="114300"/>
                </a:lnTo>
                <a:lnTo>
                  <a:pt x="38100" y="114300"/>
                </a:lnTo>
                <a:lnTo>
                  <a:pt x="38100" y="95250"/>
                </a:lnTo>
                <a:lnTo>
                  <a:pt x="104775" y="95250"/>
                </a:lnTo>
                <a:lnTo>
                  <a:pt x="57150" y="0"/>
                </a:lnTo>
                <a:close/>
              </a:path>
              <a:path w="114300" h="807720">
                <a:moveTo>
                  <a:pt x="104775" y="95250"/>
                </a:moveTo>
                <a:lnTo>
                  <a:pt x="76200" y="95250"/>
                </a:lnTo>
                <a:lnTo>
                  <a:pt x="76200" y="114300"/>
                </a:lnTo>
                <a:lnTo>
                  <a:pt x="114300" y="114300"/>
                </a:lnTo>
                <a:lnTo>
                  <a:pt x="104775" y="95250"/>
                </a:lnTo>
                <a:close/>
              </a:path>
            </a:pathLst>
          </a:custGeom>
          <a:solidFill>
            <a:srgbClr val="0E4B82"/>
          </a:solidFill>
        </p:spPr>
        <p:txBody>
          <a:bodyPr wrap="square" lIns="0" tIns="0" rIns="0" bIns="0" rtlCol="0"/>
          <a:lstStyle/>
          <a:p/>
        </p:txBody>
      </p:sp>
      <p:sp>
        <p:nvSpPr>
          <p:cNvPr id="34" name="object 34"/>
          <p:cNvSpPr/>
          <p:nvPr/>
        </p:nvSpPr>
        <p:spPr>
          <a:xfrm>
            <a:off x="2836164" y="5049011"/>
            <a:ext cx="647700" cy="356616"/>
          </a:xfrm>
          <a:prstGeom prst="rect">
            <a:avLst/>
          </a:prstGeom>
          <a:blipFill>
            <a:blip r:embed="rId5" cstate="print"/>
            <a:stretch>
              <a:fillRect/>
            </a:stretch>
          </a:blipFill>
        </p:spPr>
        <p:txBody>
          <a:bodyPr wrap="square" lIns="0" tIns="0" rIns="0" bIns="0" rtlCol="0"/>
          <a:lstStyle/>
          <a:p/>
        </p:txBody>
      </p:sp>
      <p:sp>
        <p:nvSpPr>
          <p:cNvPr id="35" name="object 35"/>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11</a:t>
            </a:r>
            <a:r>
              <a:rPr spc="40" dirty="0"/>
              <a:t>页</a:t>
            </a:r>
            <a:endParaRPr spc="40" dirty="0"/>
          </a:p>
        </p:txBody>
      </p:sp>
      <p:sp>
        <p:nvSpPr>
          <p:cNvPr id="36" name="object 36"/>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38" name="文本框 37"/>
          <p:cNvSpPr txBox="1"/>
          <p:nvPr/>
        </p:nvSpPr>
        <p:spPr>
          <a:xfrm>
            <a:off x="4343400" y="3157855"/>
            <a:ext cx="1289050" cy="368300"/>
          </a:xfrm>
          <a:prstGeom prst="rect">
            <a:avLst/>
          </a:prstGeom>
          <a:noFill/>
        </p:spPr>
        <p:txBody>
          <a:bodyPr wrap="square" rtlCol="0">
            <a:spAutoFit/>
          </a:bodyPr>
          <a:p>
            <a:r>
              <a:rPr spc="145" dirty="0">
                <a:solidFill>
                  <a:srgbClr val="006FC0"/>
                </a:solidFill>
                <a:latin typeface="Trebuchet MS" panose="020B0603020202020204"/>
                <a:cs typeface="Trebuchet MS" panose="020B0603020202020204"/>
                <a:sym typeface="+mn-ea"/>
              </a:rPr>
              <a:t>SDN</a:t>
            </a:r>
            <a:r>
              <a:rPr spc="-5" dirty="0">
                <a:solidFill>
                  <a:srgbClr val="006FC0"/>
                </a:solidFill>
                <a:latin typeface="宋体" panose="02010600030101010101" pitchFamily="2" charset="-122"/>
                <a:cs typeface="宋体" panose="02010600030101010101" pitchFamily="2" charset="-122"/>
                <a:sym typeface="+mn-ea"/>
              </a:rPr>
              <a:t>应用</a:t>
            </a:r>
            <a:endParaRPr lang="zh-CN" altLang="en-US"/>
          </a:p>
        </p:txBody>
      </p:sp>
      <p:sp>
        <p:nvSpPr>
          <p:cNvPr id="39" name="文本框 38"/>
          <p:cNvSpPr txBox="1"/>
          <p:nvPr/>
        </p:nvSpPr>
        <p:spPr>
          <a:xfrm>
            <a:off x="3750310" y="4114800"/>
            <a:ext cx="2109470" cy="368300"/>
          </a:xfrm>
          <a:prstGeom prst="rect">
            <a:avLst/>
          </a:prstGeom>
          <a:noFill/>
        </p:spPr>
        <p:txBody>
          <a:bodyPr wrap="square" rtlCol="0">
            <a:spAutoFit/>
          </a:bodyPr>
          <a:p>
            <a:r>
              <a:rPr spc="35" dirty="0">
                <a:solidFill>
                  <a:srgbClr val="006FC0"/>
                </a:solidFill>
                <a:latin typeface="Trebuchet MS" panose="020B0603020202020204"/>
                <a:cs typeface="Trebuchet MS" panose="020B0603020202020204"/>
                <a:sym typeface="+mn-ea"/>
              </a:rPr>
              <a:t>OpenFlow</a:t>
            </a:r>
            <a:r>
              <a:rPr spc="-5" dirty="0">
                <a:solidFill>
                  <a:srgbClr val="006FC0"/>
                </a:solidFill>
                <a:latin typeface="宋体" panose="02010600030101010101" pitchFamily="2" charset="-122"/>
                <a:cs typeface="宋体" panose="02010600030101010101" pitchFamily="2" charset="-122"/>
                <a:sym typeface="+mn-ea"/>
              </a:rPr>
              <a:t>控制器</a:t>
            </a:r>
            <a:endParaRPr lang="zh-CN" altLang="en-US"/>
          </a:p>
        </p:txBody>
      </p:sp>
      <p:sp>
        <p:nvSpPr>
          <p:cNvPr id="40" name="文本框 39"/>
          <p:cNvSpPr txBox="1"/>
          <p:nvPr/>
        </p:nvSpPr>
        <p:spPr>
          <a:xfrm>
            <a:off x="6705600" y="3810000"/>
            <a:ext cx="2936875" cy="368300"/>
          </a:xfrm>
          <a:prstGeom prst="rect">
            <a:avLst/>
          </a:prstGeom>
          <a:noFill/>
        </p:spPr>
        <p:txBody>
          <a:bodyPr wrap="square" rtlCol="0">
            <a:spAutoFit/>
          </a:bodyPr>
          <a:p>
            <a:r>
              <a:rPr spc="-5" dirty="0">
                <a:latin typeface="宋体" panose="02010600030101010101" pitchFamily="2" charset="-122"/>
                <a:cs typeface="宋体" panose="02010600030101010101" pitchFamily="2" charset="-122"/>
                <a:sym typeface="+mn-ea"/>
              </a:rPr>
              <a:t>控制面功能由控制器提供</a:t>
            </a:r>
            <a:endParaRPr lang="zh-CN" altLang="en-US"/>
          </a:p>
        </p:txBody>
      </p:sp>
      <p:sp>
        <p:nvSpPr>
          <p:cNvPr id="41" name="object 24"/>
          <p:cNvSpPr txBox="1"/>
          <p:nvPr/>
        </p:nvSpPr>
        <p:spPr>
          <a:xfrm>
            <a:off x="10242423" y="4075429"/>
            <a:ext cx="988060" cy="335280"/>
          </a:xfrm>
          <a:prstGeom prst="rect">
            <a:avLst/>
          </a:prstGeom>
          <a:solidFill>
            <a:srgbClr val="7477BD"/>
          </a:solidFill>
        </p:spPr>
        <p:txBody>
          <a:bodyPr vert="horz" wrap="square" lIns="0" tIns="89535" rIns="0" bIns="0" rtlCol="0">
            <a:spAutoFit/>
          </a:bodyPr>
          <a:p>
            <a:pPr marL="88265">
              <a:lnSpc>
                <a:spcPct val="100000"/>
              </a:lnSpc>
              <a:spcBef>
                <a:spcPts val="705"/>
              </a:spcBef>
            </a:pPr>
            <a:r>
              <a:rPr lang="zh-CN" sz="1600" spc="-10" dirty="0">
                <a:solidFill>
                  <a:srgbClr val="FFFFFF"/>
                </a:solidFill>
                <a:latin typeface="宋体" panose="02010600030101010101" pitchFamily="2" charset="-122"/>
                <a:cs typeface="宋体" panose="02010600030101010101" pitchFamily="2" charset="-122"/>
              </a:rPr>
              <a:t>控制</a:t>
            </a:r>
            <a:r>
              <a:rPr sz="1600" spc="-10" dirty="0">
                <a:solidFill>
                  <a:srgbClr val="FFFFFF"/>
                </a:solidFill>
                <a:latin typeface="宋体" panose="02010600030101010101" pitchFamily="2" charset="-122"/>
                <a:cs typeface="宋体" panose="02010600030101010101" pitchFamily="2" charset="-122"/>
              </a:rPr>
              <a:t>平面</a:t>
            </a:r>
            <a:endParaRPr sz="1600">
              <a:latin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3686" y="846836"/>
            <a:ext cx="3547745" cy="513715"/>
          </a:xfrm>
          <a:prstGeom prst="rect">
            <a:avLst/>
          </a:prstGeom>
        </p:spPr>
        <p:txBody>
          <a:bodyPr vert="horz" wrap="square" lIns="0" tIns="13335" rIns="0" bIns="0" rtlCol="0">
            <a:spAutoFit/>
          </a:bodyPr>
          <a:lstStyle/>
          <a:p>
            <a:pPr marL="12700">
              <a:lnSpc>
                <a:spcPct val="100000"/>
              </a:lnSpc>
              <a:spcBef>
                <a:spcPts val="105"/>
              </a:spcBef>
            </a:pPr>
            <a:r>
              <a:rPr spc="-20" dirty="0">
                <a:latin typeface="Trebuchet MS" panose="020B0603020202020204"/>
                <a:cs typeface="Trebuchet MS" panose="020B0603020202020204"/>
              </a:rPr>
              <a:t>OpenFlow</a:t>
            </a:r>
            <a:r>
              <a:rPr spc="10" dirty="0"/>
              <a:t>基本概念</a:t>
            </a:r>
            <a:endParaRPr spc="10" dirty="0"/>
          </a:p>
        </p:txBody>
      </p:sp>
      <p:sp>
        <p:nvSpPr>
          <p:cNvPr id="3" name="object 3"/>
          <p:cNvSpPr/>
          <p:nvPr/>
        </p:nvSpPr>
        <p:spPr>
          <a:xfrm>
            <a:off x="0" y="1422653"/>
            <a:ext cx="12170410" cy="0"/>
          </a:xfrm>
          <a:custGeom>
            <a:avLst/>
            <a:gdLst/>
            <a:ahLst/>
            <a:cxnLst/>
            <a:rect l="l" t="t" r="r" b="b"/>
            <a:pathLst>
              <a:path w="12170410">
                <a:moveTo>
                  <a:pt x="0" y="0"/>
                </a:moveTo>
                <a:lnTo>
                  <a:pt x="12169902" y="0"/>
                </a:lnTo>
              </a:path>
            </a:pathLst>
          </a:custGeom>
          <a:ln w="19811">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txBox="1"/>
          <p:nvPr/>
        </p:nvSpPr>
        <p:spPr>
          <a:xfrm>
            <a:off x="524967" y="1473317"/>
            <a:ext cx="11041380" cy="795020"/>
          </a:xfrm>
          <a:prstGeom prst="rect">
            <a:avLst/>
          </a:prstGeom>
        </p:spPr>
        <p:txBody>
          <a:bodyPr vert="horz" wrap="square" lIns="0" tIns="123189" rIns="0" bIns="0" rtlCol="0">
            <a:spAutoFit/>
          </a:bodyPr>
          <a:lstStyle/>
          <a:p>
            <a:pPr marL="314325" indent="-302260">
              <a:lnSpc>
                <a:spcPct val="100000"/>
              </a:lnSpc>
              <a:spcBef>
                <a:spcPts val="970"/>
              </a:spcBef>
              <a:buFont typeface="Arial" panose="020B0604020202020204"/>
              <a:buChar char="•"/>
              <a:tabLst>
                <a:tab pos="314325" algn="l"/>
                <a:tab pos="314960" algn="l"/>
              </a:tabLst>
            </a:pPr>
            <a:r>
              <a:rPr sz="1800" spc="40" dirty="0">
                <a:latin typeface="Trebuchet MS" panose="020B0603020202020204"/>
                <a:cs typeface="Trebuchet MS" panose="020B0603020202020204"/>
              </a:rPr>
              <a:t>OpenFlow</a:t>
            </a:r>
            <a:r>
              <a:rPr sz="1800" spc="-5" dirty="0">
                <a:latin typeface="宋体" panose="02010600030101010101" pitchFamily="2" charset="-122"/>
                <a:cs typeface="宋体" panose="02010600030101010101" pitchFamily="2" charset="-122"/>
              </a:rPr>
              <a:t>是控制器与交换机之间的一种南向接口协议。它定义了三种类型的消息</a:t>
            </a:r>
            <a:r>
              <a:rPr sz="1800" dirty="0">
                <a:latin typeface="宋体" panose="02010600030101010101" pitchFamily="2" charset="-122"/>
                <a:cs typeface="宋体" panose="02010600030101010101" pitchFamily="2" charset="-122"/>
              </a:rPr>
              <a:t>，</a:t>
            </a:r>
            <a:r>
              <a:rPr sz="1800" dirty="0">
                <a:latin typeface="Trebuchet MS" panose="020B0603020202020204"/>
                <a:cs typeface="Trebuchet MS" panose="020B0603020202020204"/>
              </a:rPr>
              <a:t>Controller-to-Switch</a:t>
            </a:r>
            <a:r>
              <a:rPr sz="1800" dirty="0">
                <a:latin typeface="宋体" panose="02010600030101010101" pitchFamily="2" charset="-122"/>
                <a:cs typeface="宋体" panose="02010600030101010101" pitchFamily="2" charset="-122"/>
              </a:rPr>
              <a:t>、</a:t>
            </a:r>
            <a:endParaRPr sz="1800">
              <a:latin typeface="宋体" panose="02010600030101010101" pitchFamily="2" charset="-122"/>
              <a:cs typeface="宋体" panose="02010600030101010101" pitchFamily="2" charset="-122"/>
            </a:endParaRPr>
          </a:p>
          <a:p>
            <a:pPr marL="314325">
              <a:lnSpc>
                <a:spcPct val="100000"/>
              </a:lnSpc>
              <a:spcBef>
                <a:spcPts val="865"/>
              </a:spcBef>
            </a:pPr>
            <a:r>
              <a:rPr sz="1800" spc="35" dirty="0">
                <a:latin typeface="Trebuchet MS" panose="020B0603020202020204"/>
                <a:cs typeface="Trebuchet MS" panose="020B0603020202020204"/>
              </a:rPr>
              <a:t>Asynchronous</a:t>
            </a:r>
            <a:r>
              <a:rPr sz="1800" spc="10" dirty="0">
                <a:latin typeface="Trebuchet MS" panose="020B0603020202020204"/>
                <a:cs typeface="Trebuchet MS" panose="020B0603020202020204"/>
              </a:rPr>
              <a:t> </a:t>
            </a:r>
            <a:r>
              <a:rPr sz="1800" dirty="0">
                <a:latin typeface="宋体" panose="02010600030101010101" pitchFamily="2" charset="-122"/>
                <a:cs typeface="宋体" panose="02010600030101010101" pitchFamily="2" charset="-122"/>
              </a:rPr>
              <a:t>和</a:t>
            </a:r>
            <a:r>
              <a:rPr sz="1800" spc="-335" dirty="0">
                <a:latin typeface="宋体" panose="02010600030101010101" pitchFamily="2" charset="-122"/>
                <a:cs typeface="宋体" panose="02010600030101010101" pitchFamily="2" charset="-122"/>
              </a:rPr>
              <a:t> </a:t>
            </a:r>
            <a:r>
              <a:rPr sz="1800" spc="10" dirty="0">
                <a:latin typeface="Trebuchet MS" panose="020B0603020202020204"/>
                <a:cs typeface="Trebuchet MS" panose="020B0603020202020204"/>
              </a:rPr>
              <a:t>Symmetric</a:t>
            </a:r>
            <a:r>
              <a:rPr sz="1800" dirty="0">
                <a:latin typeface="宋体" panose="02010600030101010101" pitchFamily="2" charset="-122"/>
                <a:cs typeface="宋体" panose="02010600030101010101" pitchFamily="2" charset="-122"/>
              </a:rPr>
              <a:t>。每一种消息又包含了更多的子类型。</a:t>
            </a:r>
            <a:endParaRPr sz="1800">
              <a:latin typeface="宋体" panose="02010600030101010101" pitchFamily="2" charset="-122"/>
              <a:cs typeface="宋体" panose="02010600030101010101" pitchFamily="2" charset="-122"/>
            </a:endParaRPr>
          </a:p>
        </p:txBody>
      </p:sp>
      <p:sp>
        <p:nvSpPr>
          <p:cNvPr id="7" name="object 7"/>
          <p:cNvSpPr/>
          <p:nvPr/>
        </p:nvSpPr>
        <p:spPr>
          <a:xfrm>
            <a:off x="480059" y="5285232"/>
            <a:ext cx="4811395" cy="996950"/>
          </a:xfrm>
          <a:custGeom>
            <a:avLst/>
            <a:gdLst/>
            <a:ahLst/>
            <a:cxnLst/>
            <a:rect l="l" t="t" r="r" b="b"/>
            <a:pathLst>
              <a:path w="4811395" h="996950">
                <a:moveTo>
                  <a:pt x="2405634" y="0"/>
                </a:moveTo>
                <a:lnTo>
                  <a:pt x="2330707" y="237"/>
                </a:lnTo>
                <a:lnTo>
                  <a:pt x="2256351" y="944"/>
                </a:lnTo>
                <a:lnTo>
                  <a:pt x="2182598" y="2113"/>
                </a:lnTo>
                <a:lnTo>
                  <a:pt x="2109482" y="3739"/>
                </a:lnTo>
                <a:lnTo>
                  <a:pt x="1894290" y="11283"/>
                </a:lnTo>
                <a:lnTo>
                  <a:pt x="1686027" y="22682"/>
                </a:lnTo>
                <a:lnTo>
                  <a:pt x="1551480" y="32331"/>
                </a:lnTo>
                <a:lnTo>
                  <a:pt x="1420677" y="43556"/>
                </a:lnTo>
                <a:lnTo>
                  <a:pt x="1293887" y="56301"/>
                </a:lnTo>
                <a:lnTo>
                  <a:pt x="1171375" y="70511"/>
                </a:lnTo>
                <a:lnTo>
                  <a:pt x="1053407" y="86132"/>
                </a:lnTo>
                <a:lnTo>
                  <a:pt x="940249" y="103107"/>
                </a:lnTo>
                <a:lnTo>
                  <a:pt x="832168" y="121382"/>
                </a:lnTo>
                <a:lnTo>
                  <a:pt x="780115" y="130990"/>
                </a:lnTo>
                <a:lnTo>
                  <a:pt x="729430" y="140902"/>
                </a:lnTo>
                <a:lnTo>
                  <a:pt x="680148" y="151112"/>
                </a:lnTo>
                <a:lnTo>
                  <a:pt x="632301" y="161611"/>
                </a:lnTo>
                <a:lnTo>
                  <a:pt x="585923" y="172395"/>
                </a:lnTo>
                <a:lnTo>
                  <a:pt x="541047" y="183455"/>
                </a:lnTo>
                <a:lnTo>
                  <a:pt x="497706" y="194785"/>
                </a:lnTo>
                <a:lnTo>
                  <a:pt x="455934" y="206378"/>
                </a:lnTo>
                <a:lnTo>
                  <a:pt x="415764" y="218227"/>
                </a:lnTo>
                <a:lnTo>
                  <a:pt x="377229" y="230325"/>
                </a:lnTo>
                <a:lnTo>
                  <a:pt x="340362" y="242665"/>
                </a:lnTo>
                <a:lnTo>
                  <a:pt x="271767" y="268044"/>
                </a:lnTo>
                <a:lnTo>
                  <a:pt x="210246" y="294310"/>
                </a:lnTo>
                <a:lnTo>
                  <a:pt x="156063" y="321407"/>
                </a:lnTo>
                <a:lnTo>
                  <a:pt x="109486" y="349279"/>
                </a:lnTo>
                <a:lnTo>
                  <a:pt x="70781" y="377872"/>
                </a:lnTo>
                <a:lnTo>
                  <a:pt x="40213" y="407130"/>
                </a:lnTo>
                <a:lnTo>
                  <a:pt x="10203" y="452145"/>
                </a:lnTo>
                <a:lnTo>
                  <a:pt x="0" y="498348"/>
                </a:lnTo>
                <a:lnTo>
                  <a:pt x="1144" y="513870"/>
                </a:lnTo>
                <a:lnTo>
                  <a:pt x="18050" y="559701"/>
                </a:lnTo>
                <a:lnTo>
                  <a:pt x="54463" y="604281"/>
                </a:lnTo>
                <a:lnTo>
                  <a:pt x="89133" y="633215"/>
                </a:lnTo>
                <a:lnTo>
                  <a:pt x="131807" y="661456"/>
                </a:lnTo>
                <a:lnTo>
                  <a:pt x="182220" y="688948"/>
                </a:lnTo>
                <a:lnTo>
                  <a:pt x="240106" y="715636"/>
                </a:lnTo>
                <a:lnTo>
                  <a:pt x="305197" y="741466"/>
                </a:lnTo>
                <a:lnTo>
                  <a:pt x="377229" y="766381"/>
                </a:lnTo>
                <a:lnTo>
                  <a:pt x="415764" y="778479"/>
                </a:lnTo>
                <a:lnTo>
                  <a:pt x="455934" y="790328"/>
                </a:lnTo>
                <a:lnTo>
                  <a:pt x="497706" y="801921"/>
                </a:lnTo>
                <a:lnTo>
                  <a:pt x="541047" y="813250"/>
                </a:lnTo>
                <a:lnTo>
                  <a:pt x="585923" y="824310"/>
                </a:lnTo>
                <a:lnTo>
                  <a:pt x="632301" y="835094"/>
                </a:lnTo>
                <a:lnTo>
                  <a:pt x="680148" y="845593"/>
                </a:lnTo>
                <a:lnTo>
                  <a:pt x="729430" y="855802"/>
                </a:lnTo>
                <a:lnTo>
                  <a:pt x="780115" y="865714"/>
                </a:lnTo>
                <a:lnTo>
                  <a:pt x="832168" y="875321"/>
                </a:lnTo>
                <a:lnTo>
                  <a:pt x="885558" y="884617"/>
                </a:lnTo>
                <a:lnTo>
                  <a:pt x="996210" y="902249"/>
                </a:lnTo>
                <a:lnTo>
                  <a:pt x="1111806" y="918553"/>
                </a:lnTo>
                <a:lnTo>
                  <a:pt x="1232080" y="933474"/>
                </a:lnTo>
                <a:lnTo>
                  <a:pt x="1356764" y="946958"/>
                </a:lnTo>
                <a:lnTo>
                  <a:pt x="1485594" y="958949"/>
                </a:lnTo>
                <a:lnTo>
                  <a:pt x="1618302" y="969392"/>
                </a:lnTo>
                <a:lnTo>
                  <a:pt x="1754623" y="978232"/>
                </a:lnTo>
                <a:lnTo>
                  <a:pt x="1965295" y="988365"/>
                </a:lnTo>
                <a:lnTo>
                  <a:pt x="2182598" y="994582"/>
                </a:lnTo>
                <a:lnTo>
                  <a:pt x="2405634" y="996696"/>
                </a:lnTo>
                <a:lnTo>
                  <a:pt x="2628669" y="994582"/>
                </a:lnTo>
                <a:lnTo>
                  <a:pt x="2845972" y="988365"/>
                </a:lnTo>
                <a:lnTo>
                  <a:pt x="3056644" y="978232"/>
                </a:lnTo>
                <a:lnTo>
                  <a:pt x="3192965" y="969392"/>
                </a:lnTo>
                <a:lnTo>
                  <a:pt x="3325673" y="958949"/>
                </a:lnTo>
                <a:lnTo>
                  <a:pt x="3454503" y="946958"/>
                </a:lnTo>
                <a:lnTo>
                  <a:pt x="3579187" y="933474"/>
                </a:lnTo>
                <a:lnTo>
                  <a:pt x="3699461" y="918553"/>
                </a:lnTo>
                <a:lnTo>
                  <a:pt x="3815057" y="902249"/>
                </a:lnTo>
                <a:lnTo>
                  <a:pt x="3925709" y="884617"/>
                </a:lnTo>
                <a:lnTo>
                  <a:pt x="3979099" y="875321"/>
                </a:lnTo>
                <a:lnTo>
                  <a:pt x="4031152" y="865714"/>
                </a:lnTo>
                <a:lnTo>
                  <a:pt x="4081837" y="855802"/>
                </a:lnTo>
                <a:lnTo>
                  <a:pt x="4131119" y="845593"/>
                </a:lnTo>
                <a:lnTo>
                  <a:pt x="4178966" y="835094"/>
                </a:lnTo>
                <a:lnTo>
                  <a:pt x="4225344" y="824310"/>
                </a:lnTo>
                <a:lnTo>
                  <a:pt x="4270220" y="813250"/>
                </a:lnTo>
                <a:lnTo>
                  <a:pt x="4313561" y="801921"/>
                </a:lnTo>
                <a:lnTo>
                  <a:pt x="4355333" y="790328"/>
                </a:lnTo>
                <a:lnTo>
                  <a:pt x="4395503" y="778479"/>
                </a:lnTo>
                <a:lnTo>
                  <a:pt x="4434038" y="766381"/>
                </a:lnTo>
                <a:lnTo>
                  <a:pt x="4470905" y="754041"/>
                </a:lnTo>
                <a:lnTo>
                  <a:pt x="4539500" y="728662"/>
                </a:lnTo>
                <a:lnTo>
                  <a:pt x="4601021" y="702396"/>
                </a:lnTo>
                <a:lnTo>
                  <a:pt x="4655204" y="675299"/>
                </a:lnTo>
                <a:lnTo>
                  <a:pt x="4701781" y="647426"/>
                </a:lnTo>
                <a:lnTo>
                  <a:pt x="4740486" y="618831"/>
                </a:lnTo>
                <a:lnTo>
                  <a:pt x="4771054" y="589571"/>
                </a:lnTo>
                <a:lnTo>
                  <a:pt x="4801064" y="544553"/>
                </a:lnTo>
                <a:lnTo>
                  <a:pt x="4811268" y="498348"/>
                </a:lnTo>
                <a:lnTo>
                  <a:pt x="4810123" y="482826"/>
                </a:lnTo>
                <a:lnTo>
                  <a:pt x="4793217" y="436999"/>
                </a:lnTo>
                <a:lnTo>
                  <a:pt x="4756804" y="392421"/>
                </a:lnTo>
                <a:lnTo>
                  <a:pt x="4722134" y="363489"/>
                </a:lnTo>
                <a:lnTo>
                  <a:pt x="4679460" y="335249"/>
                </a:lnTo>
                <a:lnTo>
                  <a:pt x="4629047" y="307758"/>
                </a:lnTo>
                <a:lnTo>
                  <a:pt x="4571161" y="281070"/>
                </a:lnTo>
                <a:lnTo>
                  <a:pt x="4506070" y="255241"/>
                </a:lnTo>
                <a:lnTo>
                  <a:pt x="4434038" y="230325"/>
                </a:lnTo>
                <a:lnTo>
                  <a:pt x="4395503" y="218227"/>
                </a:lnTo>
                <a:lnTo>
                  <a:pt x="4355333" y="206378"/>
                </a:lnTo>
                <a:lnTo>
                  <a:pt x="4313561" y="194785"/>
                </a:lnTo>
                <a:lnTo>
                  <a:pt x="4270220" y="183455"/>
                </a:lnTo>
                <a:lnTo>
                  <a:pt x="4225344" y="172395"/>
                </a:lnTo>
                <a:lnTo>
                  <a:pt x="4178966" y="161611"/>
                </a:lnTo>
                <a:lnTo>
                  <a:pt x="4131119" y="151112"/>
                </a:lnTo>
                <a:lnTo>
                  <a:pt x="4081837" y="140902"/>
                </a:lnTo>
                <a:lnTo>
                  <a:pt x="4031152" y="130990"/>
                </a:lnTo>
                <a:lnTo>
                  <a:pt x="3979099" y="121382"/>
                </a:lnTo>
                <a:lnTo>
                  <a:pt x="3871018" y="103107"/>
                </a:lnTo>
                <a:lnTo>
                  <a:pt x="3757860" y="86132"/>
                </a:lnTo>
                <a:lnTo>
                  <a:pt x="3639892" y="70511"/>
                </a:lnTo>
                <a:lnTo>
                  <a:pt x="3517380" y="56301"/>
                </a:lnTo>
                <a:lnTo>
                  <a:pt x="3390590" y="43556"/>
                </a:lnTo>
                <a:lnTo>
                  <a:pt x="3259787" y="32331"/>
                </a:lnTo>
                <a:lnTo>
                  <a:pt x="3125240" y="22682"/>
                </a:lnTo>
                <a:lnTo>
                  <a:pt x="2916977" y="11283"/>
                </a:lnTo>
                <a:lnTo>
                  <a:pt x="2701785" y="3739"/>
                </a:lnTo>
                <a:lnTo>
                  <a:pt x="2480560" y="237"/>
                </a:lnTo>
                <a:lnTo>
                  <a:pt x="2405634" y="0"/>
                </a:lnTo>
                <a:close/>
              </a:path>
            </a:pathLst>
          </a:custGeom>
          <a:solidFill>
            <a:srgbClr val="F1F1F1"/>
          </a:solidFill>
        </p:spPr>
        <p:txBody>
          <a:bodyPr wrap="square" lIns="0" tIns="0" rIns="0" bIns="0" rtlCol="0"/>
          <a:lstStyle/>
          <a:p/>
        </p:txBody>
      </p:sp>
      <p:sp>
        <p:nvSpPr>
          <p:cNvPr id="8" name="object 8"/>
          <p:cNvSpPr/>
          <p:nvPr/>
        </p:nvSpPr>
        <p:spPr>
          <a:xfrm>
            <a:off x="480059" y="5285232"/>
            <a:ext cx="4811395" cy="996950"/>
          </a:xfrm>
          <a:custGeom>
            <a:avLst/>
            <a:gdLst/>
            <a:ahLst/>
            <a:cxnLst/>
            <a:rect l="l" t="t" r="r" b="b"/>
            <a:pathLst>
              <a:path w="4811395" h="996950">
                <a:moveTo>
                  <a:pt x="0" y="498348"/>
                </a:moveTo>
                <a:lnTo>
                  <a:pt x="10203" y="452145"/>
                </a:lnTo>
                <a:lnTo>
                  <a:pt x="40213" y="407130"/>
                </a:lnTo>
                <a:lnTo>
                  <a:pt x="70781" y="377872"/>
                </a:lnTo>
                <a:lnTo>
                  <a:pt x="109486" y="349279"/>
                </a:lnTo>
                <a:lnTo>
                  <a:pt x="156063" y="321407"/>
                </a:lnTo>
                <a:lnTo>
                  <a:pt x="210246" y="294310"/>
                </a:lnTo>
                <a:lnTo>
                  <a:pt x="271767" y="268044"/>
                </a:lnTo>
                <a:lnTo>
                  <a:pt x="340362" y="242665"/>
                </a:lnTo>
                <a:lnTo>
                  <a:pt x="377229" y="230325"/>
                </a:lnTo>
                <a:lnTo>
                  <a:pt x="415764" y="218227"/>
                </a:lnTo>
                <a:lnTo>
                  <a:pt x="455934" y="206378"/>
                </a:lnTo>
                <a:lnTo>
                  <a:pt x="497706" y="194785"/>
                </a:lnTo>
                <a:lnTo>
                  <a:pt x="541047" y="183455"/>
                </a:lnTo>
                <a:lnTo>
                  <a:pt x="585923" y="172395"/>
                </a:lnTo>
                <a:lnTo>
                  <a:pt x="632301" y="161611"/>
                </a:lnTo>
                <a:lnTo>
                  <a:pt x="680148" y="151112"/>
                </a:lnTo>
                <a:lnTo>
                  <a:pt x="729430" y="140902"/>
                </a:lnTo>
                <a:lnTo>
                  <a:pt x="780115" y="130990"/>
                </a:lnTo>
                <a:lnTo>
                  <a:pt x="832168" y="121382"/>
                </a:lnTo>
                <a:lnTo>
                  <a:pt x="885558" y="112086"/>
                </a:lnTo>
                <a:lnTo>
                  <a:pt x="940249" y="103107"/>
                </a:lnTo>
                <a:lnTo>
                  <a:pt x="996210" y="94453"/>
                </a:lnTo>
                <a:lnTo>
                  <a:pt x="1053407" y="86132"/>
                </a:lnTo>
                <a:lnTo>
                  <a:pt x="1111806" y="78149"/>
                </a:lnTo>
                <a:lnTo>
                  <a:pt x="1171375" y="70511"/>
                </a:lnTo>
                <a:lnTo>
                  <a:pt x="1232080" y="63226"/>
                </a:lnTo>
                <a:lnTo>
                  <a:pt x="1293887" y="56301"/>
                </a:lnTo>
                <a:lnTo>
                  <a:pt x="1356764" y="49742"/>
                </a:lnTo>
                <a:lnTo>
                  <a:pt x="1420677" y="43556"/>
                </a:lnTo>
                <a:lnTo>
                  <a:pt x="1485594" y="37750"/>
                </a:lnTo>
                <a:lnTo>
                  <a:pt x="1551480" y="32331"/>
                </a:lnTo>
                <a:lnTo>
                  <a:pt x="1618302" y="27306"/>
                </a:lnTo>
                <a:lnTo>
                  <a:pt x="1686027" y="22682"/>
                </a:lnTo>
                <a:lnTo>
                  <a:pt x="1754623" y="18465"/>
                </a:lnTo>
                <a:lnTo>
                  <a:pt x="1824054" y="14663"/>
                </a:lnTo>
                <a:lnTo>
                  <a:pt x="1894290" y="11283"/>
                </a:lnTo>
                <a:lnTo>
                  <a:pt x="1965295" y="8331"/>
                </a:lnTo>
                <a:lnTo>
                  <a:pt x="2037037" y="5814"/>
                </a:lnTo>
                <a:lnTo>
                  <a:pt x="2109482" y="3739"/>
                </a:lnTo>
                <a:lnTo>
                  <a:pt x="2182598" y="2113"/>
                </a:lnTo>
                <a:lnTo>
                  <a:pt x="2256351" y="944"/>
                </a:lnTo>
                <a:lnTo>
                  <a:pt x="2330707" y="237"/>
                </a:lnTo>
                <a:lnTo>
                  <a:pt x="2405634" y="0"/>
                </a:lnTo>
                <a:lnTo>
                  <a:pt x="2480560" y="237"/>
                </a:lnTo>
                <a:lnTo>
                  <a:pt x="2554916" y="944"/>
                </a:lnTo>
                <a:lnTo>
                  <a:pt x="2628669" y="2113"/>
                </a:lnTo>
                <a:lnTo>
                  <a:pt x="2701785" y="3739"/>
                </a:lnTo>
                <a:lnTo>
                  <a:pt x="2774230" y="5814"/>
                </a:lnTo>
                <a:lnTo>
                  <a:pt x="2845972" y="8331"/>
                </a:lnTo>
                <a:lnTo>
                  <a:pt x="2916977" y="11283"/>
                </a:lnTo>
                <a:lnTo>
                  <a:pt x="2987213" y="14663"/>
                </a:lnTo>
                <a:lnTo>
                  <a:pt x="3056644" y="18465"/>
                </a:lnTo>
                <a:lnTo>
                  <a:pt x="3125240" y="22682"/>
                </a:lnTo>
                <a:lnTo>
                  <a:pt x="3192965" y="27306"/>
                </a:lnTo>
                <a:lnTo>
                  <a:pt x="3259787" y="32331"/>
                </a:lnTo>
                <a:lnTo>
                  <a:pt x="3325673" y="37750"/>
                </a:lnTo>
                <a:lnTo>
                  <a:pt x="3390590" y="43556"/>
                </a:lnTo>
                <a:lnTo>
                  <a:pt x="3454503" y="49742"/>
                </a:lnTo>
                <a:lnTo>
                  <a:pt x="3517380" y="56301"/>
                </a:lnTo>
                <a:lnTo>
                  <a:pt x="3579187" y="63226"/>
                </a:lnTo>
                <a:lnTo>
                  <a:pt x="3639892" y="70511"/>
                </a:lnTo>
                <a:lnTo>
                  <a:pt x="3699461" y="78149"/>
                </a:lnTo>
                <a:lnTo>
                  <a:pt x="3757860" y="86132"/>
                </a:lnTo>
                <a:lnTo>
                  <a:pt x="3815057" y="94453"/>
                </a:lnTo>
                <a:lnTo>
                  <a:pt x="3871018" y="103107"/>
                </a:lnTo>
                <a:lnTo>
                  <a:pt x="3925709" y="112086"/>
                </a:lnTo>
                <a:lnTo>
                  <a:pt x="3979099" y="121382"/>
                </a:lnTo>
                <a:lnTo>
                  <a:pt x="4031152" y="130990"/>
                </a:lnTo>
                <a:lnTo>
                  <a:pt x="4081837" y="140902"/>
                </a:lnTo>
                <a:lnTo>
                  <a:pt x="4131119" y="151112"/>
                </a:lnTo>
                <a:lnTo>
                  <a:pt x="4178966" y="161611"/>
                </a:lnTo>
                <a:lnTo>
                  <a:pt x="4225344" y="172395"/>
                </a:lnTo>
                <a:lnTo>
                  <a:pt x="4270220" y="183455"/>
                </a:lnTo>
                <a:lnTo>
                  <a:pt x="4313561" y="194785"/>
                </a:lnTo>
                <a:lnTo>
                  <a:pt x="4355333" y="206378"/>
                </a:lnTo>
                <a:lnTo>
                  <a:pt x="4395503" y="218227"/>
                </a:lnTo>
                <a:lnTo>
                  <a:pt x="4434038" y="230325"/>
                </a:lnTo>
                <a:lnTo>
                  <a:pt x="4470905" y="242665"/>
                </a:lnTo>
                <a:lnTo>
                  <a:pt x="4539500" y="268044"/>
                </a:lnTo>
                <a:lnTo>
                  <a:pt x="4601021" y="294310"/>
                </a:lnTo>
                <a:lnTo>
                  <a:pt x="4655204" y="321407"/>
                </a:lnTo>
                <a:lnTo>
                  <a:pt x="4701781" y="349279"/>
                </a:lnTo>
                <a:lnTo>
                  <a:pt x="4740486" y="377872"/>
                </a:lnTo>
                <a:lnTo>
                  <a:pt x="4771054" y="407130"/>
                </a:lnTo>
                <a:lnTo>
                  <a:pt x="4801064" y="452145"/>
                </a:lnTo>
                <a:lnTo>
                  <a:pt x="4811268" y="498348"/>
                </a:lnTo>
                <a:lnTo>
                  <a:pt x="4810123" y="513870"/>
                </a:lnTo>
                <a:lnTo>
                  <a:pt x="4793217" y="559701"/>
                </a:lnTo>
                <a:lnTo>
                  <a:pt x="4756804" y="604281"/>
                </a:lnTo>
                <a:lnTo>
                  <a:pt x="4722134" y="633215"/>
                </a:lnTo>
                <a:lnTo>
                  <a:pt x="4679460" y="661456"/>
                </a:lnTo>
                <a:lnTo>
                  <a:pt x="4629047" y="688948"/>
                </a:lnTo>
                <a:lnTo>
                  <a:pt x="4571161" y="715636"/>
                </a:lnTo>
                <a:lnTo>
                  <a:pt x="4506070" y="741466"/>
                </a:lnTo>
                <a:lnTo>
                  <a:pt x="4434038" y="766381"/>
                </a:lnTo>
                <a:lnTo>
                  <a:pt x="4395503" y="778479"/>
                </a:lnTo>
                <a:lnTo>
                  <a:pt x="4355333" y="790328"/>
                </a:lnTo>
                <a:lnTo>
                  <a:pt x="4313561" y="801921"/>
                </a:lnTo>
                <a:lnTo>
                  <a:pt x="4270220" y="813250"/>
                </a:lnTo>
                <a:lnTo>
                  <a:pt x="4225344" y="824310"/>
                </a:lnTo>
                <a:lnTo>
                  <a:pt x="4178966" y="835094"/>
                </a:lnTo>
                <a:lnTo>
                  <a:pt x="4131119" y="845593"/>
                </a:lnTo>
                <a:lnTo>
                  <a:pt x="4081837" y="855802"/>
                </a:lnTo>
                <a:lnTo>
                  <a:pt x="4031152" y="865714"/>
                </a:lnTo>
                <a:lnTo>
                  <a:pt x="3979099" y="875321"/>
                </a:lnTo>
                <a:lnTo>
                  <a:pt x="3925709" y="884617"/>
                </a:lnTo>
                <a:lnTo>
                  <a:pt x="3871018" y="893596"/>
                </a:lnTo>
                <a:lnTo>
                  <a:pt x="3815057" y="902249"/>
                </a:lnTo>
                <a:lnTo>
                  <a:pt x="3757860" y="910570"/>
                </a:lnTo>
                <a:lnTo>
                  <a:pt x="3699461" y="918553"/>
                </a:lnTo>
                <a:lnTo>
                  <a:pt x="3639892" y="926190"/>
                </a:lnTo>
                <a:lnTo>
                  <a:pt x="3579187" y="933474"/>
                </a:lnTo>
                <a:lnTo>
                  <a:pt x="3517380" y="940399"/>
                </a:lnTo>
                <a:lnTo>
                  <a:pt x="3454503" y="946958"/>
                </a:lnTo>
                <a:lnTo>
                  <a:pt x="3390590" y="953143"/>
                </a:lnTo>
                <a:lnTo>
                  <a:pt x="3325673" y="958949"/>
                </a:lnTo>
                <a:lnTo>
                  <a:pt x="3259787" y="964367"/>
                </a:lnTo>
                <a:lnTo>
                  <a:pt x="3192965" y="969392"/>
                </a:lnTo>
                <a:lnTo>
                  <a:pt x="3125240" y="974016"/>
                </a:lnTo>
                <a:lnTo>
                  <a:pt x="3056644" y="978232"/>
                </a:lnTo>
                <a:lnTo>
                  <a:pt x="2987213" y="982033"/>
                </a:lnTo>
                <a:lnTo>
                  <a:pt x="2916977" y="985414"/>
                </a:lnTo>
                <a:lnTo>
                  <a:pt x="2845972" y="988365"/>
                </a:lnTo>
                <a:lnTo>
                  <a:pt x="2774230" y="990882"/>
                </a:lnTo>
                <a:lnTo>
                  <a:pt x="2701785" y="992956"/>
                </a:lnTo>
                <a:lnTo>
                  <a:pt x="2628669" y="994582"/>
                </a:lnTo>
                <a:lnTo>
                  <a:pt x="2554916" y="995752"/>
                </a:lnTo>
                <a:lnTo>
                  <a:pt x="2480560" y="996458"/>
                </a:lnTo>
                <a:lnTo>
                  <a:pt x="2405634" y="996696"/>
                </a:lnTo>
                <a:lnTo>
                  <a:pt x="2330707" y="996458"/>
                </a:lnTo>
                <a:lnTo>
                  <a:pt x="2256351" y="995752"/>
                </a:lnTo>
                <a:lnTo>
                  <a:pt x="2182598" y="994582"/>
                </a:lnTo>
                <a:lnTo>
                  <a:pt x="2109482" y="992956"/>
                </a:lnTo>
                <a:lnTo>
                  <a:pt x="2037037" y="990882"/>
                </a:lnTo>
                <a:lnTo>
                  <a:pt x="1965295" y="988365"/>
                </a:lnTo>
                <a:lnTo>
                  <a:pt x="1894290" y="985414"/>
                </a:lnTo>
                <a:lnTo>
                  <a:pt x="1824054" y="982033"/>
                </a:lnTo>
                <a:lnTo>
                  <a:pt x="1754623" y="978232"/>
                </a:lnTo>
                <a:lnTo>
                  <a:pt x="1686027" y="974016"/>
                </a:lnTo>
                <a:lnTo>
                  <a:pt x="1618302" y="969392"/>
                </a:lnTo>
                <a:lnTo>
                  <a:pt x="1551480" y="964367"/>
                </a:lnTo>
                <a:lnTo>
                  <a:pt x="1485594" y="958949"/>
                </a:lnTo>
                <a:lnTo>
                  <a:pt x="1420677" y="953143"/>
                </a:lnTo>
                <a:lnTo>
                  <a:pt x="1356764" y="946958"/>
                </a:lnTo>
                <a:lnTo>
                  <a:pt x="1293887" y="940399"/>
                </a:lnTo>
                <a:lnTo>
                  <a:pt x="1232080" y="933474"/>
                </a:lnTo>
                <a:lnTo>
                  <a:pt x="1171375" y="926190"/>
                </a:lnTo>
                <a:lnTo>
                  <a:pt x="1111806" y="918553"/>
                </a:lnTo>
                <a:lnTo>
                  <a:pt x="1053407" y="910570"/>
                </a:lnTo>
                <a:lnTo>
                  <a:pt x="996210" y="902249"/>
                </a:lnTo>
                <a:lnTo>
                  <a:pt x="940249" y="893596"/>
                </a:lnTo>
                <a:lnTo>
                  <a:pt x="885558" y="884617"/>
                </a:lnTo>
                <a:lnTo>
                  <a:pt x="832168" y="875321"/>
                </a:lnTo>
                <a:lnTo>
                  <a:pt x="780115" y="865714"/>
                </a:lnTo>
                <a:lnTo>
                  <a:pt x="729430" y="855802"/>
                </a:lnTo>
                <a:lnTo>
                  <a:pt x="680148" y="845593"/>
                </a:lnTo>
                <a:lnTo>
                  <a:pt x="632301" y="835094"/>
                </a:lnTo>
                <a:lnTo>
                  <a:pt x="585923" y="824310"/>
                </a:lnTo>
                <a:lnTo>
                  <a:pt x="541047" y="813250"/>
                </a:lnTo>
                <a:lnTo>
                  <a:pt x="497706" y="801921"/>
                </a:lnTo>
                <a:lnTo>
                  <a:pt x="455934" y="790328"/>
                </a:lnTo>
                <a:lnTo>
                  <a:pt x="415764" y="778479"/>
                </a:lnTo>
                <a:lnTo>
                  <a:pt x="377229" y="766381"/>
                </a:lnTo>
                <a:lnTo>
                  <a:pt x="340362" y="754041"/>
                </a:lnTo>
                <a:lnTo>
                  <a:pt x="271767" y="728662"/>
                </a:lnTo>
                <a:lnTo>
                  <a:pt x="210246" y="702396"/>
                </a:lnTo>
                <a:lnTo>
                  <a:pt x="156063" y="675299"/>
                </a:lnTo>
                <a:lnTo>
                  <a:pt x="109486" y="647426"/>
                </a:lnTo>
                <a:lnTo>
                  <a:pt x="70781" y="618831"/>
                </a:lnTo>
                <a:lnTo>
                  <a:pt x="40213" y="589571"/>
                </a:lnTo>
                <a:lnTo>
                  <a:pt x="10203" y="544553"/>
                </a:lnTo>
                <a:lnTo>
                  <a:pt x="0" y="498348"/>
                </a:lnTo>
                <a:close/>
              </a:path>
            </a:pathLst>
          </a:custGeom>
          <a:ln w="12191">
            <a:solidFill>
              <a:srgbClr val="A75F7D"/>
            </a:solidFill>
          </a:ln>
        </p:spPr>
        <p:txBody>
          <a:bodyPr wrap="square" lIns="0" tIns="0" rIns="0" bIns="0" rtlCol="0"/>
          <a:lstStyle/>
          <a:p/>
        </p:txBody>
      </p:sp>
      <p:sp>
        <p:nvSpPr>
          <p:cNvPr id="9" name="object 9"/>
          <p:cNvSpPr txBox="1"/>
          <p:nvPr/>
        </p:nvSpPr>
        <p:spPr>
          <a:xfrm>
            <a:off x="2142870" y="5909868"/>
            <a:ext cx="1829435" cy="269240"/>
          </a:xfrm>
          <a:prstGeom prst="rect">
            <a:avLst/>
          </a:prstGeom>
        </p:spPr>
        <p:txBody>
          <a:bodyPr vert="horz" wrap="square" lIns="0" tIns="12065" rIns="0" bIns="0" rtlCol="0">
            <a:spAutoFit/>
          </a:bodyPr>
          <a:lstStyle/>
          <a:p>
            <a:pPr marL="12700">
              <a:lnSpc>
                <a:spcPct val="100000"/>
              </a:lnSpc>
              <a:spcBef>
                <a:spcPts val="95"/>
              </a:spcBef>
            </a:pPr>
            <a:r>
              <a:rPr sz="1600" spc="35" dirty="0">
                <a:latin typeface="Trebuchet MS" panose="020B0603020202020204"/>
                <a:cs typeface="Trebuchet MS" panose="020B0603020202020204"/>
              </a:rPr>
              <a:t>OpenFlow</a:t>
            </a:r>
            <a:r>
              <a:rPr sz="1600" dirty="0">
                <a:latin typeface="Trebuchet MS" panose="020B0603020202020204"/>
                <a:cs typeface="Trebuchet MS" panose="020B0603020202020204"/>
              </a:rPr>
              <a:t> Switches</a:t>
            </a:r>
            <a:endParaRPr sz="1600">
              <a:latin typeface="Trebuchet MS" panose="020B0603020202020204"/>
              <a:cs typeface="Trebuchet MS" panose="020B0603020202020204"/>
            </a:endParaRPr>
          </a:p>
        </p:txBody>
      </p:sp>
      <p:sp>
        <p:nvSpPr>
          <p:cNvPr id="10" name="object 10"/>
          <p:cNvSpPr/>
          <p:nvPr/>
        </p:nvSpPr>
        <p:spPr>
          <a:xfrm>
            <a:off x="1063752" y="5494020"/>
            <a:ext cx="539496" cy="441959"/>
          </a:xfrm>
          <a:prstGeom prst="rect">
            <a:avLst/>
          </a:prstGeom>
          <a:blipFill>
            <a:blip r:embed="rId1" cstate="print"/>
            <a:stretch>
              <a:fillRect/>
            </a:stretch>
          </a:blipFill>
        </p:spPr>
        <p:txBody>
          <a:bodyPr wrap="square" lIns="0" tIns="0" rIns="0" bIns="0" rtlCol="0"/>
          <a:lstStyle/>
          <a:p/>
        </p:txBody>
      </p:sp>
      <p:sp>
        <p:nvSpPr>
          <p:cNvPr id="11" name="object 11"/>
          <p:cNvSpPr/>
          <p:nvPr/>
        </p:nvSpPr>
        <p:spPr>
          <a:xfrm>
            <a:off x="2132076" y="5353811"/>
            <a:ext cx="539495" cy="443484"/>
          </a:xfrm>
          <a:prstGeom prst="rect">
            <a:avLst/>
          </a:prstGeom>
          <a:blipFill>
            <a:blip r:embed="rId1" cstate="print"/>
            <a:stretch>
              <a:fillRect/>
            </a:stretch>
          </a:blipFill>
        </p:spPr>
        <p:txBody>
          <a:bodyPr wrap="square" lIns="0" tIns="0" rIns="0" bIns="0" rtlCol="0"/>
          <a:lstStyle/>
          <a:p/>
        </p:txBody>
      </p:sp>
      <p:sp>
        <p:nvSpPr>
          <p:cNvPr id="12" name="object 12"/>
          <p:cNvSpPr/>
          <p:nvPr/>
        </p:nvSpPr>
        <p:spPr>
          <a:xfrm>
            <a:off x="3157727" y="5341620"/>
            <a:ext cx="539496" cy="443484"/>
          </a:xfrm>
          <a:prstGeom prst="rect">
            <a:avLst/>
          </a:prstGeom>
          <a:blipFill>
            <a:blip r:embed="rId1" cstate="print"/>
            <a:stretch>
              <a:fillRect/>
            </a:stretch>
          </a:blipFill>
        </p:spPr>
        <p:txBody>
          <a:bodyPr wrap="square" lIns="0" tIns="0" rIns="0" bIns="0" rtlCol="0"/>
          <a:lstStyle/>
          <a:p/>
        </p:txBody>
      </p:sp>
      <p:sp>
        <p:nvSpPr>
          <p:cNvPr id="13" name="object 13"/>
          <p:cNvSpPr/>
          <p:nvPr/>
        </p:nvSpPr>
        <p:spPr>
          <a:xfrm>
            <a:off x="4226052" y="5506211"/>
            <a:ext cx="541020" cy="443484"/>
          </a:xfrm>
          <a:prstGeom prst="rect">
            <a:avLst/>
          </a:prstGeom>
          <a:blipFill>
            <a:blip r:embed="rId1" cstate="print"/>
            <a:stretch>
              <a:fillRect/>
            </a:stretch>
          </a:blipFill>
        </p:spPr>
        <p:txBody>
          <a:bodyPr wrap="square" lIns="0" tIns="0" rIns="0" bIns="0" rtlCol="0"/>
          <a:lstStyle/>
          <a:p/>
        </p:txBody>
      </p:sp>
      <p:sp>
        <p:nvSpPr>
          <p:cNvPr id="14" name="object 14"/>
          <p:cNvSpPr/>
          <p:nvPr/>
        </p:nvSpPr>
        <p:spPr>
          <a:xfrm>
            <a:off x="1603247" y="5574791"/>
            <a:ext cx="528320" cy="139700"/>
          </a:xfrm>
          <a:custGeom>
            <a:avLst/>
            <a:gdLst/>
            <a:ahLst/>
            <a:cxnLst/>
            <a:rect l="l" t="t" r="r" b="b"/>
            <a:pathLst>
              <a:path w="528319" h="139700">
                <a:moveTo>
                  <a:pt x="0" y="139522"/>
                </a:moveTo>
                <a:lnTo>
                  <a:pt x="527939" y="0"/>
                </a:lnTo>
              </a:path>
            </a:pathLst>
          </a:custGeom>
          <a:ln w="12192">
            <a:solidFill>
              <a:srgbClr val="000000"/>
            </a:solidFill>
          </a:ln>
        </p:spPr>
        <p:txBody>
          <a:bodyPr wrap="square" lIns="0" tIns="0" rIns="0" bIns="0" rtlCol="0"/>
          <a:lstStyle/>
          <a:p/>
        </p:txBody>
      </p:sp>
      <p:sp>
        <p:nvSpPr>
          <p:cNvPr id="15" name="object 15"/>
          <p:cNvSpPr/>
          <p:nvPr/>
        </p:nvSpPr>
        <p:spPr>
          <a:xfrm>
            <a:off x="2671572" y="5562600"/>
            <a:ext cx="486409" cy="12065"/>
          </a:xfrm>
          <a:custGeom>
            <a:avLst/>
            <a:gdLst/>
            <a:ahLst/>
            <a:cxnLst/>
            <a:rect l="l" t="t" r="r" b="b"/>
            <a:pathLst>
              <a:path w="486410" h="12064">
                <a:moveTo>
                  <a:pt x="0" y="11937"/>
                </a:moveTo>
                <a:lnTo>
                  <a:pt x="486155" y="0"/>
                </a:lnTo>
              </a:path>
            </a:pathLst>
          </a:custGeom>
          <a:ln w="12192">
            <a:solidFill>
              <a:srgbClr val="000000"/>
            </a:solidFill>
          </a:ln>
        </p:spPr>
        <p:txBody>
          <a:bodyPr wrap="square" lIns="0" tIns="0" rIns="0" bIns="0" rtlCol="0"/>
          <a:lstStyle/>
          <a:p/>
        </p:txBody>
      </p:sp>
      <p:sp>
        <p:nvSpPr>
          <p:cNvPr id="16" name="object 16"/>
          <p:cNvSpPr/>
          <p:nvPr/>
        </p:nvSpPr>
        <p:spPr>
          <a:xfrm>
            <a:off x="3697223" y="5562600"/>
            <a:ext cx="528955" cy="165100"/>
          </a:xfrm>
          <a:custGeom>
            <a:avLst/>
            <a:gdLst/>
            <a:ahLst/>
            <a:cxnLst/>
            <a:rect l="l" t="t" r="r" b="b"/>
            <a:pathLst>
              <a:path w="528954" h="165100">
                <a:moveTo>
                  <a:pt x="0" y="0"/>
                </a:moveTo>
                <a:lnTo>
                  <a:pt x="528574" y="164757"/>
                </a:lnTo>
              </a:path>
            </a:pathLst>
          </a:custGeom>
          <a:ln w="12192">
            <a:solidFill>
              <a:srgbClr val="000000"/>
            </a:solidFill>
          </a:ln>
        </p:spPr>
        <p:txBody>
          <a:bodyPr wrap="square" lIns="0" tIns="0" rIns="0" bIns="0" rtlCol="0"/>
          <a:lstStyle/>
          <a:p/>
        </p:txBody>
      </p:sp>
      <p:sp>
        <p:nvSpPr>
          <p:cNvPr id="17" name="object 17"/>
          <p:cNvSpPr/>
          <p:nvPr/>
        </p:nvSpPr>
        <p:spPr>
          <a:xfrm>
            <a:off x="2383663" y="3438144"/>
            <a:ext cx="523240" cy="1916430"/>
          </a:xfrm>
          <a:custGeom>
            <a:avLst/>
            <a:gdLst/>
            <a:ahLst/>
            <a:cxnLst/>
            <a:rect l="l" t="t" r="r" b="b"/>
            <a:pathLst>
              <a:path w="523239" h="1916429">
                <a:moveTo>
                  <a:pt x="0" y="1833244"/>
                </a:moveTo>
                <a:lnTo>
                  <a:pt x="18161" y="1916429"/>
                </a:lnTo>
                <a:lnTo>
                  <a:pt x="69844" y="1856485"/>
                </a:lnTo>
                <a:lnTo>
                  <a:pt x="40005" y="1856485"/>
                </a:lnTo>
                <a:lnTo>
                  <a:pt x="27686" y="1853310"/>
                </a:lnTo>
                <a:lnTo>
                  <a:pt x="30802" y="1841038"/>
                </a:lnTo>
                <a:lnTo>
                  <a:pt x="0" y="1833244"/>
                </a:lnTo>
                <a:close/>
              </a:path>
              <a:path w="523239" h="1916429">
                <a:moveTo>
                  <a:pt x="30802" y="1841038"/>
                </a:moveTo>
                <a:lnTo>
                  <a:pt x="27686" y="1853310"/>
                </a:lnTo>
                <a:lnTo>
                  <a:pt x="40005" y="1856485"/>
                </a:lnTo>
                <a:lnTo>
                  <a:pt x="43135" y="1844158"/>
                </a:lnTo>
                <a:lnTo>
                  <a:pt x="30802" y="1841038"/>
                </a:lnTo>
                <a:close/>
              </a:path>
              <a:path w="523239" h="1916429">
                <a:moveTo>
                  <a:pt x="43135" y="1844158"/>
                </a:moveTo>
                <a:lnTo>
                  <a:pt x="40005" y="1856485"/>
                </a:lnTo>
                <a:lnTo>
                  <a:pt x="69844" y="1856485"/>
                </a:lnTo>
                <a:lnTo>
                  <a:pt x="73787" y="1851914"/>
                </a:lnTo>
                <a:lnTo>
                  <a:pt x="43135" y="1844158"/>
                </a:lnTo>
                <a:close/>
              </a:path>
              <a:path w="523239" h="1916429">
                <a:moveTo>
                  <a:pt x="479969" y="72301"/>
                </a:moveTo>
                <a:lnTo>
                  <a:pt x="30802" y="1841038"/>
                </a:lnTo>
                <a:lnTo>
                  <a:pt x="43135" y="1844158"/>
                </a:lnTo>
                <a:lnTo>
                  <a:pt x="492302" y="75421"/>
                </a:lnTo>
                <a:lnTo>
                  <a:pt x="479969" y="72301"/>
                </a:lnTo>
                <a:close/>
              </a:path>
              <a:path w="523239" h="1916429">
                <a:moveTo>
                  <a:pt x="517912" y="59943"/>
                </a:moveTo>
                <a:lnTo>
                  <a:pt x="483107" y="59943"/>
                </a:lnTo>
                <a:lnTo>
                  <a:pt x="495426" y="63118"/>
                </a:lnTo>
                <a:lnTo>
                  <a:pt x="492302" y="75421"/>
                </a:lnTo>
                <a:lnTo>
                  <a:pt x="522986" y="83184"/>
                </a:lnTo>
                <a:lnTo>
                  <a:pt x="517912" y="59943"/>
                </a:lnTo>
                <a:close/>
              </a:path>
              <a:path w="523239" h="1916429">
                <a:moveTo>
                  <a:pt x="483107" y="59943"/>
                </a:moveTo>
                <a:lnTo>
                  <a:pt x="479969" y="72301"/>
                </a:lnTo>
                <a:lnTo>
                  <a:pt x="492302" y="75421"/>
                </a:lnTo>
                <a:lnTo>
                  <a:pt x="495426" y="63118"/>
                </a:lnTo>
                <a:lnTo>
                  <a:pt x="483107" y="59943"/>
                </a:lnTo>
                <a:close/>
              </a:path>
              <a:path w="523239" h="1916429">
                <a:moveTo>
                  <a:pt x="504825" y="0"/>
                </a:moveTo>
                <a:lnTo>
                  <a:pt x="449199" y="64515"/>
                </a:lnTo>
                <a:lnTo>
                  <a:pt x="479969" y="72301"/>
                </a:lnTo>
                <a:lnTo>
                  <a:pt x="483107" y="59943"/>
                </a:lnTo>
                <a:lnTo>
                  <a:pt x="517912" y="59943"/>
                </a:lnTo>
                <a:lnTo>
                  <a:pt x="504825" y="0"/>
                </a:lnTo>
                <a:close/>
              </a:path>
            </a:pathLst>
          </a:custGeom>
          <a:solidFill>
            <a:srgbClr val="000000"/>
          </a:solidFill>
        </p:spPr>
        <p:txBody>
          <a:bodyPr wrap="square" lIns="0" tIns="0" rIns="0" bIns="0" rtlCol="0"/>
          <a:lstStyle/>
          <a:p/>
        </p:txBody>
      </p:sp>
      <p:sp>
        <p:nvSpPr>
          <p:cNvPr id="18" name="object 18"/>
          <p:cNvSpPr/>
          <p:nvPr/>
        </p:nvSpPr>
        <p:spPr>
          <a:xfrm>
            <a:off x="2872104" y="3438144"/>
            <a:ext cx="571500" cy="1905000"/>
          </a:xfrm>
          <a:custGeom>
            <a:avLst/>
            <a:gdLst/>
            <a:ahLst/>
            <a:cxnLst/>
            <a:rect l="l" t="t" r="r" b="b"/>
            <a:pathLst>
              <a:path w="571500" h="1905000">
                <a:moveTo>
                  <a:pt x="528417" y="1832845"/>
                </a:moveTo>
                <a:lnTo>
                  <a:pt x="497967" y="1841499"/>
                </a:lnTo>
                <a:lnTo>
                  <a:pt x="555370" y="1904491"/>
                </a:lnTo>
                <a:lnTo>
                  <a:pt x="566627" y="1845055"/>
                </a:lnTo>
                <a:lnTo>
                  <a:pt x="531875" y="1845055"/>
                </a:lnTo>
                <a:lnTo>
                  <a:pt x="528417" y="1832845"/>
                </a:lnTo>
                <a:close/>
              </a:path>
              <a:path w="571500" h="1905000">
                <a:moveTo>
                  <a:pt x="540716" y="1829349"/>
                </a:moveTo>
                <a:lnTo>
                  <a:pt x="528417" y="1832845"/>
                </a:lnTo>
                <a:lnTo>
                  <a:pt x="531875" y="1845055"/>
                </a:lnTo>
                <a:lnTo>
                  <a:pt x="544194" y="1841627"/>
                </a:lnTo>
                <a:lnTo>
                  <a:pt x="540716" y="1829349"/>
                </a:lnTo>
                <a:close/>
              </a:path>
              <a:path w="571500" h="1905000">
                <a:moveTo>
                  <a:pt x="571245" y="1820671"/>
                </a:moveTo>
                <a:lnTo>
                  <a:pt x="540716" y="1829349"/>
                </a:lnTo>
                <a:lnTo>
                  <a:pt x="544194" y="1841627"/>
                </a:lnTo>
                <a:lnTo>
                  <a:pt x="531875" y="1845055"/>
                </a:lnTo>
                <a:lnTo>
                  <a:pt x="566627" y="1845055"/>
                </a:lnTo>
                <a:lnTo>
                  <a:pt x="571245" y="1820671"/>
                </a:lnTo>
                <a:close/>
              </a:path>
              <a:path w="571500" h="1905000">
                <a:moveTo>
                  <a:pt x="42731" y="71621"/>
                </a:moveTo>
                <a:lnTo>
                  <a:pt x="30509" y="75074"/>
                </a:lnTo>
                <a:lnTo>
                  <a:pt x="528417" y="1832845"/>
                </a:lnTo>
                <a:lnTo>
                  <a:pt x="540716" y="1829349"/>
                </a:lnTo>
                <a:lnTo>
                  <a:pt x="42731" y="71621"/>
                </a:lnTo>
                <a:close/>
              </a:path>
              <a:path w="571500" h="1905000">
                <a:moveTo>
                  <a:pt x="15875" y="0"/>
                </a:moveTo>
                <a:lnTo>
                  <a:pt x="0" y="83692"/>
                </a:lnTo>
                <a:lnTo>
                  <a:pt x="30509" y="75074"/>
                </a:lnTo>
                <a:lnTo>
                  <a:pt x="27050" y="62864"/>
                </a:lnTo>
                <a:lnTo>
                  <a:pt x="39243" y="59308"/>
                </a:lnTo>
                <a:lnTo>
                  <a:pt x="69922" y="59308"/>
                </a:lnTo>
                <a:lnTo>
                  <a:pt x="15875" y="0"/>
                </a:lnTo>
                <a:close/>
              </a:path>
              <a:path w="571500" h="1905000">
                <a:moveTo>
                  <a:pt x="39243" y="59308"/>
                </a:moveTo>
                <a:lnTo>
                  <a:pt x="27050" y="62864"/>
                </a:lnTo>
                <a:lnTo>
                  <a:pt x="30509" y="75074"/>
                </a:lnTo>
                <a:lnTo>
                  <a:pt x="42731" y="71621"/>
                </a:lnTo>
                <a:lnTo>
                  <a:pt x="39243" y="59308"/>
                </a:lnTo>
                <a:close/>
              </a:path>
              <a:path w="571500" h="1905000">
                <a:moveTo>
                  <a:pt x="69922" y="59308"/>
                </a:moveTo>
                <a:lnTo>
                  <a:pt x="39243" y="59308"/>
                </a:lnTo>
                <a:lnTo>
                  <a:pt x="42731" y="71621"/>
                </a:lnTo>
                <a:lnTo>
                  <a:pt x="73278" y="62991"/>
                </a:lnTo>
                <a:lnTo>
                  <a:pt x="69922" y="59308"/>
                </a:lnTo>
                <a:close/>
              </a:path>
            </a:pathLst>
          </a:custGeom>
          <a:solidFill>
            <a:srgbClr val="000000"/>
          </a:solidFill>
        </p:spPr>
        <p:txBody>
          <a:bodyPr wrap="square" lIns="0" tIns="0" rIns="0" bIns="0" rtlCol="0"/>
          <a:lstStyle/>
          <a:p/>
        </p:txBody>
      </p:sp>
      <p:sp>
        <p:nvSpPr>
          <p:cNvPr id="19" name="object 19"/>
          <p:cNvSpPr/>
          <p:nvPr/>
        </p:nvSpPr>
        <p:spPr>
          <a:xfrm>
            <a:off x="2887979" y="3438144"/>
            <a:ext cx="1608455" cy="2069464"/>
          </a:xfrm>
          <a:custGeom>
            <a:avLst/>
            <a:gdLst/>
            <a:ahLst/>
            <a:cxnLst/>
            <a:rect l="l" t="t" r="r" b="b"/>
            <a:pathLst>
              <a:path w="1608454" h="2069464">
                <a:moveTo>
                  <a:pt x="1556210" y="2012952"/>
                </a:moveTo>
                <a:lnTo>
                  <a:pt x="1531239" y="2032380"/>
                </a:lnTo>
                <a:lnTo>
                  <a:pt x="1608073" y="2069210"/>
                </a:lnTo>
                <a:lnTo>
                  <a:pt x="1598800" y="2022982"/>
                </a:lnTo>
                <a:lnTo>
                  <a:pt x="1564005" y="2022982"/>
                </a:lnTo>
                <a:lnTo>
                  <a:pt x="1556210" y="2012952"/>
                </a:lnTo>
                <a:close/>
              </a:path>
              <a:path w="1608454" h="2069464">
                <a:moveTo>
                  <a:pt x="1566276" y="2005121"/>
                </a:moveTo>
                <a:lnTo>
                  <a:pt x="1556210" y="2012952"/>
                </a:lnTo>
                <a:lnTo>
                  <a:pt x="1564005" y="2022982"/>
                </a:lnTo>
                <a:lnTo>
                  <a:pt x="1574037" y="2015108"/>
                </a:lnTo>
                <a:lnTo>
                  <a:pt x="1566276" y="2005121"/>
                </a:lnTo>
                <a:close/>
              </a:path>
              <a:path w="1608454" h="2069464">
                <a:moveTo>
                  <a:pt x="1591309" y="1985644"/>
                </a:moveTo>
                <a:lnTo>
                  <a:pt x="1566276" y="2005121"/>
                </a:lnTo>
                <a:lnTo>
                  <a:pt x="1574037" y="2015108"/>
                </a:lnTo>
                <a:lnTo>
                  <a:pt x="1564005" y="2022982"/>
                </a:lnTo>
                <a:lnTo>
                  <a:pt x="1598800" y="2022982"/>
                </a:lnTo>
                <a:lnTo>
                  <a:pt x="1591309" y="1985644"/>
                </a:lnTo>
                <a:close/>
              </a:path>
              <a:path w="1608454" h="2069464">
                <a:moveTo>
                  <a:pt x="51764" y="56293"/>
                </a:moveTo>
                <a:lnTo>
                  <a:pt x="41751" y="64067"/>
                </a:lnTo>
                <a:lnTo>
                  <a:pt x="1556210" y="2012952"/>
                </a:lnTo>
                <a:lnTo>
                  <a:pt x="1566276" y="2005121"/>
                </a:lnTo>
                <a:lnTo>
                  <a:pt x="51764" y="56293"/>
                </a:lnTo>
                <a:close/>
              </a:path>
              <a:path w="1608454" h="2069464">
                <a:moveTo>
                  <a:pt x="0" y="0"/>
                </a:moveTo>
                <a:lnTo>
                  <a:pt x="16637" y="83565"/>
                </a:lnTo>
                <a:lnTo>
                  <a:pt x="41751" y="64067"/>
                </a:lnTo>
                <a:lnTo>
                  <a:pt x="33908" y="53975"/>
                </a:lnTo>
                <a:lnTo>
                  <a:pt x="43942" y="46227"/>
                </a:lnTo>
                <a:lnTo>
                  <a:pt x="64729" y="46227"/>
                </a:lnTo>
                <a:lnTo>
                  <a:pt x="76834" y="36829"/>
                </a:lnTo>
                <a:lnTo>
                  <a:pt x="0" y="0"/>
                </a:lnTo>
                <a:close/>
              </a:path>
              <a:path w="1608454" h="2069464">
                <a:moveTo>
                  <a:pt x="43942" y="46227"/>
                </a:moveTo>
                <a:lnTo>
                  <a:pt x="33908" y="53975"/>
                </a:lnTo>
                <a:lnTo>
                  <a:pt x="41751" y="64067"/>
                </a:lnTo>
                <a:lnTo>
                  <a:pt x="51764" y="56293"/>
                </a:lnTo>
                <a:lnTo>
                  <a:pt x="43942" y="46227"/>
                </a:lnTo>
                <a:close/>
              </a:path>
              <a:path w="1608454" h="2069464">
                <a:moveTo>
                  <a:pt x="64729" y="46227"/>
                </a:moveTo>
                <a:lnTo>
                  <a:pt x="43942" y="46227"/>
                </a:lnTo>
                <a:lnTo>
                  <a:pt x="51764" y="56293"/>
                </a:lnTo>
                <a:lnTo>
                  <a:pt x="64729" y="46227"/>
                </a:lnTo>
                <a:close/>
              </a:path>
            </a:pathLst>
          </a:custGeom>
          <a:solidFill>
            <a:srgbClr val="000000"/>
          </a:solidFill>
        </p:spPr>
        <p:txBody>
          <a:bodyPr wrap="square" lIns="0" tIns="0" rIns="0" bIns="0" rtlCol="0"/>
          <a:lstStyle/>
          <a:p/>
        </p:txBody>
      </p:sp>
      <p:sp>
        <p:nvSpPr>
          <p:cNvPr id="20" name="object 20"/>
          <p:cNvSpPr txBox="1"/>
          <p:nvPr/>
        </p:nvSpPr>
        <p:spPr>
          <a:xfrm>
            <a:off x="2020570" y="2582671"/>
            <a:ext cx="1770380" cy="299720"/>
          </a:xfrm>
          <a:prstGeom prst="rect">
            <a:avLst/>
          </a:prstGeom>
        </p:spPr>
        <p:txBody>
          <a:bodyPr vert="horz" wrap="square" lIns="0" tIns="12700" rIns="0" bIns="0" rtlCol="0">
            <a:spAutoFit/>
          </a:bodyPr>
          <a:lstStyle/>
          <a:p>
            <a:pPr marL="12700">
              <a:lnSpc>
                <a:spcPct val="100000"/>
              </a:lnSpc>
              <a:spcBef>
                <a:spcPts val="100"/>
              </a:spcBef>
            </a:pPr>
            <a:r>
              <a:rPr sz="1800" spc="40" dirty="0">
                <a:latin typeface="Trebuchet MS" panose="020B0603020202020204"/>
                <a:cs typeface="Trebuchet MS" panose="020B0603020202020204"/>
              </a:rPr>
              <a:t>OpenFlow</a:t>
            </a:r>
            <a:r>
              <a:rPr sz="1800" dirty="0">
                <a:latin typeface="宋体" panose="02010600030101010101" pitchFamily="2" charset="-122"/>
                <a:cs typeface="宋体" panose="02010600030101010101" pitchFamily="2" charset="-122"/>
              </a:rPr>
              <a:t>控制器</a:t>
            </a:r>
            <a:endParaRPr sz="1800">
              <a:latin typeface="宋体" panose="02010600030101010101" pitchFamily="2" charset="-122"/>
              <a:cs typeface="宋体" panose="02010600030101010101" pitchFamily="2" charset="-122"/>
            </a:endParaRPr>
          </a:p>
        </p:txBody>
      </p:sp>
      <p:sp>
        <p:nvSpPr>
          <p:cNvPr id="21" name="object 21"/>
          <p:cNvSpPr/>
          <p:nvPr/>
        </p:nvSpPr>
        <p:spPr>
          <a:xfrm>
            <a:off x="2618232" y="2994660"/>
            <a:ext cx="539495" cy="443484"/>
          </a:xfrm>
          <a:prstGeom prst="rect">
            <a:avLst/>
          </a:prstGeom>
          <a:blipFill>
            <a:blip r:embed="rId2" cstate="print"/>
            <a:stretch>
              <a:fillRect/>
            </a:stretch>
          </a:blipFill>
        </p:spPr>
        <p:txBody>
          <a:bodyPr wrap="square" lIns="0" tIns="0" rIns="0" bIns="0" rtlCol="0"/>
          <a:lstStyle/>
          <a:p/>
        </p:txBody>
      </p:sp>
      <p:sp>
        <p:nvSpPr>
          <p:cNvPr id="22" name="object 22"/>
          <p:cNvSpPr/>
          <p:nvPr/>
        </p:nvSpPr>
        <p:spPr>
          <a:xfrm>
            <a:off x="1333500" y="3438144"/>
            <a:ext cx="1555115" cy="2056130"/>
          </a:xfrm>
          <a:custGeom>
            <a:avLst/>
            <a:gdLst/>
            <a:ahLst/>
            <a:cxnLst/>
            <a:rect l="l" t="t" r="r" b="b"/>
            <a:pathLst>
              <a:path w="1555114" h="2056129">
                <a:moveTo>
                  <a:pt x="15621" y="1972182"/>
                </a:moveTo>
                <a:lnTo>
                  <a:pt x="0" y="2055875"/>
                </a:lnTo>
                <a:lnTo>
                  <a:pt x="76327" y="2018156"/>
                </a:lnTo>
                <a:lnTo>
                  <a:pt x="64420" y="2009139"/>
                </a:lnTo>
                <a:lnTo>
                  <a:pt x="43306" y="2009139"/>
                </a:lnTo>
                <a:lnTo>
                  <a:pt x="33274" y="2001519"/>
                </a:lnTo>
                <a:lnTo>
                  <a:pt x="40951" y="1991366"/>
                </a:lnTo>
                <a:lnTo>
                  <a:pt x="15621" y="1972182"/>
                </a:lnTo>
                <a:close/>
              </a:path>
              <a:path w="1555114" h="2056129">
                <a:moveTo>
                  <a:pt x="40951" y="1991366"/>
                </a:moveTo>
                <a:lnTo>
                  <a:pt x="33274" y="2001519"/>
                </a:lnTo>
                <a:lnTo>
                  <a:pt x="43306" y="2009139"/>
                </a:lnTo>
                <a:lnTo>
                  <a:pt x="50995" y="1998972"/>
                </a:lnTo>
                <a:lnTo>
                  <a:pt x="40951" y="1991366"/>
                </a:lnTo>
                <a:close/>
              </a:path>
              <a:path w="1555114" h="2056129">
                <a:moveTo>
                  <a:pt x="50995" y="1998972"/>
                </a:moveTo>
                <a:lnTo>
                  <a:pt x="43306" y="2009139"/>
                </a:lnTo>
                <a:lnTo>
                  <a:pt x="64420" y="2009139"/>
                </a:lnTo>
                <a:lnTo>
                  <a:pt x="50995" y="1998972"/>
                </a:lnTo>
                <a:close/>
              </a:path>
              <a:path w="1555114" h="2056129">
                <a:moveTo>
                  <a:pt x="1503631" y="57004"/>
                </a:moveTo>
                <a:lnTo>
                  <a:pt x="40951" y="1991366"/>
                </a:lnTo>
                <a:lnTo>
                  <a:pt x="50995" y="1998972"/>
                </a:lnTo>
                <a:lnTo>
                  <a:pt x="1513762" y="64661"/>
                </a:lnTo>
                <a:lnTo>
                  <a:pt x="1503631" y="57004"/>
                </a:lnTo>
                <a:close/>
              </a:path>
              <a:path w="1555114" h="2056129">
                <a:moveTo>
                  <a:pt x="1546000" y="46862"/>
                </a:moveTo>
                <a:lnTo>
                  <a:pt x="1511300" y="46862"/>
                </a:lnTo>
                <a:lnTo>
                  <a:pt x="1521460" y="54482"/>
                </a:lnTo>
                <a:lnTo>
                  <a:pt x="1513762" y="64661"/>
                </a:lnTo>
                <a:lnTo>
                  <a:pt x="1539113" y="83819"/>
                </a:lnTo>
                <a:lnTo>
                  <a:pt x="1546000" y="46862"/>
                </a:lnTo>
                <a:close/>
              </a:path>
              <a:path w="1555114" h="2056129">
                <a:moveTo>
                  <a:pt x="1511300" y="46862"/>
                </a:moveTo>
                <a:lnTo>
                  <a:pt x="1503631" y="57004"/>
                </a:lnTo>
                <a:lnTo>
                  <a:pt x="1513762" y="64661"/>
                </a:lnTo>
                <a:lnTo>
                  <a:pt x="1521460" y="54482"/>
                </a:lnTo>
                <a:lnTo>
                  <a:pt x="1511300" y="46862"/>
                </a:lnTo>
                <a:close/>
              </a:path>
              <a:path w="1555114" h="2056129">
                <a:moveTo>
                  <a:pt x="1554733" y="0"/>
                </a:moveTo>
                <a:lnTo>
                  <a:pt x="1478280" y="37845"/>
                </a:lnTo>
                <a:lnTo>
                  <a:pt x="1503631" y="57004"/>
                </a:lnTo>
                <a:lnTo>
                  <a:pt x="1511300" y="46862"/>
                </a:lnTo>
                <a:lnTo>
                  <a:pt x="1546000" y="46862"/>
                </a:lnTo>
                <a:lnTo>
                  <a:pt x="1554733" y="0"/>
                </a:lnTo>
                <a:close/>
              </a:path>
            </a:pathLst>
          </a:custGeom>
          <a:solidFill>
            <a:srgbClr val="000000"/>
          </a:solidFill>
        </p:spPr>
        <p:txBody>
          <a:bodyPr wrap="square" lIns="0" tIns="0" rIns="0" bIns="0" rtlCol="0"/>
          <a:lstStyle/>
          <a:p/>
        </p:txBody>
      </p:sp>
      <p:sp>
        <p:nvSpPr>
          <p:cNvPr id="23" name="object 23"/>
          <p:cNvSpPr/>
          <p:nvPr/>
        </p:nvSpPr>
        <p:spPr>
          <a:xfrm>
            <a:off x="6070091" y="5454396"/>
            <a:ext cx="5195570" cy="844550"/>
          </a:xfrm>
          <a:custGeom>
            <a:avLst/>
            <a:gdLst/>
            <a:ahLst/>
            <a:cxnLst/>
            <a:rect l="l" t="t" r="r" b="b"/>
            <a:pathLst>
              <a:path w="5195570" h="844550">
                <a:moveTo>
                  <a:pt x="0" y="7365"/>
                </a:moveTo>
                <a:lnTo>
                  <a:pt x="0" y="3301"/>
                </a:lnTo>
                <a:lnTo>
                  <a:pt x="3302" y="0"/>
                </a:lnTo>
                <a:lnTo>
                  <a:pt x="7366" y="0"/>
                </a:lnTo>
                <a:lnTo>
                  <a:pt x="5187950" y="0"/>
                </a:lnTo>
                <a:lnTo>
                  <a:pt x="5192014" y="0"/>
                </a:lnTo>
                <a:lnTo>
                  <a:pt x="5195316" y="3301"/>
                </a:lnTo>
                <a:lnTo>
                  <a:pt x="5195316" y="7365"/>
                </a:lnTo>
                <a:lnTo>
                  <a:pt x="5195316" y="836917"/>
                </a:lnTo>
                <a:lnTo>
                  <a:pt x="5195316" y="840993"/>
                </a:lnTo>
                <a:lnTo>
                  <a:pt x="5192014" y="844295"/>
                </a:lnTo>
                <a:lnTo>
                  <a:pt x="5187950" y="844295"/>
                </a:lnTo>
                <a:lnTo>
                  <a:pt x="7366" y="844295"/>
                </a:lnTo>
                <a:lnTo>
                  <a:pt x="3302" y="844295"/>
                </a:lnTo>
                <a:lnTo>
                  <a:pt x="0" y="840993"/>
                </a:lnTo>
                <a:lnTo>
                  <a:pt x="0" y="836917"/>
                </a:lnTo>
                <a:lnTo>
                  <a:pt x="0" y="7365"/>
                </a:lnTo>
                <a:close/>
              </a:path>
            </a:pathLst>
          </a:custGeom>
          <a:ln w="9143">
            <a:solidFill>
              <a:srgbClr val="0E4B82"/>
            </a:solidFill>
          </a:ln>
        </p:spPr>
        <p:txBody>
          <a:bodyPr wrap="square" lIns="0" tIns="0" rIns="0" bIns="0" rtlCol="0"/>
          <a:lstStyle/>
          <a:p/>
        </p:txBody>
      </p:sp>
      <p:sp>
        <p:nvSpPr>
          <p:cNvPr id="24" name="object 24"/>
          <p:cNvSpPr txBox="1"/>
          <p:nvPr/>
        </p:nvSpPr>
        <p:spPr>
          <a:xfrm>
            <a:off x="4565650" y="4230115"/>
            <a:ext cx="964565" cy="269240"/>
          </a:xfrm>
          <a:prstGeom prst="rect">
            <a:avLst/>
          </a:prstGeom>
        </p:spPr>
        <p:txBody>
          <a:bodyPr vert="horz" wrap="square" lIns="0" tIns="12065" rIns="0" bIns="0" rtlCol="0">
            <a:spAutoFit/>
          </a:bodyPr>
          <a:lstStyle/>
          <a:p>
            <a:pPr marL="12700">
              <a:lnSpc>
                <a:spcPct val="100000"/>
              </a:lnSpc>
              <a:spcBef>
                <a:spcPts val="95"/>
              </a:spcBef>
            </a:pPr>
            <a:r>
              <a:rPr sz="1600" spc="175" dirty="0">
                <a:solidFill>
                  <a:srgbClr val="151515"/>
                </a:solidFill>
                <a:latin typeface="Trebuchet MS" panose="020B0603020202020204"/>
                <a:cs typeface="Trebuchet MS" panose="020B0603020202020204"/>
              </a:rPr>
              <a:t>O</a:t>
            </a:r>
            <a:r>
              <a:rPr sz="1600" spc="-5" dirty="0">
                <a:solidFill>
                  <a:srgbClr val="151515"/>
                </a:solidFill>
                <a:latin typeface="Trebuchet MS" panose="020B0603020202020204"/>
                <a:cs typeface="Trebuchet MS" panose="020B0603020202020204"/>
              </a:rPr>
              <a:t>p</a:t>
            </a:r>
            <a:r>
              <a:rPr sz="1600" spc="-10" dirty="0">
                <a:solidFill>
                  <a:srgbClr val="151515"/>
                </a:solidFill>
                <a:latin typeface="Trebuchet MS" panose="020B0603020202020204"/>
                <a:cs typeface="Trebuchet MS" panose="020B0603020202020204"/>
              </a:rPr>
              <a:t>e</a:t>
            </a:r>
            <a:r>
              <a:rPr sz="1600" spc="25" dirty="0">
                <a:solidFill>
                  <a:srgbClr val="151515"/>
                </a:solidFill>
                <a:latin typeface="Trebuchet MS" panose="020B0603020202020204"/>
                <a:cs typeface="Trebuchet MS" panose="020B0603020202020204"/>
              </a:rPr>
              <a:t>nFlow</a:t>
            </a:r>
            <a:endParaRPr sz="1600">
              <a:latin typeface="Trebuchet MS" panose="020B0603020202020204"/>
              <a:cs typeface="Trebuchet MS" panose="020B0603020202020204"/>
            </a:endParaRPr>
          </a:p>
        </p:txBody>
      </p:sp>
      <p:sp>
        <p:nvSpPr>
          <p:cNvPr id="25" name="object 25"/>
          <p:cNvSpPr/>
          <p:nvPr/>
        </p:nvSpPr>
        <p:spPr>
          <a:xfrm>
            <a:off x="6071615" y="2456688"/>
            <a:ext cx="2113915" cy="347980"/>
          </a:xfrm>
          <a:custGeom>
            <a:avLst/>
            <a:gdLst/>
            <a:ahLst/>
            <a:cxnLst/>
            <a:rect l="l" t="t" r="r" b="b"/>
            <a:pathLst>
              <a:path w="2113915" h="347980">
                <a:moveTo>
                  <a:pt x="2055876" y="0"/>
                </a:moveTo>
                <a:lnTo>
                  <a:pt x="57912" y="0"/>
                </a:lnTo>
                <a:lnTo>
                  <a:pt x="35361" y="4548"/>
                </a:lnTo>
                <a:lnTo>
                  <a:pt x="16954" y="16954"/>
                </a:lnTo>
                <a:lnTo>
                  <a:pt x="4548" y="35361"/>
                </a:lnTo>
                <a:lnTo>
                  <a:pt x="0" y="57912"/>
                </a:lnTo>
                <a:lnTo>
                  <a:pt x="0" y="289560"/>
                </a:lnTo>
                <a:lnTo>
                  <a:pt x="4548" y="312110"/>
                </a:lnTo>
                <a:lnTo>
                  <a:pt x="16954" y="330517"/>
                </a:lnTo>
                <a:lnTo>
                  <a:pt x="35361" y="342923"/>
                </a:lnTo>
                <a:lnTo>
                  <a:pt x="57912" y="347472"/>
                </a:lnTo>
                <a:lnTo>
                  <a:pt x="2055876" y="347472"/>
                </a:lnTo>
                <a:lnTo>
                  <a:pt x="2078426" y="342923"/>
                </a:lnTo>
                <a:lnTo>
                  <a:pt x="2096833" y="330517"/>
                </a:lnTo>
                <a:lnTo>
                  <a:pt x="2109239" y="312110"/>
                </a:lnTo>
                <a:lnTo>
                  <a:pt x="2113788" y="289560"/>
                </a:lnTo>
                <a:lnTo>
                  <a:pt x="2113788" y="57912"/>
                </a:lnTo>
                <a:lnTo>
                  <a:pt x="2109239" y="35361"/>
                </a:lnTo>
                <a:lnTo>
                  <a:pt x="2096833" y="16954"/>
                </a:lnTo>
                <a:lnTo>
                  <a:pt x="2078426" y="4548"/>
                </a:lnTo>
                <a:lnTo>
                  <a:pt x="2055876" y="0"/>
                </a:lnTo>
                <a:close/>
              </a:path>
            </a:pathLst>
          </a:custGeom>
          <a:solidFill>
            <a:srgbClr val="0E4B82"/>
          </a:solidFill>
        </p:spPr>
        <p:txBody>
          <a:bodyPr wrap="square" lIns="0" tIns="0" rIns="0" bIns="0" rtlCol="0"/>
          <a:lstStyle/>
          <a:p/>
        </p:txBody>
      </p:sp>
      <p:sp>
        <p:nvSpPr>
          <p:cNvPr id="26" name="object 26"/>
          <p:cNvSpPr txBox="1"/>
          <p:nvPr/>
        </p:nvSpPr>
        <p:spPr>
          <a:xfrm>
            <a:off x="6178677" y="2487548"/>
            <a:ext cx="1899920"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FFFFFF"/>
                </a:solidFill>
                <a:latin typeface="Trebuchet MS" panose="020B0603020202020204"/>
                <a:cs typeface="Trebuchet MS" panose="020B0603020202020204"/>
              </a:rPr>
              <a:t>Controller-to-Switch</a:t>
            </a:r>
            <a:endParaRPr sz="1600">
              <a:latin typeface="Trebuchet MS" panose="020B0603020202020204"/>
              <a:cs typeface="Trebuchet MS" panose="020B0603020202020204"/>
            </a:endParaRPr>
          </a:p>
        </p:txBody>
      </p:sp>
      <p:sp>
        <p:nvSpPr>
          <p:cNvPr id="27" name="object 27"/>
          <p:cNvSpPr/>
          <p:nvPr/>
        </p:nvSpPr>
        <p:spPr>
          <a:xfrm>
            <a:off x="6071615" y="3799332"/>
            <a:ext cx="2113915" cy="347980"/>
          </a:xfrm>
          <a:custGeom>
            <a:avLst/>
            <a:gdLst/>
            <a:ahLst/>
            <a:cxnLst/>
            <a:rect l="l" t="t" r="r" b="b"/>
            <a:pathLst>
              <a:path w="2113915" h="347979">
                <a:moveTo>
                  <a:pt x="2055876" y="0"/>
                </a:moveTo>
                <a:lnTo>
                  <a:pt x="57912" y="0"/>
                </a:lnTo>
                <a:lnTo>
                  <a:pt x="35361" y="4548"/>
                </a:lnTo>
                <a:lnTo>
                  <a:pt x="16954" y="16954"/>
                </a:lnTo>
                <a:lnTo>
                  <a:pt x="4548" y="35361"/>
                </a:lnTo>
                <a:lnTo>
                  <a:pt x="0" y="57912"/>
                </a:lnTo>
                <a:lnTo>
                  <a:pt x="0" y="289560"/>
                </a:lnTo>
                <a:lnTo>
                  <a:pt x="4548" y="312110"/>
                </a:lnTo>
                <a:lnTo>
                  <a:pt x="16954" y="330517"/>
                </a:lnTo>
                <a:lnTo>
                  <a:pt x="35361" y="342923"/>
                </a:lnTo>
                <a:lnTo>
                  <a:pt x="57912" y="347472"/>
                </a:lnTo>
                <a:lnTo>
                  <a:pt x="2055876" y="347472"/>
                </a:lnTo>
                <a:lnTo>
                  <a:pt x="2078426" y="342923"/>
                </a:lnTo>
                <a:lnTo>
                  <a:pt x="2096833" y="330517"/>
                </a:lnTo>
                <a:lnTo>
                  <a:pt x="2109239" y="312110"/>
                </a:lnTo>
                <a:lnTo>
                  <a:pt x="2113788" y="289560"/>
                </a:lnTo>
                <a:lnTo>
                  <a:pt x="2113788" y="57912"/>
                </a:lnTo>
                <a:lnTo>
                  <a:pt x="2109239" y="35361"/>
                </a:lnTo>
                <a:lnTo>
                  <a:pt x="2096833" y="16954"/>
                </a:lnTo>
                <a:lnTo>
                  <a:pt x="2078426" y="4548"/>
                </a:lnTo>
                <a:lnTo>
                  <a:pt x="2055876" y="0"/>
                </a:lnTo>
                <a:close/>
              </a:path>
            </a:pathLst>
          </a:custGeom>
          <a:solidFill>
            <a:srgbClr val="0E4B82"/>
          </a:solidFill>
        </p:spPr>
        <p:txBody>
          <a:bodyPr wrap="square" lIns="0" tIns="0" rIns="0" bIns="0" rtlCol="0"/>
          <a:lstStyle/>
          <a:p/>
        </p:txBody>
      </p:sp>
      <p:sp>
        <p:nvSpPr>
          <p:cNvPr id="28" name="object 28"/>
          <p:cNvSpPr txBox="1"/>
          <p:nvPr/>
        </p:nvSpPr>
        <p:spPr>
          <a:xfrm>
            <a:off x="6474714" y="3829939"/>
            <a:ext cx="1308100" cy="269240"/>
          </a:xfrm>
          <a:prstGeom prst="rect">
            <a:avLst/>
          </a:prstGeom>
        </p:spPr>
        <p:txBody>
          <a:bodyPr vert="horz" wrap="square" lIns="0" tIns="12065" rIns="0" bIns="0" rtlCol="0">
            <a:spAutoFit/>
          </a:bodyPr>
          <a:lstStyle/>
          <a:p>
            <a:pPr marL="12700">
              <a:lnSpc>
                <a:spcPct val="100000"/>
              </a:lnSpc>
              <a:spcBef>
                <a:spcPts val="95"/>
              </a:spcBef>
            </a:pPr>
            <a:r>
              <a:rPr sz="1600" spc="20" dirty="0">
                <a:solidFill>
                  <a:srgbClr val="FFFFFF"/>
                </a:solidFill>
                <a:latin typeface="Trebuchet MS" panose="020B0603020202020204"/>
                <a:cs typeface="Trebuchet MS" panose="020B0603020202020204"/>
              </a:rPr>
              <a:t>Asyn</a:t>
            </a:r>
            <a:r>
              <a:rPr sz="1600" spc="25" dirty="0">
                <a:solidFill>
                  <a:srgbClr val="FFFFFF"/>
                </a:solidFill>
                <a:latin typeface="Trebuchet MS" panose="020B0603020202020204"/>
                <a:cs typeface="Trebuchet MS" panose="020B0603020202020204"/>
              </a:rPr>
              <a:t>c</a:t>
            </a:r>
            <a:r>
              <a:rPr sz="1600" spc="25" dirty="0">
                <a:solidFill>
                  <a:srgbClr val="FFFFFF"/>
                </a:solidFill>
                <a:latin typeface="Trebuchet MS" panose="020B0603020202020204"/>
                <a:cs typeface="Trebuchet MS" panose="020B0603020202020204"/>
              </a:rPr>
              <a:t>hr</a:t>
            </a:r>
            <a:r>
              <a:rPr sz="1600" spc="40" dirty="0">
                <a:solidFill>
                  <a:srgbClr val="FFFFFF"/>
                </a:solidFill>
                <a:latin typeface="Trebuchet MS" panose="020B0603020202020204"/>
                <a:cs typeface="Trebuchet MS" panose="020B0603020202020204"/>
              </a:rPr>
              <a:t>o</a:t>
            </a:r>
            <a:r>
              <a:rPr sz="1600" spc="55" dirty="0">
                <a:solidFill>
                  <a:srgbClr val="FFFFFF"/>
                </a:solidFill>
                <a:latin typeface="Trebuchet MS" panose="020B0603020202020204"/>
                <a:cs typeface="Trebuchet MS" panose="020B0603020202020204"/>
              </a:rPr>
              <a:t>n</a:t>
            </a:r>
            <a:r>
              <a:rPr sz="1600" spc="60" dirty="0">
                <a:solidFill>
                  <a:srgbClr val="FFFFFF"/>
                </a:solidFill>
                <a:latin typeface="Trebuchet MS" panose="020B0603020202020204"/>
                <a:cs typeface="Trebuchet MS" panose="020B0603020202020204"/>
              </a:rPr>
              <a:t>o</a:t>
            </a:r>
            <a:r>
              <a:rPr sz="1600" spc="40" dirty="0">
                <a:solidFill>
                  <a:srgbClr val="FFFFFF"/>
                </a:solidFill>
                <a:latin typeface="Trebuchet MS" panose="020B0603020202020204"/>
                <a:cs typeface="Trebuchet MS" panose="020B0603020202020204"/>
              </a:rPr>
              <a:t>us</a:t>
            </a:r>
            <a:endParaRPr sz="1600">
              <a:latin typeface="Trebuchet MS" panose="020B0603020202020204"/>
              <a:cs typeface="Trebuchet MS" panose="020B0603020202020204"/>
            </a:endParaRPr>
          </a:p>
        </p:txBody>
      </p:sp>
      <p:sp>
        <p:nvSpPr>
          <p:cNvPr id="29" name="object 29"/>
          <p:cNvSpPr/>
          <p:nvPr/>
        </p:nvSpPr>
        <p:spPr>
          <a:xfrm>
            <a:off x="6071615" y="5076444"/>
            <a:ext cx="2113915" cy="347980"/>
          </a:xfrm>
          <a:custGeom>
            <a:avLst/>
            <a:gdLst/>
            <a:ahLst/>
            <a:cxnLst/>
            <a:rect l="l" t="t" r="r" b="b"/>
            <a:pathLst>
              <a:path w="2113915" h="347979">
                <a:moveTo>
                  <a:pt x="2055876" y="0"/>
                </a:moveTo>
                <a:lnTo>
                  <a:pt x="57912" y="0"/>
                </a:lnTo>
                <a:lnTo>
                  <a:pt x="35361" y="4548"/>
                </a:lnTo>
                <a:lnTo>
                  <a:pt x="16954" y="16954"/>
                </a:lnTo>
                <a:lnTo>
                  <a:pt x="4548" y="35361"/>
                </a:lnTo>
                <a:lnTo>
                  <a:pt x="0" y="57911"/>
                </a:lnTo>
                <a:lnTo>
                  <a:pt x="0" y="289559"/>
                </a:lnTo>
                <a:lnTo>
                  <a:pt x="4548" y="312110"/>
                </a:lnTo>
                <a:lnTo>
                  <a:pt x="16954" y="330517"/>
                </a:lnTo>
                <a:lnTo>
                  <a:pt x="35361" y="342923"/>
                </a:lnTo>
                <a:lnTo>
                  <a:pt x="57912" y="347471"/>
                </a:lnTo>
                <a:lnTo>
                  <a:pt x="2055876" y="347471"/>
                </a:lnTo>
                <a:lnTo>
                  <a:pt x="2078426" y="342923"/>
                </a:lnTo>
                <a:lnTo>
                  <a:pt x="2096833" y="330517"/>
                </a:lnTo>
                <a:lnTo>
                  <a:pt x="2109239" y="312110"/>
                </a:lnTo>
                <a:lnTo>
                  <a:pt x="2113788" y="289559"/>
                </a:lnTo>
                <a:lnTo>
                  <a:pt x="2113788" y="57911"/>
                </a:lnTo>
                <a:lnTo>
                  <a:pt x="2109239" y="35361"/>
                </a:lnTo>
                <a:lnTo>
                  <a:pt x="2096833" y="16954"/>
                </a:lnTo>
                <a:lnTo>
                  <a:pt x="2078426" y="4548"/>
                </a:lnTo>
                <a:lnTo>
                  <a:pt x="2055876" y="0"/>
                </a:lnTo>
                <a:close/>
              </a:path>
            </a:pathLst>
          </a:custGeom>
          <a:solidFill>
            <a:srgbClr val="0E4B82"/>
          </a:solidFill>
        </p:spPr>
        <p:txBody>
          <a:bodyPr wrap="square" lIns="0" tIns="0" rIns="0" bIns="0" rtlCol="0"/>
          <a:lstStyle/>
          <a:p/>
        </p:txBody>
      </p:sp>
      <p:sp>
        <p:nvSpPr>
          <p:cNvPr id="30" name="object 30"/>
          <p:cNvSpPr txBox="1"/>
          <p:nvPr/>
        </p:nvSpPr>
        <p:spPr>
          <a:xfrm>
            <a:off x="6628638" y="5107381"/>
            <a:ext cx="100076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Trebuchet MS" panose="020B0603020202020204"/>
                <a:cs typeface="Trebuchet MS" panose="020B0603020202020204"/>
              </a:rPr>
              <a:t>Symmetric</a:t>
            </a:r>
            <a:endParaRPr sz="1600">
              <a:latin typeface="Trebuchet MS" panose="020B0603020202020204"/>
              <a:cs typeface="Trebuchet MS" panose="020B0603020202020204"/>
            </a:endParaRPr>
          </a:p>
        </p:txBody>
      </p:sp>
      <p:sp>
        <p:nvSpPr>
          <p:cNvPr id="31" name="object 31"/>
          <p:cNvSpPr txBox="1"/>
          <p:nvPr/>
        </p:nvSpPr>
        <p:spPr>
          <a:xfrm>
            <a:off x="6070091" y="2827020"/>
            <a:ext cx="5195570" cy="844550"/>
          </a:xfrm>
          <a:prstGeom prst="rect">
            <a:avLst/>
          </a:prstGeom>
          <a:solidFill>
            <a:srgbClr val="F3FAFD"/>
          </a:solidFill>
          <a:ln w="12446">
            <a:solidFill>
              <a:srgbClr val="0E4B82"/>
            </a:solidFill>
          </a:ln>
        </p:spPr>
        <p:txBody>
          <a:bodyPr vert="horz" wrap="square" lIns="0" tIns="25400" rIns="0" bIns="0" rtlCol="0">
            <a:spAutoFit/>
          </a:bodyPr>
          <a:lstStyle/>
          <a:p>
            <a:pPr marL="93345" marR="116840">
              <a:lnSpc>
                <a:spcPct val="140000"/>
              </a:lnSpc>
              <a:spcBef>
                <a:spcPts val="200"/>
              </a:spcBef>
            </a:pPr>
            <a:r>
              <a:rPr sz="1600" spc="-5" dirty="0">
                <a:latin typeface="宋体" panose="02010600030101010101" pitchFamily="2" charset="-122"/>
                <a:cs typeface="宋体" panose="02010600030101010101" pitchFamily="2" charset="-122"/>
              </a:rPr>
              <a:t>该消息由</a:t>
            </a:r>
            <a:r>
              <a:rPr sz="1600" spc="-5" dirty="0">
                <a:latin typeface="Trebuchet MS" panose="020B0603020202020204"/>
                <a:cs typeface="Trebuchet MS" panose="020B0603020202020204"/>
              </a:rPr>
              <a:t>Controller</a:t>
            </a:r>
            <a:r>
              <a:rPr sz="1600" spc="-5" dirty="0">
                <a:latin typeface="宋体" panose="02010600030101010101" pitchFamily="2" charset="-122"/>
                <a:cs typeface="宋体" panose="02010600030101010101" pitchFamily="2" charset="-122"/>
              </a:rPr>
              <a:t>发</a:t>
            </a:r>
            <a:r>
              <a:rPr sz="1600" spc="5" dirty="0">
                <a:latin typeface="宋体" panose="02010600030101010101" pitchFamily="2" charset="-122"/>
                <a:cs typeface="宋体" panose="02010600030101010101" pitchFamily="2" charset="-122"/>
              </a:rPr>
              <a:t>送</a:t>
            </a:r>
            <a:r>
              <a:rPr sz="1600" spc="-5" dirty="0">
                <a:latin typeface="宋体" panose="02010600030101010101" pitchFamily="2" charset="-122"/>
                <a:cs typeface="宋体" panose="02010600030101010101" pitchFamily="2" charset="-122"/>
              </a:rPr>
              <a:t>。用</a:t>
            </a:r>
            <a:r>
              <a:rPr sz="1600" spc="5" dirty="0">
                <a:latin typeface="宋体" panose="02010600030101010101" pitchFamily="2" charset="-122"/>
                <a:cs typeface="宋体" panose="02010600030101010101" pitchFamily="2" charset="-122"/>
              </a:rPr>
              <a:t>于</a:t>
            </a:r>
            <a:r>
              <a:rPr sz="1600" spc="-5" dirty="0">
                <a:latin typeface="宋体" panose="02010600030101010101" pitchFamily="2" charset="-122"/>
                <a:cs typeface="宋体" panose="02010600030101010101" pitchFamily="2" charset="-122"/>
              </a:rPr>
              <a:t>管理</a:t>
            </a:r>
            <a:r>
              <a:rPr sz="1600" spc="5" dirty="0">
                <a:latin typeface="Trebuchet MS" panose="020B0603020202020204"/>
                <a:cs typeface="Trebuchet MS" panose="020B0603020202020204"/>
              </a:rPr>
              <a:t>Switch</a:t>
            </a:r>
            <a:r>
              <a:rPr sz="1600" spc="5" dirty="0">
                <a:latin typeface="宋体" panose="02010600030101010101" pitchFamily="2" charset="-122"/>
                <a:cs typeface="宋体" panose="02010600030101010101" pitchFamily="2" charset="-122"/>
              </a:rPr>
              <a:t>和</a:t>
            </a:r>
            <a:r>
              <a:rPr sz="1600" spc="-5" dirty="0">
                <a:latin typeface="宋体" panose="02010600030101010101" pitchFamily="2" charset="-122"/>
                <a:cs typeface="宋体" panose="02010600030101010101" pitchFamily="2" charset="-122"/>
              </a:rPr>
              <a:t>查询</a:t>
            </a:r>
            <a:r>
              <a:rPr sz="1600" spc="5" dirty="0">
                <a:latin typeface="Trebuchet MS" panose="020B0603020202020204"/>
                <a:cs typeface="Trebuchet MS" panose="020B0603020202020204"/>
              </a:rPr>
              <a:t>Switch  </a:t>
            </a:r>
            <a:r>
              <a:rPr sz="1600" spc="-5" dirty="0">
                <a:latin typeface="宋体" panose="02010600030101010101" pitchFamily="2" charset="-122"/>
                <a:cs typeface="宋体" panose="02010600030101010101" pitchFamily="2" charset="-122"/>
              </a:rPr>
              <a:t>的相关信息。</a:t>
            </a:r>
            <a:endParaRPr sz="1600">
              <a:latin typeface="宋体" panose="02010600030101010101" pitchFamily="2" charset="-122"/>
              <a:cs typeface="宋体" panose="02010600030101010101" pitchFamily="2" charset="-122"/>
            </a:endParaRPr>
          </a:p>
        </p:txBody>
      </p:sp>
      <p:sp>
        <p:nvSpPr>
          <p:cNvPr id="32" name="object 32"/>
          <p:cNvSpPr txBox="1"/>
          <p:nvPr/>
        </p:nvSpPr>
        <p:spPr>
          <a:xfrm>
            <a:off x="6070091" y="4172711"/>
            <a:ext cx="5195570" cy="844550"/>
          </a:xfrm>
          <a:prstGeom prst="rect">
            <a:avLst/>
          </a:prstGeom>
          <a:solidFill>
            <a:srgbClr val="F3FAFD"/>
          </a:solidFill>
          <a:ln w="12446">
            <a:solidFill>
              <a:srgbClr val="0E4B82"/>
            </a:solidFill>
          </a:ln>
        </p:spPr>
        <p:txBody>
          <a:bodyPr vert="horz" wrap="square" lIns="0" tIns="143510" rIns="0" bIns="0" rtlCol="0">
            <a:spAutoFit/>
          </a:bodyPr>
          <a:lstStyle/>
          <a:p>
            <a:pPr marL="93345">
              <a:lnSpc>
                <a:spcPct val="100000"/>
              </a:lnSpc>
              <a:spcBef>
                <a:spcPts val="1130"/>
              </a:spcBef>
            </a:pPr>
            <a:r>
              <a:rPr sz="1600" spc="-10" dirty="0">
                <a:latin typeface="宋体" panose="02010600030101010101" pitchFamily="2" charset="-122"/>
                <a:cs typeface="宋体" panose="02010600030101010101" pitchFamily="2" charset="-122"/>
              </a:rPr>
              <a:t>该消息由</a:t>
            </a:r>
            <a:r>
              <a:rPr sz="1600" dirty="0">
                <a:latin typeface="Trebuchet MS" panose="020B0603020202020204"/>
                <a:cs typeface="Trebuchet MS" panose="020B0603020202020204"/>
              </a:rPr>
              <a:t>Switch</a:t>
            </a:r>
            <a:r>
              <a:rPr sz="1600" spc="-5" dirty="0">
                <a:latin typeface="宋体" panose="02010600030101010101" pitchFamily="2" charset="-122"/>
                <a:cs typeface="宋体" panose="02010600030101010101" pitchFamily="2" charset="-122"/>
              </a:rPr>
              <a:t>发</a:t>
            </a:r>
            <a:r>
              <a:rPr sz="1600" spc="-10" dirty="0">
                <a:latin typeface="宋体" panose="02010600030101010101" pitchFamily="2" charset="-122"/>
                <a:cs typeface="宋体" panose="02010600030101010101" pitchFamily="2" charset="-122"/>
              </a:rPr>
              <a:t>起</a:t>
            </a:r>
            <a:r>
              <a:rPr sz="1600" dirty="0">
                <a:latin typeface="宋体" panose="02010600030101010101" pitchFamily="2" charset="-122"/>
                <a:cs typeface="宋体" panose="02010600030101010101" pitchFamily="2" charset="-122"/>
              </a:rPr>
              <a:t>。</a:t>
            </a:r>
            <a:r>
              <a:rPr sz="1600" spc="-10" dirty="0">
                <a:latin typeface="宋体" panose="02010600030101010101" pitchFamily="2" charset="-122"/>
                <a:cs typeface="宋体" panose="02010600030101010101" pitchFamily="2" charset="-122"/>
              </a:rPr>
              <a:t>当</a:t>
            </a:r>
            <a:r>
              <a:rPr sz="1600" spc="5" dirty="0">
                <a:latin typeface="Trebuchet MS" panose="020B0603020202020204"/>
                <a:cs typeface="Trebuchet MS" panose="020B0603020202020204"/>
              </a:rPr>
              <a:t>Switch</a:t>
            </a:r>
            <a:r>
              <a:rPr sz="1600" spc="-5" dirty="0">
                <a:latin typeface="宋体" panose="02010600030101010101" pitchFamily="2" charset="-122"/>
                <a:cs typeface="宋体" panose="02010600030101010101" pitchFamily="2" charset="-122"/>
              </a:rPr>
              <a:t>状</a:t>
            </a:r>
            <a:r>
              <a:rPr sz="1600" dirty="0">
                <a:latin typeface="宋体" panose="02010600030101010101" pitchFamily="2" charset="-122"/>
                <a:cs typeface="宋体" panose="02010600030101010101" pitchFamily="2" charset="-122"/>
              </a:rPr>
              <a:t>态</a:t>
            </a:r>
            <a:r>
              <a:rPr sz="1600" spc="-5" dirty="0">
                <a:latin typeface="宋体" panose="02010600030101010101" pitchFamily="2" charset="-122"/>
                <a:cs typeface="宋体" panose="02010600030101010101" pitchFamily="2" charset="-122"/>
              </a:rPr>
              <a:t>发</a:t>
            </a:r>
            <a:r>
              <a:rPr sz="1600" spc="-10" dirty="0">
                <a:latin typeface="宋体" panose="02010600030101010101" pitchFamily="2" charset="-122"/>
                <a:cs typeface="宋体" panose="02010600030101010101" pitchFamily="2" charset="-122"/>
              </a:rPr>
              <a:t>生</a:t>
            </a:r>
            <a:r>
              <a:rPr sz="1600" dirty="0">
                <a:latin typeface="宋体" panose="02010600030101010101" pitchFamily="2" charset="-122"/>
                <a:cs typeface="宋体" panose="02010600030101010101" pitchFamily="2" charset="-122"/>
              </a:rPr>
              <a:t>改</a:t>
            </a:r>
            <a:r>
              <a:rPr sz="1600" spc="-5" dirty="0">
                <a:latin typeface="宋体" panose="02010600030101010101" pitchFamily="2" charset="-122"/>
                <a:cs typeface="宋体" panose="02010600030101010101" pitchFamily="2" charset="-122"/>
              </a:rPr>
              <a:t>变</a:t>
            </a:r>
            <a:r>
              <a:rPr sz="1600" spc="-10" dirty="0">
                <a:latin typeface="宋体" panose="02010600030101010101" pitchFamily="2" charset="-122"/>
                <a:cs typeface="宋体" panose="02010600030101010101" pitchFamily="2" charset="-122"/>
              </a:rPr>
              <a:t>时</a:t>
            </a:r>
            <a:r>
              <a:rPr sz="1600" spc="-5" dirty="0">
                <a:latin typeface="宋体" panose="02010600030101010101" pitchFamily="2" charset="-122"/>
                <a:cs typeface="宋体" panose="02010600030101010101" pitchFamily="2" charset="-122"/>
              </a:rPr>
              <a:t>，</a:t>
            </a:r>
            <a:endParaRPr sz="1600">
              <a:latin typeface="宋体" panose="02010600030101010101" pitchFamily="2" charset="-122"/>
              <a:cs typeface="宋体" panose="02010600030101010101" pitchFamily="2" charset="-122"/>
            </a:endParaRPr>
          </a:p>
          <a:p>
            <a:pPr marL="93345">
              <a:lnSpc>
                <a:spcPct val="100000"/>
              </a:lnSpc>
              <a:spcBef>
                <a:spcPts val="775"/>
              </a:spcBef>
            </a:pPr>
            <a:r>
              <a:rPr sz="1600" spc="-5" dirty="0">
                <a:latin typeface="宋体" panose="02010600030101010101" pitchFamily="2" charset="-122"/>
                <a:cs typeface="宋体" panose="02010600030101010101" pitchFamily="2" charset="-122"/>
              </a:rPr>
              <a:t>发送该消息告诉</a:t>
            </a:r>
            <a:r>
              <a:rPr sz="1600" spc="-5" dirty="0">
                <a:latin typeface="Trebuchet MS" panose="020B0603020202020204"/>
                <a:cs typeface="Trebuchet MS" panose="020B0603020202020204"/>
              </a:rPr>
              <a:t>Controller</a:t>
            </a:r>
            <a:r>
              <a:rPr sz="1600" spc="-5" dirty="0">
                <a:latin typeface="宋体" panose="02010600030101010101" pitchFamily="2" charset="-122"/>
                <a:cs typeface="宋体" panose="02010600030101010101" pitchFamily="2" charset="-122"/>
              </a:rPr>
              <a:t>状</a:t>
            </a:r>
            <a:r>
              <a:rPr sz="1600" spc="10" dirty="0">
                <a:latin typeface="宋体" panose="02010600030101010101" pitchFamily="2" charset="-122"/>
                <a:cs typeface="宋体" panose="02010600030101010101" pitchFamily="2" charset="-122"/>
              </a:rPr>
              <a:t>态</a:t>
            </a:r>
            <a:r>
              <a:rPr sz="1600" spc="-5" dirty="0">
                <a:latin typeface="宋体" panose="02010600030101010101" pitchFamily="2" charset="-122"/>
                <a:cs typeface="宋体" panose="02010600030101010101" pitchFamily="2" charset="-122"/>
              </a:rPr>
              <a:t>变化。</a:t>
            </a:r>
            <a:endParaRPr sz="1600">
              <a:latin typeface="宋体" panose="02010600030101010101" pitchFamily="2" charset="-122"/>
              <a:cs typeface="宋体" panose="02010600030101010101" pitchFamily="2" charset="-122"/>
            </a:endParaRPr>
          </a:p>
        </p:txBody>
      </p:sp>
      <p:sp>
        <p:nvSpPr>
          <p:cNvPr id="33" name="object 33"/>
          <p:cNvSpPr txBox="1"/>
          <p:nvPr/>
        </p:nvSpPr>
        <p:spPr>
          <a:xfrm>
            <a:off x="6076315" y="5460365"/>
            <a:ext cx="5182870" cy="838835"/>
          </a:xfrm>
          <a:prstGeom prst="rect">
            <a:avLst/>
          </a:prstGeom>
          <a:solidFill>
            <a:srgbClr val="F3FAFD"/>
          </a:solidFill>
        </p:spPr>
        <p:txBody>
          <a:bodyPr vert="horz" wrap="square" lIns="0" tIns="100330" rIns="0" bIns="0" rtlCol="0">
            <a:spAutoFit/>
          </a:bodyPr>
          <a:lstStyle/>
          <a:p>
            <a:pPr marL="86995">
              <a:lnSpc>
                <a:spcPct val="100000"/>
              </a:lnSpc>
              <a:spcBef>
                <a:spcPts val="790"/>
              </a:spcBef>
            </a:pPr>
            <a:r>
              <a:rPr sz="1600" spc="-5" dirty="0">
                <a:latin typeface="宋体" panose="02010600030101010101" pitchFamily="2" charset="-122"/>
                <a:cs typeface="宋体" panose="02010600030101010101" pitchFamily="2" charset="-122"/>
              </a:rPr>
              <a:t>该消息没有固定发起方，可由</a:t>
            </a:r>
            <a:r>
              <a:rPr sz="1600" spc="5" dirty="0">
                <a:latin typeface="Trebuchet MS" panose="020B0603020202020204"/>
                <a:cs typeface="Trebuchet MS" panose="020B0603020202020204"/>
              </a:rPr>
              <a:t>Switch</a:t>
            </a:r>
            <a:r>
              <a:rPr sz="1600" spc="-5" dirty="0">
                <a:latin typeface="宋体" panose="02010600030101010101" pitchFamily="2" charset="-122"/>
                <a:cs typeface="宋体" panose="02010600030101010101" pitchFamily="2" charset="-122"/>
              </a:rPr>
              <a:t>或者</a:t>
            </a:r>
            <a:r>
              <a:rPr sz="1600" spc="-5" dirty="0">
                <a:latin typeface="Trebuchet MS" panose="020B0603020202020204"/>
                <a:cs typeface="Trebuchet MS" panose="020B0603020202020204"/>
              </a:rPr>
              <a:t>Controller</a:t>
            </a:r>
            <a:endParaRPr sz="1600">
              <a:latin typeface="Trebuchet MS" panose="020B0603020202020204"/>
              <a:cs typeface="Trebuchet MS" panose="020B0603020202020204"/>
            </a:endParaRPr>
          </a:p>
          <a:p>
            <a:pPr marL="86995">
              <a:lnSpc>
                <a:spcPct val="100000"/>
              </a:lnSpc>
              <a:spcBef>
                <a:spcPts val="770"/>
              </a:spcBef>
            </a:pPr>
            <a:r>
              <a:rPr sz="1600" spc="-10" dirty="0">
                <a:latin typeface="宋体" panose="02010600030101010101" pitchFamily="2" charset="-122"/>
                <a:cs typeface="宋体" panose="02010600030101010101" pitchFamily="2" charset="-122"/>
              </a:rPr>
              <a:t>发起。例如</a:t>
            </a:r>
            <a:r>
              <a:rPr sz="1600" spc="15" dirty="0">
                <a:latin typeface="Trebuchet MS" panose="020B0603020202020204"/>
                <a:cs typeface="Trebuchet MS" panose="020B0603020202020204"/>
              </a:rPr>
              <a:t>Hello</a:t>
            </a:r>
            <a:r>
              <a:rPr sz="1600" spc="-10" dirty="0">
                <a:latin typeface="宋体" panose="02010600030101010101" pitchFamily="2" charset="-122"/>
                <a:cs typeface="宋体" panose="02010600030101010101" pitchFamily="2" charset="-122"/>
              </a:rPr>
              <a:t>、</a:t>
            </a:r>
            <a:r>
              <a:rPr sz="1600" spc="15" dirty="0">
                <a:latin typeface="Trebuchet MS" panose="020B0603020202020204"/>
                <a:cs typeface="Trebuchet MS" panose="020B0603020202020204"/>
              </a:rPr>
              <a:t>Echo</a:t>
            </a:r>
            <a:r>
              <a:rPr sz="1600" spc="-10" dirty="0">
                <a:latin typeface="宋体" panose="02010600030101010101" pitchFamily="2" charset="-122"/>
                <a:cs typeface="宋体" panose="02010600030101010101" pitchFamily="2" charset="-122"/>
              </a:rPr>
              <a:t>、</a:t>
            </a:r>
            <a:r>
              <a:rPr sz="1600" dirty="0">
                <a:latin typeface="Trebuchet MS" panose="020B0603020202020204"/>
                <a:cs typeface="Trebuchet MS" panose="020B0603020202020204"/>
              </a:rPr>
              <a:t>Error</a:t>
            </a:r>
            <a:r>
              <a:rPr sz="1600" spc="-10" dirty="0">
                <a:latin typeface="宋体" panose="02010600030101010101" pitchFamily="2" charset="-122"/>
                <a:cs typeface="宋体" panose="02010600030101010101" pitchFamily="2" charset="-122"/>
              </a:rPr>
              <a:t>等。</a:t>
            </a:r>
            <a:endParaRPr sz="1600">
              <a:latin typeface="宋体" panose="02010600030101010101" pitchFamily="2" charset="-122"/>
              <a:cs typeface="宋体" panose="02010600030101010101" pitchFamily="2" charset="-122"/>
            </a:endParaRPr>
          </a:p>
        </p:txBody>
      </p:sp>
      <p:sp>
        <p:nvSpPr>
          <p:cNvPr id="34" name="object 34"/>
          <p:cNvSpPr/>
          <p:nvPr/>
        </p:nvSpPr>
        <p:spPr>
          <a:xfrm>
            <a:off x="5753100" y="2575560"/>
            <a:ext cx="190500" cy="3634740"/>
          </a:xfrm>
          <a:custGeom>
            <a:avLst/>
            <a:gdLst/>
            <a:ahLst/>
            <a:cxnLst/>
            <a:rect l="l" t="t" r="r" b="b"/>
            <a:pathLst>
              <a:path w="190500" h="3634740">
                <a:moveTo>
                  <a:pt x="190500" y="3634740"/>
                </a:moveTo>
                <a:lnTo>
                  <a:pt x="153435" y="3627136"/>
                </a:lnTo>
                <a:lnTo>
                  <a:pt x="123158" y="3606399"/>
                </a:lnTo>
                <a:lnTo>
                  <a:pt x="102739" y="3575643"/>
                </a:lnTo>
                <a:lnTo>
                  <a:pt x="95250" y="3537978"/>
                </a:lnTo>
                <a:lnTo>
                  <a:pt x="95250" y="1914144"/>
                </a:lnTo>
                <a:lnTo>
                  <a:pt x="87760" y="1876466"/>
                </a:lnTo>
                <a:lnTo>
                  <a:pt x="67341" y="1845706"/>
                </a:lnTo>
                <a:lnTo>
                  <a:pt x="37064" y="1824972"/>
                </a:lnTo>
                <a:lnTo>
                  <a:pt x="0" y="1817370"/>
                </a:lnTo>
                <a:lnTo>
                  <a:pt x="37064" y="1809767"/>
                </a:lnTo>
                <a:lnTo>
                  <a:pt x="67341" y="1789033"/>
                </a:lnTo>
                <a:lnTo>
                  <a:pt x="87760" y="1758273"/>
                </a:lnTo>
                <a:lnTo>
                  <a:pt x="95250" y="1720595"/>
                </a:lnTo>
                <a:lnTo>
                  <a:pt x="95250" y="96774"/>
                </a:lnTo>
                <a:lnTo>
                  <a:pt x="102739" y="59096"/>
                </a:lnTo>
                <a:lnTo>
                  <a:pt x="123158" y="28336"/>
                </a:lnTo>
                <a:lnTo>
                  <a:pt x="153435" y="7602"/>
                </a:lnTo>
                <a:lnTo>
                  <a:pt x="190500" y="0"/>
                </a:lnTo>
              </a:path>
            </a:pathLst>
          </a:custGeom>
          <a:ln w="9144">
            <a:solidFill>
              <a:srgbClr val="151515"/>
            </a:solidFill>
          </a:ln>
        </p:spPr>
        <p:txBody>
          <a:bodyPr wrap="square" lIns="0" tIns="0" rIns="0" bIns="0" rtlCol="0"/>
          <a:lstStyle/>
          <a:p/>
        </p:txBody>
      </p:sp>
      <p:sp>
        <p:nvSpPr>
          <p:cNvPr id="35" name="object 35"/>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12</a:t>
            </a:r>
            <a:r>
              <a:rPr spc="40" dirty="0"/>
              <a:t>页</a:t>
            </a:r>
            <a:endParaRPr spc="40" dirty="0"/>
          </a:p>
        </p:txBody>
      </p:sp>
      <p:sp>
        <p:nvSpPr>
          <p:cNvPr id="36" name="object 36"/>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7210" y="846836"/>
            <a:ext cx="2868295" cy="513715"/>
          </a:xfrm>
          <a:prstGeom prst="rect">
            <a:avLst/>
          </a:prstGeom>
        </p:spPr>
        <p:txBody>
          <a:bodyPr vert="horz" wrap="square" lIns="0" tIns="13335" rIns="0" bIns="0" rtlCol="0">
            <a:spAutoFit/>
          </a:bodyPr>
          <a:lstStyle/>
          <a:p>
            <a:pPr marL="12700">
              <a:lnSpc>
                <a:spcPct val="100000"/>
              </a:lnSpc>
              <a:spcBef>
                <a:spcPts val="105"/>
              </a:spcBef>
            </a:pPr>
            <a:r>
              <a:rPr spc="-50" dirty="0">
                <a:latin typeface="Trebuchet MS" panose="020B0603020202020204"/>
                <a:cs typeface="Trebuchet MS" panose="020B0603020202020204"/>
              </a:rPr>
              <a:t>Flow</a:t>
            </a:r>
            <a:r>
              <a:rPr spc="-60" dirty="0">
                <a:latin typeface="Trebuchet MS" panose="020B0603020202020204"/>
                <a:cs typeface="Trebuchet MS" panose="020B0603020202020204"/>
              </a:rPr>
              <a:t> Table</a:t>
            </a:r>
            <a:r>
              <a:rPr spc="10" dirty="0"/>
              <a:t>简介</a:t>
            </a:r>
            <a:endParaRPr spc="10" dirty="0"/>
          </a:p>
        </p:txBody>
      </p:sp>
      <p:sp>
        <p:nvSpPr>
          <p:cNvPr id="3" name="object 3"/>
          <p:cNvSpPr/>
          <p:nvPr/>
        </p:nvSpPr>
        <p:spPr>
          <a:xfrm>
            <a:off x="0" y="1422653"/>
            <a:ext cx="12170410" cy="0"/>
          </a:xfrm>
          <a:custGeom>
            <a:avLst/>
            <a:gdLst/>
            <a:ahLst/>
            <a:cxnLst/>
            <a:rect l="l" t="t" r="r" b="b"/>
            <a:pathLst>
              <a:path w="12170410">
                <a:moveTo>
                  <a:pt x="0" y="0"/>
                </a:moveTo>
                <a:lnTo>
                  <a:pt x="12169902" y="0"/>
                </a:lnTo>
              </a:path>
            </a:pathLst>
          </a:custGeom>
          <a:ln w="19811">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1231391" y="4102608"/>
            <a:ext cx="9649967" cy="896112"/>
          </a:xfrm>
          <a:prstGeom prst="rect">
            <a:avLst/>
          </a:prstGeom>
          <a:blipFill>
            <a:blip r:embed="rId1" cstate="print"/>
            <a:stretch>
              <a:fillRect/>
            </a:stretch>
          </a:blipFill>
        </p:spPr>
        <p:txBody>
          <a:bodyPr wrap="square" lIns="0" tIns="0" rIns="0" bIns="0" rtlCol="0"/>
          <a:lstStyle/>
          <a:p/>
        </p:txBody>
      </p:sp>
      <p:graphicFrame>
        <p:nvGraphicFramePr>
          <p:cNvPr id="7" name="object 7"/>
          <p:cNvGraphicFramePr>
            <a:graphicFrameLocks noGrp="1"/>
          </p:cNvGraphicFramePr>
          <p:nvPr/>
        </p:nvGraphicFramePr>
        <p:xfrm>
          <a:off x="1225486" y="5116448"/>
          <a:ext cx="9905365" cy="875665"/>
        </p:xfrm>
        <a:graphic>
          <a:graphicData uri="http://schemas.openxmlformats.org/drawingml/2006/table">
            <a:tbl>
              <a:tblPr firstRow="1" bandRow="1">
                <a:tableStyleId>{2D5ABB26-0587-4C30-8999-92F81FD0307C}</a:tableStyleId>
              </a:tblPr>
              <a:tblGrid>
                <a:gridCol w="963930"/>
                <a:gridCol w="1043305"/>
                <a:gridCol w="852169"/>
                <a:gridCol w="863599"/>
                <a:gridCol w="1052829"/>
                <a:gridCol w="974725"/>
                <a:gridCol w="974725"/>
                <a:gridCol w="896620"/>
                <a:gridCol w="1189354"/>
                <a:gridCol w="1073784"/>
              </a:tblGrid>
              <a:tr h="555002">
                <a:tc>
                  <a:txBody>
                    <a:bodyPr/>
                    <a:lstStyle/>
                    <a:p>
                      <a:pPr marL="302260" marR="170180" indent="-127000">
                        <a:lnSpc>
                          <a:spcPct val="100000"/>
                        </a:lnSpc>
                        <a:spcBef>
                          <a:spcPts val="300"/>
                        </a:spcBef>
                      </a:pPr>
                      <a:r>
                        <a:rPr sz="1500" dirty="0">
                          <a:solidFill>
                            <a:srgbClr val="FFFFFF"/>
                          </a:solidFill>
                          <a:latin typeface="Trebuchet MS" panose="020B0603020202020204"/>
                          <a:cs typeface="Trebuchet MS" panose="020B0603020202020204"/>
                        </a:rPr>
                        <a:t>I</a:t>
                      </a:r>
                      <a:r>
                        <a:rPr sz="1500" spc="5" dirty="0">
                          <a:solidFill>
                            <a:srgbClr val="FFFFFF"/>
                          </a:solidFill>
                          <a:latin typeface="Trebuchet MS" panose="020B0603020202020204"/>
                          <a:cs typeface="Trebuchet MS" panose="020B0603020202020204"/>
                        </a:rPr>
                        <a:t>n</a:t>
                      </a:r>
                      <a:r>
                        <a:rPr sz="1500" spc="-5" dirty="0">
                          <a:solidFill>
                            <a:srgbClr val="FFFFFF"/>
                          </a:solidFill>
                          <a:latin typeface="Trebuchet MS" panose="020B0603020202020204"/>
                          <a:cs typeface="Trebuchet MS" panose="020B0603020202020204"/>
                        </a:rPr>
                        <a:t>g</a:t>
                      </a:r>
                      <a:r>
                        <a:rPr sz="1500" dirty="0">
                          <a:solidFill>
                            <a:srgbClr val="FFFFFF"/>
                          </a:solidFill>
                          <a:latin typeface="Trebuchet MS" panose="020B0603020202020204"/>
                          <a:cs typeface="Trebuchet MS" panose="020B0603020202020204"/>
                        </a:rPr>
                        <a:t>r</a:t>
                      </a:r>
                      <a:r>
                        <a:rPr sz="1500" spc="-5" dirty="0">
                          <a:solidFill>
                            <a:srgbClr val="FFFFFF"/>
                          </a:solidFill>
                          <a:latin typeface="Trebuchet MS" panose="020B0603020202020204"/>
                          <a:cs typeface="Trebuchet MS" panose="020B0603020202020204"/>
                        </a:rPr>
                        <a:t>e</a:t>
                      </a:r>
                      <a:r>
                        <a:rPr sz="1500" dirty="0">
                          <a:solidFill>
                            <a:srgbClr val="FFFFFF"/>
                          </a:solidFill>
                          <a:latin typeface="Trebuchet MS" panose="020B0603020202020204"/>
                          <a:cs typeface="Trebuchet MS" panose="020B0603020202020204"/>
                        </a:rPr>
                        <a:t>s</a:t>
                      </a:r>
                      <a:r>
                        <a:rPr sz="1500" dirty="0">
                          <a:solidFill>
                            <a:srgbClr val="FFFFFF"/>
                          </a:solidFill>
                          <a:latin typeface="Trebuchet MS" panose="020B0603020202020204"/>
                          <a:cs typeface="Trebuchet MS" panose="020B0603020202020204"/>
                        </a:rPr>
                        <a:t>s  </a:t>
                      </a:r>
                      <a:r>
                        <a:rPr sz="1500" spc="-5" dirty="0">
                          <a:solidFill>
                            <a:srgbClr val="FFFFFF"/>
                          </a:solidFill>
                          <a:latin typeface="Trebuchet MS" panose="020B0603020202020204"/>
                          <a:cs typeface="Trebuchet MS" panose="020B0603020202020204"/>
                        </a:rPr>
                        <a:t>Port</a:t>
                      </a:r>
                      <a:endParaRPr sz="1500">
                        <a:latin typeface="Trebuchet MS" panose="020B0603020202020204"/>
                        <a:cs typeface="Trebuchet MS" panose="020B0603020202020204"/>
                      </a:endParaRPr>
                    </a:p>
                  </a:txBody>
                  <a:tcPr marL="0" marR="0" marT="38100" marB="0">
                    <a:lnR w="12700">
                      <a:solidFill>
                        <a:srgbClr val="FFFFFF"/>
                      </a:solidFill>
                      <a:prstDash val="solid"/>
                    </a:lnR>
                    <a:solidFill>
                      <a:srgbClr val="0E4B82"/>
                    </a:solidFill>
                  </a:tcPr>
                </a:tc>
                <a:tc>
                  <a:txBody>
                    <a:bodyPr/>
                    <a:lstStyle/>
                    <a:p>
                      <a:pPr marL="231140" marR="222250" indent="62230">
                        <a:lnSpc>
                          <a:spcPct val="100000"/>
                        </a:lnSpc>
                        <a:spcBef>
                          <a:spcPts val="300"/>
                        </a:spcBef>
                      </a:pPr>
                      <a:r>
                        <a:rPr sz="1500" spc="-15" dirty="0">
                          <a:solidFill>
                            <a:srgbClr val="FFFFFF"/>
                          </a:solidFill>
                          <a:latin typeface="Trebuchet MS" panose="020B0603020202020204"/>
                          <a:cs typeface="Trebuchet MS" panose="020B0603020202020204"/>
                        </a:rPr>
                        <a:t>Ether  </a:t>
                      </a:r>
                      <a:r>
                        <a:rPr sz="1500" spc="-5" dirty="0">
                          <a:solidFill>
                            <a:srgbClr val="FFFFFF"/>
                          </a:solidFill>
                          <a:latin typeface="Trebuchet MS" panose="020B0603020202020204"/>
                          <a:cs typeface="Trebuchet MS" panose="020B0603020202020204"/>
                        </a:rPr>
                        <a:t>Source</a:t>
                      </a:r>
                      <a:endParaRPr sz="1500">
                        <a:latin typeface="Trebuchet MS" panose="020B0603020202020204"/>
                        <a:cs typeface="Trebuchet MS" panose="020B0603020202020204"/>
                      </a:endParaRPr>
                    </a:p>
                  </a:txBody>
                  <a:tcPr marL="0" marR="0" marT="38100" marB="0">
                    <a:lnL w="12700">
                      <a:solidFill>
                        <a:srgbClr val="FFFFFF"/>
                      </a:solidFill>
                      <a:prstDash val="solid"/>
                    </a:lnL>
                    <a:lnR w="12700">
                      <a:solidFill>
                        <a:srgbClr val="FFFFFF"/>
                      </a:solidFill>
                      <a:prstDash val="solid"/>
                    </a:lnR>
                    <a:solidFill>
                      <a:srgbClr val="0E4B82"/>
                    </a:solidFill>
                  </a:tcPr>
                </a:tc>
                <a:tc>
                  <a:txBody>
                    <a:bodyPr/>
                    <a:lstStyle/>
                    <a:p>
                      <a:pPr marL="282575" marR="189865" indent="-83820">
                        <a:lnSpc>
                          <a:spcPct val="100000"/>
                        </a:lnSpc>
                        <a:spcBef>
                          <a:spcPts val="300"/>
                        </a:spcBef>
                      </a:pPr>
                      <a:r>
                        <a:rPr sz="1500" spc="-5" dirty="0">
                          <a:solidFill>
                            <a:srgbClr val="FFFFFF"/>
                          </a:solidFill>
                          <a:latin typeface="Trebuchet MS" panose="020B0603020202020204"/>
                          <a:cs typeface="Trebuchet MS" panose="020B0603020202020204"/>
                        </a:rPr>
                        <a:t>E</a:t>
                      </a:r>
                      <a:r>
                        <a:rPr sz="1500" spc="-5" dirty="0">
                          <a:solidFill>
                            <a:srgbClr val="FFFFFF"/>
                          </a:solidFill>
                          <a:latin typeface="Trebuchet MS" panose="020B0603020202020204"/>
                          <a:cs typeface="Trebuchet MS" panose="020B0603020202020204"/>
                        </a:rPr>
                        <a:t>t</a:t>
                      </a:r>
                      <a:r>
                        <a:rPr sz="1500" spc="-10" dirty="0">
                          <a:solidFill>
                            <a:srgbClr val="FFFFFF"/>
                          </a:solidFill>
                          <a:latin typeface="Trebuchet MS" panose="020B0603020202020204"/>
                          <a:cs typeface="Trebuchet MS" panose="020B0603020202020204"/>
                        </a:rPr>
                        <a:t>h</a:t>
                      </a:r>
                      <a:r>
                        <a:rPr sz="1500" spc="-5" dirty="0">
                          <a:solidFill>
                            <a:srgbClr val="FFFFFF"/>
                          </a:solidFill>
                          <a:latin typeface="Trebuchet MS" panose="020B0603020202020204"/>
                          <a:cs typeface="Trebuchet MS" panose="020B0603020202020204"/>
                        </a:rPr>
                        <a:t>er  </a:t>
                      </a:r>
                      <a:r>
                        <a:rPr sz="1500" spc="45" dirty="0">
                          <a:solidFill>
                            <a:srgbClr val="FFFFFF"/>
                          </a:solidFill>
                          <a:latin typeface="Trebuchet MS" panose="020B0603020202020204"/>
                          <a:cs typeface="Trebuchet MS" panose="020B0603020202020204"/>
                        </a:rPr>
                        <a:t>Dst</a:t>
                      </a:r>
                      <a:endParaRPr sz="1500">
                        <a:latin typeface="Trebuchet MS" panose="020B0603020202020204"/>
                        <a:cs typeface="Trebuchet MS" panose="020B0603020202020204"/>
                      </a:endParaRPr>
                    </a:p>
                  </a:txBody>
                  <a:tcPr marL="0" marR="0" marT="38100" marB="0">
                    <a:lnL w="12700">
                      <a:solidFill>
                        <a:srgbClr val="FFFFFF"/>
                      </a:solidFill>
                      <a:prstDash val="solid"/>
                    </a:lnL>
                    <a:lnR w="12700">
                      <a:solidFill>
                        <a:srgbClr val="FFFFFF"/>
                      </a:solidFill>
                      <a:prstDash val="solid"/>
                    </a:lnR>
                    <a:solidFill>
                      <a:srgbClr val="0E4B82"/>
                    </a:solidFill>
                  </a:tcPr>
                </a:tc>
                <a:tc>
                  <a:txBody>
                    <a:bodyPr/>
                    <a:lstStyle/>
                    <a:p>
                      <a:pPr marL="224790" marR="196850" indent="-21590">
                        <a:lnSpc>
                          <a:spcPct val="100000"/>
                        </a:lnSpc>
                        <a:spcBef>
                          <a:spcPts val="300"/>
                        </a:spcBef>
                      </a:pPr>
                      <a:r>
                        <a:rPr sz="1500" spc="-5" dirty="0">
                          <a:solidFill>
                            <a:srgbClr val="FFFFFF"/>
                          </a:solidFill>
                          <a:latin typeface="Trebuchet MS" panose="020B0603020202020204"/>
                          <a:cs typeface="Trebuchet MS" panose="020B0603020202020204"/>
                        </a:rPr>
                        <a:t>E</a:t>
                      </a:r>
                      <a:r>
                        <a:rPr sz="1500" spc="-5" dirty="0">
                          <a:solidFill>
                            <a:srgbClr val="FFFFFF"/>
                          </a:solidFill>
                          <a:latin typeface="Trebuchet MS" panose="020B0603020202020204"/>
                          <a:cs typeface="Trebuchet MS" panose="020B0603020202020204"/>
                        </a:rPr>
                        <a:t>t</a:t>
                      </a:r>
                      <a:r>
                        <a:rPr sz="1500" spc="-10" dirty="0">
                          <a:solidFill>
                            <a:srgbClr val="FFFFFF"/>
                          </a:solidFill>
                          <a:latin typeface="Trebuchet MS" panose="020B0603020202020204"/>
                          <a:cs typeface="Trebuchet MS" panose="020B0603020202020204"/>
                        </a:rPr>
                        <a:t>h</a:t>
                      </a:r>
                      <a:r>
                        <a:rPr sz="1500" spc="-5" dirty="0">
                          <a:solidFill>
                            <a:srgbClr val="FFFFFF"/>
                          </a:solidFill>
                          <a:latin typeface="Trebuchet MS" panose="020B0603020202020204"/>
                          <a:cs typeface="Trebuchet MS" panose="020B0603020202020204"/>
                        </a:rPr>
                        <a:t>er  </a:t>
                      </a:r>
                      <a:r>
                        <a:rPr sz="1500" spc="-10" dirty="0">
                          <a:solidFill>
                            <a:srgbClr val="FFFFFF"/>
                          </a:solidFill>
                          <a:latin typeface="Trebuchet MS" panose="020B0603020202020204"/>
                          <a:cs typeface="Trebuchet MS" panose="020B0603020202020204"/>
                        </a:rPr>
                        <a:t>Type</a:t>
                      </a:r>
                      <a:endParaRPr sz="1500">
                        <a:latin typeface="Trebuchet MS" panose="020B0603020202020204"/>
                        <a:cs typeface="Trebuchet MS" panose="020B0603020202020204"/>
                      </a:endParaRPr>
                    </a:p>
                  </a:txBody>
                  <a:tcPr marL="0" marR="0" marT="38100" marB="0">
                    <a:lnL w="12700">
                      <a:solidFill>
                        <a:srgbClr val="FFFFFF"/>
                      </a:solidFill>
                      <a:prstDash val="solid"/>
                    </a:lnL>
                    <a:lnR w="12700">
                      <a:solidFill>
                        <a:srgbClr val="FFFFFF"/>
                      </a:solidFill>
                      <a:prstDash val="solid"/>
                    </a:lnR>
                    <a:solidFill>
                      <a:srgbClr val="0E4B82"/>
                    </a:solidFill>
                  </a:tcPr>
                </a:tc>
                <a:tc>
                  <a:txBody>
                    <a:bodyPr/>
                    <a:lstStyle/>
                    <a:p>
                      <a:pPr algn="ctr">
                        <a:lnSpc>
                          <a:spcPct val="100000"/>
                        </a:lnSpc>
                        <a:spcBef>
                          <a:spcPts val="1200"/>
                        </a:spcBef>
                      </a:pPr>
                      <a:r>
                        <a:rPr sz="1500" spc="85" dirty="0">
                          <a:solidFill>
                            <a:srgbClr val="FFFFFF"/>
                          </a:solidFill>
                          <a:latin typeface="Trebuchet MS" panose="020B0603020202020204"/>
                          <a:cs typeface="Trebuchet MS" panose="020B0603020202020204"/>
                        </a:rPr>
                        <a:t>VLAN</a:t>
                      </a:r>
                      <a:r>
                        <a:rPr sz="1500" spc="-15" dirty="0">
                          <a:solidFill>
                            <a:srgbClr val="FFFFFF"/>
                          </a:solidFill>
                          <a:latin typeface="Trebuchet MS" panose="020B0603020202020204"/>
                          <a:cs typeface="Trebuchet MS" panose="020B0603020202020204"/>
                        </a:rPr>
                        <a:t> </a:t>
                      </a:r>
                      <a:r>
                        <a:rPr sz="1500" spc="85" dirty="0">
                          <a:solidFill>
                            <a:srgbClr val="FFFFFF"/>
                          </a:solidFill>
                          <a:latin typeface="Trebuchet MS" panose="020B0603020202020204"/>
                          <a:cs typeface="Trebuchet MS" panose="020B0603020202020204"/>
                        </a:rPr>
                        <a:t>ID</a:t>
                      </a:r>
                      <a:endParaRPr sz="1500">
                        <a:latin typeface="Trebuchet MS" panose="020B0603020202020204"/>
                        <a:cs typeface="Trebuchet MS" panose="020B0603020202020204"/>
                      </a:endParaRPr>
                    </a:p>
                  </a:txBody>
                  <a:tcPr marL="0" marR="0" marT="152400" marB="0">
                    <a:lnL w="12700">
                      <a:solidFill>
                        <a:srgbClr val="FFFFFF"/>
                      </a:solidFill>
                      <a:prstDash val="solid"/>
                    </a:lnL>
                    <a:lnR w="12700">
                      <a:solidFill>
                        <a:srgbClr val="FFFFFF"/>
                      </a:solidFill>
                      <a:prstDash val="solid"/>
                    </a:lnR>
                    <a:solidFill>
                      <a:srgbClr val="0E4B82"/>
                    </a:solidFill>
                  </a:tcPr>
                </a:tc>
                <a:tc>
                  <a:txBody>
                    <a:bodyPr/>
                    <a:lstStyle/>
                    <a:p>
                      <a:pPr marL="244475">
                        <a:lnSpc>
                          <a:spcPct val="100000"/>
                        </a:lnSpc>
                        <a:spcBef>
                          <a:spcPts val="300"/>
                        </a:spcBef>
                      </a:pPr>
                      <a:r>
                        <a:rPr sz="1500" spc="85" dirty="0">
                          <a:solidFill>
                            <a:srgbClr val="FFFFFF"/>
                          </a:solidFill>
                          <a:latin typeface="Trebuchet MS" panose="020B0603020202020204"/>
                          <a:cs typeface="Trebuchet MS" panose="020B0603020202020204"/>
                        </a:rPr>
                        <a:t>VLAN</a:t>
                      </a:r>
                      <a:endParaRPr sz="1500">
                        <a:latin typeface="Trebuchet MS" panose="020B0603020202020204"/>
                        <a:cs typeface="Trebuchet MS" panose="020B0603020202020204"/>
                      </a:endParaRPr>
                    </a:p>
                    <a:p>
                      <a:pPr marL="177165">
                        <a:lnSpc>
                          <a:spcPct val="100000"/>
                        </a:lnSpc>
                      </a:pPr>
                      <a:r>
                        <a:rPr sz="1500" spc="-20" dirty="0">
                          <a:solidFill>
                            <a:srgbClr val="FFFFFF"/>
                          </a:solidFill>
                          <a:latin typeface="Trebuchet MS" panose="020B0603020202020204"/>
                          <a:cs typeface="Trebuchet MS" panose="020B0603020202020204"/>
                        </a:rPr>
                        <a:t>Priority</a:t>
                      </a:r>
                      <a:endParaRPr sz="1500">
                        <a:latin typeface="Trebuchet MS" panose="020B0603020202020204"/>
                        <a:cs typeface="Trebuchet MS" panose="020B0603020202020204"/>
                      </a:endParaRPr>
                    </a:p>
                  </a:txBody>
                  <a:tcPr marL="0" marR="0" marT="38100" marB="0">
                    <a:lnL w="12700">
                      <a:solidFill>
                        <a:srgbClr val="FFFFFF"/>
                      </a:solidFill>
                      <a:prstDash val="solid"/>
                    </a:lnL>
                    <a:lnR w="12700">
                      <a:solidFill>
                        <a:srgbClr val="FFFFFF"/>
                      </a:solidFill>
                      <a:prstDash val="solid"/>
                    </a:lnR>
                    <a:solidFill>
                      <a:srgbClr val="0E4B82"/>
                    </a:solidFill>
                  </a:tcPr>
                </a:tc>
                <a:tc>
                  <a:txBody>
                    <a:bodyPr/>
                    <a:lstStyle/>
                    <a:p>
                      <a:pPr marL="1270" algn="ctr">
                        <a:lnSpc>
                          <a:spcPct val="100000"/>
                        </a:lnSpc>
                        <a:spcBef>
                          <a:spcPts val="1200"/>
                        </a:spcBef>
                      </a:pPr>
                      <a:r>
                        <a:rPr sz="1500" spc="10" dirty="0">
                          <a:solidFill>
                            <a:srgbClr val="FFFFFF"/>
                          </a:solidFill>
                          <a:latin typeface="Trebuchet MS" panose="020B0603020202020204"/>
                          <a:cs typeface="Trebuchet MS" panose="020B0603020202020204"/>
                        </a:rPr>
                        <a:t>IP</a:t>
                      </a:r>
                      <a:r>
                        <a:rPr sz="1500" spc="-15" dirty="0">
                          <a:solidFill>
                            <a:srgbClr val="FFFFFF"/>
                          </a:solidFill>
                          <a:latin typeface="Trebuchet MS" panose="020B0603020202020204"/>
                          <a:cs typeface="Trebuchet MS" panose="020B0603020202020204"/>
                        </a:rPr>
                        <a:t> </a:t>
                      </a:r>
                      <a:r>
                        <a:rPr sz="1500" spc="-5" dirty="0">
                          <a:solidFill>
                            <a:srgbClr val="FFFFFF"/>
                          </a:solidFill>
                          <a:latin typeface="Trebuchet MS" panose="020B0603020202020204"/>
                          <a:cs typeface="Trebuchet MS" panose="020B0603020202020204"/>
                        </a:rPr>
                        <a:t>Src</a:t>
                      </a:r>
                      <a:endParaRPr sz="1500">
                        <a:latin typeface="Trebuchet MS" panose="020B0603020202020204"/>
                        <a:cs typeface="Trebuchet MS" panose="020B0603020202020204"/>
                      </a:endParaRPr>
                    </a:p>
                  </a:txBody>
                  <a:tcPr marL="0" marR="0" marT="152400" marB="0">
                    <a:lnL w="12700">
                      <a:solidFill>
                        <a:srgbClr val="FFFFFF"/>
                      </a:solidFill>
                      <a:prstDash val="solid"/>
                    </a:lnL>
                    <a:lnR w="12700">
                      <a:solidFill>
                        <a:srgbClr val="FFFFFF"/>
                      </a:solidFill>
                      <a:prstDash val="solid"/>
                    </a:lnR>
                    <a:solidFill>
                      <a:srgbClr val="0E4B82"/>
                    </a:solidFill>
                  </a:tcPr>
                </a:tc>
                <a:tc>
                  <a:txBody>
                    <a:bodyPr/>
                    <a:lstStyle/>
                    <a:p>
                      <a:pPr marL="2540" algn="ctr">
                        <a:lnSpc>
                          <a:spcPct val="100000"/>
                        </a:lnSpc>
                        <a:spcBef>
                          <a:spcPts val="1200"/>
                        </a:spcBef>
                      </a:pPr>
                      <a:r>
                        <a:rPr sz="1500" spc="10" dirty="0">
                          <a:solidFill>
                            <a:srgbClr val="FFFFFF"/>
                          </a:solidFill>
                          <a:latin typeface="Trebuchet MS" panose="020B0603020202020204"/>
                          <a:cs typeface="Trebuchet MS" panose="020B0603020202020204"/>
                        </a:rPr>
                        <a:t>IP</a:t>
                      </a:r>
                      <a:r>
                        <a:rPr sz="1500" spc="-20" dirty="0">
                          <a:solidFill>
                            <a:srgbClr val="FFFFFF"/>
                          </a:solidFill>
                          <a:latin typeface="Trebuchet MS" panose="020B0603020202020204"/>
                          <a:cs typeface="Trebuchet MS" panose="020B0603020202020204"/>
                        </a:rPr>
                        <a:t> </a:t>
                      </a:r>
                      <a:r>
                        <a:rPr sz="1500" spc="45" dirty="0">
                          <a:solidFill>
                            <a:srgbClr val="FFFFFF"/>
                          </a:solidFill>
                          <a:latin typeface="Trebuchet MS" panose="020B0603020202020204"/>
                          <a:cs typeface="Trebuchet MS" panose="020B0603020202020204"/>
                        </a:rPr>
                        <a:t>Dst</a:t>
                      </a:r>
                      <a:endParaRPr sz="1500">
                        <a:latin typeface="Trebuchet MS" panose="020B0603020202020204"/>
                        <a:cs typeface="Trebuchet MS" panose="020B0603020202020204"/>
                      </a:endParaRPr>
                    </a:p>
                  </a:txBody>
                  <a:tcPr marL="0" marR="0" marT="152400" marB="0">
                    <a:lnL w="12700">
                      <a:solidFill>
                        <a:srgbClr val="FFFFFF"/>
                      </a:solidFill>
                      <a:prstDash val="solid"/>
                    </a:lnL>
                    <a:lnR w="12700">
                      <a:solidFill>
                        <a:srgbClr val="FFFFFF"/>
                      </a:solidFill>
                      <a:prstDash val="solid"/>
                    </a:lnR>
                    <a:solidFill>
                      <a:srgbClr val="0E4B82"/>
                    </a:solidFill>
                  </a:tcPr>
                </a:tc>
                <a:tc>
                  <a:txBody>
                    <a:bodyPr/>
                    <a:lstStyle/>
                    <a:p>
                      <a:pPr marL="1270" algn="ctr">
                        <a:lnSpc>
                          <a:spcPct val="100000"/>
                        </a:lnSpc>
                        <a:spcBef>
                          <a:spcPts val="300"/>
                        </a:spcBef>
                      </a:pPr>
                      <a:r>
                        <a:rPr sz="1500" dirty="0">
                          <a:solidFill>
                            <a:srgbClr val="FFFFFF"/>
                          </a:solidFill>
                          <a:latin typeface="Trebuchet MS" panose="020B0603020202020204"/>
                          <a:cs typeface="Trebuchet MS" panose="020B0603020202020204"/>
                        </a:rPr>
                        <a:t>TCP</a:t>
                      </a:r>
                      <a:endParaRPr sz="1500">
                        <a:latin typeface="Trebuchet MS" panose="020B0603020202020204"/>
                        <a:cs typeface="Trebuchet MS" panose="020B0603020202020204"/>
                      </a:endParaRPr>
                    </a:p>
                    <a:p>
                      <a:pPr marL="2540" algn="ctr">
                        <a:lnSpc>
                          <a:spcPct val="100000"/>
                        </a:lnSpc>
                      </a:pPr>
                      <a:r>
                        <a:rPr sz="1500" spc="-5" dirty="0">
                          <a:solidFill>
                            <a:srgbClr val="FFFFFF"/>
                          </a:solidFill>
                          <a:latin typeface="Trebuchet MS" panose="020B0603020202020204"/>
                          <a:cs typeface="Trebuchet MS" panose="020B0603020202020204"/>
                        </a:rPr>
                        <a:t>Src</a:t>
                      </a:r>
                      <a:r>
                        <a:rPr sz="1500" spc="-20" dirty="0">
                          <a:solidFill>
                            <a:srgbClr val="FFFFFF"/>
                          </a:solidFill>
                          <a:latin typeface="Trebuchet MS" panose="020B0603020202020204"/>
                          <a:cs typeface="Trebuchet MS" panose="020B0603020202020204"/>
                        </a:rPr>
                        <a:t> </a:t>
                      </a:r>
                      <a:r>
                        <a:rPr sz="1500" dirty="0">
                          <a:solidFill>
                            <a:srgbClr val="FFFFFF"/>
                          </a:solidFill>
                          <a:latin typeface="Trebuchet MS" panose="020B0603020202020204"/>
                          <a:cs typeface="Trebuchet MS" panose="020B0603020202020204"/>
                        </a:rPr>
                        <a:t>Port</a:t>
                      </a:r>
                      <a:endParaRPr sz="1500">
                        <a:latin typeface="Trebuchet MS" panose="020B0603020202020204"/>
                        <a:cs typeface="Trebuchet MS" panose="020B0603020202020204"/>
                      </a:endParaRPr>
                    </a:p>
                  </a:txBody>
                  <a:tcPr marL="0" marR="0" marT="38100" marB="0">
                    <a:lnL w="12700">
                      <a:solidFill>
                        <a:srgbClr val="FFFFFF"/>
                      </a:solidFill>
                      <a:prstDash val="solid"/>
                    </a:lnL>
                    <a:lnR w="12700">
                      <a:solidFill>
                        <a:srgbClr val="FFFFFF"/>
                      </a:solidFill>
                      <a:prstDash val="solid"/>
                    </a:lnR>
                    <a:solidFill>
                      <a:srgbClr val="0E4B82"/>
                    </a:solidFill>
                  </a:tcPr>
                </a:tc>
                <a:tc>
                  <a:txBody>
                    <a:bodyPr/>
                    <a:lstStyle/>
                    <a:p>
                      <a:pPr marL="1905" algn="ctr">
                        <a:lnSpc>
                          <a:spcPct val="100000"/>
                        </a:lnSpc>
                        <a:spcBef>
                          <a:spcPts val="300"/>
                        </a:spcBef>
                      </a:pPr>
                      <a:r>
                        <a:rPr sz="1500" dirty="0">
                          <a:solidFill>
                            <a:srgbClr val="FFFFFF"/>
                          </a:solidFill>
                          <a:latin typeface="Trebuchet MS" panose="020B0603020202020204"/>
                          <a:cs typeface="Trebuchet MS" panose="020B0603020202020204"/>
                        </a:rPr>
                        <a:t>TCP</a:t>
                      </a:r>
                      <a:endParaRPr sz="1500">
                        <a:latin typeface="Trebuchet MS" panose="020B0603020202020204"/>
                        <a:cs typeface="Trebuchet MS" panose="020B0603020202020204"/>
                      </a:endParaRPr>
                    </a:p>
                    <a:p>
                      <a:pPr marL="635" algn="ctr">
                        <a:lnSpc>
                          <a:spcPct val="100000"/>
                        </a:lnSpc>
                      </a:pPr>
                      <a:r>
                        <a:rPr sz="1500" spc="45" dirty="0">
                          <a:solidFill>
                            <a:srgbClr val="FFFFFF"/>
                          </a:solidFill>
                          <a:latin typeface="Trebuchet MS" panose="020B0603020202020204"/>
                          <a:cs typeface="Trebuchet MS" panose="020B0603020202020204"/>
                        </a:rPr>
                        <a:t>Dst</a:t>
                      </a:r>
                      <a:r>
                        <a:rPr sz="1500" spc="-15" dirty="0">
                          <a:solidFill>
                            <a:srgbClr val="FFFFFF"/>
                          </a:solidFill>
                          <a:latin typeface="Trebuchet MS" panose="020B0603020202020204"/>
                          <a:cs typeface="Trebuchet MS" panose="020B0603020202020204"/>
                        </a:rPr>
                        <a:t> </a:t>
                      </a:r>
                      <a:r>
                        <a:rPr sz="1500" spc="-5" dirty="0">
                          <a:solidFill>
                            <a:srgbClr val="FFFFFF"/>
                          </a:solidFill>
                          <a:latin typeface="Trebuchet MS" panose="020B0603020202020204"/>
                          <a:cs typeface="Trebuchet MS" panose="020B0603020202020204"/>
                        </a:rPr>
                        <a:t>Port</a:t>
                      </a:r>
                      <a:endParaRPr sz="1500">
                        <a:latin typeface="Trebuchet MS" panose="020B0603020202020204"/>
                        <a:cs typeface="Trebuchet MS" panose="020B0603020202020204"/>
                      </a:endParaRPr>
                    </a:p>
                  </a:txBody>
                  <a:tcPr marL="0" marR="0" marT="38100" marB="0">
                    <a:lnL w="12700">
                      <a:solidFill>
                        <a:srgbClr val="FFFFFF"/>
                      </a:solidFill>
                      <a:prstDash val="solid"/>
                    </a:lnL>
                    <a:solidFill>
                      <a:srgbClr val="0E4B82"/>
                    </a:solidFill>
                  </a:tcPr>
                </a:tc>
              </a:tr>
              <a:tr h="313690">
                <a:tc>
                  <a:txBody>
                    <a:bodyPr/>
                    <a:lstStyle/>
                    <a:p>
                      <a:pPr algn="ctr">
                        <a:lnSpc>
                          <a:spcPct val="100000"/>
                        </a:lnSpc>
                        <a:spcBef>
                          <a:spcPts val="250"/>
                        </a:spcBef>
                      </a:pPr>
                      <a:r>
                        <a:rPr sz="1500" dirty="0">
                          <a:latin typeface="Trebuchet MS" panose="020B0603020202020204"/>
                          <a:cs typeface="Trebuchet MS" panose="020B0603020202020204"/>
                        </a:rPr>
                        <a:t>3</a:t>
                      </a:r>
                      <a:endParaRPr sz="1500">
                        <a:latin typeface="Trebuchet MS" panose="020B0603020202020204"/>
                        <a:cs typeface="Trebuchet MS" panose="020B0603020202020204"/>
                      </a:endParaRPr>
                    </a:p>
                  </a:txBody>
                  <a:tcPr marL="0" marR="0" marT="31750" marB="0">
                    <a:lnL w="12700">
                      <a:solidFill>
                        <a:srgbClr val="0E4B82"/>
                      </a:solidFill>
                      <a:prstDash val="solid"/>
                    </a:lnL>
                    <a:lnR w="12700">
                      <a:solidFill>
                        <a:srgbClr val="0E4B82"/>
                      </a:solidFill>
                      <a:prstDash val="solid"/>
                    </a:lnR>
                    <a:lnB w="12700">
                      <a:solidFill>
                        <a:srgbClr val="0E4B82"/>
                      </a:solidFill>
                      <a:prstDash val="solid"/>
                    </a:lnB>
                  </a:tcPr>
                </a:tc>
                <a:tc>
                  <a:txBody>
                    <a:bodyPr/>
                    <a:lstStyle/>
                    <a:p>
                      <a:pPr marL="259715">
                        <a:lnSpc>
                          <a:spcPct val="100000"/>
                        </a:lnSpc>
                        <a:spcBef>
                          <a:spcPts val="250"/>
                        </a:spcBef>
                      </a:pPr>
                      <a:r>
                        <a:rPr sz="1500" spc="114" dirty="0">
                          <a:latin typeface="Trebuchet MS" panose="020B0603020202020204"/>
                          <a:cs typeface="Trebuchet MS" panose="020B0603020202020204"/>
                        </a:rPr>
                        <a:t>MAC1</a:t>
                      </a:r>
                      <a:endParaRPr sz="1500">
                        <a:latin typeface="Trebuchet MS" panose="020B0603020202020204"/>
                        <a:cs typeface="Trebuchet MS" panose="020B0603020202020204"/>
                      </a:endParaRPr>
                    </a:p>
                  </a:txBody>
                  <a:tcPr marL="0" marR="0" marT="31750" marB="0">
                    <a:lnL w="12700">
                      <a:solidFill>
                        <a:srgbClr val="0E4B82"/>
                      </a:solidFill>
                      <a:prstDash val="solid"/>
                    </a:lnL>
                    <a:lnR w="12700">
                      <a:solidFill>
                        <a:srgbClr val="0E4B82"/>
                      </a:solidFill>
                      <a:prstDash val="solid"/>
                    </a:lnR>
                    <a:lnB w="12700">
                      <a:solidFill>
                        <a:srgbClr val="0E4B82"/>
                      </a:solidFill>
                      <a:prstDash val="solid"/>
                    </a:lnB>
                  </a:tcPr>
                </a:tc>
                <a:tc>
                  <a:txBody>
                    <a:bodyPr/>
                    <a:lstStyle/>
                    <a:p>
                      <a:pPr marL="163830">
                        <a:lnSpc>
                          <a:spcPct val="100000"/>
                        </a:lnSpc>
                        <a:spcBef>
                          <a:spcPts val="250"/>
                        </a:spcBef>
                      </a:pPr>
                      <a:r>
                        <a:rPr sz="1500" spc="114" dirty="0">
                          <a:latin typeface="Trebuchet MS" panose="020B0603020202020204"/>
                          <a:cs typeface="Trebuchet MS" panose="020B0603020202020204"/>
                        </a:rPr>
                        <a:t>MAC2</a:t>
                      </a:r>
                      <a:endParaRPr sz="1500">
                        <a:latin typeface="Trebuchet MS" panose="020B0603020202020204"/>
                        <a:cs typeface="Trebuchet MS" panose="020B0603020202020204"/>
                      </a:endParaRPr>
                    </a:p>
                  </a:txBody>
                  <a:tcPr marL="0" marR="0" marT="31750" marB="0">
                    <a:lnL w="12700">
                      <a:solidFill>
                        <a:srgbClr val="0E4B82"/>
                      </a:solidFill>
                      <a:prstDash val="solid"/>
                    </a:lnL>
                    <a:lnR w="12700">
                      <a:solidFill>
                        <a:srgbClr val="0E4B82"/>
                      </a:solidFill>
                      <a:prstDash val="solid"/>
                    </a:lnR>
                    <a:lnB w="12700">
                      <a:solidFill>
                        <a:srgbClr val="0E4B82"/>
                      </a:solidFill>
                      <a:prstDash val="solid"/>
                    </a:lnB>
                  </a:tcPr>
                </a:tc>
                <a:tc>
                  <a:txBody>
                    <a:bodyPr/>
                    <a:lstStyle/>
                    <a:p>
                      <a:pPr marL="118110">
                        <a:lnSpc>
                          <a:spcPct val="100000"/>
                        </a:lnSpc>
                        <a:spcBef>
                          <a:spcPts val="250"/>
                        </a:spcBef>
                      </a:pPr>
                      <a:r>
                        <a:rPr sz="1500" spc="35" dirty="0">
                          <a:latin typeface="Trebuchet MS" panose="020B0603020202020204"/>
                          <a:cs typeface="Trebuchet MS" panose="020B0603020202020204"/>
                        </a:rPr>
                        <a:t>0x8100</a:t>
                      </a:r>
                      <a:endParaRPr sz="1500">
                        <a:latin typeface="Trebuchet MS" panose="020B0603020202020204"/>
                        <a:cs typeface="Trebuchet MS" panose="020B0603020202020204"/>
                      </a:endParaRPr>
                    </a:p>
                  </a:txBody>
                  <a:tcPr marL="0" marR="0" marT="31750" marB="0">
                    <a:lnL w="12700">
                      <a:solidFill>
                        <a:srgbClr val="0E4B82"/>
                      </a:solidFill>
                      <a:prstDash val="solid"/>
                    </a:lnL>
                    <a:lnR w="12700">
                      <a:solidFill>
                        <a:srgbClr val="0E4B82"/>
                      </a:solidFill>
                      <a:prstDash val="solid"/>
                    </a:lnR>
                    <a:lnB w="12700">
                      <a:solidFill>
                        <a:srgbClr val="0E4B82"/>
                      </a:solidFill>
                      <a:prstDash val="solid"/>
                    </a:lnB>
                  </a:tcPr>
                </a:tc>
                <a:tc>
                  <a:txBody>
                    <a:bodyPr/>
                    <a:lstStyle/>
                    <a:p>
                      <a:pPr algn="ctr">
                        <a:lnSpc>
                          <a:spcPct val="100000"/>
                        </a:lnSpc>
                        <a:spcBef>
                          <a:spcPts val="250"/>
                        </a:spcBef>
                      </a:pPr>
                      <a:r>
                        <a:rPr sz="1500" spc="50" dirty="0">
                          <a:latin typeface="Trebuchet MS" panose="020B0603020202020204"/>
                          <a:cs typeface="Trebuchet MS" panose="020B0603020202020204"/>
                        </a:rPr>
                        <a:t>10</a:t>
                      </a:r>
                      <a:endParaRPr sz="1500">
                        <a:latin typeface="Trebuchet MS" panose="020B0603020202020204"/>
                        <a:cs typeface="Trebuchet MS" panose="020B0603020202020204"/>
                      </a:endParaRPr>
                    </a:p>
                  </a:txBody>
                  <a:tcPr marL="0" marR="0" marT="31750" marB="0">
                    <a:lnL w="12700">
                      <a:solidFill>
                        <a:srgbClr val="0E4B82"/>
                      </a:solidFill>
                      <a:prstDash val="solid"/>
                    </a:lnL>
                    <a:lnR w="12700">
                      <a:solidFill>
                        <a:srgbClr val="0E4B82"/>
                      </a:solidFill>
                      <a:prstDash val="solid"/>
                    </a:lnR>
                    <a:lnB w="12700">
                      <a:solidFill>
                        <a:srgbClr val="0E4B82"/>
                      </a:solidFill>
                      <a:prstDash val="solid"/>
                    </a:lnB>
                  </a:tcPr>
                </a:tc>
                <a:tc>
                  <a:txBody>
                    <a:bodyPr/>
                    <a:lstStyle/>
                    <a:p>
                      <a:pPr marL="1270" algn="ctr">
                        <a:lnSpc>
                          <a:spcPct val="100000"/>
                        </a:lnSpc>
                        <a:spcBef>
                          <a:spcPts val="250"/>
                        </a:spcBef>
                      </a:pPr>
                      <a:r>
                        <a:rPr sz="1500" dirty="0">
                          <a:latin typeface="Trebuchet MS" panose="020B0603020202020204"/>
                          <a:cs typeface="Trebuchet MS" panose="020B0603020202020204"/>
                        </a:rPr>
                        <a:t>7</a:t>
                      </a:r>
                      <a:endParaRPr sz="1500">
                        <a:latin typeface="Trebuchet MS" panose="020B0603020202020204"/>
                        <a:cs typeface="Trebuchet MS" panose="020B0603020202020204"/>
                      </a:endParaRPr>
                    </a:p>
                  </a:txBody>
                  <a:tcPr marL="0" marR="0" marT="31750" marB="0">
                    <a:lnL w="12700">
                      <a:solidFill>
                        <a:srgbClr val="0E4B82"/>
                      </a:solidFill>
                      <a:prstDash val="solid"/>
                    </a:lnL>
                    <a:lnR w="12700">
                      <a:solidFill>
                        <a:srgbClr val="0E4B82"/>
                      </a:solidFill>
                      <a:prstDash val="solid"/>
                    </a:lnR>
                    <a:lnB w="12700">
                      <a:solidFill>
                        <a:srgbClr val="0E4B82"/>
                      </a:solidFill>
                      <a:prstDash val="solid"/>
                    </a:lnB>
                  </a:tcPr>
                </a:tc>
                <a:tc>
                  <a:txBody>
                    <a:bodyPr/>
                    <a:lstStyle/>
                    <a:p>
                      <a:pPr algn="ctr">
                        <a:lnSpc>
                          <a:spcPct val="100000"/>
                        </a:lnSpc>
                        <a:spcBef>
                          <a:spcPts val="250"/>
                        </a:spcBef>
                      </a:pPr>
                      <a:r>
                        <a:rPr sz="1500" spc="25" dirty="0">
                          <a:latin typeface="Trebuchet MS" panose="020B0603020202020204"/>
                          <a:cs typeface="Trebuchet MS" panose="020B0603020202020204"/>
                        </a:rPr>
                        <a:t>IP1</a:t>
                      </a:r>
                      <a:endParaRPr sz="1500">
                        <a:latin typeface="Trebuchet MS" panose="020B0603020202020204"/>
                        <a:cs typeface="Trebuchet MS" panose="020B0603020202020204"/>
                      </a:endParaRPr>
                    </a:p>
                  </a:txBody>
                  <a:tcPr marL="0" marR="0" marT="31750" marB="0">
                    <a:lnL w="12700">
                      <a:solidFill>
                        <a:srgbClr val="0E4B82"/>
                      </a:solidFill>
                      <a:prstDash val="solid"/>
                    </a:lnL>
                    <a:lnR w="12700">
                      <a:solidFill>
                        <a:srgbClr val="0E4B82"/>
                      </a:solidFill>
                      <a:prstDash val="solid"/>
                    </a:lnR>
                    <a:lnB w="12700">
                      <a:solidFill>
                        <a:srgbClr val="0E4B82"/>
                      </a:solidFill>
                      <a:prstDash val="solid"/>
                    </a:lnB>
                  </a:tcPr>
                </a:tc>
                <a:tc>
                  <a:txBody>
                    <a:bodyPr/>
                    <a:lstStyle/>
                    <a:p>
                      <a:pPr algn="ctr">
                        <a:lnSpc>
                          <a:spcPct val="100000"/>
                        </a:lnSpc>
                        <a:spcBef>
                          <a:spcPts val="250"/>
                        </a:spcBef>
                      </a:pPr>
                      <a:r>
                        <a:rPr sz="1500" spc="25" dirty="0">
                          <a:latin typeface="Trebuchet MS" panose="020B0603020202020204"/>
                          <a:cs typeface="Trebuchet MS" panose="020B0603020202020204"/>
                        </a:rPr>
                        <a:t>IP2</a:t>
                      </a:r>
                      <a:endParaRPr sz="1500">
                        <a:latin typeface="Trebuchet MS" panose="020B0603020202020204"/>
                        <a:cs typeface="Trebuchet MS" panose="020B0603020202020204"/>
                      </a:endParaRPr>
                    </a:p>
                  </a:txBody>
                  <a:tcPr marL="0" marR="0" marT="31750" marB="0">
                    <a:lnL w="12700">
                      <a:solidFill>
                        <a:srgbClr val="0E4B82"/>
                      </a:solidFill>
                      <a:prstDash val="solid"/>
                    </a:lnL>
                    <a:lnR w="12700">
                      <a:solidFill>
                        <a:srgbClr val="0E4B82"/>
                      </a:solidFill>
                      <a:prstDash val="solid"/>
                    </a:lnR>
                    <a:lnB w="12700">
                      <a:solidFill>
                        <a:srgbClr val="0E4B82"/>
                      </a:solidFill>
                      <a:prstDash val="solid"/>
                    </a:lnB>
                  </a:tcPr>
                </a:tc>
                <a:tc>
                  <a:txBody>
                    <a:bodyPr/>
                    <a:lstStyle/>
                    <a:p>
                      <a:pPr marL="381635">
                        <a:lnSpc>
                          <a:spcPct val="100000"/>
                        </a:lnSpc>
                        <a:spcBef>
                          <a:spcPts val="250"/>
                        </a:spcBef>
                      </a:pPr>
                      <a:r>
                        <a:rPr sz="1500" spc="50" dirty="0">
                          <a:latin typeface="Trebuchet MS" panose="020B0603020202020204"/>
                          <a:cs typeface="Trebuchet MS" panose="020B0603020202020204"/>
                        </a:rPr>
                        <a:t>5321</a:t>
                      </a:r>
                      <a:endParaRPr sz="1500">
                        <a:latin typeface="Trebuchet MS" panose="020B0603020202020204"/>
                        <a:cs typeface="Trebuchet MS" panose="020B0603020202020204"/>
                      </a:endParaRPr>
                    </a:p>
                  </a:txBody>
                  <a:tcPr marL="0" marR="0" marT="31750" marB="0">
                    <a:lnL w="12700">
                      <a:solidFill>
                        <a:srgbClr val="0E4B82"/>
                      </a:solidFill>
                      <a:prstDash val="solid"/>
                    </a:lnL>
                    <a:lnR w="12700">
                      <a:solidFill>
                        <a:srgbClr val="0E4B82"/>
                      </a:solidFill>
                      <a:prstDash val="solid"/>
                    </a:lnR>
                    <a:lnB w="12700">
                      <a:solidFill>
                        <a:srgbClr val="0E4B82"/>
                      </a:solidFill>
                      <a:prstDash val="solid"/>
                    </a:lnB>
                  </a:tcPr>
                </a:tc>
                <a:tc>
                  <a:txBody>
                    <a:bodyPr/>
                    <a:lstStyle/>
                    <a:p>
                      <a:pPr marL="324485">
                        <a:lnSpc>
                          <a:spcPct val="100000"/>
                        </a:lnSpc>
                        <a:spcBef>
                          <a:spcPts val="250"/>
                        </a:spcBef>
                      </a:pPr>
                      <a:r>
                        <a:rPr sz="1500" spc="50" dirty="0">
                          <a:latin typeface="Trebuchet MS" panose="020B0603020202020204"/>
                          <a:cs typeface="Trebuchet MS" panose="020B0603020202020204"/>
                        </a:rPr>
                        <a:t>8080</a:t>
                      </a:r>
                      <a:endParaRPr sz="1500">
                        <a:latin typeface="Trebuchet MS" panose="020B0603020202020204"/>
                        <a:cs typeface="Trebuchet MS" panose="020B0603020202020204"/>
                      </a:endParaRPr>
                    </a:p>
                  </a:txBody>
                  <a:tcPr marL="0" marR="0" marT="31750" marB="0">
                    <a:lnL w="12700">
                      <a:solidFill>
                        <a:srgbClr val="0E4B82"/>
                      </a:solidFill>
                      <a:prstDash val="solid"/>
                    </a:lnL>
                    <a:lnR w="12700">
                      <a:solidFill>
                        <a:srgbClr val="0E4B82"/>
                      </a:solidFill>
                      <a:prstDash val="solid"/>
                    </a:lnR>
                    <a:lnB w="12700">
                      <a:solidFill>
                        <a:srgbClr val="0E4B82"/>
                      </a:solidFill>
                      <a:prstDash val="solid"/>
                    </a:lnB>
                  </a:tcPr>
                </a:tc>
              </a:tr>
            </a:tbl>
          </a:graphicData>
        </a:graphic>
      </p:graphicFrame>
      <p:sp>
        <p:nvSpPr>
          <p:cNvPr id="11" name="object 11"/>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13</a:t>
            </a:r>
            <a:r>
              <a:rPr spc="40" dirty="0"/>
              <a:t>页</a:t>
            </a:r>
            <a:endParaRPr spc="40" dirty="0"/>
          </a:p>
        </p:txBody>
      </p:sp>
      <p:sp>
        <p:nvSpPr>
          <p:cNvPr id="12" name="object 12"/>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graphicFrame>
        <p:nvGraphicFramePr>
          <p:cNvPr id="8" name="object 8"/>
          <p:cNvGraphicFramePr>
            <a:graphicFrameLocks noGrp="1"/>
          </p:cNvGraphicFramePr>
          <p:nvPr/>
        </p:nvGraphicFramePr>
        <p:xfrm>
          <a:off x="1225486" y="3773042"/>
          <a:ext cx="6179185" cy="332740"/>
        </p:xfrm>
        <a:graphic>
          <a:graphicData uri="http://schemas.openxmlformats.org/drawingml/2006/table">
            <a:tbl>
              <a:tblPr firstRow="1" bandRow="1">
                <a:tableStyleId>{2D5ABB26-0587-4C30-8999-92F81FD0307C}</a:tableStyleId>
              </a:tblPr>
              <a:tblGrid>
                <a:gridCol w="882650"/>
                <a:gridCol w="955039"/>
                <a:gridCol w="780414"/>
                <a:gridCol w="691514"/>
                <a:gridCol w="1063625"/>
                <a:gridCol w="892810"/>
                <a:gridCol w="892810"/>
              </a:tblGrid>
              <a:tr h="320039">
                <a:tc>
                  <a:txBody>
                    <a:bodyPr/>
                    <a:lstStyle/>
                    <a:p>
                      <a:pPr marL="154305">
                        <a:lnSpc>
                          <a:spcPct val="100000"/>
                        </a:lnSpc>
                        <a:spcBef>
                          <a:spcPts val="270"/>
                        </a:spcBef>
                      </a:pPr>
                      <a:r>
                        <a:rPr sz="1500" dirty="0">
                          <a:solidFill>
                            <a:srgbClr val="FFFFFF"/>
                          </a:solidFill>
                          <a:latin typeface="宋体" panose="02010600030101010101" pitchFamily="2" charset="-122"/>
                          <a:cs typeface="宋体" panose="02010600030101010101" pitchFamily="2" charset="-122"/>
                        </a:rPr>
                        <a:t>匹配域</a:t>
                      </a:r>
                      <a:endParaRPr sz="1500">
                        <a:latin typeface="宋体" panose="02010600030101010101" pitchFamily="2" charset="-122"/>
                        <a:cs typeface="宋体" panose="02010600030101010101" pitchFamily="2" charset="-122"/>
                      </a:endParaRPr>
                    </a:p>
                  </a:txBody>
                  <a:tcPr marL="0" marR="0" marT="34290" marB="0">
                    <a:lnL w="12700">
                      <a:solidFill>
                        <a:srgbClr val="B9E6F6"/>
                      </a:solidFill>
                      <a:prstDash val="solid"/>
                    </a:lnL>
                    <a:lnR w="12700">
                      <a:solidFill>
                        <a:srgbClr val="B9E6F6"/>
                      </a:solidFill>
                      <a:prstDash val="solid"/>
                    </a:lnR>
                    <a:lnT w="12700">
                      <a:solidFill>
                        <a:srgbClr val="B9E6F6"/>
                      </a:solidFill>
                      <a:prstDash val="solid"/>
                    </a:lnT>
                    <a:lnB w="12700">
                      <a:solidFill>
                        <a:srgbClr val="B9E6F6"/>
                      </a:solidFill>
                      <a:prstDash val="solid"/>
                    </a:lnB>
                    <a:solidFill>
                      <a:srgbClr val="0E4B82"/>
                    </a:solidFill>
                  </a:tcPr>
                </a:tc>
                <a:tc>
                  <a:txBody>
                    <a:bodyPr/>
                    <a:lstStyle/>
                    <a:p>
                      <a:pPr marL="191135">
                        <a:lnSpc>
                          <a:spcPct val="100000"/>
                        </a:lnSpc>
                        <a:spcBef>
                          <a:spcPts val="270"/>
                        </a:spcBef>
                      </a:pPr>
                      <a:r>
                        <a:rPr sz="1500" dirty="0">
                          <a:solidFill>
                            <a:srgbClr val="FFFFFF"/>
                          </a:solidFill>
                          <a:latin typeface="宋体" panose="02010600030101010101" pitchFamily="2" charset="-122"/>
                          <a:cs typeface="宋体" panose="02010600030101010101" pitchFamily="2" charset="-122"/>
                        </a:rPr>
                        <a:t>优先级</a:t>
                      </a:r>
                      <a:endParaRPr sz="1500">
                        <a:latin typeface="宋体" panose="02010600030101010101" pitchFamily="2" charset="-122"/>
                        <a:cs typeface="宋体" panose="02010600030101010101" pitchFamily="2" charset="-122"/>
                      </a:endParaRPr>
                    </a:p>
                  </a:txBody>
                  <a:tcPr marL="0" marR="0" marT="34290" marB="0">
                    <a:lnL w="12700">
                      <a:solidFill>
                        <a:srgbClr val="B9E6F6"/>
                      </a:solidFill>
                      <a:prstDash val="solid"/>
                    </a:lnL>
                    <a:lnR w="12700">
                      <a:solidFill>
                        <a:srgbClr val="B9E6F6"/>
                      </a:solidFill>
                      <a:prstDash val="solid"/>
                    </a:lnR>
                    <a:lnT w="12700">
                      <a:solidFill>
                        <a:srgbClr val="B9E6F6"/>
                      </a:solidFill>
                      <a:prstDash val="solid"/>
                    </a:lnT>
                    <a:lnB w="12700">
                      <a:solidFill>
                        <a:srgbClr val="B9E6F6"/>
                      </a:solidFill>
                      <a:prstDash val="solid"/>
                    </a:lnB>
                    <a:solidFill>
                      <a:srgbClr val="0E4B82"/>
                    </a:solidFill>
                  </a:tcPr>
                </a:tc>
                <a:tc>
                  <a:txBody>
                    <a:bodyPr/>
                    <a:lstStyle/>
                    <a:p>
                      <a:pPr marL="200025">
                        <a:lnSpc>
                          <a:spcPct val="100000"/>
                        </a:lnSpc>
                        <a:spcBef>
                          <a:spcPts val="270"/>
                        </a:spcBef>
                      </a:pPr>
                      <a:r>
                        <a:rPr sz="1500" dirty="0">
                          <a:solidFill>
                            <a:srgbClr val="FFFFFF"/>
                          </a:solidFill>
                          <a:latin typeface="宋体" panose="02010600030101010101" pitchFamily="2" charset="-122"/>
                          <a:cs typeface="宋体" panose="02010600030101010101" pitchFamily="2" charset="-122"/>
                        </a:rPr>
                        <a:t>计数</a:t>
                      </a:r>
                      <a:endParaRPr sz="1500">
                        <a:latin typeface="宋体" panose="02010600030101010101" pitchFamily="2" charset="-122"/>
                        <a:cs typeface="宋体" panose="02010600030101010101" pitchFamily="2" charset="-122"/>
                      </a:endParaRPr>
                    </a:p>
                  </a:txBody>
                  <a:tcPr marL="0" marR="0" marT="34290" marB="0">
                    <a:lnL w="12700">
                      <a:solidFill>
                        <a:srgbClr val="B9E6F6"/>
                      </a:solidFill>
                      <a:prstDash val="solid"/>
                    </a:lnL>
                    <a:lnR w="12700">
                      <a:solidFill>
                        <a:srgbClr val="B9E6F6"/>
                      </a:solidFill>
                      <a:prstDash val="solid"/>
                    </a:lnR>
                    <a:lnT w="12700">
                      <a:solidFill>
                        <a:srgbClr val="B9E6F6"/>
                      </a:solidFill>
                      <a:prstDash val="solid"/>
                    </a:lnT>
                    <a:lnB w="12700">
                      <a:solidFill>
                        <a:srgbClr val="B9E6F6"/>
                      </a:solidFill>
                      <a:prstDash val="solid"/>
                    </a:lnB>
                    <a:solidFill>
                      <a:srgbClr val="0E4B82"/>
                    </a:solidFill>
                  </a:tcPr>
                </a:tc>
                <a:tc>
                  <a:txBody>
                    <a:bodyPr/>
                    <a:lstStyle/>
                    <a:p>
                      <a:pPr marL="154305">
                        <a:lnSpc>
                          <a:spcPct val="100000"/>
                        </a:lnSpc>
                        <a:spcBef>
                          <a:spcPts val="270"/>
                        </a:spcBef>
                      </a:pPr>
                      <a:r>
                        <a:rPr sz="1500" dirty="0">
                          <a:solidFill>
                            <a:srgbClr val="FFFFFF"/>
                          </a:solidFill>
                          <a:latin typeface="宋体" panose="02010600030101010101" pitchFamily="2" charset="-122"/>
                          <a:cs typeface="宋体" panose="02010600030101010101" pitchFamily="2" charset="-122"/>
                        </a:rPr>
                        <a:t>动作</a:t>
                      </a:r>
                      <a:endParaRPr sz="1500">
                        <a:latin typeface="宋体" panose="02010600030101010101" pitchFamily="2" charset="-122"/>
                        <a:cs typeface="宋体" panose="02010600030101010101" pitchFamily="2" charset="-122"/>
                      </a:endParaRPr>
                    </a:p>
                  </a:txBody>
                  <a:tcPr marL="0" marR="0" marT="34290" marB="0">
                    <a:lnL w="12700">
                      <a:solidFill>
                        <a:srgbClr val="B9E6F6"/>
                      </a:solidFill>
                      <a:prstDash val="solid"/>
                    </a:lnL>
                    <a:lnR w="12700">
                      <a:solidFill>
                        <a:srgbClr val="B9E6F6"/>
                      </a:solidFill>
                      <a:prstDash val="solid"/>
                    </a:lnR>
                    <a:lnT w="12700">
                      <a:solidFill>
                        <a:srgbClr val="B9E6F6"/>
                      </a:solidFill>
                      <a:prstDash val="solid"/>
                    </a:lnT>
                    <a:lnB w="12700">
                      <a:solidFill>
                        <a:srgbClr val="B9E6F6"/>
                      </a:solidFill>
                      <a:prstDash val="solid"/>
                    </a:lnB>
                    <a:solidFill>
                      <a:srgbClr val="0E4B82"/>
                    </a:solidFill>
                  </a:tcPr>
                </a:tc>
                <a:tc>
                  <a:txBody>
                    <a:bodyPr/>
                    <a:lstStyle/>
                    <a:p>
                      <a:pPr marL="172085">
                        <a:lnSpc>
                          <a:spcPct val="100000"/>
                        </a:lnSpc>
                        <a:spcBef>
                          <a:spcPts val="295"/>
                        </a:spcBef>
                      </a:pPr>
                      <a:r>
                        <a:rPr sz="1500" spc="10" dirty="0">
                          <a:solidFill>
                            <a:srgbClr val="FFFFFF"/>
                          </a:solidFill>
                          <a:latin typeface="Trebuchet MS" panose="020B0603020202020204"/>
                          <a:cs typeface="Trebuchet MS" panose="020B0603020202020204"/>
                        </a:rPr>
                        <a:t>Timeout</a:t>
                      </a:r>
                      <a:endParaRPr sz="1500">
                        <a:latin typeface="Trebuchet MS" panose="020B0603020202020204"/>
                        <a:cs typeface="Trebuchet MS" panose="020B0603020202020204"/>
                      </a:endParaRPr>
                    </a:p>
                  </a:txBody>
                  <a:tcPr marL="0" marR="0" marT="37465" marB="0">
                    <a:lnL w="12700">
                      <a:solidFill>
                        <a:srgbClr val="B9E6F6"/>
                      </a:solidFill>
                      <a:prstDash val="solid"/>
                    </a:lnL>
                    <a:lnR w="12700">
                      <a:solidFill>
                        <a:srgbClr val="B9E6F6"/>
                      </a:solidFill>
                      <a:prstDash val="solid"/>
                    </a:lnR>
                    <a:lnT w="12700">
                      <a:solidFill>
                        <a:srgbClr val="B9E6F6"/>
                      </a:solidFill>
                      <a:prstDash val="solid"/>
                    </a:lnT>
                    <a:lnB w="12700">
                      <a:solidFill>
                        <a:srgbClr val="B9E6F6"/>
                      </a:solidFill>
                      <a:prstDash val="solid"/>
                    </a:lnB>
                    <a:solidFill>
                      <a:srgbClr val="0E4B82"/>
                    </a:solidFill>
                  </a:tcPr>
                </a:tc>
                <a:tc>
                  <a:txBody>
                    <a:bodyPr/>
                    <a:lstStyle/>
                    <a:p>
                      <a:pPr marL="154940">
                        <a:lnSpc>
                          <a:spcPct val="100000"/>
                        </a:lnSpc>
                        <a:spcBef>
                          <a:spcPts val="295"/>
                        </a:spcBef>
                      </a:pPr>
                      <a:r>
                        <a:rPr sz="1500" spc="10" dirty="0">
                          <a:solidFill>
                            <a:srgbClr val="FFFFFF"/>
                          </a:solidFill>
                          <a:latin typeface="Trebuchet MS" panose="020B0603020202020204"/>
                          <a:cs typeface="Trebuchet MS" panose="020B0603020202020204"/>
                        </a:rPr>
                        <a:t>Cookie</a:t>
                      </a:r>
                      <a:endParaRPr sz="1500">
                        <a:latin typeface="Trebuchet MS" panose="020B0603020202020204"/>
                        <a:cs typeface="Trebuchet MS" panose="020B0603020202020204"/>
                      </a:endParaRPr>
                    </a:p>
                  </a:txBody>
                  <a:tcPr marL="0" marR="0" marT="37465" marB="0">
                    <a:lnL w="12700">
                      <a:solidFill>
                        <a:srgbClr val="B9E6F6"/>
                      </a:solidFill>
                      <a:prstDash val="solid"/>
                    </a:lnL>
                    <a:lnR w="19050">
                      <a:solidFill>
                        <a:srgbClr val="B9E6F6"/>
                      </a:solidFill>
                      <a:prstDash val="solid"/>
                    </a:lnR>
                    <a:lnT w="12700">
                      <a:solidFill>
                        <a:srgbClr val="B9E6F6"/>
                      </a:solidFill>
                      <a:prstDash val="solid"/>
                    </a:lnT>
                    <a:lnB w="12700">
                      <a:solidFill>
                        <a:srgbClr val="B9E6F6"/>
                      </a:solidFill>
                      <a:prstDash val="solid"/>
                    </a:lnB>
                    <a:solidFill>
                      <a:srgbClr val="0E4B82"/>
                    </a:solidFill>
                  </a:tcPr>
                </a:tc>
                <a:tc>
                  <a:txBody>
                    <a:bodyPr/>
                    <a:lstStyle/>
                    <a:p>
                      <a:pPr marL="223520">
                        <a:lnSpc>
                          <a:spcPct val="100000"/>
                        </a:lnSpc>
                        <a:spcBef>
                          <a:spcPts val="295"/>
                        </a:spcBef>
                      </a:pPr>
                      <a:r>
                        <a:rPr sz="1500" spc="25" dirty="0">
                          <a:solidFill>
                            <a:srgbClr val="FFFFFF"/>
                          </a:solidFill>
                          <a:latin typeface="Trebuchet MS" panose="020B0603020202020204"/>
                          <a:cs typeface="Trebuchet MS" panose="020B0603020202020204"/>
                        </a:rPr>
                        <a:t>Flags</a:t>
                      </a:r>
                      <a:endParaRPr sz="1500">
                        <a:latin typeface="Trebuchet MS" panose="020B0603020202020204"/>
                        <a:cs typeface="Trebuchet MS" panose="020B0603020202020204"/>
                      </a:endParaRPr>
                    </a:p>
                  </a:txBody>
                  <a:tcPr marL="0" marR="0" marT="37465" marB="0">
                    <a:lnL w="19050">
                      <a:solidFill>
                        <a:srgbClr val="B9E6F6"/>
                      </a:solidFill>
                      <a:prstDash val="solid"/>
                    </a:lnL>
                    <a:lnR w="12700">
                      <a:solidFill>
                        <a:srgbClr val="B9E6F6"/>
                      </a:solidFill>
                      <a:prstDash val="solid"/>
                    </a:lnR>
                    <a:lnT w="12700">
                      <a:solidFill>
                        <a:srgbClr val="B9E6F6"/>
                      </a:solidFill>
                      <a:prstDash val="solid"/>
                    </a:lnT>
                    <a:lnB w="12700">
                      <a:solidFill>
                        <a:srgbClr val="B9E6F6"/>
                      </a:solidFill>
                      <a:prstDash val="solid"/>
                    </a:lnB>
                    <a:solidFill>
                      <a:srgbClr val="0E4B82"/>
                    </a:solidFill>
                  </a:tcPr>
                </a:tc>
              </a:tr>
            </a:tbl>
          </a:graphicData>
        </a:graphic>
      </p:graphicFrame>
      <p:sp>
        <p:nvSpPr>
          <p:cNvPr id="9" name="object 9"/>
          <p:cNvSpPr txBox="1"/>
          <p:nvPr/>
        </p:nvSpPr>
        <p:spPr>
          <a:xfrm>
            <a:off x="524967" y="1513459"/>
            <a:ext cx="10938510" cy="2115820"/>
          </a:xfrm>
          <a:prstGeom prst="rect">
            <a:avLst/>
          </a:prstGeom>
        </p:spPr>
        <p:txBody>
          <a:bodyPr vert="horz" wrap="square" lIns="0" tIns="12700" rIns="0" bIns="0" rtlCol="0">
            <a:spAutoFit/>
          </a:bodyPr>
          <a:lstStyle/>
          <a:p>
            <a:pPr marL="314325" indent="-302260">
              <a:lnSpc>
                <a:spcPct val="100000"/>
              </a:lnSpc>
              <a:spcBef>
                <a:spcPts val="100"/>
              </a:spcBef>
              <a:buFont typeface="Arial" panose="020B0604020202020204"/>
              <a:buChar char="•"/>
              <a:tabLst>
                <a:tab pos="314325" algn="l"/>
                <a:tab pos="314960" algn="l"/>
              </a:tabLst>
            </a:pPr>
            <a:r>
              <a:rPr sz="1800" spc="40" dirty="0">
                <a:latin typeface="Trebuchet MS" panose="020B0603020202020204"/>
                <a:cs typeface="Trebuchet MS" panose="020B0603020202020204"/>
              </a:rPr>
              <a:t>OpenFlow</a:t>
            </a:r>
            <a:r>
              <a:rPr sz="1800" dirty="0">
                <a:latin typeface="宋体" panose="02010600030101010101" pitchFamily="2" charset="-122"/>
                <a:cs typeface="宋体" panose="02010600030101010101" pitchFamily="2" charset="-122"/>
              </a:rPr>
              <a:t>交换机基于流表</a:t>
            </a:r>
            <a:r>
              <a:rPr sz="1800" spc="15" dirty="0">
                <a:latin typeface="宋体" panose="02010600030101010101" pitchFamily="2" charset="-122"/>
                <a:cs typeface="宋体" panose="02010600030101010101" pitchFamily="2" charset="-122"/>
              </a:rPr>
              <a:t>（</a:t>
            </a:r>
            <a:r>
              <a:rPr sz="1800" spc="15" dirty="0">
                <a:latin typeface="Trebuchet MS" panose="020B0603020202020204"/>
                <a:cs typeface="Trebuchet MS" panose="020B0603020202020204"/>
              </a:rPr>
              <a:t>Flow </a:t>
            </a:r>
            <a:r>
              <a:rPr sz="1800" spc="-10" dirty="0">
                <a:latin typeface="Trebuchet MS" panose="020B0603020202020204"/>
                <a:cs typeface="Trebuchet MS" panose="020B0603020202020204"/>
              </a:rPr>
              <a:t>Table</a:t>
            </a:r>
            <a:r>
              <a:rPr sz="1800" spc="-10" dirty="0">
                <a:latin typeface="宋体" panose="02010600030101010101" pitchFamily="2" charset="-122"/>
                <a:cs typeface="宋体" panose="02010600030101010101" pitchFamily="2" charset="-122"/>
              </a:rPr>
              <a:t>）</a:t>
            </a:r>
            <a:r>
              <a:rPr sz="1800" dirty="0">
                <a:latin typeface="宋体" panose="02010600030101010101" pitchFamily="2" charset="-122"/>
                <a:cs typeface="宋体" panose="02010600030101010101" pitchFamily="2" charset="-122"/>
              </a:rPr>
              <a:t>转发报文。</a:t>
            </a:r>
            <a:endParaRPr sz="1800">
              <a:latin typeface="宋体" panose="02010600030101010101" pitchFamily="2" charset="-122"/>
              <a:cs typeface="宋体" panose="02010600030101010101" pitchFamily="2" charset="-122"/>
            </a:endParaRPr>
          </a:p>
          <a:p>
            <a:pPr marL="314325" marR="5080" indent="-302260">
              <a:lnSpc>
                <a:spcPct val="140000"/>
              </a:lnSpc>
              <a:spcBef>
                <a:spcPts val="805"/>
              </a:spcBef>
              <a:buFont typeface="Arial" panose="020B0604020202020204"/>
              <a:buChar char="•"/>
              <a:tabLst>
                <a:tab pos="314325" algn="l"/>
                <a:tab pos="314960" algn="l"/>
              </a:tabLst>
            </a:pPr>
            <a:r>
              <a:rPr sz="1800" dirty="0">
                <a:latin typeface="宋体" panose="02010600030101010101" pitchFamily="2" charset="-122"/>
                <a:cs typeface="宋体" panose="02010600030101010101" pitchFamily="2" charset="-122"/>
              </a:rPr>
              <a:t>每个流表项由匹配字段、优先级、计数器、指令、超时、</a:t>
            </a:r>
            <a:r>
              <a:rPr sz="1800" spc="20" dirty="0">
                <a:latin typeface="Trebuchet MS" panose="020B0603020202020204"/>
                <a:cs typeface="Trebuchet MS" panose="020B0603020202020204"/>
              </a:rPr>
              <a:t>C</a:t>
            </a:r>
            <a:r>
              <a:rPr sz="1800" spc="65" dirty="0">
                <a:latin typeface="Trebuchet MS" panose="020B0603020202020204"/>
                <a:cs typeface="Trebuchet MS" panose="020B0603020202020204"/>
              </a:rPr>
              <a:t>o</a:t>
            </a:r>
            <a:r>
              <a:rPr sz="1800" spc="60" dirty="0">
                <a:latin typeface="Trebuchet MS" panose="020B0603020202020204"/>
                <a:cs typeface="Trebuchet MS" panose="020B0603020202020204"/>
              </a:rPr>
              <a:t>o</a:t>
            </a:r>
            <a:r>
              <a:rPr sz="1800" spc="-10" dirty="0">
                <a:latin typeface="Trebuchet MS" panose="020B0603020202020204"/>
                <a:cs typeface="Trebuchet MS" panose="020B0603020202020204"/>
              </a:rPr>
              <a:t>k</a:t>
            </a:r>
            <a:r>
              <a:rPr sz="1800" spc="-15" dirty="0">
                <a:latin typeface="Trebuchet MS" panose="020B0603020202020204"/>
                <a:cs typeface="Trebuchet MS" panose="020B0603020202020204"/>
              </a:rPr>
              <a:t>i</a:t>
            </a:r>
            <a:r>
              <a:rPr sz="1800" spc="-35" dirty="0">
                <a:latin typeface="Trebuchet MS" panose="020B0603020202020204"/>
                <a:cs typeface="Trebuchet MS" panose="020B0603020202020204"/>
              </a:rPr>
              <a:t>e</a:t>
            </a:r>
            <a:r>
              <a:rPr sz="1800" dirty="0">
                <a:latin typeface="宋体" panose="02010600030101010101" pitchFamily="2" charset="-122"/>
                <a:cs typeface="宋体" panose="02010600030101010101" pitchFamily="2" charset="-122"/>
              </a:rPr>
              <a:t>、</a:t>
            </a:r>
            <a:r>
              <a:rPr sz="1800" spc="30" dirty="0">
                <a:latin typeface="Trebuchet MS" panose="020B0603020202020204"/>
                <a:cs typeface="Trebuchet MS" panose="020B0603020202020204"/>
              </a:rPr>
              <a:t>Fla</a:t>
            </a:r>
            <a:r>
              <a:rPr sz="1800" spc="30" dirty="0">
                <a:latin typeface="Trebuchet MS" panose="020B0603020202020204"/>
                <a:cs typeface="Trebuchet MS" panose="020B0603020202020204"/>
              </a:rPr>
              <a:t>g</a:t>
            </a:r>
            <a:r>
              <a:rPr sz="1800" spc="25" dirty="0">
                <a:latin typeface="Trebuchet MS" panose="020B0603020202020204"/>
                <a:cs typeface="Trebuchet MS" panose="020B0603020202020204"/>
              </a:rPr>
              <a:t>s</a:t>
            </a:r>
            <a:r>
              <a:rPr sz="1800" dirty="0">
                <a:latin typeface="宋体" panose="02010600030101010101" pitchFamily="2" charset="-122"/>
                <a:cs typeface="宋体" panose="02010600030101010101" pitchFamily="2" charset="-122"/>
              </a:rPr>
              <a:t>这七部分组成。其中关于转发的关 键的两个内容是</a:t>
            </a:r>
            <a:r>
              <a:rPr sz="1800" b="1" spc="10" dirty="0">
                <a:latin typeface="Microsoft JhengHei" panose="020B0604030504040204" charset="-120"/>
                <a:cs typeface="Microsoft JhengHei" panose="020B0604030504040204" charset="-120"/>
              </a:rPr>
              <a:t>匹配字段</a:t>
            </a:r>
            <a:r>
              <a:rPr sz="1800" dirty="0">
                <a:latin typeface="宋体" panose="02010600030101010101" pitchFamily="2" charset="-122"/>
                <a:cs typeface="宋体" panose="02010600030101010101" pitchFamily="2" charset="-122"/>
              </a:rPr>
              <a:t>和</a:t>
            </a:r>
            <a:r>
              <a:rPr sz="1800" b="1" spc="10" dirty="0">
                <a:latin typeface="Microsoft JhengHei" panose="020B0604030504040204" charset="-120"/>
                <a:cs typeface="Microsoft JhengHei" panose="020B0604030504040204" charset="-120"/>
              </a:rPr>
              <a:t>指令</a:t>
            </a:r>
            <a:r>
              <a:rPr sz="1800" dirty="0">
                <a:latin typeface="宋体" panose="02010600030101010101" pitchFamily="2" charset="-122"/>
                <a:cs typeface="宋体" panose="02010600030101010101" pitchFamily="2" charset="-122"/>
              </a:rPr>
              <a:t>。</a:t>
            </a:r>
            <a:endParaRPr sz="1800">
              <a:latin typeface="宋体" panose="02010600030101010101" pitchFamily="2" charset="-122"/>
              <a:cs typeface="宋体" panose="02010600030101010101" pitchFamily="2" charset="-122"/>
            </a:endParaRPr>
          </a:p>
          <a:p>
            <a:pPr marL="416560">
              <a:lnSpc>
                <a:spcPct val="100000"/>
              </a:lnSpc>
              <a:spcBef>
                <a:spcPts val="1560"/>
              </a:spcBef>
              <a:tabLst>
                <a:tab pos="667385" algn="l"/>
              </a:tabLst>
            </a:pPr>
            <a:r>
              <a:rPr sz="1800" spc="-5" dirty="0">
                <a:latin typeface="Trebuchet MS" panose="020B0603020202020204"/>
                <a:cs typeface="Trebuchet MS" panose="020B0603020202020204"/>
              </a:rPr>
              <a:t>▫	</a:t>
            </a:r>
            <a:r>
              <a:rPr sz="1800" spc="-5" dirty="0">
                <a:latin typeface="宋体" panose="02010600030101010101" pitchFamily="2" charset="-122"/>
                <a:cs typeface="宋体" panose="02010600030101010101" pitchFamily="2" charset="-122"/>
              </a:rPr>
              <a:t>匹配字段是匹配规则，支持自定义。</a:t>
            </a:r>
            <a:endParaRPr sz="1800">
              <a:latin typeface="宋体" panose="02010600030101010101" pitchFamily="2" charset="-122"/>
              <a:cs typeface="宋体" panose="02010600030101010101" pitchFamily="2" charset="-122"/>
            </a:endParaRPr>
          </a:p>
          <a:p>
            <a:pPr marL="416560">
              <a:lnSpc>
                <a:spcPct val="100000"/>
              </a:lnSpc>
              <a:spcBef>
                <a:spcPts val="1565"/>
              </a:spcBef>
              <a:tabLst>
                <a:tab pos="667385" algn="l"/>
              </a:tabLst>
            </a:pPr>
            <a:r>
              <a:rPr sz="1800" spc="-5" dirty="0">
                <a:latin typeface="Trebuchet MS" panose="020B0603020202020204"/>
                <a:cs typeface="Trebuchet MS" panose="020B0603020202020204"/>
              </a:rPr>
              <a:t>▫</a:t>
            </a:r>
            <a:r>
              <a:rPr sz="1800" spc="-5" dirty="0">
                <a:latin typeface="Trebuchet MS" panose="020B0603020202020204"/>
                <a:cs typeface="Trebuchet MS" panose="020B0603020202020204"/>
              </a:rPr>
              <a:t>	</a:t>
            </a:r>
            <a:r>
              <a:rPr sz="1800" spc="-5" dirty="0">
                <a:latin typeface="宋体" panose="02010600030101010101" pitchFamily="2" charset="-122"/>
                <a:cs typeface="宋体" panose="02010600030101010101" pitchFamily="2" charset="-122"/>
              </a:rPr>
              <a:t>指令是用来描述匹配后的处理方式。</a:t>
            </a:r>
            <a:endParaRPr sz="1800">
              <a:latin typeface="宋体" panose="02010600030101010101" pitchFamily="2" charset="-122"/>
              <a:cs typeface="宋体" panose="02010600030101010101" pitchFamily="2" charset="-122"/>
            </a:endParaRPr>
          </a:p>
        </p:txBody>
      </p:sp>
      <p:sp>
        <p:nvSpPr>
          <p:cNvPr id="10" name="object 10"/>
          <p:cNvSpPr txBox="1"/>
          <p:nvPr/>
        </p:nvSpPr>
        <p:spPr>
          <a:xfrm>
            <a:off x="1327530" y="4501083"/>
            <a:ext cx="4082415"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宋体" panose="02010600030101010101" pitchFamily="2" charset="-122"/>
                <a:cs typeface="宋体" panose="02010600030101010101" pitchFamily="2" charset="-122"/>
              </a:rPr>
              <a:t>流表字段支持自定义，例如本例匹</a:t>
            </a:r>
            <a:r>
              <a:rPr sz="1600" dirty="0">
                <a:latin typeface="宋体" panose="02010600030101010101" pitchFamily="2" charset="-122"/>
                <a:cs typeface="宋体" panose="02010600030101010101" pitchFamily="2" charset="-122"/>
              </a:rPr>
              <a:t>配</a:t>
            </a:r>
            <a:r>
              <a:rPr sz="1600" spc="-10" dirty="0">
                <a:latin typeface="宋体" panose="02010600030101010101" pitchFamily="2" charset="-122"/>
                <a:cs typeface="宋体" panose="02010600030101010101" pitchFamily="2" charset="-122"/>
              </a:rPr>
              <a:t>项字</a:t>
            </a:r>
            <a:r>
              <a:rPr sz="1600" dirty="0">
                <a:latin typeface="宋体" panose="02010600030101010101" pitchFamily="2" charset="-122"/>
                <a:cs typeface="宋体" panose="02010600030101010101" pitchFamily="2" charset="-122"/>
              </a:rPr>
              <a:t>段</a:t>
            </a:r>
            <a:r>
              <a:rPr sz="1600" spc="-5" dirty="0">
                <a:latin typeface="宋体" panose="02010600030101010101" pitchFamily="2" charset="-122"/>
                <a:cs typeface="宋体" panose="02010600030101010101" pitchFamily="2" charset="-122"/>
              </a:rPr>
              <a:t>：</a:t>
            </a:r>
            <a:endParaRPr sz="1600">
              <a:latin typeface="宋体" panose="02010600030101010101" pitchFamily="2" charset="-122"/>
              <a:cs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923" y="845312"/>
            <a:ext cx="2476500" cy="513715"/>
          </a:xfrm>
          <a:prstGeom prst="rect">
            <a:avLst/>
          </a:prstGeom>
        </p:spPr>
        <p:txBody>
          <a:bodyPr vert="horz" wrap="square" lIns="0" tIns="13335" rIns="0" bIns="0" rtlCol="0">
            <a:spAutoFit/>
          </a:bodyPr>
          <a:lstStyle/>
          <a:p>
            <a:pPr marL="12700">
              <a:lnSpc>
                <a:spcPct val="100000"/>
              </a:lnSpc>
              <a:spcBef>
                <a:spcPts val="105"/>
              </a:spcBef>
            </a:pPr>
            <a:r>
              <a:rPr spc="10" dirty="0"/>
              <a:t>转发方式对比</a:t>
            </a:r>
            <a:endParaRPr spc="10" dirty="0"/>
          </a:p>
        </p:txBody>
      </p:sp>
      <p:sp>
        <p:nvSpPr>
          <p:cNvPr id="3" name="object 3"/>
          <p:cNvSpPr/>
          <p:nvPr/>
        </p:nvSpPr>
        <p:spPr>
          <a:xfrm>
            <a:off x="0" y="1422653"/>
            <a:ext cx="12170410" cy="0"/>
          </a:xfrm>
          <a:custGeom>
            <a:avLst/>
            <a:gdLst/>
            <a:ahLst/>
            <a:cxnLst/>
            <a:rect l="l" t="t" r="r" b="b"/>
            <a:pathLst>
              <a:path w="12170410">
                <a:moveTo>
                  <a:pt x="0" y="0"/>
                </a:moveTo>
                <a:lnTo>
                  <a:pt x="12169902" y="0"/>
                </a:lnTo>
              </a:path>
            </a:pathLst>
          </a:custGeom>
          <a:ln w="19811">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9014206" y="2263648"/>
            <a:ext cx="1379855" cy="712470"/>
          </a:xfrm>
          <a:custGeom>
            <a:avLst/>
            <a:gdLst/>
            <a:ahLst/>
            <a:cxnLst/>
            <a:rect l="l" t="t" r="r" b="b"/>
            <a:pathLst>
              <a:path w="1379854" h="712469">
                <a:moveTo>
                  <a:pt x="17272" y="0"/>
                </a:moveTo>
                <a:lnTo>
                  <a:pt x="0" y="34036"/>
                </a:lnTo>
                <a:lnTo>
                  <a:pt x="101980" y="85725"/>
                </a:lnTo>
                <a:lnTo>
                  <a:pt x="119252" y="51688"/>
                </a:lnTo>
                <a:lnTo>
                  <a:pt x="17272" y="0"/>
                </a:lnTo>
                <a:close/>
              </a:path>
              <a:path w="1379854" h="712469">
                <a:moveTo>
                  <a:pt x="153162" y="68961"/>
                </a:moveTo>
                <a:lnTo>
                  <a:pt x="135890" y="102869"/>
                </a:lnTo>
                <a:lnTo>
                  <a:pt x="237871" y="154559"/>
                </a:lnTo>
                <a:lnTo>
                  <a:pt x="255143" y="120650"/>
                </a:lnTo>
                <a:lnTo>
                  <a:pt x="153162" y="68961"/>
                </a:lnTo>
                <a:close/>
              </a:path>
              <a:path w="1379854" h="712469">
                <a:moveTo>
                  <a:pt x="289051" y="137794"/>
                </a:moveTo>
                <a:lnTo>
                  <a:pt x="271907" y="171830"/>
                </a:lnTo>
                <a:lnTo>
                  <a:pt x="373888" y="223519"/>
                </a:lnTo>
                <a:lnTo>
                  <a:pt x="391033" y="189484"/>
                </a:lnTo>
                <a:lnTo>
                  <a:pt x="289051" y="137794"/>
                </a:lnTo>
                <a:close/>
              </a:path>
              <a:path w="1379854" h="712469">
                <a:moveTo>
                  <a:pt x="425069" y="206755"/>
                </a:moveTo>
                <a:lnTo>
                  <a:pt x="407797" y="240791"/>
                </a:lnTo>
                <a:lnTo>
                  <a:pt x="509777" y="292480"/>
                </a:lnTo>
                <a:lnTo>
                  <a:pt x="526923" y="258444"/>
                </a:lnTo>
                <a:lnTo>
                  <a:pt x="425069" y="206755"/>
                </a:lnTo>
                <a:close/>
              </a:path>
              <a:path w="1379854" h="712469">
                <a:moveTo>
                  <a:pt x="560959" y="275716"/>
                </a:moveTo>
                <a:lnTo>
                  <a:pt x="543687" y="309625"/>
                </a:lnTo>
                <a:lnTo>
                  <a:pt x="645668" y="361314"/>
                </a:lnTo>
                <a:lnTo>
                  <a:pt x="662940" y="327405"/>
                </a:lnTo>
                <a:lnTo>
                  <a:pt x="560959" y="275716"/>
                </a:lnTo>
                <a:close/>
              </a:path>
              <a:path w="1379854" h="712469">
                <a:moveTo>
                  <a:pt x="696849" y="344550"/>
                </a:moveTo>
                <a:lnTo>
                  <a:pt x="679703" y="378587"/>
                </a:lnTo>
                <a:lnTo>
                  <a:pt x="781558" y="430275"/>
                </a:lnTo>
                <a:lnTo>
                  <a:pt x="798829" y="396239"/>
                </a:lnTo>
                <a:lnTo>
                  <a:pt x="696849" y="344550"/>
                </a:lnTo>
                <a:close/>
              </a:path>
              <a:path w="1379854" h="712469">
                <a:moveTo>
                  <a:pt x="832866" y="413512"/>
                </a:moveTo>
                <a:lnTo>
                  <a:pt x="815594" y="447421"/>
                </a:lnTo>
                <a:lnTo>
                  <a:pt x="917575" y="499110"/>
                </a:lnTo>
                <a:lnTo>
                  <a:pt x="934720" y="465200"/>
                </a:lnTo>
                <a:lnTo>
                  <a:pt x="832866" y="413512"/>
                </a:lnTo>
                <a:close/>
              </a:path>
              <a:path w="1379854" h="712469">
                <a:moveTo>
                  <a:pt x="968755" y="482346"/>
                </a:moveTo>
                <a:lnTo>
                  <a:pt x="951484" y="516381"/>
                </a:lnTo>
                <a:lnTo>
                  <a:pt x="1053465" y="568071"/>
                </a:lnTo>
                <a:lnTo>
                  <a:pt x="1070737" y="534035"/>
                </a:lnTo>
                <a:lnTo>
                  <a:pt x="968755" y="482346"/>
                </a:lnTo>
                <a:close/>
              </a:path>
              <a:path w="1379854" h="712469">
                <a:moveTo>
                  <a:pt x="1104646" y="551306"/>
                </a:moveTo>
                <a:lnTo>
                  <a:pt x="1087501" y="585342"/>
                </a:lnTo>
                <a:lnTo>
                  <a:pt x="1189354" y="637031"/>
                </a:lnTo>
                <a:lnTo>
                  <a:pt x="1206627" y="602996"/>
                </a:lnTo>
                <a:lnTo>
                  <a:pt x="1104646" y="551306"/>
                </a:lnTo>
                <a:close/>
              </a:path>
              <a:path w="1379854" h="712469">
                <a:moveTo>
                  <a:pt x="1268945" y="677324"/>
                </a:moveTo>
                <a:lnTo>
                  <a:pt x="1251712" y="711326"/>
                </a:lnTo>
                <a:lnTo>
                  <a:pt x="1379474" y="711962"/>
                </a:lnTo>
                <a:lnTo>
                  <a:pt x="1360173" y="685926"/>
                </a:lnTo>
                <a:lnTo>
                  <a:pt x="1285875" y="685926"/>
                </a:lnTo>
                <a:lnTo>
                  <a:pt x="1268945" y="677324"/>
                </a:lnTo>
                <a:close/>
              </a:path>
              <a:path w="1379854" h="712469">
                <a:moveTo>
                  <a:pt x="1286187" y="643307"/>
                </a:moveTo>
                <a:lnTo>
                  <a:pt x="1268945" y="677324"/>
                </a:lnTo>
                <a:lnTo>
                  <a:pt x="1285875" y="685926"/>
                </a:lnTo>
                <a:lnTo>
                  <a:pt x="1303147" y="651890"/>
                </a:lnTo>
                <a:lnTo>
                  <a:pt x="1286187" y="643307"/>
                </a:lnTo>
                <a:close/>
              </a:path>
              <a:path w="1379854" h="712469">
                <a:moveTo>
                  <a:pt x="1303401" y="609346"/>
                </a:moveTo>
                <a:lnTo>
                  <a:pt x="1286187" y="643307"/>
                </a:lnTo>
                <a:lnTo>
                  <a:pt x="1303147" y="651890"/>
                </a:lnTo>
                <a:lnTo>
                  <a:pt x="1285875" y="685926"/>
                </a:lnTo>
                <a:lnTo>
                  <a:pt x="1360173" y="685926"/>
                </a:lnTo>
                <a:lnTo>
                  <a:pt x="1303401" y="609346"/>
                </a:lnTo>
                <a:close/>
              </a:path>
              <a:path w="1379854" h="712469">
                <a:moveTo>
                  <a:pt x="1240663" y="620267"/>
                </a:moveTo>
                <a:lnTo>
                  <a:pt x="1223391" y="654176"/>
                </a:lnTo>
                <a:lnTo>
                  <a:pt x="1268945" y="677324"/>
                </a:lnTo>
                <a:lnTo>
                  <a:pt x="1286187" y="643307"/>
                </a:lnTo>
                <a:lnTo>
                  <a:pt x="1240663" y="620267"/>
                </a:lnTo>
                <a:close/>
              </a:path>
            </a:pathLst>
          </a:custGeom>
          <a:solidFill>
            <a:srgbClr val="EB6F60"/>
          </a:solidFill>
        </p:spPr>
        <p:txBody>
          <a:bodyPr wrap="square" lIns="0" tIns="0" rIns="0" bIns="0" rtlCol="0"/>
          <a:lstStyle/>
          <a:p/>
        </p:txBody>
      </p:sp>
      <p:sp>
        <p:nvSpPr>
          <p:cNvPr id="7" name="object 7"/>
          <p:cNvSpPr/>
          <p:nvPr/>
        </p:nvSpPr>
        <p:spPr>
          <a:xfrm>
            <a:off x="7046214" y="2263520"/>
            <a:ext cx="1445895" cy="714375"/>
          </a:xfrm>
          <a:custGeom>
            <a:avLst/>
            <a:gdLst/>
            <a:ahLst/>
            <a:cxnLst/>
            <a:rect l="l" t="t" r="r" b="b"/>
            <a:pathLst>
              <a:path w="1445895" h="714375">
                <a:moveTo>
                  <a:pt x="1429130" y="0"/>
                </a:moveTo>
                <a:lnTo>
                  <a:pt x="1326260" y="49783"/>
                </a:lnTo>
                <a:lnTo>
                  <a:pt x="1342897" y="84074"/>
                </a:lnTo>
                <a:lnTo>
                  <a:pt x="1445767" y="34289"/>
                </a:lnTo>
                <a:lnTo>
                  <a:pt x="1429130" y="0"/>
                </a:lnTo>
                <a:close/>
              </a:path>
              <a:path w="1445895" h="714375">
                <a:moveTo>
                  <a:pt x="1291970" y="66293"/>
                </a:moveTo>
                <a:lnTo>
                  <a:pt x="1189101" y="116077"/>
                </a:lnTo>
                <a:lnTo>
                  <a:pt x="1205610" y="150367"/>
                </a:lnTo>
                <a:lnTo>
                  <a:pt x="1308480" y="100583"/>
                </a:lnTo>
                <a:lnTo>
                  <a:pt x="1291970" y="66293"/>
                </a:lnTo>
                <a:close/>
              </a:path>
              <a:path w="1445895" h="714375">
                <a:moveTo>
                  <a:pt x="1154810" y="132714"/>
                </a:moveTo>
                <a:lnTo>
                  <a:pt x="1051813" y="182371"/>
                </a:lnTo>
                <a:lnTo>
                  <a:pt x="1068451" y="216662"/>
                </a:lnTo>
                <a:lnTo>
                  <a:pt x="1171320" y="167004"/>
                </a:lnTo>
                <a:lnTo>
                  <a:pt x="1154810" y="132714"/>
                </a:lnTo>
                <a:close/>
              </a:path>
              <a:path w="1445895" h="714375">
                <a:moveTo>
                  <a:pt x="1017524" y="199008"/>
                </a:moveTo>
                <a:lnTo>
                  <a:pt x="914653" y="248792"/>
                </a:lnTo>
                <a:lnTo>
                  <a:pt x="931163" y="283082"/>
                </a:lnTo>
                <a:lnTo>
                  <a:pt x="1034160" y="233299"/>
                </a:lnTo>
                <a:lnTo>
                  <a:pt x="1017524" y="199008"/>
                </a:lnTo>
                <a:close/>
              </a:path>
              <a:path w="1445895" h="714375">
                <a:moveTo>
                  <a:pt x="880363" y="265302"/>
                </a:moveTo>
                <a:lnTo>
                  <a:pt x="777493" y="315087"/>
                </a:lnTo>
                <a:lnTo>
                  <a:pt x="794003" y="349376"/>
                </a:lnTo>
                <a:lnTo>
                  <a:pt x="896874" y="299592"/>
                </a:lnTo>
                <a:lnTo>
                  <a:pt x="880363" y="265302"/>
                </a:lnTo>
                <a:close/>
              </a:path>
              <a:path w="1445895" h="714375">
                <a:moveTo>
                  <a:pt x="743076" y="331724"/>
                </a:moveTo>
                <a:lnTo>
                  <a:pt x="640206" y="381380"/>
                </a:lnTo>
                <a:lnTo>
                  <a:pt x="656843" y="415670"/>
                </a:lnTo>
                <a:lnTo>
                  <a:pt x="759713" y="366013"/>
                </a:lnTo>
                <a:lnTo>
                  <a:pt x="743076" y="331724"/>
                </a:lnTo>
                <a:close/>
              </a:path>
              <a:path w="1445895" h="714375">
                <a:moveTo>
                  <a:pt x="605916" y="398017"/>
                </a:moveTo>
                <a:lnTo>
                  <a:pt x="503046" y="447801"/>
                </a:lnTo>
                <a:lnTo>
                  <a:pt x="519556" y="482091"/>
                </a:lnTo>
                <a:lnTo>
                  <a:pt x="622553" y="432307"/>
                </a:lnTo>
                <a:lnTo>
                  <a:pt x="605916" y="398017"/>
                </a:lnTo>
                <a:close/>
              </a:path>
              <a:path w="1445895" h="714375">
                <a:moveTo>
                  <a:pt x="468756" y="464312"/>
                </a:moveTo>
                <a:lnTo>
                  <a:pt x="365759" y="514095"/>
                </a:lnTo>
                <a:lnTo>
                  <a:pt x="382396" y="548386"/>
                </a:lnTo>
                <a:lnTo>
                  <a:pt x="485266" y="498601"/>
                </a:lnTo>
                <a:lnTo>
                  <a:pt x="468756" y="464312"/>
                </a:lnTo>
                <a:close/>
              </a:path>
              <a:path w="1445895" h="714375">
                <a:moveTo>
                  <a:pt x="331469" y="530732"/>
                </a:moveTo>
                <a:lnTo>
                  <a:pt x="228600" y="580389"/>
                </a:lnTo>
                <a:lnTo>
                  <a:pt x="245236" y="614679"/>
                </a:lnTo>
                <a:lnTo>
                  <a:pt x="348106" y="565023"/>
                </a:lnTo>
                <a:lnTo>
                  <a:pt x="331469" y="530732"/>
                </a:lnTo>
                <a:close/>
              </a:path>
              <a:path w="1445895" h="714375">
                <a:moveTo>
                  <a:pt x="77977" y="610869"/>
                </a:moveTo>
                <a:lnTo>
                  <a:pt x="0" y="712088"/>
                </a:lnTo>
                <a:lnTo>
                  <a:pt x="127761" y="713866"/>
                </a:lnTo>
                <a:lnTo>
                  <a:pt x="111924" y="681101"/>
                </a:lnTo>
                <a:lnTo>
                  <a:pt x="107950" y="681101"/>
                </a:lnTo>
                <a:lnTo>
                  <a:pt x="91439" y="646811"/>
                </a:lnTo>
                <a:lnTo>
                  <a:pt x="94608" y="645277"/>
                </a:lnTo>
                <a:lnTo>
                  <a:pt x="77977" y="610869"/>
                </a:lnTo>
                <a:close/>
              </a:path>
              <a:path w="1445895" h="714375">
                <a:moveTo>
                  <a:pt x="94608" y="645277"/>
                </a:moveTo>
                <a:lnTo>
                  <a:pt x="91439" y="646811"/>
                </a:lnTo>
                <a:lnTo>
                  <a:pt x="107950" y="681101"/>
                </a:lnTo>
                <a:lnTo>
                  <a:pt x="111171" y="679543"/>
                </a:lnTo>
                <a:lnTo>
                  <a:pt x="94608" y="645277"/>
                </a:lnTo>
                <a:close/>
              </a:path>
              <a:path w="1445895" h="714375">
                <a:moveTo>
                  <a:pt x="111171" y="679543"/>
                </a:moveTo>
                <a:lnTo>
                  <a:pt x="107950" y="681101"/>
                </a:lnTo>
                <a:lnTo>
                  <a:pt x="111924" y="681101"/>
                </a:lnTo>
                <a:lnTo>
                  <a:pt x="111171" y="679543"/>
                </a:lnTo>
                <a:close/>
              </a:path>
              <a:path w="1445895" h="714375">
                <a:moveTo>
                  <a:pt x="194309" y="597026"/>
                </a:moveTo>
                <a:lnTo>
                  <a:pt x="94608" y="645277"/>
                </a:lnTo>
                <a:lnTo>
                  <a:pt x="111171" y="679543"/>
                </a:lnTo>
                <a:lnTo>
                  <a:pt x="210946" y="631316"/>
                </a:lnTo>
                <a:lnTo>
                  <a:pt x="194309" y="597026"/>
                </a:lnTo>
                <a:close/>
              </a:path>
            </a:pathLst>
          </a:custGeom>
          <a:solidFill>
            <a:srgbClr val="EB6F60"/>
          </a:solidFill>
        </p:spPr>
        <p:txBody>
          <a:bodyPr wrap="square" lIns="0" tIns="0" rIns="0" bIns="0" rtlCol="0"/>
          <a:lstStyle/>
          <a:p/>
        </p:txBody>
      </p:sp>
      <p:sp>
        <p:nvSpPr>
          <p:cNvPr id="8" name="object 8"/>
          <p:cNvSpPr txBox="1"/>
          <p:nvPr/>
        </p:nvSpPr>
        <p:spPr>
          <a:xfrm>
            <a:off x="6242430" y="4874536"/>
            <a:ext cx="5445125" cy="1488440"/>
          </a:xfrm>
          <a:prstGeom prst="rect">
            <a:avLst/>
          </a:prstGeom>
        </p:spPr>
        <p:txBody>
          <a:bodyPr vert="horz" wrap="square" lIns="0" tIns="60960" rIns="0" bIns="0" rtlCol="0">
            <a:spAutoFit/>
          </a:bodyPr>
          <a:lstStyle/>
          <a:p>
            <a:pPr marL="299085" indent="-287020">
              <a:lnSpc>
                <a:spcPct val="100000"/>
              </a:lnSpc>
              <a:spcBef>
                <a:spcPts val="480"/>
              </a:spcBef>
              <a:buFont typeface="Arial" panose="020B0604020202020204"/>
              <a:buChar char="•"/>
              <a:tabLst>
                <a:tab pos="299085" algn="l"/>
                <a:tab pos="299720" algn="l"/>
              </a:tabLst>
            </a:pPr>
            <a:r>
              <a:rPr sz="1600" spc="35" dirty="0">
                <a:latin typeface="Trebuchet MS" panose="020B0603020202020204"/>
                <a:cs typeface="Trebuchet MS" panose="020B0603020202020204"/>
              </a:rPr>
              <a:t>OpenFlow</a:t>
            </a:r>
            <a:r>
              <a:rPr sz="1600" spc="-5" dirty="0">
                <a:latin typeface="宋体" panose="02010600030101010101" pitchFamily="2" charset="-122"/>
                <a:cs typeface="宋体" panose="02010600030101010101" pitchFamily="2" charset="-122"/>
              </a:rPr>
              <a:t>是一个网</a:t>
            </a:r>
            <a:r>
              <a:rPr sz="1600" spc="5" dirty="0">
                <a:latin typeface="宋体" panose="02010600030101010101" pitchFamily="2" charset="-122"/>
                <a:cs typeface="宋体" panose="02010600030101010101" pitchFamily="2" charset="-122"/>
              </a:rPr>
              <a:t>络</a:t>
            </a:r>
            <a:r>
              <a:rPr sz="1600" spc="-5" dirty="0">
                <a:latin typeface="宋体" panose="02010600030101010101" pitchFamily="2" charset="-122"/>
                <a:cs typeface="宋体" panose="02010600030101010101" pitchFamily="2" charset="-122"/>
              </a:rPr>
              <a:t>协议</a:t>
            </a:r>
            <a:r>
              <a:rPr sz="1600" spc="5" dirty="0">
                <a:latin typeface="宋体" panose="02010600030101010101" pitchFamily="2" charset="-122"/>
                <a:cs typeface="宋体" panose="02010600030101010101" pitchFamily="2" charset="-122"/>
              </a:rPr>
              <a:t>。</a:t>
            </a:r>
            <a:r>
              <a:rPr sz="1600" spc="-5" dirty="0">
                <a:latin typeface="宋体" panose="02010600030101010101" pitchFamily="2" charset="-122"/>
                <a:cs typeface="宋体" panose="02010600030101010101" pitchFamily="2" charset="-122"/>
              </a:rPr>
              <a:t>运行</a:t>
            </a:r>
            <a:r>
              <a:rPr sz="1600" spc="40" dirty="0">
                <a:latin typeface="Trebuchet MS" panose="020B0603020202020204"/>
                <a:cs typeface="Trebuchet MS" panose="020B0603020202020204"/>
              </a:rPr>
              <a:t>OpenFlow</a:t>
            </a:r>
            <a:r>
              <a:rPr sz="1600" spc="5" dirty="0">
                <a:latin typeface="宋体" panose="02010600030101010101" pitchFamily="2" charset="-122"/>
                <a:cs typeface="宋体" panose="02010600030101010101" pitchFamily="2" charset="-122"/>
              </a:rPr>
              <a:t>的</a:t>
            </a:r>
            <a:r>
              <a:rPr sz="1600" spc="-5" dirty="0">
                <a:latin typeface="宋体" panose="02010600030101010101" pitchFamily="2" charset="-122"/>
                <a:cs typeface="宋体" panose="02010600030101010101" pitchFamily="2" charset="-122"/>
              </a:rPr>
              <a:t>交换</a:t>
            </a:r>
            <a:r>
              <a:rPr sz="1600" spc="5" dirty="0">
                <a:latin typeface="宋体" panose="02010600030101010101" pitchFamily="2" charset="-122"/>
                <a:cs typeface="宋体" panose="02010600030101010101" pitchFamily="2" charset="-122"/>
              </a:rPr>
              <a:t>机</a:t>
            </a:r>
            <a:r>
              <a:rPr sz="1600" spc="-5" dirty="0">
                <a:latin typeface="宋体" panose="02010600030101010101" pitchFamily="2" charset="-122"/>
                <a:cs typeface="宋体" panose="02010600030101010101" pitchFamily="2" charset="-122"/>
              </a:rPr>
              <a:t>通过</a:t>
            </a:r>
            <a:endParaRPr sz="1600">
              <a:latin typeface="宋体" panose="02010600030101010101" pitchFamily="2" charset="-122"/>
              <a:cs typeface="宋体" panose="02010600030101010101" pitchFamily="2" charset="-122"/>
            </a:endParaRPr>
          </a:p>
          <a:p>
            <a:pPr marL="299085">
              <a:lnSpc>
                <a:spcPct val="100000"/>
              </a:lnSpc>
              <a:spcBef>
                <a:spcPts val="385"/>
              </a:spcBef>
            </a:pPr>
            <a:r>
              <a:rPr sz="1600" spc="-10" dirty="0">
                <a:latin typeface="宋体" panose="02010600030101010101" pitchFamily="2" charset="-122"/>
                <a:cs typeface="宋体" panose="02010600030101010101" pitchFamily="2" charset="-122"/>
              </a:rPr>
              <a:t>查询流表指导流量转发。</a:t>
            </a:r>
            <a:endParaRPr sz="1600">
              <a:latin typeface="宋体" panose="02010600030101010101" pitchFamily="2" charset="-122"/>
              <a:cs typeface="宋体" panose="02010600030101010101" pitchFamily="2" charset="-122"/>
            </a:endParaRPr>
          </a:p>
          <a:p>
            <a:pPr marL="299085" indent="-287020">
              <a:lnSpc>
                <a:spcPct val="100000"/>
              </a:lnSpc>
              <a:spcBef>
                <a:spcPts val="385"/>
              </a:spcBef>
              <a:buFont typeface="Arial" panose="020B0604020202020204"/>
              <a:buChar char="•"/>
              <a:tabLst>
                <a:tab pos="299085" algn="l"/>
                <a:tab pos="299720" algn="l"/>
              </a:tabLst>
            </a:pPr>
            <a:r>
              <a:rPr sz="1600" spc="-5" dirty="0">
                <a:latin typeface="宋体" panose="02010600030101010101" pitchFamily="2" charset="-122"/>
                <a:cs typeface="宋体" panose="02010600030101010101" pitchFamily="2" charset="-122"/>
              </a:rPr>
              <a:t>流表一般是由</a:t>
            </a:r>
            <a:r>
              <a:rPr sz="1600" spc="90" dirty="0">
                <a:latin typeface="Trebuchet MS" panose="020B0603020202020204"/>
                <a:cs typeface="Trebuchet MS" panose="020B0603020202020204"/>
              </a:rPr>
              <a:t>OF</a:t>
            </a:r>
            <a:r>
              <a:rPr sz="1600" spc="-5" dirty="0">
                <a:latin typeface="宋体" panose="02010600030101010101" pitchFamily="2" charset="-122"/>
                <a:cs typeface="宋体" panose="02010600030101010101" pitchFamily="2" charset="-122"/>
              </a:rPr>
              <a:t>控制器统一计</a:t>
            </a:r>
            <a:r>
              <a:rPr sz="1600" spc="5" dirty="0">
                <a:latin typeface="宋体" panose="02010600030101010101" pitchFamily="2" charset="-122"/>
                <a:cs typeface="宋体" panose="02010600030101010101" pitchFamily="2" charset="-122"/>
              </a:rPr>
              <a:t>算</a:t>
            </a:r>
            <a:r>
              <a:rPr sz="1600" spc="-5" dirty="0">
                <a:latin typeface="宋体" panose="02010600030101010101" pitchFamily="2" charset="-122"/>
                <a:cs typeface="宋体" panose="02010600030101010101" pitchFamily="2" charset="-122"/>
              </a:rPr>
              <a:t>，然</a:t>
            </a:r>
            <a:r>
              <a:rPr sz="1600" spc="5" dirty="0">
                <a:latin typeface="宋体" panose="02010600030101010101" pitchFamily="2" charset="-122"/>
                <a:cs typeface="宋体" panose="02010600030101010101" pitchFamily="2" charset="-122"/>
              </a:rPr>
              <a:t>后</a:t>
            </a:r>
            <a:r>
              <a:rPr sz="1600" spc="-5" dirty="0">
                <a:latin typeface="宋体" panose="02010600030101010101" pitchFamily="2" charset="-122"/>
                <a:cs typeface="宋体" panose="02010600030101010101" pitchFamily="2" charset="-122"/>
              </a:rPr>
              <a:t>下发</a:t>
            </a:r>
            <a:r>
              <a:rPr sz="1600" spc="5" dirty="0">
                <a:latin typeface="宋体" panose="02010600030101010101" pitchFamily="2" charset="-122"/>
                <a:cs typeface="宋体" panose="02010600030101010101" pitchFamily="2" charset="-122"/>
              </a:rPr>
              <a:t>到</a:t>
            </a:r>
            <a:r>
              <a:rPr sz="1600" spc="-5" dirty="0">
                <a:latin typeface="宋体" panose="02010600030101010101" pitchFamily="2" charset="-122"/>
                <a:cs typeface="宋体" panose="02010600030101010101" pitchFamily="2" charset="-122"/>
              </a:rPr>
              <a:t>交换</a:t>
            </a:r>
            <a:r>
              <a:rPr sz="1600" spc="5" dirty="0">
                <a:latin typeface="宋体" panose="02010600030101010101" pitchFamily="2" charset="-122"/>
                <a:cs typeface="宋体" panose="02010600030101010101" pitchFamily="2" charset="-122"/>
              </a:rPr>
              <a:t>机</a:t>
            </a:r>
            <a:r>
              <a:rPr sz="1600" spc="-5" dirty="0">
                <a:latin typeface="宋体" panose="02010600030101010101" pitchFamily="2" charset="-122"/>
                <a:cs typeface="宋体" panose="02010600030101010101" pitchFamily="2" charset="-122"/>
              </a:rPr>
              <a:t>。</a:t>
            </a:r>
            <a:endParaRPr sz="1600">
              <a:latin typeface="宋体" panose="02010600030101010101" pitchFamily="2" charset="-122"/>
              <a:cs typeface="宋体" panose="02010600030101010101" pitchFamily="2" charset="-122"/>
            </a:endParaRPr>
          </a:p>
          <a:p>
            <a:pPr marL="299085" marR="66040" indent="-287020">
              <a:lnSpc>
                <a:spcPct val="120000"/>
              </a:lnSpc>
              <a:buFont typeface="Arial" panose="020B0604020202020204"/>
              <a:buChar char="•"/>
              <a:tabLst>
                <a:tab pos="299085" algn="l"/>
                <a:tab pos="299720" algn="l"/>
              </a:tabLst>
            </a:pPr>
            <a:r>
              <a:rPr sz="1600" spc="-5" dirty="0">
                <a:latin typeface="宋体" panose="02010600030101010101" pitchFamily="2" charset="-122"/>
                <a:cs typeface="宋体" panose="02010600030101010101" pitchFamily="2" charset="-122"/>
              </a:rPr>
              <a:t>流表是变长的，拥有丰富的匹配规</a:t>
            </a:r>
            <a:r>
              <a:rPr sz="1600" spc="5" dirty="0">
                <a:latin typeface="宋体" panose="02010600030101010101" pitchFamily="2" charset="-122"/>
                <a:cs typeface="宋体" panose="02010600030101010101" pitchFamily="2" charset="-122"/>
              </a:rPr>
              <a:t>则</a:t>
            </a:r>
            <a:r>
              <a:rPr sz="1600" spc="-5" dirty="0">
                <a:latin typeface="宋体" panose="02010600030101010101" pitchFamily="2" charset="-122"/>
                <a:cs typeface="宋体" panose="02010600030101010101" pitchFamily="2" charset="-122"/>
              </a:rPr>
              <a:t>和转</a:t>
            </a:r>
            <a:r>
              <a:rPr sz="1600" spc="5" dirty="0">
                <a:latin typeface="宋体" panose="02010600030101010101" pitchFamily="2" charset="-122"/>
                <a:cs typeface="宋体" panose="02010600030101010101" pitchFamily="2" charset="-122"/>
              </a:rPr>
              <a:t>发</a:t>
            </a:r>
            <a:r>
              <a:rPr sz="1600" spc="-5" dirty="0">
                <a:latin typeface="宋体" panose="02010600030101010101" pitchFamily="2" charset="-122"/>
                <a:cs typeface="宋体" panose="02010600030101010101" pitchFamily="2" charset="-122"/>
              </a:rPr>
              <a:t>规则</a:t>
            </a:r>
            <a:r>
              <a:rPr sz="1600" spc="5" dirty="0">
                <a:latin typeface="宋体" panose="02010600030101010101" pitchFamily="2" charset="-122"/>
                <a:cs typeface="宋体" panose="02010600030101010101" pitchFamily="2" charset="-122"/>
              </a:rPr>
              <a:t>。</a:t>
            </a:r>
            <a:r>
              <a:rPr sz="1600" spc="-5" dirty="0">
                <a:latin typeface="宋体" panose="02010600030101010101" pitchFamily="2" charset="-122"/>
                <a:cs typeface="宋体" panose="02010600030101010101" pitchFamily="2" charset="-122"/>
              </a:rPr>
              <a:t>一台网 </a:t>
            </a:r>
            <a:r>
              <a:rPr sz="1600" spc="-5" dirty="0">
                <a:latin typeface="宋体" panose="02010600030101010101" pitchFamily="2" charset="-122"/>
                <a:cs typeface="宋体" panose="02010600030101010101" pitchFamily="2" charset="-122"/>
              </a:rPr>
              <a:t>络设备有多张流表。</a:t>
            </a:r>
            <a:endParaRPr sz="1600">
              <a:latin typeface="宋体" panose="02010600030101010101" pitchFamily="2" charset="-122"/>
              <a:cs typeface="宋体" panose="02010600030101010101" pitchFamily="2" charset="-122"/>
            </a:endParaRPr>
          </a:p>
        </p:txBody>
      </p:sp>
      <p:sp>
        <p:nvSpPr>
          <p:cNvPr id="9" name="object 9"/>
          <p:cNvSpPr/>
          <p:nvPr/>
        </p:nvSpPr>
        <p:spPr>
          <a:xfrm>
            <a:off x="7045452" y="2753867"/>
            <a:ext cx="539496" cy="441960"/>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9852659" y="2753867"/>
            <a:ext cx="541020" cy="441960"/>
          </a:xfrm>
          <a:prstGeom prst="rect">
            <a:avLst/>
          </a:prstGeom>
          <a:blipFill>
            <a:blip r:embed="rId1" cstate="print"/>
            <a:stretch>
              <a:fillRect/>
            </a:stretch>
          </a:blipFill>
        </p:spPr>
        <p:txBody>
          <a:bodyPr wrap="square" lIns="0" tIns="0" rIns="0" bIns="0" rtlCol="0"/>
          <a:lstStyle/>
          <a:p/>
        </p:txBody>
      </p:sp>
      <p:sp>
        <p:nvSpPr>
          <p:cNvPr id="11" name="object 11"/>
          <p:cNvSpPr/>
          <p:nvPr/>
        </p:nvSpPr>
        <p:spPr>
          <a:xfrm>
            <a:off x="7585709" y="2975610"/>
            <a:ext cx="2268855" cy="0"/>
          </a:xfrm>
          <a:custGeom>
            <a:avLst/>
            <a:gdLst/>
            <a:ahLst/>
            <a:cxnLst/>
            <a:rect l="l" t="t" r="r" b="b"/>
            <a:pathLst>
              <a:path w="2268854">
                <a:moveTo>
                  <a:pt x="0" y="0"/>
                </a:moveTo>
                <a:lnTo>
                  <a:pt x="2268347" y="0"/>
                </a:lnTo>
              </a:path>
            </a:pathLst>
          </a:custGeom>
          <a:ln w="19812">
            <a:solidFill>
              <a:srgbClr val="000000"/>
            </a:solidFill>
          </a:ln>
        </p:spPr>
        <p:txBody>
          <a:bodyPr wrap="square" lIns="0" tIns="0" rIns="0" bIns="0" rtlCol="0"/>
          <a:lstStyle/>
          <a:p/>
        </p:txBody>
      </p:sp>
      <p:sp>
        <p:nvSpPr>
          <p:cNvPr id="12" name="object 12"/>
          <p:cNvSpPr/>
          <p:nvPr/>
        </p:nvSpPr>
        <p:spPr>
          <a:xfrm>
            <a:off x="8482583" y="2057400"/>
            <a:ext cx="539496" cy="443484"/>
          </a:xfrm>
          <a:prstGeom prst="rect">
            <a:avLst/>
          </a:prstGeom>
          <a:blipFill>
            <a:blip r:embed="rId2" cstate="print"/>
            <a:stretch>
              <a:fillRect/>
            </a:stretch>
          </a:blipFill>
        </p:spPr>
        <p:txBody>
          <a:bodyPr wrap="square" lIns="0" tIns="0" rIns="0" bIns="0" rtlCol="0"/>
          <a:lstStyle/>
          <a:p/>
        </p:txBody>
      </p:sp>
      <p:sp>
        <p:nvSpPr>
          <p:cNvPr id="13" name="object 13"/>
          <p:cNvSpPr txBox="1"/>
          <p:nvPr/>
        </p:nvSpPr>
        <p:spPr>
          <a:xfrm>
            <a:off x="6309359" y="4440935"/>
            <a:ext cx="624840" cy="292735"/>
          </a:xfrm>
          <a:prstGeom prst="rect">
            <a:avLst/>
          </a:prstGeom>
          <a:solidFill>
            <a:srgbClr val="00AFEF">
              <a:alpha val="5097"/>
            </a:srgbClr>
          </a:solidFill>
          <a:ln w="12192">
            <a:solidFill>
              <a:srgbClr val="0E4B82"/>
            </a:solidFill>
          </a:ln>
        </p:spPr>
        <p:txBody>
          <a:bodyPr vert="horz" wrap="square" lIns="0" tIns="29209" rIns="0" bIns="0" rtlCol="0">
            <a:spAutoFit/>
          </a:bodyPr>
          <a:lstStyle/>
          <a:p>
            <a:pPr marL="133350">
              <a:lnSpc>
                <a:spcPct val="100000"/>
              </a:lnSpc>
              <a:spcBef>
                <a:spcPts val="230"/>
              </a:spcBef>
            </a:pPr>
            <a:r>
              <a:rPr sz="1400" dirty="0">
                <a:solidFill>
                  <a:srgbClr val="151515"/>
                </a:solidFill>
                <a:latin typeface="宋体" panose="02010600030101010101" pitchFamily="2" charset="-122"/>
                <a:cs typeface="宋体" panose="02010600030101010101" pitchFamily="2" charset="-122"/>
              </a:rPr>
              <a:t>流表</a:t>
            </a:r>
            <a:endParaRPr sz="1400">
              <a:latin typeface="宋体" panose="02010600030101010101" pitchFamily="2" charset="-122"/>
              <a:cs typeface="宋体" panose="02010600030101010101" pitchFamily="2" charset="-122"/>
            </a:endParaRPr>
          </a:p>
        </p:txBody>
      </p:sp>
      <p:sp>
        <p:nvSpPr>
          <p:cNvPr id="14" name="object 14"/>
          <p:cNvSpPr/>
          <p:nvPr/>
        </p:nvSpPr>
        <p:spPr>
          <a:xfrm>
            <a:off x="466344" y="1491996"/>
            <a:ext cx="5542915" cy="341630"/>
          </a:xfrm>
          <a:custGeom>
            <a:avLst/>
            <a:gdLst/>
            <a:ahLst/>
            <a:cxnLst/>
            <a:rect l="l" t="t" r="r" b="b"/>
            <a:pathLst>
              <a:path w="5542915" h="341630">
                <a:moveTo>
                  <a:pt x="5506593" y="0"/>
                </a:moveTo>
                <a:lnTo>
                  <a:pt x="36195" y="0"/>
                </a:lnTo>
                <a:lnTo>
                  <a:pt x="22106" y="2851"/>
                </a:lnTo>
                <a:lnTo>
                  <a:pt x="10601" y="10620"/>
                </a:lnTo>
                <a:lnTo>
                  <a:pt x="2844" y="22127"/>
                </a:lnTo>
                <a:lnTo>
                  <a:pt x="0" y="36194"/>
                </a:lnTo>
                <a:lnTo>
                  <a:pt x="0" y="305180"/>
                </a:lnTo>
                <a:lnTo>
                  <a:pt x="2844" y="319248"/>
                </a:lnTo>
                <a:lnTo>
                  <a:pt x="10601" y="330755"/>
                </a:lnTo>
                <a:lnTo>
                  <a:pt x="22106" y="338524"/>
                </a:lnTo>
                <a:lnTo>
                  <a:pt x="36195" y="341375"/>
                </a:lnTo>
                <a:lnTo>
                  <a:pt x="5506593" y="341375"/>
                </a:lnTo>
                <a:lnTo>
                  <a:pt x="5520660" y="338524"/>
                </a:lnTo>
                <a:lnTo>
                  <a:pt x="5532167" y="330755"/>
                </a:lnTo>
                <a:lnTo>
                  <a:pt x="5539936" y="319248"/>
                </a:lnTo>
                <a:lnTo>
                  <a:pt x="5542788" y="305180"/>
                </a:lnTo>
                <a:lnTo>
                  <a:pt x="5542788" y="36194"/>
                </a:lnTo>
                <a:lnTo>
                  <a:pt x="5539936" y="22127"/>
                </a:lnTo>
                <a:lnTo>
                  <a:pt x="5532167" y="10620"/>
                </a:lnTo>
                <a:lnTo>
                  <a:pt x="5520660" y="2851"/>
                </a:lnTo>
                <a:lnTo>
                  <a:pt x="5506593" y="0"/>
                </a:lnTo>
                <a:close/>
              </a:path>
            </a:pathLst>
          </a:custGeom>
          <a:solidFill>
            <a:srgbClr val="0E4B82"/>
          </a:solidFill>
        </p:spPr>
        <p:txBody>
          <a:bodyPr wrap="square" lIns="0" tIns="0" rIns="0" bIns="0" rtlCol="0"/>
          <a:lstStyle/>
          <a:p/>
        </p:txBody>
      </p:sp>
      <p:sp>
        <p:nvSpPr>
          <p:cNvPr id="15" name="object 15"/>
          <p:cNvSpPr txBox="1"/>
          <p:nvPr/>
        </p:nvSpPr>
        <p:spPr>
          <a:xfrm>
            <a:off x="1728597" y="1497838"/>
            <a:ext cx="301752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Microsoft JhengHei" panose="020B0604030504040204" charset="-120"/>
                <a:cs typeface="Microsoft JhengHei" panose="020B0604030504040204" charset="-120"/>
              </a:rPr>
              <a:t>经典路由协议基于路由表转发</a:t>
            </a:r>
            <a:endParaRPr sz="1800">
              <a:latin typeface="Microsoft JhengHei" panose="020B0604030504040204" charset="-120"/>
              <a:cs typeface="Microsoft JhengHei" panose="020B0604030504040204" charset="-120"/>
            </a:endParaRPr>
          </a:p>
        </p:txBody>
      </p:sp>
      <p:sp>
        <p:nvSpPr>
          <p:cNvPr id="16" name="object 16"/>
          <p:cNvSpPr/>
          <p:nvPr/>
        </p:nvSpPr>
        <p:spPr>
          <a:xfrm>
            <a:off x="469391" y="1888235"/>
            <a:ext cx="5542915" cy="4589145"/>
          </a:xfrm>
          <a:custGeom>
            <a:avLst/>
            <a:gdLst/>
            <a:ahLst/>
            <a:cxnLst/>
            <a:rect l="l" t="t" r="r" b="b"/>
            <a:pathLst>
              <a:path w="5542915" h="4589145">
                <a:moveTo>
                  <a:pt x="0" y="40131"/>
                </a:moveTo>
                <a:lnTo>
                  <a:pt x="3151" y="24485"/>
                </a:lnTo>
                <a:lnTo>
                  <a:pt x="11747" y="11731"/>
                </a:lnTo>
                <a:lnTo>
                  <a:pt x="24495" y="3145"/>
                </a:lnTo>
                <a:lnTo>
                  <a:pt x="40106" y="0"/>
                </a:lnTo>
                <a:lnTo>
                  <a:pt x="5502656" y="0"/>
                </a:lnTo>
                <a:lnTo>
                  <a:pt x="5518302" y="3145"/>
                </a:lnTo>
                <a:lnTo>
                  <a:pt x="5531056" y="11731"/>
                </a:lnTo>
                <a:lnTo>
                  <a:pt x="5539642" y="24485"/>
                </a:lnTo>
                <a:lnTo>
                  <a:pt x="5542788" y="40131"/>
                </a:lnTo>
                <a:lnTo>
                  <a:pt x="5542788" y="4548657"/>
                </a:lnTo>
                <a:lnTo>
                  <a:pt x="5539642" y="4564268"/>
                </a:lnTo>
                <a:lnTo>
                  <a:pt x="5531056" y="4577016"/>
                </a:lnTo>
                <a:lnTo>
                  <a:pt x="5518302" y="4585612"/>
                </a:lnTo>
                <a:lnTo>
                  <a:pt x="5502656" y="4588764"/>
                </a:lnTo>
                <a:lnTo>
                  <a:pt x="40106" y="4588764"/>
                </a:lnTo>
                <a:lnTo>
                  <a:pt x="24495" y="4585612"/>
                </a:lnTo>
                <a:lnTo>
                  <a:pt x="11747" y="4577016"/>
                </a:lnTo>
                <a:lnTo>
                  <a:pt x="3151" y="4564268"/>
                </a:lnTo>
                <a:lnTo>
                  <a:pt x="0" y="4548657"/>
                </a:lnTo>
                <a:lnTo>
                  <a:pt x="0" y="40131"/>
                </a:lnTo>
                <a:close/>
              </a:path>
            </a:pathLst>
          </a:custGeom>
          <a:ln w="9143">
            <a:solidFill>
              <a:srgbClr val="A6A6A6"/>
            </a:solidFill>
          </a:ln>
        </p:spPr>
        <p:txBody>
          <a:bodyPr wrap="square" lIns="0" tIns="0" rIns="0" bIns="0" rtlCol="0"/>
          <a:lstStyle/>
          <a:p/>
        </p:txBody>
      </p:sp>
      <p:sp>
        <p:nvSpPr>
          <p:cNvPr id="17" name="object 17"/>
          <p:cNvSpPr/>
          <p:nvPr/>
        </p:nvSpPr>
        <p:spPr>
          <a:xfrm>
            <a:off x="6103620" y="1491996"/>
            <a:ext cx="5619115" cy="341630"/>
          </a:xfrm>
          <a:custGeom>
            <a:avLst/>
            <a:gdLst/>
            <a:ahLst/>
            <a:cxnLst/>
            <a:rect l="l" t="t" r="r" b="b"/>
            <a:pathLst>
              <a:path w="5619115" h="341630">
                <a:moveTo>
                  <a:pt x="5582793" y="0"/>
                </a:moveTo>
                <a:lnTo>
                  <a:pt x="36194" y="0"/>
                </a:lnTo>
                <a:lnTo>
                  <a:pt x="22127" y="2851"/>
                </a:lnTo>
                <a:lnTo>
                  <a:pt x="10620" y="10620"/>
                </a:lnTo>
                <a:lnTo>
                  <a:pt x="2851" y="22127"/>
                </a:lnTo>
                <a:lnTo>
                  <a:pt x="0" y="36194"/>
                </a:lnTo>
                <a:lnTo>
                  <a:pt x="0" y="305180"/>
                </a:lnTo>
                <a:lnTo>
                  <a:pt x="2851" y="319248"/>
                </a:lnTo>
                <a:lnTo>
                  <a:pt x="10620" y="330755"/>
                </a:lnTo>
                <a:lnTo>
                  <a:pt x="22127" y="338524"/>
                </a:lnTo>
                <a:lnTo>
                  <a:pt x="36194" y="341375"/>
                </a:lnTo>
                <a:lnTo>
                  <a:pt x="5582793" y="341375"/>
                </a:lnTo>
                <a:lnTo>
                  <a:pt x="5596860" y="338524"/>
                </a:lnTo>
                <a:lnTo>
                  <a:pt x="5608367" y="330755"/>
                </a:lnTo>
                <a:lnTo>
                  <a:pt x="5616136" y="319248"/>
                </a:lnTo>
                <a:lnTo>
                  <a:pt x="5618987" y="305180"/>
                </a:lnTo>
                <a:lnTo>
                  <a:pt x="5618987" y="36194"/>
                </a:lnTo>
                <a:lnTo>
                  <a:pt x="5616136" y="22127"/>
                </a:lnTo>
                <a:lnTo>
                  <a:pt x="5608367" y="10620"/>
                </a:lnTo>
                <a:lnTo>
                  <a:pt x="5596860" y="2851"/>
                </a:lnTo>
                <a:lnTo>
                  <a:pt x="5582793" y="0"/>
                </a:lnTo>
                <a:close/>
              </a:path>
            </a:pathLst>
          </a:custGeom>
          <a:solidFill>
            <a:srgbClr val="0E4B82"/>
          </a:solidFill>
        </p:spPr>
        <p:txBody>
          <a:bodyPr wrap="square" lIns="0" tIns="0" rIns="0" bIns="0" rtlCol="0"/>
          <a:lstStyle/>
          <a:p/>
        </p:txBody>
      </p:sp>
      <p:sp>
        <p:nvSpPr>
          <p:cNvPr id="18" name="object 18"/>
          <p:cNvSpPr txBox="1"/>
          <p:nvPr/>
        </p:nvSpPr>
        <p:spPr>
          <a:xfrm>
            <a:off x="7677150" y="1497838"/>
            <a:ext cx="247205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Trebuchet MS" panose="020B0603020202020204"/>
                <a:cs typeface="Trebuchet MS" panose="020B0603020202020204"/>
              </a:rPr>
              <a:t>OpenFlow</a:t>
            </a:r>
            <a:r>
              <a:rPr sz="1800" b="1" spc="10" dirty="0">
                <a:solidFill>
                  <a:srgbClr val="FFFFFF"/>
                </a:solidFill>
                <a:latin typeface="Microsoft JhengHei" panose="020B0604030504040204" charset="-120"/>
                <a:cs typeface="Microsoft JhengHei" panose="020B0604030504040204" charset="-120"/>
              </a:rPr>
              <a:t>基于流表转发</a:t>
            </a:r>
            <a:endParaRPr sz="1800">
              <a:latin typeface="Microsoft JhengHei" panose="020B0604030504040204" charset="-120"/>
              <a:cs typeface="Microsoft JhengHei" panose="020B0604030504040204" charset="-120"/>
            </a:endParaRPr>
          </a:p>
        </p:txBody>
      </p:sp>
      <p:sp>
        <p:nvSpPr>
          <p:cNvPr id="19" name="object 19"/>
          <p:cNvSpPr/>
          <p:nvPr/>
        </p:nvSpPr>
        <p:spPr>
          <a:xfrm>
            <a:off x="6103620" y="1877567"/>
            <a:ext cx="5619115" cy="4622800"/>
          </a:xfrm>
          <a:custGeom>
            <a:avLst/>
            <a:gdLst/>
            <a:ahLst/>
            <a:cxnLst/>
            <a:rect l="l" t="t" r="r" b="b"/>
            <a:pathLst>
              <a:path w="5619115" h="4622800">
                <a:moveTo>
                  <a:pt x="0" y="40386"/>
                </a:moveTo>
                <a:lnTo>
                  <a:pt x="3167" y="24645"/>
                </a:lnTo>
                <a:lnTo>
                  <a:pt x="11810" y="11811"/>
                </a:lnTo>
                <a:lnTo>
                  <a:pt x="24645" y="3167"/>
                </a:lnTo>
                <a:lnTo>
                  <a:pt x="40385" y="0"/>
                </a:lnTo>
                <a:lnTo>
                  <a:pt x="5578602" y="0"/>
                </a:lnTo>
                <a:lnTo>
                  <a:pt x="5594342" y="3167"/>
                </a:lnTo>
                <a:lnTo>
                  <a:pt x="5607177" y="11811"/>
                </a:lnTo>
                <a:lnTo>
                  <a:pt x="5615820" y="24645"/>
                </a:lnTo>
                <a:lnTo>
                  <a:pt x="5618987" y="40386"/>
                </a:lnTo>
                <a:lnTo>
                  <a:pt x="5618987" y="4581893"/>
                </a:lnTo>
                <a:lnTo>
                  <a:pt x="5615820" y="4597619"/>
                </a:lnTo>
                <a:lnTo>
                  <a:pt x="5607177" y="4610460"/>
                </a:lnTo>
                <a:lnTo>
                  <a:pt x="5594342" y="4619117"/>
                </a:lnTo>
                <a:lnTo>
                  <a:pt x="5578602" y="4622292"/>
                </a:lnTo>
                <a:lnTo>
                  <a:pt x="40385" y="4622292"/>
                </a:lnTo>
                <a:lnTo>
                  <a:pt x="24645" y="4619117"/>
                </a:lnTo>
                <a:lnTo>
                  <a:pt x="11810" y="4610460"/>
                </a:lnTo>
                <a:lnTo>
                  <a:pt x="3167" y="4597619"/>
                </a:lnTo>
                <a:lnTo>
                  <a:pt x="0" y="4581893"/>
                </a:lnTo>
                <a:lnTo>
                  <a:pt x="0" y="40386"/>
                </a:lnTo>
                <a:close/>
              </a:path>
            </a:pathLst>
          </a:custGeom>
          <a:ln w="9144">
            <a:solidFill>
              <a:srgbClr val="A6A6A6"/>
            </a:solidFill>
          </a:ln>
        </p:spPr>
        <p:txBody>
          <a:bodyPr wrap="square" lIns="0" tIns="0" rIns="0" bIns="0" rtlCol="0"/>
          <a:lstStyle/>
          <a:p/>
        </p:txBody>
      </p:sp>
      <p:sp>
        <p:nvSpPr>
          <p:cNvPr id="20" name="object 20"/>
          <p:cNvSpPr/>
          <p:nvPr/>
        </p:nvSpPr>
        <p:spPr>
          <a:xfrm>
            <a:off x="8035290" y="3121151"/>
            <a:ext cx="1333500" cy="86995"/>
          </a:xfrm>
          <a:custGeom>
            <a:avLst/>
            <a:gdLst/>
            <a:ahLst/>
            <a:cxnLst/>
            <a:rect l="l" t="t" r="r" b="b"/>
            <a:pathLst>
              <a:path w="1333500" h="86994">
                <a:moveTo>
                  <a:pt x="1246504" y="0"/>
                </a:moveTo>
                <a:lnTo>
                  <a:pt x="1246504" y="86868"/>
                </a:lnTo>
                <a:lnTo>
                  <a:pt x="1304417" y="57912"/>
                </a:lnTo>
                <a:lnTo>
                  <a:pt x="1260982" y="57912"/>
                </a:lnTo>
                <a:lnTo>
                  <a:pt x="1260982" y="28956"/>
                </a:lnTo>
                <a:lnTo>
                  <a:pt x="1304417" y="28956"/>
                </a:lnTo>
                <a:lnTo>
                  <a:pt x="1246504" y="0"/>
                </a:lnTo>
                <a:close/>
              </a:path>
              <a:path w="1333500" h="86994">
                <a:moveTo>
                  <a:pt x="1246504" y="28956"/>
                </a:moveTo>
                <a:lnTo>
                  <a:pt x="0" y="28956"/>
                </a:lnTo>
                <a:lnTo>
                  <a:pt x="0" y="57912"/>
                </a:lnTo>
                <a:lnTo>
                  <a:pt x="1246504" y="57912"/>
                </a:lnTo>
                <a:lnTo>
                  <a:pt x="1246504" y="28956"/>
                </a:lnTo>
                <a:close/>
              </a:path>
              <a:path w="1333500" h="86994">
                <a:moveTo>
                  <a:pt x="1304417" y="28956"/>
                </a:moveTo>
                <a:lnTo>
                  <a:pt x="1260982" y="28956"/>
                </a:lnTo>
                <a:lnTo>
                  <a:pt x="1260982" y="57912"/>
                </a:lnTo>
                <a:lnTo>
                  <a:pt x="1304417" y="57912"/>
                </a:lnTo>
                <a:lnTo>
                  <a:pt x="1333373" y="43434"/>
                </a:lnTo>
                <a:lnTo>
                  <a:pt x="1304417" y="28956"/>
                </a:lnTo>
                <a:close/>
              </a:path>
            </a:pathLst>
          </a:custGeom>
          <a:solidFill>
            <a:srgbClr val="0E4B82"/>
          </a:solidFill>
        </p:spPr>
        <p:txBody>
          <a:bodyPr wrap="square" lIns="0" tIns="0" rIns="0" bIns="0" rtlCol="0"/>
          <a:lstStyle/>
          <a:p/>
        </p:txBody>
      </p:sp>
      <p:graphicFrame>
        <p:nvGraphicFramePr>
          <p:cNvPr id="21" name="object 21"/>
          <p:cNvGraphicFramePr>
            <a:graphicFrameLocks noGrp="1"/>
          </p:cNvGraphicFramePr>
          <p:nvPr/>
        </p:nvGraphicFramePr>
        <p:xfrm>
          <a:off x="1980057" y="3812057"/>
          <a:ext cx="3510915" cy="640080"/>
        </p:xfrm>
        <a:graphic>
          <a:graphicData uri="http://schemas.openxmlformats.org/drawingml/2006/table">
            <a:tbl>
              <a:tblPr firstRow="1" bandRow="1">
                <a:tableStyleId>{2D5ABB26-0587-4C30-8999-92F81FD0307C}</a:tableStyleId>
              </a:tblPr>
              <a:tblGrid>
                <a:gridCol w="1021080"/>
                <a:gridCol w="633730"/>
                <a:gridCol w="1088389"/>
                <a:gridCol w="748029"/>
              </a:tblGrid>
              <a:tr h="316839">
                <a:tc>
                  <a:txBody>
                    <a:bodyPr/>
                    <a:lstStyle/>
                    <a:p>
                      <a:pPr algn="ctr">
                        <a:lnSpc>
                          <a:spcPct val="100000"/>
                        </a:lnSpc>
                        <a:spcBef>
                          <a:spcPts val="385"/>
                        </a:spcBef>
                      </a:pPr>
                      <a:r>
                        <a:rPr sz="1300" b="1" spc="5" dirty="0">
                          <a:solidFill>
                            <a:srgbClr val="FFFFFF"/>
                          </a:solidFill>
                          <a:latin typeface="Microsoft JhengHei" panose="020B0604030504040204" charset="-120"/>
                          <a:cs typeface="Microsoft JhengHei" panose="020B0604030504040204" charset="-120"/>
                        </a:rPr>
                        <a:t>目的网络</a:t>
                      </a:r>
                      <a:endParaRPr sz="1300">
                        <a:latin typeface="Microsoft JhengHei" panose="020B0604030504040204" charset="-120"/>
                        <a:cs typeface="Microsoft JhengHei" panose="020B0604030504040204" charset="-120"/>
                      </a:endParaRPr>
                    </a:p>
                  </a:txBody>
                  <a:tcPr marL="0" marR="0" marT="48895" marB="0">
                    <a:lnR w="12700">
                      <a:solidFill>
                        <a:srgbClr val="FFFFFF"/>
                      </a:solidFill>
                      <a:prstDash val="solid"/>
                    </a:lnR>
                    <a:solidFill>
                      <a:srgbClr val="0E4B82"/>
                    </a:solidFill>
                  </a:tcPr>
                </a:tc>
                <a:tc>
                  <a:txBody>
                    <a:bodyPr/>
                    <a:lstStyle/>
                    <a:p>
                      <a:pPr algn="ctr">
                        <a:lnSpc>
                          <a:spcPct val="100000"/>
                        </a:lnSpc>
                        <a:spcBef>
                          <a:spcPts val="385"/>
                        </a:spcBef>
                      </a:pPr>
                      <a:r>
                        <a:rPr sz="1300" b="1" spc="5" dirty="0">
                          <a:solidFill>
                            <a:srgbClr val="FFFFFF"/>
                          </a:solidFill>
                          <a:latin typeface="Microsoft JhengHei" panose="020B0604030504040204" charset="-120"/>
                          <a:cs typeface="Microsoft JhengHei" panose="020B0604030504040204" charset="-120"/>
                        </a:rPr>
                        <a:t>来源</a:t>
                      </a:r>
                      <a:endParaRPr sz="1300">
                        <a:latin typeface="Microsoft JhengHei" panose="020B0604030504040204" charset="-120"/>
                        <a:cs typeface="Microsoft JhengHei" panose="020B0604030504040204" charset="-120"/>
                      </a:endParaRPr>
                    </a:p>
                  </a:txBody>
                  <a:tcPr marL="0" marR="0" marT="48895" marB="0">
                    <a:lnL w="12700">
                      <a:solidFill>
                        <a:srgbClr val="FFFFFF"/>
                      </a:solidFill>
                      <a:prstDash val="solid"/>
                    </a:lnL>
                    <a:lnR w="12700">
                      <a:solidFill>
                        <a:srgbClr val="FFFFFF"/>
                      </a:solidFill>
                      <a:prstDash val="solid"/>
                    </a:lnR>
                    <a:solidFill>
                      <a:srgbClr val="0E4B82"/>
                    </a:solidFill>
                  </a:tcPr>
                </a:tc>
                <a:tc>
                  <a:txBody>
                    <a:bodyPr/>
                    <a:lstStyle/>
                    <a:p>
                      <a:pPr marL="294640">
                        <a:lnSpc>
                          <a:spcPct val="100000"/>
                        </a:lnSpc>
                        <a:spcBef>
                          <a:spcPts val="385"/>
                        </a:spcBef>
                      </a:pPr>
                      <a:r>
                        <a:rPr sz="1300" b="1" spc="5" dirty="0">
                          <a:solidFill>
                            <a:srgbClr val="FFFFFF"/>
                          </a:solidFill>
                          <a:latin typeface="Microsoft JhengHei" panose="020B0604030504040204" charset="-120"/>
                          <a:cs typeface="Microsoft JhengHei" panose="020B0604030504040204" charset="-120"/>
                        </a:rPr>
                        <a:t>下一跳</a:t>
                      </a:r>
                      <a:endParaRPr sz="1300">
                        <a:latin typeface="Microsoft JhengHei" panose="020B0604030504040204" charset="-120"/>
                        <a:cs typeface="Microsoft JhengHei" panose="020B0604030504040204" charset="-120"/>
                      </a:endParaRPr>
                    </a:p>
                  </a:txBody>
                  <a:tcPr marL="0" marR="0" marT="48895" marB="0">
                    <a:lnL w="12700">
                      <a:solidFill>
                        <a:srgbClr val="FFFFFF"/>
                      </a:solidFill>
                      <a:prstDash val="solid"/>
                    </a:lnL>
                    <a:lnR w="12700">
                      <a:solidFill>
                        <a:srgbClr val="FFFFFF"/>
                      </a:solidFill>
                      <a:prstDash val="solid"/>
                    </a:lnR>
                    <a:solidFill>
                      <a:srgbClr val="0E4B82"/>
                    </a:solidFill>
                  </a:tcPr>
                </a:tc>
                <a:tc>
                  <a:txBody>
                    <a:bodyPr/>
                    <a:lstStyle/>
                    <a:p>
                      <a:pPr marL="125095">
                        <a:lnSpc>
                          <a:spcPct val="100000"/>
                        </a:lnSpc>
                        <a:spcBef>
                          <a:spcPts val="385"/>
                        </a:spcBef>
                      </a:pPr>
                      <a:r>
                        <a:rPr sz="1300" b="1" spc="5" dirty="0">
                          <a:solidFill>
                            <a:srgbClr val="FFFFFF"/>
                          </a:solidFill>
                          <a:latin typeface="Microsoft JhengHei" panose="020B0604030504040204" charset="-120"/>
                          <a:cs typeface="Microsoft JhengHei" panose="020B0604030504040204" charset="-120"/>
                        </a:rPr>
                        <a:t>出接口</a:t>
                      </a:r>
                      <a:endParaRPr sz="1300">
                        <a:latin typeface="Microsoft JhengHei" panose="020B0604030504040204" charset="-120"/>
                        <a:cs typeface="Microsoft JhengHei" panose="020B0604030504040204" charset="-120"/>
                      </a:endParaRPr>
                    </a:p>
                  </a:txBody>
                  <a:tcPr marL="0" marR="0" marT="48895" marB="0">
                    <a:lnL w="12700">
                      <a:solidFill>
                        <a:srgbClr val="FFFFFF"/>
                      </a:solidFill>
                      <a:prstDash val="solid"/>
                    </a:lnL>
                    <a:solidFill>
                      <a:srgbClr val="0E4B82"/>
                    </a:solidFill>
                  </a:tcPr>
                </a:tc>
              </a:tr>
              <a:tr h="316864">
                <a:tc>
                  <a:txBody>
                    <a:bodyPr/>
                    <a:lstStyle/>
                    <a:p>
                      <a:pPr marR="12065" algn="ctr">
                        <a:lnSpc>
                          <a:spcPct val="100000"/>
                        </a:lnSpc>
                        <a:spcBef>
                          <a:spcPts val="410"/>
                        </a:spcBef>
                      </a:pPr>
                      <a:r>
                        <a:rPr sz="1300" spc="-45" dirty="0">
                          <a:latin typeface="Trebuchet MS" panose="020B0603020202020204"/>
                          <a:cs typeface="Trebuchet MS" panose="020B0603020202020204"/>
                        </a:rPr>
                        <a:t>10.0.0.0/30</a:t>
                      </a:r>
                      <a:endParaRPr sz="1300">
                        <a:latin typeface="Trebuchet MS" panose="020B0603020202020204"/>
                        <a:cs typeface="Trebuchet MS" panose="020B0603020202020204"/>
                      </a:endParaRPr>
                    </a:p>
                  </a:txBody>
                  <a:tcPr marL="0" marR="0" marT="52069"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c>
                  <a:txBody>
                    <a:bodyPr/>
                    <a:lstStyle/>
                    <a:p>
                      <a:pPr marL="1905" algn="ctr">
                        <a:lnSpc>
                          <a:spcPct val="100000"/>
                        </a:lnSpc>
                        <a:spcBef>
                          <a:spcPts val="410"/>
                        </a:spcBef>
                      </a:pPr>
                      <a:r>
                        <a:rPr sz="1300" spc="50" dirty="0">
                          <a:latin typeface="Trebuchet MS" panose="020B0603020202020204"/>
                          <a:cs typeface="Trebuchet MS" panose="020B0603020202020204"/>
                        </a:rPr>
                        <a:t>OSPF</a:t>
                      </a:r>
                      <a:endParaRPr sz="1300">
                        <a:latin typeface="Trebuchet MS" panose="020B0603020202020204"/>
                        <a:cs typeface="Trebuchet MS" panose="020B0603020202020204"/>
                      </a:endParaRPr>
                    </a:p>
                  </a:txBody>
                  <a:tcPr marL="0" marR="0" marT="52069"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c>
                  <a:txBody>
                    <a:bodyPr/>
                    <a:lstStyle/>
                    <a:p>
                      <a:pPr marL="303530">
                        <a:lnSpc>
                          <a:spcPct val="100000"/>
                        </a:lnSpc>
                        <a:spcBef>
                          <a:spcPts val="410"/>
                        </a:spcBef>
                      </a:pPr>
                      <a:r>
                        <a:rPr sz="1300" spc="-60" dirty="0">
                          <a:latin typeface="Trebuchet MS" panose="020B0603020202020204"/>
                          <a:cs typeface="Trebuchet MS" panose="020B0603020202020204"/>
                        </a:rPr>
                        <a:t>1.1.1.2</a:t>
                      </a:r>
                      <a:endParaRPr sz="1300">
                        <a:latin typeface="Trebuchet MS" panose="020B0603020202020204"/>
                        <a:cs typeface="Trebuchet MS" panose="020B0603020202020204"/>
                      </a:endParaRPr>
                    </a:p>
                  </a:txBody>
                  <a:tcPr marL="0" marR="0" marT="52069"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c>
                  <a:txBody>
                    <a:bodyPr/>
                    <a:lstStyle/>
                    <a:p>
                      <a:pPr marL="116205">
                        <a:lnSpc>
                          <a:spcPct val="100000"/>
                        </a:lnSpc>
                        <a:spcBef>
                          <a:spcPts val="410"/>
                        </a:spcBef>
                      </a:pPr>
                      <a:r>
                        <a:rPr sz="1300" spc="-40" dirty="0">
                          <a:latin typeface="Trebuchet MS" panose="020B0603020202020204"/>
                          <a:cs typeface="Trebuchet MS" panose="020B0603020202020204"/>
                        </a:rPr>
                        <a:t>G0/0/1</a:t>
                      </a:r>
                      <a:endParaRPr sz="1300">
                        <a:latin typeface="Trebuchet MS" panose="020B0603020202020204"/>
                        <a:cs typeface="Trebuchet MS" panose="020B0603020202020204"/>
                      </a:endParaRPr>
                    </a:p>
                  </a:txBody>
                  <a:tcPr marL="0" marR="0" marT="52069"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r>
            </a:tbl>
          </a:graphicData>
        </a:graphic>
      </p:graphicFrame>
      <p:sp>
        <p:nvSpPr>
          <p:cNvPr id="22" name="object 22"/>
          <p:cNvSpPr txBox="1"/>
          <p:nvPr/>
        </p:nvSpPr>
        <p:spPr>
          <a:xfrm>
            <a:off x="960119" y="3810000"/>
            <a:ext cx="818515" cy="306705"/>
          </a:xfrm>
          <a:prstGeom prst="rect">
            <a:avLst/>
          </a:prstGeom>
          <a:solidFill>
            <a:srgbClr val="00AFEF">
              <a:alpha val="5097"/>
            </a:srgbClr>
          </a:solidFill>
          <a:ln w="12191">
            <a:solidFill>
              <a:srgbClr val="0E4B82"/>
            </a:solidFill>
          </a:ln>
        </p:spPr>
        <p:txBody>
          <a:bodyPr vert="horz" wrap="square" lIns="0" tIns="34925" rIns="0" bIns="0" rtlCol="0">
            <a:spAutoFit/>
          </a:bodyPr>
          <a:lstStyle/>
          <a:p>
            <a:pPr marL="141605">
              <a:lnSpc>
                <a:spcPct val="100000"/>
              </a:lnSpc>
              <a:spcBef>
                <a:spcPts val="275"/>
              </a:spcBef>
            </a:pPr>
            <a:r>
              <a:rPr sz="1400" dirty="0">
                <a:solidFill>
                  <a:srgbClr val="151515"/>
                </a:solidFill>
                <a:latin typeface="宋体" panose="02010600030101010101" pitchFamily="2" charset="-122"/>
                <a:cs typeface="宋体" panose="02010600030101010101" pitchFamily="2" charset="-122"/>
              </a:rPr>
              <a:t>路由表</a:t>
            </a:r>
            <a:endParaRPr sz="1400">
              <a:latin typeface="宋体" panose="02010600030101010101" pitchFamily="2" charset="-122"/>
              <a:cs typeface="宋体" panose="02010600030101010101" pitchFamily="2" charset="-122"/>
            </a:endParaRPr>
          </a:p>
        </p:txBody>
      </p:sp>
      <p:graphicFrame>
        <p:nvGraphicFramePr>
          <p:cNvPr id="23" name="object 23"/>
          <p:cNvGraphicFramePr>
            <a:graphicFrameLocks noGrp="1"/>
          </p:cNvGraphicFramePr>
          <p:nvPr/>
        </p:nvGraphicFramePr>
        <p:xfrm>
          <a:off x="7038720" y="4423536"/>
          <a:ext cx="4655820" cy="399415"/>
        </p:xfrm>
        <a:graphic>
          <a:graphicData uri="http://schemas.openxmlformats.org/drawingml/2006/table">
            <a:tbl>
              <a:tblPr firstRow="1" bandRow="1">
                <a:tableStyleId>{2D5ABB26-0587-4C30-8999-92F81FD0307C}</a:tableStyleId>
              </a:tblPr>
              <a:tblGrid>
                <a:gridCol w="777240"/>
                <a:gridCol w="841375"/>
                <a:gridCol w="687070"/>
                <a:gridCol w="608330"/>
                <a:gridCol w="936625"/>
                <a:gridCol w="786129"/>
              </a:tblGrid>
              <a:tr h="386206">
                <a:tc>
                  <a:txBody>
                    <a:bodyPr/>
                    <a:lstStyle/>
                    <a:p>
                      <a:pPr marL="121285">
                        <a:lnSpc>
                          <a:spcPct val="100000"/>
                        </a:lnSpc>
                        <a:spcBef>
                          <a:spcPts val="595"/>
                        </a:spcBef>
                      </a:pPr>
                      <a:r>
                        <a:rPr sz="1400" dirty="0">
                          <a:solidFill>
                            <a:srgbClr val="FFFFFF"/>
                          </a:solidFill>
                          <a:latin typeface="宋体" panose="02010600030101010101" pitchFamily="2" charset="-122"/>
                          <a:cs typeface="宋体" panose="02010600030101010101" pitchFamily="2" charset="-122"/>
                        </a:rPr>
                        <a:t>匹配域</a:t>
                      </a:r>
                      <a:endParaRPr sz="1400">
                        <a:latin typeface="宋体" panose="02010600030101010101" pitchFamily="2" charset="-122"/>
                        <a:cs typeface="宋体" panose="02010600030101010101" pitchFamily="2" charset="-122"/>
                      </a:endParaRPr>
                    </a:p>
                  </a:txBody>
                  <a:tcPr marL="0" marR="0" marT="755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4B82"/>
                    </a:solidFill>
                  </a:tcPr>
                </a:tc>
                <a:tc>
                  <a:txBody>
                    <a:bodyPr/>
                    <a:lstStyle/>
                    <a:p>
                      <a:pPr marL="153670">
                        <a:lnSpc>
                          <a:spcPct val="100000"/>
                        </a:lnSpc>
                        <a:spcBef>
                          <a:spcPts val="595"/>
                        </a:spcBef>
                      </a:pPr>
                      <a:r>
                        <a:rPr sz="1400" dirty="0">
                          <a:solidFill>
                            <a:srgbClr val="FFFFFF"/>
                          </a:solidFill>
                          <a:latin typeface="宋体" panose="02010600030101010101" pitchFamily="2" charset="-122"/>
                          <a:cs typeface="宋体" panose="02010600030101010101" pitchFamily="2" charset="-122"/>
                        </a:rPr>
                        <a:t>优先级</a:t>
                      </a:r>
                      <a:endParaRPr sz="1400">
                        <a:latin typeface="宋体" panose="02010600030101010101" pitchFamily="2" charset="-122"/>
                        <a:cs typeface="宋体" panose="02010600030101010101" pitchFamily="2" charset="-122"/>
                      </a:endParaRPr>
                    </a:p>
                  </a:txBody>
                  <a:tcPr marL="0" marR="0" marT="755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4B82"/>
                    </a:solidFill>
                  </a:tcPr>
                </a:tc>
                <a:tc>
                  <a:txBody>
                    <a:bodyPr/>
                    <a:lstStyle/>
                    <a:p>
                      <a:pPr marL="165735">
                        <a:lnSpc>
                          <a:spcPct val="100000"/>
                        </a:lnSpc>
                        <a:spcBef>
                          <a:spcPts val="595"/>
                        </a:spcBef>
                      </a:pPr>
                      <a:r>
                        <a:rPr sz="1400" dirty="0">
                          <a:solidFill>
                            <a:srgbClr val="FFFFFF"/>
                          </a:solidFill>
                          <a:latin typeface="宋体" panose="02010600030101010101" pitchFamily="2" charset="-122"/>
                          <a:cs typeface="宋体" panose="02010600030101010101" pitchFamily="2" charset="-122"/>
                        </a:rPr>
                        <a:t>计数</a:t>
                      </a:r>
                      <a:endParaRPr sz="1400">
                        <a:latin typeface="宋体" panose="02010600030101010101" pitchFamily="2" charset="-122"/>
                        <a:cs typeface="宋体" panose="02010600030101010101" pitchFamily="2" charset="-122"/>
                      </a:endParaRPr>
                    </a:p>
                  </a:txBody>
                  <a:tcPr marL="0" marR="0" marT="755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4B82"/>
                    </a:solidFill>
                  </a:tcPr>
                </a:tc>
                <a:tc>
                  <a:txBody>
                    <a:bodyPr/>
                    <a:lstStyle/>
                    <a:p>
                      <a:pPr marL="125730">
                        <a:lnSpc>
                          <a:spcPct val="100000"/>
                        </a:lnSpc>
                        <a:spcBef>
                          <a:spcPts val="595"/>
                        </a:spcBef>
                      </a:pPr>
                      <a:r>
                        <a:rPr sz="1400" dirty="0">
                          <a:solidFill>
                            <a:srgbClr val="FFFFFF"/>
                          </a:solidFill>
                          <a:latin typeface="宋体" panose="02010600030101010101" pitchFamily="2" charset="-122"/>
                          <a:cs typeface="宋体" panose="02010600030101010101" pitchFamily="2" charset="-122"/>
                        </a:rPr>
                        <a:t>动作</a:t>
                      </a:r>
                      <a:endParaRPr sz="1400">
                        <a:latin typeface="宋体" panose="02010600030101010101" pitchFamily="2" charset="-122"/>
                        <a:cs typeface="宋体" panose="02010600030101010101" pitchFamily="2" charset="-122"/>
                      </a:endParaRPr>
                    </a:p>
                  </a:txBody>
                  <a:tcPr marL="0" marR="0" marT="755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4B82"/>
                    </a:solidFill>
                  </a:tcPr>
                </a:tc>
                <a:tc>
                  <a:txBody>
                    <a:bodyPr/>
                    <a:lstStyle/>
                    <a:p>
                      <a:pPr marL="132715">
                        <a:lnSpc>
                          <a:spcPct val="100000"/>
                        </a:lnSpc>
                        <a:spcBef>
                          <a:spcPts val="620"/>
                        </a:spcBef>
                      </a:pPr>
                      <a:r>
                        <a:rPr sz="1400" spc="5" dirty="0">
                          <a:solidFill>
                            <a:srgbClr val="FFFFFF"/>
                          </a:solidFill>
                          <a:latin typeface="Trebuchet MS" panose="020B0603020202020204"/>
                          <a:cs typeface="Trebuchet MS" panose="020B0603020202020204"/>
                        </a:rPr>
                        <a:t>Timeout</a:t>
                      </a:r>
                      <a:endParaRPr sz="1400">
                        <a:latin typeface="Trebuchet MS" panose="020B0603020202020204"/>
                        <a:cs typeface="Trebuchet MS" panose="020B0603020202020204"/>
                      </a:endParaRPr>
                    </a:p>
                  </a:txBody>
                  <a:tcPr marL="0" marR="0" marT="787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4B82"/>
                    </a:solidFill>
                  </a:tcPr>
                </a:tc>
                <a:tc>
                  <a:txBody>
                    <a:bodyPr/>
                    <a:lstStyle/>
                    <a:p>
                      <a:pPr marL="120015">
                        <a:lnSpc>
                          <a:spcPct val="100000"/>
                        </a:lnSpc>
                        <a:spcBef>
                          <a:spcPts val="620"/>
                        </a:spcBef>
                      </a:pPr>
                      <a:r>
                        <a:rPr sz="1400" spc="15" dirty="0">
                          <a:solidFill>
                            <a:srgbClr val="FFFFFF"/>
                          </a:solidFill>
                          <a:latin typeface="Trebuchet MS" panose="020B0603020202020204"/>
                          <a:cs typeface="Trebuchet MS" panose="020B0603020202020204"/>
                        </a:rPr>
                        <a:t>Cookie</a:t>
                      </a:r>
                      <a:endParaRPr sz="1400">
                        <a:latin typeface="Trebuchet MS" panose="020B0603020202020204"/>
                        <a:cs typeface="Trebuchet MS" panose="020B0603020202020204"/>
                      </a:endParaRPr>
                    </a:p>
                  </a:txBody>
                  <a:tcPr marL="0" marR="0" marT="787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E4B82"/>
                    </a:solidFill>
                  </a:tcPr>
                </a:tc>
              </a:tr>
            </a:tbl>
          </a:graphicData>
        </a:graphic>
      </p:graphicFrame>
      <p:sp>
        <p:nvSpPr>
          <p:cNvPr id="24" name="object 24"/>
          <p:cNvSpPr/>
          <p:nvPr/>
        </p:nvSpPr>
        <p:spPr>
          <a:xfrm>
            <a:off x="1098803" y="2689860"/>
            <a:ext cx="541020" cy="441960"/>
          </a:xfrm>
          <a:prstGeom prst="rect">
            <a:avLst/>
          </a:prstGeom>
          <a:blipFill>
            <a:blip r:embed="rId1" cstate="print"/>
            <a:stretch>
              <a:fillRect/>
            </a:stretch>
          </a:blipFill>
        </p:spPr>
        <p:txBody>
          <a:bodyPr wrap="square" lIns="0" tIns="0" rIns="0" bIns="0" rtlCol="0"/>
          <a:lstStyle/>
          <a:p/>
        </p:txBody>
      </p:sp>
      <p:sp>
        <p:nvSpPr>
          <p:cNvPr id="25" name="object 25"/>
          <p:cNvSpPr/>
          <p:nvPr/>
        </p:nvSpPr>
        <p:spPr>
          <a:xfrm>
            <a:off x="4085844" y="2689860"/>
            <a:ext cx="539496" cy="441960"/>
          </a:xfrm>
          <a:prstGeom prst="rect">
            <a:avLst/>
          </a:prstGeom>
          <a:blipFill>
            <a:blip r:embed="rId1" cstate="print"/>
            <a:stretch>
              <a:fillRect/>
            </a:stretch>
          </a:blipFill>
        </p:spPr>
        <p:txBody>
          <a:bodyPr wrap="square" lIns="0" tIns="0" rIns="0" bIns="0" rtlCol="0"/>
          <a:lstStyle/>
          <a:p/>
        </p:txBody>
      </p:sp>
      <p:sp>
        <p:nvSpPr>
          <p:cNvPr id="26" name="object 26"/>
          <p:cNvSpPr/>
          <p:nvPr/>
        </p:nvSpPr>
        <p:spPr>
          <a:xfrm>
            <a:off x="1640585" y="2911601"/>
            <a:ext cx="2446655" cy="0"/>
          </a:xfrm>
          <a:custGeom>
            <a:avLst/>
            <a:gdLst/>
            <a:ahLst/>
            <a:cxnLst/>
            <a:rect l="l" t="t" r="r" b="b"/>
            <a:pathLst>
              <a:path w="2446654">
                <a:moveTo>
                  <a:pt x="0" y="0"/>
                </a:moveTo>
                <a:lnTo>
                  <a:pt x="2446401" y="0"/>
                </a:lnTo>
              </a:path>
            </a:pathLst>
          </a:custGeom>
          <a:ln w="19812">
            <a:solidFill>
              <a:srgbClr val="000000"/>
            </a:solidFill>
          </a:ln>
        </p:spPr>
        <p:txBody>
          <a:bodyPr wrap="square" lIns="0" tIns="0" rIns="0" bIns="0" rtlCol="0"/>
          <a:lstStyle/>
          <a:p/>
        </p:txBody>
      </p:sp>
      <p:sp>
        <p:nvSpPr>
          <p:cNvPr id="27" name="object 27"/>
          <p:cNvSpPr/>
          <p:nvPr/>
        </p:nvSpPr>
        <p:spPr>
          <a:xfrm>
            <a:off x="2379726" y="3093720"/>
            <a:ext cx="1333500" cy="78105"/>
          </a:xfrm>
          <a:custGeom>
            <a:avLst/>
            <a:gdLst/>
            <a:ahLst/>
            <a:cxnLst/>
            <a:rect l="l" t="t" r="r" b="b"/>
            <a:pathLst>
              <a:path w="1333500" h="78105">
                <a:moveTo>
                  <a:pt x="1255649" y="0"/>
                </a:moveTo>
                <a:lnTo>
                  <a:pt x="1255649" y="77724"/>
                </a:lnTo>
                <a:lnTo>
                  <a:pt x="1307465" y="51815"/>
                </a:lnTo>
                <a:lnTo>
                  <a:pt x="1268602" y="51815"/>
                </a:lnTo>
                <a:lnTo>
                  <a:pt x="1268602" y="25907"/>
                </a:lnTo>
                <a:lnTo>
                  <a:pt x="1307464" y="25907"/>
                </a:lnTo>
                <a:lnTo>
                  <a:pt x="1255649" y="0"/>
                </a:lnTo>
                <a:close/>
              </a:path>
              <a:path w="1333500" h="78105">
                <a:moveTo>
                  <a:pt x="1255649" y="25907"/>
                </a:moveTo>
                <a:lnTo>
                  <a:pt x="0" y="25907"/>
                </a:lnTo>
                <a:lnTo>
                  <a:pt x="0" y="51815"/>
                </a:lnTo>
                <a:lnTo>
                  <a:pt x="1255649" y="51815"/>
                </a:lnTo>
                <a:lnTo>
                  <a:pt x="1255649" y="25907"/>
                </a:lnTo>
                <a:close/>
              </a:path>
              <a:path w="1333500" h="78105">
                <a:moveTo>
                  <a:pt x="1307464" y="25907"/>
                </a:moveTo>
                <a:lnTo>
                  <a:pt x="1268602" y="25907"/>
                </a:lnTo>
                <a:lnTo>
                  <a:pt x="1268602" y="51815"/>
                </a:lnTo>
                <a:lnTo>
                  <a:pt x="1307465" y="51815"/>
                </a:lnTo>
                <a:lnTo>
                  <a:pt x="1333373" y="38862"/>
                </a:lnTo>
                <a:lnTo>
                  <a:pt x="1307464" y="25907"/>
                </a:lnTo>
                <a:close/>
              </a:path>
            </a:pathLst>
          </a:custGeom>
          <a:solidFill>
            <a:srgbClr val="0E4B82"/>
          </a:solidFill>
        </p:spPr>
        <p:txBody>
          <a:bodyPr wrap="square" lIns="0" tIns="0" rIns="0" bIns="0" rtlCol="0"/>
          <a:lstStyle/>
          <a:p/>
        </p:txBody>
      </p:sp>
      <p:sp>
        <p:nvSpPr>
          <p:cNvPr id="28" name="object 28"/>
          <p:cNvSpPr txBox="1"/>
          <p:nvPr/>
        </p:nvSpPr>
        <p:spPr>
          <a:xfrm>
            <a:off x="1704594" y="3018789"/>
            <a:ext cx="587375" cy="239395"/>
          </a:xfrm>
          <a:prstGeom prst="rect">
            <a:avLst/>
          </a:prstGeom>
        </p:spPr>
        <p:txBody>
          <a:bodyPr vert="horz" wrap="square" lIns="0" tIns="13335" rIns="0" bIns="0" rtlCol="0">
            <a:spAutoFit/>
          </a:bodyPr>
          <a:lstStyle/>
          <a:p>
            <a:pPr marL="12700">
              <a:lnSpc>
                <a:spcPct val="100000"/>
              </a:lnSpc>
              <a:spcBef>
                <a:spcPts val="105"/>
              </a:spcBef>
            </a:pPr>
            <a:r>
              <a:rPr sz="1400" spc="40" dirty="0">
                <a:latin typeface="Trebuchet MS" panose="020B0603020202020204"/>
                <a:cs typeface="Trebuchet MS" panose="020B0603020202020204"/>
              </a:rPr>
              <a:t>G</a:t>
            </a:r>
            <a:r>
              <a:rPr sz="1400" spc="45" dirty="0">
                <a:latin typeface="Trebuchet MS" panose="020B0603020202020204"/>
                <a:cs typeface="Trebuchet MS" panose="020B0603020202020204"/>
              </a:rPr>
              <a:t>0</a:t>
            </a:r>
            <a:r>
              <a:rPr sz="1400" spc="-75" dirty="0">
                <a:latin typeface="Trebuchet MS" panose="020B0603020202020204"/>
                <a:cs typeface="Trebuchet MS" panose="020B0603020202020204"/>
              </a:rPr>
              <a:t>/0/1</a:t>
            </a:r>
            <a:endParaRPr sz="1400">
              <a:latin typeface="Trebuchet MS" panose="020B0603020202020204"/>
              <a:cs typeface="Trebuchet MS" panose="020B0603020202020204"/>
            </a:endParaRPr>
          </a:p>
        </p:txBody>
      </p:sp>
      <p:sp>
        <p:nvSpPr>
          <p:cNvPr id="29" name="object 29"/>
          <p:cNvSpPr txBox="1"/>
          <p:nvPr/>
        </p:nvSpPr>
        <p:spPr>
          <a:xfrm>
            <a:off x="3569589" y="2668270"/>
            <a:ext cx="471805" cy="208279"/>
          </a:xfrm>
          <a:prstGeom prst="rect">
            <a:avLst/>
          </a:prstGeom>
        </p:spPr>
        <p:txBody>
          <a:bodyPr vert="horz" wrap="square" lIns="0" tIns="12700" rIns="0" bIns="0" rtlCol="0">
            <a:spAutoFit/>
          </a:bodyPr>
          <a:lstStyle/>
          <a:p>
            <a:pPr marL="12700">
              <a:lnSpc>
                <a:spcPct val="100000"/>
              </a:lnSpc>
              <a:spcBef>
                <a:spcPts val="100"/>
              </a:spcBef>
            </a:pPr>
            <a:r>
              <a:rPr sz="1200" spc="-55" dirty="0">
                <a:latin typeface="Trebuchet MS" panose="020B0603020202020204"/>
                <a:cs typeface="Trebuchet MS" panose="020B0603020202020204"/>
              </a:rPr>
              <a:t>1.1.1.2</a:t>
            </a:r>
            <a:endParaRPr sz="1200">
              <a:latin typeface="Trebuchet MS" panose="020B0603020202020204"/>
              <a:cs typeface="Trebuchet MS" panose="020B0603020202020204"/>
            </a:endParaRPr>
          </a:p>
        </p:txBody>
      </p:sp>
      <p:sp>
        <p:nvSpPr>
          <p:cNvPr id="30" name="object 30"/>
          <p:cNvSpPr/>
          <p:nvPr/>
        </p:nvSpPr>
        <p:spPr>
          <a:xfrm>
            <a:off x="10391393" y="2975610"/>
            <a:ext cx="365125" cy="0"/>
          </a:xfrm>
          <a:custGeom>
            <a:avLst/>
            <a:gdLst/>
            <a:ahLst/>
            <a:cxnLst/>
            <a:rect l="l" t="t" r="r" b="b"/>
            <a:pathLst>
              <a:path w="365125">
                <a:moveTo>
                  <a:pt x="0" y="0"/>
                </a:moveTo>
                <a:lnTo>
                  <a:pt x="364998" y="0"/>
                </a:lnTo>
              </a:path>
            </a:pathLst>
          </a:custGeom>
          <a:ln w="19812">
            <a:solidFill>
              <a:srgbClr val="151515"/>
            </a:solidFill>
          </a:ln>
        </p:spPr>
        <p:txBody>
          <a:bodyPr wrap="square" lIns="0" tIns="0" rIns="0" bIns="0" rtlCol="0"/>
          <a:lstStyle/>
          <a:p/>
        </p:txBody>
      </p:sp>
      <p:sp>
        <p:nvSpPr>
          <p:cNvPr id="31" name="object 31"/>
          <p:cNvSpPr/>
          <p:nvPr/>
        </p:nvSpPr>
        <p:spPr>
          <a:xfrm>
            <a:off x="10746485" y="2879598"/>
            <a:ext cx="0" cy="187325"/>
          </a:xfrm>
          <a:custGeom>
            <a:avLst/>
            <a:gdLst/>
            <a:ahLst/>
            <a:cxnLst/>
            <a:rect l="l" t="t" r="r" b="b"/>
            <a:pathLst>
              <a:path h="187325">
                <a:moveTo>
                  <a:pt x="0" y="0"/>
                </a:moveTo>
                <a:lnTo>
                  <a:pt x="0" y="186943"/>
                </a:lnTo>
              </a:path>
            </a:pathLst>
          </a:custGeom>
          <a:ln w="19812">
            <a:solidFill>
              <a:srgbClr val="151515"/>
            </a:solidFill>
          </a:ln>
        </p:spPr>
        <p:txBody>
          <a:bodyPr wrap="square" lIns="0" tIns="0" rIns="0" bIns="0" rtlCol="0"/>
          <a:lstStyle/>
          <a:p/>
        </p:txBody>
      </p:sp>
      <p:sp>
        <p:nvSpPr>
          <p:cNvPr id="32" name="object 32"/>
          <p:cNvSpPr txBox="1"/>
          <p:nvPr/>
        </p:nvSpPr>
        <p:spPr>
          <a:xfrm>
            <a:off x="10445242" y="2580513"/>
            <a:ext cx="785495" cy="208279"/>
          </a:xfrm>
          <a:prstGeom prst="rect">
            <a:avLst/>
          </a:prstGeom>
        </p:spPr>
        <p:txBody>
          <a:bodyPr vert="horz" wrap="square" lIns="0" tIns="12700" rIns="0" bIns="0" rtlCol="0">
            <a:spAutoFit/>
          </a:bodyPr>
          <a:lstStyle/>
          <a:p>
            <a:pPr marL="12700">
              <a:lnSpc>
                <a:spcPct val="100000"/>
              </a:lnSpc>
              <a:spcBef>
                <a:spcPts val="100"/>
              </a:spcBef>
            </a:pPr>
            <a:r>
              <a:rPr sz="1200" spc="-40" dirty="0">
                <a:latin typeface="Trebuchet MS" panose="020B0603020202020204"/>
                <a:cs typeface="Trebuchet MS" panose="020B0603020202020204"/>
              </a:rPr>
              <a:t>10.0.0.0/30</a:t>
            </a:r>
            <a:endParaRPr sz="1200">
              <a:latin typeface="Trebuchet MS" panose="020B0603020202020204"/>
              <a:cs typeface="Trebuchet MS" panose="020B0603020202020204"/>
            </a:endParaRPr>
          </a:p>
        </p:txBody>
      </p:sp>
      <p:sp>
        <p:nvSpPr>
          <p:cNvPr id="33" name="object 33"/>
          <p:cNvSpPr/>
          <p:nvPr/>
        </p:nvSpPr>
        <p:spPr>
          <a:xfrm>
            <a:off x="4635246" y="2911601"/>
            <a:ext cx="365125" cy="0"/>
          </a:xfrm>
          <a:custGeom>
            <a:avLst/>
            <a:gdLst/>
            <a:ahLst/>
            <a:cxnLst/>
            <a:rect l="l" t="t" r="r" b="b"/>
            <a:pathLst>
              <a:path w="365125">
                <a:moveTo>
                  <a:pt x="0" y="0"/>
                </a:moveTo>
                <a:lnTo>
                  <a:pt x="364998" y="0"/>
                </a:lnTo>
              </a:path>
            </a:pathLst>
          </a:custGeom>
          <a:ln w="19812">
            <a:solidFill>
              <a:srgbClr val="151515"/>
            </a:solidFill>
          </a:ln>
        </p:spPr>
        <p:txBody>
          <a:bodyPr wrap="square" lIns="0" tIns="0" rIns="0" bIns="0" rtlCol="0"/>
          <a:lstStyle/>
          <a:p/>
        </p:txBody>
      </p:sp>
      <p:sp>
        <p:nvSpPr>
          <p:cNvPr id="34" name="object 34"/>
          <p:cNvSpPr/>
          <p:nvPr/>
        </p:nvSpPr>
        <p:spPr>
          <a:xfrm>
            <a:off x="4990338" y="2817114"/>
            <a:ext cx="0" cy="187325"/>
          </a:xfrm>
          <a:custGeom>
            <a:avLst/>
            <a:gdLst/>
            <a:ahLst/>
            <a:cxnLst/>
            <a:rect l="l" t="t" r="r" b="b"/>
            <a:pathLst>
              <a:path h="187325">
                <a:moveTo>
                  <a:pt x="0" y="0"/>
                </a:moveTo>
                <a:lnTo>
                  <a:pt x="0" y="186944"/>
                </a:lnTo>
              </a:path>
            </a:pathLst>
          </a:custGeom>
          <a:ln w="19812">
            <a:solidFill>
              <a:srgbClr val="151515"/>
            </a:solidFill>
          </a:ln>
        </p:spPr>
        <p:txBody>
          <a:bodyPr wrap="square" lIns="0" tIns="0" rIns="0" bIns="0" rtlCol="0"/>
          <a:lstStyle/>
          <a:p/>
        </p:txBody>
      </p:sp>
      <p:sp>
        <p:nvSpPr>
          <p:cNvPr id="35" name="object 35"/>
          <p:cNvSpPr txBox="1"/>
          <p:nvPr/>
        </p:nvSpPr>
        <p:spPr>
          <a:xfrm>
            <a:off x="4702555" y="2627833"/>
            <a:ext cx="786130" cy="208915"/>
          </a:xfrm>
          <a:prstGeom prst="rect">
            <a:avLst/>
          </a:prstGeom>
        </p:spPr>
        <p:txBody>
          <a:bodyPr vert="horz" wrap="square" lIns="0" tIns="12700" rIns="0" bIns="0" rtlCol="0">
            <a:spAutoFit/>
          </a:bodyPr>
          <a:lstStyle/>
          <a:p>
            <a:pPr marL="12700">
              <a:lnSpc>
                <a:spcPct val="100000"/>
              </a:lnSpc>
              <a:spcBef>
                <a:spcPts val="100"/>
              </a:spcBef>
            </a:pPr>
            <a:r>
              <a:rPr sz="1200" spc="-40" dirty="0">
                <a:latin typeface="Trebuchet MS" panose="020B0603020202020204"/>
                <a:cs typeface="Trebuchet MS" panose="020B0603020202020204"/>
              </a:rPr>
              <a:t>10.0.0.0/30</a:t>
            </a:r>
            <a:endParaRPr sz="1200">
              <a:latin typeface="Trebuchet MS" panose="020B0603020202020204"/>
              <a:cs typeface="Trebuchet MS" panose="020B0603020202020204"/>
            </a:endParaRPr>
          </a:p>
        </p:txBody>
      </p:sp>
      <p:sp>
        <p:nvSpPr>
          <p:cNvPr id="36" name="object 36"/>
          <p:cNvSpPr txBox="1"/>
          <p:nvPr/>
        </p:nvSpPr>
        <p:spPr>
          <a:xfrm>
            <a:off x="1718564" y="2652140"/>
            <a:ext cx="471805" cy="208279"/>
          </a:xfrm>
          <a:prstGeom prst="rect">
            <a:avLst/>
          </a:prstGeom>
        </p:spPr>
        <p:txBody>
          <a:bodyPr vert="horz" wrap="square" lIns="0" tIns="12700" rIns="0" bIns="0" rtlCol="0">
            <a:spAutoFit/>
          </a:bodyPr>
          <a:lstStyle/>
          <a:p>
            <a:pPr marL="12700">
              <a:lnSpc>
                <a:spcPct val="100000"/>
              </a:lnSpc>
              <a:spcBef>
                <a:spcPts val="100"/>
              </a:spcBef>
            </a:pPr>
            <a:r>
              <a:rPr sz="1200" spc="-55" dirty="0">
                <a:latin typeface="Trebuchet MS" panose="020B0603020202020204"/>
                <a:cs typeface="Trebuchet MS" panose="020B0603020202020204"/>
              </a:rPr>
              <a:t>1.1.1.1</a:t>
            </a:r>
            <a:endParaRPr sz="1200">
              <a:latin typeface="Trebuchet MS" panose="020B0603020202020204"/>
              <a:cs typeface="Trebuchet MS" panose="020B0603020202020204"/>
            </a:endParaRPr>
          </a:p>
        </p:txBody>
      </p:sp>
      <p:sp>
        <p:nvSpPr>
          <p:cNvPr id="37" name="object 37"/>
          <p:cNvSpPr txBox="1"/>
          <p:nvPr/>
        </p:nvSpPr>
        <p:spPr>
          <a:xfrm>
            <a:off x="9385172" y="2016632"/>
            <a:ext cx="795020" cy="239395"/>
          </a:xfrm>
          <a:prstGeom prst="rect">
            <a:avLst/>
          </a:prstGeom>
        </p:spPr>
        <p:txBody>
          <a:bodyPr vert="horz" wrap="square" lIns="0" tIns="13335" rIns="0" bIns="0" rtlCol="0">
            <a:spAutoFit/>
          </a:bodyPr>
          <a:lstStyle/>
          <a:p>
            <a:pPr marL="12700">
              <a:lnSpc>
                <a:spcPct val="100000"/>
              </a:lnSpc>
              <a:spcBef>
                <a:spcPts val="105"/>
              </a:spcBef>
            </a:pPr>
            <a:r>
              <a:rPr sz="1400" spc="80" dirty="0">
                <a:latin typeface="Trebuchet MS" panose="020B0603020202020204"/>
                <a:cs typeface="Trebuchet MS" panose="020B0603020202020204"/>
              </a:rPr>
              <a:t>OF</a:t>
            </a:r>
            <a:r>
              <a:rPr sz="1400" dirty="0">
                <a:latin typeface="宋体" panose="02010600030101010101" pitchFamily="2" charset="-122"/>
                <a:cs typeface="宋体" panose="02010600030101010101" pitchFamily="2" charset="-122"/>
              </a:rPr>
              <a:t>控制器</a:t>
            </a:r>
            <a:endParaRPr sz="1400">
              <a:latin typeface="宋体" panose="02010600030101010101" pitchFamily="2" charset="-122"/>
              <a:cs typeface="宋体" panose="02010600030101010101" pitchFamily="2" charset="-122"/>
            </a:endParaRPr>
          </a:p>
        </p:txBody>
      </p:sp>
      <p:sp>
        <p:nvSpPr>
          <p:cNvPr id="38" name="object 38"/>
          <p:cNvSpPr txBox="1"/>
          <p:nvPr/>
        </p:nvSpPr>
        <p:spPr>
          <a:xfrm>
            <a:off x="606348" y="4666640"/>
            <a:ext cx="5180965" cy="1781810"/>
          </a:xfrm>
          <a:prstGeom prst="rect">
            <a:avLst/>
          </a:prstGeom>
        </p:spPr>
        <p:txBody>
          <a:bodyPr vert="horz" wrap="square" lIns="0" tIns="12700" rIns="0" bIns="0" rtlCol="0">
            <a:spAutoFit/>
          </a:bodyPr>
          <a:lstStyle/>
          <a:p>
            <a:pPr marL="299085" marR="5080" indent="-287020">
              <a:lnSpc>
                <a:spcPct val="120000"/>
              </a:lnSpc>
              <a:spcBef>
                <a:spcPts val="100"/>
              </a:spcBef>
              <a:buFont typeface="Arial" panose="020B0604020202020204"/>
              <a:buChar char="•"/>
              <a:tabLst>
                <a:tab pos="299085" algn="l"/>
                <a:tab pos="299720" algn="l"/>
              </a:tabLst>
            </a:pPr>
            <a:r>
              <a:rPr sz="1600" spc="-5" dirty="0">
                <a:latin typeface="宋体" panose="02010600030101010101" pitchFamily="2" charset="-122"/>
                <a:cs typeface="宋体" panose="02010600030101010101" pitchFamily="2" charset="-122"/>
              </a:rPr>
              <a:t>经典的网络转发方式是网络设备通</a:t>
            </a:r>
            <a:r>
              <a:rPr sz="1600" spc="5" dirty="0">
                <a:latin typeface="宋体" panose="02010600030101010101" pitchFamily="2" charset="-122"/>
                <a:cs typeface="宋体" panose="02010600030101010101" pitchFamily="2" charset="-122"/>
              </a:rPr>
              <a:t>过</a:t>
            </a:r>
            <a:r>
              <a:rPr sz="1600" spc="-5" dirty="0">
                <a:latin typeface="宋体" panose="02010600030101010101" pitchFamily="2" charset="-122"/>
                <a:cs typeface="宋体" panose="02010600030101010101" pitchFamily="2" charset="-122"/>
              </a:rPr>
              <a:t>查询</a:t>
            </a:r>
            <a:r>
              <a:rPr sz="1600" spc="5" dirty="0">
                <a:latin typeface="宋体" panose="02010600030101010101" pitchFamily="2" charset="-122"/>
                <a:cs typeface="宋体" panose="02010600030101010101" pitchFamily="2" charset="-122"/>
              </a:rPr>
              <a:t>路</a:t>
            </a:r>
            <a:r>
              <a:rPr sz="1600" spc="-5" dirty="0">
                <a:latin typeface="宋体" panose="02010600030101010101" pitchFamily="2" charset="-122"/>
                <a:cs typeface="宋体" panose="02010600030101010101" pitchFamily="2" charset="-122"/>
              </a:rPr>
              <a:t>由表</a:t>
            </a:r>
            <a:r>
              <a:rPr sz="1600" spc="5" dirty="0">
                <a:latin typeface="宋体" panose="02010600030101010101" pitchFamily="2" charset="-122"/>
                <a:cs typeface="宋体" panose="02010600030101010101" pitchFamily="2" charset="-122"/>
              </a:rPr>
              <a:t>指</a:t>
            </a:r>
            <a:r>
              <a:rPr sz="1600" spc="-5" dirty="0">
                <a:latin typeface="宋体" panose="02010600030101010101" pitchFamily="2" charset="-122"/>
                <a:cs typeface="宋体" panose="02010600030101010101" pitchFamily="2" charset="-122"/>
              </a:rPr>
              <a:t>导流 </a:t>
            </a:r>
            <a:r>
              <a:rPr sz="1600" spc="-5" dirty="0">
                <a:latin typeface="宋体" panose="02010600030101010101" pitchFamily="2" charset="-122"/>
                <a:cs typeface="宋体" panose="02010600030101010101" pitchFamily="2" charset="-122"/>
              </a:rPr>
              <a:t>量转发。</a:t>
            </a:r>
            <a:endParaRPr sz="1600">
              <a:latin typeface="宋体" panose="02010600030101010101" pitchFamily="2" charset="-122"/>
              <a:cs typeface="宋体" panose="02010600030101010101" pitchFamily="2" charset="-122"/>
            </a:endParaRPr>
          </a:p>
          <a:p>
            <a:pPr marL="299085" indent="-287020">
              <a:lnSpc>
                <a:spcPct val="100000"/>
              </a:lnSpc>
              <a:spcBef>
                <a:spcPts val="385"/>
              </a:spcBef>
              <a:buFont typeface="Arial" panose="020B0604020202020204"/>
              <a:buChar char="•"/>
              <a:tabLst>
                <a:tab pos="299085" algn="l"/>
                <a:tab pos="299720" algn="l"/>
              </a:tabLst>
            </a:pPr>
            <a:r>
              <a:rPr sz="1600" spc="-10" dirty="0">
                <a:latin typeface="宋体" panose="02010600030101010101" pitchFamily="2" charset="-122"/>
                <a:cs typeface="宋体" panose="02010600030101010101" pitchFamily="2" charset="-122"/>
              </a:rPr>
              <a:t>路由表的条目由网络设备之间运行</a:t>
            </a:r>
            <a:r>
              <a:rPr sz="1600" dirty="0">
                <a:latin typeface="宋体" panose="02010600030101010101" pitchFamily="2" charset="-122"/>
                <a:cs typeface="宋体" panose="02010600030101010101" pitchFamily="2" charset="-122"/>
              </a:rPr>
              <a:t>路</a:t>
            </a:r>
            <a:r>
              <a:rPr sz="1600" spc="-10" dirty="0">
                <a:latin typeface="宋体" panose="02010600030101010101" pitchFamily="2" charset="-122"/>
                <a:cs typeface="宋体" panose="02010600030101010101" pitchFamily="2" charset="-122"/>
              </a:rPr>
              <a:t>由协</a:t>
            </a:r>
            <a:r>
              <a:rPr sz="1600" dirty="0">
                <a:latin typeface="宋体" panose="02010600030101010101" pitchFamily="2" charset="-122"/>
                <a:cs typeface="宋体" panose="02010600030101010101" pitchFamily="2" charset="-122"/>
              </a:rPr>
              <a:t>议</a:t>
            </a:r>
            <a:r>
              <a:rPr sz="1600" spc="-10" dirty="0">
                <a:latin typeface="宋体" panose="02010600030101010101" pitchFamily="2" charset="-122"/>
                <a:cs typeface="宋体" panose="02010600030101010101" pitchFamily="2" charset="-122"/>
              </a:rPr>
              <a:t>而计</a:t>
            </a:r>
            <a:r>
              <a:rPr sz="1600" dirty="0">
                <a:latin typeface="宋体" panose="02010600030101010101" pitchFamily="2" charset="-122"/>
                <a:cs typeface="宋体" panose="02010600030101010101" pitchFamily="2" charset="-122"/>
              </a:rPr>
              <a:t>算</a:t>
            </a:r>
            <a:r>
              <a:rPr sz="1600" spc="-5" dirty="0">
                <a:latin typeface="宋体" panose="02010600030101010101" pitchFamily="2" charset="-122"/>
                <a:cs typeface="宋体" panose="02010600030101010101" pitchFamily="2" charset="-122"/>
              </a:rPr>
              <a:t>生</a:t>
            </a:r>
            <a:endParaRPr sz="1600">
              <a:latin typeface="宋体" panose="02010600030101010101" pitchFamily="2" charset="-122"/>
              <a:cs typeface="宋体" panose="02010600030101010101" pitchFamily="2" charset="-122"/>
            </a:endParaRPr>
          </a:p>
          <a:p>
            <a:pPr marL="299085">
              <a:lnSpc>
                <a:spcPct val="100000"/>
              </a:lnSpc>
              <a:spcBef>
                <a:spcPts val="385"/>
              </a:spcBef>
            </a:pPr>
            <a:r>
              <a:rPr sz="1600" spc="-5" dirty="0">
                <a:latin typeface="宋体" panose="02010600030101010101" pitchFamily="2" charset="-122"/>
                <a:cs typeface="宋体" panose="02010600030101010101" pitchFamily="2" charset="-122"/>
              </a:rPr>
              <a:t>成。</a:t>
            </a:r>
            <a:endParaRPr sz="1600">
              <a:latin typeface="宋体" panose="02010600030101010101" pitchFamily="2" charset="-122"/>
              <a:cs typeface="宋体" panose="02010600030101010101" pitchFamily="2" charset="-122"/>
            </a:endParaRPr>
          </a:p>
          <a:p>
            <a:pPr marL="299085" marR="5080" indent="-287020">
              <a:lnSpc>
                <a:spcPct val="120000"/>
              </a:lnSpc>
              <a:buFont typeface="Arial" panose="020B0604020202020204"/>
              <a:buChar char="•"/>
              <a:tabLst>
                <a:tab pos="299085" algn="l"/>
                <a:tab pos="299720" algn="l"/>
              </a:tabLst>
            </a:pPr>
            <a:r>
              <a:rPr sz="1600" spc="-5" dirty="0">
                <a:latin typeface="宋体" panose="02010600030101010101" pitchFamily="2" charset="-122"/>
                <a:cs typeface="宋体" panose="02010600030101010101" pitchFamily="2" charset="-122"/>
              </a:rPr>
              <a:t>路由表是定长的。路由表通过最长</a:t>
            </a:r>
            <a:r>
              <a:rPr sz="1600" spc="5" dirty="0">
                <a:latin typeface="宋体" panose="02010600030101010101" pitchFamily="2" charset="-122"/>
                <a:cs typeface="宋体" panose="02010600030101010101" pitchFamily="2" charset="-122"/>
              </a:rPr>
              <a:t>匹</a:t>
            </a:r>
            <a:r>
              <a:rPr sz="1600" spc="-5" dirty="0">
                <a:latin typeface="宋体" panose="02010600030101010101" pitchFamily="2" charset="-122"/>
                <a:cs typeface="宋体" panose="02010600030101010101" pitchFamily="2" charset="-122"/>
              </a:rPr>
              <a:t>配原</a:t>
            </a:r>
            <a:r>
              <a:rPr sz="1600" spc="5" dirty="0">
                <a:latin typeface="宋体" panose="02010600030101010101" pitchFamily="2" charset="-122"/>
                <a:cs typeface="宋体" panose="02010600030101010101" pitchFamily="2" charset="-122"/>
              </a:rPr>
              <a:t>则</a:t>
            </a:r>
            <a:r>
              <a:rPr sz="1600" spc="-5" dirty="0">
                <a:latin typeface="宋体" panose="02010600030101010101" pitchFamily="2" charset="-122"/>
                <a:cs typeface="宋体" panose="02010600030101010101" pitchFamily="2" charset="-122"/>
              </a:rPr>
              <a:t>执行</a:t>
            </a:r>
            <a:r>
              <a:rPr sz="1600" spc="5" dirty="0">
                <a:latin typeface="宋体" panose="02010600030101010101" pitchFamily="2" charset="-122"/>
                <a:cs typeface="宋体" panose="02010600030101010101" pitchFamily="2" charset="-122"/>
              </a:rPr>
              <a:t>报</a:t>
            </a:r>
            <a:r>
              <a:rPr sz="1600" spc="-5" dirty="0">
                <a:latin typeface="宋体" panose="02010600030101010101" pitchFamily="2" charset="-122"/>
                <a:cs typeface="宋体" panose="02010600030101010101" pitchFamily="2" charset="-122"/>
              </a:rPr>
              <a:t>文转 </a:t>
            </a:r>
            <a:r>
              <a:rPr sz="1600" spc="-5" dirty="0">
                <a:latin typeface="宋体" panose="02010600030101010101" pitchFamily="2" charset="-122"/>
                <a:cs typeface="宋体" panose="02010600030101010101" pitchFamily="2" charset="-122"/>
              </a:rPr>
              <a:t>发。一台网络设备只有一张路由表。</a:t>
            </a:r>
            <a:endParaRPr sz="1600">
              <a:latin typeface="宋体" panose="02010600030101010101" pitchFamily="2" charset="-122"/>
              <a:cs typeface="宋体" panose="02010600030101010101" pitchFamily="2" charset="-122"/>
            </a:endParaRPr>
          </a:p>
        </p:txBody>
      </p:sp>
      <p:sp>
        <p:nvSpPr>
          <p:cNvPr id="39" name="object 39"/>
          <p:cNvSpPr txBox="1"/>
          <p:nvPr/>
        </p:nvSpPr>
        <p:spPr>
          <a:xfrm>
            <a:off x="2582417" y="2302510"/>
            <a:ext cx="73914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宋体" panose="02010600030101010101" pitchFamily="2" charset="-122"/>
                <a:cs typeface="宋体" panose="02010600030101010101" pitchFamily="2" charset="-122"/>
              </a:rPr>
              <a:t>路由协议</a:t>
            </a:r>
            <a:endParaRPr sz="1400">
              <a:latin typeface="宋体" panose="02010600030101010101" pitchFamily="2" charset="-122"/>
              <a:cs typeface="宋体" panose="02010600030101010101" pitchFamily="2" charset="-122"/>
            </a:endParaRPr>
          </a:p>
        </p:txBody>
      </p:sp>
      <p:graphicFrame>
        <p:nvGraphicFramePr>
          <p:cNvPr id="40" name="object 40"/>
          <p:cNvGraphicFramePr>
            <a:graphicFrameLocks noGrp="1"/>
          </p:cNvGraphicFramePr>
          <p:nvPr/>
        </p:nvGraphicFramePr>
        <p:xfrm>
          <a:off x="6616445" y="3697223"/>
          <a:ext cx="4352290" cy="248920"/>
        </p:xfrm>
        <a:graphic>
          <a:graphicData uri="http://schemas.openxmlformats.org/drawingml/2006/table">
            <a:tbl>
              <a:tblPr firstRow="1" bandRow="1">
                <a:tableStyleId>{2D5ABB26-0587-4C30-8999-92F81FD0307C}</a:tableStyleId>
              </a:tblPr>
              <a:tblGrid>
                <a:gridCol w="502284"/>
                <a:gridCol w="719454"/>
                <a:gridCol w="307975"/>
                <a:gridCol w="718185"/>
                <a:gridCol w="323214"/>
                <a:gridCol w="593089"/>
                <a:gridCol w="325120"/>
                <a:gridCol w="846454"/>
              </a:tblGrid>
              <a:tr h="127254">
                <a:tc>
                  <a:txBody>
                    <a:bodyPr/>
                    <a:lstStyle/>
                    <a:p>
                      <a:pPr>
                        <a:lnSpc>
                          <a:spcPct val="100000"/>
                        </a:lnSpc>
                      </a:pPr>
                      <a:endParaRPr sz="600">
                        <a:latin typeface="Times New Roman" panose="02020603050405020304"/>
                        <a:cs typeface="Times New Roman" panose="02020603050405020304"/>
                      </a:endParaRPr>
                    </a:p>
                  </a:txBody>
                  <a:tcPr marL="0" marR="0" marT="0" marB="0">
                    <a:lnR w="12700">
                      <a:solidFill>
                        <a:srgbClr val="0E4B82"/>
                      </a:solidFill>
                      <a:prstDash val="solid"/>
                    </a:lnR>
                    <a:lnB w="28575">
                      <a:solidFill>
                        <a:srgbClr val="0E4B82"/>
                      </a:solidFill>
                      <a:prstDash val="solid"/>
                    </a:lnB>
                  </a:tcPr>
                </a:tc>
                <a:tc rowSpan="2">
                  <a:txBody>
                    <a:bodyPr/>
                    <a:lstStyle/>
                    <a:p>
                      <a:pPr marL="88265">
                        <a:lnSpc>
                          <a:spcPct val="100000"/>
                        </a:lnSpc>
                        <a:spcBef>
                          <a:spcPts val="25"/>
                        </a:spcBef>
                      </a:pPr>
                      <a:r>
                        <a:rPr sz="1400" dirty="0">
                          <a:solidFill>
                            <a:srgbClr val="151515"/>
                          </a:solidFill>
                          <a:latin typeface="Trebuchet MS" panose="020B0603020202020204"/>
                          <a:cs typeface="Trebuchet MS" panose="020B0603020202020204"/>
                        </a:rPr>
                        <a:t>Table0</a:t>
                      </a:r>
                      <a:endParaRPr sz="1400">
                        <a:latin typeface="Trebuchet MS" panose="020B0603020202020204"/>
                        <a:cs typeface="Trebuchet MS" panose="020B0603020202020204"/>
                      </a:endParaRPr>
                    </a:p>
                  </a:txBody>
                  <a:tcPr marL="0" marR="0" marT="317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c>
                  <a:txBody>
                    <a:bodyPr/>
                    <a:lstStyle/>
                    <a:p>
                      <a:pPr>
                        <a:lnSpc>
                          <a:spcPct val="100000"/>
                        </a:lnSpc>
                      </a:pPr>
                      <a:endParaRPr sz="700">
                        <a:latin typeface="Times New Roman" panose="02020603050405020304"/>
                        <a:cs typeface="Times New Roman" panose="02020603050405020304"/>
                      </a:endParaRPr>
                    </a:p>
                  </a:txBody>
                  <a:tcPr marL="0" marR="0" marT="0" marB="0">
                    <a:lnL w="12700">
                      <a:solidFill>
                        <a:srgbClr val="0E4B82"/>
                      </a:solidFill>
                      <a:prstDash val="solid"/>
                    </a:lnL>
                    <a:lnR w="12700">
                      <a:solidFill>
                        <a:srgbClr val="0E4B82"/>
                      </a:solidFill>
                      <a:prstDash val="solid"/>
                    </a:lnR>
                    <a:lnB w="28575">
                      <a:solidFill>
                        <a:srgbClr val="0E4B82"/>
                      </a:solidFill>
                      <a:prstDash val="solid"/>
                    </a:lnB>
                  </a:tcPr>
                </a:tc>
                <a:tc rowSpan="2">
                  <a:txBody>
                    <a:bodyPr/>
                    <a:lstStyle/>
                    <a:p>
                      <a:pPr marL="87630">
                        <a:lnSpc>
                          <a:spcPct val="100000"/>
                        </a:lnSpc>
                        <a:spcBef>
                          <a:spcPts val="25"/>
                        </a:spcBef>
                      </a:pPr>
                      <a:r>
                        <a:rPr sz="1400" dirty="0">
                          <a:solidFill>
                            <a:srgbClr val="151515"/>
                          </a:solidFill>
                          <a:latin typeface="Trebuchet MS" panose="020B0603020202020204"/>
                          <a:cs typeface="Trebuchet MS" panose="020B0603020202020204"/>
                        </a:rPr>
                        <a:t>Table1</a:t>
                      </a:r>
                      <a:endParaRPr sz="1400">
                        <a:latin typeface="Trebuchet MS" panose="020B0603020202020204"/>
                        <a:cs typeface="Trebuchet MS" panose="020B0603020202020204"/>
                      </a:endParaRPr>
                    </a:p>
                  </a:txBody>
                  <a:tcPr marL="0" marR="0" marT="317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c>
                  <a:txBody>
                    <a:bodyPr/>
                    <a:lstStyle/>
                    <a:p>
                      <a:pPr>
                        <a:lnSpc>
                          <a:spcPct val="100000"/>
                        </a:lnSpc>
                      </a:pPr>
                      <a:endParaRPr sz="700">
                        <a:latin typeface="Times New Roman" panose="02020603050405020304"/>
                        <a:cs typeface="Times New Roman" panose="02020603050405020304"/>
                      </a:endParaRPr>
                    </a:p>
                  </a:txBody>
                  <a:tcPr marL="0" marR="0" marT="0" marB="0">
                    <a:lnL w="12700">
                      <a:solidFill>
                        <a:srgbClr val="0E4B82"/>
                      </a:solidFill>
                      <a:prstDash val="solid"/>
                    </a:lnL>
                    <a:lnR w="12700">
                      <a:solidFill>
                        <a:srgbClr val="0E4B82"/>
                      </a:solidFill>
                      <a:prstDash val="solid"/>
                    </a:lnR>
                    <a:lnB w="28575">
                      <a:solidFill>
                        <a:srgbClr val="0E4B82"/>
                      </a:solidFill>
                      <a:prstDash val="solid"/>
                    </a:lnB>
                  </a:tcPr>
                </a:tc>
                <a:tc rowSpan="2">
                  <a:txBody>
                    <a:bodyPr/>
                    <a:lstStyle/>
                    <a:p>
                      <a:pPr marL="3175" algn="ctr">
                        <a:lnSpc>
                          <a:spcPct val="100000"/>
                        </a:lnSpc>
                        <a:spcBef>
                          <a:spcPts val="25"/>
                        </a:spcBef>
                      </a:pPr>
                      <a:r>
                        <a:rPr sz="1400" dirty="0">
                          <a:solidFill>
                            <a:srgbClr val="151515"/>
                          </a:solidFill>
                          <a:latin typeface="Trebuchet MS" panose="020B0603020202020204"/>
                          <a:cs typeface="Trebuchet MS" panose="020B0603020202020204"/>
                        </a:rPr>
                        <a:t>…</a:t>
                      </a:r>
                      <a:endParaRPr sz="1400">
                        <a:latin typeface="Trebuchet MS" panose="020B0603020202020204"/>
                        <a:cs typeface="Trebuchet MS" panose="020B0603020202020204"/>
                      </a:endParaRPr>
                    </a:p>
                  </a:txBody>
                  <a:tcPr marL="0" marR="0" marT="317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c>
                  <a:txBody>
                    <a:bodyPr/>
                    <a:lstStyle/>
                    <a:p>
                      <a:pPr>
                        <a:lnSpc>
                          <a:spcPct val="100000"/>
                        </a:lnSpc>
                      </a:pPr>
                      <a:endParaRPr sz="700">
                        <a:latin typeface="Times New Roman" panose="02020603050405020304"/>
                        <a:cs typeface="Times New Roman" panose="02020603050405020304"/>
                      </a:endParaRPr>
                    </a:p>
                  </a:txBody>
                  <a:tcPr marL="0" marR="0" marT="0" marB="0">
                    <a:lnL w="12700">
                      <a:solidFill>
                        <a:srgbClr val="0E4B82"/>
                      </a:solidFill>
                      <a:prstDash val="solid"/>
                    </a:lnL>
                    <a:lnR w="12700">
                      <a:solidFill>
                        <a:srgbClr val="0E4B82"/>
                      </a:solidFill>
                      <a:prstDash val="solid"/>
                    </a:lnR>
                    <a:lnB w="28575">
                      <a:solidFill>
                        <a:srgbClr val="0E4B82"/>
                      </a:solidFill>
                      <a:prstDash val="solid"/>
                    </a:lnB>
                  </a:tcPr>
                </a:tc>
                <a:tc rowSpan="2">
                  <a:txBody>
                    <a:bodyPr/>
                    <a:lstStyle/>
                    <a:p>
                      <a:pPr marL="106045">
                        <a:lnSpc>
                          <a:spcPct val="100000"/>
                        </a:lnSpc>
                        <a:spcBef>
                          <a:spcPts val="25"/>
                        </a:spcBef>
                      </a:pPr>
                      <a:r>
                        <a:rPr sz="1400" spc="-5" dirty="0">
                          <a:solidFill>
                            <a:srgbClr val="151515"/>
                          </a:solidFill>
                          <a:latin typeface="Trebuchet MS" panose="020B0603020202020204"/>
                          <a:cs typeface="Trebuchet MS" panose="020B0603020202020204"/>
                        </a:rPr>
                        <a:t>Table</a:t>
                      </a:r>
                      <a:r>
                        <a:rPr sz="1400" spc="-35" dirty="0">
                          <a:solidFill>
                            <a:srgbClr val="151515"/>
                          </a:solidFill>
                          <a:latin typeface="Trebuchet MS" panose="020B0603020202020204"/>
                          <a:cs typeface="Trebuchet MS" panose="020B0603020202020204"/>
                        </a:rPr>
                        <a:t> </a:t>
                      </a:r>
                      <a:r>
                        <a:rPr sz="1400" spc="180" dirty="0">
                          <a:solidFill>
                            <a:srgbClr val="151515"/>
                          </a:solidFill>
                          <a:latin typeface="Trebuchet MS" panose="020B0603020202020204"/>
                          <a:cs typeface="Trebuchet MS" panose="020B0603020202020204"/>
                        </a:rPr>
                        <a:t>N</a:t>
                      </a:r>
                      <a:endParaRPr sz="1400">
                        <a:latin typeface="Trebuchet MS" panose="020B0603020202020204"/>
                        <a:cs typeface="Trebuchet MS" panose="020B0603020202020204"/>
                      </a:endParaRPr>
                    </a:p>
                  </a:txBody>
                  <a:tcPr marL="0" marR="0" marT="317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r>
              <a:tr h="0">
                <a:tc>
                  <a:txBody>
                    <a:bodyPr/>
                    <a:lstStyle/>
                    <a:p>
                      <a:pPr>
                        <a:lnSpc>
                          <a:spcPct val="100000"/>
                        </a:lnSpc>
                      </a:pPr>
                      <a:endParaRPr sz="500">
                        <a:latin typeface="Times New Roman" panose="02020603050405020304"/>
                        <a:cs typeface="Times New Roman" panose="02020603050405020304"/>
                      </a:endParaRPr>
                    </a:p>
                  </a:txBody>
                  <a:tcPr marL="0" marR="0" marT="0" marB="0">
                    <a:lnR w="12700">
                      <a:solidFill>
                        <a:srgbClr val="0E4B82"/>
                      </a:solidFill>
                      <a:prstDash val="solid"/>
                    </a:lnR>
                    <a:lnT w="28575">
                      <a:solidFill>
                        <a:srgbClr val="0E4B82"/>
                      </a:solidFill>
                      <a:prstDash val="solid"/>
                    </a:lnT>
                  </a:tcPr>
                </a:tc>
                <a:tc vMerge="1">
                  <a:tcPr marL="0" marR="0" marT="317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c>
                  <a:txBody>
                    <a:bodyPr/>
                    <a:lstStyle/>
                    <a:p>
                      <a:pPr>
                        <a:lnSpc>
                          <a:spcPct val="100000"/>
                        </a:lnSpc>
                      </a:pPr>
                      <a:endParaRPr sz="500">
                        <a:latin typeface="Times New Roman" panose="02020603050405020304"/>
                        <a:cs typeface="Times New Roman" panose="02020603050405020304"/>
                      </a:endParaRPr>
                    </a:p>
                  </a:txBody>
                  <a:tcPr marL="0" marR="0" marT="0" marB="0">
                    <a:lnL w="12700">
                      <a:solidFill>
                        <a:srgbClr val="0E4B82"/>
                      </a:solidFill>
                      <a:prstDash val="solid"/>
                    </a:lnL>
                    <a:lnR w="12700">
                      <a:solidFill>
                        <a:srgbClr val="0E4B82"/>
                      </a:solidFill>
                      <a:prstDash val="solid"/>
                    </a:lnR>
                    <a:lnT w="28575">
                      <a:solidFill>
                        <a:srgbClr val="0E4B82"/>
                      </a:solidFill>
                      <a:prstDash val="solid"/>
                    </a:lnT>
                  </a:tcPr>
                </a:tc>
                <a:tc vMerge="1">
                  <a:tcPr marL="0" marR="0" marT="317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c>
                  <a:txBody>
                    <a:bodyPr/>
                    <a:lstStyle/>
                    <a:p>
                      <a:pPr>
                        <a:lnSpc>
                          <a:spcPct val="100000"/>
                        </a:lnSpc>
                      </a:pPr>
                      <a:endParaRPr sz="500">
                        <a:latin typeface="Times New Roman" panose="02020603050405020304"/>
                        <a:cs typeface="Times New Roman" panose="02020603050405020304"/>
                      </a:endParaRPr>
                    </a:p>
                  </a:txBody>
                  <a:tcPr marL="0" marR="0" marT="0" marB="0">
                    <a:lnL w="12700">
                      <a:solidFill>
                        <a:srgbClr val="0E4B82"/>
                      </a:solidFill>
                      <a:prstDash val="solid"/>
                    </a:lnL>
                    <a:lnR w="12700">
                      <a:solidFill>
                        <a:srgbClr val="0E4B82"/>
                      </a:solidFill>
                      <a:prstDash val="solid"/>
                    </a:lnR>
                    <a:lnT w="28575">
                      <a:solidFill>
                        <a:srgbClr val="0E4B82"/>
                      </a:solidFill>
                      <a:prstDash val="solid"/>
                    </a:lnT>
                  </a:tcPr>
                </a:tc>
                <a:tc vMerge="1">
                  <a:tcPr marL="0" marR="0" marT="317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c>
                  <a:txBody>
                    <a:bodyPr/>
                    <a:lstStyle/>
                    <a:p>
                      <a:pPr>
                        <a:lnSpc>
                          <a:spcPct val="100000"/>
                        </a:lnSpc>
                      </a:pPr>
                      <a:endParaRPr sz="500">
                        <a:latin typeface="Times New Roman" panose="02020603050405020304"/>
                        <a:cs typeface="Times New Roman" panose="02020603050405020304"/>
                      </a:endParaRPr>
                    </a:p>
                  </a:txBody>
                  <a:tcPr marL="0" marR="0" marT="0" marB="0">
                    <a:lnL w="12700">
                      <a:solidFill>
                        <a:srgbClr val="0E4B82"/>
                      </a:solidFill>
                      <a:prstDash val="solid"/>
                    </a:lnL>
                    <a:lnR w="12700">
                      <a:solidFill>
                        <a:srgbClr val="0E4B82"/>
                      </a:solidFill>
                      <a:prstDash val="solid"/>
                    </a:lnR>
                    <a:lnT w="28575">
                      <a:solidFill>
                        <a:srgbClr val="0E4B82"/>
                      </a:solidFill>
                      <a:prstDash val="solid"/>
                    </a:lnT>
                  </a:tcPr>
                </a:tc>
                <a:tc vMerge="1">
                  <a:tcPr marL="0" marR="0" marT="317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r>
            </a:tbl>
          </a:graphicData>
        </a:graphic>
      </p:graphicFrame>
      <p:sp>
        <p:nvSpPr>
          <p:cNvPr id="41" name="object 41"/>
          <p:cNvSpPr txBox="1"/>
          <p:nvPr/>
        </p:nvSpPr>
        <p:spPr>
          <a:xfrm>
            <a:off x="6318884" y="3318509"/>
            <a:ext cx="916940" cy="454659"/>
          </a:xfrm>
          <a:prstGeom prst="rect">
            <a:avLst/>
          </a:prstGeom>
        </p:spPr>
        <p:txBody>
          <a:bodyPr vert="horz" wrap="square" lIns="0" tIns="11430" rIns="0" bIns="0" rtlCol="0">
            <a:spAutoFit/>
          </a:bodyPr>
          <a:lstStyle/>
          <a:p>
            <a:pPr marL="12700" marR="5080">
              <a:lnSpc>
                <a:spcPct val="101000"/>
              </a:lnSpc>
              <a:spcBef>
                <a:spcPts val="90"/>
              </a:spcBef>
            </a:pPr>
            <a:r>
              <a:rPr sz="1400" dirty="0">
                <a:latin typeface="宋体" panose="02010600030101010101" pitchFamily="2" charset="-122"/>
                <a:cs typeface="宋体" panose="02010600030101010101" pitchFamily="2" charset="-122"/>
              </a:rPr>
              <a:t>流表匹配过 </a:t>
            </a:r>
            <a:r>
              <a:rPr sz="1400" dirty="0">
                <a:latin typeface="宋体" panose="02010600030101010101" pitchFamily="2" charset="-122"/>
                <a:cs typeface="宋体" panose="02010600030101010101" pitchFamily="2" charset="-122"/>
              </a:rPr>
              <a:t>程：</a:t>
            </a:r>
            <a:endParaRPr sz="1400">
              <a:latin typeface="宋体" panose="02010600030101010101" pitchFamily="2" charset="-122"/>
              <a:cs typeface="宋体" panose="02010600030101010101" pitchFamily="2" charset="-122"/>
            </a:endParaRPr>
          </a:p>
        </p:txBody>
      </p:sp>
      <p:sp>
        <p:nvSpPr>
          <p:cNvPr id="42" name="object 42"/>
          <p:cNvSpPr/>
          <p:nvPr/>
        </p:nvSpPr>
        <p:spPr>
          <a:xfrm>
            <a:off x="10956797" y="3805428"/>
            <a:ext cx="324485" cy="78105"/>
          </a:xfrm>
          <a:custGeom>
            <a:avLst/>
            <a:gdLst/>
            <a:ahLst/>
            <a:cxnLst/>
            <a:rect l="l" t="t" r="r" b="b"/>
            <a:pathLst>
              <a:path w="324484" h="78104">
                <a:moveTo>
                  <a:pt x="246252" y="0"/>
                </a:moveTo>
                <a:lnTo>
                  <a:pt x="246252" y="77724"/>
                </a:lnTo>
                <a:lnTo>
                  <a:pt x="298068" y="51816"/>
                </a:lnTo>
                <a:lnTo>
                  <a:pt x="259206" y="51816"/>
                </a:lnTo>
                <a:lnTo>
                  <a:pt x="259206" y="25908"/>
                </a:lnTo>
                <a:lnTo>
                  <a:pt x="298069" y="25908"/>
                </a:lnTo>
                <a:lnTo>
                  <a:pt x="246252" y="0"/>
                </a:lnTo>
                <a:close/>
              </a:path>
              <a:path w="324484" h="78104">
                <a:moveTo>
                  <a:pt x="246252" y="25908"/>
                </a:moveTo>
                <a:lnTo>
                  <a:pt x="0" y="25908"/>
                </a:lnTo>
                <a:lnTo>
                  <a:pt x="0" y="51816"/>
                </a:lnTo>
                <a:lnTo>
                  <a:pt x="246252" y="51816"/>
                </a:lnTo>
                <a:lnTo>
                  <a:pt x="246252" y="25908"/>
                </a:lnTo>
                <a:close/>
              </a:path>
              <a:path w="324484" h="78104">
                <a:moveTo>
                  <a:pt x="298069" y="25908"/>
                </a:moveTo>
                <a:lnTo>
                  <a:pt x="259206" y="25908"/>
                </a:lnTo>
                <a:lnTo>
                  <a:pt x="259206" y="51816"/>
                </a:lnTo>
                <a:lnTo>
                  <a:pt x="298068" y="51816"/>
                </a:lnTo>
                <a:lnTo>
                  <a:pt x="323976" y="38862"/>
                </a:lnTo>
                <a:lnTo>
                  <a:pt x="298069" y="25908"/>
                </a:lnTo>
                <a:close/>
              </a:path>
            </a:pathLst>
          </a:custGeom>
          <a:solidFill>
            <a:srgbClr val="0E4B82"/>
          </a:solidFill>
        </p:spPr>
        <p:txBody>
          <a:bodyPr wrap="square" lIns="0" tIns="0" rIns="0" bIns="0" rtlCol="0"/>
          <a:lstStyle/>
          <a:p/>
        </p:txBody>
      </p:sp>
      <p:sp>
        <p:nvSpPr>
          <p:cNvPr id="43" name="object 43"/>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14</a:t>
            </a:r>
            <a:r>
              <a:rPr spc="40" dirty="0"/>
              <a:t>页</a:t>
            </a:r>
            <a:endParaRPr spc="40" dirty="0"/>
          </a:p>
        </p:txBody>
      </p:sp>
      <p:sp>
        <p:nvSpPr>
          <p:cNvPr id="44" name="object 44"/>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9110" y="836498"/>
            <a:ext cx="2893060" cy="514350"/>
          </a:xfrm>
          <a:prstGeom prst="rect">
            <a:avLst/>
          </a:prstGeom>
        </p:spPr>
        <p:txBody>
          <a:bodyPr vert="horz" wrap="square" lIns="0" tIns="13335" rIns="0" bIns="0" rtlCol="0">
            <a:spAutoFit/>
          </a:bodyPr>
          <a:lstStyle/>
          <a:p>
            <a:pPr marL="12700">
              <a:lnSpc>
                <a:spcPct val="100000"/>
              </a:lnSpc>
              <a:spcBef>
                <a:spcPts val="105"/>
              </a:spcBef>
            </a:pPr>
            <a:r>
              <a:rPr spc="220" dirty="0">
                <a:latin typeface="Trebuchet MS" panose="020B0603020202020204"/>
                <a:cs typeface="Trebuchet MS" panose="020B0603020202020204"/>
              </a:rPr>
              <a:t>SD</a:t>
            </a:r>
            <a:r>
              <a:rPr spc="250" dirty="0">
                <a:latin typeface="Trebuchet MS" panose="020B0603020202020204"/>
                <a:cs typeface="Trebuchet MS" panose="020B0603020202020204"/>
              </a:rPr>
              <a:t>N</a:t>
            </a:r>
            <a:r>
              <a:rPr spc="5" dirty="0"/>
              <a:t>的本</a:t>
            </a:r>
            <a:r>
              <a:rPr spc="15" dirty="0"/>
              <a:t>质</a:t>
            </a:r>
            <a:r>
              <a:rPr spc="5" dirty="0"/>
              <a:t>诉求</a:t>
            </a:r>
            <a:endParaRPr spc="5" dirty="0"/>
          </a:p>
        </p:txBody>
      </p:sp>
      <p:sp>
        <p:nvSpPr>
          <p:cNvPr id="3" name="object 3"/>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4" name="object 4"/>
          <p:cNvSpPr/>
          <p:nvPr/>
        </p:nvSpPr>
        <p:spPr>
          <a:xfrm>
            <a:off x="619505" y="1422653"/>
            <a:ext cx="4099560" cy="0"/>
          </a:xfrm>
          <a:custGeom>
            <a:avLst/>
            <a:gdLst/>
            <a:ahLst/>
            <a:cxnLst/>
            <a:rect l="l" t="t" r="r" b="b"/>
            <a:pathLst>
              <a:path w="4099560">
                <a:moveTo>
                  <a:pt x="4099052" y="0"/>
                </a:moveTo>
                <a:lnTo>
                  <a:pt x="0" y="0"/>
                </a:lnTo>
              </a:path>
            </a:pathLst>
          </a:custGeom>
          <a:ln w="19812">
            <a:solidFill>
              <a:srgbClr val="000000"/>
            </a:solidFill>
          </a:ln>
        </p:spPr>
        <p:txBody>
          <a:bodyPr wrap="square" lIns="0" tIns="0" rIns="0" bIns="0" rtlCol="0"/>
          <a:lstStyle/>
          <a:p/>
        </p:txBody>
      </p:sp>
      <p:sp>
        <p:nvSpPr>
          <p:cNvPr id="5" name="object 5"/>
          <p:cNvSpPr/>
          <p:nvPr/>
        </p:nvSpPr>
        <p:spPr>
          <a:xfrm>
            <a:off x="618744" y="1219200"/>
            <a:ext cx="492759" cy="204470"/>
          </a:xfrm>
          <a:custGeom>
            <a:avLst/>
            <a:gdLst/>
            <a:ahLst/>
            <a:cxnLst/>
            <a:rect l="l" t="t" r="r" b="b"/>
            <a:pathLst>
              <a:path w="492759" h="204469">
                <a:moveTo>
                  <a:pt x="0" y="204215"/>
                </a:moveTo>
                <a:lnTo>
                  <a:pt x="492251" y="204215"/>
                </a:lnTo>
                <a:lnTo>
                  <a:pt x="4922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4407408" y="5608320"/>
            <a:ext cx="3968750" cy="502920"/>
          </a:xfrm>
          <a:custGeom>
            <a:avLst/>
            <a:gdLst/>
            <a:ahLst/>
            <a:cxnLst/>
            <a:rect l="l" t="t" r="r" b="b"/>
            <a:pathLst>
              <a:path w="3968750" h="502920">
                <a:moveTo>
                  <a:pt x="3915156" y="0"/>
                </a:moveTo>
                <a:lnTo>
                  <a:pt x="53339" y="0"/>
                </a:lnTo>
                <a:lnTo>
                  <a:pt x="32575" y="4190"/>
                </a:lnTo>
                <a:lnTo>
                  <a:pt x="15620" y="15619"/>
                </a:lnTo>
                <a:lnTo>
                  <a:pt x="4190" y="32570"/>
                </a:lnTo>
                <a:lnTo>
                  <a:pt x="0" y="53327"/>
                </a:lnTo>
                <a:lnTo>
                  <a:pt x="0" y="449592"/>
                </a:lnTo>
                <a:lnTo>
                  <a:pt x="4191" y="470349"/>
                </a:lnTo>
                <a:lnTo>
                  <a:pt x="15621" y="487300"/>
                </a:lnTo>
                <a:lnTo>
                  <a:pt x="32575" y="498729"/>
                </a:lnTo>
                <a:lnTo>
                  <a:pt x="53339" y="502919"/>
                </a:lnTo>
                <a:lnTo>
                  <a:pt x="3915156" y="502919"/>
                </a:lnTo>
                <a:lnTo>
                  <a:pt x="3935920" y="498729"/>
                </a:lnTo>
                <a:lnTo>
                  <a:pt x="3952874" y="487300"/>
                </a:lnTo>
                <a:lnTo>
                  <a:pt x="3964304" y="470349"/>
                </a:lnTo>
                <a:lnTo>
                  <a:pt x="3968495" y="449592"/>
                </a:lnTo>
                <a:lnTo>
                  <a:pt x="3968495" y="53327"/>
                </a:lnTo>
                <a:lnTo>
                  <a:pt x="3964304" y="32570"/>
                </a:lnTo>
                <a:lnTo>
                  <a:pt x="3952874" y="15619"/>
                </a:lnTo>
                <a:lnTo>
                  <a:pt x="3935920" y="4190"/>
                </a:lnTo>
                <a:lnTo>
                  <a:pt x="3915156" y="0"/>
                </a:lnTo>
                <a:close/>
              </a:path>
            </a:pathLst>
          </a:custGeom>
          <a:solidFill>
            <a:srgbClr val="F1F1F1"/>
          </a:solidFill>
        </p:spPr>
        <p:txBody>
          <a:bodyPr wrap="square" lIns="0" tIns="0" rIns="0" bIns="0" rtlCol="0"/>
          <a:lstStyle/>
          <a:p/>
        </p:txBody>
      </p:sp>
      <p:sp>
        <p:nvSpPr>
          <p:cNvPr id="7" name="object 7"/>
          <p:cNvSpPr/>
          <p:nvPr/>
        </p:nvSpPr>
        <p:spPr>
          <a:xfrm>
            <a:off x="4407408" y="5608320"/>
            <a:ext cx="3968750" cy="502920"/>
          </a:xfrm>
          <a:custGeom>
            <a:avLst/>
            <a:gdLst/>
            <a:ahLst/>
            <a:cxnLst/>
            <a:rect l="l" t="t" r="r" b="b"/>
            <a:pathLst>
              <a:path w="3968750" h="502920">
                <a:moveTo>
                  <a:pt x="0" y="53327"/>
                </a:moveTo>
                <a:lnTo>
                  <a:pt x="4190" y="32570"/>
                </a:lnTo>
                <a:lnTo>
                  <a:pt x="15620" y="15619"/>
                </a:lnTo>
                <a:lnTo>
                  <a:pt x="32575" y="4190"/>
                </a:lnTo>
                <a:lnTo>
                  <a:pt x="53339" y="0"/>
                </a:lnTo>
                <a:lnTo>
                  <a:pt x="3915156" y="0"/>
                </a:lnTo>
                <a:lnTo>
                  <a:pt x="3935920" y="4190"/>
                </a:lnTo>
                <a:lnTo>
                  <a:pt x="3952874" y="15619"/>
                </a:lnTo>
                <a:lnTo>
                  <a:pt x="3964304" y="32570"/>
                </a:lnTo>
                <a:lnTo>
                  <a:pt x="3968495" y="53327"/>
                </a:lnTo>
                <a:lnTo>
                  <a:pt x="3968495" y="449592"/>
                </a:lnTo>
                <a:lnTo>
                  <a:pt x="3964304" y="470349"/>
                </a:lnTo>
                <a:lnTo>
                  <a:pt x="3952874" y="487300"/>
                </a:lnTo>
                <a:lnTo>
                  <a:pt x="3935920" y="498729"/>
                </a:lnTo>
                <a:lnTo>
                  <a:pt x="3915156" y="502919"/>
                </a:lnTo>
                <a:lnTo>
                  <a:pt x="53339" y="502919"/>
                </a:lnTo>
                <a:lnTo>
                  <a:pt x="32575" y="498729"/>
                </a:lnTo>
                <a:lnTo>
                  <a:pt x="15621" y="487300"/>
                </a:lnTo>
                <a:lnTo>
                  <a:pt x="4191" y="470349"/>
                </a:lnTo>
                <a:lnTo>
                  <a:pt x="0" y="449592"/>
                </a:lnTo>
                <a:lnTo>
                  <a:pt x="0" y="53327"/>
                </a:lnTo>
                <a:close/>
              </a:path>
            </a:pathLst>
          </a:custGeom>
          <a:ln w="9144">
            <a:solidFill>
              <a:srgbClr val="A75F7D"/>
            </a:solidFill>
          </a:ln>
        </p:spPr>
        <p:txBody>
          <a:bodyPr wrap="square" lIns="0" tIns="0" rIns="0" bIns="0" rtlCol="0"/>
          <a:lstStyle/>
          <a:p/>
        </p:txBody>
      </p:sp>
      <p:sp>
        <p:nvSpPr>
          <p:cNvPr id="8" name="object 8"/>
          <p:cNvSpPr txBox="1"/>
          <p:nvPr/>
        </p:nvSpPr>
        <p:spPr>
          <a:xfrm>
            <a:off x="524967" y="1604254"/>
            <a:ext cx="11077575" cy="4406265"/>
          </a:xfrm>
          <a:prstGeom prst="rect">
            <a:avLst/>
          </a:prstGeom>
        </p:spPr>
        <p:txBody>
          <a:bodyPr vert="horz" wrap="square" lIns="0" tIns="123190" rIns="0" bIns="0" rtlCol="0">
            <a:spAutoFit/>
          </a:bodyPr>
          <a:lstStyle/>
          <a:p>
            <a:pPr marL="314325" indent="-302260">
              <a:lnSpc>
                <a:spcPct val="100000"/>
              </a:lnSpc>
              <a:spcBef>
                <a:spcPts val="970"/>
              </a:spcBef>
              <a:buFont typeface="Arial" panose="020B0604020202020204"/>
              <a:buChar char="•"/>
              <a:tabLst>
                <a:tab pos="314325" algn="l"/>
                <a:tab pos="314960" algn="l"/>
              </a:tabLst>
            </a:pPr>
            <a:r>
              <a:rPr sz="1800" spc="170" dirty="0">
                <a:latin typeface="Trebuchet MS" panose="020B0603020202020204"/>
                <a:cs typeface="Trebuchet MS" panose="020B0603020202020204"/>
              </a:rPr>
              <a:t>SDN</a:t>
            </a:r>
            <a:r>
              <a:rPr sz="1800" spc="-5" dirty="0">
                <a:latin typeface="宋体" panose="02010600030101010101" pitchFamily="2" charset="-122"/>
                <a:cs typeface="宋体" panose="02010600030101010101" pitchFamily="2" charset="-122"/>
              </a:rPr>
              <a:t>的本质诉求是让网络更加开放、灵活和简单。它的实现方式是为网络构建一个集中的大脑，通过全局视</a:t>
            </a:r>
            <a:endParaRPr sz="1800">
              <a:latin typeface="宋体" panose="02010600030101010101" pitchFamily="2" charset="-122"/>
              <a:cs typeface="宋体" panose="02010600030101010101" pitchFamily="2" charset="-122"/>
            </a:endParaRPr>
          </a:p>
          <a:p>
            <a:pPr marL="314325">
              <a:lnSpc>
                <a:spcPct val="100000"/>
              </a:lnSpc>
              <a:spcBef>
                <a:spcPts val="865"/>
              </a:spcBef>
            </a:pPr>
            <a:r>
              <a:rPr sz="1800" dirty="0">
                <a:latin typeface="宋体" panose="02010600030101010101" pitchFamily="2" charset="-122"/>
                <a:cs typeface="宋体" panose="02010600030101010101" pitchFamily="2" charset="-122"/>
              </a:rPr>
              <a:t>图集中控制，实现或业务快速部署、或流量调优、或网络业务开放等目标。</a:t>
            </a:r>
            <a:endParaRPr sz="1800">
              <a:latin typeface="宋体" panose="02010600030101010101" pitchFamily="2" charset="-122"/>
              <a:cs typeface="宋体" panose="02010600030101010101" pitchFamily="2" charset="-122"/>
            </a:endParaRPr>
          </a:p>
          <a:p>
            <a:pPr marL="314325" indent="-302260">
              <a:lnSpc>
                <a:spcPct val="100000"/>
              </a:lnSpc>
              <a:spcBef>
                <a:spcPts val="1665"/>
              </a:spcBef>
              <a:buFont typeface="Arial" panose="020B0604020202020204"/>
              <a:buChar char="•"/>
              <a:tabLst>
                <a:tab pos="314325" algn="l"/>
                <a:tab pos="314960" algn="l"/>
              </a:tabLst>
            </a:pPr>
            <a:r>
              <a:rPr sz="1800" spc="170" dirty="0">
                <a:latin typeface="Trebuchet MS" panose="020B0603020202020204"/>
                <a:cs typeface="Trebuchet MS" panose="020B0603020202020204"/>
              </a:rPr>
              <a:t>SDN</a:t>
            </a:r>
            <a:r>
              <a:rPr sz="1800" dirty="0">
                <a:latin typeface="宋体" panose="02010600030101010101" pitchFamily="2" charset="-122"/>
                <a:cs typeface="宋体" panose="02010600030101010101" pitchFamily="2" charset="-122"/>
              </a:rPr>
              <a:t>的价值是：</a:t>
            </a:r>
            <a:endParaRPr sz="1800">
              <a:latin typeface="宋体" panose="02010600030101010101" pitchFamily="2" charset="-122"/>
              <a:cs typeface="宋体" panose="02010600030101010101" pitchFamily="2" charset="-122"/>
            </a:endParaRPr>
          </a:p>
          <a:p>
            <a:pPr marL="416560">
              <a:lnSpc>
                <a:spcPct val="100000"/>
              </a:lnSpc>
              <a:spcBef>
                <a:spcPts val="1565"/>
              </a:spcBef>
              <a:tabLst>
                <a:tab pos="667385" algn="l"/>
              </a:tabLst>
            </a:pPr>
            <a:r>
              <a:rPr sz="1800" spc="-5" dirty="0">
                <a:latin typeface="Trebuchet MS" panose="020B0603020202020204"/>
                <a:cs typeface="Trebuchet MS" panose="020B0603020202020204"/>
              </a:rPr>
              <a:t>▫	</a:t>
            </a:r>
            <a:r>
              <a:rPr sz="1800" dirty="0">
                <a:latin typeface="宋体" panose="02010600030101010101" pitchFamily="2" charset="-122"/>
                <a:cs typeface="宋体" panose="02010600030101010101" pitchFamily="2" charset="-122"/>
              </a:rPr>
              <a:t>集中管理，简化网络管理与运维；</a:t>
            </a:r>
            <a:endParaRPr sz="1800">
              <a:latin typeface="宋体" panose="02010600030101010101" pitchFamily="2" charset="-122"/>
              <a:cs typeface="宋体" panose="02010600030101010101" pitchFamily="2" charset="-122"/>
            </a:endParaRPr>
          </a:p>
          <a:p>
            <a:pPr marL="416560">
              <a:lnSpc>
                <a:spcPct val="100000"/>
              </a:lnSpc>
              <a:spcBef>
                <a:spcPts val="1560"/>
              </a:spcBef>
              <a:tabLst>
                <a:tab pos="667385" algn="l"/>
              </a:tabLst>
            </a:pPr>
            <a:r>
              <a:rPr sz="1800" spc="-5" dirty="0">
                <a:latin typeface="Trebuchet MS" panose="020B0603020202020204"/>
                <a:cs typeface="Trebuchet MS" panose="020B0603020202020204"/>
              </a:rPr>
              <a:t>▫	</a:t>
            </a:r>
            <a:r>
              <a:rPr sz="1800" dirty="0">
                <a:latin typeface="宋体" panose="02010600030101010101" pitchFamily="2" charset="-122"/>
                <a:cs typeface="宋体" panose="02010600030101010101" pitchFamily="2" charset="-122"/>
              </a:rPr>
              <a:t>屏蔽技术细节，降低网络复杂度，降低运维成本；</a:t>
            </a:r>
            <a:endParaRPr sz="1800">
              <a:latin typeface="宋体" panose="02010600030101010101" pitchFamily="2" charset="-122"/>
              <a:cs typeface="宋体" panose="02010600030101010101" pitchFamily="2" charset="-122"/>
            </a:endParaRPr>
          </a:p>
          <a:p>
            <a:pPr marL="416560">
              <a:lnSpc>
                <a:spcPct val="100000"/>
              </a:lnSpc>
              <a:spcBef>
                <a:spcPts val="1570"/>
              </a:spcBef>
              <a:tabLst>
                <a:tab pos="667385" algn="l"/>
              </a:tabLst>
            </a:pPr>
            <a:r>
              <a:rPr sz="1800" spc="-5" dirty="0">
                <a:latin typeface="Trebuchet MS" panose="020B0603020202020204"/>
                <a:cs typeface="Trebuchet MS" panose="020B0603020202020204"/>
              </a:rPr>
              <a:t>▫	</a:t>
            </a:r>
            <a:r>
              <a:rPr sz="1800" dirty="0">
                <a:latin typeface="宋体" panose="02010600030101010101" pitchFamily="2" charset="-122"/>
                <a:cs typeface="宋体" panose="02010600030101010101" pitchFamily="2" charset="-122"/>
              </a:rPr>
              <a:t>自动化调优，提高网络利用率；</a:t>
            </a:r>
            <a:endParaRPr sz="1800">
              <a:latin typeface="宋体" panose="02010600030101010101" pitchFamily="2" charset="-122"/>
              <a:cs typeface="宋体" panose="02010600030101010101" pitchFamily="2" charset="-122"/>
            </a:endParaRPr>
          </a:p>
          <a:p>
            <a:pPr marL="416560">
              <a:lnSpc>
                <a:spcPct val="100000"/>
              </a:lnSpc>
              <a:spcBef>
                <a:spcPts val="1565"/>
              </a:spcBef>
              <a:tabLst>
                <a:tab pos="667385" algn="l"/>
              </a:tabLst>
            </a:pPr>
            <a:r>
              <a:rPr sz="1800" spc="-5" dirty="0">
                <a:latin typeface="Trebuchet MS" panose="020B0603020202020204"/>
                <a:cs typeface="Trebuchet MS" panose="020B0603020202020204"/>
              </a:rPr>
              <a:t>▫	</a:t>
            </a:r>
            <a:r>
              <a:rPr sz="1800" dirty="0">
                <a:latin typeface="宋体" panose="02010600030101010101" pitchFamily="2" charset="-122"/>
                <a:cs typeface="宋体" panose="02010600030101010101" pitchFamily="2" charset="-122"/>
              </a:rPr>
              <a:t>快速业务部署，缩短业务上线时间；</a:t>
            </a:r>
            <a:endParaRPr sz="1800">
              <a:latin typeface="宋体" panose="02010600030101010101" pitchFamily="2" charset="-122"/>
              <a:cs typeface="宋体" panose="02010600030101010101" pitchFamily="2" charset="-122"/>
            </a:endParaRPr>
          </a:p>
          <a:p>
            <a:pPr marL="416560">
              <a:lnSpc>
                <a:spcPct val="100000"/>
              </a:lnSpc>
              <a:spcBef>
                <a:spcPts val="1560"/>
              </a:spcBef>
              <a:tabLst>
                <a:tab pos="667385" algn="l"/>
              </a:tabLst>
            </a:pPr>
            <a:r>
              <a:rPr sz="1800" spc="-5" dirty="0">
                <a:latin typeface="Trebuchet MS" panose="020B0603020202020204"/>
                <a:cs typeface="Trebuchet MS" panose="020B0603020202020204"/>
              </a:rPr>
              <a:t>▫	</a:t>
            </a:r>
            <a:r>
              <a:rPr sz="1800" dirty="0">
                <a:latin typeface="宋体" panose="02010600030101010101" pitchFamily="2" charset="-122"/>
                <a:cs typeface="宋体" panose="02010600030101010101" pitchFamily="2" charset="-122"/>
              </a:rPr>
              <a:t>网络开放，支撑开放可编程的第三方应用。</a:t>
            </a:r>
            <a:endParaRPr sz="1800">
              <a:latin typeface="宋体" panose="02010600030101010101" pitchFamily="2" charset="-122"/>
              <a:cs typeface="宋体" panose="02010600030101010101" pitchFamily="2" charset="-122"/>
            </a:endParaRPr>
          </a:p>
          <a:p>
            <a:pPr>
              <a:lnSpc>
                <a:spcPct val="100000"/>
              </a:lnSpc>
              <a:spcBef>
                <a:spcPts val="25"/>
              </a:spcBef>
            </a:pPr>
            <a:endParaRPr sz="3100">
              <a:latin typeface="Times New Roman" panose="02020603050405020304"/>
              <a:cs typeface="Times New Roman" panose="02020603050405020304"/>
            </a:endParaRPr>
          </a:p>
          <a:p>
            <a:pPr marL="4202430">
              <a:lnSpc>
                <a:spcPct val="100000"/>
              </a:lnSpc>
            </a:pPr>
            <a:r>
              <a:rPr sz="2000" b="1" spc="140" dirty="0">
                <a:latin typeface="Trebuchet MS" panose="020B0603020202020204"/>
                <a:cs typeface="Trebuchet MS" panose="020B0603020202020204"/>
              </a:rPr>
              <a:t>SDN</a:t>
            </a:r>
            <a:r>
              <a:rPr sz="2000" b="1" spc="10" dirty="0">
                <a:latin typeface="Microsoft JhengHei" panose="020B0604030504040204" charset="-120"/>
                <a:cs typeface="Microsoft JhengHei" panose="020B0604030504040204" charset="-120"/>
              </a:rPr>
              <a:t>带来了</a:t>
            </a:r>
            <a:r>
              <a:rPr sz="2000" b="1" dirty="0">
                <a:latin typeface="Microsoft JhengHei" panose="020B0604030504040204" charset="-120"/>
                <a:cs typeface="Microsoft JhengHei" panose="020B0604030504040204" charset="-120"/>
              </a:rPr>
              <a:t>网</a:t>
            </a:r>
            <a:r>
              <a:rPr sz="2000" b="1" spc="10" dirty="0">
                <a:latin typeface="Microsoft JhengHei" panose="020B0604030504040204" charset="-120"/>
                <a:cs typeface="Microsoft JhengHei" panose="020B0604030504040204" charset="-120"/>
              </a:rPr>
              <a:t>络架</a:t>
            </a:r>
            <a:r>
              <a:rPr sz="2000" b="1" dirty="0">
                <a:latin typeface="Microsoft JhengHei" panose="020B0604030504040204" charset="-120"/>
                <a:cs typeface="Microsoft JhengHei" panose="020B0604030504040204" charset="-120"/>
              </a:rPr>
              <a:t>构</a:t>
            </a:r>
            <a:r>
              <a:rPr sz="2000" b="1" spc="10" dirty="0">
                <a:latin typeface="Microsoft JhengHei" panose="020B0604030504040204" charset="-120"/>
                <a:cs typeface="Microsoft JhengHei" panose="020B0604030504040204" charset="-120"/>
              </a:rPr>
              <a:t>的变革</a:t>
            </a:r>
            <a:r>
              <a:rPr sz="2000" b="1" dirty="0">
                <a:latin typeface="Microsoft JhengHei" panose="020B0604030504040204" charset="-120"/>
                <a:cs typeface="Microsoft JhengHei" panose="020B0604030504040204" charset="-120"/>
              </a:rPr>
              <a:t>。</a:t>
            </a:r>
            <a:endParaRPr sz="2000">
              <a:latin typeface="Microsoft JhengHei" panose="020B0604030504040204" charset="-120"/>
              <a:cs typeface="Microsoft JhengHei" panose="020B0604030504040204" charset="-120"/>
            </a:endParaRPr>
          </a:p>
        </p:txBody>
      </p:sp>
      <p:sp>
        <p:nvSpPr>
          <p:cNvPr id="9" name="object 9"/>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15</a:t>
            </a:r>
            <a:r>
              <a:rPr spc="40" dirty="0"/>
              <a:t>页</a:t>
            </a:r>
            <a:endParaRPr spc="40" dirty="0"/>
          </a:p>
        </p:txBody>
      </p:sp>
      <p:sp>
        <p:nvSpPr>
          <p:cNvPr id="10" name="object 10"/>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7745" y="813307"/>
            <a:ext cx="2484755" cy="513715"/>
          </a:xfrm>
          <a:prstGeom prst="rect">
            <a:avLst/>
          </a:prstGeom>
        </p:spPr>
        <p:txBody>
          <a:bodyPr vert="horz" wrap="square" lIns="0" tIns="13335" rIns="0" bIns="0" rtlCol="0">
            <a:spAutoFit/>
          </a:bodyPr>
          <a:lstStyle/>
          <a:p>
            <a:pPr marL="12700">
              <a:lnSpc>
                <a:spcPct val="100000"/>
              </a:lnSpc>
              <a:spcBef>
                <a:spcPts val="105"/>
              </a:spcBef>
            </a:pPr>
            <a:r>
              <a:rPr spc="220" dirty="0">
                <a:latin typeface="Trebuchet MS" panose="020B0603020202020204"/>
                <a:cs typeface="Trebuchet MS" panose="020B0603020202020204"/>
              </a:rPr>
              <a:t>SD</a:t>
            </a:r>
            <a:r>
              <a:rPr spc="245" dirty="0">
                <a:latin typeface="Trebuchet MS" panose="020B0603020202020204"/>
                <a:cs typeface="Trebuchet MS" panose="020B0603020202020204"/>
              </a:rPr>
              <a:t>N</a:t>
            </a:r>
            <a:r>
              <a:rPr dirty="0"/>
              <a:t>网</a:t>
            </a:r>
            <a:r>
              <a:rPr spc="5" dirty="0"/>
              <a:t>络架</a:t>
            </a:r>
            <a:r>
              <a:rPr dirty="0"/>
              <a:t>构</a:t>
            </a:r>
            <a:endParaRPr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2817114" y="4495038"/>
            <a:ext cx="2693035" cy="971550"/>
          </a:xfrm>
          <a:custGeom>
            <a:avLst/>
            <a:gdLst/>
            <a:ahLst/>
            <a:cxnLst/>
            <a:rect l="l" t="t" r="r" b="b"/>
            <a:pathLst>
              <a:path w="2693035" h="971550">
                <a:moveTo>
                  <a:pt x="0" y="971423"/>
                </a:moveTo>
                <a:lnTo>
                  <a:pt x="2692781" y="0"/>
                </a:lnTo>
              </a:path>
            </a:pathLst>
          </a:custGeom>
          <a:ln w="19812">
            <a:solidFill>
              <a:srgbClr val="151515"/>
            </a:solidFill>
            <a:prstDash val="sysDash"/>
          </a:ln>
        </p:spPr>
        <p:txBody>
          <a:bodyPr wrap="square" lIns="0" tIns="0" rIns="0" bIns="0" rtlCol="0"/>
          <a:lstStyle/>
          <a:p/>
        </p:txBody>
      </p:sp>
      <p:sp>
        <p:nvSpPr>
          <p:cNvPr id="7" name="object 7"/>
          <p:cNvSpPr/>
          <p:nvPr/>
        </p:nvSpPr>
        <p:spPr>
          <a:xfrm>
            <a:off x="4612385" y="4495038"/>
            <a:ext cx="897890" cy="971550"/>
          </a:xfrm>
          <a:custGeom>
            <a:avLst/>
            <a:gdLst/>
            <a:ahLst/>
            <a:cxnLst/>
            <a:rect l="l" t="t" r="r" b="b"/>
            <a:pathLst>
              <a:path w="897889" h="971550">
                <a:moveTo>
                  <a:pt x="0" y="971423"/>
                </a:moveTo>
                <a:lnTo>
                  <a:pt x="897636" y="0"/>
                </a:lnTo>
              </a:path>
            </a:pathLst>
          </a:custGeom>
          <a:ln w="19812">
            <a:solidFill>
              <a:srgbClr val="151515"/>
            </a:solidFill>
            <a:prstDash val="sysDash"/>
          </a:ln>
        </p:spPr>
        <p:txBody>
          <a:bodyPr wrap="square" lIns="0" tIns="0" rIns="0" bIns="0" rtlCol="0"/>
          <a:lstStyle/>
          <a:p/>
        </p:txBody>
      </p:sp>
      <p:sp>
        <p:nvSpPr>
          <p:cNvPr id="8" name="object 8"/>
          <p:cNvSpPr/>
          <p:nvPr/>
        </p:nvSpPr>
        <p:spPr>
          <a:xfrm>
            <a:off x="5510021" y="4495038"/>
            <a:ext cx="897890" cy="971550"/>
          </a:xfrm>
          <a:custGeom>
            <a:avLst/>
            <a:gdLst/>
            <a:ahLst/>
            <a:cxnLst/>
            <a:rect l="l" t="t" r="r" b="b"/>
            <a:pathLst>
              <a:path w="897889" h="971550">
                <a:moveTo>
                  <a:pt x="897636" y="971423"/>
                </a:moveTo>
                <a:lnTo>
                  <a:pt x="0" y="0"/>
                </a:lnTo>
              </a:path>
            </a:pathLst>
          </a:custGeom>
          <a:ln w="19812">
            <a:solidFill>
              <a:srgbClr val="151515"/>
            </a:solidFill>
            <a:prstDash val="sysDash"/>
          </a:ln>
        </p:spPr>
        <p:txBody>
          <a:bodyPr wrap="square" lIns="0" tIns="0" rIns="0" bIns="0" rtlCol="0"/>
          <a:lstStyle/>
          <a:p/>
        </p:txBody>
      </p:sp>
      <p:sp>
        <p:nvSpPr>
          <p:cNvPr id="9" name="object 9"/>
          <p:cNvSpPr/>
          <p:nvPr/>
        </p:nvSpPr>
        <p:spPr>
          <a:xfrm>
            <a:off x="5510021" y="4495038"/>
            <a:ext cx="2693035" cy="971550"/>
          </a:xfrm>
          <a:custGeom>
            <a:avLst/>
            <a:gdLst/>
            <a:ahLst/>
            <a:cxnLst/>
            <a:rect l="l" t="t" r="r" b="b"/>
            <a:pathLst>
              <a:path w="2693034" h="971550">
                <a:moveTo>
                  <a:pt x="2692780" y="971423"/>
                </a:moveTo>
                <a:lnTo>
                  <a:pt x="0" y="0"/>
                </a:lnTo>
              </a:path>
            </a:pathLst>
          </a:custGeom>
          <a:ln w="19812">
            <a:solidFill>
              <a:srgbClr val="151515"/>
            </a:solidFill>
            <a:prstDash val="sysDash"/>
          </a:ln>
        </p:spPr>
        <p:txBody>
          <a:bodyPr wrap="square" lIns="0" tIns="0" rIns="0" bIns="0" rtlCol="0"/>
          <a:lstStyle/>
          <a:p/>
        </p:txBody>
      </p:sp>
      <p:sp>
        <p:nvSpPr>
          <p:cNvPr id="10" name="object 10"/>
          <p:cNvSpPr txBox="1"/>
          <p:nvPr/>
        </p:nvSpPr>
        <p:spPr>
          <a:xfrm>
            <a:off x="7544561" y="4821682"/>
            <a:ext cx="1124585" cy="269240"/>
          </a:xfrm>
          <a:prstGeom prst="rect">
            <a:avLst/>
          </a:prstGeom>
        </p:spPr>
        <p:txBody>
          <a:bodyPr vert="horz" wrap="square" lIns="0" tIns="12065" rIns="0" bIns="0" rtlCol="0">
            <a:spAutoFit/>
          </a:bodyPr>
          <a:lstStyle/>
          <a:p>
            <a:pPr marL="12700">
              <a:lnSpc>
                <a:spcPct val="100000"/>
              </a:lnSpc>
              <a:spcBef>
                <a:spcPts val="95"/>
              </a:spcBef>
            </a:pPr>
            <a:r>
              <a:rPr sz="1600" spc="55" dirty="0">
                <a:latin typeface="Trebuchet MS" panose="020B0603020202020204"/>
                <a:cs typeface="Trebuchet MS" panose="020B0603020202020204"/>
              </a:rPr>
              <a:t>S</a:t>
            </a:r>
            <a:r>
              <a:rPr sz="1600" spc="70" dirty="0">
                <a:latin typeface="Trebuchet MS" panose="020B0603020202020204"/>
                <a:cs typeface="Trebuchet MS" panose="020B0603020202020204"/>
              </a:rPr>
              <a:t>B</a:t>
            </a:r>
            <a:r>
              <a:rPr sz="1600" spc="5" dirty="0">
                <a:latin typeface="Trebuchet MS" panose="020B0603020202020204"/>
                <a:cs typeface="Trebuchet MS" panose="020B0603020202020204"/>
              </a:rPr>
              <a:t>I</a:t>
            </a:r>
            <a:r>
              <a:rPr sz="1600" spc="-5" dirty="0">
                <a:latin typeface="宋体" panose="02010600030101010101" pitchFamily="2" charset="-122"/>
                <a:cs typeface="宋体" panose="02010600030101010101" pitchFamily="2" charset="-122"/>
              </a:rPr>
              <a:t>南向接口</a:t>
            </a:r>
            <a:endParaRPr sz="1600">
              <a:latin typeface="宋体" panose="02010600030101010101" pitchFamily="2" charset="-122"/>
              <a:cs typeface="宋体" panose="02010600030101010101" pitchFamily="2" charset="-122"/>
            </a:endParaRPr>
          </a:p>
        </p:txBody>
      </p:sp>
      <p:sp>
        <p:nvSpPr>
          <p:cNvPr id="11" name="object 11"/>
          <p:cNvSpPr/>
          <p:nvPr/>
        </p:nvSpPr>
        <p:spPr>
          <a:xfrm>
            <a:off x="1252727" y="5169408"/>
            <a:ext cx="9141460" cy="932815"/>
          </a:xfrm>
          <a:custGeom>
            <a:avLst/>
            <a:gdLst/>
            <a:ahLst/>
            <a:cxnLst/>
            <a:rect l="l" t="t" r="r" b="b"/>
            <a:pathLst>
              <a:path w="9141460" h="932814">
                <a:moveTo>
                  <a:pt x="0" y="932688"/>
                </a:moveTo>
                <a:lnTo>
                  <a:pt x="9140952" y="932688"/>
                </a:lnTo>
                <a:lnTo>
                  <a:pt x="9140952" y="0"/>
                </a:lnTo>
                <a:lnTo>
                  <a:pt x="0" y="0"/>
                </a:lnTo>
                <a:lnTo>
                  <a:pt x="0" y="932688"/>
                </a:lnTo>
                <a:close/>
              </a:path>
            </a:pathLst>
          </a:custGeom>
          <a:solidFill>
            <a:srgbClr val="F1F1F1"/>
          </a:solidFill>
        </p:spPr>
        <p:txBody>
          <a:bodyPr wrap="square" lIns="0" tIns="0" rIns="0" bIns="0" rtlCol="0"/>
          <a:lstStyle/>
          <a:p/>
        </p:txBody>
      </p:sp>
      <p:sp>
        <p:nvSpPr>
          <p:cNvPr id="12" name="object 12"/>
          <p:cNvSpPr/>
          <p:nvPr/>
        </p:nvSpPr>
        <p:spPr>
          <a:xfrm>
            <a:off x="2546604" y="5465064"/>
            <a:ext cx="539495" cy="443484"/>
          </a:xfrm>
          <a:prstGeom prst="rect">
            <a:avLst/>
          </a:prstGeom>
          <a:blipFill>
            <a:blip r:embed="rId1" cstate="print"/>
            <a:stretch>
              <a:fillRect/>
            </a:stretch>
          </a:blipFill>
        </p:spPr>
        <p:txBody>
          <a:bodyPr wrap="square" lIns="0" tIns="0" rIns="0" bIns="0" rtlCol="0"/>
          <a:lstStyle/>
          <a:p/>
        </p:txBody>
      </p:sp>
      <p:sp>
        <p:nvSpPr>
          <p:cNvPr id="13" name="object 13"/>
          <p:cNvSpPr/>
          <p:nvPr/>
        </p:nvSpPr>
        <p:spPr>
          <a:xfrm>
            <a:off x="4341876" y="5465064"/>
            <a:ext cx="539496" cy="443484"/>
          </a:xfrm>
          <a:prstGeom prst="rect">
            <a:avLst/>
          </a:prstGeom>
          <a:blipFill>
            <a:blip r:embed="rId1" cstate="print"/>
            <a:stretch>
              <a:fillRect/>
            </a:stretch>
          </a:blipFill>
        </p:spPr>
        <p:txBody>
          <a:bodyPr wrap="square" lIns="0" tIns="0" rIns="0" bIns="0" rtlCol="0"/>
          <a:lstStyle/>
          <a:p/>
        </p:txBody>
      </p:sp>
      <p:sp>
        <p:nvSpPr>
          <p:cNvPr id="14" name="object 14"/>
          <p:cNvSpPr/>
          <p:nvPr/>
        </p:nvSpPr>
        <p:spPr>
          <a:xfrm>
            <a:off x="6137147" y="5465064"/>
            <a:ext cx="539496" cy="443484"/>
          </a:xfrm>
          <a:prstGeom prst="rect">
            <a:avLst/>
          </a:prstGeom>
          <a:blipFill>
            <a:blip r:embed="rId1" cstate="print"/>
            <a:stretch>
              <a:fillRect/>
            </a:stretch>
          </a:blipFill>
        </p:spPr>
        <p:txBody>
          <a:bodyPr wrap="square" lIns="0" tIns="0" rIns="0" bIns="0" rtlCol="0"/>
          <a:lstStyle/>
          <a:p/>
        </p:txBody>
      </p:sp>
      <p:sp>
        <p:nvSpPr>
          <p:cNvPr id="15" name="object 15"/>
          <p:cNvSpPr/>
          <p:nvPr/>
        </p:nvSpPr>
        <p:spPr>
          <a:xfrm>
            <a:off x="7932419" y="5465064"/>
            <a:ext cx="539496" cy="443484"/>
          </a:xfrm>
          <a:prstGeom prst="rect">
            <a:avLst/>
          </a:prstGeom>
          <a:blipFill>
            <a:blip r:embed="rId1" cstate="print"/>
            <a:stretch>
              <a:fillRect/>
            </a:stretch>
          </a:blipFill>
        </p:spPr>
        <p:txBody>
          <a:bodyPr wrap="square" lIns="0" tIns="0" rIns="0" bIns="0" rtlCol="0"/>
          <a:lstStyle/>
          <a:p/>
        </p:txBody>
      </p:sp>
      <p:sp>
        <p:nvSpPr>
          <p:cNvPr id="16" name="object 16"/>
          <p:cNvSpPr txBox="1"/>
          <p:nvPr/>
        </p:nvSpPr>
        <p:spPr>
          <a:xfrm>
            <a:off x="1252727" y="5169408"/>
            <a:ext cx="9141460" cy="932815"/>
          </a:xfrm>
          <a:prstGeom prst="rect">
            <a:avLst/>
          </a:prstGeom>
          <a:ln w="12192">
            <a:solidFill>
              <a:srgbClr val="A75F7D"/>
            </a:solidFill>
          </a:ln>
        </p:spPr>
        <p:txBody>
          <a:bodyPr vert="horz" wrap="square" lIns="0" tIns="3175" rIns="0" bIns="0" rtlCol="0">
            <a:spAutoFit/>
          </a:bodyPr>
          <a:lstStyle/>
          <a:p>
            <a:pPr>
              <a:lnSpc>
                <a:spcPct val="100000"/>
              </a:lnSpc>
              <a:spcBef>
                <a:spcPts val="25"/>
              </a:spcBef>
            </a:pPr>
            <a:endParaRPr sz="2050">
              <a:latin typeface="Times New Roman" panose="02020603050405020304"/>
              <a:cs typeface="Times New Roman" panose="02020603050405020304"/>
            </a:endParaRPr>
          </a:p>
          <a:p>
            <a:pPr marL="152400">
              <a:lnSpc>
                <a:spcPct val="100000"/>
              </a:lnSpc>
              <a:spcBef>
                <a:spcPts val="5"/>
              </a:spcBef>
              <a:tabLst>
                <a:tab pos="1833880" algn="l"/>
                <a:tab pos="3136265" algn="l"/>
                <a:tab pos="3629025" algn="l"/>
                <a:tab pos="4931410" algn="l"/>
                <a:tab pos="5424170" algn="l"/>
                <a:tab pos="6727190" algn="l"/>
              </a:tabLst>
            </a:pPr>
            <a:r>
              <a:rPr sz="1600" spc="-5" dirty="0">
                <a:latin typeface="宋体" panose="02010600030101010101" pitchFamily="2" charset="-122"/>
                <a:cs typeface="宋体" panose="02010600030101010101" pitchFamily="2" charset="-122"/>
              </a:rPr>
              <a:t>设备层</a:t>
            </a:r>
            <a:r>
              <a:rPr sz="1600" spc="-5" dirty="0">
                <a:latin typeface="宋体" panose="02010600030101010101" pitchFamily="2" charset="-122"/>
                <a:cs typeface="宋体" panose="02010600030101010101" pitchFamily="2" charset="-122"/>
              </a:rPr>
              <a:t>	</a:t>
            </a:r>
            <a:r>
              <a:rPr sz="1600" u="heavy" spc="-5" dirty="0">
                <a:uFill>
                  <a:solidFill>
                    <a:srgbClr val="151515"/>
                  </a:solidFill>
                </a:uFill>
                <a:latin typeface="Times New Roman" panose="02020603050405020304"/>
                <a:cs typeface="Times New Roman" panose="02020603050405020304"/>
              </a:rPr>
              <a:t> </a:t>
            </a:r>
            <a:r>
              <a:rPr sz="1600" u="heavy" spc="-5" dirty="0">
                <a:uFill>
                  <a:solidFill>
                    <a:srgbClr val="151515"/>
                  </a:solidFill>
                </a:uFill>
                <a:latin typeface="Times New Roman" panose="02020603050405020304"/>
                <a:cs typeface="Times New Roman" panose="02020603050405020304"/>
              </a:rPr>
              <a:t>	</a:t>
            </a:r>
            <a:r>
              <a:rPr sz="1600" spc="-5" dirty="0">
                <a:latin typeface="Times New Roman" panose="02020603050405020304"/>
                <a:cs typeface="Times New Roman" panose="02020603050405020304"/>
              </a:rPr>
              <a:t>	</a:t>
            </a:r>
            <a:r>
              <a:rPr sz="1600" u="heavy" spc="-5" dirty="0">
                <a:uFill>
                  <a:solidFill>
                    <a:srgbClr val="151515"/>
                  </a:solidFill>
                </a:uFill>
                <a:latin typeface="Times New Roman" panose="02020603050405020304"/>
                <a:cs typeface="Times New Roman" panose="02020603050405020304"/>
              </a:rPr>
              <a:t> </a:t>
            </a:r>
            <a:r>
              <a:rPr sz="1600" u="heavy" spc="-5" dirty="0">
                <a:uFill>
                  <a:solidFill>
                    <a:srgbClr val="151515"/>
                  </a:solidFill>
                </a:uFill>
                <a:latin typeface="Times New Roman" panose="02020603050405020304"/>
                <a:cs typeface="Times New Roman" panose="02020603050405020304"/>
              </a:rPr>
              <a:t>	</a:t>
            </a:r>
            <a:r>
              <a:rPr sz="1600" spc="-5" dirty="0">
                <a:latin typeface="Times New Roman" panose="02020603050405020304"/>
                <a:cs typeface="Times New Roman" panose="02020603050405020304"/>
              </a:rPr>
              <a:t>	</a:t>
            </a:r>
            <a:r>
              <a:rPr sz="1600" u="heavy" spc="-5" dirty="0">
                <a:uFill>
                  <a:solidFill>
                    <a:srgbClr val="151515"/>
                  </a:solidFill>
                </a:uFill>
                <a:latin typeface="Times New Roman" panose="02020603050405020304"/>
                <a:cs typeface="Times New Roman" panose="02020603050405020304"/>
              </a:rPr>
              <a:t> </a:t>
            </a:r>
            <a:r>
              <a:rPr sz="1600" u="heavy" spc="-5" dirty="0">
                <a:uFill>
                  <a:solidFill>
                    <a:srgbClr val="151515"/>
                  </a:solidFill>
                </a:uFill>
                <a:latin typeface="Times New Roman" panose="02020603050405020304"/>
                <a:cs typeface="Times New Roman" panose="02020603050405020304"/>
              </a:rPr>
              <a:t>	</a:t>
            </a:r>
            <a:endParaRPr sz="1600">
              <a:latin typeface="Times New Roman" panose="02020603050405020304"/>
              <a:cs typeface="Times New Roman" panose="02020603050405020304"/>
            </a:endParaRPr>
          </a:p>
        </p:txBody>
      </p:sp>
      <p:sp>
        <p:nvSpPr>
          <p:cNvPr id="17" name="object 17"/>
          <p:cNvSpPr txBox="1"/>
          <p:nvPr/>
        </p:nvSpPr>
        <p:spPr>
          <a:xfrm>
            <a:off x="8740140" y="5465064"/>
            <a:ext cx="1012190" cy="340360"/>
          </a:xfrm>
          <a:prstGeom prst="rect">
            <a:avLst/>
          </a:prstGeom>
          <a:solidFill>
            <a:srgbClr val="A75F7D"/>
          </a:solidFill>
        </p:spPr>
        <p:txBody>
          <a:bodyPr vert="horz" wrap="square" lIns="0" tIns="34925" rIns="0" bIns="0" rtlCol="0">
            <a:spAutoFit/>
          </a:bodyPr>
          <a:lstStyle/>
          <a:p>
            <a:pPr marL="92710">
              <a:lnSpc>
                <a:spcPct val="100000"/>
              </a:lnSpc>
              <a:spcBef>
                <a:spcPts val="275"/>
              </a:spcBef>
            </a:pPr>
            <a:r>
              <a:rPr sz="1600" b="1" spc="5" dirty="0">
                <a:solidFill>
                  <a:srgbClr val="FFFFFF"/>
                </a:solidFill>
                <a:latin typeface="Microsoft JhengHei" panose="020B0604030504040204" charset="-120"/>
                <a:cs typeface="Microsoft JhengHei" panose="020B0604030504040204" charset="-120"/>
              </a:rPr>
              <a:t>数据转发</a:t>
            </a:r>
            <a:endParaRPr sz="1600">
              <a:latin typeface="Microsoft JhengHei" panose="020B0604030504040204" charset="-120"/>
              <a:cs typeface="Microsoft JhengHei" panose="020B0604030504040204" charset="-120"/>
            </a:endParaRPr>
          </a:p>
        </p:txBody>
      </p:sp>
      <p:sp>
        <p:nvSpPr>
          <p:cNvPr id="18" name="object 18"/>
          <p:cNvSpPr/>
          <p:nvPr/>
        </p:nvSpPr>
        <p:spPr>
          <a:xfrm>
            <a:off x="1252727" y="3858767"/>
            <a:ext cx="9141460" cy="951230"/>
          </a:xfrm>
          <a:custGeom>
            <a:avLst/>
            <a:gdLst/>
            <a:ahLst/>
            <a:cxnLst/>
            <a:rect l="l" t="t" r="r" b="b"/>
            <a:pathLst>
              <a:path w="9141460" h="951229">
                <a:moveTo>
                  <a:pt x="0" y="950975"/>
                </a:moveTo>
                <a:lnTo>
                  <a:pt x="9140952" y="950975"/>
                </a:lnTo>
                <a:lnTo>
                  <a:pt x="9140952" y="0"/>
                </a:lnTo>
                <a:lnTo>
                  <a:pt x="0" y="0"/>
                </a:lnTo>
                <a:lnTo>
                  <a:pt x="0" y="950975"/>
                </a:lnTo>
                <a:close/>
              </a:path>
            </a:pathLst>
          </a:custGeom>
          <a:solidFill>
            <a:srgbClr val="F1F1F1"/>
          </a:solidFill>
        </p:spPr>
        <p:txBody>
          <a:bodyPr wrap="square" lIns="0" tIns="0" rIns="0" bIns="0" rtlCol="0"/>
          <a:lstStyle/>
          <a:p/>
        </p:txBody>
      </p:sp>
      <p:sp>
        <p:nvSpPr>
          <p:cNvPr id="19" name="object 19"/>
          <p:cNvSpPr/>
          <p:nvPr/>
        </p:nvSpPr>
        <p:spPr>
          <a:xfrm>
            <a:off x="5239511" y="4050791"/>
            <a:ext cx="539496" cy="443484"/>
          </a:xfrm>
          <a:prstGeom prst="rect">
            <a:avLst/>
          </a:prstGeom>
          <a:blipFill>
            <a:blip r:embed="rId2" cstate="print"/>
            <a:stretch>
              <a:fillRect/>
            </a:stretch>
          </a:blipFill>
        </p:spPr>
        <p:txBody>
          <a:bodyPr wrap="square" lIns="0" tIns="0" rIns="0" bIns="0" rtlCol="0"/>
          <a:lstStyle/>
          <a:p/>
        </p:txBody>
      </p:sp>
      <p:sp>
        <p:nvSpPr>
          <p:cNvPr id="20" name="object 20"/>
          <p:cNvSpPr/>
          <p:nvPr/>
        </p:nvSpPr>
        <p:spPr>
          <a:xfrm>
            <a:off x="8740140" y="4187952"/>
            <a:ext cx="1012190" cy="338455"/>
          </a:xfrm>
          <a:custGeom>
            <a:avLst/>
            <a:gdLst/>
            <a:ahLst/>
            <a:cxnLst/>
            <a:rect l="l" t="t" r="r" b="b"/>
            <a:pathLst>
              <a:path w="1012190" h="338454">
                <a:moveTo>
                  <a:pt x="0" y="338328"/>
                </a:moveTo>
                <a:lnTo>
                  <a:pt x="1011936" y="338328"/>
                </a:lnTo>
                <a:lnTo>
                  <a:pt x="1011936" y="0"/>
                </a:lnTo>
                <a:lnTo>
                  <a:pt x="0" y="0"/>
                </a:lnTo>
                <a:lnTo>
                  <a:pt x="0" y="338328"/>
                </a:lnTo>
                <a:close/>
              </a:path>
            </a:pathLst>
          </a:custGeom>
          <a:solidFill>
            <a:srgbClr val="A75F7D"/>
          </a:solidFill>
        </p:spPr>
        <p:txBody>
          <a:bodyPr wrap="square" lIns="0" tIns="0" rIns="0" bIns="0" rtlCol="0"/>
          <a:lstStyle/>
          <a:p/>
        </p:txBody>
      </p:sp>
      <p:sp>
        <p:nvSpPr>
          <p:cNvPr id="21" name="object 21"/>
          <p:cNvSpPr/>
          <p:nvPr/>
        </p:nvSpPr>
        <p:spPr>
          <a:xfrm>
            <a:off x="1252727" y="2394204"/>
            <a:ext cx="9141460" cy="980440"/>
          </a:xfrm>
          <a:custGeom>
            <a:avLst/>
            <a:gdLst/>
            <a:ahLst/>
            <a:cxnLst/>
            <a:rect l="l" t="t" r="r" b="b"/>
            <a:pathLst>
              <a:path w="9141460" h="980439">
                <a:moveTo>
                  <a:pt x="0" y="979932"/>
                </a:moveTo>
                <a:lnTo>
                  <a:pt x="9140952" y="979932"/>
                </a:lnTo>
                <a:lnTo>
                  <a:pt x="9140952" y="0"/>
                </a:lnTo>
                <a:lnTo>
                  <a:pt x="0" y="0"/>
                </a:lnTo>
                <a:lnTo>
                  <a:pt x="0" y="979932"/>
                </a:lnTo>
                <a:close/>
              </a:path>
            </a:pathLst>
          </a:custGeom>
          <a:solidFill>
            <a:srgbClr val="F1F1F1"/>
          </a:solidFill>
        </p:spPr>
        <p:txBody>
          <a:bodyPr wrap="square" lIns="0" tIns="0" rIns="0" bIns="0" rtlCol="0"/>
          <a:lstStyle/>
          <a:p/>
        </p:txBody>
      </p:sp>
      <p:sp>
        <p:nvSpPr>
          <p:cNvPr id="22" name="object 22"/>
          <p:cNvSpPr/>
          <p:nvPr/>
        </p:nvSpPr>
        <p:spPr>
          <a:xfrm>
            <a:off x="5012435" y="2670048"/>
            <a:ext cx="993775" cy="474345"/>
          </a:xfrm>
          <a:custGeom>
            <a:avLst/>
            <a:gdLst/>
            <a:ahLst/>
            <a:cxnLst/>
            <a:rect l="l" t="t" r="r" b="b"/>
            <a:pathLst>
              <a:path w="993775" h="474344">
                <a:moveTo>
                  <a:pt x="0" y="473963"/>
                </a:moveTo>
                <a:lnTo>
                  <a:pt x="993648" y="473963"/>
                </a:lnTo>
                <a:lnTo>
                  <a:pt x="993648" y="0"/>
                </a:lnTo>
                <a:lnTo>
                  <a:pt x="0" y="0"/>
                </a:lnTo>
                <a:lnTo>
                  <a:pt x="0" y="473963"/>
                </a:lnTo>
                <a:close/>
              </a:path>
            </a:pathLst>
          </a:custGeom>
          <a:solidFill>
            <a:srgbClr val="A75F7D"/>
          </a:solidFill>
        </p:spPr>
        <p:txBody>
          <a:bodyPr wrap="square" lIns="0" tIns="0" rIns="0" bIns="0" rtlCol="0"/>
          <a:lstStyle/>
          <a:p/>
        </p:txBody>
      </p:sp>
      <p:sp>
        <p:nvSpPr>
          <p:cNvPr id="23" name="object 23"/>
          <p:cNvSpPr/>
          <p:nvPr/>
        </p:nvSpPr>
        <p:spPr>
          <a:xfrm>
            <a:off x="8740140" y="2706623"/>
            <a:ext cx="1012190" cy="338455"/>
          </a:xfrm>
          <a:custGeom>
            <a:avLst/>
            <a:gdLst/>
            <a:ahLst/>
            <a:cxnLst/>
            <a:rect l="l" t="t" r="r" b="b"/>
            <a:pathLst>
              <a:path w="1012190" h="338455">
                <a:moveTo>
                  <a:pt x="0" y="338327"/>
                </a:moveTo>
                <a:lnTo>
                  <a:pt x="1011936" y="338327"/>
                </a:lnTo>
                <a:lnTo>
                  <a:pt x="1011936" y="0"/>
                </a:lnTo>
                <a:lnTo>
                  <a:pt x="0" y="0"/>
                </a:lnTo>
                <a:lnTo>
                  <a:pt x="0" y="338327"/>
                </a:lnTo>
                <a:close/>
              </a:path>
            </a:pathLst>
          </a:custGeom>
          <a:solidFill>
            <a:srgbClr val="A75F7D"/>
          </a:solidFill>
        </p:spPr>
        <p:txBody>
          <a:bodyPr wrap="square" lIns="0" tIns="0" rIns="0" bIns="0" rtlCol="0"/>
          <a:lstStyle/>
          <a:p/>
        </p:txBody>
      </p:sp>
      <p:graphicFrame>
        <p:nvGraphicFramePr>
          <p:cNvPr id="24" name="object 24"/>
          <p:cNvGraphicFramePr>
            <a:graphicFrameLocks noGrp="1"/>
          </p:cNvGraphicFramePr>
          <p:nvPr>
            <p:custDataLst>
              <p:tags r:id="rId3"/>
            </p:custDataLst>
          </p:nvPr>
        </p:nvGraphicFramePr>
        <p:xfrm>
          <a:off x="1246632" y="2388107"/>
          <a:ext cx="9159240" cy="2428240"/>
        </p:xfrm>
        <a:graphic>
          <a:graphicData uri="http://schemas.openxmlformats.org/drawingml/2006/table">
            <a:tbl>
              <a:tblPr firstRow="1" bandRow="1">
                <a:tableStyleId>{2D5ABB26-0587-4C30-8999-92F81FD0307C}</a:tableStyleId>
              </a:tblPr>
              <a:tblGrid>
                <a:gridCol w="4257040"/>
                <a:gridCol w="4883150"/>
              </a:tblGrid>
              <a:tr h="979932">
                <a:tc gridSpan="2">
                  <a:txBody>
                    <a:bodyPr/>
                    <a:lstStyle/>
                    <a:p>
                      <a:pPr marL="152400">
                        <a:lnSpc>
                          <a:spcPct val="100000"/>
                        </a:lnSpc>
                        <a:spcBef>
                          <a:spcPts val="2215"/>
                        </a:spcBef>
                        <a:tabLst>
                          <a:tab pos="4071620" algn="l"/>
                          <a:tab pos="7579995" algn="l"/>
                        </a:tabLst>
                      </a:pPr>
                      <a:r>
                        <a:rPr sz="1600" spc="-5" dirty="0">
                          <a:latin typeface="宋体" panose="02010600030101010101" pitchFamily="2" charset="-122"/>
                          <a:cs typeface="宋体" panose="02010600030101010101" pitchFamily="2" charset="-122"/>
                        </a:rPr>
                        <a:t>协同应用层	</a:t>
                      </a:r>
                      <a:r>
                        <a:rPr sz="2400" b="1" spc="-7" baseline="-28000" dirty="0">
                          <a:solidFill>
                            <a:srgbClr val="FFFFFF"/>
                          </a:solidFill>
                          <a:latin typeface="Trebuchet MS" panose="020B0603020202020204"/>
                          <a:cs typeface="Trebuchet MS" panose="020B0603020202020204"/>
                        </a:rPr>
                        <a:t>APP	</a:t>
                      </a:r>
                      <a:r>
                        <a:rPr sz="2400" b="1" spc="7" baseline="-17000" dirty="0">
                          <a:solidFill>
                            <a:srgbClr val="FFFFFF"/>
                          </a:solidFill>
                          <a:latin typeface="Microsoft JhengHei" panose="020B0604030504040204" charset="-120"/>
                          <a:cs typeface="Microsoft JhengHei" panose="020B0604030504040204" charset="-120"/>
                        </a:rPr>
                        <a:t>业务协同</a:t>
                      </a:r>
                      <a:endParaRPr sz="2400" baseline="-17000">
                        <a:latin typeface="Microsoft JhengHei" panose="020B0604030504040204" charset="-120"/>
                        <a:cs typeface="Microsoft JhengHei" panose="020B0604030504040204" charset="-120"/>
                      </a:endParaRPr>
                    </a:p>
                  </a:txBody>
                  <a:tcPr marL="0" marR="0" marT="281305" marB="0">
                    <a:lnL w="12700">
                      <a:solidFill>
                        <a:srgbClr val="A75F7D"/>
                      </a:solidFill>
                      <a:prstDash val="solid"/>
                    </a:lnL>
                    <a:lnR w="12700">
                      <a:solidFill>
                        <a:srgbClr val="A75F7D"/>
                      </a:solidFill>
                      <a:prstDash val="solid"/>
                    </a:lnR>
                    <a:lnT w="12700">
                      <a:solidFill>
                        <a:srgbClr val="A75F7D"/>
                      </a:solidFill>
                      <a:prstDash val="solid"/>
                    </a:lnT>
                    <a:lnB w="12700">
                      <a:solidFill>
                        <a:srgbClr val="A75F7D"/>
                      </a:solidFill>
                      <a:prstDash val="solid"/>
                    </a:lnB>
                  </a:tcPr>
                </a:tc>
                <a:tc hMerge="1">
                  <a:tcPr marL="0" marR="0" marT="0" marB="0"/>
                </a:tc>
              </a:tr>
              <a:tr h="484631">
                <a:tc>
                  <a:txBody>
                    <a:bodyPr/>
                    <a:lstStyle/>
                    <a:p>
                      <a:pPr>
                        <a:lnSpc>
                          <a:spcPct val="100000"/>
                        </a:lnSpc>
                      </a:pPr>
                      <a:endParaRPr sz="1700">
                        <a:latin typeface="Times New Roman" panose="02020603050405020304"/>
                        <a:cs typeface="Times New Roman" panose="02020603050405020304"/>
                      </a:endParaRPr>
                    </a:p>
                  </a:txBody>
                  <a:tcPr marL="0" marR="0" marT="0" marB="0">
                    <a:lnR w="28575">
                      <a:solidFill>
                        <a:srgbClr val="151515"/>
                      </a:solidFill>
                      <a:prstDash val="solid"/>
                    </a:lnR>
                    <a:lnT w="12700">
                      <a:solidFill>
                        <a:srgbClr val="A75F7D"/>
                      </a:solidFill>
                      <a:prstDash val="solid"/>
                    </a:lnT>
                    <a:lnB w="12700">
                      <a:solidFill>
                        <a:srgbClr val="A75F7D"/>
                      </a:solidFill>
                      <a:prstDash val="solid"/>
                    </a:lnB>
                  </a:tcPr>
                </a:tc>
                <a:tc>
                  <a:txBody>
                    <a:bodyPr/>
                    <a:lstStyle/>
                    <a:p>
                      <a:pPr marL="340995" algn="ctr">
                        <a:lnSpc>
                          <a:spcPct val="100000"/>
                        </a:lnSpc>
                        <a:spcBef>
                          <a:spcPts val="715"/>
                        </a:spcBef>
                      </a:pPr>
                      <a:r>
                        <a:rPr sz="1600" spc="85" dirty="0">
                          <a:latin typeface="Trebuchet MS" panose="020B0603020202020204"/>
                          <a:cs typeface="Trebuchet MS" panose="020B0603020202020204"/>
                        </a:rPr>
                        <a:t>NBI</a:t>
                      </a:r>
                      <a:r>
                        <a:rPr sz="1600" spc="-5" dirty="0">
                          <a:latin typeface="宋体" panose="02010600030101010101" pitchFamily="2" charset="-122"/>
                          <a:cs typeface="宋体" panose="02010600030101010101" pitchFamily="2" charset="-122"/>
                        </a:rPr>
                        <a:t>北向接口</a:t>
                      </a:r>
                      <a:endParaRPr sz="1600">
                        <a:latin typeface="宋体" panose="02010600030101010101" pitchFamily="2" charset="-122"/>
                        <a:cs typeface="宋体" panose="02010600030101010101" pitchFamily="2" charset="-122"/>
                      </a:endParaRPr>
                    </a:p>
                  </a:txBody>
                  <a:tcPr marL="0" marR="0" marT="90805" marB="0">
                    <a:lnL w="28575">
                      <a:solidFill>
                        <a:srgbClr val="151515"/>
                      </a:solidFill>
                      <a:prstDash val="solid"/>
                    </a:lnL>
                    <a:lnT w="12700">
                      <a:solidFill>
                        <a:srgbClr val="A75F7D"/>
                      </a:solidFill>
                      <a:prstDash val="solid"/>
                    </a:lnT>
                    <a:lnB w="12700">
                      <a:solidFill>
                        <a:srgbClr val="A75F7D"/>
                      </a:solidFill>
                      <a:prstDash val="solid"/>
                    </a:lnB>
                  </a:tcPr>
                </a:tc>
              </a:tr>
              <a:tr h="950976">
                <a:tc gridSpan="2">
                  <a:txBody>
                    <a:bodyPr/>
                    <a:lstStyle/>
                    <a:p>
                      <a:pPr>
                        <a:lnSpc>
                          <a:spcPct val="100000"/>
                        </a:lnSpc>
                        <a:spcBef>
                          <a:spcPts val="15"/>
                        </a:spcBef>
                      </a:pPr>
                      <a:endParaRPr sz="2350">
                        <a:latin typeface="Times New Roman" panose="02020603050405020304"/>
                        <a:cs typeface="Times New Roman" panose="02020603050405020304"/>
                      </a:endParaRPr>
                    </a:p>
                    <a:p>
                      <a:pPr marL="152400">
                        <a:lnSpc>
                          <a:spcPct val="100000"/>
                        </a:lnSpc>
                        <a:tabLst>
                          <a:tab pos="7579995" algn="l"/>
                        </a:tabLst>
                      </a:pPr>
                      <a:r>
                        <a:rPr sz="1600" spc="-5" dirty="0">
                          <a:latin typeface="宋体" panose="02010600030101010101" pitchFamily="2" charset="-122"/>
                          <a:cs typeface="宋体" panose="02010600030101010101" pitchFamily="2" charset="-122"/>
                        </a:rPr>
                        <a:t>控制器层	</a:t>
                      </a:r>
                      <a:r>
                        <a:rPr sz="2400" b="1" spc="7" baseline="-5000" dirty="0">
                          <a:solidFill>
                            <a:srgbClr val="FFFFFF"/>
                          </a:solidFill>
                          <a:latin typeface="Microsoft JhengHei" panose="020B0604030504040204" charset="-120"/>
                          <a:cs typeface="Microsoft JhengHei" panose="020B0604030504040204" charset="-120"/>
                        </a:rPr>
                        <a:t>业务编排</a:t>
                      </a:r>
                      <a:endParaRPr sz="2400" baseline="-5000">
                        <a:latin typeface="Microsoft JhengHei" panose="020B0604030504040204" charset="-120"/>
                        <a:cs typeface="Microsoft JhengHei" panose="020B0604030504040204" charset="-120"/>
                      </a:endParaRPr>
                    </a:p>
                  </a:txBody>
                  <a:tcPr marL="0" marR="0" marT="1905" marB="0">
                    <a:lnL w="12700">
                      <a:solidFill>
                        <a:srgbClr val="A75F7D"/>
                      </a:solidFill>
                      <a:prstDash val="solid"/>
                    </a:lnL>
                    <a:lnR w="12700">
                      <a:solidFill>
                        <a:srgbClr val="A75F7D"/>
                      </a:solidFill>
                      <a:prstDash val="solid"/>
                    </a:lnR>
                    <a:lnT w="12700">
                      <a:solidFill>
                        <a:srgbClr val="A75F7D"/>
                      </a:solidFill>
                      <a:prstDash val="solid"/>
                    </a:lnT>
                    <a:lnB w="12700">
                      <a:solidFill>
                        <a:srgbClr val="A75F7D"/>
                      </a:solidFill>
                      <a:prstDash val="solid"/>
                    </a:lnB>
                  </a:tcPr>
                </a:tc>
                <a:tc hMerge="1">
                  <a:tcPr marL="0" marR="0" marT="0" marB="0"/>
                </a:tc>
              </a:tr>
            </a:tbl>
          </a:graphicData>
        </a:graphic>
      </p:graphicFrame>
      <p:sp>
        <p:nvSpPr>
          <p:cNvPr id="26" name="object 26"/>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16</a:t>
            </a:r>
            <a:r>
              <a:rPr spc="40" dirty="0"/>
              <a:t>页</a:t>
            </a:r>
            <a:endParaRPr spc="40" dirty="0"/>
          </a:p>
        </p:txBody>
      </p:sp>
      <p:sp>
        <p:nvSpPr>
          <p:cNvPr id="27" name="object 27"/>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25" name="object 25"/>
          <p:cNvSpPr txBox="1"/>
          <p:nvPr/>
        </p:nvSpPr>
        <p:spPr>
          <a:xfrm>
            <a:off x="524967" y="1461007"/>
            <a:ext cx="11077575" cy="793750"/>
          </a:xfrm>
          <a:prstGeom prst="rect">
            <a:avLst/>
          </a:prstGeom>
        </p:spPr>
        <p:txBody>
          <a:bodyPr vert="horz" wrap="square" lIns="0" tIns="12700" rIns="0" bIns="0" rtlCol="0">
            <a:spAutoFit/>
          </a:bodyPr>
          <a:lstStyle/>
          <a:p>
            <a:pPr marL="314325" marR="5080" indent="-302260">
              <a:lnSpc>
                <a:spcPct val="140000"/>
              </a:lnSpc>
              <a:spcBef>
                <a:spcPts val="100"/>
              </a:spcBef>
              <a:buFont typeface="Arial" panose="020B0604020202020204"/>
              <a:buChar char="•"/>
              <a:tabLst>
                <a:tab pos="314325" algn="l"/>
                <a:tab pos="314960" algn="l"/>
              </a:tabLst>
            </a:pPr>
            <a:r>
              <a:rPr sz="1800" spc="160" dirty="0">
                <a:latin typeface="Trebuchet MS" panose="020B0603020202020204"/>
                <a:cs typeface="Trebuchet MS" panose="020B0603020202020204"/>
              </a:rPr>
              <a:t>SD</a:t>
            </a:r>
            <a:r>
              <a:rPr sz="1800" spc="195" dirty="0">
                <a:latin typeface="Trebuchet MS" panose="020B0603020202020204"/>
                <a:cs typeface="Trebuchet MS" panose="020B0603020202020204"/>
              </a:rPr>
              <a:t>N</a:t>
            </a:r>
            <a:r>
              <a:rPr sz="1800" dirty="0">
                <a:latin typeface="宋体" panose="02010600030101010101" pitchFamily="2" charset="-122"/>
                <a:cs typeface="宋体" panose="02010600030101010101" pitchFamily="2" charset="-122"/>
              </a:rPr>
              <a:t>网络架构分为协同应用层、控制器层和设备层。不同层次之间通过开放接口连接。以控制器层为主要视 角，区分面向设备层的南向接口和面向协同应用层的北向接口。</a:t>
            </a:r>
            <a:r>
              <a:rPr sz="1800" spc="40" dirty="0">
                <a:latin typeface="Trebuchet MS" panose="020B0603020202020204"/>
                <a:cs typeface="Trebuchet MS" panose="020B0603020202020204"/>
              </a:rPr>
              <a:t>OpenFlow</a:t>
            </a:r>
            <a:r>
              <a:rPr sz="1800" dirty="0">
                <a:latin typeface="宋体" panose="02010600030101010101" pitchFamily="2" charset="-122"/>
                <a:cs typeface="宋体" panose="02010600030101010101" pitchFamily="2" charset="-122"/>
              </a:rPr>
              <a:t>属于南向接口协议的一种。</a:t>
            </a:r>
            <a:endParaRPr sz="1800">
              <a:latin typeface="宋体" panose="02010600030101010101" pitchFamily="2" charset="-122"/>
              <a:cs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6061" y="813307"/>
            <a:ext cx="3300729" cy="513715"/>
          </a:xfrm>
          <a:prstGeom prst="rect">
            <a:avLst/>
          </a:prstGeom>
        </p:spPr>
        <p:txBody>
          <a:bodyPr vert="horz" wrap="square" lIns="0" tIns="13335" rIns="0" bIns="0" rtlCol="0">
            <a:spAutoFit/>
          </a:bodyPr>
          <a:lstStyle/>
          <a:p>
            <a:pPr marL="12700">
              <a:lnSpc>
                <a:spcPct val="100000"/>
              </a:lnSpc>
              <a:spcBef>
                <a:spcPts val="105"/>
              </a:spcBef>
            </a:pPr>
            <a:r>
              <a:rPr spc="10" dirty="0"/>
              <a:t>华</a:t>
            </a:r>
            <a:r>
              <a:rPr spc="15" dirty="0"/>
              <a:t>为</a:t>
            </a:r>
            <a:r>
              <a:rPr spc="225" dirty="0">
                <a:latin typeface="Trebuchet MS" panose="020B0603020202020204"/>
                <a:cs typeface="Trebuchet MS" panose="020B0603020202020204"/>
              </a:rPr>
              <a:t>SDN</a:t>
            </a:r>
            <a:r>
              <a:rPr spc="5" dirty="0"/>
              <a:t>网</a:t>
            </a:r>
            <a:r>
              <a:rPr dirty="0"/>
              <a:t>络</a:t>
            </a:r>
            <a:r>
              <a:rPr spc="5" dirty="0"/>
              <a:t>架</a:t>
            </a:r>
            <a:r>
              <a:rPr dirty="0"/>
              <a:t>构</a:t>
            </a:r>
            <a:endParaRPr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804672" y="5707379"/>
            <a:ext cx="1312545" cy="441959"/>
          </a:xfrm>
          <a:custGeom>
            <a:avLst/>
            <a:gdLst/>
            <a:ahLst/>
            <a:cxnLst/>
            <a:rect l="l" t="t" r="r" b="b"/>
            <a:pathLst>
              <a:path w="1312545" h="441960">
                <a:moveTo>
                  <a:pt x="0" y="441960"/>
                </a:moveTo>
                <a:lnTo>
                  <a:pt x="1312164" y="441960"/>
                </a:lnTo>
                <a:lnTo>
                  <a:pt x="1312164" y="0"/>
                </a:lnTo>
                <a:lnTo>
                  <a:pt x="0" y="0"/>
                </a:lnTo>
                <a:lnTo>
                  <a:pt x="0" y="441960"/>
                </a:lnTo>
                <a:close/>
              </a:path>
            </a:pathLst>
          </a:custGeom>
          <a:solidFill>
            <a:srgbClr val="D9D9D9"/>
          </a:solidFill>
        </p:spPr>
        <p:txBody>
          <a:bodyPr wrap="square" lIns="0" tIns="0" rIns="0" bIns="0" rtlCol="0"/>
          <a:lstStyle/>
          <a:p/>
        </p:txBody>
      </p:sp>
      <p:sp>
        <p:nvSpPr>
          <p:cNvPr id="7" name="object 7"/>
          <p:cNvSpPr/>
          <p:nvPr/>
        </p:nvSpPr>
        <p:spPr>
          <a:xfrm>
            <a:off x="804672" y="5707379"/>
            <a:ext cx="1312545" cy="441959"/>
          </a:xfrm>
          <a:custGeom>
            <a:avLst/>
            <a:gdLst/>
            <a:ahLst/>
            <a:cxnLst/>
            <a:rect l="l" t="t" r="r" b="b"/>
            <a:pathLst>
              <a:path w="1312545" h="441960">
                <a:moveTo>
                  <a:pt x="0" y="441960"/>
                </a:moveTo>
                <a:lnTo>
                  <a:pt x="1312164" y="441960"/>
                </a:lnTo>
                <a:lnTo>
                  <a:pt x="1312164" y="0"/>
                </a:lnTo>
                <a:lnTo>
                  <a:pt x="0" y="0"/>
                </a:lnTo>
                <a:lnTo>
                  <a:pt x="0" y="441960"/>
                </a:lnTo>
                <a:close/>
              </a:path>
            </a:pathLst>
          </a:custGeom>
          <a:ln w="12192">
            <a:solidFill>
              <a:srgbClr val="A6A6A6"/>
            </a:solidFill>
          </a:ln>
        </p:spPr>
        <p:txBody>
          <a:bodyPr wrap="square" lIns="0" tIns="0" rIns="0" bIns="0" rtlCol="0"/>
          <a:lstStyle/>
          <a:p/>
        </p:txBody>
      </p:sp>
      <p:sp>
        <p:nvSpPr>
          <p:cNvPr id="8" name="object 8"/>
          <p:cNvSpPr txBox="1"/>
          <p:nvPr/>
        </p:nvSpPr>
        <p:spPr>
          <a:xfrm>
            <a:off x="1042212" y="5782767"/>
            <a:ext cx="83756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宋体" panose="02010600030101010101" pitchFamily="2" charset="-122"/>
                <a:cs typeface="宋体" panose="02010600030101010101" pitchFamily="2" charset="-122"/>
              </a:rPr>
              <a:t>转发设备</a:t>
            </a:r>
            <a:endParaRPr sz="1600">
              <a:latin typeface="宋体" panose="02010600030101010101" pitchFamily="2" charset="-122"/>
              <a:cs typeface="宋体" panose="02010600030101010101" pitchFamily="2" charset="-122"/>
            </a:endParaRPr>
          </a:p>
        </p:txBody>
      </p:sp>
      <p:sp>
        <p:nvSpPr>
          <p:cNvPr id="9" name="object 9"/>
          <p:cNvSpPr/>
          <p:nvPr/>
        </p:nvSpPr>
        <p:spPr>
          <a:xfrm>
            <a:off x="2164079" y="5707379"/>
            <a:ext cx="9156700" cy="441959"/>
          </a:xfrm>
          <a:custGeom>
            <a:avLst/>
            <a:gdLst/>
            <a:ahLst/>
            <a:cxnLst/>
            <a:rect l="l" t="t" r="r" b="b"/>
            <a:pathLst>
              <a:path w="9156700" h="441960">
                <a:moveTo>
                  <a:pt x="0" y="441960"/>
                </a:moveTo>
                <a:lnTo>
                  <a:pt x="9156192" y="441960"/>
                </a:lnTo>
                <a:lnTo>
                  <a:pt x="9156192" y="0"/>
                </a:lnTo>
                <a:lnTo>
                  <a:pt x="0" y="0"/>
                </a:lnTo>
                <a:lnTo>
                  <a:pt x="0" y="441960"/>
                </a:lnTo>
                <a:close/>
              </a:path>
            </a:pathLst>
          </a:custGeom>
          <a:solidFill>
            <a:srgbClr val="A6A6A6"/>
          </a:solidFill>
        </p:spPr>
        <p:txBody>
          <a:bodyPr wrap="square" lIns="0" tIns="0" rIns="0" bIns="0" rtlCol="0"/>
          <a:lstStyle/>
          <a:p/>
        </p:txBody>
      </p:sp>
      <p:sp>
        <p:nvSpPr>
          <p:cNvPr id="10" name="object 10"/>
          <p:cNvSpPr/>
          <p:nvPr/>
        </p:nvSpPr>
        <p:spPr>
          <a:xfrm>
            <a:off x="2164079" y="5707379"/>
            <a:ext cx="9156700" cy="441959"/>
          </a:xfrm>
          <a:custGeom>
            <a:avLst/>
            <a:gdLst/>
            <a:ahLst/>
            <a:cxnLst/>
            <a:rect l="l" t="t" r="r" b="b"/>
            <a:pathLst>
              <a:path w="9156700" h="441960">
                <a:moveTo>
                  <a:pt x="0" y="441960"/>
                </a:moveTo>
                <a:lnTo>
                  <a:pt x="9156192" y="441960"/>
                </a:lnTo>
                <a:lnTo>
                  <a:pt x="9156192" y="0"/>
                </a:lnTo>
                <a:lnTo>
                  <a:pt x="0" y="0"/>
                </a:lnTo>
                <a:lnTo>
                  <a:pt x="0" y="441960"/>
                </a:lnTo>
                <a:close/>
              </a:path>
            </a:pathLst>
          </a:custGeom>
          <a:ln w="12192">
            <a:solidFill>
              <a:srgbClr val="A6A6A6"/>
            </a:solidFill>
          </a:ln>
        </p:spPr>
        <p:txBody>
          <a:bodyPr wrap="square" lIns="0" tIns="0" rIns="0" bIns="0" rtlCol="0"/>
          <a:lstStyle/>
          <a:p/>
        </p:txBody>
      </p:sp>
      <p:sp>
        <p:nvSpPr>
          <p:cNvPr id="11" name="object 11"/>
          <p:cNvSpPr/>
          <p:nvPr/>
        </p:nvSpPr>
        <p:spPr>
          <a:xfrm>
            <a:off x="5100828" y="5736335"/>
            <a:ext cx="307848" cy="307847"/>
          </a:xfrm>
          <a:prstGeom prst="rect">
            <a:avLst/>
          </a:prstGeom>
          <a:blipFill>
            <a:blip r:embed="rId1" cstate="print"/>
            <a:stretch>
              <a:fillRect/>
            </a:stretch>
          </a:blipFill>
        </p:spPr>
        <p:txBody>
          <a:bodyPr wrap="square" lIns="0" tIns="0" rIns="0" bIns="0" rtlCol="0"/>
          <a:lstStyle/>
          <a:p/>
        </p:txBody>
      </p:sp>
      <p:sp>
        <p:nvSpPr>
          <p:cNvPr id="12" name="object 12"/>
          <p:cNvSpPr/>
          <p:nvPr/>
        </p:nvSpPr>
        <p:spPr>
          <a:xfrm>
            <a:off x="3576828" y="5883655"/>
            <a:ext cx="660400" cy="134620"/>
          </a:xfrm>
          <a:custGeom>
            <a:avLst/>
            <a:gdLst/>
            <a:ahLst/>
            <a:cxnLst/>
            <a:rect l="l" t="t" r="r" b="b"/>
            <a:pathLst>
              <a:path w="660400" h="134620">
                <a:moveTo>
                  <a:pt x="643636" y="133350"/>
                </a:moveTo>
                <a:lnTo>
                  <a:pt x="15112" y="133350"/>
                </a:lnTo>
                <a:lnTo>
                  <a:pt x="17272" y="134620"/>
                </a:lnTo>
                <a:lnTo>
                  <a:pt x="642493" y="134620"/>
                </a:lnTo>
                <a:lnTo>
                  <a:pt x="643636" y="133350"/>
                </a:lnTo>
                <a:close/>
              </a:path>
              <a:path w="660400" h="134620">
                <a:moveTo>
                  <a:pt x="646938" y="132080"/>
                </a:moveTo>
                <a:lnTo>
                  <a:pt x="12954" y="132080"/>
                </a:lnTo>
                <a:lnTo>
                  <a:pt x="13970" y="133350"/>
                </a:lnTo>
                <a:lnTo>
                  <a:pt x="645922" y="133350"/>
                </a:lnTo>
                <a:lnTo>
                  <a:pt x="646938" y="132080"/>
                </a:lnTo>
                <a:close/>
              </a:path>
              <a:path w="660400" h="134620">
                <a:moveTo>
                  <a:pt x="649986" y="130810"/>
                </a:moveTo>
                <a:lnTo>
                  <a:pt x="9906" y="130810"/>
                </a:lnTo>
                <a:lnTo>
                  <a:pt x="10922" y="132080"/>
                </a:lnTo>
                <a:lnTo>
                  <a:pt x="648970" y="132080"/>
                </a:lnTo>
                <a:lnTo>
                  <a:pt x="649986" y="130810"/>
                </a:lnTo>
                <a:close/>
              </a:path>
              <a:path w="660400" h="134620">
                <a:moveTo>
                  <a:pt x="657479" y="11430"/>
                </a:moveTo>
                <a:lnTo>
                  <a:pt x="2412" y="11430"/>
                </a:lnTo>
                <a:lnTo>
                  <a:pt x="1905" y="12700"/>
                </a:lnTo>
                <a:lnTo>
                  <a:pt x="762" y="15240"/>
                </a:lnTo>
                <a:lnTo>
                  <a:pt x="254" y="17780"/>
                </a:lnTo>
                <a:lnTo>
                  <a:pt x="0" y="20320"/>
                </a:lnTo>
                <a:lnTo>
                  <a:pt x="0" y="115570"/>
                </a:lnTo>
                <a:lnTo>
                  <a:pt x="762" y="119380"/>
                </a:lnTo>
                <a:lnTo>
                  <a:pt x="1905" y="121920"/>
                </a:lnTo>
                <a:lnTo>
                  <a:pt x="2921" y="124460"/>
                </a:lnTo>
                <a:lnTo>
                  <a:pt x="4191" y="125730"/>
                </a:lnTo>
                <a:lnTo>
                  <a:pt x="6476" y="128270"/>
                </a:lnTo>
                <a:lnTo>
                  <a:pt x="7238" y="129540"/>
                </a:lnTo>
                <a:lnTo>
                  <a:pt x="9017" y="130810"/>
                </a:lnTo>
                <a:lnTo>
                  <a:pt x="650875" y="130810"/>
                </a:lnTo>
                <a:lnTo>
                  <a:pt x="652652" y="129540"/>
                </a:lnTo>
                <a:lnTo>
                  <a:pt x="654176" y="127000"/>
                </a:lnTo>
                <a:lnTo>
                  <a:pt x="655701" y="125730"/>
                </a:lnTo>
                <a:lnTo>
                  <a:pt x="656336" y="124460"/>
                </a:lnTo>
                <a:lnTo>
                  <a:pt x="656844" y="124460"/>
                </a:lnTo>
                <a:lnTo>
                  <a:pt x="657479" y="123190"/>
                </a:lnTo>
                <a:lnTo>
                  <a:pt x="657987" y="121920"/>
                </a:lnTo>
                <a:lnTo>
                  <a:pt x="659130" y="119380"/>
                </a:lnTo>
                <a:lnTo>
                  <a:pt x="659892" y="115570"/>
                </a:lnTo>
                <a:lnTo>
                  <a:pt x="659892" y="102870"/>
                </a:lnTo>
                <a:lnTo>
                  <a:pt x="43052" y="102870"/>
                </a:lnTo>
                <a:lnTo>
                  <a:pt x="43052" y="96520"/>
                </a:lnTo>
                <a:lnTo>
                  <a:pt x="32131" y="96520"/>
                </a:lnTo>
                <a:lnTo>
                  <a:pt x="32131" y="74930"/>
                </a:lnTo>
                <a:lnTo>
                  <a:pt x="659892" y="74930"/>
                </a:lnTo>
                <a:lnTo>
                  <a:pt x="659892" y="59690"/>
                </a:lnTo>
                <a:lnTo>
                  <a:pt x="32131" y="59690"/>
                </a:lnTo>
                <a:lnTo>
                  <a:pt x="32131" y="38100"/>
                </a:lnTo>
                <a:lnTo>
                  <a:pt x="43052" y="38100"/>
                </a:lnTo>
                <a:lnTo>
                  <a:pt x="43052" y="31750"/>
                </a:lnTo>
                <a:lnTo>
                  <a:pt x="659892" y="31750"/>
                </a:lnTo>
                <a:lnTo>
                  <a:pt x="659892" y="20320"/>
                </a:lnTo>
                <a:lnTo>
                  <a:pt x="659638" y="17780"/>
                </a:lnTo>
                <a:lnTo>
                  <a:pt x="659130" y="15240"/>
                </a:lnTo>
                <a:lnTo>
                  <a:pt x="657987" y="12700"/>
                </a:lnTo>
                <a:lnTo>
                  <a:pt x="657479" y="11430"/>
                </a:lnTo>
                <a:close/>
              </a:path>
              <a:path w="660400" h="134620">
                <a:moveTo>
                  <a:pt x="101092" y="96520"/>
                </a:moveTo>
                <a:lnTo>
                  <a:pt x="61087" y="96520"/>
                </a:lnTo>
                <a:lnTo>
                  <a:pt x="61087" y="102870"/>
                </a:lnTo>
                <a:lnTo>
                  <a:pt x="101092" y="102870"/>
                </a:lnTo>
                <a:lnTo>
                  <a:pt x="101092" y="96520"/>
                </a:lnTo>
                <a:close/>
              </a:path>
              <a:path w="660400" h="134620">
                <a:moveTo>
                  <a:pt x="159004" y="96520"/>
                </a:moveTo>
                <a:lnTo>
                  <a:pt x="118999" y="96520"/>
                </a:lnTo>
                <a:lnTo>
                  <a:pt x="118999" y="102870"/>
                </a:lnTo>
                <a:lnTo>
                  <a:pt x="159004" y="102870"/>
                </a:lnTo>
                <a:lnTo>
                  <a:pt x="159004" y="96520"/>
                </a:lnTo>
                <a:close/>
              </a:path>
              <a:path w="660400" h="134620">
                <a:moveTo>
                  <a:pt x="216916" y="96520"/>
                </a:moveTo>
                <a:lnTo>
                  <a:pt x="177037" y="96520"/>
                </a:lnTo>
                <a:lnTo>
                  <a:pt x="177037" y="102870"/>
                </a:lnTo>
                <a:lnTo>
                  <a:pt x="216916" y="102870"/>
                </a:lnTo>
                <a:lnTo>
                  <a:pt x="216916" y="96520"/>
                </a:lnTo>
                <a:close/>
              </a:path>
              <a:path w="660400" h="134620">
                <a:moveTo>
                  <a:pt x="274955" y="96520"/>
                </a:moveTo>
                <a:lnTo>
                  <a:pt x="234950" y="96520"/>
                </a:lnTo>
                <a:lnTo>
                  <a:pt x="234950" y="102870"/>
                </a:lnTo>
                <a:lnTo>
                  <a:pt x="274955" y="102870"/>
                </a:lnTo>
                <a:lnTo>
                  <a:pt x="274955" y="96520"/>
                </a:lnTo>
                <a:close/>
              </a:path>
              <a:path w="660400" h="134620">
                <a:moveTo>
                  <a:pt x="332867" y="96520"/>
                </a:moveTo>
                <a:lnTo>
                  <a:pt x="292862" y="96520"/>
                </a:lnTo>
                <a:lnTo>
                  <a:pt x="292862" y="102870"/>
                </a:lnTo>
                <a:lnTo>
                  <a:pt x="332867" y="102870"/>
                </a:lnTo>
                <a:lnTo>
                  <a:pt x="332867" y="96520"/>
                </a:lnTo>
                <a:close/>
              </a:path>
              <a:path w="660400" h="134620">
                <a:moveTo>
                  <a:pt x="390779" y="96520"/>
                </a:moveTo>
                <a:lnTo>
                  <a:pt x="350900" y="96520"/>
                </a:lnTo>
                <a:lnTo>
                  <a:pt x="350900" y="102870"/>
                </a:lnTo>
                <a:lnTo>
                  <a:pt x="390779" y="102870"/>
                </a:lnTo>
                <a:lnTo>
                  <a:pt x="390779" y="96520"/>
                </a:lnTo>
                <a:close/>
              </a:path>
              <a:path w="660400" h="134620">
                <a:moveTo>
                  <a:pt x="450596" y="96520"/>
                </a:moveTo>
                <a:lnTo>
                  <a:pt x="408813" y="96520"/>
                </a:lnTo>
                <a:lnTo>
                  <a:pt x="408813" y="102870"/>
                </a:lnTo>
                <a:lnTo>
                  <a:pt x="450596" y="102870"/>
                </a:lnTo>
                <a:lnTo>
                  <a:pt x="450596" y="96520"/>
                </a:lnTo>
                <a:close/>
              </a:path>
              <a:path w="660400" h="134620">
                <a:moveTo>
                  <a:pt x="659892" y="74930"/>
                </a:moveTo>
                <a:lnTo>
                  <a:pt x="479551" y="74930"/>
                </a:lnTo>
                <a:lnTo>
                  <a:pt x="479551" y="96520"/>
                </a:lnTo>
                <a:lnTo>
                  <a:pt x="468630" y="96520"/>
                </a:lnTo>
                <a:lnTo>
                  <a:pt x="468630" y="102870"/>
                </a:lnTo>
                <a:lnTo>
                  <a:pt x="659892" y="102870"/>
                </a:lnTo>
                <a:lnTo>
                  <a:pt x="659892" y="95250"/>
                </a:lnTo>
                <a:lnTo>
                  <a:pt x="542925" y="95250"/>
                </a:lnTo>
                <a:lnTo>
                  <a:pt x="542289" y="93980"/>
                </a:lnTo>
                <a:lnTo>
                  <a:pt x="541147" y="93980"/>
                </a:lnTo>
                <a:lnTo>
                  <a:pt x="540638" y="92710"/>
                </a:lnTo>
                <a:lnTo>
                  <a:pt x="539750" y="92710"/>
                </a:lnTo>
                <a:lnTo>
                  <a:pt x="539369" y="91440"/>
                </a:lnTo>
                <a:lnTo>
                  <a:pt x="538861" y="90170"/>
                </a:lnTo>
                <a:lnTo>
                  <a:pt x="538480" y="88900"/>
                </a:lnTo>
                <a:lnTo>
                  <a:pt x="538861" y="87630"/>
                </a:lnTo>
                <a:lnTo>
                  <a:pt x="539369" y="86360"/>
                </a:lnTo>
                <a:lnTo>
                  <a:pt x="539750" y="85090"/>
                </a:lnTo>
                <a:lnTo>
                  <a:pt x="540258" y="85090"/>
                </a:lnTo>
                <a:lnTo>
                  <a:pt x="540638" y="83820"/>
                </a:lnTo>
                <a:lnTo>
                  <a:pt x="542289" y="83820"/>
                </a:lnTo>
                <a:lnTo>
                  <a:pt x="542925" y="82550"/>
                </a:lnTo>
                <a:lnTo>
                  <a:pt x="659892" y="82550"/>
                </a:lnTo>
                <a:lnTo>
                  <a:pt x="659892" y="74930"/>
                </a:lnTo>
                <a:close/>
              </a:path>
              <a:path w="660400" h="134620">
                <a:moveTo>
                  <a:pt x="90043" y="74930"/>
                </a:moveTo>
                <a:lnTo>
                  <a:pt x="72009" y="74930"/>
                </a:lnTo>
                <a:lnTo>
                  <a:pt x="72009" y="96520"/>
                </a:lnTo>
                <a:lnTo>
                  <a:pt x="90043" y="96520"/>
                </a:lnTo>
                <a:lnTo>
                  <a:pt x="90043" y="74930"/>
                </a:lnTo>
                <a:close/>
              </a:path>
              <a:path w="660400" h="134620">
                <a:moveTo>
                  <a:pt x="147955" y="74930"/>
                </a:moveTo>
                <a:lnTo>
                  <a:pt x="130048" y="74930"/>
                </a:lnTo>
                <a:lnTo>
                  <a:pt x="130048" y="96520"/>
                </a:lnTo>
                <a:lnTo>
                  <a:pt x="147955" y="96520"/>
                </a:lnTo>
                <a:lnTo>
                  <a:pt x="147955" y="74930"/>
                </a:lnTo>
                <a:close/>
              </a:path>
              <a:path w="660400" h="134620">
                <a:moveTo>
                  <a:pt x="205994" y="74930"/>
                </a:moveTo>
                <a:lnTo>
                  <a:pt x="187960" y="74930"/>
                </a:lnTo>
                <a:lnTo>
                  <a:pt x="187960" y="96520"/>
                </a:lnTo>
                <a:lnTo>
                  <a:pt x="205994" y="96520"/>
                </a:lnTo>
                <a:lnTo>
                  <a:pt x="205994" y="74930"/>
                </a:lnTo>
                <a:close/>
              </a:path>
              <a:path w="660400" h="134620">
                <a:moveTo>
                  <a:pt x="263906" y="74930"/>
                </a:moveTo>
                <a:lnTo>
                  <a:pt x="245872" y="74930"/>
                </a:lnTo>
                <a:lnTo>
                  <a:pt x="245872" y="96520"/>
                </a:lnTo>
                <a:lnTo>
                  <a:pt x="263906" y="96520"/>
                </a:lnTo>
                <a:lnTo>
                  <a:pt x="263906" y="74930"/>
                </a:lnTo>
                <a:close/>
              </a:path>
              <a:path w="660400" h="134620">
                <a:moveTo>
                  <a:pt x="321945" y="74930"/>
                </a:moveTo>
                <a:lnTo>
                  <a:pt x="303911" y="74930"/>
                </a:lnTo>
                <a:lnTo>
                  <a:pt x="303911" y="96520"/>
                </a:lnTo>
                <a:lnTo>
                  <a:pt x="321945" y="96520"/>
                </a:lnTo>
                <a:lnTo>
                  <a:pt x="321945" y="74930"/>
                </a:lnTo>
                <a:close/>
              </a:path>
              <a:path w="660400" h="134620">
                <a:moveTo>
                  <a:pt x="379857" y="74930"/>
                </a:moveTo>
                <a:lnTo>
                  <a:pt x="361823" y="74930"/>
                </a:lnTo>
                <a:lnTo>
                  <a:pt x="361823" y="96520"/>
                </a:lnTo>
                <a:lnTo>
                  <a:pt x="379857" y="96520"/>
                </a:lnTo>
                <a:lnTo>
                  <a:pt x="379857" y="74930"/>
                </a:lnTo>
                <a:close/>
              </a:path>
              <a:path w="660400" h="134620">
                <a:moveTo>
                  <a:pt x="439547" y="74930"/>
                </a:moveTo>
                <a:lnTo>
                  <a:pt x="419862" y="74930"/>
                </a:lnTo>
                <a:lnTo>
                  <a:pt x="419862" y="96520"/>
                </a:lnTo>
                <a:lnTo>
                  <a:pt x="439547" y="96520"/>
                </a:lnTo>
                <a:lnTo>
                  <a:pt x="439547" y="74930"/>
                </a:lnTo>
                <a:close/>
              </a:path>
              <a:path w="660400" h="134620">
                <a:moveTo>
                  <a:pt x="563626" y="93980"/>
                </a:moveTo>
                <a:lnTo>
                  <a:pt x="549148" y="93980"/>
                </a:lnTo>
                <a:lnTo>
                  <a:pt x="548639" y="95250"/>
                </a:lnTo>
                <a:lnTo>
                  <a:pt x="564896" y="95250"/>
                </a:lnTo>
                <a:lnTo>
                  <a:pt x="563626" y="93980"/>
                </a:lnTo>
                <a:close/>
              </a:path>
              <a:path w="660400" h="134620">
                <a:moveTo>
                  <a:pt x="584962" y="93980"/>
                </a:moveTo>
                <a:lnTo>
                  <a:pt x="570484" y="93980"/>
                </a:lnTo>
                <a:lnTo>
                  <a:pt x="569213" y="95250"/>
                </a:lnTo>
                <a:lnTo>
                  <a:pt x="586232" y="95250"/>
                </a:lnTo>
                <a:lnTo>
                  <a:pt x="584962" y="93980"/>
                </a:lnTo>
                <a:close/>
              </a:path>
              <a:path w="660400" h="134620">
                <a:moveTo>
                  <a:pt x="606171" y="93980"/>
                </a:moveTo>
                <a:lnTo>
                  <a:pt x="591820" y="93980"/>
                </a:lnTo>
                <a:lnTo>
                  <a:pt x="590550" y="95250"/>
                </a:lnTo>
                <a:lnTo>
                  <a:pt x="607441" y="95250"/>
                </a:lnTo>
                <a:lnTo>
                  <a:pt x="606171" y="93980"/>
                </a:lnTo>
                <a:close/>
              </a:path>
              <a:path w="660400" h="134620">
                <a:moveTo>
                  <a:pt x="659892" y="82550"/>
                </a:moveTo>
                <a:lnTo>
                  <a:pt x="612521" y="82550"/>
                </a:lnTo>
                <a:lnTo>
                  <a:pt x="613663" y="83820"/>
                </a:lnTo>
                <a:lnTo>
                  <a:pt x="614807" y="83820"/>
                </a:lnTo>
                <a:lnTo>
                  <a:pt x="615188" y="85090"/>
                </a:lnTo>
                <a:lnTo>
                  <a:pt x="615696" y="85090"/>
                </a:lnTo>
                <a:lnTo>
                  <a:pt x="615950" y="86360"/>
                </a:lnTo>
                <a:lnTo>
                  <a:pt x="616331" y="86360"/>
                </a:lnTo>
                <a:lnTo>
                  <a:pt x="616585" y="87630"/>
                </a:lnTo>
                <a:lnTo>
                  <a:pt x="616838" y="87630"/>
                </a:lnTo>
                <a:lnTo>
                  <a:pt x="616838" y="90170"/>
                </a:lnTo>
                <a:lnTo>
                  <a:pt x="616585" y="90170"/>
                </a:lnTo>
                <a:lnTo>
                  <a:pt x="616331" y="91440"/>
                </a:lnTo>
                <a:lnTo>
                  <a:pt x="615950" y="91440"/>
                </a:lnTo>
                <a:lnTo>
                  <a:pt x="615696" y="92710"/>
                </a:lnTo>
                <a:lnTo>
                  <a:pt x="614807" y="92710"/>
                </a:lnTo>
                <a:lnTo>
                  <a:pt x="613663" y="93980"/>
                </a:lnTo>
                <a:lnTo>
                  <a:pt x="613029" y="93980"/>
                </a:lnTo>
                <a:lnTo>
                  <a:pt x="612521" y="95250"/>
                </a:lnTo>
                <a:lnTo>
                  <a:pt x="659892" y="95250"/>
                </a:lnTo>
                <a:lnTo>
                  <a:pt x="659892" y="82550"/>
                </a:lnTo>
                <a:close/>
              </a:path>
              <a:path w="660400" h="134620">
                <a:moveTo>
                  <a:pt x="561467" y="92710"/>
                </a:moveTo>
                <a:lnTo>
                  <a:pt x="550799" y="92710"/>
                </a:lnTo>
                <a:lnTo>
                  <a:pt x="550418" y="93980"/>
                </a:lnTo>
                <a:lnTo>
                  <a:pt x="562483" y="93980"/>
                </a:lnTo>
                <a:lnTo>
                  <a:pt x="561467" y="92710"/>
                </a:lnTo>
                <a:close/>
              </a:path>
              <a:path w="660400" h="134620">
                <a:moveTo>
                  <a:pt x="582802" y="92710"/>
                </a:moveTo>
                <a:lnTo>
                  <a:pt x="572643" y="92710"/>
                </a:lnTo>
                <a:lnTo>
                  <a:pt x="571626" y="93980"/>
                </a:lnTo>
                <a:lnTo>
                  <a:pt x="583819" y="93980"/>
                </a:lnTo>
                <a:lnTo>
                  <a:pt x="582802" y="92710"/>
                </a:lnTo>
                <a:close/>
              </a:path>
              <a:path w="660400" h="134620">
                <a:moveTo>
                  <a:pt x="604520" y="92710"/>
                </a:moveTo>
                <a:lnTo>
                  <a:pt x="593471" y="92710"/>
                </a:lnTo>
                <a:lnTo>
                  <a:pt x="592963" y="93980"/>
                </a:lnTo>
                <a:lnTo>
                  <a:pt x="605027" y="93980"/>
                </a:lnTo>
                <a:lnTo>
                  <a:pt x="604520" y="92710"/>
                </a:lnTo>
                <a:close/>
              </a:path>
              <a:path w="660400" h="134620">
                <a:moveTo>
                  <a:pt x="560197" y="90170"/>
                </a:moveTo>
                <a:lnTo>
                  <a:pt x="552704" y="90170"/>
                </a:lnTo>
                <a:lnTo>
                  <a:pt x="552450" y="91440"/>
                </a:lnTo>
                <a:lnTo>
                  <a:pt x="551688" y="92710"/>
                </a:lnTo>
                <a:lnTo>
                  <a:pt x="561086" y="92710"/>
                </a:lnTo>
                <a:lnTo>
                  <a:pt x="560705" y="91440"/>
                </a:lnTo>
                <a:lnTo>
                  <a:pt x="560197" y="90170"/>
                </a:lnTo>
                <a:close/>
              </a:path>
              <a:path w="660400" h="134620">
                <a:moveTo>
                  <a:pt x="581533" y="90170"/>
                </a:moveTo>
                <a:lnTo>
                  <a:pt x="574167" y="90170"/>
                </a:lnTo>
                <a:lnTo>
                  <a:pt x="573659" y="91440"/>
                </a:lnTo>
                <a:lnTo>
                  <a:pt x="573405" y="91440"/>
                </a:lnTo>
                <a:lnTo>
                  <a:pt x="573024" y="92710"/>
                </a:lnTo>
                <a:lnTo>
                  <a:pt x="582422" y="92710"/>
                </a:lnTo>
                <a:lnTo>
                  <a:pt x="581660" y="91440"/>
                </a:lnTo>
                <a:lnTo>
                  <a:pt x="581533" y="90170"/>
                </a:lnTo>
                <a:close/>
              </a:path>
              <a:path w="660400" h="134620">
                <a:moveTo>
                  <a:pt x="603631" y="85090"/>
                </a:moveTo>
                <a:lnTo>
                  <a:pt x="594360" y="85090"/>
                </a:lnTo>
                <a:lnTo>
                  <a:pt x="594741" y="86360"/>
                </a:lnTo>
                <a:lnTo>
                  <a:pt x="595249" y="87630"/>
                </a:lnTo>
                <a:lnTo>
                  <a:pt x="595630" y="88900"/>
                </a:lnTo>
                <a:lnTo>
                  <a:pt x="595249" y="90170"/>
                </a:lnTo>
                <a:lnTo>
                  <a:pt x="594741" y="91440"/>
                </a:lnTo>
                <a:lnTo>
                  <a:pt x="594360" y="92710"/>
                </a:lnTo>
                <a:lnTo>
                  <a:pt x="603631" y="92710"/>
                </a:lnTo>
                <a:lnTo>
                  <a:pt x="603250" y="91440"/>
                </a:lnTo>
                <a:lnTo>
                  <a:pt x="602742" y="90170"/>
                </a:lnTo>
                <a:lnTo>
                  <a:pt x="602488" y="90170"/>
                </a:lnTo>
                <a:lnTo>
                  <a:pt x="602488" y="87630"/>
                </a:lnTo>
                <a:lnTo>
                  <a:pt x="602742" y="87630"/>
                </a:lnTo>
                <a:lnTo>
                  <a:pt x="603250" y="86360"/>
                </a:lnTo>
                <a:lnTo>
                  <a:pt x="603631" y="85090"/>
                </a:lnTo>
                <a:close/>
              </a:path>
              <a:path w="660400" h="134620">
                <a:moveTo>
                  <a:pt x="561975" y="83820"/>
                </a:moveTo>
                <a:lnTo>
                  <a:pt x="550418" y="83820"/>
                </a:lnTo>
                <a:lnTo>
                  <a:pt x="551307" y="85090"/>
                </a:lnTo>
                <a:lnTo>
                  <a:pt x="552069" y="86360"/>
                </a:lnTo>
                <a:lnTo>
                  <a:pt x="552450" y="86360"/>
                </a:lnTo>
                <a:lnTo>
                  <a:pt x="552704" y="87630"/>
                </a:lnTo>
                <a:lnTo>
                  <a:pt x="552958" y="87630"/>
                </a:lnTo>
                <a:lnTo>
                  <a:pt x="552958" y="90170"/>
                </a:lnTo>
                <a:lnTo>
                  <a:pt x="559943" y="90170"/>
                </a:lnTo>
                <a:lnTo>
                  <a:pt x="559943" y="87630"/>
                </a:lnTo>
                <a:lnTo>
                  <a:pt x="561467" y="85090"/>
                </a:lnTo>
                <a:lnTo>
                  <a:pt x="561975" y="83820"/>
                </a:lnTo>
                <a:close/>
              </a:path>
              <a:path w="660400" h="134620">
                <a:moveTo>
                  <a:pt x="581151" y="87630"/>
                </a:moveTo>
                <a:lnTo>
                  <a:pt x="574294" y="87630"/>
                </a:lnTo>
                <a:lnTo>
                  <a:pt x="574294" y="90170"/>
                </a:lnTo>
                <a:lnTo>
                  <a:pt x="581151" y="90170"/>
                </a:lnTo>
                <a:lnTo>
                  <a:pt x="581151" y="87630"/>
                </a:lnTo>
                <a:close/>
              </a:path>
              <a:path w="660400" h="134620">
                <a:moveTo>
                  <a:pt x="583311" y="83820"/>
                </a:moveTo>
                <a:lnTo>
                  <a:pt x="572135" y="83820"/>
                </a:lnTo>
                <a:lnTo>
                  <a:pt x="572643" y="85090"/>
                </a:lnTo>
                <a:lnTo>
                  <a:pt x="574167" y="87630"/>
                </a:lnTo>
                <a:lnTo>
                  <a:pt x="581533" y="87630"/>
                </a:lnTo>
                <a:lnTo>
                  <a:pt x="581660" y="86360"/>
                </a:lnTo>
                <a:lnTo>
                  <a:pt x="582422" y="85090"/>
                </a:lnTo>
                <a:lnTo>
                  <a:pt x="582802" y="85090"/>
                </a:lnTo>
                <a:lnTo>
                  <a:pt x="583311" y="83820"/>
                </a:lnTo>
                <a:close/>
              </a:path>
              <a:path w="660400" h="134620">
                <a:moveTo>
                  <a:pt x="604520" y="83820"/>
                </a:moveTo>
                <a:lnTo>
                  <a:pt x="593471" y="83820"/>
                </a:lnTo>
                <a:lnTo>
                  <a:pt x="593851" y="85090"/>
                </a:lnTo>
                <a:lnTo>
                  <a:pt x="604138" y="85090"/>
                </a:lnTo>
                <a:lnTo>
                  <a:pt x="604520" y="83820"/>
                </a:lnTo>
                <a:close/>
              </a:path>
              <a:path w="660400" h="134620">
                <a:moveTo>
                  <a:pt x="564896" y="82550"/>
                </a:moveTo>
                <a:lnTo>
                  <a:pt x="548639" y="82550"/>
                </a:lnTo>
                <a:lnTo>
                  <a:pt x="549783" y="83820"/>
                </a:lnTo>
                <a:lnTo>
                  <a:pt x="563626" y="83820"/>
                </a:lnTo>
                <a:lnTo>
                  <a:pt x="564896" y="82550"/>
                </a:lnTo>
                <a:close/>
              </a:path>
              <a:path w="660400" h="134620">
                <a:moveTo>
                  <a:pt x="586232" y="82550"/>
                </a:moveTo>
                <a:lnTo>
                  <a:pt x="569213" y="82550"/>
                </a:lnTo>
                <a:lnTo>
                  <a:pt x="570484" y="83820"/>
                </a:lnTo>
                <a:lnTo>
                  <a:pt x="584962" y="83820"/>
                </a:lnTo>
                <a:lnTo>
                  <a:pt x="586232" y="82550"/>
                </a:lnTo>
                <a:close/>
              </a:path>
              <a:path w="660400" h="134620">
                <a:moveTo>
                  <a:pt x="607441" y="82550"/>
                </a:moveTo>
                <a:lnTo>
                  <a:pt x="590550" y="82550"/>
                </a:lnTo>
                <a:lnTo>
                  <a:pt x="591820" y="83820"/>
                </a:lnTo>
                <a:lnTo>
                  <a:pt x="606171" y="83820"/>
                </a:lnTo>
                <a:lnTo>
                  <a:pt x="607441" y="82550"/>
                </a:lnTo>
                <a:close/>
              </a:path>
              <a:path w="660400" h="134620">
                <a:moveTo>
                  <a:pt x="90043" y="38100"/>
                </a:moveTo>
                <a:lnTo>
                  <a:pt x="72009" y="38100"/>
                </a:lnTo>
                <a:lnTo>
                  <a:pt x="72009" y="59690"/>
                </a:lnTo>
                <a:lnTo>
                  <a:pt x="90043" y="59690"/>
                </a:lnTo>
                <a:lnTo>
                  <a:pt x="90043" y="38100"/>
                </a:lnTo>
                <a:close/>
              </a:path>
              <a:path w="660400" h="134620">
                <a:moveTo>
                  <a:pt x="147955" y="38100"/>
                </a:moveTo>
                <a:lnTo>
                  <a:pt x="130048" y="38100"/>
                </a:lnTo>
                <a:lnTo>
                  <a:pt x="130048" y="59690"/>
                </a:lnTo>
                <a:lnTo>
                  <a:pt x="147955" y="59690"/>
                </a:lnTo>
                <a:lnTo>
                  <a:pt x="147955" y="38100"/>
                </a:lnTo>
                <a:close/>
              </a:path>
              <a:path w="660400" h="134620">
                <a:moveTo>
                  <a:pt x="205994" y="38100"/>
                </a:moveTo>
                <a:lnTo>
                  <a:pt x="187960" y="38100"/>
                </a:lnTo>
                <a:lnTo>
                  <a:pt x="187960" y="59690"/>
                </a:lnTo>
                <a:lnTo>
                  <a:pt x="205994" y="59690"/>
                </a:lnTo>
                <a:lnTo>
                  <a:pt x="205994" y="38100"/>
                </a:lnTo>
                <a:close/>
              </a:path>
              <a:path w="660400" h="134620">
                <a:moveTo>
                  <a:pt x="263906" y="38100"/>
                </a:moveTo>
                <a:lnTo>
                  <a:pt x="245872" y="38100"/>
                </a:lnTo>
                <a:lnTo>
                  <a:pt x="245872" y="59690"/>
                </a:lnTo>
                <a:lnTo>
                  <a:pt x="263906" y="59690"/>
                </a:lnTo>
                <a:lnTo>
                  <a:pt x="263906" y="38100"/>
                </a:lnTo>
                <a:close/>
              </a:path>
              <a:path w="660400" h="134620">
                <a:moveTo>
                  <a:pt x="321945" y="38100"/>
                </a:moveTo>
                <a:lnTo>
                  <a:pt x="303911" y="38100"/>
                </a:lnTo>
                <a:lnTo>
                  <a:pt x="303911" y="59690"/>
                </a:lnTo>
                <a:lnTo>
                  <a:pt x="321945" y="59690"/>
                </a:lnTo>
                <a:lnTo>
                  <a:pt x="321945" y="38100"/>
                </a:lnTo>
                <a:close/>
              </a:path>
              <a:path w="660400" h="134620">
                <a:moveTo>
                  <a:pt x="379857" y="38100"/>
                </a:moveTo>
                <a:lnTo>
                  <a:pt x="361823" y="38100"/>
                </a:lnTo>
                <a:lnTo>
                  <a:pt x="361823" y="59690"/>
                </a:lnTo>
                <a:lnTo>
                  <a:pt x="379857" y="59690"/>
                </a:lnTo>
                <a:lnTo>
                  <a:pt x="379857" y="38100"/>
                </a:lnTo>
                <a:close/>
              </a:path>
              <a:path w="660400" h="134620">
                <a:moveTo>
                  <a:pt x="439547" y="38100"/>
                </a:moveTo>
                <a:lnTo>
                  <a:pt x="419862" y="38100"/>
                </a:lnTo>
                <a:lnTo>
                  <a:pt x="419862" y="59690"/>
                </a:lnTo>
                <a:lnTo>
                  <a:pt x="439547" y="59690"/>
                </a:lnTo>
                <a:lnTo>
                  <a:pt x="439547" y="38100"/>
                </a:lnTo>
                <a:close/>
              </a:path>
              <a:path w="660400" h="134620">
                <a:moveTo>
                  <a:pt x="541020" y="31750"/>
                </a:moveTo>
                <a:lnTo>
                  <a:pt x="468630" y="31750"/>
                </a:lnTo>
                <a:lnTo>
                  <a:pt x="468630" y="38100"/>
                </a:lnTo>
                <a:lnTo>
                  <a:pt x="479551" y="38100"/>
                </a:lnTo>
                <a:lnTo>
                  <a:pt x="479551" y="59690"/>
                </a:lnTo>
                <a:lnTo>
                  <a:pt x="659892" y="59690"/>
                </a:lnTo>
                <a:lnTo>
                  <a:pt x="659892" y="52070"/>
                </a:lnTo>
                <a:lnTo>
                  <a:pt x="541020" y="52070"/>
                </a:lnTo>
                <a:lnTo>
                  <a:pt x="541020" y="31750"/>
                </a:lnTo>
                <a:close/>
              </a:path>
              <a:path w="660400" h="134620">
                <a:moveTo>
                  <a:pt x="659892" y="31750"/>
                </a:moveTo>
                <a:lnTo>
                  <a:pt x="621284" y="31750"/>
                </a:lnTo>
                <a:lnTo>
                  <a:pt x="621284" y="52070"/>
                </a:lnTo>
                <a:lnTo>
                  <a:pt x="659892" y="52070"/>
                </a:lnTo>
                <a:lnTo>
                  <a:pt x="659892" y="31750"/>
                </a:lnTo>
                <a:close/>
              </a:path>
              <a:path w="660400" h="134620">
                <a:moveTo>
                  <a:pt x="101092" y="31750"/>
                </a:moveTo>
                <a:lnTo>
                  <a:pt x="61087" y="31750"/>
                </a:lnTo>
                <a:lnTo>
                  <a:pt x="61087" y="38100"/>
                </a:lnTo>
                <a:lnTo>
                  <a:pt x="101092" y="38100"/>
                </a:lnTo>
                <a:lnTo>
                  <a:pt x="101092" y="31750"/>
                </a:lnTo>
                <a:close/>
              </a:path>
              <a:path w="660400" h="134620">
                <a:moveTo>
                  <a:pt x="159004" y="31750"/>
                </a:moveTo>
                <a:lnTo>
                  <a:pt x="118999" y="31750"/>
                </a:lnTo>
                <a:lnTo>
                  <a:pt x="118999" y="38100"/>
                </a:lnTo>
                <a:lnTo>
                  <a:pt x="159004" y="38100"/>
                </a:lnTo>
                <a:lnTo>
                  <a:pt x="159004" y="31750"/>
                </a:lnTo>
                <a:close/>
              </a:path>
              <a:path w="660400" h="134620">
                <a:moveTo>
                  <a:pt x="216916" y="31750"/>
                </a:moveTo>
                <a:lnTo>
                  <a:pt x="177037" y="31750"/>
                </a:lnTo>
                <a:lnTo>
                  <a:pt x="177037" y="38100"/>
                </a:lnTo>
                <a:lnTo>
                  <a:pt x="216916" y="38100"/>
                </a:lnTo>
                <a:lnTo>
                  <a:pt x="216916" y="31750"/>
                </a:lnTo>
                <a:close/>
              </a:path>
              <a:path w="660400" h="134620">
                <a:moveTo>
                  <a:pt x="274955" y="31750"/>
                </a:moveTo>
                <a:lnTo>
                  <a:pt x="234950" y="31750"/>
                </a:lnTo>
                <a:lnTo>
                  <a:pt x="234950" y="38100"/>
                </a:lnTo>
                <a:lnTo>
                  <a:pt x="274955" y="38100"/>
                </a:lnTo>
                <a:lnTo>
                  <a:pt x="274955" y="31750"/>
                </a:lnTo>
                <a:close/>
              </a:path>
              <a:path w="660400" h="134620">
                <a:moveTo>
                  <a:pt x="332867" y="31750"/>
                </a:moveTo>
                <a:lnTo>
                  <a:pt x="292862" y="31750"/>
                </a:lnTo>
                <a:lnTo>
                  <a:pt x="292862" y="38100"/>
                </a:lnTo>
                <a:lnTo>
                  <a:pt x="332867" y="38100"/>
                </a:lnTo>
                <a:lnTo>
                  <a:pt x="332867" y="31750"/>
                </a:lnTo>
                <a:close/>
              </a:path>
              <a:path w="660400" h="134620">
                <a:moveTo>
                  <a:pt x="390779" y="31750"/>
                </a:moveTo>
                <a:lnTo>
                  <a:pt x="350900" y="31750"/>
                </a:lnTo>
                <a:lnTo>
                  <a:pt x="350900" y="38100"/>
                </a:lnTo>
                <a:lnTo>
                  <a:pt x="390779" y="38100"/>
                </a:lnTo>
                <a:lnTo>
                  <a:pt x="390779" y="31750"/>
                </a:lnTo>
                <a:close/>
              </a:path>
              <a:path w="660400" h="134620">
                <a:moveTo>
                  <a:pt x="450596" y="31750"/>
                </a:moveTo>
                <a:lnTo>
                  <a:pt x="408813" y="31750"/>
                </a:lnTo>
                <a:lnTo>
                  <a:pt x="408813" y="38100"/>
                </a:lnTo>
                <a:lnTo>
                  <a:pt x="450596" y="38100"/>
                </a:lnTo>
                <a:lnTo>
                  <a:pt x="450596" y="31750"/>
                </a:lnTo>
                <a:close/>
              </a:path>
              <a:path w="660400" h="134620">
                <a:moveTo>
                  <a:pt x="653414" y="6350"/>
                </a:moveTo>
                <a:lnTo>
                  <a:pt x="6476" y="6350"/>
                </a:lnTo>
                <a:lnTo>
                  <a:pt x="5714" y="7620"/>
                </a:lnTo>
                <a:lnTo>
                  <a:pt x="4191" y="8890"/>
                </a:lnTo>
                <a:lnTo>
                  <a:pt x="2921" y="11430"/>
                </a:lnTo>
                <a:lnTo>
                  <a:pt x="656844" y="11430"/>
                </a:lnTo>
                <a:lnTo>
                  <a:pt x="656336" y="10160"/>
                </a:lnTo>
                <a:lnTo>
                  <a:pt x="655701" y="8890"/>
                </a:lnTo>
                <a:lnTo>
                  <a:pt x="653414" y="6350"/>
                </a:lnTo>
                <a:close/>
              </a:path>
              <a:path w="660400" h="134620">
                <a:moveTo>
                  <a:pt x="649986" y="3810"/>
                </a:moveTo>
                <a:lnTo>
                  <a:pt x="9906" y="3810"/>
                </a:lnTo>
                <a:lnTo>
                  <a:pt x="9017" y="5080"/>
                </a:lnTo>
                <a:lnTo>
                  <a:pt x="7238" y="6350"/>
                </a:lnTo>
                <a:lnTo>
                  <a:pt x="652652" y="6350"/>
                </a:lnTo>
                <a:lnTo>
                  <a:pt x="650875" y="5080"/>
                </a:lnTo>
                <a:lnTo>
                  <a:pt x="649986" y="3810"/>
                </a:lnTo>
                <a:close/>
              </a:path>
              <a:path w="660400" h="134620">
                <a:moveTo>
                  <a:pt x="645922" y="1270"/>
                </a:moveTo>
                <a:lnTo>
                  <a:pt x="13970" y="1270"/>
                </a:lnTo>
                <a:lnTo>
                  <a:pt x="12954" y="2540"/>
                </a:lnTo>
                <a:lnTo>
                  <a:pt x="11811" y="2540"/>
                </a:lnTo>
                <a:lnTo>
                  <a:pt x="10922" y="3810"/>
                </a:lnTo>
                <a:lnTo>
                  <a:pt x="648970" y="3810"/>
                </a:lnTo>
                <a:lnTo>
                  <a:pt x="647954" y="2540"/>
                </a:lnTo>
                <a:lnTo>
                  <a:pt x="645922" y="1270"/>
                </a:lnTo>
                <a:close/>
              </a:path>
              <a:path w="660400" h="134620">
                <a:moveTo>
                  <a:pt x="642493" y="0"/>
                </a:moveTo>
                <a:lnTo>
                  <a:pt x="17272" y="0"/>
                </a:lnTo>
                <a:lnTo>
                  <a:pt x="16256" y="1270"/>
                </a:lnTo>
                <a:lnTo>
                  <a:pt x="643636" y="1270"/>
                </a:lnTo>
                <a:lnTo>
                  <a:pt x="642493" y="0"/>
                </a:lnTo>
                <a:close/>
              </a:path>
            </a:pathLst>
          </a:custGeom>
          <a:solidFill>
            <a:srgbClr val="FFFFFF"/>
          </a:solidFill>
        </p:spPr>
        <p:txBody>
          <a:bodyPr wrap="square" lIns="0" tIns="0" rIns="0" bIns="0" rtlCol="0"/>
          <a:lstStyle/>
          <a:p/>
        </p:txBody>
      </p:sp>
      <p:sp>
        <p:nvSpPr>
          <p:cNvPr id="13" name="object 13"/>
          <p:cNvSpPr txBox="1"/>
          <p:nvPr/>
        </p:nvSpPr>
        <p:spPr>
          <a:xfrm>
            <a:off x="4339716" y="5837326"/>
            <a:ext cx="545465" cy="239395"/>
          </a:xfrm>
          <a:prstGeom prst="rect">
            <a:avLst/>
          </a:prstGeom>
        </p:spPr>
        <p:txBody>
          <a:bodyPr vert="horz" wrap="square" lIns="0" tIns="12700" rIns="0" bIns="0" rtlCol="0">
            <a:spAutoFit/>
          </a:bodyPr>
          <a:lstStyle/>
          <a:p>
            <a:pPr>
              <a:lnSpc>
                <a:spcPct val="100000"/>
              </a:lnSpc>
              <a:spcBef>
                <a:spcPts val="100"/>
              </a:spcBef>
            </a:pPr>
            <a:r>
              <a:rPr sz="1400" spc="65" dirty="0">
                <a:solidFill>
                  <a:srgbClr val="FFFFFF"/>
                </a:solidFill>
                <a:latin typeface="Trebuchet MS" panose="020B0603020202020204"/>
                <a:cs typeface="Trebuchet MS" panose="020B0603020202020204"/>
              </a:rPr>
              <a:t>S</a:t>
            </a:r>
            <a:r>
              <a:rPr sz="1400" spc="-10" dirty="0">
                <a:solidFill>
                  <a:srgbClr val="FFFFFF"/>
                </a:solidFill>
                <a:latin typeface="Trebuchet MS" panose="020B0603020202020204"/>
                <a:cs typeface="Trebuchet MS" panose="020B0603020202020204"/>
              </a:rPr>
              <a:t>wi</a:t>
            </a:r>
            <a:r>
              <a:rPr sz="1400" spc="-5" dirty="0">
                <a:solidFill>
                  <a:srgbClr val="FFFFFF"/>
                </a:solidFill>
                <a:latin typeface="Trebuchet MS" panose="020B0603020202020204"/>
                <a:cs typeface="Trebuchet MS" panose="020B0603020202020204"/>
              </a:rPr>
              <a:t>t</a:t>
            </a:r>
            <a:r>
              <a:rPr sz="1400" spc="-55" dirty="0">
                <a:solidFill>
                  <a:srgbClr val="FFFFFF"/>
                </a:solidFill>
                <a:latin typeface="Trebuchet MS" panose="020B0603020202020204"/>
                <a:cs typeface="Trebuchet MS" panose="020B0603020202020204"/>
              </a:rPr>
              <a:t>c</a:t>
            </a:r>
            <a:r>
              <a:rPr sz="1400" spc="55" dirty="0">
                <a:solidFill>
                  <a:srgbClr val="FFFFFF"/>
                </a:solidFill>
                <a:latin typeface="Trebuchet MS" panose="020B0603020202020204"/>
                <a:cs typeface="Trebuchet MS" panose="020B0603020202020204"/>
              </a:rPr>
              <a:t>h</a:t>
            </a:r>
            <a:endParaRPr sz="1400">
              <a:latin typeface="Trebuchet MS" panose="020B0603020202020204"/>
              <a:cs typeface="Trebuchet MS" panose="020B0603020202020204"/>
            </a:endParaRPr>
          </a:p>
        </p:txBody>
      </p:sp>
      <p:sp>
        <p:nvSpPr>
          <p:cNvPr id="14" name="object 14"/>
          <p:cNvSpPr txBox="1"/>
          <p:nvPr/>
        </p:nvSpPr>
        <p:spPr>
          <a:xfrm>
            <a:off x="5543041" y="5837326"/>
            <a:ext cx="319405" cy="239395"/>
          </a:xfrm>
          <a:prstGeom prst="rect">
            <a:avLst/>
          </a:prstGeom>
        </p:spPr>
        <p:txBody>
          <a:bodyPr vert="horz" wrap="square" lIns="0" tIns="12700" rIns="0" bIns="0" rtlCol="0">
            <a:spAutoFit/>
          </a:bodyPr>
          <a:lstStyle/>
          <a:p>
            <a:pPr>
              <a:lnSpc>
                <a:spcPct val="100000"/>
              </a:lnSpc>
              <a:spcBef>
                <a:spcPts val="100"/>
              </a:spcBef>
            </a:pPr>
            <a:r>
              <a:rPr sz="1400" spc="10" dirty="0">
                <a:solidFill>
                  <a:srgbClr val="FFFFFF"/>
                </a:solidFill>
                <a:latin typeface="Trebuchet MS" panose="020B0603020202020204"/>
                <a:cs typeface="Trebuchet MS" panose="020B0603020202020204"/>
              </a:rPr>
              <a:t>C</a:t>
            </a:r>
            <a:r>
              <a:rPr sz="1400" spc="5" dirty="0">
                <a:solidFill>
                  <a:srgbClr val="FFFFFF"/>
                </a:solidFill>
                <a:latin typeface="Trebuchet MS" panose="020B0603020202020204"/>
                <a:cs typeface="Trebuchet MS" panose="020B0603020202020204"/>
              </a:rPr>
              <a:t>P</a:t>
            </a:r>
            <a:r>
              <a:rPr sz="1400" spc="15" dirty="0">
                <a:solidFill>
                  <a:srgbClr val="FFFFFF"/>
                </a:solidFill>
                <a:latin typeface="Trebuchet MS" panose="020B0603020202020204"/>
                <a:cs typeface="Trebuchet MS" panose="020B0603020202020204"/>
              </a:rPr>
              <a:t>E</a:t>
            </a:r>
            <a:endParaRPr sz="1400">
              <a:latin typeface="Trebuchet MS" panose="020B0603020202020204"/>
              <a:cs typeface="Trebuchet MS" panose="020B0603020202020204"/>
            </a:endParaRPr>
          </a:p>
        </p:txBody>
      </p:sp>
      <p:sp>
        <p:nvSpPr>
          <p:cNvPr id="15" name="object 15"/>
          <p:cNvSpPr/>
          <p:nvPr/>
        </p:nvSpPr>
        <p:spPr>
          <a:xfrm>
            <a:off x="2613660" y="5698235"/>
            <a:ext cx="406907" cy="406907"/>
          </a:xfrm>
          <a:prstGeom prst="rect">
            <a:avLst/>
          </a:prstGeom>
          <a:blipFill>
            <a:blip r:embed="rId2" cstate="print"/>
            <a:stretch>
              <a:fillRect/>
            </a:stretch>
          </a:blipFill>
        </p:spPr>
        <p:txBody>
          <a:bodyPr wrap="square" lIns="0" tIns="0" rIns="0" bIns="0" rtlCol="0"/>
          <a:lstStyle/>
          <a:p/>
        </p:txBody>
      </p:sp>
      <p:sp>
        <p:nvSpPr>
          <p:cNvPr id="16" name="object 16"/>
          <p:cNvSpPr txBox="1"/>
          <p:nvPr/>
        </p:nvSpPr>
        <p:spPr>
          <a:xfrm>
            <a:off x="3013836" y="5847994"/>
            <a:ext cx="232410" cy="239395"/>
          </a:xfrm>
          <a:prstGeom prst="rect">
            <a:avLst/>
          </a:prstGeom>
        </p:spPr>
        <p:txBody>
          <a:bodyPr vert="horz" wrap="square" lIns="0" tIns="12700" rIns="0" bIns="0" rtlCol="0">
            <a:spAutoFit/>
          </a:bodyPr>
          <a:lstStyle/>
          <a:p>
            <a:pPr>
              <a:lnSpc>
                <a:spcPct val="100000"/>
              </a:lnSpc>
              <a:spcBef>
                <a:spcPts val="100"/>
              </a:spcBef>
            </a:pPr>
            <a:r>
              <a:rPr sz="1400" spc="55" dirty="0">
                <a:solidFill>
                  <a:srgbClr val="FFFFFF"/>
                </a:solidFill>
                <a:latin typeface="Trebuchet MS" panose="020B0603020202020204"/>
                <a:cs typeface="Trebuchet MS" panose="020B0603020202020204"/>
              </a:rPr>
              <a:t>AP</a:t>
            </a:r>
            <a:endParaRPr sz="1400">
              <a:latin typeface="Trebuchet MS" panose="020B0603020202020204"/>
              <a:cs typeface="Trebuchet MS" panose="020B0603020202020204"/>
            </a:endParaRPr>
          </a:p>
        </p:txBody>
      </p:sp>
      <p:sp>
        <p:nvSpPr>
          <p:cNvPr id="17" name="object 17"/>
          <p:cNvSpPr/>
          <p:nvPr/>
        </p:nvSpPr>
        <p:spPr>
          <a:xfrm>
            <a:off x="6707123" y="5929884"/>
            <a:ext cx="10795" cy="9525"/>
          </a:xfrm>
          <a:custGeom>
            <a:avLst/>
            <a:gdLst/>
            <a:ahLst/>
            <a:cxnLst/>
            <a:rect l="l" t="t" r="r" b="b"/>
            <a:pathLst>
              <a:path w="10795" h="9525">
                <a:moveTo>
                  <a:pt x="5333" y="0"/>
                </a:moveTo>
                <a:lnTo>
                  <a:pt x="1270" y="1701"/>
                </a:lnTo>
                <a:lnTo>
                  <a:pt x="889" y="2044"/>
                </a:lnTo>
                <a:lnTo>
                  <a:pt x="380" y="2793"/>
                </a:lnTo>
                <a:lnTo>
                  <a:pt x="0" y="4089"/>
                </a:lnTo>
                <a:lnTo>
                  <a:pt x="0" y="5054"/>
                </a:lnTo>
                <a:lnTo>
                  <a:pt x="380" y="6349"/>
                </a:lnTo>
                <a:lnTo>
                  <a:pt x="889" y="7124"/>
                </a:lnTo>
                <a:lnTo>
                  <a:pt x="1270" y="7492"/>
                </a:lnTo>
                <a:lnTo>
                  <a:pt x="1524" y="7785"/>
                </a:lnTo>
                <a:lnTo>
                  <a:pt x="5333" y="9143"/>
                </a:lnTo>
                <a:lnTo>
                  <a:pt x="5842" y="9118"/>
                </a:lnTo>
                <a:lnTo>
                  <a:pt x="10668" y="5054"/>
                </a:lnTo>
                <a:lnTo>
                  <a:pt x="10668" y="4089"/>
                </a:lnTo>
                <a:lnTo>
                  <a:pt x="5842" y="25"/>
                </a:lnTo>
                <a:lnTo>
                  <a:pt x="5333" y="0"/>
                </a:lnTo>
                <a:close/>
              </a:path>
            </a:pathLst>
          </a:custGeom>
          <a:solidFill>
            <a:srgbClr val="FFFFFF"/>
          </a:solidFill>
        </p:spPr>
        <p:txBody>
          <a:bodyPr wrap="square" lIns="0" tIns="0" rIns="0" bIns="0" rtlCol="0"/>
          <a:lstStyle/>
          <a:p/>
        </p:txBody>
      </p:sp>
      <p:sp>
        <p:nvSpPr>
          <p:cNvPr id="18" name="object 18"/>
          <p:cNvSpPr/>
          <p:nvPr/>
        </p:nvSpPr>
        <p:spPr>
          <a:xfrm>
            <a:off x="6722364" y="5929884"/>
            <a:ext cx="10795" cy="9525"/>
          </a:xfrm>
          <a:custGeom>
            <a:avLst/>
            <a:gdLst/>
            <a:ahLst/>
            <a:cxnLst/>
            <a:rect l="l" t="t" r="r" b="b"/>
            <a:pathLst>
              <a:path w="10795" h="9525">
                <a:moveTo>
                  <a:pt x="5333" y="0"/>
                </a:moveTo>
                <a:lnTo>
                  <a:pt x="1269" y="1701"/>
                </a:lnTo>
                <a:lnTo>
                  <a:pt x="888" y="2044"/>
                </a:lnTo>
                <a:lnTo>
                  <a:pt x="380" y="2793"/>
                </a:lnTo>
                <a:lnTo>
                  <a:pt x="0" y="4089"/>
                </a:lnTo>
                <a:lnTo>
                  <a:pt x="0" y="5054"/>
                </a:lnTo>
                <a:lnTo>
                  <a:pt x="380" y="6349"/>
                </a:lnTo>
                <a:lnTo>
                  <a:pt x="888" y="7124"/>
                </a:lnTo>
                <a:lnTo>
                  <a:pt x="1269" y="7492"/>
                </a:lnTo>
                <a:lnTo>
                  <a:pt x="1524" y="7785"/>
                </a:lnTo>
                <a:lnTo>
                  <a:pt x="5333" y="9143"/>
                </a:lnTo>
                <a:lnTo>
                  <a:pt x="5841" y="9118"/>
                </a:lnTo>
                <a:lnTo>
                  <a:pt x="9397" y="7492"/>
                </a:lnTo>
                <a:lnTo>
                  <a:pt x="9778" y="7124"/>
                </a:lnTo>
                <a:lnTo>
                  <a:pt x="10286" y="6349"/>
                </a:lnTo>
                <a:lnTo>
                  <a:pt x="10667" y="5054"/>
                </a:lnTo>
                <a:lnTo>
                  <a:pt x="10667" y="4089"/>
                </a:lnTo>
                <a:lnTo>
                  <a:pt x="10286" y="2793"/>
                </a:lnTo>
                <a:lnTo>
                  <a:pt x="9778" y="2044"/>
                </a:lnTo>
                <a:lnTo>
                  <a:pt x="9397" y="1701"/>
                </a:lnTo>
                <a:lnTo>
                  <a:pt x="9143" y="1358"/>
                </a:lnTo>
                <a:lnTo>
                  <a:pt x="5841" y="25"/>
                </a:lnTo>
                <a:lnTo>
                  <a:pt x="5333" y="0"/>
                </a:lnTo>
                <a:close/>
              </a:path>
            </a:pathLst>
          </a:custGeom>
          <a:solidFill>
            <a:srgbClr val="FFFFFF"/>
          </a:solidFill>
        </p:spPr>
        <p:txBody>
          <a:bodyPr wrap="square" lIns="0" tIns="0" rIns="0" bIns="0" rtlCol="0"/>
          <a:lstStyle/>
          <a:p/>
        </p:txBody>
      </p:sp>
      <p:sp>
        <p:nvSpPr>
          <p:cNvPr id="19" name="object 19"/>
          <p:cNvSpPr/>
          <p:nvPr/>
        </p:nvSpPr>
        <p:spPr>
          <a:xfrm>
            <a:off x="6736080" y="5929884"/>
            <a:ext cx="10795" cy="9525"/>
          </a:xfrm>
          <a:custGeom>
            <a:avLst/>
            <a:gdLst/>
            <a:ahLst/>
            <a:cxnLst/>
            <a:rect l="l" t="t" r="r" b="b"/>
            <a:pathLst>
              <a:path w="10795" h="9525">
                <a:moveTo>
                  <a:pt x="5334" y="0"/>
                </a:moveTo>
                <a:lnTo>
                  <a:pt x="4825" y="25"/>
                </a:lnTo>
                <a:lnTo>
                  <a:pt x="4191" y="101"/>
                </a:lnTo>
                <a:lnTo>
                  <a:pt x="3810" y="241"/>
                </a:lnTo>
                <a:lnTo>
                  <a:pt x="3301" y="393"/>
                </a:lnTo>
                <a:lnTo>
                  <a:pt x="0" y="4089"/>
                </a:lnTo>
                <a:lnTo>
                  <a:pt x="0" y="5054"/>
                </a:lnTo>
                <a:lnTo>
                  <a:pt x="5334" y="9143"/>
                </a:lnTo>
                <a:lnTo>
                  <a:pt x="5842" y="9118"/>
                </a:lnTo>
                <a:lnTo>
                  <a:pt x="10668" y="5054"/>
                </a:lnTo>
                <a:lnTo>
                  <a:pt x="10668" y="4089"/>
                </a:lnTo>
                <a:lnTo>
                  <a:pt x="5842" y="25"/>
                </a:lnTo>
                <a:lnTo>
                  <a:pt x="5334" y="0"/>
                </a:lnTo>
                <a:close/>
              </a:path>
            </a:pathLst>
          </a:custGeom>
          <a:solidFill>
            <a:srgbClr val="FFFFFF"/>
          </a:solidFill>
        </p:spPr>
        <p:txBody>
          <a:bodyPr wrap="square" lIns="0" tIns="0" rIns="0" bIns="0" rtlCol="0"/>
          <a:lstStyle/>
          <a:p/>
        </p:txBody>
      </p:sp>
      <p:sp>
        <p:nvSpPr>
          <p:cNvPr id="20" name="object 20"/>
          <p:cNvSpPr/>
          <p:nvPr/>
        </p:nvSpPr>
        <p:spPr>
          <a:xfrm>
            <a:off x="6751319" y="5929884"/>
            <a:ext cx="10795" cy="9525"/>
          </a:xfrm>
          <a:custGeom>
            <a:avLst/>
            <a:gdLst/>
            <a:ahLst/>
            <a:cxnLst/>
            <a:rect l="l" t="t" r="r" b="b"/>
            <a:pathLst>
              <a:path w="10795" h="9525">
                <a:moveTo>
                  <a:pt x="5333" y="0"/>
                </a:moveTo>
                <a:lnTo>
                  <a:pt x="1270" y="1701"/>
                </a:lnTo>
                <a:lnTo>
                  <a:pt x="888" y="2044"/>
                </a:lnTo>
                <a:lnTo>
                  <a:pt x="380" y="2793"/>
                </a:lnTo>
                <a:lnTo>
                  <a:pt x="0" y="4089"/>
                </a:lnTo>
                <a:lnTo>
                  <a:pt x="0" y="5054"/>
                </a:lnTo>
                <a:lnTo>
                  <a:pt x="380" y="6349"/>
                </a:lnTo>
                <a:lnTo>
                  <a:pt x="888" y="7124"/>
                </a:lnTo>
                <a:lnTo>
                  <a:pt x="1270" y="7492"/>
                </a:lnTo>
                <a:lnTo>
                  <a:pt x="1524" y="7785"/>
                </a:lnTo>
                <a:lnTo>
                  <a:pt x="5333" y="9143"/>
                </a:lnTo>
                <a:lnTo>
                  <a:pt x="5841" y="9118"/>
                </a:lnTo>
                <a:lnTo>
                  <a:pt x="9398" y="7492"/>
                </a:lnTo>
                <a:lnTo>
                  <a:pt x="9778" y="7124"/>
                </a:lnTo>
                <a:lnTo>
                  <a:pt x="10286" y="6349"/>
                </a:lnTo>
                <a:lnTo>
                  <a:pt x="10668" y="5054"/>
                </a:lnTo>
                <a:lnTo>
                  <a:pt x="10668" y="4089"/>
                </a:lnTo>
                <a:lnTo>
                  <a:pt x="10286" y="2793"/>
                </a:lnTo>
                <a:lnTo>
                  <a:pt x="9778" y="2044"/>
                </a:lnTo>
                <a:lnTo>
                  <a:pt x="9398" y="1701"/>
                </a:lnTo>
                <a:lnTo>
                  <a:pt x="9144" y="1358"/>
                </a:lnTo>
                <a:lnTo>
                  <a:pt x="5841" y="25"/>
                </a:lnTo>
                <a:lnTo>
                  <a:pt x="5333" y="0"/>
                </a:lnTo>
                <a:close/>
              </a:path>
            </a:pathLst>
          </a:custGeom>
          <a:solidFill>
            <a:srgbClr val="FFFFFF"/>
          </a:solidFill>
        </p:spPr>
        <p:txBody>
          <a:bodyPr wrap="square" lIns="0" tIns="0" rIns="0" bIns="0" rtlCol="0"/>
          <a:lstStyle/>
          <a:p/>
        </p:txBody>
      </p:sp>
      <p:sp>
        <p:nvSpPr>
          <p:cNvPr id="21" name="object 21"/>
          <p:cNvSpPr/>
          <p:nvPr/>
        </p:nvSpPr>
        <p:spPr>
          <a:xfrm>
            <a:off x="6707123" y="5993891"/>
            <a:ext cx="10795" cy="9525"/>
          </a:xfrm>
          <a:custGeom>
            <a:avLst/>
            <a:gdLst/>
            <a:ahLst/>
            <a:cxnLst/>
            <a:rect l="l" t="t" r="r" b="b"/>
            <a:pathLst>
              <a:path w="10795" h="9525">
                <a:moveTo>
                  <a:pt x="5333" y="0"/>
                </a:moveTo>
                <a:lnTo>
                  <a:pt x="1270" y="1676"/>
                </a:lnTo>
                <a:lnTo>
                  <a:pt x="889" y="2019"/>
                </a:lnTo>
                <a:lnTo>
                  <a:pt x="380" y="2794"/>
                </a:lnTo>
                <a:lnTo>
                  <a:pt x="0" y="4089"/>
                </a:lnTo>
                <a:lnTo>
                  <a:pt x="0" y="5054"/>
                </a:lnTo>
                <a:lnTo>
                  <a:pt x="380" y="6350"/>
                </a:lnTo>
                <a:lnTo>
                  <a:pt x="889" y="7099"/>
                </a:lnTo>
                <a:lnTo>
                  <a:pt x="1270" y="7442"/>
                </a:lnTo>
                <a:lnTo>
                  <a:pt x="1524" y="7785"/>
                </a:lnTo>
                <a:lnTo>
                  <a:pt x="5333" y="9144"/>
                </a:lnTo>
                <a:lnTo>
                  <a:pt x="5842" y="9118"/>
                </a:lnTo>
                <a:lnTo>
                  <a:pt x="10668" y="5054"/>
                </a:lnTo>
                <a:lnTo>
                  <a:pt x="10668" y="4089"/>
                </a:lnTo>
                <a:lnTo>
                  <a:pt x="5842" y="25"/>
                </a:lnTo>
                <a:lnTo>
                  <a:pt x="5333" y="0"/>
                </a:lnTo>
                <a:close/>
              </a:path>
            </a:pathLst>
          </a:custGeom>
          <a:solidFill>
            <a:srgbClr val="FFFFFF"/>
          </a:solidFill>
        </p:spPr>
        <p:txBody>
          <a:bodyPr wrap="square" lIns="0" tIns="0" rIns="0" bIns="0" rtlCol="0"/>
          <a:lstStyle/>
          <a:p/>
        </p:txBody>
      </p:sp>
      <p:sp>
        <p:nvSpPr>
          <p:cNvPr id="22" name="object 22"/>
          <p:cNvSpPr/>
          <p:nvPr/>
        </p:nvSpPr>
        <p:spPr>
          <a:xfrm>
            <a:off x="6722364" y="5993891"/>
            <a:ext cx="10795" cy="9525"/>
          </a:xfrm>
          <a:custGeom>
            <a:avLst/>
            <a:gdLst/>
            <a:ahLst/>
            <a:cxnLst/>
            <a:rect l="l" t="t" r="r" b="b"/>
            <a:pathLst>
              <a:path w="10795" h="9525">
                <a:moveTo>
                  <a:pt x="5333" y="0"/>
                </a:moveTo>
                <a:lnTo>
                  <a:pt x="1269" y="1676"/>
                </a:lnTo>
                <a:lnTo>
                  <a:pt x="888" y="2019"/>
                </a:lnTo>
                <a:lnTo>
                  <a:pt x="380" y="2794"/>
                </a:lnTo>
                <a:lnTo>
                  <a:pt x="0" y="4089"/>
                </a:lnTo>
                <a:lnTo>
                  <a:pt x="0" y="5054"/>
                </a:lnTo>
                <a:lnTo>
                  <a:pt x="380" y="6350"/>
                </a:lnTo>
                <a:lnTo>
                  <a:pt x="888" y="7099"/>
                </a:lnTo>
                <a:lnTo>
                  <a:pt x="1269" y="7442"/>
                </a:lnTo>
                <a:lnTo>
                  <a:pt x="1524" y="7785"/>
                </a:lnTo>
                <a:lnTo>
                  <a:pt x="5333" y="9144"/>
                </a:lnTo>
                <a:lnTo>
                  <a:pt x="5841" y="9118"/>
                </a:lnTo>
                <a:lnTo>
                  <a:pt x="9397" y="7442"/>
                </a:lnTo>
                <a:lnTo>
                  <a:pt x="9778" y="7099"/>
                </a:lnTo>
                <a:lnTo>
                  <a:pt x="10286" y="6350"/>
                </a:lnTo>
                <a:lnTo>
                  <a:pt x="10667" y="5054"/>
                </a:lnTo>
                <a:lnTo>
                  <a:pt x="10667" y="4089"/>
                </a:lnTo>
                <a:lnTo>
                  <a:pt x="10286" y="2794"/>
                </a:lnTo>
                <a:lnTo>
                  <a:pt x="9778" y="2019"/>
                </a:lnTo>
                <a:lnTo>
                  <a:pt x="9397" y="1676"/>
                </a:lnTo>
                <a:lnTo>
                  <a:pt x="9143" y="1358"/>
                </a:lnTo>
                <a:lnTo>
                  <a:pt x="5841" y="25"/>
                </a:lnTo>
                <a:lnTo>
                  <a:pt x="5333" y="0"/>
                </a:lnTo>
                <a:close/>
              </a:path>
            </a:pathLst>
          </a:custGeom>
          <a:solidFill>
            <a:srgbClr val="FFFFFF"/>
          </a:solidFill>
        </p:spPr>
        <p:txBody>
          <a:bodyPr wrap="square" lIns="0" tIns="0" rIns="0" bIns="0" rtlCol="0"/>
          <a:lstStyle/>
          <a:p/>
        </p:txBody>
      </p:sp>
      <p:sp>
        <p:nvSpPr>
          <p:cNvPr id="23" name="object 23"/>
          <p:cNvSpPr/>
          <p:nvPr/>
        </p:nvSpPr>
        <p:spPr>
          <a:xfrm>
            <a:off x="6736080" y="5993891"/>
            <a:ext cx="10795" cy="9525"/>
          </a:xfrm>
          <a:custGeom>
            <a:avLst/>
            <a:gdLst/>
            <a:ahLst/>
            <a:cxnLst/>
            <a:rect l="l" t="t" r="r" b="b"/>
            <a:pathLst>
              <a:path w="10795" h="9525">
                <a:moveTo>
                  <a:pt x="5334" y="0"/>
                </a:moveTo>
                <a:lnTo>
                  <a:pt x="0" y="4089"/>
                </a:lnTo>
                <a:lnTo>
                  <a:pt x="0" y="5054"/>
                </a:lnTo>
                <a:lnTo>
                  <a:pt x="3810" y="8902"/>
                </a:lnTo>
                <a:lnTo>
                  <a:pt x="4191" y="9042"/>
                </a:lnTo>
                <a:lnTo>
                  <a:pt x="4825" y="9118"/>
                </a:lnTo>
                <a:lnTo>
                  <a:pt x="5334" y="9144"/>
                </a:lnTo>
                <a:lnTo>
                  <a:pt x="5842" y="9118"/>
                </a:lnTo>
                <a:lnTo>
                  <a:pt x="10668" y="5054"/>
                </a:lnTo>
                <a:lnTo>
                  <a:pt x="10668" y="4089"/>
                </a:lnTo>
                <a:lnTo>
                  <a:pt x="5842" y="25"/>
                </a:lnTo>
                <a:lnTo>
                  <a:pt x="5334" y="0"/>
                </a:lnTo>
                <a:close/>
              </a:path>
            </a:pathLst>
          </a:custGeom>
          <a:solidFill>
            <a:srgbClr val="FFFFFF"/>
          </a:solidFill>
        </p:spPr>
        <p:txBody>
          <a:bodyPr wrap="square" lIns="0" tIns="0" rIns="0" bIns="0" rtlCol="0"/>
          <a:lstStyle/>
          <a:p/>
        </p:txBody>
      </p:sp>
      <p:sp>
        <p:nvSpPr>
          <p:cNvPr id="24" name="object 24"/>
          <p:cNvSpPr/>
          <p:nvPr/>
        </p:nvSpPr>
        <p:spPr>
          <a:xfrm>
            <a:off x="6751319" y="5993891"/>
            <a:ext cx="10795" cy="9525"/>
          </a:xfrm>
          <a:custGeom>
            <a:avLst/>
            <a:gdLst/>
            <a:ahLst/>
            <a:cxnLst/>
            <a:rect l="l" t="t" r="r" b="b"/>
            <a:pathLst>
              <a:path w="10795" h="9525">
                <a:moveTo>
                  <a:pt x="5333" y="0"/>
                </a:moveTo>
                <a:lnTo>
                  <a:pt x="1270" y="1676"/>
                </a:lnTo>
                <a:lnTo>
                  <a:pt x="888" y="2019"/>
                </a:lnTo>
                <a:lnTo>
                  <a:pt x="380" y="2794"/>
                </a:lnTo>
                <a:lnTo>
                  <a:pt x="0" y="4089"/>
                </a:lnTo>
                <a:lnTo>
                  <a:pt x="0" y="5054"/>
                </a:lnTo>
                <a:lnTo>
                  <a:pt x="380" y="6350"/>
                </a:lnTo>
                <a:lnTo>
                  <a:pt x="888" y="7099"/>
                </a:lnTo>
                <a:lnTo>
                  <a:pt x="1270" y="7442"/>
                </a:lnTo>
                <a:lnTo>
                  <a:pt x="1524" y="7785"/>
                </a:lnTo>
                <a:lnTo>
                  <a:pt x="5333" y="9144"/>
                </a:lnTo>
                <a:lnTo>
                  <a:pt x="5841" y="9118"/>
                </a:lnTo>
                <a:lnTo>
                  <a:pt x="9398" y="7442"/>
                </a:lnTo>
                <a:lnTo>
                  <a:pt x="9778" y="7099"/>
                </a:lnTo>
                <a:lnTo>
                  <a:pt x="10286" y="6350"/>
                </a:lnTo>
                <a:lnTo>
                  <a:pt x="10668" y="5054"/>
                </a:lnTo>
                <a:lnTo>
                  <a:pt x="10668" y="4089"/>
                </a:lnTo>
                <a:lnTo>
                  <a:pt x="10286" y="2794"/>
                </a:lnTo>
                <a:lnTo>
                  <a:pt x="9778" y="2019"/>
                </a:lnTo>
                <a:lnTo>
                  <a:pt x="9398" y="1676"/>
                </a:lnTo>
                <a:lnTo>
                  <a:pt x="9144" y="1358"/>
                </a:lnTo>
                <a:lnTo>
                  <a:pt x="5841" y="25"/>
                </a:lnTo>
                <a:lnTo>
                  <a:pt x="5333" y="0"/>
                </a:lnTo>
                <a:close/>
              </a:path>
            </a:pathLst>
          </a:custGeom>
          <a:solidFill>
            <a:srgbClr val="FFFFFF"/>
          </a:solidFill>
        </p:spPr>
        <p:txBody>
          <a:bodyPr wrap="square" lIns="0" tIns="0" rIns="0" bIns="0" rtlCol="0"/>
          <a:lstStyle/>
          <a:p/>
        </p:txBody>
      </p:sp>
      <p:sp>
        <p:nvSpPr>
          <p:cNvPr id="25" name="object 25"/>
          <p:cNvSpPr/>
          <p:nvPr/>
        </p:nvSpPr>
        <p:spPr>
          <a:xfrm>
            <a:off x="6368796" y="5888863"/>
            <a:ext cx="467995" cy="67310"/>
          </a:xfrm>
          <a:custGeom>
            <a:avLst/>
            <a:gdLst/>
            <a:ahLst/>
            <a:cxnLst/>
            <a:rect l="l" t="t" r="r" b="b"/>
            <a:pathLst>
              <a:path w="467995" h="67310">
                <a:moveTo>
                  <a:pt x="455675" y="0"/>
                </a:moveTo>
                <a:lnTo>
                  <a:pt x="12191" y="0"/>
                </a:lnTo>
                <a:lnTo>
                  <a:pt x="9525" y="507"/>
                </a:lnTo>
                <a:lnTo>
                  <a:pt x="2793" y="5206"/>
                </a:lnTo>
                <a:lnTo>
                  <a:pt x="2286" y="5714"/>
                </a:lnTo>
                <a:lnTo>
                  <a:pt x="1904" y="6222"/>
                </a:lnTo>
                <a:lnTo>
                  <a:pt x="1142" y="7873"/>
                </a:lnTo>
                <a:lnTo>
                  <a:pt x="762" y="8509"/>
                </a:lnTo>
                <a:lnTo>
                  <a:pt x="634" y="9016"/>
                </a:lnTo>
                <a:lnTo>
                  <a:pt x="380" y="9651"/>
                </a:lnTo>
                <a:lnTo>
                  <a:pt x="0" y="11556"/>
                </a:lnTo>
                <a:lnTo>
                  <a:pt x="0" y="55371"/>
                </a:lnTo>
                <a:lnTo>
                  <a:pt x="380" y="57276"/>
                </a:lnTo>
                <a:lnTo>
                  <a:pt x="634" y="57912"/>
                </a:lnTo>
                <a:lnTo>
                  <a:pt x="762" y="58546"/>
                </a:lnTo>
                <a:lnTo>
                  <a:pt x="1142" y="59054"/>
                </a:lnTo>
                <a:lnTo>
                  <a:pt x="1904" y="60706"/>
                </a:lnTo>
                <a:lnTo>
                  <a:pt x="2286" y="61340"/>
                </a:lnTo>
                <a:lnTo>
                  <a:pt x="2793" y="61721"/>
                </a:lnTo>
                <a:lnTo>
                  <a:pt x="3048" y="62229"/>
                </a:lnTo>
                <a:lnTo>
                  <a:pt x="3937" y="63118"/>
                </a:lnTo>
                <a:lnTo>
                  <a:pt x="12191" y="66928"/>
                </a:lnTo>
                <a:lnTo>
                  <a:pt x="455675" y="66928"/>
                </a:lnTo>
                <a:lnTo>
                  <a:pt x="465074" y="61721"/>
                </a:lnTo>
                <a:lnTo>
                  <a:pt x="465581" y="61340"/>
                </a:lnTo>
                <a:lnTo>
                  <a:pt x="465835" y="60706"/>
                </a:lnTo>
                <a:lnTo>
                  <a:pt x="466217" y="60197"/>
                </a:lnTo>
                <a:lnTo>
                  <a:pt x="466725" y="59054"/>
                </a:lnTo>
                <a:lnTo>
                  <a:pt x="467105" y="58546"/>
                </a:lnTo>
                <a:lnTo>
                  <a:pt x="467232" y="57912"/>
                </a:lnTo>
                <a:lnTo>
                  <a:pt x="467486" y="57276"/>
                </a:lnTo>
                <a:lnTo>
                  <a:pt x="467868" y="55371"/>
                </a:lnTo>
                <a:lnTo>
                  <a:pt x="467868" y="54356"/>
                </a:lnTo>
                <a:lnTo>
                  <a:pt x="217550" y="54356"/>
                </a:lnTo>
                <a:lnTo>
                  <a:pt x="216280" y="54228"/>
                </a:lnTo>
                <a:lnTo>
                  <a:pt x="215900" y="54101"/>
                </a:lnTo>
                <a:lnTo>
                  <a:pt x="215519" y="54101"/>
                </a:lnTo>
                <a:lnTo>
                  <a:pt x="215010" y="53847"/>
                </a:lnTo>
                <a:lnTo>
                  <a:pt x="214629" y="53720"/>
                </a:lnTo>
                <a:lnTo>
                  <a:pt x="213613" y="53212"/>
                </a:lnTo>
                <a:lnTo>
                  <a:pt x="213232" y="52959"/>
                </a:lnTo>
                <a:lnTo>
                  <a:pt x="212978" y="52831"/>
                </a:lnTo>
                <a:lnTo>
                  <a:pt x="212598" y="52578"/>
                </a:lnTo>
                <a:lnTo>
                  <a:pt x="212344" y="52323"/>
                </a:lnTo>
                <a:lnTo>
                  <a:pt x="211962" y="52069"/>
                </a:lnTo>
                <a:lnTo>
                  <a:pt x="211418" y="51434"/>
                </a:lnTo>
                <a:lnTo>
                  <a:pt x="83565" y="51434"/>
                </a:lnTo>
                <a:lnTo>
                  <a:pt x="80009" y="50926"/>
                </a:lnTo>
                <a:lnTo>
                  <a:pt x="78358" y="50418"/>
                </a:lnTo>
                <a:lnTo>
                  <a:pt x="77596" y="50037"/>
                </a:lnTo>
                <a:lnTo>
                  <a:pt x="76073" y="49403"/>
                </a:lnTo>
                <a:lnTo>
                  <a:pt x="75311" y="48894"/>
                </a:lnTo>
                <a:lnTo>
                  <a:pt x="74549" y="48513"/>
                </a:lnTo>
                <a:lnTo>
                  <a:pt x="73913" y="48132"/>
                </a:lnTo>
                <a:lnTo>
                  <a:pt x="72643" y="46990"/>
                </a:lnTo>
                <a:lnTo>
                  <a:pt x="72008" y="46481"/>
                </a:lnTo>
                <a:lnTo>
                  <a:pt x="71374" y="45846"/>
                </a:lnTo>
                <a:lnTo>
                  <a:pt x="66928" y="36321"/>
                </a:lnTo>
                <a:lnTo>
                  <a:pt x="66928" y="33019"/>
                </a:lnTo>
                <a:lnTo>
                  <a:pt x="74549" y="20828"/>
                </a:lnTo>
                <a:lnTo>
                  <a:pt x="75311" y="20319"/>
                </a:lnTo>
                <a:lnTo>
                  <a:pt x="76834" y="19557"/>
                </a:lnTo>
                <a:lnTo>
                  <a:pt x="77596" y="19303"/>
                </a:lnTo>
                <a:lnTo>
                  <a:pt x="78358" y="18922"/>
                </a:lnTo>
                <a:lnTo>
                  <a:pt x="80009" y="18415"/>
                </a:lnTo>
                <a:lnTo>
                  <a:pt x="83565" y="17906"/>
                </a:lnTo>
                <a:lnTo>
                  <a:pt x="210142" y="17906"/>
                </a:lnTo>
                <a:lnTo>
                  <a:pt x="210311" y="17398"/>
                </a:lnTo>
                <a:lnTo>
                  <a:pt x="210820" y="16763"/>
                </a:lnTo>
                <a:lnTo>
                  <a:pt x="210947" y="16382"/>
                </a:lnTo>
                <a:lnTo>
                  <a:pt x="211962" y="15239"/>
                </a:lnTo>
                <a:lnTo>
                  <a:pt x="212344" y="14985"/>
                </a:lnTo>
                <a:lnTo>
                  <a:pt x="212598" y="14731"/>
                </a:lnTo>
                <a:lnTo>
                  <a:pt x="212978" y="14478"/>
                </a:lnTo>
                <a:lnTo>
                  <a:pt x="213232" y="14223"/>
                </a:lnTo>
                <a:lnTo>
                  <a:pt x="213995" y="13843"/>
                </a:lnTo>
                <a:lnTo>
                  <a:pt x="214375" y="13715"/>
                </a:lnTo>
                <a:lnTo>
                  <a:pt x="214629" y="13588"/>
                </a:lnTo>
                <a:lnTo>
                  <a:pt x="215010" y="13334"/>
                </a:lnTo>
                <a:lnTo>
                  <a:pt x="216280" y="13081"/>
                </a:lnTo>
                <a:lnTo>
                  <a:pt x="216661" y="12953"/>
                </a:lnTo>
                <a:lnTo>
                  <a:pt x="467868" y="12953"/>
                </a:lnTo>
                <a:lnTo>
                  <a:pt x="467868" y="11556"/>
                </a:lnTo>
                <a:lnTo>
                  <a:pt x="467486" y="9651"/>
                </a:lnTo>
                <a:lnTo>
                  <a:pt x="467232" y="9016"/>
                </a:lnTo>
                <a:lnTo>
                  <a:pt x="467105" y="8509"/>
                </a:lnTo>
                <a:lnTo>
                  <a:pt x="466725" y="7873"/>
                </a:lnTo>
                <a:lnTo>
                  <a:pt x="466217" y="6731"/>
                </a:lnTo>
                <a:lnTo>
                  <a:pt x="465835" y="6222"/>
                </a:lnTo>
                <a:lnTo>
                  <a:pt x="465581" y="5714"/>
                </a:lnTo>
                <a:lnTo>
                  <a:pt x="465074" y="5206"/>
                </a:lnTo>
                <a:lnTo>
                  <a:pt x="464693" y="4698"/>
                </a:lnTo>
                <a:lnTo>
                  <a:pt x="458343" y="507"/>
                </a:lnTo>
                <a:lnTo>
                  <a:pt x="455675" y="0"/>
                </a:lnTo>
                <a:close/>
              </a:path>
              <a:path w="467995" h="67310">
                <a:moveTo>
                  <a:pt x="467868" y="12953"/>
                </a:moveTo>
                <a:lnTo>
                  <a:pt x="416813" y="12953"/>
                </a:lnTo>
                <a:lnTo>
                  <a:pt x="417956" y="13207"/>
                </a:lnTo>
                <a:lnTo>
                  <a:pt x="418719" y="13588"/>
                </a:lnTo>
                <a:lnTo>
                  <a:pt x="419480" y="13843"/>
                </a:lnTo>
                <a:lnTo>
                  <a:pt x="419861" y="14096"/>
                </a:lnTo>
                <a:lnTo>
                  <a:pt x="420115" y="14223"/>
                </a:lnTo>
                <a:lnTo>
                  <a:pt x="420497" y="14478"/>
                </a:lnTo>
                <a:lnTo>
                  <a:pt x="420750" y="14731"/>
                </a:lnTo>
                <a:lnTo>
                  <a:pt x="421131" y="14985"/>
                </a:lnTo>
                <a:lnTo>
                  <a:pt x="422021" y="15875"/>
                </a:lnTo>
                <a:lnTo>
                  <a:pt x="422148" y="16128"/>
                </a:lnTo>
                <a:lnTo>
                  <a:pt x="422655" y="16763"/>
                </a:lnTo>
                <a:lnTo>
                  <a:pt x="422909" y="17144"/>
                </a:lnTo>
                <a:lnTo>
                  <a:pt x="423163" y="17779"/>
                </a:lnTo>
                <a:lnTo>
                  <a:pt x="423418" y="18160"/>
                </a:lnTo>
                <a:lnTo>
                  <a:pt x="423672" y="18922"/>
                </a:lnTo>
                <a:lnTo>
                  <a:pt x="423799" y="46735"/>
                </a:lnTo>
                <a:lnTo>
                  <a:pt x="423629" y="48513"/>
                </a:lnTo>
                <a:lnTo>
                  <a:pt x="423418" y="49148"/>
                </a:lnTo>
                <a:lnTo>
                  <a:pt x="423163" y="49529"/>
                </a:lnTo>
                <a:lnTo>
                  <a:pt x="422909" y="50165"/>
                </a:lnTo>
                <a:lnTo>
                  <a:pt x="422148" y="51181"/>
                </a:lnTo>
                <a:lnTo>
                  <a:pt x="422021" y="51434"/>
                </a:lnTo>
                <a:lnTo>
                  <a:pt x="421639" y="51688"/>
                </a:lnTo>
                <a:lnTo>
                  <a:pt x="421131" y="52323"/>
                </a:lnTo>
                <a:lnTo>
                  <a:pt x="420750" y="52578"/>
                </a:lnTo>
                <a:lnTo>
                  <a:pt x="420497" y="52831"/>
                </a:lnTo>
                <a:lnTo>
                  <a:pt x="420115" y="52959"/>
                </a:lnTo>
                <a:lnTo>
                  <a:pt x="419861" y="53212"/>
                </a:lnTo>
                <a:lnTo>
                  <a:pt x="418719" y="53720"/>
                </a:lnTo>
                <a:lnTo>
                  <a:pt x="417956" y="54101"/>
                </a:lnTo>
                <a:lnTo>
                  <a:pt x="417575" y="54101"/>
                </a:lnTo>
                <a:lnTo>
                  <a:pt x="417195" y="54228"/>
                </a:lnTo>
                <a:lnTo>
                  <a:pt x="415925" y="54356"/>
                </a:lnTo>
                <a:lnTo>
                  <a:pt x="467868" y="54356"/>
                </a:lnTo>
                <a:lnTo>
                  <a:pt x="467868" y="12953"/>
                </a:lnTo>
                <a:close/>
              </a:path>
              <a:path w="467995" h="67310">
                <a:moveTo>
                  <a:pt x="210142" y="17906"/>
                </a:moveTo>
                <a:lnTo>
                  <a:pt x="85343" y="17906"/>
                </a:lnTo>
                <a:lnTo>
                  <a:pt x="87883" y="18287"/>
                </a:lnTo>
                <a:lnTo>
                  <a:pt x="89662" y="18668"/>
                </a:lnTo>
                <a:lnTo>
                  <a:pt x="91186" y="19303"/>
                </a:lnTo>
                <a:lnTo>
                  <a:pt x="93471" y="20319"/>
                </a:lnTo>
                <a:lnTo>
                  <a:pt x="94233" y="20828"/>
                </a:lnTo>
                <a:lnTo>
                  <a:pt x="94868" y="21209"/>
                </a:lnTo>
                <a:lnTo>
                  <a:pt x="95503" y="21843"/>
                </a:lnTo>
                <a:lnTo>
                  <a:pt x="96265" y="22225"/>
                </a:lnTo>
                <a:lnTo>
                  <a:pt x="96774" y="22859"/>
                </a:lnTo>
                <a:lnTo>
                  <a:pt x="100837" y="28956"/>
                </a:lnTo>
                <a:lnTo>
                  <a:pt x="101218" y="29717"/>
                </a:lnTo>
                <a:lnTo>
                  <a:pt x="101473" y="30479"/>
                </a:lnTo>
                <a:lnTo>
                  <a:pt x="101863" y="33019"/>
                </a:lnTo>
                <a:lnTo>
                  <a:pt x="101863" y="36321"/>
                </a:lnTo>
                <a:lnTo>
                  <a:pt x="101473" y="38862"/>
                </a:lnTo>
                <a:lnTo>
                  <a:pt x="101218" y="39623"/>
                </a:lnTo>
                <a:lnTo>
                  <a:pt x="100837" y="40385"/>
                </a:lnTo>
                <a:lnTo>
                  <a:pt x="100583" y="41147"/>
                </a:lnTo>
                <a:lnTo>
                  <a:pt x="93471" y="48894"/>
                </a:lnTo>
                <a:lnTo>
                  <a:pt x="92709" y="49403"/>
                </a:lnTo>
                <a:lnTo>
                  <a:pt x="91186" y="50037"/>
                </a:lnTo>
                <a:lnTo>
                  <a:pt x="90424" y="50418"/>
                </a:lnTo>
                <a:lnTo>
                  <a:pt x="89662" y="50672"/>
                </a:lnTo>
                <a:lnTo>
                  <a:pt x="88773" y="50926"/>
                </a:lnTo>
                <a:lnTo>
                  <a:pt x="85343" y="51434"/>
                </a:lnTo>
                <a:lnTo>
                  <a:pt x="211418" y="51434"/>
                </a:lnTo>
                <a:lnTo>
                  <a:pt x="211200" y="51181"/>
                </a:lnTo>
                <a:lnTo>
                  <a:pt x="210947" y="50800"/>
                </a:lnTo>
                <a:lnTo>
                  <a:pt x="210735" y="50418"/>
                </a:lnTo>
                <a:lnTo>
                  <a:pt x="210311" y="49784"/>
                </a:lnTo>
                <a:lnTo>
                  <a:pt x="209722" y="48132"/>
                </a:lnTo>
                <a:lnTo>
                  <a:pt x="209676" y="47625"/>
                </a:lnTo>
                <a:lnTo>
                  <a:pt x="209803" y="18922"/>
                </a:lnTo>
                <a:lnTo>
                  <a:pt x="210142" y="17906"/>
                </a:lnTo>
                <a:close/>
              </a:path>
            </a:pathLst>
          </a:custGeom>
          <a:solidFill>
            <a:srgbClr val="FFFFFF"/>
          </a:solidFill>
        </p:spPr>
        <p:txBody>
          <a:bodyPr wrap="square" lIns="0" tIns="0" rIns="0" bIns="0" rtlCol="0"/>
          <a:lstStyle/>
          <a:p/>
        </p:txBody>
      </p:sp>
      <p:sp>
        <p:nvSpPr>
          <p:cNvPr id="26" name="object 26"/>
          <p:cNvSpPr/>
          <p:nvPr/>
        </p:nvSpPr>
        <p:spPr>
          <a:xfrm>
            <a:off x="6368796" y="5966586"/>
            <a:ext cx="467995" cy="65405"/>
          </a:xfrm>
          <a:custGeom>
            <a:avLst/>
            <a:gdLst/>
            <a:ahLst/>
            <a:cxnLst/>
            <a:rect l="l" t="t" r="r" b="b"/>
            <a:pathLst>
              <a:path w="467995" h="65404">
                <a:moveTo>
                  <a:pt x="455675" y="0"/>
                </a:moveTo>
                <a:lnTo>
                  <a:pt x="12191" y="0"/>
                </a:lnTo>
                <a:lnTo>
                  <a:pt x="8889" y="634"/>
                </a:lnTo>
                <a:lnTo>
                  <a:pt x="8254" y="888"/>
                </a:lnTo>
                <a:lnTo>
                  <a:pt x="7112" y="1523"/>
                </a:lnTo>
                <a:lnTo>
                  <a:pt x="6603" y="1777"/>
                </a:lnTo>
                <a:lnTo>
                  <a:pt x="5968" y="2158"/>
                </a:lnTo>
                <a:lnTo>
                  <a:pt x="5461" y="2412"/>
                </a:lnTo>
                <a:lnTo>
                  <a:pt x="4444" y="3174"/>
                </a:lnTo>
                <a:lnTo>
                  <a:pt x="3048" y="4571"/>
                </a:lnTo>
                <a:lnTo>
                  <a:pt x="2793" y="5079"/>
                </a:lnTo>
                <a:lnTo>
                  <a:pt x="2286" y="5587"/>
                </a:lnTo>
                <a:lnTo>
                  <a:pt x="1904" y="6095"/>
                </a:lnTo>
                <a:lnTo>
                  <a:pt x="1142" y="7619"/>
                </a:lnTo>
                <a:lnTo>
                  <a:pt x="762" y="8254"/>
                </a:lnTo>
                <a:lnTo>
                  <a:pt x="634" y="8889"/>
                </a:lnTo>
                <a:lnTo>
                  <a:pt x="380" y="9397"/>
                </a:lnTo>
                <a:lnTo>
                  <a:pt x="0" y="11302"/>
                </a:lnTo>
                <a:lnTo>
                  <a:pt x="0" y="54101"/>
                </a:lnTo>
                <a:lnTo>
                  <a:pt x="380" y="56006"/>
                </a:lnTo>
                <a:lnTo>
                  <a:pt x="634" y="56514"/>
                </a:lnTo>
                <a:lnTo>
                  <a:pt x="762" y="57149"/>
                </a:lnTo>
                <a:lnTo>
                  <a:pt x="1142" y="57784"/>
                </a:lnTo>
                <a:lnTo>
                  <a:pt x="1904" y="59435"/>
                </a:lnTo>
                <a:lnTo>
                  <a:pt x="2286" y="59943"/>
                </a:lnTo>
                <a:lnTo>
                  <a:pt x="2793" y="60324"/>
                </a:lnTo>
                <a:lnTo>
                  <a:pt x="3048" y="60832"/>
                </a:lnTo>
                <a:lnTo>
                  <a:pt x="4444" y="62229"/>
                </a:lnTo>
                <a:lnTo>
                  <a:pt x="4952" y="62610"/>
                </a:lnTo>
                <a:lnTo>
                  <a:pt x="5968" y="63245"/>
                </a:lnTo>
                <a:lnTo>
                  <a:pt x="7112" y="64007"/>
                </a:lnTo>
                <a:lnTo>
                  <a:pt x="7746" y="64261"/>
                </a:lnTo>
                <a:lnTo>
                  <a:pt x="8254" y="64515"/>
                </a:lnTo>
                <a:lnTo>
                  <a:pt x="9525" y="64896"/>
                </a:lnTo>
                <a:lnTo>
                  <a:pt x="10921" y="65277"/>
                </a:lnTo>
                <a:lnTo>
                  <a:pt x="12191" y="65404"/>
                </a:lnTo>
                <a:lnTo>
                  <a:pt x="455675" y="65404"/>
                </a:lnTo>
                <a:lnTo>
                  <a:pt x="456946" y="65277"/>
                </a:lnTo>
                <a:lnTo>
                  <a:pt x="458343" y="64896"/>
                </a:lnTo>
                <a:lnTo>
                  <a:pt x="459612" y="64515"/>
                </a:lnTo>
                <a:lnTo>
                  <a:pt x="460121" y="64261"/>
                </a:lnTo>
                <a:lnTo>
                  <a:pt x="460755" y="64007"/>
                </a:lnTo>
                <a:lnTo>
                  <a:pt x="461899" y="63245"/>
                </a:lnTo>
                <a:lnTo>
                  <a:pt x="462914" y="62610"/>
                </a:lnTo>
                <a:lnTo>
                  <a:pt x="463423" y="62229"/>
                </a:lnTo>
                <a:lnTo>
                  <a:pt x="463930" y="61721"/>
                </a:lnTo>
                <a:lnTo>
                  <a:pt x="464693" y="60832"/>
                </a:lnTo>
                <a:lnTo>
                  <a:pt x="465074" y="60324"/>
                </a:lnTo>
                <a:lnTo>
                  <a:pt x="465581" y="59943"/>
                </a:lnTo>
                <a:lnTo>
                  <a:pt x="465835" y="59435"/>
                </a:lnTo>
                <a:lnTo>
                  <a:pt x="466217" y="58800"/>
                </a:lnTo>
                <a:lnTo>
                  <a:pt x="466725" y="57784"/>
                </a:lnTo>
                <a:lnTo>
                  <a:pt x="467105" y="57149"/>
                </a:lnTo>
                <a:lnTo>
                  <a:pt x="467232" y="56514"/>
                </a:lnTo>
                <a:lnTo>
                  <a:pt x="467486" y="56006"/>
                </a:lnTo>
                <a:lnTo>
                  <a:pt x="467868" y="54101"/>
                </a:lnTo>
                <a:lnTo>
                  <a:pt x="467868" y="52831"/>
                </a:lnTo>
                <a:lnTo>
                  <a:pt x="217550" y="52831"/>
                </a:lnTo>
                <a:lnTo>
                  <a:pt x="217043" y="52704"/>
                </a:lnTo>
                <a:lnTo>
                  <a:pt x="216661" y="52704"/>
                </a:lnTo>
                <a:lnTo>
                  <a:pt x="215900" y="52577"/>
                </a:lnTo>
                <a:lnTo>
                  <a:pt x="215519" y="52450"/>
                </a:lnTo>
                <a:lnTo>
                  <a:pt x="215010" y="52323"/>
                </a:lnTo>
                <a:lnTo>
                  <a:pt x="214629" y="52196"/>
                </a:lnTo>
                <a:lnTo>
                  <a:pt x="212978" y="51307"/>
                </a:lnTo>
                <a:lnTo>
                  <a:pt x="212598" y="51053"/>
                </a:lnTo>
                <a:lnTo>
                  <a:pt x="212344" y="50799"/>
                </a:lnTo>
                <a:lnTo>
                  <a:pt x="211962" y="50545"/>
                </a:lnTo>
                <a:lnTo>
                  <a:pt x="210947" y="49402"/>
                </a:lnTo>
                <a:lnTo>
                  <a:pt x="210820" y="49021"/>
                </a:lnTo>
                <a:lnTo>
                  <a:pt x="210311" y="48386"/>
                </a:lnTo>
                <a:lnTo>
                  <a:pt x="210130" y="47878"/>
                </a:lnTo>
                <a:lnTo>
                  <a:pt x="84454" y="47878"/>
                </a:lnTo>
                <a:lnTo>
                  <a:pt x="82676" y="47751"/>
                </a:lnTo>
                <a:lnTo>
                  <a:pt x="81787" y="47751"/>
                </a:lnTo>
                <a:lnTo>
                  <a:pt x="80899" y="47624"/>
                </a:lnTo>
                <a:lnTo>
                  <a:pt x="78358" y="46862"/>
                </a:lnTo>
                <a:lnTo>
                  <a:pt x="77596" y="46608"/>
                </a:lnTo>
                <a:lnTo>
                  <a:pt x="74549" y="45084"/>
                </a:lnTo>
                <a:lnTo>
                  <a:pt x="73913" y="44576"/>
                </a:lnTo>
                <a:lnTo>
                  <a:pt x="72643" y="43687"/>
                </a:lnTo>
                <a:lnTo>
                  <a:pt x="66928" y="33273"/>
                </a:lnTo>
                <a:lnTo>
                  <a:pt x="66928" y="29844"/>
                </a:lnTo>
                <a:lnTo>
                  <a:pt x="79248" y="15874"/>
                </a:lnTo>
                <a:lnTo>
                  <a:pt x="80009" y="15620"/>
                </a:lnTo>
                <a:lnTo>
                  <a:pt x="81787" y="15366"/>
                </a:lnTo>
                <a:lnTo>
                  <a:pt x="83565" y="15239"/>
                </a:lnTo>
                <a:lnTo>
                  <a:pt x="211398" y="15239"/>
                </a:lnTo>
                <a:lnTo>
                  <a:pt x="211962" y="14604"/>
                </a:lnTo>
                <a:lnTo>
                  <a:pt x="212344" y="14350"/>
                </a:lnTo>
                <a:lnTo>
                  <a:pt x="212598" y="13969"/>
                </a:lnTo>
                <a:lnTo>
                  <a:pt x="212978" y="13842"/>
                </a:lnTo>
                <a:lnTo>
                  <a:pt x="213232" y="13588"/>
                </a:lnTo>
                <a:lnTo>
                  <a:pt x="213613" y="13334"/>
                </a:lnTo>
                <a:lnTo>
                  <a:pt x="214375" y="13080"/>
                </a:lnTo>
                <a:lnTo>
                  <a:pt x="214629" y="12826"/>
                </a:lnTo>
                <a:lnTo>
                  <a:pt x="215010" y="12699"/>
                </a:lnTo>
                <a:lnTo>
                  <a:pt x="216280" y="12445"/>
                </a:lnTo>
                <a:lnTo>
                  <a:pt x="217043" y="12318"/>
                </a:lnTo>
                <a:lnTo>
                  <a:pt x="467868" y="12318"/>
                </a:lnTo>
                <a:lnTo>
                  <a:pt x="467868" y="11302"/>
                </a:lnTo>
                <a:lnTo>
                  <a:pt x="467486" y="9397"/>
                </a:lnTo>
                <a:lnTo>
                  <a:pt x="467232" y="8889"/>
                </a:lnTo>
                <a:lnTo>
                  <a:pt x="467105" y="8254"/>
                </a:lnTo>
                <a:lnTo>
                  <a:pt x="466725" y="7619"/>
                </a:lnTo>
                <a:lnTo>
                  <a:pt x="466217" y="6603"/>
                </a:lnTo>
                <a:lnTo>
                  <a:pt x="465835" y="6095"/>
                </a:lnTo>
                <a:lnTo>
                  <a:pt x="465581" y="5587"/>
                </a:lnTo>
                <a:lnTo>
                  <a:pt x="465074" y="5079"/>
                </a:lnTo>
                <a:lnTo>
                  <a:pt x="464311" y="4063"/>
                </a:lnTo>
                <a:lnTo>
                  <a:pt x="463423" y="3174"/>
                </a:lnTo>
                <a:lnTo>
                  <a:pt x="462406" y="2412"/>
                </a:lnTo>
                <a:lnTo>
                  <a:pt x="461899" y="2158"/>
                </a:lnTo>
                <a:lnTo>
                  <a:pt x="461263" y="1777"/>
                </a:lnTo>
                <a:lnTo>
                  <a:pt x="460755" y="1523"/>
                </a:lnTo>
                <a:lnTo>
                  <a:pt x="459612" y="888"/>
                </a:lnTo>
                <a:lnTo>
                  <a:pt x="458977" y="634"/>
                </a:lnTo>
                <a:lnTo>
                  <a:pt x="455675" y="0"/>
                </a:lnTo>
                <a:close/>
              </a:path>
              <a:path w="467995" h="65404">
                <a:moveTo>
                  <a:pt x="467868" y="12318"/>
                </a:moveTo>
                <a:lnTo>
                  <a:pt x="416813" y="12318"/>
                </a:lnTo>
                <a:lnTo>
                  <a:pt x="417195" y="12445"/>
                </a:lnTo>
                <a:lnTo>
                  <a:pt x="418719" y="12826"/>
                </a:lnTo>
                <a:lnTo>
                  <a:pt x="419861" y="13334"/>
                </a:lnTo>
                <a:lnTo>
                  <a:pt x="420115" y="13588"/>
                </a:lnTo>
                <a:lnTo>
                  <a:pt x="420497" y="13842"/>
                </a:lnTo>
                <a:lnTo>
                  <a:pt x="420750" y="14096"/>
                </a:lnTo>
                <a:lnTo>
                  <a:pt x="421131" y="14350"/>
                </a:lnTo>
                <a:lnTo>
                  <a:pt x="421639" y="14858"/>
                </a:lnTo>
                <a:lnTo>
                  <a:pt x="422021" y="15112"/>
                </a:lnTo>
                <a:lnTo>
                  <a:pt x="422148" y="15366"/>
                </a:lnTo>
                <a:lnTo>
                  <a:pt x="422909" y="16382"/>
                </a:lnTo>
                <a:lnTo>
                  <a:pt x="423163" y="17017"/>
                </a:lnTo>
                <a:lnTo>
                  <a:pt x="423418" y="17398"/>
                </a:lnTo>
                <a:lnTo>
                  <a:pt x="423672" y="18160"/>
                </a:lnTo>
                <a:lnTo>
                  <a:pt x="423799" y="45338"/>
                </a:lnTo>
                <a:lnTo>
                  <a:pt x="423621" y="47116"/>
                </a:lnTo>
                <a:lnTo>
                  <a:pt x="423418" y="47624"/>
                </a:lnTo>
                <a:lnTo>
                  <a:pt x="423163" y="48005"/>
                </a:lnTo>
                <a:lnTo>
                  <a:pt x="422909" y="48640"/>
                </a:lnTo>
                <a:lnTo>
                  <a:pt x="422655" y="49021"/>
                </a:lnTo>
                <a:lnTo>
                  <a:pt x="422148" y="49656"/>
                </a:lnTo>
                <a:lnTo>
                  <a:pt x="422021" y="49910"/>
                </a:lnTo>
                <a:lnTo>
                  <a:pt x="421131" y="50799"/>
                </a:lnTo>
                <a:lnTo>
                  <a:pt x="420750" y="51053"/>
                </a:lnTo>
                <a:lnTo>
                  <a:pt x="420497" y="51307"/>
                </a:lnTo>
                <a:lnTo>
                  <a:pt x="420115" y="51434"/>
                </a:lnTo>
                <a:lnTo>
                  <a:pt x="419861" y="51688"/>
                </a:lnTo>
                <a:lnTo>
                  <a:pt x="419100" y="52069"/>
                </a:lnTo>
                <a:lnTo>
                  <a:pt x="417575" y="52577"/>
                </a:lnTo>
                <a:lnTo>
                  <a:pt x="415925" y="52831"/>
                </a:lnTo>
                <a:lnTo>
                  <a:pt x="467868" y="52831"/>
                </a:lnTo>
                <a:lnTo>
                  <a:pt x="467868" y="12318"/>
                </a:lnTo>
                <a:close/>
              </a:path>
              <a:path w="467995" h="65404">
                <a:moveTo>
                  <a:pt x="211398" y="15239"/>
                </a:moveTo>
                <a:lnTo>
                  <a:pt x="85343" y="15239"/>
                </a:lnTo>
                <a:lnTo>
                  <a:pt x="87121" y="15366"/>
                </a:lnTo>
                <a:lnTo>
                  <a:pt x="88773" y="15620"/>
                </a:lnTo>
                <a:lnTo>
                  <a:pt x="89662" y="15874"/>
                </a:lnTo>
                <a:lnTo>
                  <a:pt x="90424" y="16128"/>
                </a:lnTo>
                <a:lnTo>
                  <a:pt x="91186" y="16509"/>
                </a:lnTo>
                <a:lnTo>
                  <a:pt x="92709" y="17144"/>
                </a:lnTo>
                <a:lnTo>
                  <a:pt x="94868" y="18414"/>
                </a:lnTo>
                <a:lnTo>
                  <a:pt x="95503" y="18922"/>
                </a:lnTo>
                <a:lnTo>
                  <a:pt x="96265" y="19430"/>
                </a:lnTo>
                <a:lnTo>
                  <a:pt x="100837" y="25907"/>
                </a:lnTo>
                <a:lnTo>
                  <a:pt x="101218" y="26669"/>
                </a:lnTo>
                <a:lnTo>
                  <a:pt x="101473" y="27431"/>
                </a:lnTo>
                <a:lnTo>
                  <a:pt x="101980" y="30733"/>
                </a:lnTo>
                <a:lnTo>
                  <a:pt x="101980" y="32384"/>
                </a:lnTo>
                <a:lnTo>
                  <a:pt x="101473" y="35559"/>
                </a:lnTo>
                <a:lnTo>
                  <a:pt x="101218" y="36448"/>
                </a:lnTo>
                <a:lnTo>
                  <a:pt x="100837" y="37083"/>
                </a:lnTo>
                <a:lnTo>
                  <a:pt x="100583" y="37845"/>
                </a:lnTo>
                <a:lnTo>
                  <a:pt x="99821" y="39369"/>
                </a:lnTo>
                <a:lnTo>
                  <a:pt x="99440" y="40004"/>
                </a:lnTo>
                <a:lnTo>
                  <a:pt x="97408" y="42544"/>
                </a:lnTo>
                <a:lnTo>
                  <a:pt x="96774" y="43052"/>
                </a:lnTo>
                <a:lnTo>
                  <a:pt x="96265" y="43687"/>
                </a:lnTo>
                <a:lnTo>
                  <a:pt x="95503" y="44195"/>
                </a:lnTo>
                <a:lnTo>
                  <a:pt x="94868" y="44576"/>
                </a:lnTo>
                <a:lnTo>
                  <a:pt x="94233" y="45084"/>
                </a:lnTo>
                <a:lnTo>
                  <a:pt x="91186" y="46608"/>
                </a:lnTo>
                <a:lnTo>
                  <a:pt x="89662" y="47116"/>
                </a:lnTo>
                <a:lnTo>
                  <a:pt x="87883" y="47624"/>
                </a:lnTo>
                <a:lnTo>
                  <a:pt x="87121" y="47751"/>
                </a:lnTo>
                <a:lnTo>
                  <a:pt x="86232" y="47751"/>
                </a:lnTo>
                <a:lnTo>
                  <a:pt x="84454" y="47878"/>
                </a:lnTo>
                <a:lnTo>
                  <a:pt x="210130" y="47878"/>
                </a:lnTo>
                <a:lnTo>
                  <a:pt x="209767" y="46862"/>
                </a:lnTo>
                <a:lnTo>
                  <a:pt x="209676" y="46227"/>
                </a:lnTo>
                <a:lnTo>
                  <a:pt x="209803" y="18160"/>
                </a:lnTo>
                <a:lnTo>
                  <a:pt x="210311" y="16636"/>
                </a:lnTo>
                <a:lnTo>
                  <a:pt x="210820" y="16001"/>
                </a:lnTo>
                <a:lnTo>
                  <a:pt x="210947" y="15747"/>
                </a:lnTo>
                <a:lnTo>
                  <a:pt x="211398" y="15239"/>
                </a:lnTo>
                <a:close/>
              </a:path>
            </a:pathLst>
          </a:custGeom>
          <a:solidFill>
            <a:srgbClr val="FFFFFF"/>
          </a:solidFill>
        </p:spPr>
        <p:txBody>
          <a:bodyPr wrap="square" lIns="0" tIns="0" rIns="0" bIns="0" rtlCol="0"/>
          <a:lstStyle/>
          <a:p/>
        </p:txBody>
      </p:sp>
      <p:sp>
        <p:nvSpPr>
          <p:cNvPr id="27" name="object 27"/>
          <p:cNvSpPr/>
          <p:nvPr/>
        </p:nvSpPr>
        <p:spPr>
          <a:xfrm>
            <a:off x="6707123" y="5856732"/>
            <a:ext cx="10795" cy="9525"/>
          </a:xfrm>
          <a:custGeom>
            <a:avLst/>
            <a:gdLst/>
            <a:ahLst/>
            <a:cxnLst/>
            <a:rect l="l" t="t" r="r" b="b"/>
            <a:pathLst>
              <a:path w="10795" h="9525">
                <a:moveTo>
                  <a:pt x="5333" y="0"/>
                </a:moveTo>
                <a:lnTo>
                  <a:pt x="1270" y="1676"/>
                </a:lnTo>
                <a:lnTo>
                  <a:pt x="889" y="2019"/>
                </a:lnTo>
                <a:lnTo>
                  <a:pt x="380" y="2794"/>
                </a:lnTo>
                <a:lnTo>
                  <a:pt x="0" y="4089"/>
                </a:lnTo>
                <a:lnTo>
                  <a:pt x="0" y="5054"/>
                </a:lnTo>
                <a:lnTo>
                  <a:pt x="380" y="6350"/>
                </a:lnTo>
                <a:lnTo>
                  <a:pt x="889" y="7099"/>
                </a:lnTo>
                <a:lnTo>
                  <a:pt x="1270" y="7442"/>
                </a:lnTo>
                <a:lnTo>
                  <a:pt x="1524" y="7785"/>
                </a:lnTo>
                <a:lnTo>
                  <a:pt x="5333" y="9144"/>
                </a:lnTo>
                <a:lnTo>
                  <a:pt x="5842" y="9118"/>
                </a:lnTo>
                <a:lnTo>
                  <a:pt x="10668" y="5054"/>
                </a:lnTo>
                <a:lnTo>
                  <a:pt x="10668" y="4089"/>
                </a:lnTo>
                <a:lnTo>
                  <a:pt x="5842" y="25"/>
                </a:lnTo>
                <a:lnTo>
                  <a:pt x="5333" y="0"/>
                </a:lnTo>
                <a:close/>
              </a:path>
            </a:pathLst>
          </a:custGeom>
          <a:solidFill>
            <a:srgbClr val="FFFFFF"/>
          </a:solidFill>
        </p:spPr>
        <p:txBody>
          <a:bodyPr wrap="square" lIns="0" tIns="0" rIns="0" bIns="0" rtlCol="0"/>
          <a:lstStyle/>
          <a:p/>
        </p:txBody>
      </p:sp>
      <p:sp>
        <p:nvSpPr>
          <p:cNvPr id="28" name="object 28"/>
          <p:cNvSpPr/>
          <p:nvPr/>
        </p:nvSpPr>
        <p:spPr>
          <a:xfrm>
            <a:off x="6722364" y="5856732"/>
            <a:ext cx="10795" cy="9525"/>
          </a:xfrm>
          <a:custGeom>
            <a:avLst/>
            <a:gdLst/>
            <a:ahLst/>
            <a:cxnLst/>
            <a:rect l="l" t="t" r="r" b="b"/>
            <a:pathLst>
              <a:path w="10795" h="9525">
                <a:moveTo>
                  <a:pt x="5333" y="0"/>
                </a:moveTo>
                <a:lnTo>
                  <a:pt x="1269" y="1676"/>
                </a:lnTo>
                <a:lnTo>
                  <a:pt x="888" y="2019"/>
                </a:lnTo>
                <a:lnTo>
                  <a:pt x="380" y="2794"/>
                </a:lnTo>
                <a:lnTo>
                  <a:pt x="0" y="4089"/>
                </a:lnTo>
                <a:lnTo>
                  <a:pt x="0" y="5054"/>
                </a:lnTo>
                <a:lnTo>
                  <a:pt x="380" y="6350"/>
                </a:lnTo>
                <a:lnTo>
                  <a:pt x="888" y="7099"/>
                </a:lnTo>
                <a:lnTo>
                  <a:pt x="1269" y="7442"/>
                </a:lnTo>
                <a:lnTo>
                  <a:pt x="1524" y="7785"/>
                </a:lnTo>
                <a:lnTo>
                  <a:pt x="5333" y="9144"/>
                </a:lnTo>
                <a:lnTo>
                  <a:pt x="5841" y="9118"/>
                </a:lnTo>
                <a:lnTo>
                  <a:pt x="9397" y="7442"/>
                </a:lnTo>
                <a:lnTo>
                  <a:pt x="9778" y="7099"/>
                </a:lnTo>
                <a:lnTo>
                  <a:pt x="10286" y="6350"/>
                </a:lnTo>
                <a:lnTo>
                  <a:pt x="10667" y="5054"/>
                </a:lnTo>
                <a:lnTo>
                  <a:pt x="10667" y="4089"/>
                </a:lnTo>
                <a:lnTo>
                  <a:pt x="10286" y="2794"/>
                </a:lnTo>
                <a:lnTo>
                  <a:pt x="9778" y="2019"/>
                </a:lnTo>
                <a:lnTo>
                  <a:pt x="9397" y="1676"/>
                </a:lnTo>
                <a:lnTo>
                  <a:pt x="9143" y="1358"/>
                </a:lnTo>
                <a:lnTo>
                  <a:pt x="5841" y="25"/>
                </a:lnTo>
                <a:lnTo>
                  <a:pt x="5333" y="0"/>
                </a:lnTo>
                <a:close/>
              </a:path>
            </a:pathLst>
          </a:custGeom>
          <a:solidFill>
            <a:srgbClr val="FFFFFF"/>
          </a:solidFill>
        </p:spPr>
        <p:txBody>
          <a:bodyPr wrap="square" lIns="0" tIns="0" rIns="0" bIns="0" rtlCol="0"/>
          <a:lstStyle/>
          <a:p/>
        </p:txBody>
      </p:sp>
      <p:sp>
        <p:nvSpPr>
          <p:cNvPr id="29" name="object 29"/>
          <p:cNvSpPr/>
          <p:nvPr/>
        </p:nvSpPr>
        <p:spPr>
          <a:xfrm>
            <a:off x="6736080" y="5856732"/>
            <a:ext cx="10795" cy="9525"/>
          </a:xfrm>
          <a:custGeom>
            <a:avLst/>
            <a:gdLst/>
            <a:ahLst/>
            <a:cxnLst/>
            <a:rect l="l" t="t" r="r" b="b"/>
            <a:pathLst>
              <a:path w="10795" h="9525">
                <a:moveTo>
                  <a:pt x="5334" y="0"/>
                </a:moveTo>
                <a:lnTo>
                  <a:pt x="0" y="4089"/>
                </a:lnTo>
                <a:lnTo>
                  <a:pt x="0" y="5054"/>
                </a:lnTo>
                <a:lnTo>
                  <a:pt x="3810" y="8902"/>
                </a:lnTo>
                <a:lnTo>
                  <a:pt x="4191" y="9042"/>
                </a:lnTo>
                <a:lnTo>
                  <a:pt x="4825" y="9118"/>
                </a:lnTo>
                <a:lnTo>
                  <a:pt x="5334" y="9144"/>
                </a:lnTo>
                <a:lnTo>
                  <a:pt x="5842" y="9118"/>
                </a:lnTo>
                <a:lnTo>
                  <a:pt x="10668" y="5054"/>
                </a:lnTo>
                <a:lnTo>
                  <a:pt x="10668" y="4089"/>
                </a:lnTo>
                <a:lnTo>
                  <a:pt x="5842" y="25"/>
                </a:lnTo>
                <a:lnTo>
                  <a:pt x="5334" y="0"/>
                </a:lnTo>
                <a:close/>
              </a:path>
            </a:pathLst>
          </a:custGeom>
          <a:solidFill>
            <a:srgbClr val="FFFFFF"/>
          </a:solidFill>
        </p:spPr>
        <p:txBody>
          <a:bodyPr wrap="square" lIns="0" tIns="0" rIns="0" bIns="0" rtlCol="0"/>
          <a:lstStyle/>
          <a:p/>
        </p:txBody>
      </p:sp>
      <p:sp>
        <p:nvSpPr>
          <p:cNvPr id="30" name="object 30"/>
          <p:cNvSpPr/>
          <p:nvPr/>
        </p:nvSpPr>
        <p:spPr>
          <a:xfrm>
            <a:off x="6751319" y="5856732"/>
            <a:ext cx="10795" cy="9525"/>
          </a:xfrm>
          <a:custGeom>
            <a:avLst/>
            <a:gdLst/>
            <a:ahLst/>
            <a:cxnLst/>
            <a:rect l="l" t="t" r="r" b="b"/>
            <a:pathLst>
              <a:path w="10795" h="9525">
                <a:moveTo>
                  <a:pt x="5333" y="0"/>
                </a:moveTo>
                <a:lnTo>
                  <a:pt x="1270" y="1676"/>
                </a:lnTo>
                <a:lnTo>
                  <a:pt x="888" y="2019"/>
                </a:lnTo>
                <a:lnTo>
                  <a:pt x="380" y="2794"/>
                </a:lnTo>
                <a:lnTo>
                  <a:pt x="0" y="4089"/>
                </a:lnTo>
                <a:lnTo>
                  <a:pt x="0" y="5054"/>
                </a:lnTo>
                <a:lnTo>
                  <a:pt x="380" y="6350"/>
                </a:lnTo>
                <a:lnTo>
                  <a:pt x="888" y="7099"/>
                </a:lnTo>
                <a:lnTo>
                  <a:pt x="1270" y="7442"/>
                </a:lnTo>
                <a:lnTo>
                  <a:pt x="1524" y="7785"/>
                </a:lnTo>
                <a:lnTo>
                  <a:pt x="5333" y="9144"/>
                </a:lnTo>
                <a:lnTo>
                  <a:pt x="5841" y="9118"/>
                </a:lnTo>
                <a:lnTo>
                  <a:pt x="9398" y="7442"/>
                </a:lnTo>
                <a:lnTo>
                  <a:pt x="9778" y="7099"/>
                </a:lnTo>
                <a:lnTo>
                  <a:pt x="10286" y="6350"/>
                </a:lnTo>
                <a:lnTo>
                  <a:pt x="10668" y="5054"/>
                </a:lnTo>
                <a:lnTo>
                  <a:pt x="10668" y="4089"/>
                </a:lnTo>
                <a:lnTo>
                  <a:pt x="10286" y="2794"/>
                </a:lnTo>
                <a:lnTo>
                  <a:pt x="9778" y="2019"/>
                </a:lnTo>
                <a:lnTo>
                  <a:pt x="9398" y="1676"/>
                </a:lnTo>
                <a:lnTo>
                  <a:pt x="9144" y="1358"/>
                </a:lnTo>
                <a:lnTo>
                  <a:pt x="5841" y="25"/>
                </a:lnTo>
                <a:lnTo>
                  <a:pt x="5333" y="0"/>
                </a:lnTo>
                <a:close/>
              </a:path>
            </a:pathLst>
          </a:custGeom>
          <a:solidFill>
            <a:srgbClr val="FFFFFF"/>
          </a:solidFill>
        </p:spPr>
        <p:txBody>
          <a:bodyPr wrap="square" lIns="0" tIns="0" rIns="0" bIns="0" rtlCol="0"/>
          <a:lstStyle/>
          <a:p/>
        </p:txBody>
      </p:sp>
      <p:sp>
        <p:nvSpPr>
          <p:cNvPr id="31" name="object 31"/>
          <p:cNvSpPr/>
          <p:nvPr/>
        </p:nvSpPr>
        <p:spPr>
          <a:xfrm>
            <a:off x="6368796" y="5814186"/>
            <a:ext cx="467995" cy="65405"/>
          </a:xfrm>
          <a:custGeom>
            <a:avLst/>
            <a:gdLst/>
            <a:ahLst/>
            <a:cxnLst/>
            <a:rect l="l" t="t" r="r" b="b"/>
            <a:pathLst>
              <a:path w="467995" h="65404">
                <a:moveTo>
                  <a:pt x="455675" y="0"/>
                </a:moveTo>
                <a:lnTo>
                  <a:pt x="12191" y="0"/>
                </a:lnTo>
                <a:lnTo>
                  <a:pt x="8889" y="634"/>
                </a:lnTo>
                <a:lnTo>
                  <a:pt x="8254" y="888"/>
                </a:lnTo>
                <a:lnTo>
                  <a:pt x="7112" y="1523"/>
                </a:lnTo>
                <a:lnTo>
                  <a:pt x="6603" y="1777"/>
                </a:lnTo>
                <a:lnTo>
                  <a:pt x="5968" y="2158"/>
                </a:lnTo>
                <a:lnTo>
                  <a:pt x="5461" y="2412"/>
                </a:lnTo>
                <a:lnTo>
                  <a:pt x="4444" y="3174"/>
                </a:lnTo>
                <a:lnTo>
                  <a:pt x="3048" y="4571"/>
                </a:lnTo>
                <a:lnTo>
                  <a:pt x="2793" y="5079"/>
                </a:lnTo>
                <a:lnTo>
                  <a:pt x="2286" y="5587"/>
                </a:lnTo>
                <a:lnTo>
                  <a:pt x="1904" y="6095"/>
                </a:lnTo>
                <a:lnTo>
                  <a:pt x="1142" y="7619"/>
                </a:lnTo>
                <a:lnTo>
                  <a:pt x="762" y="8254"/>
                </a:lnTo>
                <a:lnTo>
                  <a:pt x="634" y="8889"/>
                </a:lnTo>
                <a:lnTo>
                  <a:pt x="380" y="9397"/>
                </a:lnTo>
                <a:lnTo>
                  <a:pt x="0" y="11302"/>
                </a:lnTo>
                <a:lnTo>
                  <a:pt x="0" y="54101"/>
                </a:lnTo>
                <a:lnTo>
                  <a:pt x="380" y="56006"/>
                </a:lnTo>
                <a:lnTo>
                  <a:pt x="634" y="56514"/>
                </a:lnTo>
                <a:lnTo>
                  <a:pt x="762" y="57149"/>
                </a:lnTo>
                <a:lnTo>
                  <a:pt x="1142" y="57784"/>
                </a:lnTo>
                <a:lnTo>
                  <a:pt x="1904" y="59435"/>
                </a:lnTo>
                <a:lnTo>
                  <a:pt x="2286" y="59943"/>
                </a:lnTo>
                <a:lnTo>
                  <a:pt x="2793" y="60324"/>
                </a:lnTo>
                <a:lnTo>
                  <a:pt x="3048" y="60832"/>
                </a:lnTo>
                <a:lnTo>
                  <a:pt x="4444" y="62229"/>
                </a:lnTo>
                <a:lnTo>
                  <a:pt x="4952" y="62610"/>
                </a:lnTo>
                <a:lnTo>
                  <a:pt x="5968" y="63245"/>
                </a:lnTo>
                <a:lnTo>
                  <a:pt x="7112" y="64007"/>
                </a:lnTo>
                <a:lnTo>
                  <a:pt x="7746" y="64261"/>
                </a:lnTo>
                <a:lnTo>
                  <a:pt x="8254" y="64515"/>
                </a:lnTo>
                <a:lnTo>
                  <a:pt x="9525" y="64896"/>
                </a:lnTo>
                <a:lnTo>
                  <a:pt x="10921" y="65277"/>
                </a:lnTo>
                <a:lnTo>
                  <a:pt x="12191" y="65404"/>
                </a:lnTo>
                <a:lnTo>
                  <a:pt x="455675" y="65404"/>
                </a:lnTo>
                <a:lnTo>
                  <a:pt x="456946" y="65277"/>
                </a:lnTo>
                <a:lnTo>
                  <a:pt x="458343" y="64896"/>
                </a:lnTo>
                <a:lnTo>
                  <a:pt x="459612" y="64515"/>
                </a:lnTo>
                <a:lnTo>
                  <a:pt x="460121" y="64261"/>
                </a:lnTo>
                <a:lnTo>
                  <a:pt x="460755" y="64007"/>
                </a:lnTo>
                <a:lnTo>
                  <a:pt x="461899" y="63245"/>
                </a:lnTo>
                <a:lnTo>
                  <a:pt x="462914" y="62610"/>
                </a:lnTo>
                <a:lnTo>
                  <a:pt x="463423" y="62229"/>
                </a:lnTo>
                <a:lnTo>
                  <a:pt x="463930" y="61721"/>
                </a:lnTo>
                <a:lnTo>
                  <a:pt x="464693" y="60832"/>
                </a:lnTo>
                <a:lnTo>
                  <a:pt x="465074" y="60324"/>
                </a:lnTo>
                <a:lnTo>
                  <a:pt x="465581" y="59943"/>
                </a:lnTo>
                <a:lnTo>
                  <a:pt x="465835" y="59435"/>
                </a:lnTo>
                <a:lnTo>
                  <a:pt x="466217" y="58800"/>
                </a:lnTo>
                <a:lnTo>
                  <a:pt x="466725" y="57784"/>
                </a:lnTo>
                <a:lnTo>
                  <a:pt x="467105" y="57149"/>
                </a:lnTo>
                <a:lnTo>
                  <a:pt x="467232" y="56514"/>
                </a:lnTo>
                <a:lnTo>
                  <a:pt x="467486" y="56006"/>
                </a:lnTo>
                <a:lnTo>
                  <a:pt x="467868" y="54101"/>
                </a:lnTo>
                <a:lnTo>
                  <a:pt x="467868" y="52831"/>
                </a:lnTo>
                <a:lnTo>
                  <a:pt x="217550" y="52831"/>
                </a:lnTo>
                <a:lnTo>
                  <a:pt x="217043" y="52704"/>
                </a:lnTo>
                <a:lnTo>
                  <a:pt x="216661" y="52704"/>
                </a:lnTo>
                <a:lnTo>
                  <a:pt x="215900" y="52577"/>
                </a:lnTo>
                <a:lnTo>
                  <a:pt x="215519" y="52450"/>
                </a:lnTo>
                <a:lnTo>
                  <a:pt x="215010" y="52323"/>
                </a:lnTo>
                <a:lnTo>
                  <a:pt x="214629" y="52196"/>
                </a:lnTo>
                <a:lnTo>
                  <a:pt x="212978" y="51307"/>
                </a:lnTo>
                <a:lnTo>
                  <a:pt x="212598" y="51053"/>
                </a:lnTo>
                <a:lnTo>
                  <a:pt x="212344" y="50799"/>
                </a:lnTo>
                <a:lnTo>
                  <a:pt x="211962" y="50545"/>
                </a:lnTo>
                <a:lnTo>
                  <a:pt x="210947" y="49402"/>
                </a:lnTo>
                <a:lnTo>
                  <a:pt x="210820" y="49021"/>
                </a:lnTo>
                <a:lnTo>
                  <a:pt x="210311" y="48386"/>
                </a:lnTo>
                <a:lnTo>
                  <a:pt x="210130" y="47878"/>
                </a:lnTo>
                <a:lnTo>
                  <a:pt x="84454" y="47878"/>
                </a:lnTo>
                <a:lnTo>
                  <a:pt x="82676" y="47751"/>
                </a:lnTo>
                <a:lnTo>
                  <a:pt x="81787" y="47751"/>
                </a:lnTo>
                <a:lnTo>
                  <a:pt x="80899" y="47624"/>
                </a:lnTo>
                <a:lnTo>
                  <a:pt x="78358" y="46862"/>
                </a:lnTo>
                <a:lnTo>
                  <a:pt x="77596" y="46608"/>
                </a:lnTo>
                <a:lnTo>
                  <a:pt x="74549" y="45084"/>
                </a:lnTo>
                <a:lnTo>
                  <a:pt x="73913" y="44576"/>
                </a:lnTo>
                <a:lnTo>
                  <a:pt x="72643" y="43687"/>
                </a:lnTo>
                <a:lnTo>
                  <a:pt x="66928" y="33273"/>
                </a:lnTo>
                <a:lnTo>
                  <a:pt x="66928" y="29844"/>
                </a:lnTo>
                <a:lnTo>
                  <a:pt x="79248" y="15874"/>
                </a:lnTo>
                <a:lnTo>
                  <a:pt x="80009" y="15620"/>
                </a:lnTo>
                <a:lnTo>
                  <a:pt x="81787" y="15366"/>
                </a:lnTo>
                <a:lnTo>
                  <a:pt x="83565" y="15239"/>
                </a:lnTo>
                <a:lnTo>
                  <a:pt x="211398" y="15239"/>
                </a:lnTo>
                <a:lnTo>
                  <a:pt x="211962" y="14604"/>
                </a:lnTo>
                <a:lnTo>
                  <a:pt x="212344" y="14350"/>
                </a:lnTo>
                <a:lnTo>
                  <a:pt x="212598" y="13969"/>
                </a:lnTo>
                <a:lnTo>
                  <a:pt x="212978" y="13842"/>
                </a:lnTo>
                <a:lnTo>
                  <a:pt x="213232" y="13588"/>
                </a:lnTo>
                <a:lnTo>
                  <a:pt x="213613" y="13334"/>
                </a:lnTo>
                <a:lnTo>
                  <a:pt x="214375" y="13080"/>
                </a:lnTo>
                <a:lnTo>
                  <a:pt x="214629" y="12826"/>
                </a:lnTo>
                <a:lnTo>
                  <a:pt x="215010" y="12699"/>
                </a:lnTo>
                <a:lnTo>
                  <a:pt x="216280" y="12445"/>
                </a:lnTo>
                <a:lnTo>
                  <a:pt x="217043" y="12318"/>
                </a:lnTo>
                <a:lnTo>
                  <a:pt x="467868" y="12318"/>
                </a:lnTo>
                <a:lnTo>
                  <a:pt x="467868" y="11302"/>
                </a:lnTo>
                <a:lnTo>
                  <a:pt x="467486" y="9397"/>
                </a:lnTo>
                <a:lnTo>
                  <a:pt x="467232" y="8889"/>
                </a:lnTo>
                <a:lnTo>
                  <a:pt x="467105" y="8254"/>
                </a:lnTo>
                <a:lnTo>
                  <a:pt x="466725" y="7619"/>
                </a:lnTo>
                <a:lnTo>
                  <a:pt x="466217" y="6603"/>
                </a:lnTo>
                <a:lnTo>
                  <a:pt x="465835" y="6095"/>
                </a:lnTo>
                <a:lnTo>
                  <a:pt x="465581" y="5587"/>
                </a:lnTo>
                <a:lnTo>
                  <a:pt x="465074" y="5079"/>
                </a:lnTo>
                <a:lnTo>
                  <a:pt x="464311" y="4063"/>
                </a:lnTo>
                <a:lnTo>
                  <a:pt x="463423" y="3174"/>
                </a:lnTo>
                <a:lnTo>
                  <a:pt x="462406" y="2412"/>
                </a:lnTo>
                <a:lnTo>
                  <a:pt x="461899" y="2158"/>
                </a:lnTo>
                <a:lnTo>
                  <a:pt x="461263" y="1777"/>
                </a:lnTo>
                <a:lnTo>
                  <a:pt x="460755" y="1523"/>
                </a:lnTo>
                <a:lnTo>
                  <a:pt x="459612" y="888"/>
                </a:lnTo>
                <a:lnTo>
                  <a:pt x="458977" y="634"/>
                </a:lnTo>
                <a:lnTo>
                  <a:pt x="455675" y="0"/>
                </a:lnTo>
                <a:close/>
              </a:path>
              <a:path w="467995" h="65404">
                <a:moveTo>
                  <a:pt x="467868" y="12318"/>
                </a:moveTo>
                <a:lnTo>
                  <a:pt x="416813" y="12318"/>
                </a:lnTo>
                <a:lnTo>
                  <a:pt x="417195" y="12445"/>
                </a:lnTo>
                <a:lnTo>
                  <a:pt x="418719" y="12826"/>
                </a:lnTo>
                <a:lnTo>
                  <a:pt x="419861" y="13334"/>
                </a:lnTo>
                <a:lnTo>
                  <a:pt x="420115" y="13588"/>
                </a:lnTo>
                <a:lnTo>
                  <a:pt x="420497" y="13842"/>
                </a:lnTo>
                <a:lnTo>
                  <a:pt x="420750" y="14096"/>
                </a:lnTo>
                <a:lnTo>
                  <a:pt x="421131" y="14350"/>
                </a:lnTo>
                <a:lnTo>
                  <a:pt x="421639" y="14858"/>
                </a:lnTo>
                <a:lnTo>
                  <a:pt x="422021" y="15112"/>
                </a:lnTo>
                <a:lnTo>
                  <a:pt x="422148" y="15366"/>
                </a:lnTo>
                <a:lnTo>
                  <a:pt x="422909" y="16382"/>
                </a:lnTo>
                <a:lnTo>
                  <a:pt x="423163" y="17017"/>
                </a:lnTo>
                <a:lnTo>
                  <a:pt x="423418" y="17398"/>
                </a:lnTo>
                <a:lnTo>
                  <a:pt x="423672" y="18160"/>
                </a:lnTo>
                <a:lnTo>
                  <a:pt x="423799" y="45338"/>
                </a:lnTo>
                <a:lnTo>
                  <a:pt x="423621" y="47116"/>
                </a:lnTo>
                <a:lnTo>
                  <a:pt x="423418" y="47624"/>
                </a:lnTo>
                <a:lnTo>
                  <a:pt x="423163" y="48005"/>
                </a:lnTo>
                <a:lnTo>
                  <a:pt x="422909" y="48640"/>
                </a:lnTo>
                <a:lnTo>
                  <a:pt x="422655" y="49021"/>
                </a:lnTo>
                <a:lnTo>
                  <a:pt x="422148" y="49656"/>
                </a:lnTo>
                <a:lnTo>
                  <a:pt x="422021" y="49910"/>
                </a:lnTo>
                <a:lnTo>
                  <a:pt x="421131" y="50799"/>
                </a:lnTo>
                <a:lnTo>
                  <a:pt x="420750" y="51053"/>
                </a:lnTo>
                <a:lnTo>
                  <a:pt x="420497" y="51307"/>
                </a:lnTo>
                <a:lnTo>
                  <a:pt x="420115" y="51434"/>
                </a:lnTo>
                <a:lnTo>
                  <a:pt x="419861" y="51688"/>
                </a:lnTo>
                <a:lnTo>
                  <a:pt x="419100" y="52069"/>
                </a:lnTo>
                <a:lnTo>
                  <a:pt x="417575" y="52577"/>
                </a:lnTo>
                <a:lnTo>
                  <a:pt x="415925" y="52831"/>
                </a:lnTo>
                <a:lnTo>
                  <a:pt x="467868" y="52831"/>
                </a:lnTo>
                <a:lnTo>
                  <a:pt x="467868" y="12318"/>
                </a:lnTo>
                <a:close/>
              </a:path>
              <a:path w="467995" h="65404">
                <a:moveTo>
                  <a:pt x="211398" y="15239"/>
                </a:moveTo>
                <a:lnTo>
                  <a:pt x="85343" y="15239"/>
                </a:lnTo>
                <a:lnTo>
                  <a:pt x="87121" y="15366"/>
                </a:lnTo>
                <a:lnTo>
                  <a:pt x="88773" y="15620"/>
                </a:lnTo>
                <a:lnTo>
                  <a:pt x="89662" y="15874"/>
                </a:lnTo>
                <a:lnTo>
                  <a:pt x="90424" y="16128"/>
                </a:lnTo>
                <a:lnTo>
                  <a:pt x="91186" y="16509"/>
                </a:lnTo>
                <a:lnTo>
                  <a:pt x="92709" y="17144"/>
                </a:lnTo>
                <a:lnTo>
                  <a:pt x="94868" y="18414"/>
                </a:lnTo>
                <a:lnTo>
                  <a:pt x="95503" y="18922"/>
                </a:lnTo>
                <a:lnTo>
                  <a:pt x="96265" y="19430"/>
                </a:lnTo>
                <a:lnTo>
                  <a:pt x="100837" y="25907"/>
                </a:lnTo>
                <a:lnTo>
                  <a:pt x="101218" y="26669"/>
                </a:lnTo>
                <a:lnTo>
                  <a:pt x="101473" y="27431"/>
                </a:lnTo>
                <a:lnTo>
                  <a:pt x="101980" y="30733"/>
                </a:lnTo>
                <a:lnTo>
                  <a:pt x="101980" y="32384"/>
                </a:lnTo>
                <a:lnTo>
                  <a:pt x="101473" y="35559"/>
                </a:lnTo>
                <a:lnTo>
                  <a:pt x="101218" y="36448"/>
                </a:lnTo>
                <a:lnTo>
                  <a:pt x="100837" y="37083"/>
                </a:lnTo>
                <a:lnTo>
                  <a:pt x="100583" y="37845"/>
                </a:lnTo>
                <a:lnTo>
                  <a:pt x="99821" y="39369"/>
                </a:lnTo>
                <a:lnTo>
                  <a:pt x="99440" y="40004"/>
                </a:lnTo>
                <a:lnTo>
                  <a:pt x="97408" y="42544"/>
                </a:lnTo>
                <a:lnTo>
                  <a:pt x="96774" y="43052"/>
                </a:lnTo>
                <a:lnTo>
                  <a:pt x="96265" y="43687"/>
                </a:lnTo>
                <a:lnTo>
                  <a:pt x="95503" y="44195"/>
                </a:lnTo>
                <a:lnTo>
                  <a:pt x="94868" y="44576"/>
                </a:lnTo>
                <a:lnTo>
                  <a:pt x="94233" y="45084"/>
                </a:lnTo>
                <a:lnTo>
                  <a:pt x="91186" y="46608"/>
                </a:lnTo>
                <a:lnTo>
                  <a:pt x="89662" y="47116"/>
                </a:lnTo>
                <a:lnTo>
                  <a:pt x="87883" y="47624"/>
                </a:lnTo>
                <a:lnTo>
                  <a:pt x="87121" y="47751"/>
                </a:lnTo>
                <a:lnTo>
                  <a:pt x="86232" y="47751"/>
                </a:lnTo>
                <a:lnTo>
                  <a:pt x="84454" y="47878"/>
                </a:lnTo>
                <a:lnTo>
                  <a:pt x="210130" y="47878"/>
                </a:lnTo>
                <a:lnTo>
                  <a:pt x="209767" y="46862"/>
                </a:lnTo>
                <a:lnTo>
                  <a:pt x="209676" y="46227"/>
                </a:lnTo>
                <a:lnTo>
                  <a:pt x="209803" y="18160"/>
                </a:lnTo>
                <a:lnTo>
                  <a:pt x="210311" y="16636"/>
                </a:lnTo>
                <a:lnTo>
                  <a:pt x="210820" y="16001"/>
                </a:lnTo>
                <a:lnTo>
                  <a:pt x="210947" y="15747"/>
                </a:lnTo>
                <a:lnTo>
                  <a:pt x="211398" y="15239"/>
                </a:lnTo>
                <a:close/>
              </a:path>
            </a:pathLst>
          </a:custGeom>
          <a:solidFill>
            <a:srgbClr val="FFFFFF"/>
          </a:solidFill>
        </p:spPr>
        <p:txBody>
          <a:bodyPr wrap="square" lIns="0" tIns="0" rIns="0" bIns="0" rtlCol="0"/>
          <a:lstStyle/>
          <a:p/>
        </p:txBody>
      </p:sp>
      <p:sp>
        <p:nvSpPr>
          <p:cNvPr id="32" name="object 32"/>
          <p:cNvSpPr txBox="1"/>
          <p:nvPr/>
        </p:nvSpPr>
        <p:spPr>
          <a:xfrm>
            <a:off x="7012813" y="5837326"/>
            <a:ext cx="553085" cy="239395"/>
          </a:xfrm>
          <a:prstGeom prst="rect">
            <a:avLst/>
          </a:prstGeom>
        </p:spPr>
        <p:txBody>
          <a:bodyPr vert="horz" wrap="square" lIns="0" tIns="12700" rIns="0" bIns="0" rtlCol="0">
            <a:spAutoFit/>
          </a:bodyPr>
          <a:lstStyle/>
          <a:p>
            <a:pPr>
              <a:lnSpc>
                <a:spcPct val="100000"/>
              </a:lnSpc>
              <a:spcBef>
                <a:spcPts val="100"/>
              </a:spcBef>
            </a:pPr>
            <a:r>
              <a:rPr sz="1400" spc="35" dirty="0">
                <a:solidFill>
                  <a:srgbClr val="FFFFFF"/>
                </a:solidFill>
                <a:latin typeface="Trebuchet MS" panose="020B0603020202020204"/>
                <a:cs typeface="Trebuchet MS" panose="020B0603020202020204"/>
              </a:rPr>
              <a:t>R</a:t>
            </a:r>
            <a:r>
              <a:rPr sz="1400" spc="50" dirty="0">
                <a:solidFill>
                  <a:srgbClr val="FFFFFF"/>
                </a:solidFill>
                <a:latin typeface="Trebuchet MS" panose="020B0603020202020204"/>
                <a:cs typeface="Trebuchet MS" panose="020B0603020202020204"/>
              </a:rPr>
              <a:t>o</a:t>
            </a:r>
            <a:r>
              <a:rPr sz="1400" spc="45" dirty="0">
                <a:solidFill>
                  <a:srgbClr val="FFFFFF"/>
                </a:solidFill>
                <a:latin typeface="Trebuchet MS" panose="020B0603020202020204"/>
                <a:cs typeface="Trebuchet MS" panose="020B0603020202020204"/>
              </a:rPr>
              <a:t>u</a:t>
            </a:r>
            <a:r>
              <a:rPr sz="1400" spc="-40" dirty="0">
                <a:solidFill>
                  <a:srgbClr val="FFFFFF"/>
                </a:solidFill>
                <a:latin typeface="Trebuchet MS" panose="020B0603020202020204"/>
                <a:cs typeface="Trebuchet MS" panose="020B0603020202020204"/>
              </a:rPr>
              <a:t>t</a:t>
            </a:r>
            <a:r>
              <a:rPr sz="1400" spc="-30" dirty="0">
                <a:solidFill>
                  <a:srgbClr val="FFFFFF"/>
                </a:solidFill>
                <a:latin typeface="Trebuchet MS" panose="020B0603020202020204"/>
                <a:cs typeface="Trebuchet MS" panose="020B0603020202020204"/>
              </a:rPr>
              <a:t>er</a:t>
            </a:r>
            <a:endParaRPr sz="1400">
              <a:latin typeface="Trebuchet MS" panose="020B0603020202020204"/>
              <a:cs typeface="Trebuchet MS" panose="020B0603020202020204"/>
            </a:endParaRPr>
          </a:p>
        </p:txBody>
      </p:sp>
      <p:sp>
        <p:nvSpPr>
          <p:cNvPr id="33" name="object 33"/>
          <p:cNvSpPr/>
          <p:nvPr/>
        </p:nvSpPr>
        <p:spPr>
          <a:xfrm>
            <a:off x="8113776" y="5876544"/>
            <a:ext cx="245364" cy="146303"/>
          </a:xfrm>
          <a:prstGeom prst="rect">
            <a:avLst/>
          </a:prstGeom>
          <a:blipFill>
            <a:blip r:embed="rId3" cstate="print"/>
            <a:stretch>
              <a:fillRect/>
            </a:stretch>
          </a:blipFill>
        </p:spPr>
        <p:txBody>
          <a:bodyPr wrap="square" lIns="0" tIns="0" rIns="0" bIns="0" rtlCol="0"/>
          <a:lstStyle/>
          <a:p/>
        </p:txBody>
      </p:sp>
      <p:sp>
        <p:nvSpPr>
          <p:cNvPr id="34" name="object 34"/>
          <p:cNvSpPr/>
          <p:nvPr/>
        </p:nvSpPr>
        <p:spPr>
          <a:xfrm>
            <a:off x="8113776" y="5791200"/>
            <a:ext cx="259079" cy="68580"/>
          </a:xfrm>
          <a:custGeom>
            <a:avLst/>
            <a:gdLst/>
            <a:ahLst/>
            <a:cxnLst/>
            <a:rect l="l" t="t" r="r" b="b"/>
            <a:pathLst>
              <a:path w="259079" h="68579">
                <a:moveTo>
                  <a:pt x="228346" y="0"/>
                </a:moveTo>
                <a:lnTo>
                  <a:pt x="30733" y="0"/>
                </a:lnTo>
                <a:lnTo>
                  <a:pt x="24256" y="1638"/>
                </a:lnTo>
                <a:lnTo>
                  <a:pt x="19430" y="3263"/>
                </a:lnTo>
                <a:lnTo>
                  <a:pt x="12953" y="4902"/>
                </a:lnTo>
                <a:lnTo>
                  <a:pt x="8127" y="8166"/>
                </a:lnTo>
                <a:lnTo>
                  <a:pt x="4825" y="13068"/>
                </a:lnTo>
                <a:lnTo>
                  <a:pt x="1650" y="17957"/>
                </a:lnTo>
                <a:lnTo>
                  <a:pt x="0" y="22859"/>
                </a:lnTo>
                <a:lnTo>
                  <a:pt x="0" y="45719"/>
                </a:lnTo>
                <a:lnTo>
                  <a:pt x="24256" y="68580"/>
                </a:lnTo>
                <a:lnTo>
                  <a:pt x="189483" y="68580"/>
                </a:lnTo>
                <a:lnTo>
                  <a:pt x="197484" y="60413"/>
                </a:lnTo>
                <a:lnTo>
                  <a:pt x="207264" y="55511"/>
                </a:lnTo>
                <a:lnTo>
                  <a:pt x="218567" y="52247"/>
                </a:lnTo>
                <a:lnTo>
                  <a:pt x="231521" y="50622"/>
                </a:lnTo>
                <a:lnTo>
                  <a:pt x="256632" y="50622"/>
                </a:lnTo>
                <a:lnTo>
                  <a:pt x="257428" y="48983"/>
                </a:lnTo>
                <a:lnTo>
                  <a:pt x="257979" y="45719"/>
                </a:lnTo>
                <a:lnTo>
                  <a:pt x="38862" y="45719"/>
                </a:lnTo>
                <a:lnTo>
                  <a:pt x="35559" y="44081"/>
                </a:lnTo>
                <a:lnTo>
                  <a:pt x="30733" y="42456"/>
                </a:lnTo>
                <a:lnTo>
                  <a:pt x="29082" y="39192"/>
                </a:lnTo>
                <a:lnTo>
                  <a:pt x="27558" y="34290"/>
                </a:lnTo>
                <a:lnTo>
                  <a:pt x="29082" y="29387"/>
                </a:lnTo>
                <a:lnTo>
                  <a:pt x="30733" y="26123"/>
                </a:lnTo>
                <a:lnTo>
                  <a:pt x="35559" y="24498"/>
                </a:lnTo>
                <a:lnTo>
                  <a:pt x="38862" y="22859"/>
                </a:lnTo>
                <a:lnTo>
                  <a:pt x="259079" y="22859"/>
                </a:lnTo>
                <a:lnTo>
                  <a:pt x="257428" y="17957"/>
                </a:lnTo>
                <a:lnTo>
                  <a:pt x="254253" y="13068"/>
                </a:lnTo>
                <a:lnTo>
                  <a:pt x="249300" y="8166"/>
                </a:lnTo>
                <a:lnTo>
                  <a:pt x="246125" y="4902"/>
                </a:lnTo>
                <a:lnTo>
                  <a:pt x="239649" y="3263"/>
                </a:lnTo>
                <a:lnTo>
                  <a:pt x="234823" y="1638"/>
                </a:lnTo>
                <a:lnTo>
                  <a:pt x="228346" y="0"/>
                </a:lnTo>
                <a:close/>
              </a:path>
              <a:path w="259079" h="68579">
                <a:moveTo>
                  <a:pt x="256632" y="50622"/>
                </a:moveTo>
                <a:lnTo>
                  <a:pt x="231521" y="50622"/>
                </a:lnTo>
                <a:lnTo>
                  <a:pt x="242824" y="52247"/>
                </a:lnTo>
                <a:lnTo>
                  <a:pt x="254253" y="55511"/>
                </a:lnTo>
                <a:lnTo>
                  <a:pt x="256632" y="50622"/>
                </a:lnTo>
                <a:close/>
              </a:path>
              <a:path w="259079" h="68579">
                <a:moveTo>
                  <a:pt x="259079" y="22859"/>
                </a:moveTo>
                <a:lnTo>
                  <a:pt x="38862" y="22859"/>
                </a:lnTo>
                <a:lnTo>
                  <a:pt x="43688" y="24498"/>
                </a:lnTo>
                <a:lnTo>
                  <a:pt x="46990" y="26123"/>
                </a:lnTo>
                <a:lnTo>
                  <a:pt x="48514" y="29387"/>
                </a:lnTo>
                <a:lnTo>
                  <a:pt x="50165" y="34290"/>
                </a:lnTo>
                <a:lnTo>
                  <a:pt x="48514" y="39192"/>
                </a:lnTo>
                <a:lnTo>
                  <a:pt x="46990" y="42456"/>
                </a:lnTo>
                <a:lnTo>
                  <a:pt x="43688" y="44081"/>
                </a:lnTo>
                <a:lnTo>
                  <a:pt x="38862" y="45719"/>
                </a:lnTo>
                <a:lnTo>
                  <a:pt x="257979" y="45719"/>
                </a:lnTo>
                <a:lnTo>
                  <a:pt x="259079" y="39192"/>
                </a:lnTo>
                <a:lnTo>
                  <a:pt x="259079" y="22859"/>
                </a:lnTo>
                <a:close/>
              </a:path>
            </a:pathLst>
          </a:custGeom>
          <a:solidFill>
            <a:srgbClr val="FFFFFF"/>
          </a:solidFill>
        </p:spPr>
        <p:txBody>
          <a:bodyPr wrap="square" lIns="0" tIns="0" rIns="0" bIns="0" rtlCol="0"/>
          <a:lstStyle/>
          <a:p/>
        </p:txBody>
      </p:sp>
      <p:sp>
        <p:nvSpPr>
          <p:cNvPr id="35" name="object 35"/>
          <p:cNvSpPr/>
          <p:nvPr/>
        </p:nvSpPr>
        <p:spPr>
          <a:xfrm>
            <a:off x="8281416" y="5856732"/>
            <a:ext cx="129539" cy="166115"/>
          </a:xfrm>
          <a:prstGeom prst="rect">
            <a:avLst/>
          </a:prstGeom>
          <a:blipFill>
            <a:blip r:embed="rId4" cstate="print"/>
            <a:stretch>
              <a:fillRect/>
            </a:stretch>
          </a:blipFill>
        </p:spPr>
        <p:txBody>
          <a:bodyPr wrap="square" lIns="0" tIns="0" rIns="0" bIns="0" rtlCol="0"/>
          <a:lstStyle/>
          <a:p/>
        </p:txBody>
      </p:sp>
      <p:sp>
        <p:nvSpPr>
          <p:cNvPr id="36" name="object 36"/>
          <p:cNvSpPr txBox="1"/>
          <p:nvPr/>
        </p:nvSpPr>
        <p:spPr>
          <a:xfrm>
            <a:off x="8531606" y="5704128"/>
            <a:ext cx="724535" cy="452755"/>
          </a:xfrm>
          <a:prstGeom prst="rect">
            <a:avLst/>
          </a:prstGeom>
        </p:spPr>
        <p:txBody>
          <a:bodyPr vert="horz" wrap="square" lIns="0" tIns="12700" rIns="0" bIns="0" rtlCol="0">
            <a:spAutoFit/>
          </a:bodyPr>
          <a:lstStyle/>
          <a:p>
            <a:pPr marR="5080" indent="34925">
              <a:lnSpc>
                <a:spcPct val="100000"/>
              </a:lnSpc>
              <a:spcBef>
                <a:spcPts val="100"/>
              </a:spcBef>
            </a:pPr>
            <a:r>
              <a:rPr sz="1400" spc="-10" dirty="0">
                <a:solidFill>
                  <a:srgbClr val="FFFFFF"/>
                </a:solidFill>
                <a:latin typeface="Trebuchet MS" panose="020B0603020202020204"/>
                <a:cs typeface="Trebuchet MS" panose="020B0603020202020204"/>
              </a:rPr>
              <a:t>Security  </a:t>
            </a:r>
            <a:r>
              <a:rPr sz="1400" spc="40" dirty="0">
                <a:solidFill>
                  <a:srgbClr val="FFFFFF"/>
                </a:solidFill>
                <a:latin typeface="Trebuchet MS" panose="020B0603020202020204"/>
                <a:cs typeface="Trebuchet MS" panose="020B0603020202020204"/>
              </a:rPr>
              <a:t>G</a:t>
            </a:r>
            <a:r>
              <a:rPr sz="1400" spc="-10" dirty="0">
                <a:solidFill>
                  <a:srgbClr val="FFFFFF"/>
                </a:solidFill>
                <a:latin typeface="Trebuchet MS" panose="020B0603020202020204"/>
                <a:cs typeface="Trebuchet MS" panose="020B0603020202020204"/>
              </a:rPr>
              <a:t>a</a:t>
            </a:r>
            <a:r>
              <a:rPr sz="1400" dirty="0">
                <a:solidFill>
                  <a:srgbClr val="FFFFFF"/>
                </a:solidFill>
                <a:latin typeface="Trebuchet MS" panose="020B0603020202020204"/>
                <a:cs typeface="Trebuchet MS" panose="020B0603020202020204"/>
              </a:rPr>
              <a:t>t</a:t>
            </a:r>
            <a:r>
              <a:rPr sz="1400" spc="10" dirty="0">
                <a:solidFill>
                  <a:srgbClr val="FFFFFF"/>
                </a:solidFill>
                <a:latin typeface="Trebuchet MS" panose="020B0603020202020204"/>
                <a:cs typeface="Trebuchet MS" panose="020B0603020202020204"/>
              </a:rPr>
              <a:t>e</a:t>
            </a:r>
            <a:r>
              <a:rPr sz="1400" spc="20" dirty="0">
                <a:solidFill>
                  <a:srgbClr val="FFFFFF"/>
                </a:solidFill>
                <a:latin typeface="Trebuchet MS" panose="020B0603020202020204"/>
                <a:cs typeface="Trebuchet MS" panose="020B0603020202020204"/>
              </a:rPr>
              <a:t>w</a:t>
            </a:r>
            <a:r>
              <a:rPr sz="1400" spc="15" dirty="0">
                <a:solidFill>
                  <a:srgbClr val="FFFFFF"/>
                </a:solidFill>
                <a:latin typeface="Trebuchet MS" panose="020B0603020202020204"/>
                <a:cs typeface="Trebuchet MS" panose="020B0603020202020204"/>
              </a:rPr>
              <a:t>ay</a:t>
            </a:r>
            <a:endParaRPr sz="1400">
              <a:latin typeface="Trebuchet MS" panose="020B0603020202020204"/>
              <a:cs typeface="Trebuchet MS" panose="020B0603020202020204"/>
            </a:endParaRPr>
          </a:p>
        </p:txBody>
      </p:sp>
      <p:sp>
        <p:nvSpPr>
          <p:cNvPr id="37" name="object 37"/>
          <p:cNvSpPr/>
          <p:nvPr/>
        </p:nvSpPr>
        <p:spPr>
          <a:xfrm>
            <a:off x="10005059" y="5959321"/>
            <a:ext cx="340995" cy="94615"/>
          </a:xfrm>
          <a:custGeom>
            <a:avLst/>
            <a:gdLst/>
            <a:ahLst/>
            <a:cxnLst/>
            <a:rect l="l" t="t" r="r" b="b"/>
            <a:pathLst>
              <a:path w="340995" h="94614">
                <a:moveTo>
                  <a:pt x="0" y="94006"/>
                </a:moveTo>
                <a:lnTo>
                  <a:pt x="340893" y="94006"/>
                </a:lnTo>
                <a:lnTo>
                  <a:pt x="340893" y="0"/>
                </a:lnTo>
                <a:lnTo>
                  <a:pt x="0" y="0"/>
                </a:lnTo>
                <a:lnTo>
                  <a:pt x="0" y="94006"/>
                </a:lnTo>
                <a:close/>
              </a:path>
            </a:pathLst>
          </a:custGeom>
          <a:solidFill>
            <a:srgbClr val="FFFFFF">
              <a:alpha val="45881"/>
            </a:srgbClr>
          </a:solidFill>
        </p:spPr>
        <p:txBody>
          <a:bodyPr wrap="square" lIns="0" tIns="0" rIns="0" bIns="0" rtlCol="0"/>
          <a:lstStyle/>
          <a:p/>
        </p:txBody>
      </p:sp>
      <p:sp>
        <p:nvSpPr>
          <p:cNvPr id="38" name="object 38"/>
          <p:cNvSpPr/>
          <p:nvPr/>
        </p:nvSpPr>
        <p:spPr>
          <a:xfrm>
            <a:off x="10345928" y="5865876"/>
            <a:ext cx="93980" cy="187960"/>
          </a:xfrm>
          <a:custGeom>
            <a:avLst/>
            <a:gdLst/>
            <a:ahLst/>
            <a:cxnLst/>
            <a:rect l="l" t="t" r="r" b="b"/>
            <a:pathLst>
              <a:path w="93979" h="187960">
                <a:moveTo>
                  <a:pt x="93472" y="0"/>
                </a:moveTo>
                <a:lnTo>
                  <a:pt x="0" y="93446"/>
                </a:lnTo>
                <a:lnTo>
                  <a:pt x="0" y="187452"/>
                </a:lnTo>
                <a:lnTo>
                  <a:pt x="93472" y="94005"/>
                </a:lnTo>
                <a:lnTo>
                  <a:pt x="93472" y="0"/>
                </a:lnTo>
                <a:close/>
              </a:path>
            </a:pathLst>
          </a:custGeom>
          <a:solidFill>
            <a:srgbClr val="CDCDCD">
              <a:alpha val="45881"/>
            </a:srgbClr>
          </a:solidFill>
        </p:spPr>
        <p:txBody>
          <a:bodyPr wrap="square" lIns="0" tIns="0" rIns="0" bIns="0" rtlCol="0"/>
          <a:lstStyle/>
          <a:p/>
        </p:txBody>
      </p:sp>
      <p:sp>
        <p:nvSpPr>
          <p:cNvPr id="39" name="object 39"/>
          <p:cNvSpPr/>
          <p:nvPr/>
        </p:nvSpPr>
        <p:spPr>
          <a:xfrm>
            <a:off x="10005059" y="5865876"/>
            <a:ext cx="434340" cy="93980"/>
          </a:xfrm>
          <a:custGeom>
            <a:avLst/>
            <a:gdLst/>
            <a:ahLst/>
            <a:cxnLst/>
            <a:rect l="l" t="t" r="r" b="b"/>
            <a:pathLst>
              <a:path w="434340" h="93979">
                <a:moveTo>
                  <a:pt x="434340" y="0"/>
                </a:moveTo>
                <a:lnTo>
                  <a:pt x="93472" y="0"/>
                </a:lnTo>
                <a:lnTo>
                  <a:pt x="0" y="93446"/>
                </a:lnTo>
                <a:lnTo>
                  <a:pt x="340868" y="93446"/>
                </a:lnTo>
                <a:lnTo>
                  <a:pt x="434340" y="0"/>
                </a:lnTo>
                <a:close/>
              </a:path>
            </a:pathLst>
          </a:custGeom>
          <a:solidFill>
            <a:srgbClr val="FFFFFF">
              <a:alpha val="45881"/>
            </a:srgbClr>
          </a:solidFill>
        </p:spPr>
        <p:txBody>
          <a:bodyPr wrap="square" lIns="0" tIns="0" rIns="0" bIns="0" rtlCol="0"/>
          <a:lstStyle/>
          <a:p/>
        </p:txBody>
      </p:sp>
      <p:sp>
        <p:nvSpPr>
          <p:cNvPr id="40" name="object 40"/>
          <p:cNvSpPr/>
          <p:nvPr/>
        </p:nvSpPr>
        <p:spPr>
          <a:xfrm>
            <a:off x="10005059" y="5865876"/>
            <a:ext cx="434340" cy="187960"/>
          </a:xfrm>
          <a:custGeom>
            <a:avLst/>
            <a:gdLst/>
            <a:ahLst/>
            <a:cxnLst/>
            <a:rect l="l" t="t" r="r" b="b"/>
            <a:pathLst>
              <a:path w="434340" h="187960">
                <a:moveTo>
                  <a:pt x="0" y="93446"/>
                </a:moveTo>
                <a:lnTo>
                  <a:pt x="93472" y="0"/>
                </a:lnTo>
                <a:lnTo>
                  <a:pt x="434340" y="0"/>
                </a:lnTo>
                <a:lnTo>
                  <a:pt x="434340" y="94005"/>
                </a:lnTo>
                <a:lnTo>
                  <a:pt x="340868" y="187452"/>
                </a:lnTo>
                <a:lnTo>
                  <a:pt x="0" y="187452"/>
                </a:lnTo>
                <a:lnTo>
                  <a:pt x="0" y="93446"/>
                </a:lnTo>
                <a:close/>
              </a:path>
            </a:pathLst>
          </a:custGeom>
          <a:ln w="12192">
            <a:solidFill>
              <a:srgbClr val="FFFFFF"/>
            </a:solidFill>
          </a:ln>
        </p:spPr>
        <p:txBody>
          <a:bodyPr wrap="square" lIns="0" tIns="0" rIns="0" bIns="0" rtlCol="0"/>
          <a:lstStyle/>
          <a:p/>
        </p:txBody>
      </p:sp>
      <p:sp>
        <p:nvSpPr>
          <p:cNvPr id="41" name="object 41"/>
          <p:cNvSpPr/>
          <p:nvPr/>
        </p:nvSpPr>
        <p:spPr>
          <a:xfrm>
            <a:off x="10005059" y="5865876"/>
            <a:ext cx="434340" cy="93980"/>
          </a:xfrm>
          <a:custGeom>
            <a:avLst/>
            <a:gdLst/>
            <a:ahLst/>
            <a:cxnLst/>
            <a:rect l="l" t="t" r="r" b="b"/>
            <a:pathLst>
              <a:path w="434340" h="93979">
                <a:moveTo>
                  <a:pt x="0" y="93446"/>
                </a:moveTo>
                <a:lnTo>
                  <a:pt x="340868" y="93446"/>
                </a:lnTo>
                <a:lnTo>
                  <a:pt x="434340" y="0"/>
                </a:lnTo>
              </a:path>
            </a:pathLst>
          </a:custGeom>
          <a:ln w="12191">
            <a:solidFill>
              <a:srgbClr val="FFFFFF"/>
            </a:solidFill>
          </a:ln>
        </p:spPr>
        <p:txBody>
          <a:bodyPr wrap="square" lIns="0" tIns="0" rIns="0" bIns="0" rtlCol="0"/>
          <a:lstStyle/>
          <a:p/>
        </p:txBody>
      </p:sp>
      <p:sp>
        <p:nvSpPr>
          <p:cNvPr id="42" name="object 42"/>
          <p:cNvSpPr/>
          <p:nvPr/>
        </p:nvSpPr>
        <p:spPr>
          <a:xfrm>
            <a:off x="10345928" y="5959322"/>
            <a:ext cx="0" cy="94615"/>
          </a:xfrm>
          <a:custGeom>
            <a:avLst/>
            <a:gdLst/>
            <a:ahLst/>
            <a:cxnLst/>
            <a:rect l="l" t="t" r="r" b="b"/>
            <a:pathLst>
              <a:path h="94614">
                <a:moveTo>
                  <a:pt x="0" y="0"/>
                </a:moveTo>
                <a:lnTo>
                  <a:pt x="0" y="94005"/>
                </a:lnTo>
              </a:path>
            </a:pathLst>
          </a:custGeom>
          <a:ln w="12192">
            <a:solidFill>
              <a:srgbClr val="FFFFFF"/>
            </a:solidFill>
          </a:ln>
        </p:spPr>
        <p:txBody>
          <a:bodyPr wrap="square" lIns="0" tIns="0" rIns="0" bIns="0" rtlCol="0"/>
          <a:lstStyle/>
          <a:p/>
        </p:txBody>
      </p:sp>
      <p:sp>
        <p:nvSpPr>
          <p:cNvPr id="43" name="object 43"/>
          <p:cNvSpPr/>
          <p:nvPr/>
        </p:nvSpPr>
        <p:spPr>
          <a:xfrm>
            <a:off x="10005059" y="5865592"/>
            <a:ext cx="340360" cy="95250"/>
          </a:xfrm>
          <a:custGeom>
            <a:avLst/>
            <a:gdLst/>
            <a:ahLst/>
            <a:cxnLst/>
            <a:rect l="l" t="t" r="r" b="b"/>
            <a:pathLst>
              <a:path w="340359" h="95250">
                <a:moveTo>
                  <a:pt x="0" y="94771"/>
                </a:moveTo>
                <a:lnTo>
                  <a:pt x="340131" y="94771"/>
                </a:lnTo>
                <a:lnTo>
                  <a:pt x="340131" y="0"/>
                </a:lnTo>
                <a:lnTo>
                  <a:pt x="0" y="0"/>
                </a:lnTo>
                <a:lnTo>
                  <a:pt x="0" y="94771"/>
                </a:lnTo>
                <a:close/>
              </a:path>
            </a:pathLst>
          </a:custGeom>
          <a:solidFill>
            <a:srgbClr val="FFFFFF">
              <a:alpha val="45881"/>
            </a:srgbClr>
          </a:solidFill>
        </p:spPr>
        <p:txBody>
          <a:bodyPr wrap="square" lIns="0" tIns="0" rIns="0" bIns="0" rtlCol="0"/>
          <a:lstStyle/>
          <a:p/>
        </p:txBody>
      </p:sp>
      <p:sp>
        <p:nvSpPr>
          <p:cNvPr id="44" name="object 44"/>
          <p:cNvSpPr/>
          <p:nvPr/>
        </p:nvSpPr>
        <p:spPr>
          <a:xfrm>
            <a:off x="10345166" y="5771388"/>
            <a:ext cx="94615" cy="189230"/>
          </a:xfrm>
          <a:custGeom>
            <a:avLst/>
            <a:gdLst/>
            <a:ahLst/>
            <a:cxnLst/>
            <a:rect l="l" t="t" r="r" b="b"/>
            <a:pathLst>
              <a:path w="94615" h="189229">
                <a:moveTo>
                  <a:pt x="94233" y="0"/>
                </a:moveTo>
                <a:lnTo>
                  <a:pt x="0" y="94208"/>
                </a:lnTo>
                <a:lnTo>
                  <a:pt x="0" y="188975"/>
                </a:lnTo>
                <a:lnTo>
                  <a:pt x="94233" y="94767"/>
                </a:lnTo>
                <a:lnTo>
                  <a:pt x="94233" y="0"/>
                </a:lnTo>
                <a:close/>
              </a:path>
            </a:pathLst>
          </a:custGeom>
          <a:solidFill>
            <a:srgbClr val="CDCDCD">
              <a:alpha val="45881"/>
            </a:srgbClr>
          </a:solidFill>
        </p:spPr>
        <p:txBody>
          <a:bodyPr wrap="square" lIns="0" tIns="0" rIns="0" bIns="0" rtlCol="0"/>
          <a:lstStyle/>
          <a:p/>
        </p:txBody>
      </p:sp>
      <p:sp>
        <p:nvSpPr>
          <p:cNvPr id="45" name="object 45"/>
          <p:cNvSpPr/>
          <p:nvPr/>
        </p:nvSpPr>
        <p:spPr>
          <a:xfrm>
            <a:off x="10005059" y="5771388"/>
            <a:ext cx="434340" cy="94615"/>
          </a:xfrm>
          <a:custGeom>
            <a:avLst/>
            <a:gdLst/>
            <a:ahLst/>
            <a:cxnLst/>
            <a:rect l="l" t="t" r="r" b="b"/>
            <a:pathLst>
              <a:path w="434340" h="94614">
                <a:moveTo>
                  <a:pt x="434340" y="0"/>
                </a:moveTo>
                <a:lnTo>
                  <a:pt x="94234" y="0"/>
                </a:lnTo>
                <a:lnTo>
                  <a:pt x="0" y="94208"/>
                </a:lnTo>
                <a:lnTo>
                  <a:pt x="340106" y="94208"/>
                </a:lnTo>
                <a:lnTo>
                  <a:pt x="434340" y="0"/>
                </a:lnTo>
                <a:close/>
              </a:path>
            </a:pathLst>
          </a:custGeom>
          <a:solidFill>
            <a:srgbClr val="FFFFFF">
              <a:alpha val="45881"/>
            </a:srgbClr>
          </a:solidFill>
        </p:spPr>
        <p:txBody>
          <a:bodyPr wrap="square" lIns="0" tIns="0" rIns="0" bIns="0" rtlCol="0"/>
          <a:lstStyle/>
          <a:p/>
        </p:txBody>
      </p:sp>
      <p:sp>
        <p:nvSpPr>
          <p:cNvPr id="46" name="object 46"/>
          <p:cNvSpPr/>
          <p:nvPr/>
        </p:nvSpPr>
        <p:spPr>
          <a:xfrm>
            <a:off x="10005059" y="5771388"/>
            <a:ext cx="434340" cy="189230"/>
          </a:xfrm>
          <a:custGeom>
            <a:avLst/>
            <a:gdLst/>
            <a:ahLst/>
            <a:cxnLst/>
            <a:rect l="l" t="t" r="r" b="b"/>
            <a:pathLst>
              <a:path w="434340" h="189229">
                <a:moveTo>
                  <a:pt x="0" y="94208"/>
                </a:moveTo>
                <a:lnTo>
                  <a:pt x="94234" y="0"/>
                </a:lnTo>
                <a:lnTo>
                  <a:pt x="434340" y="0"/>
                </a:lnTo>
                <a:lnTo>
                  <a:pt x="434340" y="94767"/>
                </a:lnTo>
                <a:lnTo>
                  <a:pt x="340106" y="188975"/>
                </a:lnTo>
                <a:lnTo>
                  <a:pt x="0" y="188975"/>
                </a:lnTo>
                <a:lnTo>
                  <a:pt x="0" y="94208"/>
                </a:lnTo>
                <a:close/>
              </a:path>
            </a:pathLst>
          </a:custGeom>
          <a:ln w="12192">
            <a:solidFill>
              <a:srgbClr val="FFFFFF"/>
            </a:solidFill>
          </a:ln>
        </p:spPr>
        <p:txBody>
          <a:bodyPr wrap="square" lIns="0" tIns="0" rIns="0" bIns="0" rtlCol="0"/>
          <a:lstStyle/>
          <a:p/>
        </p:txBody>
      </p:sp>
      <p:sp>
        <p:nvSpPr>
          <p:cNvPr id="47" name="object 47"/>
          <p:cNvSpPr/>
          <p:nvPr/>
        </p:nvSpPr>
        <p:spPr>
          <a:xfrm>
            <a:off x="10005059" y="5771388"/>
            <a:ext cx="434340" cy="94615"/>
          </a:xfrm>
          <a:custGeom>
            <a:avLst/>
            <a:gdLst/>
            <a:ahLst/>
            <a:cxnLst/>
            <a:rect l="l" t="t" r="r" b="b"/>
            <a:pathLst>
              <a:path w="434340" h="94614">
                <a:moveTo>
                  <a:pt x="0" y="94208"/>
                </a:moveTo>
                <a:lnTo>
                  <a:pt x="340106" y="94208"/>
                </a:lnTo>
                <a:lnTo>
                  <a:pt x="434340" y="0"/>
                </a:lnTo>
              </a:path>
            </a:pathLst>
          </a:custGeom>
          <a:ln w="12192">
            <a:solidFill>
              <a:srgbClr val="FFFFFF"/>
            </a:solidFill>
          </a:ln>
        </p:spPr>
        <p:txBody>
          <a:bodyPr wrap="square" lIns="0" tIns="0" rIns="0" bIns="0" rtlCol="0"/>
          <a:lstStyle/>
          <a:p/>
        </p:txBody>
      </p:sp>
      <p:sp>
        <p:nvSpPr>
          <p:cNvPr id="48" name="object 48"/>
          <p:cNvSpPr/>
          <p:nvPr/>
        </p:nvSpPr>
        <p:spPr>
          <a:xfrm>
            <a:off x="10345166" y="5865596"/>
            <a:ext cx="0" cy="95250"/>
          </a:xfrm>
          <a:custGeom>
            <a:avLst/>
            <a:gdLst/>
            <a:ahLst/>
            <a:cxnLst/>
            <a:rect l="l" t="t" r="r" b="b"/>
            <a:pathLst>
              <a:path h="95250">
                <a:moveTo>
                  <a:pt x="0" y="0"/>
                </a:moveTo>
                <a:lnTo>
                  <a:pt x="0" y="94767"/>
                </a:lnTo>
              </a:path>
            </a:pathLst>
          </a:custGeom>
          <a:ln w="12192">
            <a:solidFill>
              <a:srgbClr val="FFFFFF"/>
            </a:solidFill>
          </a:ln>
        </p:spPr>
        <p:txBody>
          <a:bodyPr wrap="square" lIns="0" tIns="0" rIns="0" bIns="0" rtlCol="0"/>
          <a:lstStyle/>
          <a:p/>
        </p:txBody>
      </p:sp>
      <p:sp>
        <p:nvSpPr>
          <p:cNvPr id="49" name="object 49"/>
          <p:cNvSpPr txBox="1"/>
          <p:nvPr/>
        </p:nvSpPr>
        <p:spPr>
          <a:xfrm>
            <a:off x="10590910" y="5829401"/>
            <a:ext cx="355600" cy="240029"/>
          </a:xfrm>
          <a:prstGeom prst="rect">
            <a:avLst/>
          </a:prstGeom>
        </p:spPr>
        <p:txBody>
          <a:bodyPr vert="horz" wrap="square" lIns="0" tIns="13335" rIns="0" bIns="0" rtlCol="0">
            <a:spAutoFit/>
          </a:bodyPr>
          <a:lstStyle/>
          <a:p>
            <a:pPr>
              <a:lnSpc>
                <a:spcPct val="100000"/>
              </a:lnSpc>
              <a:spcBef>
                <a:spcPts val="105"/>
              </a:spcBef>
            </a:pPr>
            <a:r>
              <a:rPr sz="1400" spc="110" dirty="0">
                <a:solidFill>
                  <a:srgbClr val="FFFFFF"/>
                </a:solidFill>
                <a:latin typeface="Trebuchet MS" panose="020B0603020202020204"/>
                <a:cs typeface="Trebuchet MS" panose="020B0603020202020204"/>
              </a:rPr>
              <a:t>V</a:t>
            </a:r>
            <a:r>
              <a:rPr sz="1400" spc="114" dirty="0">
                <a:solidFill>
                  <a:srgbClr val="FFFFFF"/>
                </a:solidFill>
                <a:latin typeface="Trebuchet MS" panose="020B0603020202020204"/>
                <a:cs typeface="Trebuchet MS" panose="020B0603020202020204"/>
              </a:rPr>
              <a:t>N</a:t>
            </a:r>
            <a:r>
              <a:rPr sz="1400" spc="5" dirty="0">
                <a:solidFill>
                  <a:srgbClr val="FFFFFF"/>
                </a:solidFill>
                <a:latin typeface="Trebuchet MS" panose="020B0603020202020204"/>
                <a:cs typeface="Trebuchet MS" panose="020B0603020202020204"/>
              </a:rPr>
              <a:t>F</a:t>
            </a:r>
            <a:endParaRPr sz="1400">
              <a:latin typeface="Trebuchet MS" panose="020B0603020202020204"/>
              <a:cs typeface="Trebuchet MS" panose="020B0603020202020204"/>
            </a:endParaRPr>
          </a:p>
        </p:txBody>
      </p:sp>
      <p:sp>
        <p:nvSpPr>
          <p:cNvPr id="50" name="object 50"/>
          <p:cNvSpPr txBox="1"/>
          <p:nvPr/>
        </p:nvSpPr>
        <p:spPr>
          <a:xfrm>
            <a:off x="816863" y="2185416"/>
            <a:ext cx="1290955" cy="640080"/>
          </a:xfrm>
          <a:prstGeom prst="rect">
            <a:avLst/>
          </a:prstGeom>
          <a:solidFill>
            <a:srgbClr val="F3FAFD"/>
          </a:solidFill>
          <a:ln w="12191">
            <a:solidFill>
              <a:srgbClr val="0E4B82"/>
            </a:solidFill>
          </a:ln>
        </p:spPr>
        <p:txBody>
          <a:bodyPr vert="horz" wrap="square" lIns="0" tIns="83185" rIns="0" bIns="0" rtlCol="0">
            <a:spAutoFit/>
          </a:bodyPr>
          <a:lstStyle/>
          <a:p>
            <a:pPr algn="ctr">
              <a:lnSpc>
                <a:spcPct val="100000"/>
              </a:lnSpc>
              <a:spcBef>
                <a:spcPts val="655"/>
              </a:spcBef>
            </a:pPr>
            <a:r>
              <a:rPr sz="1500" spc="25" dirty="0">
                <a:latin typeface="Trebuchet MS" panose="020B0603020202020204"/>
                <a:cs typeface="Trebuchet MS" panose="020B0603020202020204"/>
              </a:rPr>
              <a:t>Network</a:t>
            </a:r>
            <a:endParaRPr sz="1500">
              <a:latin typeface="Trebuchet MS" panose="020B0603020202020204"/>
              <a:cs typeface="Trebuchet MS" panose="020B0603020202020204"/>
            </a:endParaRPr>
          </a:p>
          <a:p>
            <a:pPr algn="ctr">
              <a:lnSpc>
                <a:spcPct val="100000"/>
              </a:lnSpc>
            </a:pPr>
            <a:r>
              <a:rPr sz="1500" spc="5" dirty="0">
                <a:latin typeface="Trebuchet MS" panose="020B0603020202020204"/>
                <a:cs typeface="Trebuchet MS" panose="020B0603020202020204"/>
              </a:rPr>
              <a:t>Application</a:t>
            </a:r>
            <a:endParaRPr sz="1500">
              <a:latin typeface="Trebuchet MS" panose="020B0603020202020204"/>
              <a:cs typeface="Trebuchet MS" panose="020B0603020202020204"/>
            </a:endParaRPr>
          </a:p>
        </p:txBody>
      </p:sp>
      <p:sp>
        <p:nvSpPr>
          <p:cNvPr id="51" name="object 51"/>
          <p:cNvSpPr/>
          <p:nvPr/>
        </p:nvSpPr>
        <p:spPr>
          <a:xfrm>
            <a:off x="2164079" y="2185416"/>
            <a:ext cx="9156700" cy="640080"/>
          </a:xfrm>
          <a:custGeom>
            <a:avLst/>
            <a:gdLst/>
            <a:ahLst/>
            <a:cxnLst/>
            <a:rect l="l" t="t" r="r" b="b"/>
            <a:pathLst>
              <a:path w="9156700" h="640080">
                <a:moveTo>
                  <a:pt x="0" y="640079"/>
                </a:moveTo>
                <a:lnTo>
                  <a:pt x="9156192" y="640079"/>
                </a:lnTo>
                <a:lnTo>
                  <a:pt x="9156192" y="0"/>
                </a:lnTo>
                <a:lnTo>
                  <a:pt x="0" y="0"/>
                </a:lnTo>
                <a:lnTo>
                  <a:pt x="0" y="640079"/>
                </a:lnTo>
                <a:close/>
              </a:path>
            </a:pathLst>
          </a:custGeom>
          <a:solidFill>
            <a:srgbClr val="F3FAFD"/>
          </a:solidFill>
        </p:spPr>
        <p:txBody>
          <a:bodyPr wrap="square" lIns="0" tIns="0" rIns="0" bIns="0" rtlCol="0"/>
          <a:lstStyle/>
          <a:p/>
        </p:txBody>
      </p:sp>
      <p:sp>
        <p:nvSpPr>
          <p:cNvPr id="52" name="object 52"/>
          <p:cNvSpPr/>
          <p:nvPr/>
        </p:nvSpPr>
        <p:spPr>
          <a:xfrm>
            <a:off x="2164079" y="2185416"/>
            <a:ext cx="9156700" cy="640080"/>
          </a:xfrm>
          <a:custGeom>
            <a:avLst/>
            <a:gdLst/>
            <a:ahLst/>
            <a:cxnLst/>
            <a:rect l="l" t="t" r="r" b="b"/>
            <a:pathLst>
              <a:path w="9156700" h="640080">
                <a:moveTo>
                  <a:pt x="0" y="640079"/>
                </a:moveTo>
                <a:lnTo>
                  <a:pt x="9156192" y="640079"/>
                </a:lnTo>
                <a:lnTo>
                  <a:pt x="9156192" y="0"/>
                </a:lnTo>
                <a:lnTo>
                  <a:pt x="0" y="0"/>
                </a:lnTo>
                <a:lnTo>
                  <a:pt x="0" y="640079"/>
                </a:lnTo>
                <a:close/>
              </a:path>
            </a:pathLst>
          </a:custGeom>
          <a:ln w="12192">
            <a:solidFill>
              <a:srgbClr val="0E4B82"/>
            </a:solidFill>
          </a:ln>
        </p:spPr>
        <p:txBody>
          <a:bodyPr wrap="square" lIns="0" tIns="0" rIns="0" bIns="0" rtlCol="0"/>
          <a:lstStyle/>
          <a:p/>
        </p:txBody>
      </p:sp>
      <p:sp>
        <p:nvSpPr>
          <p:cNvPr id="53" name="object 53"/>
          <p:cNvSpPr/>
          <p:nvPr/>
        </p:nvSpPr>
        <p:spPr>
          <a:xfrm>
            <a:off x="2997759" y="2365248"/>
            <a:ext cx="447040" cy="306705"/>
          </a:xfrm>
          <a:custGeom>
            <a:avLst/>
            <a:gdLst/>
            <a:ahLst/>
            <a:cxnLst/>
            <a:rect l="l" t="t" r="r" b="b"/>
            <a:pathLst>
              <a:path w="447039" h="306705">
                <a:moveTo>
                  <a:pt x="217373" y="125349"/>
                </a:moveTo>
                <a:lnTo>
                  <a:pt x="209245" y="125349"/>
                </a:lnTo>
                <a:lnTo>
                  <a:pt x="182297" y="130726"/>
                </a:lnTo>
                <a:lnTo>
                  <a:pt x="160254" y="145414"/>
                </a:lnTo>
                <a:lnTo>
                  <a:pt x="145308" y="167247"/>
                </a:lnTo>
                <a:lnTo>
                  <a:pt x="139649" y="194055"/>
                </a:lnTo>
                <a:lnTo>
                  <a:pt x="139522" y="194437"/>
                </a:lnTo>
                <a:lnTo>
                  <a:pt x="117771" y="198826"/>
                </a:lnTo>
                <a:lnTo>
                  <a:pt x="100009" y="210788"/>
                </a:lnTo>
                <a:lnTo>
                  <a:pt x="88033" y="228512"/>
                </a:lnTo>
                <a:lnTo>
                  <a:pt x="83642" y="250189"/>
                </a:lnTo>
                <a:lnTo>
                  <a:pt x="88033" y="271867"/>
                </a:lnTo>
                <a:lnTo>
                  <a:pt x="100009" y="289591"/>
                </a:lnTo>
                <a:lnTo>
                  <a:pt x="117771" y="301553"/>
                </a:lnTo>
                <a:lnTo>
                  <a:pt x="139522" y="305942"/>
                </a:lnTo>
                <a:lnTo>
                  <a:pt x="139522" y="306324"/>
                </a:lnTo>
                <a:lnTo>
                  <a:pt x="376758" y="306324"/>
                </a:lnTo>
                <a:lnTo>
                  <a:pt x="403886" y="300861"/>
                </a:lnTo>
                <a:lnTo>
                  <a:pt x="426049" y="285956"/>
                </a:lnTo>
                <a:lnTo>
                  <a:pt x="440998" y="263836"/>
                </a:lnTo>
                <a:lnTo>
                  <a:pt x="446481" y="236727"/>
                </a:lnTo>
                <a:lnTo>
                  <a:pt x="442212" y="212711"/>
                </a:lnTo>
                <a:lnTo>
                  <a:pt x="430431" y="192325"/>
                </a:lnTo>
                <a:lnTo>
                  <a:pt x="412673" y="177059"/>
                </a:lnTo>
                <a:lnTo>
                  <a:pt x="390474" y="168401"/>
                </a:lnTo>
                <a:lnTo>
                  <a:pt x="390472" y="166497"/>
                </a:lnTo>
                <a:lnTo>
                  <a:pt x="384024" y="134552"/>
                </a:lnTo>
                <a:lnTo>
                  <a:pt x="380645" y="129539"/>
                </a:lnTo>
                <a:lnTo>
                  <a:pt x="232486" y="129539"/>
                </a:lnTo>
                <a:lnTo>
                  <a:pt x="225247" y="127000"/>
                </a:lnTo>
                <a:lnTo>
                  <a:pt x="217373" y="125349"/>
                </a:lnTo>
                <a:close/>
              </a:path>
              <a:path w="447039" h="306705">
                <a:moveTo>
                  <a:pt x="133807" y="41782"/>
                </a:moveTo>
                <a:lnTo>
                  <a:pt x="125552" y="41782"/>
                </a:lnTo>
                <a:lnTo>
                  <a:pt x="98602" y="47178"/>
                </a:lnTo>
                <a:lnTo>
                  <a:pt x="76545" y="61896"/>
                </a:lnTo>
                <a:lnTo>
                  <a:pt x="61561" y="83734"/>
                </a:lnTo>
                <a:lnTo>
                  <a:pt x="55829" y="110489"/>
                </a:lnTo>
                <a:lnTo>
                  <a:pt x="55829" y="110998"/>
                </a:lnTo>
                <a:lnTo>
                  <a:pt x="34024" y="115351"/>
                </a:lnTo>
                <a:lnTo>
                  <a:pt x="16268" y="127253"/>
                </a:lnTo>
                <a:lnTo>
                  <a:pt x="4322" y="144966"/>
                </a:lnTo>
                <a:lnTo>
                  <a:pt x="0" y="166497"/>
                </a:lnTo>
                <a:lnTo>
                  <a:pt x="26" y="167131"/>
                </a:lnTo>
                <a:lnTo>
                  <a:pt x="4322" y="188335"/>
                </a:lnTo>
                <a:lnTo>
                  <a:pt x="16268" y="205978"/>
                </a:lnTo>
                <a:lnTo>
                  <a:pt x="34024" y="217882"/>
                </a:lnTo>
                <a:lnTo>
                  <a:pt x="55829" y="222250"/>
                </a:lnTo>
                <a:lnTo>
                  <a:pt x="55829" y="222757"/>
                </a:lnTo>
                <a:lnTo>
                  <a:pt x="60401" y="222757"/>
                </a:lnTo>
                <a:lnTo>
                  <a:pt x="68630" y="205847"/>
                </a:lnTo>
                <a:lnTo>
                  <a:pt x="80228" y="191293"/>
                </a:lnTo>
                <a:lnTo>
                  <a:pt x="94708" y="179645"/>
                </a:lnTo>
                <a:lnTo>
                  <a:pt x="111582" y="171450"/>
                </a:lnTo>
                <a:lnTo>
                  <a:pt x="115138" y="170052"/>
                </a:lnTo>
                <a:lnTo>
                  <a:pt x="115900" y="166497"/>
                </a:lnTo>
                <a:lnTo>
                  <a:pt x="131040" y="136905"/>
                </a:lnTo>
                <a:lnTo>
                  <a:pt x="155016" y="114172"/>
                </a:lnTo>
                <a:lnTo>
                  <a:pt x="185372" y="100488"/>
                </a:lnTo>
                <a:lnTo>
                  <a:pt x="219659" y="98043"/>
                </a:lnTo>
                <a:lnTo>
                  <a:pt x="236303" y="81103"/>
                </a:lnTo>
                <a:lnTo>
                  <a:pt x="256044" y="68246"/>
                </a:lnTo>
                <a:lnTo>
                  <a:pt x="278166" y="59842"/>
                </a:lnTo>
                <a:lnTo>
                  <a:pt x="301955" y="56261"/>
                </a:lnTo>
                <a:lnTo>
                  <a:pt x="296515" y="45974"/>
                </a:lnTo>
                <a:lnTo>
                  <a:pt x="148793" y="45974"/>
                </a:lnTo>
                <a:lnTo>
                  <a:pt x="141554" y="43561"/>
                </a:lnTo>
                <a:lnTo>
                  <a:pt x="133807" y="41782"/>
                </a:lnTo>
                <a:close/>
              </a:path>
              <a:path w="447039" h="306705">
                <a:moveTo>
                  <a:pt x="306908" y="83438"/>
                </a:moveTo>
                <a:lnTo>
                  <a:pt x="283456" y="86820"/>
                </a:lnTo>
                <a:lnTo>
                  <a:pt x="262648" y="96297"/>
                </a:lnTo>
                <a:lnTo>
                  <a:pt x="245364" y="110871"/>
                </a:lnTo>
                <a:lnTo>
                  <a:pt x="232486" y="129539"/>
                </a:lnTo>
                <a:lnTo>
                  <a:pt x="380645" y="129539"/>
                </a:lnTo>
                <a:lnTo>
                  <a:pt x="366090" y="107950"/>
                </a:lnTo>
                <a:lnTo>
                  <a:pt x="339487" y="90015"/>
                </a:lnTo>
                <a:lnTo>
                  <a:pt x="306908" y="83438"/>
                </a:lnTo>
                <a:close/>
              </a:path>
              <a:path w="447039" h="306705">
                <a:moveTo>
                  <a:pt x="223088" y="0"/>
                </a:moveTo>
                <a:lnTo>
                  <a:pt x="199710" y="3361"/>
                </a:lnTo>
                <a:lnTo>
                  <a:pt x="178939" y="12795"/>
                </a:lnTo>
                <a:lnTo>
                  <a:pt x="161669" y="27324"/>
                </a:lnTo>
                <a:lnTo>
                  <a:pt x="148793" y="45974"/>
                </a:lnTo>
                <a:lnTo>
                  <a:pt x="296515" y="45974"/>
                </a:lnTo>
                <a:lnTo>
                  <a:pt x="290024" y="33700"/>
                </a:lnTo>
                <a:lnTo>
                  <a:pt x="272046" y="15890"/>
                </a:lnTo>
                <a:lnTo>
                  <a:pt x="249305" y="4200"/>
                </a:lnTo>
                <a:lnTo>
                  <a:pt x="223088" y="0"/>
                </a:lnTo>
                <a:close/>
              </a:path>
            </a:pathLst>
          </a:custGeom>
          <a:solidFill>
            <a:srgbClr val="00AFEF"/>
          </a:solidFill>
        </p:spPr>
        <p:txBody>
          <a:bodyPr wrap="square" lIns="0" tIns="0" rIns="0" bIns="0" rtlCol="0"/>
          <a:lstStyle/>
          <a:p/>
        </p:txBody>
      </p:sp>
      <p:sp>
        <p:nvSpPr>
          <p:cNvPr id="54" name="object 54"/>
          <p:cNvSpPr txBox="1"/>
          <p:nvPr/>
        </p:nvSpPr>
        <p:spPr>
          <a:xfrm>
            <a:off x="3592703" y="2421763"/>
            <a:ext cx="548005" cy="239395"/>
          </a:xfrm>
          <a:prstGeom prst="rect">
            <a:avLst/>
          </a:prstGeom>
        </p:spPr>
        <p:txBody>
          <a:bodyPr vert="horz" wrap="square" lIns="0" tIns="13335" rIns="0" bIns="0" rtlCol="0">
            <a:spAutoFit/>
          </a:bodyPr>
          <a:lstStyle/>
          <a:p>
            <a:pPr>
              <a:lnSpc>
                <a:spcPct val="100000"/>
              </a:lnSpc>
              <a:spcBef>
                <a:spcPts val="105"/>
              </a:spcBef>
            </a:pPr>
            <a:r>
              <a:rPr sz="1400" dirty="0">
                <a:latin typeface="宋体" panose="02010600030101010101" pitchFamily="2" charset="-122"/>
                <a:cs typeface="宋体" panose="02010600030101010101" pitchFamily="2" charset="-122"/>
              </a:rPr>
              <a:t>云平台</a:t>
            </a:r>
            <a:endParaRPr sz="1400">
              <a:latin typeface="宋体" panose="02010600030101010101" pitchFamily="2" charset="-122"/>
              <a:cs typeface="宋体" panose="02010600030101010101" pitchFamily="2" charset="-122"/>
            </a:endParaRPr>
          </a:p>
        </p:txBody>
      </p:sp>
      <p:sp>
        <p:nvSpPr>
          <p:cNvPr id="55" name="object 55"/>
          <p:cNvSpPr txBox="1"/>
          <p:nvPr/>
        </p:nvSpPr>
        <p:spPr>
          <a:xfrm>
            <a:off x="5606160" y="2442210"/>
            <a:ext cx="370205" cy="239395"/>
          </a:xfrm>
          <a:prstGeom prst="rect">
            <a:avLst/>
          </a:prstGeom>
        </p:spPr>
        <p:txBody>
          <a:bodyPr vert="horz" wrap="square" lIns="0" tIns="13335" rIns="0" bIns="0" rtlCol="0">
            <a:spAutoFit/>
          </a:bodyPr>
          <a:lstStyle/>
          <a:p>
            <a:pPr>
              <a:lnSpc>
                <a:spcPct val="100000"/>
              </a:lnSpc>
              <a:spcBef>
                <a:spcPts val="105"/>
              </a:spcBef>
            </a:pPr>
            <a:r>
              <a:rPr sz="1400" spc="135" dirty="0">
                <a:latin typeface="Trebuchet MS" panose="020B0603020202020204"/>
                <a:cs typeface="Trebuchet MS" panose="020B0603020202020204"/>
              </a:rPr>
              <a:t>E</a:t>
            </a:r>
            <a:r>
              <a:rPr sz="1400" spc="175" dirty="0">
                <a:latin typeface="Trebuchet MS" panose="020B0603020202020204"/>
                <a:cs typeface="Trebuchet MS" panose="020B0603020202020204"/>
              </a:rPr>
              <a:t>M</a:t>
            </a:r>
            <a:r>
              <a:rPr sz="1400" spc="75" dirty="0">
                <a:latin typeface="Trebuchet MS" panose="020B0603020202020204"/>
                <a:cs typeface="Trebuchet MS" panose="020B0603020202020204"/>
              </a:rPr>
              <a:t>S</a:t>
            </a:r>
            <a:endParaRPr sz="1400">
              <a:latin typeface="Trebuchet MS" panose="020B0603020202020204"/>
              <a:cs typeface="Trebuchet MS" panose="020B0603020202020204"/>
            </a:endParaRPr>
          </a:p>
        </p:txBody>
      </p:sp>
      <p:sp>
        <p:nvSpPr>
          <p:cNvPr id="56" name="object 56"/>
          <p:cNvSpPr/>
          <p:nvPr/>
        </p:nvSpPr>
        <p:spPr>
          <a:xfrm>
            <a:off x="5056632" y="2359151"/>
            <a:ext cx="348996" cy="348996"/>
          </a:xfrm>
          <a:prstGeom prst="rect">
            <a:avLst/>
          </a:prstGeom>
          <a:blipFill>
            <a:blip r:embed="rId5" cstate="print"/>
            <a:stretch>
              <a:fillRect/>
            </a:stretch>
          </a:blipFill>
        </p:spPr>
        <p:txBody>
          <a:bodyPr wrap="square" lIns="0" tIns="0" rIns="0" bIns="0" rtlCol="0"/>
          <a:lstStyle/>
          <a:p/>
        </p:txBody>
      </p:sp>
      <p:sp>
        <p:nvSpPr>
          <p:cNvPr id="57" name="object 57"/>
          <p:cNvSpPr/>
          <p:nvPr/>
        </p:nvSpPr>
        <p:spPr>
          <a:xfrm>
            <a:off x="6793992" y="2330195"/>
            <a:ext cx="428244" cy="428243"/>
          </a:xfrm>
          <a:prstGeom prst="rect">
            <a:avLst/>
          </a:prstGeom>
          <a:blipFill>
            <a:blip r:embed="rId6" cstate="print"/>
            <a:stretch>
              <a:fillRect/>
            </a:stretch>
          </a:blipFill>
        </p:spPr>
        <p:txBody>
          <a:bodyPr wrap="square" lIns="0" tIns="0" rIns="0" bIns="0" rtlCol="0"/>
          <a:lstStyle/>
          <a:p/>
        </p:txBody>
      </p:sp>
      <p:sp>
        <p:nvSpPr>
          <p:cNvPr id="58" name="object 58"/>
          <p:cNvSpPr txBox="1"/>
          <p:nvPr/>
        </p:nvSpPr>
        <p:spPr>
          <a:xfrm>
            <a:off x="7350886" y="2459227"/>
            <a:ext cx="1123950" cy="239395"/>
          </a:xfrm>
          <a:prstGeom prst="rect">
            <a:avLst/>
          </a:prstGeom>
        </p:spPr>
        <p:txBody>
          <a:bodyPr vert="horz" wrap="square" lIns="0" tIns="13335" rIns="0" bIns="0" rtlCol="0">
            <a:spAutoFit/>
          </a:bodyPr>
          <a:lstStyle/>
          <a:p>
            <a:pPr>
              <a:lnSpc>
                <a:spcPct val="100000"/>
              </a:lnSpc>
              <a:spcBef>
                <a:spcPts val="105"/>
              </a:spcBef>
            </a:pPr>
            <a:r>
              <a:rPr sz="1400" spc="25" dirty="0">
                <a:latin typeface="Trebuchet MS" panose="020B0603020202020204"/>
                <a:cs typeface="Trebuchet MS" panose="020B0603020202020204"/>
              </a:rPr>
              <a:t>Or</a:t>
            </a:r>
            <a:r>
              <a:rPr sz="1400" spc="30" dirty="0">
                <a:latin typeface="Trebuchet MS" panose="020B0603020202020204"/>
                <a:cs typeface="Trebuchet MS" panose="020B0603020202020204"/>
              </a:rPr>
              <a:t>c</a:t>
            </a:r>
            <a:r>
              <a:rPr sz="1400" spc="45" dirty="0">
                <a:latin typeface="Trebuchet MS" panose="020B0603020202020204"/>
                <a:cs typeface="Trebuchet MS" panose="020B0603020202020204"/>
              </a:rPr>
              <a:t>h</a:t>
            </a:r>
            <a:r>
              <a:rPr sz="1400" spc="-20" dirty="0">
                <a:latin typeface="Trebuchet MS" panose="020B0603020202020204"/>
                <a:cs typeface="Trebuchet MS" panose="020B0603020202020204"/>
              </a:rPr>
              <a:t>es</a:t>
            </a:r>
            <a:r>
              <a:rPr sz="1400" spc="-15" dirty="0">
                <a:latin typeface="Trebuchet MS" panose="020B0603020202020204"/>
                <a:cs typeface="Trebuchet MS" panose="020B0603020202020204"/>
              </a:rPr>
              <a:t>t</a:t>
            </a:r>
            <a:r>
              <a:rPr sz="1400" spc="10" dirty="0">
                <a:latin typeface="Trebuchet MS" panose="020B0603020202020204"/>
                <a:cs typeface="Trebuchet MS" panose="020B0603020202020204"/>
              </a:rPr>
              <a:t>ra</a:t>
            </a:r>
            <a:r>
              <a:rPr sz="1400" spc="-40" dirty="0">
                <a:latin typeface="Trebuchet MS" panose="020B0603020202020204"/>
                <a:cs typeface="Trebuchet MS" panose="020B0603020202020204"/>
              </a:rPr>
              <a:t>t</a:t>
            </a:r>
            <a:r>
              <a:rPr sz="1400" spc="20" dirty="0">
                <a:latin typeface="Trebuchet MS" panose="020B0603020202020204"/>
                <a:cs typeface="Trebuchet MS" panose="020B0603020202020204"/>
              </a:rPr>
              <a:t>ion</a:t>
            </a:r>
            <a:endParaRPr sz="1400">
              <a:latin typeface="Trebuchet MS" panose="020B0603020202020204"/>
              <a:cs typeface="Trebuchet MS" panose="020B0603020202020204"/>
            </a:endParaRPr>
          </a:p>
        </p:txBody>
      </p:sp>
      <p:sp>
        <p:nvSpPr>
          <p:cNvPr id="59" name="object 59"/>
          <p:cNvSpPr txBox="1"/>
          <p:nvPr/>
        </p:nvSpPr>
        <p:spPr>
          <a:xfrm>
            <a:off x="9924033" y="2498217"/>
            <a:ext cx="410209" cy="239395"/>
          </a:xfrm>
          <a:prstGeom prst="rect">
            <a:avLst/>
          </a:prstGeom>
        </p:spPr>
        <p:txBody>
          <a:bodyPr vert="horz" wrap="square" lIns="0" tIns="13335" rIns="0" bIns="0" rtlCol="0">
            <a:spAutoFit/>
          </a:bodyPr>
          <a:lstStyle/>
          <a:p>
            <a:pPr>
              <a:lnSpc>
                <a:spcPct val="100000"/>
              </a:lnSpc>
              <a:spcBef>
                <a:spcPts val="105"/>
              </a:spcBef>
            </a:pPr>
            <a:r>
              <a:rPr sz="1400" spc="90" dirty="0">
                <a:latin typeface="Trebuchet MS" panose="020B0603020202020204"/>
                <a:cs typeface="Trebuchet MS" panose="020B0603020202020204"/>
              </a:rPr>
              <a:t>A</a:t>
            </a:r>
            <a:r>
              <a:rPr sz="1400" spc="25" dirty="0">
                <a:latin typeface="Trebuchet MS" panose="020B0603020202020204"/>
                <a:cs typeface="Trebuchet MS" panose="020B0603020202020204"/>
              </a:rPr>
              <a:t>pps</a:t>
            </a:r>
            <a:endParaRPr sz="1400">
              <a:latin typeface="Trebuchet MS" panose="020B0603020202020204"/>
              <a:cs typeface="Trebuchet MS" panose="020B0603020202020204"/>
            </a:endParaRPr>
          </a:p>
        </p:txBody>
      </p:sp>
      <p:sp>
        <p:nvSpPr>
          <p:cNvPr id="60" name="object 60"/>
          <p:cNvSpPr/>
          <p:nvPr/>
        </p:nvSpPr>
        <p:spPr>
          <a:xfrm>
            <a:off x="9316211" y="2351532"/>
            <a:ext cx="393192" cy="391667"/>
          </a:xfrm>
          <a:prstGeom prst="rect">
            <a:avLst/>
          </a:prstGeom>
          <a:blipFill>
            <a:blip r:embed="rId7" cstate="print"/>
            <a:stretch>
              <a:fillRect/>
            </a:stretch>
          </a:blipFill>
        </p:spPr>
        <p:txBody>
          <a:bodyPr wrap="square" lIns="0" tIns="0" rIns="0" bIns="0" rtlCol="0"/>
          <a:lstStyle/>
          <a:p/>
        </p:txBody>
      </p:sp>
      <p:sp>
        <p:nvSpPr>
          <p:cNvPr id="61" name="object 61"/>
          <p:cNvSpPr/>
          <p:nvPr/>
        </p:nvSpPr>
        <p:spPr>
          <a:xfrm>
            <a:off x="816863" y="5020055"/>
            <a:ext cx="10503535" cy="654050"/>
          </a:xfrm>
          <a:custGeom>
            <a:avLst/>
            <a:gdLst/>
            <a:ahLst/>
            <a:cxnLst/>
            <a:rect l="l" t="t" r="r" b="b"/>
            <a:pathLst>
              <a:path w="10503535" h="654050">
                <a:moveTo>
                  <a:pt x="0" y="653796"/>
                </a:moveTo>
                <a:lnTo>
                  <a:pt x="10503408" y="653796"/>
                </a:lnTo>
                <a:lnTo>
                  <a:pt x="10503408" y="0"/>
                </a:lnTo>
                <a:lnTo>
                  <a:pt x="0" y="0"/>
                </a:lnTo>
                <a:lnTo>
                  <a:pt x="0" y="653796"/>
                </a:lnTo>
                <a:close/>
              </a:path>
            </a:pathLst>
          </a:custGeom>
          <a:solidFill>
            <a:srgbClr val="F3FAFD"/>
          </a:solidFill>
        </p:spPr>
        <p:txBody>
          <a:bodyPr wrap="square" lIns="0" tIns="0" rIns="0" bIns="0" rtlCol="0"/>
          <a:lstStyle/>
          <a:p/>
        </p:txBody>
      </p:sp>
      <p:sp>
        <p:nvSpPr>
          <p:cNvPr id="62" name="object 62"/>
          <p:cNvSpPr/>
          <p:nvPr/>
        </p:nvSpPr>
        <p:spPr>
          <a:xfrm>
            <a:off x="816863" y="5020055"/>
            <a:ext cx="10503535" cy="654050"/>
          </a:xfrm>
          <a:custGeom>
            <a:avLst/>
            <a:gdLst/>
            <a:ahLst/>
            <a:cxnLst/>
            <a:rect l="l" t="t" r="r" b="b"/>
            <a:pathLst>
              <a:path w="10503535" h="654050">
                <a:moveTo>
                  <a:pt x="0" y="653796"/>
                </a:moveTo>
                <a:lnTo>
                  <a:pt x="10503408" y="653796"/>
                </a:lnTo>
                <a:lnTo>
                  <a:pt x="10503408" y="0"/>
                </a:lnTo>
                <a:lnTo>
                  <a:pt x="0" y="0"/>
                </a:lnTo>
                <a:lnTo>
                  <a:pt x="0" y="653796"/>
                </a:lnTo>
                <a:close/>
              </a:path>
            </a:pathLst>
          </a:custGeom>
          <a:ln w="12192">
            <a:solidFill>
              <a:srgbClr val="0E4B82"/>
            </a:solidFill>
          </a:ln>
        </p:spPr>
        <p:txBody>
          <a:bodyPr wrap="square" lIns="0" tIns="0" rIns="0" bIns="0" rtlCol="0"/>
          <a:lstStyle/>
          <a:p/>
        </p:txBody>
      </p:sp>
      <p:sp>
        <p:nvSpPr>
          <p:cNvPr id="63" name="object 63"/>
          <p:cNvSpPr/>
          <p:nvPr/>
        </p:nvSpPr>
        <p:spPr>
          <a:xfrm>
            <a:off x="876300" y="5099303"/>
            <a:ext cx="1035050" cy="474345"/>
          </a:xfrm>
          <a:custGeom>
            <a:avLst/>
            <a:gdLst/>
            <a:ahLst/>
            <a:cxnLst/>
            <a:rect l="l" t="t" r="r" b="b"/>
            <a:pathLst>
              <a:path w="1035050" h="474345">
                <a:moveTo>
                  <a:pt x="0" y="473964"/>
                </a:moveTo>
                <a:lnTo>
                  <a:pt x="1034796" y="473964"/>
                </a:lnTo>
                <a:lnTo>
                  <a:pt x="1034796" y="0"/>
                </a:lnTo>
                <a:lnTo>
                  <a:pt x="0" y="0"/>
                </a:lnTo>
                <a:lnTo>
                  <a:pt x="0" y="473964"/>
                </a:lnTo>
                <a:close/>
              </a:path>
            </a:pathLst>
          </a:custGeom>
          <a:solidFill>
            <a:srgbClr val="0E4B82"/>
          </a:solidFill>
        </p:spPr>
        <p:txBody>
          <a:bodyPr wrap="square" lIns="0" tIns="0" rIns="0" bIns="0" rtlCol="0"/>
          <a:lstStyle/>
          <a:p/>
        </p:txBody>
      </p:sp>
      <p:sp>
        <p:nvSpPr>
          <p:cNvPr id="64" name="object 64"/>
          <p:cNvSpPr txBox="1"/>
          <p:nvPr/>
        </p:nvSpPr>
        <p:spPr>
          <a:xfrm>
            <a:off x="1019657" y="5102478"/>
            <a:ext cx="745490" cy="453390"/>
          </a:xfrm>
          <a:prstGeom prst="rect">
            <a:avLst/>
          </a:prstGeom>
        </p:spPr>
        <p:txBody>
          <a:bodyPr vert="horz" wrap="square" lIns="0" tIns="12700" rIns="0" bIns="0" rtlCol="0">
            <a:spAutoFit/>
          </a:bodyPr>
          <a:lstStyle/>
          <a:p>
            <a:pPr algn="ctr">
              <a:lnSpc>
                <a:spcPct val="100000"/>
              </a:lnSpc>
              <a:spcBef>
                <a:spcPts val="100"/>
              </a:spcBef>
            </a:pPr>
            <a:r>
              <a:rPr sz="1400" b="1" spc="-15" dirty="0">
                <a:solidFill>
                  <a:srgbClr val="FFFFFF"/>
                </a:solidFill>
                <a:latin typeface="Trebuchet MS" panose="020B0603020202020204"/>
                <a:cs typeface="Trebuchet MS" panose="020B0603020202020204"/>
              </a:rPr>
              <a:t>PCEP</a:t>
            </a:r>
            <a:endParaRPr sz="1400">
              <a:latin typeface="Trebuchet MS" panose="020B0603020202020204"/>
              <a:cs typeface="Trebuchet MS" panose="020B0603020202020204"/>
            </a:endParaRPr>
          </a:p>
          <a:p>
            <a:pPr algn="ctr">
              <a:lnSpc>
                <a:spcPct val="100000"/>
              </a:lnSpc>
              <a:spcBef>
                <a:spcPts val="5"/>
              </a:spcBef>
            </a:pPr>
            <a:r>
              <a:rPr sz="1400" b="1" spc="15" dirty="0">
                <a:solidFill>
                  <a:srgbClr val="FFFFFF"/>
                </a:solidFill>
                <a:latin typeface="Trebuchet MS" panose="020B0603020202020204"/>
                <a:cs typeface="Trebuchet MS" panose="020B0603020202020204"/>
              </a:rPr>
              <a:t>I</a:t>
            </a:r>
            <a:r>
              <a:rPr sz="1400" b="1" dirty="0">
                <a:solidFill>
                  <a:srgbClr val="FFFFFF"/>
                </a:solidFill>
                <a:latin typeface="Trebuchet MS" panose="020B0603020202020204"/>
                <a:cs typeface="Trebuchet MS" panose="020B0603020202020204"/>
              </a:rPr>
              <a:t>n</a:t>
            </a:r>
            <a:r>
              <a:rPr sz="1400" b="1" spc="-30" dirty="0">
                <a:solidFill>
                  <a:srgbClr val="FFFFFF"/>
                </a:solidFill>
                <a:latin typeface="Trebuchet MS" panose="020B0603020202020204"/>
                <a:cs typeface="Trebuchet MS" panose="020B0603020202020204"/>
              </a:rPr>
              <a:t>t</a:t>
            </a:r>
            <a:r>
              <a:rPr sz="1400" b="1" spc="-40" dirty="0">
                <a:solidFill>
                  <a:srgbClr val="FFFFFF"/>
                </a:solidFill>
                <a:latin typeface="Trebuchet MS" panose="020B0603020202020204"/>
                <a:cs typeface="Trebuchet MS" panose="020B0603020202020204"/>
              </a:rPr>
              <a:t>erf</a:t>
            </a:r>
            <a:r>
              <a:rPr sz="1400" b="1" spc="-50" dirty="0">
                <a:solidFill>
                  <a:srgbClr val="FFFFFF"/>
                </a:solidFill>
                <a:latin typeface="Trebuchet MS" panose="020B0603020202020204"/>
                <a:cs typeface="Trebuchet MS" panose="020B0603020202020204"/>
              </a:rPr>
              <a:t>a</a:t>
            </a:r>
            <a:r>
              <a:rPr sz="1400" b="1" spc="-85" dirty="0">
                <a:solidFill>
                  <a:srgbClr val="FFFFFF"/>
                </a:solidFill>
                <a:latin typeface="Trebuchet MS" panose="020B0603020202020204"/>
                <a:cs typeface="Trebuchet MS" panose="020B0603020202020204"/>
              </a:rPr>
              <a:t>c</a:t>
            </a:r>
            <a:r>
              <a:rPr sz="1400" b="1" spc="-65" dirty="0">
                <a:solidFill>
                  <a:srgbClr val="FFFFFF"/>
                </a:solidFill>
                <a:latin typeface="Trebuchet MS" panose="020B0603020202020204"/>
                <a:cs typeface="Trebuchet MS" panose="020B0603020202020204"/>
              </a:rPr>
              <a:t>e</a:t>
            </a:r>
            <a:endParaRPr sz="1400">
              <a:latin typeface="Trebuchet MS" panose="020B0603020202020204"/>
              <a:cs typeface="Trebuchet MS" panose="020B0603020202020204"/>
            </a:endParaRPr>
          </a:p>
        </p:txBody>
      </p:sp>
      <p:sp>
        <p:nvSpPr>
          <p:cNvPr id="65" name="object 65"/>
          <p:cNvSpPr/>
          <p:nvPr/>
        </p:nvSpPr>
        <p:spPr>
          <a:xfrm>
            <a:off x="2014727" y="5099303"/>
            <a:ext cx="1188720" cy="474345"/>
          </a:xfrm>
          <a:custGeom>
            <a:avLst/>
            <a:gdLst/>
            <a:ahLst/>
            <a:cxnLst/>
            <a:rect l="l" t="t" r="r" b="b"/>
            <a:pathLst>
              <a:path w="1188720" h="474345">
                <a:moveTo>
                  <a:pt x="0" y="473964"/>
                </a:moveTo>
                <a:lnTo>
                  <a:pt x="1188720" y="473964"/>
                </a:lnTo>
                <a:lnTo>
                  <a:pt x="1188720" y="0"/>
                </a:lnTo>
                <a:lnTo>
                  <a:pt x="0" y="0"/>
                </a:lnTo>
                <a:lnTo>
                  <a:pt x="0" y="473964"/>
                </a:lnTo>
                <a:close/>
              </a:path>
            </a:pathLst>
          </a:custGeom>
          <a:solidFill>
            <a:srgbClr val="0E4B82"/>
          </a:solidFill>
        </p:spPr>
        <p:txBody>
          <a:bodyPr wrap="square" lIns="0" tIns="0" rIns="0" bIns="0" rtlCol="0"/>
          <a:lstStyle/>
          <a:p/>
        </p:txBody>
      </p:sp>
      <p:sp>
        <p:nvSpPr>
          <p:cNvPr id="66" name="object 66"/>
          <p:cNvSpPr txBox="1"/>
          <p:nvPr/>
        </p:nvSpPr>
        <p:spPr>
          <a:xfrm>
            <a:off x="2188591" y="5102478"/>
            <a:ext cx="840740" cy="453390"/>
          </a:xfrm>
          <a:prstGeom prst="rect">
            <a:avLst/>
          </a:prstGeom>
        </p:spPr>
        <p:txBody>
          <a:bodyPr vert="horz" wrap="square" lIns="0" tIns="12700" rIns="0" bIns="0" rtlCol="0">
            <a:spAutoFit/>
          </a:bodyPr>
          <a:lstStyle/>
          <a:p>
            <a:pPr marL="12700">
              <a:lnSpc>
                <a:spcPct val="100000"/>
              </a:lnSpc>
              <a:spcBef>
                <a:spcPts val="100"/>
              </a:spcBef>
            </a:pPr>
            <a:r>
              <a:rPr sz="1400" b="1" spc="140" dirty="0">
                <a:solidFill>
                  <a:srgbClr val="FFFFFF"/>
                </a:solidFill>
                <a:latin typeface="Trebuchet MS" panose="020B0603020202020204"/>
                <a:cs typeface="Trebuchet MS" panose="020B0603020202020204"/>
              </a:rPr>
              <a:t>N</a:t>
            </a:r>
            <a:r>
              <a:rPr sz="1400" b="1" spc="-20" dirty="0">
                <a:solidFill>
                  <a:srgbClr val="FFFFFF"/>
                </a:solidFill>
                <a:latin typeface="Trebuchet MS" panose="020B0603020202020204"/>
                <a:cs typeface="Trebuchet MS" panose="020B0603020202020204"/>
              </a:rPr>
              <a:t>E</a:t>
            </a:r>
            <a:r>
              <a:rPr sz="1400" b="1" spc="-55" dirty="0">
                <a:solidFill>
                  <a:srgbClr val="FFFFFF"/>
                </a:solidFill>
                <a:latin typeface="Trebuchet MS" panose="020B0603020202020204"/>
                <a:cs typeface="Trebuchet MS" panose="020B0603020202020204"/>
              </a:rPr>
              <a:t>T</a:t>
            </a:r>
            <a:r>
              <a:rPr sz="1400" b="1" spc="-5" dirty="0">
                <a:solidFill>
                  <a:srgbClr val="FFFFFF"/>
                </a:solidFill>
                <a:latin typeface="Trebuchet MS" panose="020B0603020202020204"/>
                <a:cs typeface="Trebuchet MS" panose="020B0603020202020204"/>
              </a:rPr>
              <a:t>C</a:t>
            </a:r>
            <a:r>
              <a:rPr sz="1400" b="1" spc="100" dirty="0">
                <a:solidFill>
                  <a:srgbClr val="FFFFFF"/>
                </a:solidFill>
                <a:latin typeface="Trebuchet MS" panose="020B0603020202020204"/>
                <a:cs typeface="Trebuchet MS" panose="020B0603020202020204"/>
              </a:rPr>
              <a:t>O</a:t>
            </a:r>
            <a:r>
              <a:rPr sz="1400" b="1" spc="130" dirty="0">
                <a:solidFill>
                  <a:srgbClr val="FFFFFF"/>
                </a:solidFill>
                <a:latin typeface="Trebuchet MS" panose="020B0603020202020204"/>
                <a:cs typeface="Trebuchet MS" panose="020B0603020202020204"/>
              </a:rPr>
              <a:t>N</a:t>
            </a:r>
            <a:r>
              <a:rPr sz="1400" b="1" spc="-80" dirty="0">
                <a:solidFill>
                  <a:srgbClr val="FFFFFF"/>
                </a:solidFill>
                <a:latin typeface="Trebuchet MS" panose="020B0603020202020204"/>
                <a:cs typeface="Trebuchet MS" panose="020B0603020202020204"/>
              </a:rPr>
              <a:t>F</a:t>
            </a:r>
            <a:endParaRPr sz="1400">
              <a:latin typeface="Trebuchet MS" panose="020B0603020202020204"/>
              <a:cs typeface="Trebuchet MS" panose="020B0603020202020204"/>
            </a:endParaRPr>
          </a:p>
          <a:p>
            <a:pPr marL="59690">
              <a:lnSpc>
                <a:spcPct val="100000"/>
              </a:lnSpc>
              <a:spcBef>
                <a:spcPts val="5"/>
              </a:spcBef>
            </a:pPr>
            <a:r>
              <a:rPr sz="1400" b="1" spc="-35" dirty="0">
                <a:solidFill>
                  <a:srgbClr val="FFFFFF"/>
                </a:solidFill>
                <a:latin typeface="Trebuchet MS" panose="020B0603020202020204"/>
                <a:cs typeface="Trebuchet MS" panose="020B0603020202020204"/>
              </a:rPr>
              <a:t>Interface</a:t>
            </a:r>
            <a:endParaRPr sz="1400">
              <a:latin typeface="Trebuchet MS" panose="020B0603020202020204"/>
              <a:cs typeface="Trebuchet MS" panose="020B0603020202020204"/>
            </a:endParaRPr>
          </a:p>
        </p:txBody>
      </p:sp>
      <p:sp>
        <p:nvSpPr>
          <p:cNvPr id="67" name="object 67"/>
          <p:cNvSpPr/>
          <p:nvPr/>
        </p:nvSpPr>
        <p:spPr>
          <a:xfrm>
            <a:off x="3307079" y="5099303"/>
            <a:ext cx="1188720" cy="474345"/>
          </a:xfrm>
          <a:custGeom>
            <a:avLst/>
            <a:gdLst/>
            <a:ahLst/>
            <a:cxnLst/>
            <a:rect l="l" t="t" r="r" b="b"/>
            <a:pathLst>
              <a:path w="1188720" h="474345">
                <a:moveTo>
                  <a:pt x="0" y="473964"/>
                </a:moveTo>
                <a:lnTo>
                  <a:pt x="1188720" y="473964"/>
                </a:lnTo>
                <a:lnTo>
                  <a:pt x="1188720" y="0"/>
                </a:lnTo>
                <a:lnTo>
                  <a:pt x="0" y="0"/>
                </a:lnTo>
                <a:lnTo>
                  <a:pt x="0" y="473964"/>
                </a:lnTo>
                <a:close/>
              </a:path>
            </a:pathLst>
          </a:custGeom>
          <a:solidFill>
            <a:srgbClr val="0E4B82"/>
          </a:solidFill>
        </p:spPr>
        <p:txBody>
          <a:bodyPr wrap="square" lIns="0" tIns="0" rIns="0" bIns="0" rtlCol="0"/>
          <a:lstStyle/>
          <a:p/>
        </p:txBody>
      </p:sp>
      <p:sp>
        <p:nvSpPr>
          <p:cNvPr id="68" name="object 68"/>
          <p:cNvSpPr txBox="1"/>
          <p:nvPr/>
        </p:nvSpPr>
        <p:spPr>
          <a:xfrm>
            <a:off x="3473322" y="5102478"/>
            <a:ext cx="855344" cy="45339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FFFFFF"/>
                </a:solidFill>
                <a:latin typeface="Trebuchet MS" panose="020B0603020202020204"/>
                <a:cs typeface="Trebuchet MS" panose="020B0603020202020204"/>
              </a:rPr>
              <a:t>OpenFlow</a:t>
            </a:r>
            <a:endParaRPr sz="1400">
              <a:latin typeface="Trebuchet MS" panose="020B0603020202020204"/>
              <a:cs typeface="Trebuchet MS" panose="020B0603020202020204"/>
            </a:endParaRPr>
          </a:p>
          <a:p>
            <a:pPr marL="67310">
              <a:lnSpc>
                <a:spcPct val="100000"/>
              </a:lnSpc>
              <a:spcBef>
                <a:spcPts val="5"/>
              </a:spcBef>
            </a:pPr>
            <a:r>
              <a:rPr sz="1400" b="1" spc="-35" dirty="0">
                <a:solidFill>
                  <a:srgbClr val="FFFFFF"/>
                </a:solidFill>
                <a:latin typeface="Trebuchet MS" panose="020B0603020202020204"/>
                <a:cs typeface="Trebuchet MS" panose="020B0603020202020204"/>
              </a:rPr>
              <a:t>Interface</a:t>
            </a:r>
            <a:endParaRPr sz="1400">
              <a:latin typeface="Trebuchet MS" panose="020B0603020202020204"/>
              <a:cs typeface="Trebuchet MS" panose="020B0603020202020204"/>
            </a:endParaRPr>
          </a:p>
        </p:txBody>
      </p:sp>
      <p:sp>
        <p:nvSpPr>
          <p:cNvPr id="69" name="object 69"/>
          <p:cNvSpPr/>
          <p:nvPr/>
        </p:nvSpPr>
        <p:spPr>
          <a:xfrm>
            <a:off x="4599432" y="5099303"/>
            <a:ext cx="1010919" cy="474345"/>
          </a:xfrm>
          <a:custGeom>
            <a:avLst/>
            <a:gdLst/>
            <a:ahLst/>
            <a:cxnLst/>
            <a:rect l="l" t="t" r="r" b="b"/>
            <a:pathLst>
              <a:path w="1010920" h="474345">
                <a:moveTo>
                  <a:pt x="0" y="473964"/>
                </a:moveTo>
                <a:lnTo>
                  <a:pt x="1010412" y="473964"/>
                </a:lnTo>
                <a:lnTo>
                  <a:pt x="1010412" y="0"/>
                </a:lnTo>
                <a:lnTo>
                  <a:pt x="0" y="0"/>
                </a:lnTo>
                <a:lnTo>
                  <a:pt x="0" y="473964"/>
                </a:lnTo>
                <a:close/>
              </a:path>
            </a:pathLst>
          </a:custGeom>
          <a:solidFill>
            <a:srgbClr val="0E4B82"/>
          </a:solidFill>
        </p:spPr>
        <p:txBody>
          <a:bodyPr wrap="square" lIns="0" tIns="0" rIns="0" bIns="0" rtlCol="0"/>
          <a:lstStyle/>
          <a:p/>
        </p:txBody>
      </p:sp>
      <p:sp>
        <p:nvSpPr>
          <p:cNvPr id="70" name="object 70"/>
          <p:cNvSpPr txBox="1"/>
          <p:nvPr/>
        </p:nvSpPr>
        <p:spPr>
          <a:xfrm>
            <a:off x="4732146" y="5102478"/>
            <a:ext cx="745490" cy="453390"/>
          </a:xfrm>
          <a:prstGeom prst="rect">
            <a:avLst/>
          </a:prstGeom>
        </p:spPr>
        <p:txBody>
          <a:bodyPr vert="horz" wrap="square" lIns="0" tIns="12700" rIns="0" bIns="0" rtlCol="0">
            <a:spAutoFit/>
          </a:bodyPr>
          <a:lstStyle/>
          <a:p>
            <a:pPr marL="74930">
              <a:lnSpc>
                <a:spcPct val="100000"/>
              </a:lnSpc>
              <a:spcBef>
                <a:spcPts val="100"/>
              </a:spcBef>
            </a:pPr>
            <a:r>
              <a:rPr sz="1400" b="1" spc="10" dirty="0">
                <a:solidFill>
                  <a:srgbClr val="FFFFFF"/>
                </a:solidFill>
                <a:latin typeface="Trebuchet MS" panose="020B0603020202020204"/>
                <a:cs typeface="Trebuchet MS" panose="020B0603020202020204"/>
              </a:rPr>
              <a:t>BGP-LS</a:t>
            </a:r>
            <a:endParaRPr sz="1400">
              <a:latin typeface="Trebuchet MS" panose="020B0603020202020204"/>
              <a:cs typeface="Trebuchet MS" panose="020B0603020202020204"/>
            </a:endParaRPr>
          </a:p>
          <a:p>
            <a:pPr marL="12700">
              <a:lnSpc>
                <a:spcPct val="100000"/>
              </a:lnSpc>
              <a:spcBef>
                <a:spcPts val="5"/>
              </a:spcBef>
            </a:pPr>
            <a:r>
              <a:rPr sz="1400" b="1" spc="15" dirty="0">
                <a:solidFill>
                  <a:srgbClr val="FFFFFF"/>
                </a:solidFill>
                <a:latin typeface="Trebuchet MS" panose="020B0603020202020204"/>
                <a:cs typeface="Trebuchet MS" panose="020B0603020202020204"/>
              </a:rPr>
              <a:t>I</a:t>
            </a:r>
            <a:r>
              <a:rPr sz="1400" b="1" dirty="0">
                <a:solidFill>
                  <a:srgbClr val="FFFFFF"/>
                </a:solidFill>
                <a:latin typeface="Trebuchet MS" panose="020B0603020202020204"/>
                <a:cs typeface="Trebuchet MS" panose="020B0603020202020204"/>
              </a:rPr>
              <a:t>n</a:t>
            </a:r>
            <a:r>
              <a:rPr sz="1400" b="1" spc="-30" dirty="0">
                <a:solidFill>
                  <a:srgbClr val="FFFFFF"/>
                </a:solidFill>
                <a:latin typeface="Trebuchet MS" panose="020B0603020202020204"/>
                <a:cs typeface="Trebuchet MS" panose="020B0603020202020204"/>
              </a:rPr>
              <a:t>t</a:t>
            </a:r>
            <a:r>
              <a:rPr sz="1400" b="1" spc="-40" dirty="0">
                <a:solidFill>
                  <a:srgbClr val="FFFFFF"/>
                </a:solidFill>
                <a:latin typeface="Trebuchet MS" panose="020B0603020202020204"/>
                <a:cs typeface="Trebuchet MS" panose="020B0603020202020204"/>
              </a:rPr>
              <a:t>erf</a:t>
            </a:r>
            <a:r>
              <a:rPr sz="1400" b="1" spc="-50" dirty="0">
                <a:solidFill>
                  <a:srgbClr val="FFFFFF"/>
                </a:solidFill>
                <a:latin typeface="Trebuchet MS" panose="020B0603020202020204"/>
                <a:cs typeface="Trebuchet MS" panose="020B0603020202020204"/>
              </a:rPr>
              <a:t>a</a:t>
            </a:r>
            <a:r>
              <a:rPr sz="1400" b="1" spc="-85" dirty="0">
                <a:solidFill>
                  <a:srgbClr val="FFFFFF"/>
                </a:solidFill>
                <a:latin typeface="Trebuchet MS" panose="020B0603020202020204"/>
                <a:cs typeface="Trebuchet MS" panose="020B0603020202020204"/>
              </a:rPr>
              <a:t>c</a:t>
            </a:r>
            <a:r>
              <a:rPr sz="1400" b="1" spc="-65" dirty="0">
                <a:solidFill>
                  <a:srgbClr val="FFFFFF"/>
                </a:solidFill>
                <a:latin typeface="Trebuchet MS" panose="020B0603020202020204"/>
                <a:cs typeface="Trebuchet MS" panose="020B0603020202020204"/>
              </a:rPr>
              <a:t>e</a:t>
            </a:r>
            <a:endParaRPr sz="1400">
              <a:latin typeface="Trebuchet MS" panose="020B0603020202020204"/>
              <a:cs typeface="Trebuchet MS" panose="020B0603020202020204"/>
            </a:endParaRPr>
          </a:p>
        </p:txBody>
      </p:sp>
      <p:sp>
        <p:nvSpPr>
          <p:cNvPr id="71" name="object 71"/>
          <p:cNvSpPr/>
          <p:nvPr/>
        </p:nvSpPr>
        <p:spPr>
          <a:xfrm>
            <a:off x="5713476" y="5099303"/>
            <a:ext cx="1010919" cy="474345"/>
          </a:xfrm>
          <a:custGeom>
            <a:avLst/>
            <a:gdLst/>
            <a:ahLst/>
            <a:cxnLst/>
            <a:rect l="l" t="t" r="r" b="b"/>
            <a:pathLst>
              <a:path w="1010920" h="474345">
                <a:moveTo>
                  <a:pt x="0" y="473964"/>
                </a:moveTo>
                <a:lnTo>
                  <a:pt x="1010412" y="473964"/>
                </a:lnTo>
                <a:lnTo>
                  <a:pt x="1010412" y="0"/>
                </a:lnTo>
                <a:lnTo>
                  <a:pt x="0" y="0"/>
                </a:lnTo>
                <a:lnTo>
                  <a:pt x="0" y="473964"/>
                </a:lnTo>
                <a:close/>
              </a:path>
            </a:pathLst>
          </a:custGeom>
          <a:solidFill>
            <a:srgbClr val="0E4B82"/>
          </a:solidFill>
        </p:spPr>
        <p:txBody>
          <a:bodyPr wrap="square" lIns="0" tIns="0" rIns="0" bIns="0" rtlCol="0"/>
          <a:lstStyle/>
          <a:p/>
        </p:txBody>
      </p:sp>
      <p:sp>
        <p:nvSpPr>
          <p:cNvPr id="72" name="object 72"/>
          <p:cNvSpPr txBox="1"/>
          <p:nvPr/>
        </p:nvSpPr>
        <p:spPr>
          <a:xfrm>
            <a:off x="5846826" y="5102478"/>
            <a:ext cx="745490" cy="453390"/>
          </a:xfrm>
          <a:prstGeom prst="rect">
            <a:avLst/>
          </a:prstGeom>
        </p:spPr>
        <p:txBody>
          <a:bodyPr vert="horz" wrap="square" lIns="0" tIns="12700" rIns="0" bIns="0" rtlCol="0">
            <a:spAutoFit/>
          </a:bodyPr>
          <a:lstStyle/>
          <a:p>
            <a:pPr marL="79375">
              <a:lnSpc>
                <a:spcPct val="100000"/>
              </a:lnSpc>
              <a:spcBef>
                <a:spcPts val="100"/>
              </a:spcBef>
            </a:pPr>
            <a:r>
              <a:rPr sz="1400" b="1" spc="55" dirty="0">
                <a:solidFill>
                  <a:srgbClr val="FFFFFF"/>
                </a:solidFill>
                <a:latin typeface="Trebuchet MS" panose="020B0603020202020204"/>
                <a:cs typeface="Trebuchet MS" panose="020B0603020202020204"/>
              </a:rPr>
              <a:t>OVSDB</a:t>
            </a:r>
            <a:endParaRPr sz="1400">
              <a:latin typeface="Trebuchet MS" panose="020B0603020202020204"/>
              <a:cs typeface="Trebuchet MS" panose="020B0603020202020204"/>
            </a:endParaRPr>
          </a:p>
          <a:p>
            <a:pPr marL="12700">
              <a:lnSpc>
                <a:spcPct val="100000"/>
              </a:lnSpc>
              <a:spcBef>
                <a:spcPts val="5"/>
              </a:spcBef>
            </a:pPr>
            <a:r>
              <a:rPr sz="1400" b="1" spc="15" dirty="0">
                <a:solidFill>
                  <a:srgbClr val="FFFFFF"/>
                </a:solidFill>
                <a:latin typeface="Trebuchet MS" panose="020B0603020202020204"/>
                <a:cs typeface="Trebuchet MS" panose="020B0603020202020204"/>
              </a:rPr>
              <a:t>I</a:t>
            </a:r>
            <a:r>
              <a:rPr sz="1400" b="1" dirty="0">
                <a:solidFill>
                  <a:srgbClr val="FFFFFF"/>
                </a:solidFill>
                <a:latin typeface="Trebuchet MS" panose="020B0603020202020204"/>
                <a:cs typeface="Trebuchet MS" panose="020B0603020202020204"/>
              </a:rPr>
              <a:t>n</a:t>
            </a:r>
            <a:r>
              <a:rPr sz="1400" b="1" spc="-30" dirty="0">
                <a:solidFill>
                  <a:srgbClr val="FFFFFF"/>
                </a:solidFill>
                <a:latin typeface="Trebuchet MS" panose="020B0603020202020204"/>
                <a:cs typeface="Trebuchet MS" panose="020B0603020202020204"/>
              </a:rPr>
              <a:t>t</a:t>
            </a:r>
            <a:r>
              <a:rPr sz="1400" b="1" spc="-40" dirty="0">
                <a:solidFill>
                  <a:srgbClr val="FFFFFF"/>
                </a:solidFill>
                <a:latin typeface="Trebuchet MS" panose="020B0603020202020204"/>
                <a:cs typeface="Trebuchet MS" panose="020B0603020202020204"/>
              </a:rPr>
              <a:t>erf</a:t>
            </a:r>
            <a:r>
              <a:rPr sz="1400" b="1" spc="-50" dirty="0">
                <a:solidFill>
                  <a:srgbClr val="FFFFFF"/>
                </a:solidFill>
                <a:latin typeface="Trebuchet MS" panose="020B0603020202020204"/>
                <a:cs typeface="Trebuchet MS" panose="020B0603020202020204"/>
              </a:rPr>
              <a:t>a</a:t>
            </a:r>
            <a:r>
              <a:rPr sz="1400" b="1" spc="-85" dirty="0">
                <a:solidFill>
                  <a:srgbClr val="FFFFFF"/>
                </a:solidFill>
                <a:latin typeface="Trebuchet MS" panose="020B0603020202020204"/>
                <a:cs typeface="Trebuchet MS" panose="020B0603020202020204"/>
              </a:rPr>
              <a:t>c</a:t>
            </a:r>
            <a:r>
              <a:rPr sz="1400" b="1" spc="-65" dirty="0">
                <a:solidFill>
                  <a:srgbClr val="FFFFFF"/>
                </a:solidFill>
                <a:latin typeface="Trebuchet MS" panose="020B0603020202020204"/>
                <a:cs typeface="Trebuchet MS" panose="020B0603020202020204"/>
              </a:rPr>
              <a:t>e</a:t>
            </a:r>
            <a:endParaRPr sz="1400">
              <a:latin typeface="Trebuchet MS" panose="020B0603020202020204"/>
              <a:cs typeface="Trebuchet MS" panose="020B0603020202020204"/>
            </a:endParaRPr>
          </a:p>
        </p:txBody>
      </p:sp>
      <p:sp>
        <p:nvSpPr>
          <p:cNvPr id="73" name="object 73"/>
          <p:cNvSpPr/>
          <p:nvPr/>
        </p:nvSpPr>
        <p:spPr>
          <a:xfrm>
            <a:off x="6827519" y="5099303"/>
            <a:ext cx="1012190" cy="474345"/>
          </a:xfrm>
          <a:custGeom>
            <a:avLst/>
            <a:gdLst/>
            <a:ahLst/>
            <a:cxnLst/>
            <a:rect l="l" t="t" r="r" b="b"/>
            <a:pathLst>
              <a:path w="1012190" h="474345">
                <a:moveTo>
                  <a:pt x="0" y="473964"/>
                </a:moveTo>
                <a:lnTo>
                  <a:pt x="1011935" y="473964"/>
                </a:lnTo>
                <a:lnTo>
                  <a:pt x="1011935" y="0"/>
                </a:lnTo>
                <a:lnTo>
                  <a:pt x="0" y="0"/>
                </a:lnTo>
                <a:lnTo>
                  <a:pt x="0" y="473964"/>
                </a:lnTo>
                <a:close/>
              </a:path>
            </a:pathLst>
          </a:custGeom>
          <a:solidFill>
            <a:srgbClr val="0E4B82"/>
          </a:solidFill>
        </p:spPr>
        <p:txBody>
          <a:bodyPr wrap="square" lIns="0" tIns="0" rIns="0" bIns="0" rtlCol="0"/>
          <a:lstStyle/>
          <a:p/>
        </p:txBody>
      </p:sp>
      <p:sp>
        <p:nvSpPr>
          <p:cNvPr id="74" name="object 74"/>
          <p:cNvSpPr txBox="1"/>
          <p:nvPr/>
        </p:nvSpPr>
        <p:spPr>
          <a:xfrm>
            <a:off x="6961378" y="5102478"/>
            <a:ext cx="745490" cy="453390"/>
          </a:xfrm>
          <a:prstGeom prst="rect">
            <a:avLst/>
          </a:prstGeom>
        </p:spPr>
        <p:txBody>
          <a:bodyPr vert="horz" wrap="square" lIns="0" tIns="12700" rIns="0" bIns="0" rtlCol="0">
            <a:spAutoFit/>
          </a:bodyPr>
          <a:lstStyle/>
          <a:p>
            <a:pPr algn="ctr">
              <a:lnSpc>
                <a:spcPct val="100000"/>
              </a:lnSpc>
              <a:spcBef>
                <a:spcPts val="100"/>
              </a:spcBef>
            </a:pPr>
            <a:r>
              <a:rPr sz="1400" b="1" spc="100" dirty="0">
                <a:solidFill>
                  <a:srgbClr val="FFFFFF"/>
                </a:solidFill>
                <a:latin typeface="Trebuchet MS" panose="020B0603020202020204"/>
                <a:cs typeface="Trebuchet MS" panose="020B0603020202020204"/>
              </a:rPr>
              <a:t>SNMP</a:t>
            </a:r>
            <a:endParaRPr sz="1400">
              <a:latin typeface="Trebuchet MS" panose="020B0603020202020204"/>
              <a:cs typeface="Trebuchet MS" panose="020B0603020202020204"/>
            </a:endParaRPr>
          </a:p>
          <a:p>
            <a:pPr algn="ctr">
              <a:lnSpc>
                <a:spcPct val="100000"/>
              </a:lnSpc>
              <a:spcBef>
                <a:spcPts val="5"/>
              </a:spcBef>
            </a:pPr>
            <a:r>
              <a:rPr sz="1400" b="1" spc="15" dirty="0">
                <a:solidFill>
                  <a:srgbClr val="FFFFFF"/>
                </a:solidFill>
                <a:latin typeface="Trebuchet MS" panose="020B0603020202020204"/>
                <a:cs typeface="Trebuchet MS" panose="020B0603020202020204"/>
              </a:rPr>
              <a:t>I</a:t>
            </a:r>
            <a:r>
              <a:rPr sz="1400" b="1" dirty="0">
                <a:solidFill>
                  <a:srgbClr val="FFFFFF"/>
                </a:solidFill>
                <a:latin typeface="Trebuchet MS" panose="020B0603020202020204"/>
                <a:cs typeface="Trebuchet MS" panose="020B0603020202020204"/>
              </a:rPr>
              <a:t>n</a:t>
            </a:r>
            <a:r>
              <a:rPr sz="1400" b="1" spc="-30" dirty="0">
                <a:solidFill>
                  <a:srgbClr val="FFFFFF"/>
                </a:solidFill>
                <a:latin typeface="Trebuchet MS" panose="020B0603020202020204"/>
                <a:cs typeface="Trebuchet MS" panose="020B0603020202020204"/>
              </a:rPr>
              <a:t>t</a:t>
            </a:r>
            <a:r>
              <a:rPr sz="1400" b="1" spc="-40" dirty="0">
                <a:solidFill>
                  <a:srgbClr val="FFFFFF"/>
                </a:solidFill>
                <a:latin typeface="Trebuchet MS" panose="020B0603020202020204"/>
                <a:cs typeface="Trebuchet MS" panose="020B0603020202020204"/>
              </a:rPr>
              <a:t>erf</a:t>
            </a:r>
            <a:r>
              <a:rPr sz="1400" b="1" spc="-50" dirty="0">
                <a:solidFill>
                  <a:srgbClr val="FFFFFF"/>
                </a:solidFill>
                <a:latin typeface="Trebuchet MS" panose="020B0603020202020204"/>
                <a:cs typeface="Trebuchet MS" panose="020B0603020202020204"/>
              </a:rPr>
              <a:t>a</a:t>
            </a:r>
            <a:r>
              <a:rPr sz="1400" b="1" spc="-85" dirty="0">
                <a:solidFill>
                  <a:srgbClr val="FFFFFF"/>
                </a:solidFill>
                <a:latin typeface="Trebuchet MS" panose="020B0603020202020204"/>
                <a:cs typeface="Trebuchet MS" panose="020B0603020202020204"/>
              </a:rPr>
              <a:t>c</a:t>
            </a:r>
            <a:r>
              <a:rPr sz="1400" b="1" spc="-65" dirty="0">
                <a:solidFill>
                  <a:srgbClr val="FFFFFF"/>
                </a:solidFill>
                <a:latin typeface="Trebuchet MS" panose="020B0603020202020204"/>
                <a:cs typeface="Trebuchet MS" panose="020B0603020202020204"/>
              </a:rPr>
              <a:t>e</a:t>
            </a:r>
            <a:endParaRPr sz="1400">
              <a:latin typeface="Trebuchet MS" panose="020B0603020202020204"/>
              <a:cs typeface="Trebuchet MS" panose="020B0603020202020204"/>
            </a:endParaRPr>
          </a:p>
        </p:txBody>
      </p:sp>
      <p:sp>
        <p:nvSpPr>
          <p:cNvPr id="75" name="object 75"/>
          <p:cNvSpPr/>
          <p:nvPr/>
        </p:nvSpPr>
        <p:spPr>
          <a:xfrm>
            <a:off x="7941564" y="5099303"/>
            <a:ext cx="1012190" cy="474345"/>
          </a:xfrm>
          <a:custGeom>
            <a:avLst/>
            <a:gdLst/>
            <a:ahLst/>
            <a:cxnLst/>
            <a:rect l="l" t="t" r="r" b="b"/>
            <a:pathLst>
              <a:path w="1012190" h="474345">
                <a:moveTo>
                  <a:pt x="0" y="473964"/>
                </a:moveTo>
                <a:lnTo>
                  <a:pt x="1011935" y="473964"/>
                </a:lnTo>
                <a:lnTo>
                  <a:pt x="1011935" y="0"/>
                </a:lnTo>
                <a:lnTo>
                  <a:pt x="0" y="0"/>
                </a:lnTo>
                <a:lnTo>
                  <a:pt x="0" y="473964"/>
                </a:lnTo>
                <a:close/>
              </a:path>
            </a:pathLst>
          </a:custGeom>
          <a:solidFill>
            <a:srgbClr val="0E4B82"/>
          </a:solidFill>
        </p:spPr>
        <p:txBody>
          <a:bodyPr wrap="square" lIns="0" tIns="0" rIns="0" bIns="0" rtlCol="0"/>
          <a:lstStyle/>
          <a:p/>
        </p:txBody>
      </p:sp>
      <p:sp>
        <p:nvSpPr>
          <p:cNvPr id="76" name="object 76"/>
          <p:cNvSpPr txBox="1"/>
          <p:nvPr/>
        </p:nvSpPr>
        <p:spPr>
          <a:xfrm>
            <a:off x="8076056" y="5102478"/>
            <a:ext cx="745490" cy="453390"/>
          </a:xfrm>
          <a:prstGeom prst="rect">
            <a:avLst/>
          </a:prstGeom>
        </p:spPr>
        <p:txBody>
          <a:bodyPr vert="horz" wrap="square" lIns="0" tIns="12700" rIns="0" bIns="0" rtlCol="0">
            <a:spAutoFit/>
          </a:bodyPr>
          <a:lstStyle/>
          <a:p>
            <a:pPr algn="ctr">
              <a:lnSpc>
                <a:spcPct val="100000"/>
              </a:lnSpc>
              <a:spcBef>
                <a:spcPts val="100"/>
              </a:spcBef>
            </a:pPr>
            <a:r>
              <a:rPr sz="1400" b="1" spc="15" dirty="0">
                <a:solidFill>
                  <a:srgbClr val="FFFFFF"/>
                </a:solidFill>
                <a:latin typeface="Trebuchet MS" panose="020B0603020202020204"/>
                <a:cs typeface="Trebuchet MS" panose="020B0603020202020204"/>
              </a:rPr>
              <a:t>BGP</a:t>
            </a:r>
            <a:endParaRPr sz="1400">
              <a:latin typeface="Trebuchet MS" panose="020B0603020202020204"/>
              <a:cs typeface="Trebuchet MS" panose="020B0603020202020204"/>
            </a:endParaRPr>
          </a:p>
          <a:p>
            <a:pPr algn="ctr">
              <a:lnSpc>
                <a:spcPct val="100000"/>
              </a:lnSpc>
              <a:spcBef>
                <a:spcPts val="5"/>
              </a:spcBef>
            </a:pPr>
            <a:r>
              <a:rPr sz="1400" b="1" spc="15" dirty="0">
                <a:solidFill>
                  <a:srgbClr val="FFFFFF"/>
                </a:solidFill>
                <a:latin typeface="Trebuchet MS" panose="020B0603020202020204"/>
                <a:cs typeface="Trebuchet MS" panose="020B0603020202020204"/>
              </a:rPr>
              <a:t>I</a:t>
            </a:r>
            <a:r>
              <a:rPr sz="1400" b="1" dirty="0">
                <a:solidFill>
                  <a:srgbClr val="FFFFFF"/>
                </a:solidFill>
                <a:latin typeface="Trebuchet MS" panose="020B0603020202020204"/>
                <a:cs typeface="Trebuchet MS" panose="020B0603020202020204"/>
              </a:rPr>
              <a:t>n</a:t>
            </a:r>
            <a:r>
              <a:rPr sz="1400" b="1" spc="-30" dirty="0">
                <a:solidFill>
                  <a:srgbClr val="FFFFFF"/>
                </a:solidFill>
                <a:latin typeface="Trebuchet MS" panose="020B0603020202020204"/>
                <a:cs typeface="Trebuchet MS" panose="020B0603020202020204"/>
              </a:rPr>
              <a:t>t</a:t>
            </a:r>
            <a:r>
              <a:rPr sz="1400" b="1" spc="-40" dirty="0">
                <a:solidFill>
                  <a:srgbClr val="FFFFFF"/>
                </a:solidFill>
                <a:latin typeface="Trebuchet MS" panose="020B0603020202020204"/>
                <a:cs typeface="Trebuchet MS" panose="020B0603020202020204"/>
              </a:rPr>
              <a:t>erf</a:t>
            </a:r>
            <a:r>
              <a:rPr sz="1400" b="1" spc="-50" dirty="0">
                <a:solidFill>
                  <a:srgbClr val="FFFFFF"/>
                </a:solidFill>
                <a:latin typeface="Trebuchet MS" panose="020B0603020202020204"/>
                <a:cs typeface="Trebuchet MS" panose="020B0603020202020204"/>
              </a:rPr>
              <a:t>a</a:t>
            </a:r>
            <a:r>
              <a:rPr sz="1400" b="1" spc="-85" dirty="0">
                <a:solidFill>
                  <a:srgbClr val="FFFFFF"/>
                </a:solidFill>
                <a:latin typeface="Trebuchet MS" panose="020B0603020202020204"/>
                <a:cs typeface="Trebuchet MS" panose="020B0603020202020204"/>
              </a:rPr>
              <a:t>c</a:t>
            </a:r>
            <a:r>
              <a:rPr sz="1400" b="1" spc="-65" dirty="0">
                <a:solidFill>
                  <a:srgbClr val="FFFFFF"/>
                </a:solidFill>
                <a:latin typeface="Trebuchet MS" panose="020B0603020202020204"/>
                <a:cs typeface="Trebuchet MS" panose="020B0603020202020204"/>
              </a:rPr>
              <a:t>e</a:t>
            </a:r>
            <a:endParaRPr sz="1400">
              <a:latin typeface="Trebuchet MS" panose="020B0603020202020204"/>
              <a:cs typeface="Trebuchet MS" panose="020B0603020202020204"/>
            </a:endParaRPr>
          </a:p>
        </p:txBody>
      </p:sp>
      <p:sp>
        <p:nvSpPr>
          <p:cNvPr id="77" name="object 77"/>
          <p:cNvSpPr/>
          <p:nvPr/>
        </p:nvSpPr>
        <p:spPr>
          <a:xfrm>
            <a:off x="9057131" y="5099303"/>
            <a:ext cx="1010919" cy="474345"/>
          </a:xfrm>
          <a:custGeom>
            <a:avLst/>
            <a:gdLst/>
            <a:ahLst/>
            <a:cxnLst/>
            <a:rect l="l" t="t" r="r" b="b"/>
            <a:pathLst>
              <a:path w="1010920" h="474345">
                <a:moveTo>
                  <a:pt x="0" y="473964"/>
                </a:moveTo>
                <a:lnTo>
                  <a:pt x="1010412" y="473964"/>
                </a:lnTo>
                <a:lnTo>
                  <a:pt x="1010412" y="0"/>
                </a:lnTo>
                <a:lnTo>
                  <a:pt x="0" y="0"/>
                </a:lnTo>
                <a:lnTo>
                  <a:pt x="0" y="473964"/>
                </a:lnTo>
                <a:close/>
              </a:path>
            </a:pathLst>
          </a:custGeom>
          <a:solidFill>
            <a:srgbClr val="0E4B82"/>
          </a:solidFill>
        </p:spPr>
        <p:txBody>
          <a:bodyPr wrap="square" lIns="0" tIns="0" rIns="0" bIns="0" rtlCol="0"/>
          <a:lstStyle/>
          <a:p/>
        </p:txBody>
      </p:sp>
      <p:sp>
        <p:nvSpPr>
          <p:cNvPr id="78" name="object 78"/>
          <p:cNvSpPr txBox="1"/>
          <p:nvPr/>
        </p:nvSpPr>
        <p:spPr>
          <a:xfrm>
            <a:off x="9190481" y="5102478"/>
            <a:ext cx="746760" cy="453390"/>
          </a:xfrm>
          <a:prstGeom prst="rect">
            <a:avLst/>
          </a:prstGeom>
        </p:spPr>
        <p:txBody>
          <a:bodyPr vert="horz" wrap="square" lIns="0" tIns="12700" rIns="0" bIns="0" rtlCol="0">
            <a:spAutoFit/>
          </a:bodyPr>
          <a:lstStyle/>
          <a:p>
            <a:pPr marL="40005">
              <a:lnSpc>
                <a:spcPct val="100000"/>
              </a:lnSpc>
              <a:spcBef>
                <a:spcPts val="100"/>
              </a:spcBef>
            </a:pPr>
            <a:r>
              <a:rPr sz="1400" b="1" spc="-45" dirty="0">
                <a:solidFill>
                  <a:srgbClr val="FFFFFF"/>
                </a:solidFill>
                <a:latin typeface="Trebuchet MS" panose="020B0603020202020204"/>
                <a:cs typeface="Trebuchet MS" panose="020B0603020202020204"/>
              </a:rPr>
              <a:t>JsonRPC</a:t>
            </a:r>
            <a:endParaRPr sz="1400">
              <a:latin typeface="Trebuchet MS" panose="020B0603020202020204"/>
              <a:cs typeface="Trebuchet MS" panose="020B0603020202020204"/>
            </a:endParaRPr>
          </a:p>
          <a:p>
            <a:pPr marL="12700">
              <a:lnSpc>
                <a:spcPct val="100000"/>
              </a:lnSpc>
              <a:spcBef>
                <a:spcPts val="5"/>
              </a:spcBef>
            </a:pPr>
            <a:r>
              <a:rPr sz="1400" b="1" spc="15" dirty="0">
                <a:solidFill>
                  <a:srgbClr val="FFFFFF"/>
                </a:solidFill>
                <a:latin typeface="Trebuchet MS" panose="020B0603020202020204"/>
                <a:cs typeface="Trebuchet MS" panose="020B0603020202020204"/>
              </a:rPr>
              <a:t>I</a:t>
            </a:r>
            <a:r>
              <a:rPr sz="1400" b="1" dirty="0">
                <a:solidFill>
                  <a:srgbClr val="FFFFFF"/>
                </a:solidFill>
                <a:latin typeface="Trebuchet MS" panose="020B0603020202020204"/>
                <a:cs typeface="Trebuchet MS" panose="020B0603020202020204"/>
              </a:rPr>
              <a:t>n</a:t>
            </a:r>
            <a:r>
              <a:rPr sz="1400" b="1" spc="-30" dirty="0">
                <a:solidFill>
                  <a:srgbClr val="FFFFFF"/>
                </a:solidFill>
                <a:latin typeface="Trebuchet MS" panose="020B0603020202020204"/>
                <a:cs typeface="Trebuchet MS" panose="020B0603020202020204"/>
              </a:rPr>
              <a:t>t</a:t>
            </a:r>
            <a:r>
              <a:rPr sz="1400" b="1" spc="-65" dirty="0">
                <a:solidFill>
                  <a:srgbClr val="FFFFFF"/>
                </a:solidFill>
                <a:latin typeface="Trebuchet MS" panose="020B0603020202020204"/>
                <a:cs typeface="Trebuchet MS" panose="020B0603020202020204"/>
              </a:rPr>
              <a:t>e</a:t>
            </a:r>
            <a:r>
              <a:rPr sz="1400" b="1" spc="-20" dirty="0">
                <a:solidFill>
                  <a:srgbClr val="FFFFFF"/>
                </a:solidFill>
                <a:latin typeface="Trebuchet MS" panose="020B0603020202020204"/>
                <a:cs typeface="Trebuchet MS" panose="020B0603020202020204"/>
              </a:rPr>
              <a:t>rf</a:t>
            </a:r>
            <a:r>
              <a:rPr sz="1400" b="1" spc="-40" dirty="0">
                <a:solidFill>
                  <a:srgbClr val="FFFFFF"/>
                </a:solidFill>
                <a:latin typeface="Trebuchet MS" panose="020B0603020202020204"/>
                <a:cs typeface="Trebuchet MS" panose="020B0603020202020204"/>
              </a:rPr>
              <a:t>a</a:t>
            </a:r>
            <a:r>
              <a:rPr sz="1400" b="1" spc="-85" dirty="0">
                <a:solidFill>
                  <a:srgbClr val="FFFFFF"/>
                </a:solidFill>
                <a:latin typeface="Trebuchet MS" panose="020B0603020202020204"/>
                <a:cs typeface="Trebuchet MS" panose="020B0603020202020204"/>
              </a:rPr>
              <a:t>c</a:t>
            </a:r>
            <a:r>
              <a:rPr sz="1400" b="1" spc="-65" dirty="0">
                <a:solidFill>
                  <a:srgbClr val="FFFFFF"/>
                </a:solidFill>
                <a:latin typeface="Trebuchet MS" panose="020B0603020202020204"/>
                <a:cs typeface="Trebuchet MS" panose="020B0603020202020204"/>
              </a:rPr>
              <a:t>e</a:t>
            </a:r>
            <a:endParaRPr sz="1400">
              <a:latin typeface="Trebuchet MS" panose="020B0603020202020204"/>
              <a:cs typeface="Trebuchet MS" panose="020B0603020202020204"/>
            </a:endParaRPr>
          </a:p>
        </p:txBody>
      </p:sp>
      <p:sp>
        <p:nvSpPr>
          <p:cNvPr id="79" name="object 79"/>
          <p:cNvSpPr txBox="1"/>
          <p:nvPr/>
        </p:nvSpPr>
        <p:spPr>
          <a:xfrm>
            <a:off x="10171176" y="5099303"/>
            <a:ext cx="1108075" cy="474345"/>
          </a:xfrm>
          <a:prstGeom prst="rect">
            <a:avLst/>
          </a:prstGeom>
          <a:solidFill>
            <a:srgbClr val="0E4B82"/>
          </a:solidFill>
        </p:spPr>
        <p:txBody>
          <a:bodyPr vert="horz" wrap="square" lIns="0" tIns="122555" rIns="0" bIns="0" rtlCol="0">
            <a:spAutoFit/>
          </a:bodyPr>
          <a:lstStyle/>
          <a:p>
            <a:pPr marL="147320">
              <a:lnSpc>
                <a:spcPct val="100000"/>
              </a:lnSpc>
              <a:spcBef>
                <a:spcPts val="965"/>
              </a:spcBef>
            </a:pPr>
            <a:r>
              <a:rPr sz="1400" b="1" spc="-45" dirty="0">
                <a:solidFill>
                  <a:srgbClr val="FFFFFF"/>
                </a:solidFill>
                <a:latin typeface="Trebuchet MS" panose="020B0603020202020204"/>
                <a:cs typeface="Trebuchet MS" panose="020B0603020202020204"/>
              </a:rPr>
              <a:t>Telemetry</a:t>
            </a:r>
            <a:endParaRPr sz="1400">
              <a:latin typeface="Trebuchet MS" panose="020B0603020202020204"/>
              <a:cs typeface="Trebuchet MS" panose="020B0603020202020204"/>
            </a:endParaRPr>
          </a:p>
        </p:txBody>
      </p:sp>
      <p:sp>
        <p:nvSpPr>
          <p:cNvPr id="80" name="object 80"/>
          <p:cNvSpPr/>
          <p:nvPr/>
        </p:nvSpPr>
        <p:spPr>
          <a:xfrm>
            <a:off x="815339" y="4789932"/>
            <a:ext cx="10506456" cy="28956"/>
          </a:xfrm>
          <a:prstGeom prst="rect">
            <a:avLst/>
          </a:prstGeom>
          <a:blipFill>
            <a:blip r:embed="rId8" cstate="print"/>
            <a:stretch>
              <a:fillRect/>
            </a:stretch>
          </a:blipFill>
        </p:spPr>
        <p:txBody>
          <a:bodyPr wrap="square" lIns="0" tIns="0" rIns="0" bIns="0" rtlCol="0"/>
          <a:lstStyle/>
          <a:p/>
        </p:txBody>
      </p:sp>
      <p:sp>
        <p:nvSpPr>
          <p:cNvPr id="81" name="object 81"/>
          <p:cNvSpPr/>
          <p:nvPr/>
        </p:nvSpPr>
        <p:spPr>
          <a:xfrm>
            <a:off x="6635495" y="4784597"/>
            <a:ext cx="4686300" cy="0"/>
          </a:xfrm>
          <a:custGeom>
            <a:avLst/>
            <a:gdLst/>
            <a:ahLst/>
            <a:cxnLst/>
            <a:rect l="l" t="t" r="r" b="b"/>
            <a:pathLst>
              <a:path w="4686300">
                <a:moveTo>
                  <a:pt x="0" y="0"/>
                </a:moveTo>
                <a:lnTo>
                  <a:pt x="4685792" y="0"/>
                </a:lnTo>
              </a:path>
            </a:pathLst>
          </a:custGeom>
          <a:ln w="25908">
            <a:solidFill>
              <a:srgbClr val="000000"/>
            </a:solidFill>
          </a:ln>
        </p:spPr>
        <p:txBody>
          <a:bodyPr wrap="square" lIns="0" tIns="0" rIns="0" bIns="0" rtlCol="0"/>
          <a:lstStyle/>
          <a:p/>
        </p:txBody>
      </p:sp>
      <p:sp>
        <p:nvSpPr>
          <p:cNvPr id="82" name="object 82"/>
          <p:cNvSpPr/>
          <p:nvPr/>
        </p:nvSpPr>
        <p:spPr>
          <a:xfrm>
            <a:off x="817625" y="4784597"/>
            <a:ext cx="4248150" cy="0"/>
          </a:xfrm>
          <a:custGeom>
            <a:avLst/>
            <a:gdLst/>
            <a:ahLst/>
            <a:cxnLst/>
            <a:rect l="l" t="t" r="r" b="b"/>
            <a:pathLst>
              <a:path w="4248150">
                <a:moveTo>
                  <a:pt x="0" y="0"/>
                </a:moveTo>
                <a:lnTo>
                  <a:pt x="4248150" y="0"/>
                </a:lnTo>
              </a:path>
            </a:pathLst>
          </a:custGeom>
          <a:ln w="25908">
            <a:solidFill>
              <a:srgbClr val="000000"/>
            </a:solidFill>
          </a:ln>
        </p:spPr>
        <p:txBody>
          <a:bodyPr wrap="square" lIns="0" tIns="0" rIns="0" bIns="0" rtlCol="0"/>
          <a:lstStyle/>
          <a:p/>
        </p:txBody>
      </p:sp>
      <p:sp>
        <p:nvSpPr>
          <p:cNvPr id="83" name="object 83"/>
          <p:cNvSpPr/>
          <p:nvPr/>
        </p:nvSpPr>
        <p:spPr>
          <a:xfrm>
            <a:off x="5065776" y="4582667"/>
            <a:ext cx="1569720" cy="368935"/>
          </a:xfrm>
          <a:custGeom>
            <a:avLst/>
            <a:gdLst/>
            <a:ahLst/>
            <a:cxnLst/>
            <a:rect l="l" t="t" r="r" b="b"/>
            <a:pathLst>
              <a:path w="1569720" h="368935">
                <a:moveTo>
                  <a:pt x="0" y="368807"/>
                </a:moveTo>
                <a:lnTo>
                  <a:pt x="1569720" y="368807"/>
                </a:lnTo>
                <a:lnTo>
                  <a:pt x="1569720" y="0"/>
                </a:lnTo>
                <a:lnTo>
                  <a:pt x="0" y="0"/>
                </a:lnTo>
                <a:lnTo>
                  <a:pt x="0" y="368807"/>
                </a:lnTo>
                <a:close/>
              </a:path>
            </a:pathLst>
          </a:custGeom>
          <a:solidFill>
            <a:srgbClr val="7477BD"/>
          </a:solidFill>
        </p:spPr>
        <p:txBody>
          <a:bodyPr wrap="square" lIns="0" tIns="0" rIns="0" bIns="0" rtlCol="0"/>
          <a:lstStyle/>
          <a:p/>
        </p:txBody>
      </p:sp>
      <p:sp>
        <p:nvSpPr>
          <p:cNvPr id="84" name="object 84"/>
          <p:cNvSpPr txBox="1"/>
          <p:nvPr/>
        </p:nvSpPr>
        <p:spPr>
          <a:xfrm>
            <a:off x="5065776" y="4601082"/>
            <a:ext cx="1569720" cy="299720"/>
          </a:xfrm>
          <a:prstGeom prst="rect">
            <a:avLst/>
          </a:prstGeom>
        </p:spPr>
        <p:txBody>
          <a:bodyPr vert="horz" wrap="square" lIns="0" tIns="12700" rIns="0" bIns="0" rtlCol="0">
            <a:spAutoFit/>
          </a:bodyPr>
          <a:lstStyle/>
          <a:p>
            <a:pPr marL="91440">
              <a:lnSpc>
                <a:spcPct val="100000"/>
              </a:lnSpc>
              <a:spcBef>
                <a:spcPts val="100"/>
              </a:spcBef>
            </a:pPr>
            <a:r>
              <a:rPr sz="1800" dirty="0">
                <a:solidFill>
                  <a:srgbClr val="FFFFFF"/>
                </a:solidFill>
                <a:latin typeface="宋体" panose="02010600030101010101" pitchFamily="2" charset="-122"/>
                <a:cs typeface="宋体" panose="02010600030101010101" pitchFamily="2" charset="-122"/>
              </a:rPr>
              <a:t>南向开放接口</a:t>
            </a:r>
            <a:endParaRPr sz="1800">
              <a:latin typeface="宋体" panose="02010600030101010101" pitchFamily="2" charset="-122"/>
              <a:cs typeface="宋体" panose="02010600030101010101" pitchFamily="2" charset="-122"/>
            </a:endParaRPr>
          </a:p>
        </p:txBody>
      </p:sp>
      <p:sp>
        <p:nvSpPr>
          <p:cNvPr id="85" name="object 85"/>
          <p:cNvSpPr/>
          <p:nvPr/>
        </p:nvSpPr>
        <p:spPr>
          <a:xfrm>
            <a:off x="815339" y="3602735"/>
            <a:ext cx="10506456" cy="28956"/>
          </a:xfrm>
          <a:prstGeom prst="rect">
            <a:avLst/>
          </a:prstGeom>
          <a:blipFill>
            <a:blip r:embed="rId8" cstate="print"/>
            <a:stretch>
              <a:fillRect/>
            </a:stretch>
          </a:blipFill>
        </p:spPr>
        <p:txBody>
          <a:bodyPr wrap="square" lIns="0" tIns="0" rIns="0" bIns="0" rtlCol="0"/>
          <a:lstStyle/>
          <a:p/>
        </p:txBody>
      </p:sp>
      <p:sp>
        <p:nvSpPr>
          <p:cNvPr id="86" name="object 86"/>
          <p:cNvSpPr/>
          <p:nvPr/>
        </p:nvSpPr>
        <p:spPr>
          <a:xfrm>
            <a:off x="6635495" y="3597402"/>
            <a:ext cx="4686300" cy="0"/>
          </a:xfrm>
          <a:custGeom>
            <a:avLst/>
            <a:gdLst/>
            <a:ahLst/>
            <a:cxnLst/>
            <a:rect l="l" t="t" r="r" b="b"/>
            <a:pathLst>
              <a:path w="4686300">
                <a:moveTo>
                  <a:pt x="0" y="0"/>
                </a:moveTo>
                <a:lnTo>
                  <a:pt x="4685792" y="0"/>
                </a:lnTo>
              </a:path>
            </a:pathLst>
          </a:custGeom>
          <a:ln w="25907">
            <a:solidFill>
              <a:srgbClr val="000000"/>
            </a:solidFill>
          </a:ln>
        </p:spPr>
        <p:txBody>
          <a:bodyPr wrap="square" lIns="0" tIns="0" rIns="0" bIns="0" rtlCol="0"/>
          <a:lstStyle/>
          <a:p/>
        </p:txBody>
      </p:sp>
      <p:sp>
        <p:nvSpPr>
          <p:cNvPr id="87" name="object 87"/>
          <p:cNvSpPr/>
          <p:nvPr/>
        </p:nvSpPr>
        <p:spPr>
          <a:xfrm>
            <a:off x="817625" y="3597402"/>
            <a:ext cx="4248150" cy="0"/>
          </a:xfrm>
          <a:custGeom>
            <a:avLst/>
            <a:gdLst/>
            <a:ahLst/>
            <a:cxnLst/>
            <a:rect l="l" t="t" r="r" b="b"/>
            <a:pathLst>
              <a:path w="4248150">
                <a:moveTo>
                  <a:pt x="0" y="0"/>
                </a:moveTo>
                <a:lnTo>
                  <a:pt x="4248150" y="0"/>
                </a:lnTo>
              </a:path>
            </a:pathLst>
          </a:custGeom>
          <a:ln w="25907">
            <a:solidFill>
              <a:srgbClr val="000000"/>
            </a:solidFill>
          </a:ln>
        </p:spPr>
        <p:txBody>
          <a:bodyPr wrap="square" lIns="0" tIns="0" rIns="0" bIns="0" rtlCol="0"/>
          <a:lstStyle/>
          <a:p/>
        </p:txBody>
      </p:sp>
      <p:sp>
        <p:nvSpPr>
          <p:cNvPr id="88" name="object 88"/>
          <p:cNvSpPr/>
          <p:nvPr/>
        </p:nvSpPr>
        <p:spPr>
          <a:xfrm>
            <a:off x="5065776" y="3407664"/>
            <a:ext cx="1569720" cy="368935"/>
          </a:xfrm>
          <a:custGeom>
            <a:avLst/>
            <a:gdLst/>
            <a:ahLst/>
            <a:cxnLst/>
            <a:rect l="l" t="t" r="r" b="b"/>
            <a:pathLst>
              <a:path w="1569720" h="368935">
                <a:moveTo>
                  <a:pt x="0" y="368808"/>
                </a:moveTo>
                <a:lnTo>
                  <a:pt x="1569720" y="368808"/>
                </a:lnTo>
                <a:lnTo>
                  <a:pt x="1569720" y="0"/>
                </a:lnTo>
                <a:lnTo>
                  <a:pt x="0" y="0"/>
                </a:lnTo>
                <a:lnTo>
                  <a:pt x="0" y="368808"/>
                </a:lnTo>
                <a:close/>
              </a:path>
            </a:pathLst>
          </a:custGeom>
          <a:solidFill>
            <a:srgbClr val="7477BD"/>
          </a:solidFill>
        </p:spPr>
        <p:txBody>
          <a:bodyPr wrap="square" lIns="0" tIns="0" rIns="0" bIns="0" rtlCol="0"/>
          <a:lstStyle/>
          <a:p/>
        </p:txBody>
      </p:sp>
      <p:sp>
        <p:nvSpPr>
          <p:cNvPr id="89" name="object 89"/>
          <p:cNvSpPr txBox="1"/>
          <p:nvPr/>
        </p:nvSpPr>
        <p:spPr>
          <a:xfrm>
            <a:off x="5065776" y="3425697"/>
            <a:ext cx="1569720" cy="299720"/>
          </a:xfrm>
          <a:prstGeom prst="rect">
            <a:avLst/>
          </a:prstGeom>
        </p:spPr>
        <p:txBody>
          <a:bodyPr vert="horz" wrap="square" lIns="0" tIns="12700" rIns="0" bIns="0" rtlCol="0">
            <a:spAutoFit/>
          </a:bodyPr>
          <a:lstStyle/>
          <a:p>
            <a:pPr marL="91440">
              <a:lnSpc>
                <a:spcPct val="100000"/>
              </a:lnSpc>
              <a:spcBef>
                <a:spcPts val="100"/>
              </a:spcBef>
            </a:pPr>
            <a:r>
              <a:rPr sz="1800" dirty="0">
                <a:solidFill>
                  <a:srgbClr val="FFFFFF"/>
                </a:solidFill>
                <a:latin typeface="宋体" panose="02010600030101010101" pitchFamily="2" charset="-122"/>
                <a:cs typeface="宋体" panose="02010600030101010101" pitchFamily="2" charset="-122"/>
              </a:rPr>
              <a:t>北向开放接口</a:t>
            </a:r>
            <a:endParaRPr sz="1800">
              <a:latin typeface="宋体" panose="02010600030101010101" pitchFamily="2" charset="-122"/>
              <a:cs typeface="宋体" panose="02010600030101010101" pitchFamily="2" charset="-122"/>
            </a:endParaRPr>
          </a:p>
        </p:txBody>
      </p:sp>
      <p:sp>
        <p:nvSpPr>
          <p:cNvPr id="90" name="object 90"/>
          <p:cNvSpPr txBox="1"/>
          <p:nvPr/>
        </p:nvSpPr>
        <p:spPr>
          <a:xfrm>
            <a:off x="524967" y="1514297"/>
            <a:ext cx="10586720" cy="575310"/>
          </a:xfrm>
          <a:prstGeom prst="rect">
            <a:avLst/>
          </a:prstGeom>
        </p:spPr>
        <p:txBody>
          <a:bodyPr vert="horz" wrap="square" lIns="0" tIns="12700" rIns="0" bIns="0" rtlCol="0">
            <a:spAutoFit/>
          </a:bodyPr>
          <a:lstStyle/>
          <a:p>
            <a:pPr marL="314325" indent="-302260">
              <a:lnSpc>
                <a:spcPct val="100000"/>
              </a:lnSpc>
              <a:spcBef>
                <a:spcPts val="100"/>
              </a:spcBef>
              <a:buFont typeface="Arial" panose="020B0604020202020204"/>
              <a:buChar char="•"/>
              <a:tabLst>
                <a:tab pos="314325" algn="l"/>
                <a:tab pos="314960" algn="l"/>
              </a:tabLst>
            </a:pPr>
            <a:r>
              <a:rPr sz="1800" spc="-5" dirty="0">
                <a:latin typeface="宋体" panose="02010600030101010101" pitchFamily="2" charset="-122"/>
                <a:cs typeface="宋体" panose="02010600030101010101" pitchFamily="2" charset="-122"/>
              </a:rPr>
              <a:t>华为</a:t>
            </a:r>
            <a:r>
              <a:rPr sz="1800" spc="170" dirty="0">
                <a:latin typeface="Trebuchet MS" panose="020B0603020202020204"/>
                <a:cs typeface="Trebuchet MS" panose="020B0603020202020204"/>
              </a:rPr>
              <a:t>SDN</a:t>
            </a:r>
            <a:r>
              <a:rPr sz="1800" spc="-5" dirty="0">
                <a:latin typeface="宋体" panose="02010600030101010101" pitchFamily="2" charset="-122"/>
                <a:cs typeface="宋体" panose="02010600030101010101" pitchFamily="2" charset="-122"/>
              </a:rPr>
              <a:t>网络架构支持丰富的南北向接口，包</a:t>
            </a:r>
            <a:r>
              <a:rPr sz="1800" dirty="0">
                <a:latin typeface="宋体" panose="02010600030101010101" pitchFamily="2" charset="-122"/>
                <a:cs typeface="宋体" panose="02010600030101010101" pitchFamily="2" charset="-122"/>
              </a:rPr>
              <a:t>括</a:t>
            </a:r>
            <a:r>
              <a:rPr sz="1800" spc="40" dirty="0">
                <a:latin typeface="Trebuchet MS" panose="020B0603020202020204"/>
                <a:cs typeface="Trebuchet MS" panose="020B0603020202020204"/>
              </a:rPr>
              <a:t>OpenFlow</a:t>
            </a:r>
            <a:r>
              <a:rPr sz="1800" spc="-5" dirty="0">
                <a:latin typeface="宋体" panose="02010600030101010101" pitchFamily="2" charset="-122"/>
                <a:cs typeface="宋体" panose="02010600030101010101" pitchFamily="2" charset="-122"/>
              </a:rPr>
              <a:t>、</a:t>
            </a:r>
            <a:r>
              <a:rPr sz="1800" spc="120" dirty="0">
                <a:latin typeface="Trebuchet MS" panose="020B0603020202020204"/>
                <a:cs typeface="Trebuchet MS" panose="020B0603020202020204"/>
              </a:rPr>
              <a:t>OVSDB</a:t>
            </a:r>
            <a:r>
              <a:rPr sz="1800" dirty="0">
                <a:latin typeface="宋体" panose="02010600030101010101" pitchFamily="2" charset="-122"/>
                <a:cs typeface="宋体" panose="02010600030101010101" pitchFamily="2" charset="-122"/>
              </a:rPr>
              <a:t>、</a:t>
            </a:r>
            <a:r>
              <a:rPr sz="1800" spc="95" dirty="0">
                <a:latin typeface="Trebuchet MS" panose="020B0603020202020204"/>
                <a:cs typeface="Trebuchet MS" panose="020B0603020202020204"/>
              </a:rPr>
              <a:t>NETCONF</a:t>
            </a:r>
            <a:r>
              <a:rPr sz="1800" spc="-5" dirty="0">
                <a:latin typeface="宋体" panose="02010600030101010101" pitchFamily="2" charset="-122"/>
                <a:cs typeface="宋体" panose="02010600030101010101" pitchFamily="2" charset="-122"/>
              </a:rPr>
              <a:t>、</a:t>
            </a:r>
            <a:r>
              <a:rPr sz="1800" spc="15" dirty="0">
                <a:latin typeface="Trebuchet MS" panose="020B0603020202020204"/>
                <a:cs typeface="Trebuchet MS" panose="020B0603020202020204"/>
              </a:rPr>
              <a:t>PCEP</a:t>
            </a:r>
            <a:r>
              <a:rPr sz="1800" dirty="0">
                <a:latin typeface="宋体" panose="02010600030101010101" pitchFamily="2" charset="-122"/>
                <a:cs typeface="宋体" panose="02010600030101010101" pitchFamily="2" charset="-122"/>
              </a:rPr>
              <a:t>、</a:t>
            </a:r>
            <a:r>
              <a:rPr sz="1800" spc="-350" dirty="0">
                <a:latin typeface="宋体" panose="02010600030101010101" pitchFamily="2" charset="-122"/>
                <a:cs typeface="宋体" panose="02010600030101010101" pitchFamily="2" charset="-122"/>
              </a:rPr>
              <a:t> </a:t>
            </a:r>
            <a:r>
              <a:rPr sz="1800" spc="15" dirty="0">
                <a:latin typeface="Trebuchet MS" panose="020B0603020202020204"/>
                <a:cs typeface="Trebuchet MS" panose="020B0603020202020204"/>
              </a:rPr>
              <a:t>RESTful</a:t>
            </a:r>
            <a:r>
              <a:rPr sz="1800" spc="5" dirty="0">
                <a:latin typeface="Trebuchet MS" panose="020B0603020202020204"/>
                <a:cs typeface="Trebuchet MS" panose="020B0603020202020204"/>
              </a:rPr>
              <a:t> </a:t>
            </a:r>
            <a:r>
              <a:rPr sz="1800" dirty="0">
                <a:latin typeface="宋体" panose="02010600030101010101" pitchFamily="2" charset="-122"/>
                <a:cs typeface="宋体" panose="02010600030101010101" pitchFamily="2" charset="-122"/>
              </a:rPr>
              <a:t>、</a:t>
            </a:r>
            <a:endParaRPr sz="1800">
              <a:latin typeface="宋体" panose="02010600030101010101" pitchFamily="2" charset="-122"/>
              <a:cs typeface="宋体" panose="02010600030101010101" pitchFamily="2" charset="-122"/>
            </a:endParaRPr>
          </a:p>
          <a:p>
            <a:pPr marL="314325">
              <a:lnSpc>
                <a:spcPct val="100000"/>
              </a:lnSpc>
              <a:spcBef>
                <a:spcPts val="5"/>
              </a:spcBef>
            </a:pPr>
            <a:r>
              <a:rPr sz="1800" spc="175" dirty="0">
                <a:latin typeface="Trebuchet MS" panose="020B0603020202020204"/>
                <a:cs typeface="Trebuchet MS" panose="020B0603020202020204"/>
              </a:rPr>
              <a:t>SNMP</a:t>
            </a:r>
            <a:r>
              <a:rPr sz="1800" dirty="0">
                <a:latin typeface="宋体" panose="02010600030101010101" pitchFamily="2" charset="-122"/>
                <a:cs typeface="宋体" panose="02010600030101010101" pitchFamily="2" charset="-122"/>
              </a:rPr>
              <a:t>、</a:t>
            </a:r>
            <a:r>
              <a:rPr sz="1800" spc="40" dirty="0">
                <a:latin typeface="Trebuchet MS" panose="020B0603020202020204"/>
                <a:cs typeface="Trebuchet MS" panose="020B0603020202020204"/>
              </a:rPr>
              <a:t>BGP</a:t>
            </a:r>
            <a:r>
              <a:rPr sz="1800" dirty="0">
                <a:latin typeface="宋体" panose="02010600030101010101" pitchFamily="2" charset="-122"/>
                <a:cs typeface="宋体" panose="02010600030101010101" pitchFamily="2" charset="-122"/>
              </a:rPr>
              <a:t>、</a:t>
            </a:r>
            <a:r>
              <a:rPr sz="1800" dirty="0">
                <a:latin typeface="Trebuchet MS" panose="020B0603020202020204"/>
                <a:cs typeface="Trebuchet MS" panose="020B0603020202020204"/>
              </a:rPr>
              <a:t>JsonRPC</a:t>
            </a:r>
            <a:r>
              <a:rPr sz="1800" dirty="0">
                <a:latin typeface="宋体" panose="02010600030101010101" pitchFamily="2" charset="-122"/>
                <a:cs typeface="宋体" panose="02010600030101010101" pitchFamily="2" charset="-122"/>
              </a:rPr>
              <a:t>、</a:t>
            </a:r>
            <a:r>
              <a:rPr sz="1800" spc="70" dirty="0">
                <a:latin typeface="Trebuchet MS" panose="020B0603020202020204"/>
                <a:cs typeface="Trebuchet MS" panose="020B0603020202020204"/>
              </a:rPr>
              <a:t>RESTCONF</a:t>
            </a:r>
            <a:r>
              <a:rPr sz="1800" dirty="0">
                <a:latin typeface="宋体" panose="02010600030101010101" pitchFamily="2" charset="-122"/>
                <a:cs typeface="宋体" panose="02010600030101010101" pitchFamily="2" charset="-122"/>
              </a:rPr>
              <a:t>等。</a:t>
            </a:r>
            <a:endParaRPr sz="1800">
              <a:latin typeface="宋体" panose="02010600030101010101" pitchFamily="2" charset="-122"/>
              <a:cs typeface="宋体" panose="02010600030101010101" pitchFamily="2" charset="-122"/>
            </a:endParaRPr>
          </a:p>
        </p:txBody>
      </p:sp>
      <p:sp>
        <p:nvSpPr>
          <p:cNvPr id="91" name="object 91"/>
          <p:cNvSpPr/>
          <p:nvPr/>
        </p:nvSpPr>
        <p:spPr>
          <a:xfrm>
            <a:off x="816863" y="2903220"/>
            <a:ext cx="10503535" cy="464820"/>
          </a:xfrm>
          <a:custGeom>
            <a:avLst/>
            <a:gdLst/>
            <a:ahLst/>
            <a:cxnLst/>
            <a:rect l="l" t="t" r="r" b="b"/>
            <a:pathLst>
              <a:path w="10503535" h="464820">
                <a:moveTo>
                  <a:pt x="0" y="464820"/>
                </a:moveTo>
                <a:lnTo>
                  <a:pt x="10503408" y="464820"/>
                </a:lnTo>
                <a:lnTo>
                  <a:pt x="10503408" y="0"/>
                </a:lnTo>
                <a:lnTo>
                  <a:pt x="0" y="0"/>
                </a:lnTo>
                <a:lnTo>
                  <a:pt x="0" y="464820"/>
                </a:lnTo>
                <a:close/>
              </a:path>
            </a:pathLst>
          </a:custGeom>
          <a:solidFill>
            <a:srgbClr val="F3FAFD"/>
          </a:solidFill>
        </p:spPr>
        <p:txBody>
          <a:bodyPr wrap="square" lIns="0" tIns="0" rIns="0" bIns="0" rtlCol="0"/>
          <a:lstStyle/>
          <a:p/>
        </p:txBody>
      </p:sp>
      <p:sp>
        <p:nvSpPr>
          <p:cNvPr id="92" name="object 92"/>
          <p:cNvSpPr/>
          <p:nvPr/>
        </p:nvSpPr>
        <p:spPr>
          <a:xfrm>
            <a:off x="816863" y="2903220"/>
            <a:ext cx="10503535" cy="464820"/>
          </a:xfrm>
          <a:custGeom>
            <a:avLst/>
            <a:gdLst/>
            <a:ahLst/>
            <a:cxnLst/>
            <a:rect l="l" t="t" r="r" b="b"/>
            <a:pathLst>
              <a:path w="10503535" h="464820">
                <a:moveTo>
                  <a:pt x="0" y="464820"/>
                </a:moveTo>
                <a:lnTo>
                  <a:pt x="10503408" y="464820"/>
                </a:lnTo>
                <a:lnTo>
                  <a:pt x="10503408" y="0"/>
                </a:lnTo>
                <a:lnTo>
                  <a:pt x="0" y="0"/>
                </a:lnTo>
                <a:lnTo>
                  <a:pt x="0" y="464820"/>
                </a:lnTo>
                <a:close/>
              </a:path>
            </a:pathLst>
          </a:custGeom>
          <a:ln w="12191">
            <a:solidFill>
              <a:srgbClr val="0E4B82"/>
            </a:solidFill>
          </a:ln>
        </p:spPr>
        <p:txBody>
          <a:bodyPr wrap="square" lIns="0" tIns="0" rIns="0" bIns="0" rtlCol="0"/>
          <a:lstStyle/>
          <a:p/>
        </p:txBody>
      </p:sp>
      <p:sp>
        <p:nvSpPr>
          <p:cNvPr id="93" name="object 93"/>
          <p:cNvSpPr txBox="1"/>
          <p:nvPr/>
        </p:nvSpPr>
        <p:spPr>
          <a:xfrm>
            <a:off x="1524380" y="2995422"/>
            <a:ext cx="931544" cy="269240"/>
          </a:xfrm>
          <a:prstGeom prst="rect">
            <a:avLst/>
          </a:prstGeom>
        </p:spPr>
        <p:txBody>
          <a:bodyPr vert="horz" wrap="square" lIns="0" tIns="12065" rIns="0" bIns="0" rtlCol="0">
            <a:spAutoFit/>
          </a:bodyPr>
          <a:lstStyle/>
          <a:p>
            <a:pPr marL="12700">
              <a:lnSpc>
                <a:spcPct val="100000"/>
              </a:lnSpc>
              <a:spcBef>
                <a:spcPts val="95"/>
              </a:spcBef>
            </a:pPr>
            <a:r>
              <a:rPr sz="1600" spc="85" dirty="0">
                <a:latin typeface="Trebuchet MS" panose="020B0603020202020204"/>
                <a:cs typeface="Trebuchet MS" panose="020B0603020202020204"/>
              </a:rPr>
              <a:t>NBI</a:t>
            </a:r>
            <a:r>
              <a:rPr sz="1600" spc="-60" dirty="0">
                <a:latin typeface="Trebuchet MS" panose="020B0603020202020204"/>
                <a:cs typeface="Trebuchet MS" panose="020B0603020202020204"/>
              </a:rPr>
              <a:t> </a:t>
            </a:r>
            <a:r>
              <a:rPr sz="1600" spc="5" dirty="0">
                <a:latin typeface="Trebuchet MS" panose="020B0603020202020204"/>
                <a:cs typeface="Trebuchet MS" panose="020B0603020202020204"/>
              </a:rPr>
              <a:t>Plane</a:t>
            </a:r>
            <a:endParaRPr sz="1600">
              <a:latin typeface="Trebuchet MS" panose="020B0603020202020204"/>
              <a:cs typeface="Trebuchet MS" panose="020B0603020202020204"/>
            </a:endParaRPr>
          </a:p>
        </p:txBody>
      </p:sp>
      <p:graphicFrame>
        <p:nvGraphicFramePr>
          <p:cNvPr id="94" name="object 94"/>
          <p:cNvGraphicFramePr>
            <a:graphicFrameLocks noGrp="1"/>
          </p:cNvGraphicFramePr>
          <p:nvPr/>
        </p:nvGraphicFramePr>
        <p:xfrm>
          <a:off x="3090672" y="2967227"/>
          <a:ext cx="8188959" cy="341630"/>
        </p:xfrm>
        <a:graphic>
          <a:graphicData uri="http://schemas.openxmlformats.org/drawingml/2006/table">
            <a:tbl>
              <a:tblPr firstRow="1" bandRow="1">
                <a:tableStyleId>{2D5ABB26-0587-4C30-8999-92F81FD0307C}</a:tableStyleId>
              </a:tblPr>
              <a:tblGrid>
                <a:gridCol w="1464310"/>
                <a:gridCol w="1597660"/>
                <a:gridCol w="1799589"/>
                <a:gridCol w="1552575"/>
                <a:gridCol w="1772920"/>
              </a:tblGrid>
              <a:tr h="341375">
                <a:tc>
                  <a:txBody>
                    <a:bodyPr/>
                    <a:lstStyle/>
                    <a:p>
                      <a:pPr marL="408940">
                        <a:lnSpc>
                          <a:spcPct val="100000"/>
                        </a:lnSpc>
                        <a:spcBef>
                          <a:spcPts val="440"/>
                        </a:spcBef>
                      </a:pPr>
                      <a:r>
                        <a:rPr sz="1400" b="1" spc="-20" dirty="0">
                          <a:solidFill>
                            <a:srgbClr val="FFFFFF"/>
                          </a:solidFill>
                          <a:latin typeface="Trebuchet MS" panose="020B0603020202020204"/>
                          <a:cs typeface="Trebuchet MS" panose="020B0603020202020204"/>
                        </a:rPr>
                        <a:t>RESTful</a:t>
                      </a:r>
                      <a:endParaRPr sz="1400">
                        <a:latin typeface="Trebuchet MS" panose="020B0603020202020204"/>
                        <a:cs typeface="Trebuchet MS" panose="020B0603020202020204"/>
                      </a:endParaRPr>
                    </a:p>
                  </a:txBody>
                  <a:tcPr marL="0" marR="0" marT="55880" marB="0">
                    <a:lnR w="76200">
                      <a:solidFill>
                        <a:srgbClr val="FFFFFF"/>
                      </a:solidFill>
                      <a:prstDash val="solid"/>
                    </a:lnR>
                    <a:solidFill>
                      <a:srgbClr val="0E4B82"/>
                    </a:solidFill>
                  </a:tcPr>
                </a:tc>
                <a:tc>
                  <a:txBody>
                    <a:bodyPr/>
                    <a:lstStyle/>
                    <a:p>
                      <a:pPr algn="ctr">
                        <a:lnSpc>
                          <a:spcPct val="100000"/>
                        </a:lnSpc>
                        <a:spcBef>
                          <a:spcPts val="440"/>
                        </a:spcBef>
                      </a:pPr>
                      <a:r>
                        <a:rPr sz="1400" b="1" spc="100" dirty="0">
                          <a:solidFill>
                            <a:srgbClr val="FFFFFF"/>
                          </a:solidFill>
                          <a:latin typeface="Trebuchet MS" panose="020B0603020202020204"/>
                          <a:cs typeface="Trebuchet MS" panose="020B0603020202020204"/>
                        </a:rPr>
                        <a:t>SNMP</a:t>
                      </a:r>
                      <a:endParaRPr sz="1400">
                        <a:latin typeface="Trebuchet MS" panose="020B0603020202020204"/>
                        <a:cs typeface="Trebuchet MS" panose="020B0603020202020204"/>
                      </a:endParaRPr>
                    </a:p>
                  </a:txBody>
                  <a:tcPr marL="0" marR="0" marT="55880" marB="0">
                    <a:lnL w="76200">
                      <a:solidFill>
                        <a:srgbClr val="FFFFFF"/>
                      </a:solidFill>
                      <a:prstDash val="solid"/>
                    </a:lnL>
                    <a:lnR w="53975">
                      <a:solidFill>
                        <a:srgbClr val="FFFFFF"/>
                      </a:solidFill>
                      <a:prstDash val="solid"/>
                    </a:lnR>
                    <a:solidFill>
                      <a:srgbClr val="0E4B82"/>
                    </a:solidFill>
                  </a:tcPr>
                </a:tc>
                <a:tc>
                  <a:txBody>
                    <a:bodyPr/>
                    <a:lstStyle/>
                    <a:p>
                      <a:pPr marL="326390">
                        <a:lnSpc>
                          <a:spcPct val="100000"/>
                        </a:lnSpc>
                        <a:spcBef>
                          <a:spcPts val="440"/>
                        </a:spcBef>
                      </a:pPr>
                      <a:r>
                        <a:rPr sz="1400" b="1" spc="45" dirty="0">
                          <a:solidFill>
                            <a:srgbClr val="FFFFFF"/>
                          </a:solidFill>
                          <a:latin typeface="Trebuchet MS" panose="020B0603020202020204"/>
                          <a:cs typeface="Trebuchet MS" panose="020B0603020202020204"/>
                        </a:rPr>
                        <a:t>MTOSI/CORBA</a:t>
                      </a:r>
                      <a:endParaRPr sz="1400">
                        <a:latin typeface="Trebuchet MS" panose="020B0603020202020204"/>
                        <a:cs typeface="Trebuchet MS" panose="020B0603020202020204"/>
                      </a:endParaRPr>
                    </a:p>
                  </a:txBody>
                  <a:tcPr marL="0" marR="0" marT="55880" marB="0">
                    <a:lnL w="53975">
                      <a:solidFill>
                        <a:srgbClr val="FFFFFF"/>
                      </a:solidFill>
                      <a:prstDash val="solid"/>
                    </a:lnL>
                    <a:lnR w="53975">
                      <a:solidFill>
                        <a:srgbClr val="FFFFFF"/>
                      </a:solidFill>
                      <a:prstDash val="solid"/>
                    </a:lnR>
                    <a:solidFill>
                      <a:srgbClr val="0E4B82"/>
                    </a:solidFill>
                  </a:tcPr>
                </a:tc>
                <a:tc>
                  <a:txBody>
                    <a:bodyPr/>
                    <a:lstStyle/>
                    <a:p>
                      <a:pPr marL="314325">
                        <a:lnSpc>
                          <a:spcPct val="100000"/>
                        </a:lnSpc>
                        <a:spcBef>
                          <a:spcPts val="440"/>
                        </a:spcBef>
                      </a:pPr>
                      <a:r>
                        <a:rPr sz="1400" b="1" spc="-15" dirty="0">
                          <a:solidFill>
                            <a:srgbClr val="FFFFFF"/>
                          </a:solidFill>
                          <a:latin typeface="Trebuchet MS" panose="020B0603020202020204"/>
                          <a:cs typeface="Trebuchet MS" panose="020B0603020202020204"/>
                        </a:rPr>
                        <a:t>Kafka/SFTP</a:t>
                      </a:r>
                      <a:endParaRPr sz="1400">
                        <a:latin typeface="Trebuchet MS" panose="020B0603020202020204"/>
                        <a:cs typeface="Trebuchet MS" panose="020B0603020202020204"/>
                      </a:endParaRPr>
                    </a:p>
                  </a:txBody>
                  <a:tcPr marL="0" marR="0" marT="55880" marB="0">
                    <a:lnL w="53975">
                      <a:solidFill>
                        <a:srgbClr val="FFFFFF"/>
                      </a:solidFill>
                      <a:prstDash val="solid"/>
                    </a:lnL>
                    <a:lnR w="53975">
                      <a:solidFill>
                        <a:srgbClr val="FFFFFF"/>
                      </a:solidFill>
                      <a:prstDash val="solid"/>
                    </a:lnR>
                    <a:solidFill>
                      <a:srgbClr val="0E4B82"/>
                    </a:solidFill>
                  </a:tcPr>
                </a:tc>
                <a:tc>
                  <a:txBody>
                    <a:bodyPr/>
                    <a:lstStyle/>
                    <a:p>
                      <a:pPr marL="459740">
                        <a:lnSpc>
                          <a:spcPct val="100000"/>
                        </a:lnSpc>
                        <a:spcBef>
                          <a:spcPts val="440"/>
                        </a:spcBef>
                      </a:pPr>
                      <a:r>
                        <a:rPr sz="1400" b="1" spc="10" dirty="0">
                          <a:solidFill>
                            <a:srgbClr val="FFFFFF"/>
                          </a:solidFill>
                          <a:latin typeface="Trebuchet MS" panose="020B0603020202020204"/>
                          <a:cs typeface="Trebuchet MS" panose="020B0603020202020204"/>
                        </a:rPr>
                        <a:t>RESTCONF</a:t>
                      </a:r>
                      <a:endParaRPr sz="1400">
                        <a:latin typeface="Trebuchet MS" panose="020B0603020202020204"/>
                        <a:cs typeface="Trebuchet MS" panose="020B0603020202020204"/>
                      </a:endParaRPr>
                    </a:p>
                  </a:txBody>
                  <a:tcPr marL="0" marR="0" marT="55880" marB="0">
                    <a:lnL w="53975">
                      <a:solidFill>
                        <a:srgbClr val="FFFFFF"/>
                      </a:solidFill>
                      <a:prstDash val="solid"/>
                    </a:lnL>
                    <a:solidFill>
                      <a:srgbClr val="0E4B82"/>
                    </a:solidFill>
                  </a:tcPr>
                </a:tc>
              </a:tr>
            </a:tbl>
          </a:graphicData>
        </a:graphic>
      </p:graphicFrame>
      <p:sp>
        <p:nvSpPr>
          <p:cNvPr id="95" name="object 95"/>
          <p:cNvSpPr/>
          <p:nvPr/>
        </p:nvSpPr>
        <p:spPr>
          <a:xfrm>
            <a:off x="804672" y="3860291"/>
            <a:ext cx="10518775" cy="646430"/>
          </a:xfrm>
          <a:custGeom>
            <a:avLst/>
            <a:gdLst/>
            <a:ahLst/>
            <a:cxnLst/>
            <a:rect l="l" t="t" r="r" b="b"/>
            <a:pathLst>
              <a:path w="10518775" h="646429">
                <a:moveTo>
                  <a:pt x="0" y="646175"/>
                </a:moveTo>
                <a:lnTo>
                  <a:pt x="10518648" y="646175"/>
                </a:lnTo>
                <a:lnTo>
                  <a:pt x="10518648" y="0"/>
                </a:lnTo>
                <a:lnTo>
                  <a:pt x="0" y="0"/>
                </a:lnTo>
                <a:lnTo>
                  <a:pt x="0" y="646175"/>
                </a:lnTo>
                <a:close/>
              </a:path>
            </a:pathLst>
          </a:custGeom>
          <a:ln w="12192">
            <a:solidFill>
              <a:srgbClr val="A6D2FF"/>
            </a:solidFill>
          </a:ln>
        </p:spPr>
        <p:txBody>
          <a:bodyPr wrap="square" lIns="0" tIns="0" rIns="0" bIns="0" rtlCol="0"/>
          <a:lstStyle/>
          <a:p/>
        </p:txBody>
      </p:sp>
      <p:sp>
        <p:nvSpPr>
          <p:cNvPr id="96" name="object 96"/>
          <p:cNvSpPr/>
          <p:nvPr/>
        </p:nvSpPr>
        <p:spPr>
          <a:xfrm>
            <a:off x="4428744" y="3948684"/>
            <a:ext cx="2734055" cy="504444"/>
          </a:xfrm>
          <a:prstGeom prst="rect">
            <a:avLst/>
          </a:prstGeom>
          <a:blipFill>
            <a:blip r:embed="rId9" cstate="print"/>
            <a:stretch>
              <a:fillRect/>
            </a:stretch>
          </a:blipFill>
        </p:spPr>
        <p:txBody>
          <a:bodyPr wrap="square" lIns="0" tIns="0" rIns="0" bIns="0" rtlCol="0"/>
          <a:lstStyle/>
          <a:p/>
        </p:txBody>
      </p:sp>
      <p:sp>
        <p:nvSpPr>
          <p:cNvPr id="97" name="object 97"/>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17</a:t>
            </a:r>
            <a:r>
              <a:rPr spc="40" dirty="0"/>
              <a:t>页</a:t>
            </a:r>
            <a:endParaRPr spc="40" dirty="0"/>
          </a:p>
        </p:txBody>
      </p:sp>
      <p:sp>
        <p:nvSpPr>
          <p:cNvPr id="98" name="object 98"/>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970" y="846836"/>
            <a:ext cx="8205470" cy="513715"/>
          </a:xfrm>
          <a:prstGeom prst="rect">
            <a:avLst/>
          </a:prstGeom>
        </p:spPr>
        <p:txBody>
          <a:bodyPr vert="horz" wrap="square" lIns="0" tIns="13335" rIns="0" bIns="0" rtlCol="0">
            <a:spAutoFit/>
          </a:bodyPr>
          <a:lstStyle/>
          <a:p>
            <a:pPr marL="12700">
              <a:lnSpc>
                <a:spcPct val="100000"/>
              </a:lnSpc>
              <a:spcBef>
                <a:spcPts val="105"/>
              </a:spcBef>
            </a:pPr>
            <a:r>
              <a:rPr spc="10" dirty="0"/>
              <a:t>华为</a:t>
            </a:r>
            <a:r>
              <a:rPr spc="225" dirty="0">
                <a:latin typeface="Trebuchet MS" panose="020B0603020202020204"/>
                <a:cs typeface="Trebuchet MS" panose="020B0603020202020204"/>
              </a:rPr>
              <a:t>SDN</a:t>
            </a:r>
            <a:r>
              <a:rPr spc="5" dirty="0"/>
              <a:t>解</a:t>
            </a:r>
            <a:r>
              <a:rPr dirty="0"/>
              <a:t>决</a:t>
            </a:r>
            <a:r>
              <a:rPr spc="5" dirty="0"/>
              <a:t>方</a:t>
            </a:r>
            <a:r>
              <a:rPr dirty="0"/>
              <a:t>案</a:t>
            </a:r>
            <a:r>
              <a:rPr spc="165" dirty="0"/>
              <a:t> </a:t>
            </a:r>
            <a:r>
              <a:rPr spc="8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10" dirty="0"/>
              <a:t>管、控、析构建智简网络</a:t>
            </a:r>
            <a:endParaRPr spc="10" dirty="0"/>
          </a:p>
        </p:txBody>
      </p:sp>
      <p:sp>
        <p:nvSpPr>
          <p:cNvPr id="3" name="object 3"/>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4" name="object 4"/>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5" name="object 5"/>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6" name="object 6"/>
          <p:cNvSpPr/>
          <p:nvPr/>
        </p:nvSpPr>
        <p:spPr>
          <a:xfrm>
            <a:off x="1537716" y="1520952"/>
            <a:ext cx="10126980" cy="829310"/>
          </a:xfrm>
          <a:custGeom>
            <a:avLst/>
            <a:gdLst/>
            <a:ahLst/>
            <a:cxnLst/>
            <a:rect l="l" t="t" r="r" b="b"/>
            <a:pathLst>
              <a:path w="10126980" h="829310">
                <a:moveTo>
                  <a:pt x="0" y="829056"/>
                </a:moveTo>
                <a:lnTo>
                  <a:pt x="10126980" y="829056"/>
                </a:lnTo>
                <a:lnTo>
                  <a:pt x="10126980" y="0"/>
                </a:lnTo>
                <a:lnTo>
                  <a:pt x="0" y="0"/>
                </a:lnTo>
                <a:lnTo>
                  <a:pt x="0" y="829056"/>
                </a:lnTo>
                <a:close/>
              </a:path>
            </a:pathLst>
          </a:custGeom>
          <a:ln w="12192">
            <a:solidFill>
              <a:srgbClr val="0E4B82"/>
            </a:solidFill>
          </a:ln>
        </p:spPr>
        <p:txBody>
          <a:bodyPr wrap="square" lIns="0" tIns="0" rIns="0" bIns="0" rtlCol="0"/>
          <a:lstStyle/>
          <a:p/>
        </p:txBody>
      </p:sp>
      <p:sp>
        <p:nvSpPr>
          <p:cNvPr id="7" name="object 7"/>
          <p:cNvSpPr txBox="1"/>
          <p:nvPr/>
        </p:nvSpPr>
        <p:spPr>
          <a:xfrm>
            <a:off x="5330063" y="1724405"/>
            <a:ext cx="418465" cy="513080"/>
          </a:xfrm>
          <a:prstGeom prst="rect">
            <a:avLst/>
          </a:prstGeom>
        </p:spPr>
        <p:txBody>
          <a:bodyPr vert="horz" wrap="square" lIns="0" tIns="12065" rIns="0" bIns="0" rtlCol="0">
            <a:spAutoFit/>
          </a:bodyPr>
          <a:lstStyle/>
          <a:p>
            <a:pPr>
              <a:lnSpc>
                <a:spcPct val="100000"/>
              </a:lnSpc>
              <a:spcBef>
                <a:spcPts val="95"/>
              </a:spcBef>
            </a:pPr>
            <a:r>
              <a:rPr sz="1600" spc="-5" dirty="0">
                <a:latin typeface="宋体" panose="02010600030101010101" pitchFamily="2" charset="-122"/>
                <a:cs typeface="宋体" panose="02010600030101010101" pitchFamily="2" charset="-122"/>
              </a:rPr>
              <a:t>自助</a:t>
            </a:r>
            <a:endParaRPr sz="1600">
              <a:latin typeface="宋体" panose="02010600030101010101" pitchFamily="2" charset="-122"/>
              <a:cs typeface="宋体" panose="02010600030101010101" pitchFamily="2" charset="-122"/>
            </a:endParaRPr>
          </a:p>
          <a:p>
            <a:pPr>
              <a:lnSpc>
                <a:spcPct val="100000"/>
              </a:lnSpc>
            </a:pPr>
            <a:r>
              <a:rPr sz="1600" spc="-10" dirty="0">
                <a:latin typeface="宋体" panose="02010600030101010101" pitchFamily="2" charset="-122"/>
                <a:cs typeface="宋体" panose="02010600030101010101" pitchFamily="2" charset="-122"/>
              </a:rPr>
              <a:t>门户</a:t>
            </a:r>
            <a:endParaRPr sz="1600">
              <a:latin typeface="宋体" panose="02010600030101010101" pitchFamily="2" charset="-122"/>
              <a:cs typeface="宋体" panose="02010600030101010101" pitchFamily="2" charset="-122"/>
            </a:endParaRPr>
          </a:p>
        </p:txBody>
      </p:sp>
      <p:sp>
        <p:nvSpPr>
          <p:cNvPr id="8" name="object 8"/>
          <p:cNvSpPr/>
          <p:nvPr/>
        </p:nvSpPr>
        <p:spPr>
          <a:xfrm>
            <a:off x="6594347" y="1696211"/>
            <a:ext cx="131063" cy="236220"/>
          </a:xfrm>
          <a:prstGeom prst="rect">
            <a:avLst/>
          </a:prstGeom>
          <a:blipFill>
            <a:blip r:embed="rId1" cstate="print"/>
            <a:stretch>
              <a:fillRect/>
            </a:stretch>
          </a:blipFill>
        </p:spPr>
        <p:txBody>
          <a:bodyPr wrap="square" lIns="0" tIns="0" rIns="0" bIns="0" rtlCol="0"/>
          <a:lstStyle/>
          <a:p/>
        </p:txBody>
      </p:sp>
      <p:sp>
        <p:nvSpPr>
          <p:cNvPr id="9" name="object 9"/>
          <p:cNvSpPr txBox="1"/>
          <p:nvPr/>
        </p:nvSpPr>
        <p:spPr>
          <a:xfrm>
            <a:off x="6919848" y="1734388"/>
            <a:ext cx="418465" cy="516255"/>
          </a:xfrm>
          <a:prstGeom prst="rect">
            <a:avLst/>
          </a:prstGeom>
        </p:spPr>
        <p:txBody>
          <a:bodyPr vert="horz" wrap="square" lIns="0" tIns="12065" rIns="0" bIns="0" rtlCol="0">
            <a:spAutoFit/>
          </a:bodyPr>
          <a:lstStyle/>
          <a:p>
            <a:pPr>
              <a:lnSpc>
                <a:spcPct val="100000"/>
              </a:lnSpc>
              <a:spcBef>
                <a:spcPts val="95"/>
              </a:spcBef>
            </a:pPr>
            <a:r>
              <a:rPr sz="1600" spc="-10" dirty="0">
                <a:latin typeface="宋体" panose="02010600030101010101" pitchFamily="2" charset="-122"/>
                <a:cs typeface="宋体" panose="02010600030101010101" pitchFamily="2" charset="-122"/>
              </a:rPr>
              <a:t>移动</a:t>
            </a:r>
            <a:endParaRPr sz="1600">
              <a:latin typeface="宋体" panose="02010600030101010101" pitchFamily="2" charset="-122"/>
              <a:cs typeface="宋体" panose="02010600030101010101" pitchFamily="2" charset="-122"/>
            </a:endParaRPr>
          </a:p>
          <a:p>
            <a:pPr marL="20955">
              <a:lnSpc>
                <a:spcPct val="100000"/>
              </a:lnSpc>
              <a:spcBef>
                <a:spcPts val="30"/>
              </a:spcBef>
            </a:pPr>
            <a:r>
              <a:rPr sz="1600" spc="40" dirty="0">
                <a:latin typeface="Trebuchet MS" panose="020B0603020202020204"/>
                <a:cs typeface="Trebuchet MS" panose="020B0603020202020204"/>
              </a:rPr>
              <a:t>APP</a:t>
            </a:r>
            <a:endParaRPr sz="1600">
              <a:latin typeface="Trebuchet MS" panose="020B0603020202020204"/>
              <a:cs typeface="Trebuchet MS" panose="020B0603020202020204"/>
            </a:endParaRPr>
          </a:p>
        </p:txBody>
      </p:sp>
      <p:sp>
        <p:nvSpPr>
          <p:cNvPr id="10" name="object 10"/>
          <p:cNvSpPr/>
          <p:nvPr/>
        </p:nvSpPr>
        <p:spPr>
          <a:xfrm>
            <a:off x="8203692" y="1645411"/>
            <a:ext cx="329565" cy="241300"/>
          </a:xfrm>
          <a:custGeom>
            <a:avLst/>
            <a:gdLst/>
            <a:ahLst/>
            <a:cxnLst/>
            <a:rect l="l" t="t" r="r" b="b"/>
            <a:pathLst>
              <a:path w="329565" h="241300">
                <a:moveTo>
                  <a:pt x="260603" y="120650"/>
                </a:moveTo>
                <a:lnTo>
                  <a:pt x="258444" y="120650"/>
                </a:lnTo>
                <a:lnTo>
                  <a:pt x="258444" y="209550"/>
                </a:lnTo>
                <a:lnTo>
                  <a:pt x="257301" y="214629"/>
                </a:lnTo>
                <a:lnTo>
                  <a:pt x="256158" y="217170"/>
                </a:lnTo>
                <a:lnTo>
                  <a:pt x="255015" y="220979"/>
                </a:lnTo>
                <a:lnTo>
                  <a:pt x="251713" y="223520"/>
                </a:lnTo>
                <a:lnTo>
                  <a:pt x="248284" y="226060"/>
                </a:lnTo>
                <a:lnTo>
                  <a:pt x="244982" y="228600"/>
                </a:lnTo>
                <a:lnTo>
                  <a:pt x="134874" y="228600"/>
                </a:lnTo>
                <a:lnTo>
                  <a:pt x="134874" y="232410"/>
                </a:lnTo>
                <a:lnTo>
                  <a:pt x="135889" y="236220"/>
                </a:lnTo>
                <a:lnTo>
                  <a:pt x="138175" y="238760"/>
                </a:lnTo>
                <a:lnTo>
                  <a:pt x="141604" y="241300"/>
                </a:lnTo>
                <a:lnTo>
                  <a:pt x="265175" y="241300"/>
                </a:lnTo>
                <a:lnTo>
                  <a:pt x="268477" y="238760"/>
                </a:lnTo>
                <a:lnTo>
                  <a:pt x="271906" y="236220"/>
                </a:lnTo>
                <a:lnTo>
                  <a:pt x="271906" y="127000"/>
                </a:lnTo>
                <a:lnTo>
                  <a:pt x="268477" y="123189"/>
                </a:lnTo>
                <a:lnTo>
                  <a:pt x="265175" y="121920"/>
                </a:lnTo>
                <a:lnTo>
                  <a:pt x="260603" y="120650"/>
                </a:lnTo>
                <a:close/>
              </a:path>
              <a:path w="329565" h="241300">
                <a:moveTo>
                  <a:pt x="241553" y="99060"/>
                </a:moveTo>
                <a:lnTo>
                  <a:pt x="233679" y="99060"/>
                </a:lnTo>
                <a:lnTo>
                  <a:pt x="233679" y="191770"/>
                </a:lnTo>
                <a:lnTo>
                  <a:pt x="232536" y="195579"/>
                </a:lnTo>
                <a:lnTo>
                  <a:pt x="230377" y="198120"/>
                </a:lnTo>
                <a:lnTo>
                  <a:pt x="224662" y="204470"/>
                </a:lnTo>
                <a:lnTo>
                  <a:pt x="220217" y="205739"/>
                </a:lnTo>
                <a:lnTo>
                  <a:pt x="216788" y="207010"/>
                </a:lnTo>
                <a:lnTo>
                  <a:pt x="110108" y="207010"/>
                </a:lnTo>
                <a:lnTo>
                  <a:pt x="110108" y="209550"/>
                </a:lnTo>
                <a:lnTo>
                  <a:pt x="111251" y="214629"/>
                </a:lnTo>
                <a:lnTo>
                  <a:pt x="113410" y="217170"/>
                </a:lnTo>
                <a:lnTo>
                  <a:pt x="122427" y="219710"/>
                </a:lnTo>
                <a:lnTo>
                  <a:pt x="237108" y="219710"/>
                </a:lnTo>
                <a:lnTo>
                  <a:pt x="241553" y="218439"/>
                </a:lnTo>
                <a:lnTo>
                  <a:pt x="244982" y="217170"/>
                </a:lnTo>
                <a:lnTo>
                  <a:pt x="247141" y="214629"/>
                </a:lnTo>
                <a:lnTo>
                  <a:pt x="248284" y="209550"/>
                </a:lnTo>
                <a:lnTo>
                  <a:pt x="248284" y="109220"/>
                </a:lnTo>
                <a:lnTo>
                  <a:pt x="247141" y="105410"/>
                </a:lnTo>
                <a:lnTo>
                  <a:pt x="244982" y="101600"/>
                </a:lnTo>
                <a:lnTo>
                  <a:pt x="241553" y="99060"/>
                </a:lnTo>
                <a:close/>
              </a:path>
              <a:path w="329565" h="241300">
                <a:moveTo>
                  <a:pt x="212343" y="76200"/>
                </a:moveTo>
                <a:lnTo>
                  <a:pt x="97789" y="76200"/>
                </a:lnTo>
                <a:lnTo>
                  <a:pt x="93217" y="77470"/>
                </a:lnTo>
                <a:lnTo>
                  <a:pt x="89915" y="78739"/>
                </a:lnTo>
                <a:lnTo>
                  <a:pt x="87629" y="82550"/>
                </a:lnTo>
                <a:lnTo>
                  <a:pt x="86486" y="87629"/>
                </a:lnTo>
                <a:lnTo>
                  <a:pt x="86486" y="187960"/>
                </a:lnTo>
                <a:lnTo>
                  <a:pt x="87629" y="191770"/>
                </a:lnTo>
                <a:lnTo>
                  <a:pt x="89915" y="195579"/>
                </a:lnTo>
                <a:lnTo>
                  <a:pt x="93217" y="196850"/>
                </a:lnTo>
                <a:lnTo>
                  <a:pt x="97789" y="198120"/>
                </a:lnTo>
                <a:lnTo>
                  <a:pt x="212343" y="198120"/>
                </a:lnTo>
                <a:lnTo>
                  <a:pt x="216788" y="196850"/>
                </a:lnTo>
                <a:lnTo>
                  <a:pt x="220217" y="195579"/>
                </a:lnTo>
                <a:lnTo>
                  <a:pt x="222503" y="191770"/>
                </a:lnTo>
                <a:lnTo>
                  <a:pt x="223519" y="187960"/>
                </a:lnTo>
                <a:lnTo>
                  <a:pt x="223519" y="162560"/>
                </a:lnTo>
                <a:lnTo>
                  <a:pt x="133730" y="162560"/>
                </a:lnTo>
                <a:lnTo>
                  <a:pt x="133730" y="151129"/>
                </a:lnTo>
                <a:lnTo>
                  <a:pt x="94360" y="151129"/>
                </a:lnTo>
                <a:lnTo>
                  <a:pt x="108965" y="111760"/>
                </a:lnTo>
                <a:lnTo>
                  <a:pt x="223519" y="111760"/>
                </a:lnTo>
                <a:lnTo>
                  <a:pt x="223519" y="87629"/>
                </a:lnTo>
                <a:lnTo>
                  <a:pt x="222503" y="82550"/>
                </a:lnTo>
                <a:lnTo>
                  <a:pt x="220217" y="78739"/>
                </a:lnTo>
                <a:lnTo>
                  <a:pt x="216788" y="77470"/>
                </a:lnTo>
                <a:lnTo>
                  <a:pt x="212343" y="76200"/>
                </a:lnTo>
                <a:close/>
              </a:path>
              <a:path w="329565" h="241300">
                <a:moveTo>
                  <a:pt x="169672" y="0"/>
                </a:moveTo>
                <a:lnTo>
                  <a:pt x="134874" y="0"/>
                </a:lnTo>
                <a:lnTo>
                  <a:pt x="125856" y="2539"/>
                </a:lnTo>
                <a:lnTo>
                  <a:pt x="86486" y="22860"/>
                </a:lnTo>
                <a:lnTo>
                  <a:pt x="69596" y="40639"/>
                </a:lnTo>
                <a:lnTo>
                  <a:pt x="65150" y="46989"/>
                </a:lnTo>
                <a:lnTo>
                  <a:pt x="60705" y="54610"/>
                </a:lnTo>
                <a:lnTo>
                  <a:pt x="56133" y="69850"/>
                </a:lnTo>
                <a:lnTo>
                  <a:pt x="53975" y="78739"/>
                </a:lnTo>
                <a:lnTo>
                  <a:pt x="42672" y="81279"/>
                </a:lnTo>
                <a:lnTo>
                  <a:pt x="9016" y="105410"/>
                </a:lnTo>
                <a:lnTo>
                  <a:pt x="0" y="142239"/>
                </a:lnTo>
                <a:lnTo>
                  <a:pt x="1142" y="146050"/>
                </a:lnTo>
                <a:lnTo>
                  <a:pt x="4444" y="157479"/>
                </a:lnTo>
                <a:lnTo>
                  <a:pt x="39369" y="187960"/>
                </a:lnTo>
                <a:lnTo>
                  <a:pt x="51688" y="191770"/>
                </a:lnTo>
                <a:lnTo>
                  <a:pt x="58419" y="191770"/>
                </a:lnTo>
                <a:lnTo>
                  <a:pt x="65150" y="193039"/>
                </a:lnTo>
                <a:lnTo>
                  <a:pt x="76453" y="193039"/>
                </a:lnTo>
                <a:lnTo>
                  <a:pt x="76453" y="82550"/>
                </a:lnTo>
                <a:lnTo>
                  <a:pt x="77469" y="78739"/>
                </a:lnTo>
                <a:lnTo>
                  <a:pt x="82041" y="73660"/>
                </a:lnTo>
                <a:lnTo>
                  <a:pt x="85343" y="71120"/>
                </a:lnTo>
                <a:lnTo>
                  <a:pt x="88773" y="68579"/>
                </a:lnTo>
                <a:lnTo>
                  <a:pt x="93217" y="68579"/>
                </a:lnTo>
                <a:lnTo>
                  <a:pt x="97789" y="67310"/>
                </a:lnTo>
                <a:lnTo>
                  <a:pt x="296629" y="67310"/>
                </a:lnTo>
                <a:lnTo>
                  <a:pt x="294385" y="66039"/>
                </a:lnTo>
                <a:lnTo>
                  <a:pt x="288798" y="63500"/>
                </a:lnTo>
                <a:lnTo>
                  <a:pt x="281939" y="59689"/>
                </a:lnTo>
                <a:lnTo>
                  <a:pt x="274192" y="57150"/>
                </a:lnTo>
                <a:lnTo>
                  <a:pt x="266318" y="55879"/>
                </a:lnTo>
                <a:lnTo>
                  <a:pt x="259587" y="55879"/>
                </a:lnTo>
                <a:lnTo>
                  <a:pt x="250571" y="54610"/>
                </a:lnTo>
                <a:lnTo>
                  <a:pt x="247141" y="54610"/>
                </a:lnTo>
                <a:lnTo>
                  <a:pt x="240410" y="43179"/>
                </a:lnTo>
                <a:lnTo>
                  <a:pt x="232536" y="31750"/>
                </a:lnTo>
                <a:lnTo>
                  <a:pt x="222503" y="22860"/>
                </a:lnTo>
                <a:lnTo>
                  <a:pt x="211200" y="13970"/>
                </a:lnTo>
                <a:lnTo>
                  <a:pt x="184276" y="3810"/>
                </a:lnTo>
                <a:lnTo>
                  <a:pt x="169672" y="0"/>
                </a:lnTo>
                <a:close/>
              </a:path>
              <a:path w="329565" h="241300">
                <a:moveTo>
                  <a:pt x="296629" y="67310"/>
                </a:moveTo>
                <a:lnTo>
                  <a:pt x="212343" y="67310"/>
                </a:lnTo>
                <a:lnTo>
                  <a:pt x="216788" y="68579"/>
                </a:lnTo>
                <a:lnTo>
                  <a:pt x="220217" y="68579"/>
                </a:lnTo>
                <a:lnTo>
                  <a:pt x="224662" y="71120"/>
                </a:lnTo>
                <a:lnTo>
                  <a:pt x="228091" y="73660"/>
                </a:lnTo>
                <a:lnTo>
                  <a:pt x="230377" y="76200"/>
                </a:lnTo>
                <a:lnTo>
                  <a:pt x="232536" y="78739"/>
                </a:lnTo>
                <a:lnTo>
                  <a:pt x="233679" y="82550"/>
                </a:lnTo>
                <a:lnTo>
                  <a:pt x="233679" y="90170"/>
                </a:lnTo>
                <a:lnTo>
                  <a:pt x="240410" y="90170"/>
                </a:lnTo>
                <a:lnTo>
                  <a:pt x="258444" y="109220"/>
                </a:lnTo>
                <a:lnTo>
                  <a:pt x="258444" y="111760"/>
                </a:lnTo>
                <a:lnTo>
                  <a:pt x="265175" y="111760"/>
                </a:lnTo>
                <a:lnTo>
                  <a:pt x="281939" y="127000"/>
                </a:lnTo>
                <a:lnTo>
                  <a:pt x="281939" y="186689"/>
                </a:lnTo>
                <a:lnTo>
                  <a:pt x="292100" y="182879"/>
                </a:lnTo>
                <a:lnTo>
                  <a:pt x="301116" y="176529"/>
                </a:lnTo>
                <a:lnTo>
                  <a:pt x="308990" y="168910"/>
                </a:lnTo>
                <a:lnTo>
                  <a:pt x="315722" y="162560"/>
                </a:lnTo>
                <a:lnTo>
                  <a:pt x="329056" y="124460"/>
                </a:lnTo>
                <a:lnTo>
                  <a:pt x="329183" y="116839"/>
                </a:lnTo>
                <a:lnTo>
                  <a:pt x="328040" y="110489"/>
                </a:lnTo>
                <a:lnTo>
                  <a:pt x="311150" y="80010"/>
                </a:lnTo>
                <a:lnTo>
                  <a:pt x="306704" y="74929"/>
                </a:lnTo>
                <a:lnTo>
                  <a:pt x="301116" y="69850"/>
                </a:lnTo>
                <a:lnTo>
                  <a:pt x="296629" y="67310"/>
                </a:lnTo>
                <a:close/>
              </a:path>
              <a:path w="329565" h="241300">
                <a:moveTo>
                  <a:pt x="140461" y="148589"/>
                </a:moveTo>
                <a:lnTo>
                  <a:pt x="140461" y="162560"/>
                </a:lnTo>
                <a:lnTo>
                  <a:pt x="162940" y="162560"/>
                </a:lnTo>
                <a:lnTo>
                  <a:pt x="162940" y="152400"/>
                </a:lnTo>
                <a:lnTo>
                  <a:pt x="148335" y="152400"/>
                </a:lnTo>
                <a:lnTo>
                  <a:pt x="143763" y="151129"/>
                </a:lnTo>
                <a:lnTo>
                  <a:pt x="140461" y="148589"/>
                </a:lnTo>
                <a:close/>
              </a:path>
              <a:path w="329565" h="241300">
                <a:moveTo>
                  <a:pt x="169672" y="148589"/>
                </a:moveTo>
                <a:lnTo>
                  <a:pt x="169672" y="162560"/>
                </a:lnTo>
                <a:lnTo>
                  <a:pt x="223519" y="162560"/>
                </a:lnTo>
                <a:lnTo>
                  <a:pt x="223519" y="152400"/>
                </a:lnTo>
                <a:lnTo>
                  <a:pt x="177546" y="152400"/>
                </a:lnTo>
                <a:lnTo>
                  <a:pt x="174116" y="151129"/>
                </a:lnTo>
                <a:lnTo>
                  <a:pt x="169672" y="148589"/>
                </a:lnTo>
                <a:close/>
              </a:path>
              <a:path w="329565" h="241300">
                <a:moveTo>
                  <a:pt x="162940" y="123189"/>
                </a:moveTo>
                <a:lnTo>
                  <a:pt x="152780" y="123189"/>
                </a:lnTo>
                <a:lnTo>
                  <a:pt x="156209" y="125729"/>
                </a:lnTo>
                <a:lnTo>
                  <a:pt x="158368" y="130810"/>
                </a:lnTo>
                <a:lnTo>
                  <a:pt x="159511" y="137160"/>
                </a:lnTo>
                <a:lnTo>
                  <a:pt x="158368" y="143510"/>
                </a:lnTo>
                <a:lnTo>
                  <a:pt x="156209" y="148589"/>
                </a:lnTo>
                <a:lnTo>
                  <a:pt x="152780" y="151129"/>
                </a:lnTo>
                <a:lnTo>
                  <a:pt x="148335" y="152400"/>
                </a:lnTo>
                <a:lnTo>
                  <a:pt x="162940" y="152400"/>
                </a:lnTo>
                <a:lnTo>
                  <a:pt x="162940" y="123189"/>
                </a:lnTo>
                <a:close/>
              </a:path>
              <a:path w="329565" h="241300">
                <a:moveTo>
                  <a:pt x="197738" y="123189"/>
                </a:moveTo>
                <a:lnTo>
                  <a:pt x="181990" y="123189"/>
                </a:lnTo>
                <a:lnTo>
                  <a:pt x="185419" y="125729"/>
                </a:lnTo>
                <a:lnTo>
                  <a:pt x="188722" y="130810"/>
                </a:lnTo>
                <a:lnTo>
                  <a:pt x="188722" y="143510"/>
                </a:lnTo>
                <a:lnTo>
                  <a:pt x="185419" y="148589"/>
                </a:lnTo>
                <a:lnTo>
                  <a:pt x="181990" y="151129"/>
                </a:lnTo>
                <a:lnTo>
                  <a:pt x="177546" y="152400"/>
                </a:lnTo>
                <a:lnTo>
                  <a:pt x="203326" y="152400"/>
                </a:lnTo>
                <a:lnTo>
                  <a:pt x="198881" y="151129"/>
                </a:lnTo>
                <a:lnTo>
                  <a:pt x="194309" y="151129"/>
                </a:lnTo>
                <a:lnTo>
                  <a:pt x="192150" y="147320"/>
                </a:lnTo>
                <a:lnTo>
                  <a:pt x="189864" y="143510"/>
                </a:lnTo>
                <a:lnTo>
                  <a:pt x="197738" y="142239"/>
                </a:lnTo>
                <a:lnTo>
                  <a:pt x="205612" y="142239"/>
                </a:lnTo>
                <a:lnTo>
                  <a:pt x="197738" y="139700"/>
                </a:lnTo>
                <a:lnTo>
                  <a:pt x="194309" y="137160"/>
                </a:lnTo>
                <a:lnTo>
                  <a:pt x="192150" y="134620"/>
                </a:lnTo>
                <a:lnTo>
                  <a:pt x="191007" y="130810"/>
                </a:lnTo>
                <a:lnTo>
                  <a:pt x="192150" y="128270"/>
                </a:lnTo>
                <a:lnTo>
                  <a:pt x="194309" y="124460"/>
                </a:lnTo>
                <a:lnTo>
                  <a:pt x="197738" y="123189"/>
                </a:lnTo>
                <a:close/>
              </a:path>
              <a:path w="329565" h="241300">
                <a:moveTo>
                  <a:pt x="205612" y="128270"/>
                </a:moveTo>
                <a:lnTo>
                  <a:pt x="198881" y="128270"/>
                </a:lnTo>
                <a:lnTo>
                  <a:pt x="197738" y="129539"/>
                </a:lnTo>
                <a:lnTo>
                  <a:pt x="198881" y="132079"/>
                </a:lnTo>
                <a:lnTo>
                  <a:pt x="205612" y="133350"/>
                </a:lnTo>
                <a:lnTo>
                  <a:pt x="210057" y="135889"/>
                </a:lnTo>
                <a:lnTo>
                  <a:pt x="213486" y="137160"/>
                </a:lnTo>
                <a:lnTo>
                  <a:pt x="215773" y="142239"/>
                </a:lnTo>
                <a:lnTo>
                  <a:pt x="214629" y="146050"/>
                </a:lnTo>
                <a:lnTo>
                  <a:pt x="212343" y="149860"/>
                </a:lnTo>
                <a:lnTo>
                  <a:pt x="203326" y="152400"/>
                </a:lnTo>
                <a:lnTo>
                  <a:pt x="223519" y="152400"/>
                </a:lnTo>
                <a:lnTo>
                  <a:pt x="223519" y="132079"/>
                </a:lnTo>
                <a:lnTo>
                  <a:pt x="207899" y="132079"/>
                </a:lnTo>
                <a:lnTo>
                  <a:pt x="205612" y="128270"/>
                </a:lnTo>
                <a:close/>
              </a:path>
              <a:path w="329565" h="241300">
                <a:moveTo>
                  <a:pt x="120268" y="142239"/>
                </a:moveTo>
                <a:lnTo>
                  <a:pt x="105663" y="142239"/>
                </a:lnTo>
                <a:lnTo>
                  <a:pt x="102234" y="151129"/>
                </a:lnTo>
                <a:lnTo>
                  <a:pt x="123571" y="151129"/>
                </a:lnTo>
                <a:lnTo>
                  <a:pt x="120268" y="142239"/>
                </a:lnTo>
                <a:close/>
              </a:path>
              <a:path w="329565" h="241300">
                <a:moveTo>
                  <a:pt x="223519" y="111760"/>
                </a:moveTo>
                <a:lnTo>
                  <a:pt x="116839" y="111760"/>
                </a:lnTo>
                <a:lnTo>
                  <a:pt x="131444" y="151129"/>
                </a:lnTo>
                <a:lnTo>
                  <a:pt x="133730" y="151129"/>
                </a:lnTo>
                <a:lnTo>
                  <a:pt x="133730" y="123189"/>
                </a:lnTo>
                <a:lnTo>
                  <a:pt x="223519" y="123189"/>
                </a:lnTo>
                <a:lnTo>
                  <a:pt x="223519" y="111760"/>
                </a:lnTo>
                <a:close/>
              </a:path>
              <a:path w="329565" h="241300">
                <a:moveTo>
                  <a:pt x="148335" y="128270"/>
                </a:moveTo>
                <a:lnTo>
                  <a:pt x="143763" y="128270"/>
                </a:lnTo>
                <a:lnTo>
                  <a:pt x="142621" y="130810"/>
                </a:lnTo>
                <a:lnTo>
                  <a:pt x="140461" y="132079"/>
                </a:lnTo>
                <a:lnTo>
                  <a:pt x="140461" y="140970"/>
                </a:lnTo>
                <a:lnTo>
                  <a:pt x="142621" y="143510"/>
                </a:lnTo>
                <a:lnTo>
                  <a:pt x="143763" y="146050"/>
                </a:lnTo>
                <a:lnTo>
                  <a:pt x="148335" y="146050"/>
                </a:lnTo>
                <a:lnTo>
                  <a:pt x="150494" y="144779"/>
                </a:lnTo>
                <a:lnTo>
                  <a:pt x="151637" y="142239"/>
                </a:lnTo>
                <a:lnTo>
                  <a:pt x="152780" y="137160"/>
                </a:lnTo>
                <a:lnTo>
                  <a:pt x="151637" y="133350"/>
                </a:lnTo>
                <a:lnTo>
                  <a:pt x="150494" y="130810"/>
                </a:lnTo>
                <a:lnTo>
                  <a:pt x="148335" y="128270"/>
                </a:lnTo>
                <a:close/>
              </a:path>
              <a:path w="329565" h="241300">
                <a:moveTo>
                  <a:pt x="178688" y="128270"/>
                </a:moveTo>
                <a:lnTo>
                  <a:pt x="174116" y="128270"/>
                </a:lnTo>
                <a:lnTo>
                  <a:pt x="171957" y="130810"/>
                </a:lnTo>
                <a:lnTo>
                  <a:pt x="170814" y="132079"/>
                </a:lnTo>
                <a:lnTo>
                  <a:pt x="169672" y="137160"/>
                </a:lnTo>
                <a:lnTo>
                  <a:pt x="170814" y="140970"/>
                </a:lnTo>
                <a:lnTo>
                  <a:pt x="171957" y="143510"/>
                </a:lnTo>
                <a:lnTo>
                  <a:pt x="174116" y="146050"/>
                </a:lnTo>
                <a:lnTo>
                  <a:pt x="178688" y="146050"/>
                </a:lnTo>
                <a:lnTo>
                  <a:pt x="179704" y="144779"/>
                </a:lnTo>
                <a:lnTo>
                  <a:pt x="181990" y="142239"/>
                </a:lnTo>
                <a:lnTo>
                  <a:pt x="181990" y="133350"/>
                </a:lnTo>
                <a:lnTo>
                  <a:pt x="179704" y="130810"/>
                </a:lnTo>
                <a:lnTo>
                  <a:pt x="178688" y="128270"/>
                </a:lnTo>
                <a:close/>
              </a:path>
              <a:path w="329565" h="241300">
                <a:moveTo>
                  <a:pt x="207899" y="142239"/>
                </a:moveTo>
                <a:lnTo>
                  <a:pt x="197738" y="142239"/>
                </a:lnTo>
                <a:lnTo>
                  <a:pt x="197738" y="144779"/>
                </a:lnTo>
                <a:lnTo>
                  <a:pt x="198881" y="146050"/>
                </a:lnTo>
                <a:lnTo>
                  <a:pt x="206755" y="146050"/>
                </a:lnTo>
                <a:lnTo>
                  <a:pt x="207899" y="144779"/>
                </a:lnTo>
                <a:lnTo>
                  <a:pt x="207899" y="142239"/>
                </a:lnTo>
                <a:close/>
              </a:path>
              <a:path w="329565" h="241300">
                <a:moveTo>
                  <a:pt x="112394" y="120650"/>
                </a:moveTo>
                <a:lnTo>
                  <a:pt x="107823" y="135889"/>
                </a:lnTo>
                <a:lnTo>
                  <a:pt x="117982" y="135889"/>
                </a:lnTo>
                <a:lnTo>
                  <a:pt x="112394" y="120650"/>
                </a:lnTo>
                <a:close/>
              </a:path>
              <a:path w="329565" h="241300">
                <a:moveTo>
                  <a:pt x="223519" y="123189"/>
                </a:moveTo>
                <a:lnTo>
                  <a:pt x="210057" y="123189"/>
                </a:lnTo>
                <a:lnTo>
                  <a:pt x="213486" y="127000"/>
                </a:lnTo>
                <a:lnTo>
                  <a:pt x="214629" y="129539"/>
                </a:lnTo>
                <a:lnTo>
                  <a:pt x="207899" y="132079"/>
                </a:lnTo>
                <a:lnTo>
                  <a:pt x="223519" y="132079"/>
                </a:lnTo>
                <a:lnTo>
                  <a:pt x="223519" y="123189"/>
                </a:lnTo>
                <a:close/>
              </a:path>
              <a:path w="329565" h="241300">
                <a:moveTo>
                  <a:pt x="143763" y="123189"/>
                </a:moveTo>
                <a:lnTo>
                  <a:pt x="140461" y="123189"/>
                </a:lnTo>
                <a:lnTo>
                  <a:pt x="140461" y="127000"/>
                </a:lnTo>
                <a:lnTo>
                  <a:pt x="141604" y="124460"/>
                </a:lnTo>
                <a:lnTo>
                  <a:pt x="143763" y="123189"/>
                </a:lnTo>
                <a:close/>
              </a:path>
              <a:path w="329565" h="241300">
                <a:moveTo>
                  <a:pt x="172974" y="123189"/>
                </a:moveTo>
                <a:lnTo>
                  <a:pt x="169672" y="123189"/>
                </a:lnTo>
                <a:lnTo>
                  <a:pt x="169672" y="127000"/>
                </a:lnTo>
                <a:lnTo>
                  <a:pt x="170814" y="124460"/>
                </a:lnTo>
                <a:lnTo>
                  <a:pt x="172974" y="123189"/>
                </a:lnTo>
                <a:close/>
              </a:path>
            </a:pathLst>
          </a:custGeom>
          <a:solidFill>
            <a:srgbClr val="0E4B82"/>
          </a:solidFill>
        </p:spPr>
        <p:txBody>
          <a:bodyPr wrap="square" lIns="0" tIns="0" rIns="0" bIns="0" rtlCol="0"/>
          <a:lstStyle/>
          <a:p/>
        </p:txBody>
      </p:sp>
      <p:sp>
        <p:nvSpPr>
          <p:cNvPr id="11" name="object 11"/>
          <p:cNvSpPr txBox="1"/>
          <p:nvPr/>
        </p:nvSpPr>
        <p:spPr>
          <a:xfrm>
            <a:off x="8635238" y="1742643"/>
            <a:ext cx="621030" cy="516255"/>
          </a:xfrm>
          <a:prstGeom prst="rect">
            <a:avLst/>
          </a:prstGeom>
        </p:spPr>
        <p:txBody>
          <a:bodyPr vert="horz" wrap="square" lIns="0" tIns="12065" rIns="0" bIns="0" rtlCol="0">
            <a:spAutoFit/>
          </a:bodyPr>
          <a:lstStyle/>
          <a:p>
            <a:pPr marR="5080" algn="ctr">
              <a:lnSpc>
                <a:spcPct val="100000"/>
              </a:lnSpc>
              <a:spcBef>
                <a:spcPts val="95"/>
              </a:spcBef>
            </a:pPr>
            <a:r>
              <a:rPr sz="1600" spc="-10" dirty="0">
                <a:latin typeface="宋体" panose="02010600030101010101" pitchFamily="2" charset="-122"/>
                <a:cs typeface="宋体" panose="02010600030101010101" pitchFamily="2" charset="-122"/>
              </a:rPr>
              <a:t>第三方</a:t>
            </a:r>
            <a:endParaRPr sz="1600">
              <a:latin typeface="宋体" panose="02010600030101010101" pitchFamily="2" charset="-122"/>
              <a:cs typeface="宋体" panose="02010600030101010101" pitchFamily="2" charset="-122"/>
            </a:endParaRPr>
          </a:p>
          <a:p>
            <a:pPr marR="5715" algn="ctr">
              <a:lnSpc>
                <a:spcPct val="100000"/>
              </a:lnSpc>
              <a:spcBef>
                <a:spcPts val="30"/>
              </a:spcBef>
            </a:pPr>
            <a:r>
              <a:rPr sz="1600" spc="40" dirty="0">
                <a:latin typeface="Trebuchet MS" panose="020B0603020202020204"/>
                <a:cs typeface="Trebuchet MS" panose="020B0603020202020204"/>
              </a:rPr>
              <a:t>APP</a:t>
            </a:r>
            <a:endParaRPr sz="1600">
              <a:latin typeface="Trebuchet MS" panose="020B0603020202020204"/>
              <a:cs typeface="Trebuchet MS" panose="020B0603020202020204"/>
            </a:endParaRPr>
          </a:p>
        </p:txBody>
      </p:sp>
      <p:sp>
        <p:nvSpPr>
          <p:cNvPr id="12" name="object 12"/>
          <p:cNvSpPr/>
          <p:nvPr/>
        </p:nvSpPr>
        <p:spPr>
          <a:xfrm>
            <a:off x="5070475" y="1693228"/>
            <a:ext cx="974725" cy="567055"/>
          </a:xfrm>
          <a:custGeom>
            <a:avLst/>
            <a:gdLst/>
            <a:ahLst/>
            <a:cxnLst/>
            <a:rect l="l" t="t" r="r" b="b"/>
            <a:pathLst>
              <a:path w="974725" h="567055">
                <a:moveTo>
                  <a:pt x="336676" y="13905"/>
                </a:moveTo>
                <a:lnTo>
                  <a:pt x="391781" y="5475"/>
                </a:lnTo>
                <a:lnTo>
                  <a:pt x="447004" y="885"/>
                </a:lnTo>
                <a:lnTo>
                  <a:pt x="501885" y="0"/>
                </a:lnTo>
                <a:lnTo>
                  <a:pt x="555964" y="2681"/>
                </a:lnTo>
                <a:lnTo>
                  <a:pt x="608781" y="8794"/>
                </a:lnTo>
                <a:lnTo>
                  <a:pt x="659876" y="18200"/>
                </a:lnTo>
                <a:lnTo>
                  <a:pt x="708786" y="30764"/>
                </a:lnTo>
                <a:lnTo>
                  <a:pt x="755054" y="46348"/>
                </a:lnTo>
                <a:lnTo>
                  <a:pt x="798217" y="64817"/>
                </a:lnTo>
                <a:lnTo>
                  <a:pt x="837816" y="86034"/>
                </a:lnTo>
                <a:lnTo>
                  <a:pt x="873389" y="109861"/>
                </a:lnTo>
                <a:lnTo>
                  <a:pt x="904478" y="136162"/>
                </a:lnTo>
                <a:lnTo>
                  <a:pt x="930620" y="164801"/>
                </a:lnTo>
                <a:lnTo>
                  <a:pt x="966666" y="230158"/>
                </a:lnTo>
                <a:lnTo>
                  <a:pt x="974663" y="299016"/>
                </a:lnTo>
                <a:lnTo>
                  <a:pt x="967937" y="332689"/>
                </a:lnTo>
                <a:lnTo>
                  <a:pt x="934502" y="396852"/>
                </a:lnTo>
                <a:lnTo>
                  <a:pt x="908379" y="426674"/>
                </a:lnTo>
                <a:lnTo>
                  <a:pt x="876377" y="454542"/>
                </a:lnTo>
                <a:lnTo>
                  <a:pt x="838788" y="480124"/>
                </a:lnTo>
                <a:lnTo>
                  <a:pt x="795905" y="503084"/>
                </a:lnTo>
                <a:lnTo>
                  <a:pt x="748023" y="523088"/>
                </a:lnTo>
                <a:lnTo>
                  <a:pt x="695433" y="539803"/>
                </a:lnTo>
                <a:lnTo>
                  <a:pt x="638428" y="552893"/>
                </a:lnTo>
                <a:lnTo>
                  <a:pt x="583324" y="561323"/>
                </a:lnTo>
                <a:lnTo>
                  <a:pt x="528101" y="565912"/>
                </a:lnTo>
                <a:lnTo>
                  <a:pt x="473220" y="566798"/>
                </a:lnTo>
                <a:lnTo>
                  <a:pt x="419141" y="564116"/>
                </a:lnTo>
                <a:lnTo>
                  <a:pt x="366324" y="558004"/>
                </a:lnTo>
                <a:lnTo>
                  <a:pt x="315229" y="548597"/>
                </a:lnTo>
                <a:lnTo>
                  <a:pt x="266319" y="536033"/>
                </a:lnTo>
                <a:lnTo>
                  <a:pt x="220051" y="520449"/>
                </a:lnTo>
                <a:lnTo>
                  <a:pt x="176888" y="501980"/>
                </a:lnTo>
                <a:lnTo>
                  <a:pt x="137289" y="480764"/>
                </a:lnTo>
                <a:lnTo>
                  <a:pt x="101716" y="456936"/>
                </a:lnTo>
                <a:lnTo>
                  <a:pt x="70627" y="430635"/>
                </a:lnTo>
                <a:lnTo>
                  <a:pt x="44485" y="401996"/>
                </a:lnTo>
                <a:lnTo>
                  <a:pt x="13894" y="350955"/>
                </a:lnTo>
                <a:lnTo>
                  <a:pt x="1996" y="309648"/>
                </a:lnTo>
                <a:lnTo>
                  <a:pt x="0" y="288733"/>
                </a:lnTo>
              </a:path>
            </a:pathLst>
          </a:custGeom>
          <a:ln w="12192">
            <a:solidFill>
              <a:srgbClr val="0E4B82"/>
            </a:solidFill>
          </a:ln>
        </p:spPr>
        <p:txBody>
          <a:bodyPr wrap="square" lIns="0" tIns="0" rIns="0" bIns="0" rtlCol="0"/>
          <a:lstStyle/>
          <a:p/>
        </p:txBody>
      </p:sp>
      <p:sp>
        <p:nvSpPr>
          <p:cNvPr id="13" name="object 13"/>
          <p:cNvSpPr/>
          <p:nvPr/>
        </p:nvSpPr>
        <p:spPr>
          <a:xfrm>
            <a:off x="6641718" y="1693228"/>
            <a:ext cx="974725" cy="567055"/>
          </a:xfrm>
          <a:custGeom>
            <a:avLst/>
            <a:gdLst/>
            <a:ahLst/>
            <a:cxnLst/>
            <a:rect l="l" t="t" r="r" b="b"/>
            <a:pathLst>
              <a:path w="974725" h="567055">
                <a:moveTo>
                  <a:pt x="336676" y="13905"/>
                </a:moveTo>
                <a:lnTo>
                  <a:pt x="391781" y="5475"/>
                </a:lnTo>
                <a:lnTo>
                  <a:pt x="447004" y="885"/>
                </a:lnTo>
                <a:lnTo>
                  <a:pt x="501885" y="0"/>
                </a:lnTo>
                <a:lnTo>
                  <a:pt x="555964" y="2681"/>
                </a:lnTo>
                <a:lnTo>
                  <a:pt x="608781" y="8794"/>
                </a:lnTo>
                <a:lnTo>
                  <a:pt x="659876" y="18200"/>
                </a:lnTo>
                <a:lnTo>
                  <a:pt x="708787" y="30764"/>
                </a:lnTo>
                <a:lnTo>
                  <a:pt x="755054" y="46348"/>
                </a:lnTo>
                <a:lnTo>
                  <a:pt x="798217" y="64817"/>
                </a:lnTo>
                <a:lnTo>
                  <a:pt x="837816" y="86034"/>
                </a:lnTo>
                <a:lnTo>
                  <a:pt x="873389" y="109861"/>
                </a:lnTo>
                <a:lnTo>
                  <a:pt x="904478" y="136162"/>
                </a:lnTo>
                <a:lnTo>
                  <a:pt x="930620" y="164801"/>
                </a:lnTo>
                <a:lnTo>
                  <a:pt x="966666" y="230158"/>
                </a:lnTo>
                <a:lnTo>
                  <a:pt x="974663" y="299016"/>
                </a:lnTo>
                <a:lnTo>
                  <a:pt x="967937" y="332689"/>
                </a:lnTo>
                <a:lnTo>
                  <a:pt x="934502" y="396852"/>
                </a:lnTo>
                <a:lnTo>
                  <a:pt x="908379" y="426674"/>
                </a:lnTo>
                <a:lnTo>
                  <a:pt x="876377" y="454542"/>
                </a:lnTo>
                <a:lnTo>
                  <a:pt x="838788" y="480124"/>
                </a:lnTo>
                <a:lnTo>
                  <a:pt x="795905" y="503084"/>
                </a:lnTo>
                <a:lnTo>
                  <a:pt x="748023" y="523088"/>
                </a:lnTo>
                <a:lnTo>
                  <a:pt x="695433" y="539803"/>
                </a:lnTo>
                <a:lnTo>
                  <a:pt x="638428" y="552893"/>
                </a:lnTo>
                <a:lnTo>
                  <a:pt x="583324" y="561323"/>
                </a:lnTo>
                <a:lnTo>
                  <a:pt x="528101" y="565912"/>
                </a:lnTo>
                <a:lnTo>
                  <a:pt x="473220" y="566798"/>
                </a:lnTo>
                <a:lnTo>
                  <a:pt x="419141" y="564116"/>
                </a:lnTo>
                <a:lnTo>
                  <a:pt x="366324" y="558004"/>
                </a:lnTo>
                <a:lnTo>
                  <a:pt x="315229" y="548597"/>
                </a:lnTo>
                <a:lnTo>
                  <a:pt x="266318" y="536033"/>
                </a:lnTo>
                <a:lnTo>
                  <a:pt x="220051" y="520449"/>
                </a:lnTo>
                <a:lnTo>
                  <a:pt x="176888" y="501980"/>
                </a:lnTo>
                <a:lnTo>
                  <a:pt x="137289" y="480764"/>
                </a:lnTo>
                <a:lnTo>
                  <a:pt x="101716" y="456936"/>
                </a:lnTo>
                <a:lnTo>
                  <a:pt x="70627" y="430635"/>
                </a:lnTo>
                <a:lnTo>
                  <a:pt x="44485" y="401996"/>
                </a:lnTo>
                <a:lnTo>
                  <a:pt x="13894" y="350955"/>
                </a:lnTo>
                <a:lnTo>
                  <a:pt x="1996" y="309648"/>
                </a:lnTo>
                <a:lnTo>
                  <a:pt x="0" y="288733"/>
                </a:lnTo>
              </a:path>
            </a:pathLst>
          </a:custGeom>
          <a:ln w="12192">
            <a:solidFill>
              <a:srgbClr val="0E4B82"/>
            </a:solidFill>
          </a:ln>
        </p:spPr>
        <p:txBody>
          <a:bodyPr wrap="square" lIns="0" tIns="0" rIns="0" bIns="0" rtlCol="0"/>
          <a:lstStyle/>
          <a:p/>
        </p:txBody>
      </p:sp>
      <p:sp>
        <p:nvSpPr>
          <p:cNvPr id="14" name="object 14"/>
          <p:cNvSpPr/>
          <p:nvPr/>
        </p:nvSpPr>
        <p:spPr>
          <a:xfrm>
            <a:off x="8409558" y="1693228"/>
            <a:ext cx="974725" cy="567055"/>
          </a:xfrm>
          <a:custGeom>
            <a:avLst/>
            <a:gdLst/>
            <a:ahLst/>
            <a:cxnLst/>
            <a:rect l="l" t="t" r="r" b="b"/>
            <a:pathLst>
              <a:path w="974725" h="567055">
                <a:moveTo>
                  <a:pt x="336676" y="13905"/>
                </a:moveTo>
                <a:lnTo>
                  <a:pt x="391781" y="5475"/>
                </a:lnTo>
                <a:lnTo>
                  <a:pt x="447004" y="885"/>
                </a:lnTo>
                <a:lnTo>
                  <a:pt x="501885" y="0"/>
                </a:lnTo>
                <a:lnTo>
                  <a:pt x="555964" y="2681"/>
                </a:lnTo>
                <a:lnTo>
                  <a:pt x="608781" y="8794"/>
                </a:lnTo>
                <a:lnTo>
                  <a:pt x="659876" y="18200"/>
                </a:lnTo>
                <a:lnTo>
                  <a:pt x="708787" y="30764"/>
                </a:lnTo>
                <a:lnTo>
                  <a:pt x="755054" y="46348"/>
                </a:lnTo>
                <a:lnTo>
                  <a:pt x="798217" y="64817"/>
                </a:lnTo>
                <a:lnTo>
                  <a:pt x="837816" y="86034"/>
                </a:lnTo>
                <a:lnTo>
                  <a:pt x="873389" y="109861"/>
                </a:lnTo>
                <a:lnTo>
                  <a:pt x="904478" y="136162"/>
                </a:lnTo>
                <a:lnTo>
                  <a:pt x="930620" y="164801"/>
                </a:lnTo>
                <a:lnTo>
                  <a:pt x="966666" y="230158"/>
                </a:lnTo>
                <a:lnTo>
                  <a:pt x="974663" y="299016"/>
                </a:lnTo>
                <a:lnTo>
                  <a:pt x="967937" y="332689"/>
                </a:lnTo>
                <a:lnTo>
                  <a:pt x="934502" y="396852"/>
                </a:lnTo>
                <a:lnTo>
                  <a:pt x="908379" y="426674"/>
                </a:lnTo>
                <a:lnTo>
                  <a:pt x="876377" y="454542"/>
                </a:lnTo>
                <a:lnTo>
                  <a:pt x="838788" y="480124"/>
                </a:lnTo>
                <a:lnTo>
                  <a:pt x="795905" y="503084"/>
                </a:lnTo>
                <a:lnTo>
                  <a:pt x="748023" y="523088"/>
                </a:lnTo>
                <a:lnTo>
                  <a:pt x="695433" y="539803"/>
                </a:lnTo>
                <a:lnTo>
                  <a:pt x="638429" y="552893"/>
                </a:lnTo>
                <a:lnTo>
                  <a:pt x="583324" y="561323"/>
                </a:lnTo>
                <a:lnTo>
                  <a:pt x="528101" y="565912"/>
                </a:lnTo>
                <a:lnTo>
                  <a:pt x="473220" y="566798"/>
                </a:lnTo>
                <a:lnTo>
                  <a:pt x="419141" y="564116"/>
                </a:lnTo>
                <a:lnTo>
                  <a:pt x="366324" y="558004"/>
                </a:lnTo>
                <a:lnTo>
                  <a:pt x="315229" y="548597"/>
                </a:lnTo>
                <a:lnTo>
                  <a:pt x="266319" y="536033"/>
                </a:lnTo>
                <a:lnTo>
                  <a:pt x="220051" y="520449"/>
                </a:lnTo>
                <a:lnTo>
                  <a:pt x="176888" y="501980"/>
                </a:lnTo>
                <a:lnTo>
                  <a:pt x="137289" y="480764"/>
                </a:lnTo>
                <a:lnTo>
                  <a:pt x="101716" y="456936"/>
                </a:lnTo>
                <a:lnTo>
                  <a:pt x="70627" y="430635"/>
                </a:lnTo>
                <a:lnTo>
                  <a:pt x="44485" y="401996"/>
                </a:lnTo>
                <a:lnTo>
                  <a:pt x="13894" y="350955"/>
                </a:lnTo>
                <a:lnTo>
                  <a:pt x="1996" y="309648"/>
                </a:lnTo>
                <a:lnTo>
                  <a:pt x="0" y="288733"/>
                </a:lnTo>
              </a:path>
            </a:pathLst>
          </a:custGeom>
          <a:ln w="12192">
            <a:solidFill>
              <a:srgbClr val="0E4B82"/>
            </a:solidFill>
          </a:ln>
        </p:spPr>
        <p:txBody>
          <a:bodyPr wrap="square" lIns="0" tIns="0" rIns="0" bIns="0" rtlCol="0"/>
          <a:lstStyle/>
          <a:p/>
        </p:txBody>
      </p:sp>
      <p:sp>
        <p:nvSpPr>
          <p:cNvPr id="15" name="object 15"/>
          <p:cNvSpPr txBox="1"/>
          <p:nvPr/>
        </p:nvSpPr>
        <p:spPr>
          <a:xfrm>
            <a:off x="3567938" y="1806067"/>
            <a:ext cx="621030" cy="269240"/>
          </a:xfrm>
          <a:prstGeom prst="rect">
            <a:avLst/>
          </a:prstGeom>
        </p:spPr>
        <p:txBody>
          <a:bodyPr vert="horz" wrap="square" lIns="0" tIns="12065" rIns="0" bIns="0" rtlCol="0">
            <a:spAutoFit/>
          </a:bodyPr>
          <a:lstStyle/>
          <a:p>
            <a:pPr>
              <a:lnSpc>
                <a:spcPct val="100000"/>
              </a:lnSpc>
              <a:spcBef>
                <a:spcPts val="95"/>
              </a:spcBef>
            </a:pPr>
            <a:r>
              <a:rPr sz="1600" spc="-5" dirty="0">
                <a:latin typeface="宋体" panose="02010600030101010101" pitchFamily="2" charset="-122"/>
                <a:cs typeface="宋体" panose="02010600030101010101" pitchFamily="2" charset="-122"/>
              </a:rPr>
              <a:t>云平台</a:t>
            </a:r>
            <a:endParaRPr sz="1600">
              <a:latin typeface="宋体" panose="02010600030101010101" pitchFamily="2" charset="-122"/>
              <a:cs typeface="宋体" panose="02010600030101010101" pitchFamily="2" charset="-122"/>
            </a:endParaRPr>
          </a:p>
        </p:txBody>
      </p:sp>
      <p:sp>
        <p:nvSpPr>
          <p:cNvPr id="16" name="object 16"/>
          <p:cNvSpPr/>
          <p:nvPr/>
        </p:nvSpPr>
        <p:spPr>
          <a:xfrm>
            <a:off x="3265932" y="1679448"/>
            <a:ext cx="1098188" cy="586675"/>
          </a:xfrm>
          <a:prstGeom prst="rect">
            <a:avLst/>
          </a:prstGeom>
          <a:blipFill>
            <a:blip r:embed="rId2" cstate="print"/>
            <a:stretch>
              <a:fillRect/>
            </a:stretch>
          </a:blipFill>
        </p:spPr>
        <p:txBody>
          <a:bodyPr wrap="square" lIns="0" tIns="0" rIns="0" bIns="0" rtlCol="0"/>
          <a:lstStyle/>
          <a:p/>
        </p:txBody>
      </p:sp>
      <p:sp>
        <p:nvSpPr>
          <p:cNvPr id="17" name="object 17"/>
          <p:cNvSpPr txBox="1"/>
          <p:nvPr/>
        </p:nvSpPr>
        <p:spPr>
          <a:xfrm>
            <a:off x="556259" y="1520952"/>
            <a:ext cx="769620" cy="829310"/>
          </a:xfrm>
          <a:prstGeom prst="rect">
            <a:avLst/>
          </a:prstGeom>
          <a:solidFill>
            <a:srgbClr val="0E4B82"/>
          </a:solidFill>
        </p:spPr>
        <p:txBody>
          <a:bodyPr vert="horz" wrap="square" lIns="0" tIns="3175" rIns="0" bIns="0" rtlCol="0">
            <a:spAutoFit/>
          </a:bodyPr>
          <a:lstStyle/>
          <a:p>
            <a:pPr>
              <a:lnSpc>
                <a:spcPct val="100000"/>
              </a:lnSpc>
              <a:spcBef>
                <a:spcPts val="25"/>
              </a:spcBef>
            </a:pPr>
            <a:endParaRPr sz="1900">
              <a:latin typeface="Times New Roman" panose="02020603050405020304"/>
              <a:cs typeface="Times New Roman" panose="02020603050405020304"/>
            </a:endParaRPr>
          </a:p>
          <a:p>
            <a:pPr marL="78740">
              <a:lnSpc>
                <a:spcPct val="100000"/>
              </a:lnSpc>
            </a:pPr>
            <a:r>
              <a:rPr sz="1600" b="1" spc="5" dirty="0">
                <a:solidFill>
                  <a:srgbClr val="FFFFFF"/>
                </a:solidFill>
                <a:latin typeface="Microsoft JhengHei" panose="020B0604030504040204" charset="-120"/>
                <a:cs typeface="Microsoft JhengHei" panose="020B0604030504040204" charset="-120"/>
              </a:rPr>
              <a:t>应用层</a:t>
            </a:r>
            <a:endParaRPr sz="1600">
              <a:latin typeface="Microsoft JhengHei" panose="020B0604030504040204" charset="-120"/>
              <a:cs typeface="Microsoft JhengHei" panose="020B0604030504040204" charset="-120"/>
            </a:endParaRPr>
          </a:p>
        </p:txBody>
      </p:sp>
      <p:sp>
        <p:nvSpPr>
          <p:cNvPr id="18" name="object 18"/>
          <p:cNvSpPr txBox="1"/>
          <p:nvPr/>
        </p:nvSpPr>
        <p:spPr>
          <a:xfrm>
            <a:off x="9884029" y="1710893"/>
            <a:ext cx="153670" cy="269240"/>
          </a:xfrm>
          <a:prstGeom prst="rect">
            <a:avLst/>
          </a:prstGeom>
        </p:spPr>
        <p:txBody>
          <a:bodyPr vert="horz" wrap="square" lIns="0" tIns="12065" rIns="0" bIns="0" rtlCol="0">
            <a:spAutoFit/>
          </a:bodyPr>
          <a:lstStyle/>
          <a:p>
            <a:pPr>
              <a:lnSpc>
                <a:spcPct val="100000"/>
              </a:lnSpc>
              <a:spcBef>
                <a:spcPts val="95"/>
              </a:spcBef>
            </a:pPr>
            <a:r>
              <a:rPr sz="1600" b="1" spc="-70" dirty="0">
                <a:latin typeface="Trebuchet MS" panose="020B0603020202020204"/>
                <a:cs typeface="Trebuchet MS" panose="020B0603020202020204"/>
              </a:rPr>
              <a:t>…</a:t>
            </a:r>
            <a:endParaRPr sz="1600">
              <a:latin typeface="Trebuchet MS" panose="020B0603020202020204"/>
              <a:cs typeface="Trebuchet MS" panose="020B0603020202020204"/>
            </a:endParaRPr>
          </a:p>
        </p:txBody>
      </p:sp>
      <p:sp>
        <p:nvSpPr>
          <p:cNvPr id="19" name="object 19"/>
          <p:cNvSpPr/>
          <p:nvPr/>
        </p:nvSpPr>
        <p:spPr>
          <a:xfrm>
            <a:off x="2977895" y="1749551"/>
            <a:ext cx="181356" cy="126492"/>
          </a:xfrm>
          <a:prstGeom prst="rect">
            <a:avLst/>
          </a:prstGeom>
          <a:blipFill>
            <a:blip r:embed="rId3" cstate="print"/>
            <a:stretch>
              <a:fillRect/>
            </a:stretch>
          </a:blipFill>
        </p:spPr>
        <p:txBody>
          <a:bodyPr wrap="square" lIns="0" tIns="0" rIns="0" bIns="0" rtlCol="0"/>
          <a:lstStyle/>
          <a:p/>
        </p:txBody>
      </p:sp>
      <p:sp>
        <p:nvSpPr>
          <p:cNvPr id="20" name="object 20"/>
          <p:cNvSpPr/>
          <p:nvPr/>
        </p:nvSpPr>
        <p:spPr>
          <a:xfrm>
            <a:off x="2935223" y="1659635"/>
            <a:ext cx="257810" cy="288290"/>
          </a:xfrm>
          <a:custGeom>
            <a:avLst/>
            <a:gdLst/>
            <a:ahLst/>
            <a:cxnLst/>
            <a:rect l="l" t="t" r="r" b="b"/>
            <a:pathLst>
              <a:path w="257810" h="288289">
                <a:moveTo>
                  <a:pt x="222376" y="0"/>
                </a:moveTo>
                <a:lnTo>
                  <a:pt x="35178" y="0"/>
                </a:lnTo>
                <a:lnTo>
                  <a:pt x="21484" y="2119"/>
                </a:lnTo>
                <a:lnTo>
                  <a:pt x="10302" y="7905"/>
                </a:lnTo>
                <a:lnTo>
                  <a:pt x="2764" y="16502"/>
                </a:lnTo>
                <a:lnTo>
                  <a:pt x="0" y="27050"/>
                </a:lnTo>
                <a:lnTo>
                  <a:pt x="0" y="260985"/>
                </a:lnTo>
                <a:lnTo>
                  <a:pt x="2764" y="271533"/>
                </a:lnTo>
                <a:lnTo>
                  <a:pt x="10302" y="280130"/>
                </a:lnTo>
                <a:lnTo>
                  <a:pt x="21484" y="285916"/>
                </a:lnTo>
                <a:lnTo>
                  <a:pt x="35178" y="288036"/>
                </a:lnTo>
                <a:lnTo>
                  <a:pt x="222376" y="288036"/>
                </a:lnTo>
                <a:lnTo>
                  <a:pt x="236071" y="285916"/>
                </a:lnTo>
                <a:lnTo>
                  <a:pt x="247253" y="280130"/>
                </a:lnTo>
                <a:lnTo>
                  <a:pt x="254791" y="271533"/>
                </a:lnTo>
                <a:lnTo>
                  <a:pt x="255193" y="270001"/>
                </a:lnTo>
                <a:lnTo>
                  <a:pt x="28701" y="270001"/>
                </a:lnTo>
                <a:lnTo>
                  <a:pt x="23368" y="265938"/>
                </a:lnTo>
                <a:lnTo>
                  <a:pt x="23368" y="242950"/>
                </a:lnTo>
                <a:lnTo>
                  <a:pt x="257556" y="242950"/>
                </a:lnTo>
                <a:lnTo>
                  <a:pt x="257556" y="233934"/>
                </a:lnTo>
                <a:lnTo>
                  <a:pt x="23368" y="233934"/>
                </a:lnTo>
                <a:lnTo>
                  <a:pt x="23368" y="53975"/>
                </a:lnTo>
                <a:lnTo>
                  <a:pt x="257556" y="53975"/>
                </a:lnTo>
                <a:lnTo>
                  <a:pt x="257556" y="44958"/>
                </a:lnTo>
                <a:lnTo>
                  <a:pt x="23368" y="44958"/>
                </a:lnTo>
                <a:lnTo>
                  <a:pt x="23368" y="22098"/>
                </a:lnTo>
                <a:lnTo>
                  <a:pt x="28701" y="18034"/>
                </a:lnTo>
                <a:lnTo>
                  <a:pt x="255193" y="18034"/>
                </a:lnTo>
                <a:lnTo>
                  <a:pt x="254791" y="16502"/>
                </a:lnTo>
                <a:lnTo>
                  <a:pt x="247253" y="7905"/>
                </a:lnTo>
                <a:lnTo>
                  <a:pt x="236071" y="2119"/>
                </a:lnTo>
                <a:lnTo>
                  <a:pt x="222376" y="0"/>
                </a:lnTo>
                <a:close/>
              </a:path>
              <a:path w="257810" h="288289">
                <a:moveTo>
                  <a:pt x="257556" y="242950"/>
                </a:moveTo>
                <a:lnTo>
                  <a:pt x="234187" y="242950"/>
                </a:lnTo>
                <a:lnTo>
                  <a:pt x="234187" y="265938"/>
                </a:lnTo>
                <a:lnTo>
                  <a:pt x="228853" y="270001"/>
                </a:lnTo>
                <a:lnTo>
                  <a:pt x="255193" y="270001"/>
                </a:lnTo>
                <a:lnTo>
                  <a:pt x="257556" y="260985"/>
                </a:lnTo>
                <a:lnTo>
                  <a:pt x="257556" y="242950"/>
                </a:lnTo>
                <a:close/>
              </a:path>
              <a:path w="257810" h="288289">
                <a:moveTo>
                  <a:pt x="257556" y="53975"/>
                </a:moveTo>
                <a:lnTo>
                  <a:pt x="234187" y="53975"/>
                </a:lnTo>
                <a:lnTo>
                  <a:pt x="234187" y="233934"/>
                </a:lnTo>
                <a:lnTo>
                  <a:pt x="257556" y="233934"/>
                </a:lnTo>
                <a:lnTo>
                  <a:pt x="257556" y="53975"/>
                </a:lnTo>
                <a:close/>
              </a:path>
              <a:path w="257810" h="288289">
                <a:moveTo>
                  <a:pt x="255193" y="18034"/>
                </a:moveTo>
                <a:lnTo>
                  <a:pt x="228853" y="18034"/>
                </a:lnTo>
                <a:lnTo>
                  <a:pt x="234187" y="21971"/>
                </a:lnTo>
                <a:lnTo>
                  <a:pt x="234187" y="44958"/>
                </a:lnTo>
                <a:lnTo>
                  <a:pt x="257556" y="44958"/>
                </a:lnTo>
                <a:lnTo>
                  <a:pt x="257556" y="27050"/>
                </a:lnTo>
                <a:lnTo>
                  <a:pt x="255193" y="18034"/>
                </a:lnTo>
                <a:close/>
              </a:path>
            </a:pathLst>
          </a:custGeom>
          <a:solidFill>
            <a:srgbClr val="0E4B82"/>
          </a:solidFill>
        </p:spPr>
        <p:txBody>
          <a:bodyPr wrap="square" lIns="0" tIns="0" rIns="0" bIns="0" rtlCol="0"/>
          <a:lstStyle/>
          <a:p/>
        </p:txBody>
      </p:sp>
      <p:sp>
        <p:nvSpPr>
          <p:cNvPr id="21" name="object 21"/>
          <p:cNvSpPr/>
          <p:nvPr/>
        </p:nvSpPr>
        <p:spPr>
          <a:xfrm>
            <a:off x="3040379" y="1694688"/>
            <a:ext cx="47625" cy="9525"/>
          </a:xfrm>
          <a:custGeom>
            <a:avLst/>
            <a:gdLst/>
            <a:ahLst/>
            <a:cxnLst/>
            <a:rect l="l" t="t" r="r" b="b"/>
            <a:pathLst>
              <a:path w="47625" h="9525">
                <a:moveTo>
                  <a:pt x="44576" y="0"/>
                </a:moveTo>
                <a:lnTo>
                  <a:pt x="2667" y="0"/>
                </a:lnTo>
                <a:lnTo>
                  <a:pt x="0" y="2032"/>
                </a:lnTo>
                <a:lnTo>
                  <a:pt x="0" y="7112"/>
                </a:lnTo>
                <a:lnTo>
                  <a:pt x="2667" y="9144"/>
                </a:lnTo>
                <a:lnTo>
                  <a:pt x="44576" y="9144"/>
                </a:lnTo>
                <a:lnTo>
                  <a:pt x="47243" y="7112"/>
                </a:lnTo>
                <a:lnTo>
                  <a:pt x="47243" y="2032"/>
                </a:lnTo>
                <a:lnTo>
                  <a:pt x="44576" y="0"/>
                </a:lnTo>
                <a:close/>
              </a:path>
            </a:pathLst>
          </a:custGeom>
          <a:solidFill>
            <a:srgbClr val="00AFEF"/>
          </a:solidFill>
        </p:spPr>
        <p:txBody>
          <a:bodyPr wrap="square" lIns="0" tIns="0" rIns="0" bIns="0" rtlCol="0"/>
          <a:lstStyle/>
          <a:p/>
        </p:txBody>
      </p:sp>
      <p:sp>
        <p:nvSpPr>
          <p:cNvPr id="22" name="object 22"/>
          <p:cNvSpPr/>
          <p:nvPr/>
        </p:nvSpPr>
        <p:spPr>
          <a:xfrm>
            <a:off x="3040379" y="1694688"/>
            <a:ext cx="47625" cy="9525"/>
          </a:xfrm>
          <a:custGeom>
            <a:avLst/>
            <a:gdLst/>
            <a:ahLst/>
            <a:cxnLst/>
            <a:rect l="l" t="t" r="r" b="b"/>
            <a:pathLst>
              <a:path w="47625" h="9525">
                <a:moveTo>
                  <a:pt x="47243" y="4572"/>
                </a:moveTo>
                <a:lnTo>
                  <a:pt x="47243" y="7112"/>
                </a:lnTo>
                <a:lnTo>
                  <a:pt x="44576" y="9144"/>
                </a:lnTo>
                <a:lnTo>
                  <a:pt x="41275" y="9144"/>
                </a:lnTo>
                <a:lnTo>
                  <a:pt x="5842" y="9144"/>
                </a:lnTo>
                <a:lnTo>
                  <a:pt x="2667" y="9144"/>
                </a:lnTo>
                <a:lnTo>
                  <a:pt x="0" y="7112"/>
                </a:lnTo>
                <a:lnTo>
                  <a:pt x="0" y="4572"/>
                </a:lnTo>
                <a:lnTo>
                  <a:pt x="0" y="2032"/>
                </a:lnTo>
                <a:lnTo>
                  <a:pt x="2667" y="0"/>
                </a:lnTo>
                <a:lnTo>
                  <a:pt x="5842" y="0"/>
                </a:lnTo>
                <a:lnTo>
                  <a:pt x="41275" y="0"/>
                </a:lnTo>
                <a:lnTo>
                  <a:pt x="44576" y="0"/>
                </a:lnTo>
                <a:lnTo>
                  <a:pt x="47243" y="2032"/>
                </a:lnTo>
                <a:lnTo>
                  <a:pt x="47243" y="4572"/>
                </a:lnTo>
              </a:path>
            </a:pathLst>
          </a:custGeom>
          <a:ln w="9144">
            <a:solidFill>
              <a:srgbClr val="0E4B82"/>
            </a:solidFill>
          </a:ln>
        </p:spPr>
        <p:txBody>
          <a:bodyPr wrap="square" lIns="0" tIns="0" rIns="0" bIns="0" rtlCol="0"/>
          <a:lstStyle/>
          <a:p/>
        </p:txBody>
      </p:sp>
      <p:sp>
        <p:nvSpPr>
          <p:cNvPr id="23" name="object 23"/>
          <p:cNvSpPr/>
          <p:nvPr/>
        </p:nvSpPr>
        <p:spPr>
          <a:xfrm>
            <a:off x="3052572" y="1920239"/>
            <a:ext cx="22860" cy="9525"/>
          </a:xfrm>
          <a:custGeom>
            <a:avLst/>
            <a:gdLst/>
            <a:ahLst/>
            <a:cxnLst/>
            <a:rect l="l" t="t" r="r" b="b"/>
            <a:pathLst>
              <a:path w="22860" h="9525">
                <a:moveTo>
                  <a:pt x="20319" y="0"/>
                </a:moveTo>
                <a:lnTo>
                  <a:pt x="2539" y="0"/>
                </a:lnTo>
                <a:lnTo>
                  <a:pt x="0" y="2032"/>
                </a:lnTo>
                <a:lnTo>
                  <a:pt x="0" y="7112"/>
                </a:lnTo>
                <a:lnTo>
                  <a:pt x="2539" y="9144"/>
                </a:lnTo>
                <a:lnTo>
                  <a:pt x="20319" y="9144"/>
                </a:lnTo>
                <a:lnTo>
                  <a:pt x="22859" y="7112"/>
                </a:lnTo>
                <a:lnTo>
                  <a:pt x="22859" y="2032"/>
                </a:lnTo>
                <a:lnTo>
                  <a:pt x="20319" y="0"/>
                </a:lnTo>
                <a:close/>
              </a:path>
            </a:pathLst>
          </a:custGeom>
          <a:solidFill>
            <a:srgbClr val="00AFEF"/>
          </a:solidFill>
        </p:spPr>
        <p:txBody>
          <a:bodyPr wrap="square" lIns="0" tIns="0" rIns="0" bIns="0" rtlCol="0"/>
          <a:lstStyle/>
          <a:p/>
        </p:txBody>
      </p:sp>
      <p:sp>
        <p:nvSpPr>
          <p:cNvPr id="24" name="object 24"/>
          <p:cNvSpPr/>
          <p:nvPr/>
        </p:nvSpPr>
        <p:spPr>
          <a:xfrm>
            <a:off x="3052572" y="1920239"/>
            <a:ext cx="22860" cy="9525"/>
          </a:xfrm>
          <a:custGeom>
            <a:avLst/>
            <a:gdLst/>
            <a:ahLst/>
            <a:cxnLst/>
            <a:rect l="l" t="t" r="r" b="b"/>
            <a:pathLst>
              <a:path w="22860" h="9525">
                <a:moveTo>
                  <a:pt x="22859" y="4572"/>
                </a:moveTo>
                <a:lnTo>
                  <a:pt x="22859" y="7112"/>
                </a:lnTo>
                <a:lnTo>
                  <a:pt x="20319" y="9144"/>
                </a:lnTo>
                <a:lnTo>
                  <a:pt x="17144" y="9144"/>
                </a:lnTo>
                <a:lnTo>
                  <a:pt x="5714" y="9144"/>
                </a:lnTo>
                <a:lnTo>
                  <a:pt x="2539" y="9144"/>
                </a:lnTo>
                <a:lnTo>
                  <a:pt x="0" y="7112"/>
                </a:lnTo>
                <a:lnTo>
                  <a:pt x="0" y="4572"/>
                </a:lnTo>
                <a:lnTo>
                  <a:pt x="0" y="2032"/>
                </a:lnTo>
                <a:lnTo>
                  <a:pt x="2539" y="0"/>
                </a:lnTo>
                <a:lnTo>
                  <a:pt x="5714" y="0"/>
                </a:lnTo>
                <a:lnTo>
                  <a:pt x="17144" y="0"/>
                </a:lnTo>
                <a:lnTo>
                  <a:pt x="20319" y="0"/>
                </a:lnTo>
                <a:lnTo>
                  <a:pt x="22859" y="2032"/>
                </a:lnTo>
                <a:lnTo>
                  <a:pt x="22859" y="4572"/>
                </a:lnTo>
              </a:path>
            </a:pathLst>
          </a:custGeom>
          <a:ln w="9144">
            <a:solidFill>
              <a:srgbClr val="0E4B82"/>
            </a:solidFill>
          </a:ln>
        </p:spPr>
        <p:txBody>
          <a:bodyPr wrap="square" lIns="0" tIns="0" rIns="0" bIns="0" rtlCol="0"/>
          <a:lstStyle/>
          <a:p/>
        </p:txBody>
      </p:sp>
      <p:sp>
        <p:nvSpPr>
          <p:cNvPr id="25" name="object 25"/>
          <p:cNvSpPr/>
          <p:nvPr/>
        </p:nvSpPr>
        <p:spPr>
          <a:xfrm>
            <a:off x="4920996" y="1655064"/>
            <a:ext cx="281940" cy="280670"/>
          </a:xfrm>
          <a:custGeom>
            <a:avLst/>
            <a:gdLst/>
            <a:ahLst/>
            <a:cxnLst/>
            <a:rect l="l" t="t" r="r" b="b"/>
            <a:pathLst>
              <a:path w="281939" h="280669">
                <a:moveTo>
                  <a:pt x="141224" y="0"/>
                </a:moveTo>
                <a:lnTo>
                  <a:pt x="96495" y="7134"/>
                </a:lnTo>
                <a:lnTo>
                  <a:pt x="57716" y="27021"/>
                </a:lnTo>
                <a:lnTo>
                  <a:pt x="27180" y="57387"/>
                </a:lnTo>
                <a:lnTo>
                  <a:pt x="7177" y="95959"/>
                </a:lnTo>
                <a:lnTo>
                  <a:pt x="0" y="140462"/>
                </a:lnTo>
                <a:lnTo>
                  <a:pt x="7177" y="184716"/>
                </a:lnTo>
                <a:lnTo>
                  <a:pt x="27180" y="223137"/>
                </a:lnTo>
                <a:lnTo>
                  <a:pt x="57716" y="253426"/>
                </a:lnTo>
                <a:lnTo>
                  <a:pt x="96495" y="273285"/>
                </a:lnTo>
                <a:lnTo>
                  <a:pt x="141224" y="280415"/>
                </a:lnTo>
                <a:lnTo>
                  <a:pt x="185704" y="273285"/>
                </a:lnTo>
                <a:lnTo>
                  <a:pt x="224332" y="253426"/>
                </a:lnTo>
                <a:lnTo>
                  <a:pt x="227077" y="250698"/>
                </a:lnTo>
                <a:lnTo>
                  <a:pt x="127000" y="250698"/>
                </a:lnTo>
                <a:lnTo>
                  <a:pt x="125983" y="250189"/>
                </a:lnTo>
                <a:lnTo>
                  <a:pt x="119467" y="244411"/>
                </a:lnTo>
                <a:lnTo>
                  <a:pt x="115990" y="240157"/>
                </a:lnTo>
                <a:lnTo>
                  <a:pt x="86487" y="240157"/>
                </a:lnTo>
                <a:lnTo>
                  <a:pt x="80009" y="236982"/>
                </a:lnTo>
                <a:lnTo>
                  <a:pt x="75945" y="233299"/>
                </a:lnTo>
                <a:lnTo>
                  <a:pt x="74929" y="231012"/>
                </a:lnTo>
                <a:lnTo>
                  <a:pt x="75437" y="229615"/>
                </a:lnTo>
                <a:lnTo>
                  <a:pt x="77215" y="228219"/>
                </a:lnTo>
                <a:lnTo>
                  <a:pt x="79628" y="226440"/>
                </a:lnTo>
                <a:lnTo>
                  <a:pt x="106913" y="226440"/>
                </a:lnTo>
                <a:lnTo>
                  <a:pt x="102777" y="217805"/>
                </a:lnTo>
                <a:lnTo>
                  <a:pt x="54228" y="217805"/>
                </a:lnTo>
                <a:lnTo>
                  <a:pt x="44360" y="204755"/>
                </a:lnTo>
                <a:lnTo>
                  <a:pt x="36242" y="190468"/>
                </a:lnTo>
                <a:lnTo>
                  <a:pt x="30100" y="175085"/>
                </a:lnTo>
                <a:lnTo>
                  <a:pt x="26162" y="158750"/>
                </a:lnTo>
                <a:lnTo>
                  <a:pt x="278975" y="158750"/>
                </a:lnTo>
                <a:lnTo>
                  <a:pt x="281939" y="140462"/>
                </a:lnTo>
                <a:lnTo>
                  <a:pt x="280896" y="133985"/>
                </a:lnTo>
                <a:lnTo>
                  <a:pt x="24891" y="133985"/>
                </a:lnTo>
                <a:lnTo>
                  <a:pt x="27618" y="114196"/>
                </a:lnTo>
                <a:lnTo>
                  <a:pt x="33655" y="95504"/>
                </a:lnTo>
                <a:lnTo>
                  <a:pt x="42644" y="78335"/>
                </a:lnTo>
                <a:lnTo>
                  <a:pt x="54228" y="63119"/>
                </a:lnTo>
                <a:lnTo>
                  <a:pt x="102759" y="63119"/>
                </a:lnTo>
                <a:lnTo>
                  <a:pt x="106787" y="54483"/>
                </a:lnTo>
                <a:lnTo>
                  <a:pt x="79628" y="54483"/>
                </a:lnTo>
                <a:lnTo>
                  <a:pt x="77215" y="52577"/>
                </a:lnTo>
                <a:lnTo>
                  <a:pt x="75437" y="50800"/>
                </a:lnTo>
                <a:lnTo>
                  <a:pt x="74929" y="49402"/>
                </a:lnTo>
                <a:lnTo>
                  <a:pt x="75945" y="47116"/>
                </a:lnTo>
                <a:lnTo>
                  <a:pt x="80009" y="43941"/>
                </a:lnTo>
                <a:lnTo>
                  <a:pt x="86487" y="40259"/>
                </a:lnTo>
                <a:lnTo>
                  <a:pt x="116022" y="40259"/>
                </a:lnTo>
                <a:lnTo>
                  <a:pt x="119467" y="36012"/>
                </a:lnTo>
                <a:lnTo>
                  <a:pt x="125983" y="30225"/>
                </a:lnTo>
                <a:lnTo>
                  <a:pt x="127888" y="30225"/>
                </a:lnTo>
                <a:lnTo>
                  <a:pt x="128777" y="29718"/>
                </a:lnTo>
                <a:lnTo>
                  <a:pt x="227037" y="29718"/>
                </a:lnTo>
                <a:lnTo>
                  <a:pt x="224332" y="27021"/>
                </a:lnTo>
                <a:lnTo>
                  <a:pt x="185704" y="7134"/>
                </a:lnTo>
                <a:lnTo>
                  <a:pt x="141224" y="0"/>
                </a:lnTo>
                <a:close/>
              </a:path>
              <a:path w="281939" h="280669">
                <a:moveTo>
                  <a:pt x="153162" y="211836"/>
                </a:moveTo>
                <a:lnTo>
                  <a:pt x="128777" y="211836"/>
                </a:lnTo>
                <a:lnTo>
                  <a:pt x="128777" y="250698"/>
                </a:lnTo>
                <a:lnTo>
                  <a:pt x="153162" y="250698"/>
                </a:lnTo>
                <a:lnTo>
                  <a:pt x="153162" y="211836"/>
                </a:lnTo>
                <a:close/>
              </a:path>
              <a:path w="281939" h="280669">
                <a:moveTo>
                  <a:pt x="224027" y="211836"/>
                </a:moveTo>
                <a:lnTo>
                  <a:pt x="153162" y="211836"/>
                </a:lnTo>
                <a:lnTo>
                  <a:pt x="160740" y="212389"/>
                </a:lnTo>
                <a:lnTo>
                  <a:pt x="167687" y="213407"/>
                </a:lnTo>
                <a:lnTo>
                  <a:pt x="174039" y="214782"/>
                </a:lnTo>
                <a:lnTo>
                  <a:pt x="179831" y="216408"/>
                </a:lnTo>
                <a:lnTo>
                  <a:pt x="174660" y="227329"/>
                </a:lnTo>
                <a:lnTo>
                  <a:pt x="168941" y="236727"/>
                </a:lnTo>
                <a:lnTo>
                  <a:pt x="162794" y="244411"/>
                </a:lnTo>
                <a:lnTo>
                  <a:pt x="156337" y="250189"/>
                </a:lnTo>
                <a:lnTo>
                  <a:pt x="155448" y="250698"/>
                </a:lnTo>
                <a:lnTo>
                  <a:pt x="227077" y="250698"/>
                </a:lnTo>
                <a:lnTo>
                  <a:pt x="237677" y="240157"/>
                </a:lnTo>
                <a:lnTo>
                  <a:pt x="195452" y="240157"/>
                </a:lnTo>
                <a:lnTo>
                  <a:pt x="202311" y="226440"/>
                </a:lnTo>
                <a:lnTo>
                  <a:pt x="251470" y="226440"/>
                </a:lnTo>
                <a:lnTo>
                  <a:pt x="254792" y="223137"/>
                </a:lnTo>
                <a:lnTo>
                  <a:pt x="257565" y="217805"/>
                </a:lnTo>
                <a:lnTo>
                  <a:pt x="227711" y="217805"/>
                </a:lnTo>
                <a:lnTo>
                  <a:pt x="224027" y="211836"/>
                </a:lnTo>
                <a:close/>
              </a:path>
              <a:path w="281939" h="280669">
                <a:moveTo>
                  <a:pt x="106913" y="226440"/>
                </a:moveTo>
                <a:lnTo>
                  <a:pt x="79628" y="226440"/>
                </a:lnTo>
                <a:lnTo>
                  <a:pt x="86487" y="240157"/>
                </a:lnTo>
                <a:lnTo>
                  <a:pt x="115990" y="240157"/>
                </a:lnTo>
                <a:lnTo>
                  <a:pt x="113188" y="236727"/>
                </a:lnTo>
                <a:lnTo>
                  <a:pt x="107338" y="227329"/>
                </a:lnTo>
                <a:lnTo>
                  <a:pt x="106913" y="226440"/>
                </a:lnTo>
                <a:close/>
              </a:path>
              <a:path w="281939" h="280669">
                <a:moveTo>
                  <a:pt x="251470" y="226440"/>
                </a:moveTo>
                <a:lnTo>
                  <a:pt x="202311" y="226440"/>
                </a:lnTo>
                <a:lnTo>
                  <a:pt x="205104" y="228219"/>
                </a:lnTo>
                <a:lnTo>
                  <a:pt x="206501" y="229615"/>
                </a:lnTo>
                <a:lnTo>
                  <a:pt x="207390" y="231012"/>
                </a:lnTo>
                <a:lnTo>
                  <a:pt x="205993" y="233299"/>
                </a:lnTo>
                <a:lnTo>
                  <a:pt x="202311" y="236982"/>
                </a:lnTo>
                <a:lnTo>
                  <a:pt x="195452" y="240157"/>
                </a:lnTo>
                <a:lnTo>
                  <a:pt x="237677" y="240157"/>
                </a:lnTo>
                <a:lnTo>
                  <a:pt x="251470" y="226440"/>
                </a:lnTo>
                <a:close/>
              </a:path>
              <a:path w="281939" h="280669">
                <a:moveTo>
                  <a:pt x="88773" y="158750"/>
                </a:moveTo>
                <a:lnTo>
                  <a:pt x="63880" y="158750"/>
                </a:lnTo>
                <a:lnTo>
                  <a:pt x="65103" y="170223"/>
                </a:lnTo>
                <a:lnTo>
                  <a:pt x="66706" y="181387"/>
                </a:lnTo>
                <a:lnTo>
                  <a:pt x="68738" y="192218"/>
                </a:lnTo>
                <a:lnTo>
                  <a:pt x="71246" y="202691"/>
                </a:lnTo>
                <a:lnTo>
                  <a:pt x="63880" y="206756"/>
                </a:lnTo>
                <a:lnTo>
                  <a:pt x="57912" y="211836"/>
                </a:lnTo>
                <a:lnTo>
                  <a:pt x="54228" y="217805"/>
                </a:lnTo>
                <a:lnTo>
                  <a:pt x="102777" y="217805"/>
                </a:lnTo>
                <a:lnTo>
                  <a:pt x="102107" y="216408"/>
                </a:lnTo>
                <a:lnTo>
                  <a:pt x="107953" y="214782"/>
                </a:lnTo>
                <a:lnTo>
                  <a:pt x="114395" y="213407"/>
                </a:lnTo>
                <a:lnTo>
                  <a:pt x="121360" y="212389"/>
                </a:lnTo>
                <a:lnTo>
                  <a:pt x="128777" y="211836"/>
                </a:lnTo>
                <a:lnTo>
                  <a:pt x="224027" y="211836"/>
                </a:lnTo>
                <a:lnTo>
                  <a:pt x="218058" y="206756"/>
                </a:lnTo>
                <a:lnTo>
                  <a:pt x="210692" y="202691"/>
                </a:lnTo>
                <a:lnTo>
                  <a:pt x="213053" y="193039"/>
                </a:lnTo>
                <a:lnTo>
                  <a:pt x="94233" y="193039"/>
                </a:lnTo>
                <a:lnTo>
                  <a:pt x="92334" y="184716"/>
                </a:lnTo>
                <a:lnTo>
                  <a:pt x="90836" y="176561"/>
                </a:lnTo>
                <a:lnTo>
                  <a:pt x="89626" y="167822"/>
                </a:lnTo>
                <a:lnTo>
                  <a:pt x="88773" y="158750"/>
                </a:lnTo>
                <a:close/>
              </a:path>
              <a:path w="281939" h="280669">
                <a:moveTo>
                  <a:pt x="278975" y="158750"/>
                </a:moveTo>
                <a:lnTo>
                  <a:pt x="256158" y="158750"/>
                </a:lnTo>
                <a:lnTo>
                  <a:pt x="252231" y="175085"/>
                </a:lnTo>
                <a:lnTo>
                  <a:pt x="246078" y="190468"/>
                </a:lnTo>
                <a:lnTo>
                  <a:pt x="237853" y="204755"/>
                </a:lnTo>
                <a:lnTo>
                  <a:pt x="227711" y="217805"/>
                </a:lnTo>
                <a:lnTo>
                  <a:pt x="257565" y="217805"/>
                </a:lnTo>
                <a:lnTo>
                  <a:pt x="274767" y="184716"/>
                </a:lnTo>
                <a:lnTo>
                  <a:pt x="278975" y="158750"/>
                </a:lnTo>
                <a:close/>
              </a:path>
              <a:path w="281939" h="280669">
                <a:moveTo>
                  <a:pt x="153162" y="158750"/>
                </a:moveTo>
                <a:lnTo>
                  <a:pt x="128777" y="158750"/>
                </a:lnTo>
                <a:lnTo>
                  <a:pt x="128777" y="187071"/>
                </a:lnTo>
                <a:lnTo>
                  <a:pt x="119630" y="187985"/>
                </a:lnTo>
                <a:lnTo>
                  <a:pt x="110839" y="189341"/>
                </a:lnTo>
                <a:lnTo>
                  <a:pt x="102381" y="191053"/>
                </a:lnTo>
                <a:lnTo>
                  <a:pt x="94233" y="193039"/>
                </a:lnTo>
                <a:lnTo>
                  <a:pt x="187705" y="193039"/>
                </a:lnTo>
                <a:lnTo>
                  <a:pt x="179772" y="191053"/>
                </a:lnTo>
                <a:lnTo>
                  <a:pt x="171291" y="189341"/>
                </a:lnTo>
                <a:lnTo>
                  <a:pt x="162381" y="187985"/>
                </a:lnTo>
                <a:lnTo>
                  <a:pt x="153162" y="187071"/>
                </a:lnTo>
                <a:lnTo>
                  <a:pt x="153162" y="158750"/>
                </a:lnTo>
                <a:close/>
              </a:path>
              <a:path w="281939" h="280669">
                <a:moveTo>
                  <a:pt x="218058" y="158750"/>
                </a:moveTo>
                <a:lnTo>
                  <a:pt x="193166" y="158750"/>
                </a:lnTo>
                <a:lnTo>
                  <a:pt x="192313" y="167822"/>
                </a:lnTo>
                <a:lnTo>
                  <a:pt x="191103" y="176561"/>
                </a:lnTo>
                <a:lnTo>
                  <a:pt x="189559" y="184967"/>
                </a:lnTo>
                <a:lnTo>
                  <a:pt x="187705" y="193039"/>
                </a:lnTo>
                <a:lnTo>
                  <a:pt x="213053" y="193039"/>
                </a:lnTo>
                <a:lnTo>
                  <a:pt x="213254" y="192218"/>
                </a:lnTo>
                <a:lnTo>
                  <a:pt x="215376" y="181387"/>
                </a:lnTo>
                <a:lnTo>
                  <a:pt x="216997" y="170223"/>
                </a:lnTo>
                <a:lnTo>
                  <a:pt x="218058" y="158750"/>
                </a:lnTo>
                <a:close/>
              </a:path>
              <a:path w="281939" h="280669">
                <a:moveTo>
                  <a:pt x="102759" y="63119"/>
                </a:moveTo>
                <a:lnTo>
                  <a:pt x="54228" y="63119"/>
                </a:lnTo>
                <a:lnTo>
                  <a:pt x="57912" y="68580"/>
                </a:lnTo>
                <a:lnTo>
                  <a:pt x="63880" y="73660"/>
                </a:lnTo>
                <a:lnTo>
                  <a:pt x="71246" y="77724"/>
                </a:lnTo>
                <a:lnTo>
                  <a:pt x="68129" y="91217"/>
                </a:lnTo>
                <a:lnTo>
                  <a:pt x="65801" y="104854"/>
                </a:lnTo>
                <a:lnTo>
                  <a:pt x="64228" y="119175"/>
                </a:lnTo>
                <a:lnTo>
                  <a:pt x="63500" y="133985"/>
                </a:lnTo>
                <a:lnTo>
                  <a:pt x="88264" y="133985"/>
                </a:lnTo>
                <a:lnTo>
                  <a:pt x="88894" y="121576"/>
                </a:lnTo>
                <a:lnTo>
                  <a:pt x="90058" y="109680"/>
                </a:lnTo>
                <a:lnTo>
                  <a:pt x="91819" y="98284"/>
                </a:lnTo>
                <a:lnTo>
                  <a:pt x="94233" y="87375"/>
                </a:lnTo>
                <a:lnTo>
                  <a:pt x="212930" y="87375"/>
                </a:lnTo>
                <a:lnTo>
                  <a:pt x="210692" y="77724"/>
                </a:lnTo>
                <a:lnTo>
                  <a:pt x="218058" y="73660"/>
                </a:lnTo>
                <a:lnTo>
                  <a:pt x="223431" y="69087"/>
                </a:lnTo>
                <a:lnTo>
                  <a:pt x="128777" y="69087"/>
                </a:lnTo>
                <a:lnTo>
                  <a:pt x="121360" y="68248"/>
                </a:lnTo>
                <a:lnTo>
                  <a:pt x="114395" y="67135"/>
                </a:lnTo>
                <a:lnTo>
                  <a:pt x="107953" y="65855"/>
                </a:lnTo>
                <a:lnTo>
                  <a:pt x="102107" y="64515"/>
                </a:lnTo>
                <a:lnTo>
                  <a:pt x="102759" y="63119"/>
                </a:lnTo>
                <a:close/>
              </a:path>
              <a:path w="281939" h="280669">
                <a:moveTo>
                  <a:pt x="187705" y="87375"/>
                </a:moveTo>
                <a:lnTo>
                  <a:pt x="94233" y="87375"/>
                </a:lnTo>
                <a:lnTo>
                  <a:pt x="102381" y="89523"/>
                </a:lnTo>
                <a:lnTo>
                  <a:pt x="110839" y="91217"/>
                </a:lnTo>
                <a:lnTo>
                  <a:pt x="119630" y="92483"/>
                </a:lnTo>
                <a:lnTo>
                  <a:pt x="128777" y="93345"/>
                </a:lnTo>
                <a:lnTo>
                  <a:pt x="128777" y="133985"/>
                </a:lnTo>
                <a:lnTo>
                  <a:pt x="153162" y="133985"/>
                </a:lnTo>
                <a:lnTo>
                  <a:pt x="153162" y="93345"/>
                </a:lnTo>
                <a:lnTo>
                  <a:pt x="162381" y="92483"/>
                </a:lnTo>
                <a:lnTo>
                  <a:pt x="171291" y="91217"/>
                </a:lnTo>
                <a:lnTo>
                  <a:pt x="179772" y="89523"/>
                </a:lnTo>
                <a:lnTo>
                  <a:pt x="187705" y="87375"/>
                </a:lnTo>
                <a:close/>
              </a:path>
              <a:path w="281939" h="280669">
                <a:moveTo>
                  <a:pt x="212930" y="87375"/>
                </a:moveTo>
                <a:lnTo>
                  <a:pt x="187705" y="87375"/>
                </a:lnTo>
                <a:lnTo>
                  <a:pt x="190198" y="98284"/>
                </a:lnTo>
                <a:lnTo>
                  <a:pt x="192119" y="109680"/>
                </a:lnTo>
                <a:lnTo>
                  <a:pt x="193421" y="121576"/>
                </a:lnTo>
                <a:lnTo>
                  <a:pt x="194055" y="133985"/>
                </a:lnTo>
                <a:lnTo>
                  <a:pt x="218439" y="133985"/>
                </a:lnTo>
                <a:lnTo>
                  <a:pt x="217711" y="119175"/>
                </a:lnTo>
                <a:lnTo>
                  <a:pt x="216138" y="104854"/>
                </a:lnTo>
                <a:lnTo>
                  <a:pt x="213778" y="91033"/>
                </a:lnTo>
                <a:lnTo>
                  <a:pt x="212930" y="87375"/>
                </a:lnTo>
                <a:close/>
              </a:path>
              <a:path w="281939" h="280669">
                <a:moveTo>
                  <a:pt x="257760" y="63119"/>
                </a:moveTo>
                <a:lnTo>
                  <a:pt x="227711" y="63119"/>
                </a:lnTo>
                <a:lnTo>
                  <a:pt x="239295" y="78335"/>
                </a:lnTo>
                <a:lnTo>
                  <a:pt x="248284" y="95504"/>
                </a:lnTo>
                <a:lnTo>
                  <a:pt x="254321" y="114196"/>
                </a:lnTo>
                <a:lnTo>
                  <a:pt x="257048" y="133985"/>
                </a:lnTo>
                <a:lnTo>
                  <a:pt x="280896" y="133985"/>
                </a:lnTo>
                <a:lnTo>
                  <a:pt x="274767" y="95959"/>
                </a:lnTo>
                <a:lnTo>
                  <a:pt x="257760" y="63119"/>
                </a:lnTo>
                <a:close/>
              </a:path>
              <a:path w="281939" h="280669">
                <a:moveTo>
                  <a:pt x="153162" y="29718"/>
                </a:moveTo>
                <a:lnTo>
                  <a:pt x="128777" y="29718"/>
                </a:lnTo>
                <a:lnTo>
                  <a:pt x="128777" y="69087"/>
                </a:lnTo>
                <a:lnTo>
                  <a:pt x="153162" y="69087"/>
                </a:lnTo>
                <a:lnTo>
                  <a:pt x="153162" y="29718"/>
                </a:lnTo>
                <a:close/>
              </a:path>
              <a:path w="281939" h="280669">
                <a:moveTo>
                  <a:pt x="227037" y="29718"/>
                </a:moveTo>
                <a:lnTo>
                  <a:pt x="153162" y="29718"/>
                </a:lnTo>
                <a:lnTo>
                  <a:pt x="154050" y="30225"/>
                </a:lnTo>
                <a:lnTo>
                  <a:pt x="156337" y="30225"/>
                </a:lnTo>
                <a:lnTo>
                  <a:pt x="162794" y="36012"/>
                </a:lnTo>
                <a:lnTo>
                  <a:pt x="168941" y="43751"/>
                </a:lnTo>
                <a:lnTo>
                  <a:pt x="174660" y="53300"/>
                </a:lnTo>
                <a:lnTo>
                  <a:pt x="179831" y="64515"/>
                </a:lnTo>
                <a:lnTo>
                  <a:pt x="174039" y="65855"/>
                </a:lnTo>
                <a:lnTo>
                  <a:pt x="167687" y="67135"/>
                </a:lnTo>
                <a:lnTo>
                  <a:pt x="160740" y="68248"/>
                </a:lnTo>
                <a:lnTo>
                  <a:pt x="153162" y="69087"/>
                </a:lnTo>
                <a:lnTo>
                  <a:pt x="223431" y="69087"/>
                </a:lnTo>
                <a:lnTo>
                  <a:pt x="224027" y="68580"/>
                </a:lnTo>
                <a:lnTo>
                  <a:pt x="227711" y="63119"/>
                </a:lnTo>
                <a:lnTo>
                  <a:pt x="257760" y="63119"/>
                </a:lnTo>
                <a:lnTo>
                  <a:pt x="254792" y="57387"/>
                </a:lnTo>
                <a:lnTo>
                  <a:pt x="251878" y="54483"/>
                </a:lnTo>
                <a:lnTo>
                  <a:pt x="202311" y="54483"/>
                </a:lnTo>
                <a:lnTo>
                  <a:pt x="200025" y="49402"/>
                </a:lnTo>
                <a:lnTo>
                  <a:pt x="195452" y="40259"/>
                </a:lnTo>
                <a:lnTo>
                  <a:pt x="237611" y="40259"/>
                </a:lnTo>
                <a:lnTo>
                  <a:pt x="227037" y="29718"/>
                </a:lnTo>
                <a:close/>
              </a:path>
              <a:path w="281939" h="280669">
                <a:moveTo>
                  <a:pt x="116022" y="40259"/>
                </a:moveTo>
                <a:lnTo>
                  <a:pt x="86487" y="40259"/>
                </a:lnTo>
                <a:lnTo>
                  <a:pt x="81914" y="49402"/>
                </a:lnTo>
                <a:lnTo>
                  <a:pt x="79628" y="54483"/>
                </a:lnTo>
                <a:lnTo>
                  <a:pt x="106787" y="54483"/>
                </a:lnTo>
                <a:lnTo>
                  <a:pt x="107338" y="53300"/>
                </a:lnTo>
                <a:lnTo>
                  <a:pt x="113188" y="43751"/>
                </a:lnTo>
                <a:lnTo>
                  <a:pt x="116022" y="40259"/>
                </a:lnTo>
                <a:close/>
              </a:path>
              <a:path w="281939" h="280669">
                <a:moveTo>
                  <a:pt x="237611" y="40259"/>
                </a:moveTo>
                <a:lnTo>
                  <a:pt x="195452" y="40259"/>
                </a:lnTo>
                <a:lnTo>
                  <a:pt x="202311" y="43941"/>
                </a:lnTo>
                <a:lnTo>
                  <a:pt x="205993" y="47116"/>
                </a:lnTo>
                <a:lnTo>
                  <a:pt x="207390" y="49402"/>
                </a:lnTo>
                <a:lnTo>
                  <a:pt x="206501" y="50800"/>
                </a:lnTo>
                <a:lnTo>
                  <a:pt x="205104" y="52577"/>
                </a:lnTo>
                <a:lnTo>
                  <a:pt x="202311" y="54483"/>
                </a:lnTo>
                <a:lnTo>
                  <a:pt x="251878" y="54483"/>
                </a:lnTo>
                <a:lnTo>
                  <a:pt x="237611" y="40259"/>
                </a:lnTo>
                <a:close/>
              </a:path>
            </a:pathLst>
          </a:custGeom>
          <a:solidFill>
            <a:srgbClr val="0E4B82"/>
          </a:solidFill>
        </p:spPr>
        <p:txBody>
          <a:bodyPr wrap="square" lIns="0" tIns="0" rIns="0" bIns="0" rtlCol="0"/>
          <a:lstStyle/>
          <a:p/>
        </p:txBody>
      </p:sp>
      <p:sp>
        <p:nvSpPr>
          <p:cNvPr id="26" name="object 26"/>
          <p:cNvSpPr/>
          <p:nvPr/>
        </p:nvSpPr>
        <p:spPr>
          <a:xfrm>
            <a:off x="1537716" y="2412492"/>
            <a:ext cx="10126980" cy="1091565"/>
          </a:xfrm>
          <a:custGeom>
            <a:avLst/>
            <a:gdLst/>
            <a:ahLst/>
            <a:cxnLst/>
            <a:rect l="l" t="t" r="r" b="b"/>
            <a:pathLst>
              <a:path w="10126980" h="1091564">
                <a:moveTo>
                  <a:pt x="0" y="1091184"/>
                </a:moveTo>
                <a:lnTo>
                  <a:pt x="10126980" y="1091184"/>
                </a:lnTo>
                <a:lnTo>
                  <a:pt x="10126980" y="0"/>
                </a:lnTo>
                <a:lnTo>
                  <a:pt x="0" y="0"/>
                </a:lnTo>
                <a:lnTo>
                  <a:pt x="0" y="1091184"/>
                </a:lnTo>
                <a:close/>
              </a:path>
            </a:pathLst>
          </a:custGeom>
          <a:ln w="12192">
            <a:solidFill>
              <a:srgbClr val="0E4B82"/>
            </a:solidFill>
          </a:ln>
        </p:spPr>
        <p:txBody>
          <a:bodyPr wrap="square" lIns="0" tIns="0" rIns="0" bIns="0" rtlCol="0"/>
          <a:lstStyle/>
          <a:p/>
        </p:txBody>
      </p:sp>
      <p:sp>
        <p:nvSpPr>
          <p:cNvPr id="27" name="object 27"/>
          <p:cNvSpPr txBox="1"/>
          <p:nvPr/>
        </p:nvSpPr>
        <p:spPr>
          <a:xfrm>
            <a:off x="556259" y="2421635"/>
            <a:ext cx="769620" cy="1082040"/>
          </a:xfrm>
          <a:prstGeom prst="rect">
            <a:avLst/>
          </a:prstGeom>
          <a:solidFill>
            <a:srgbClr val="0E4B82"/>
          </a:solidFill>
        </p:spPr>
        <p:txBody>
          <a:bodyPr vert="horz" wrap="square" lIns="0" tIns="0" rIns="0" bIns="0" rtlCol="0">
            <a:spAutoFit/>
          </a:bodyPr>
          <a:lstStyle/>
          <a:p>
            <a:pPr>
              <a:lnSpc>
                <a:spcPct val="100000"/>
              </a:lnSpc>
            </a:pPr>
            <a:endParaRPr sz="1950">
              <a:latin typeface="Times New Roman" panose="02020603050405020304"/>
              <a:cs typeface="Times New Roman" panose="02020603050405020304"/>
            </a:endParaRPr>
          </a:p>
          <a:p>
            <a:pPr marL="78740" marR="69850" indent="100330">
              <a:lnSpc>
                <a:spcPct val="100000"/>
              </a:lnSpc>
              <a:spcBef>
                <a:spcPts val="5"/>
              </a:spcBef>
            </a:pPr>
            <a:r>
              <a:rPr sz="1600" b="1" spc="5" dirty="0">
                <a:solidFill>
                  <a:srgbClr val="FFFFFF"/>
                </a:solidFill>
                <a:latin typeface="Microsoft JhengHei" panose="020B0604030504040204" charset="-120"/>
                <a:cs typeface="Microsoft JhengHei" panose="020B0604030504040204" charset="-120"/>
              </a:rPr>
              <a:t>网络 </a:t>
            </a:r>
            <a:r>
              <a:rPr sz="1600" b="1" spc="5" dirty="0">
                <a:solidFill>
                  <a:srgbClr val="FFFFFF"/>
                </a:solidFill>
                <a:latin typeface="Microsoft JhengHei" panose="020B0604030504040204" charset="-120"/>
                <a:cs typeface="Microsoft JhengHei" panose="020B0604030504040204" charset="-120"/>
              </a:rPr>
              <a:t>管控层</a:t>
            </a:r>
            <a:endParaRPr sz="1600">
              <a:latin typeface="Microsoft JhengHei" panose="020B0604030504040204" charset="-120"/>
              <a:cs typeface="Microsoft JhengHei" panose="020B0604030504040204" charset="-120"/>
            </a:endParaRPr>
          </a:p>
        </p:txBody>
      </p:sp>
      <p:sp>
        <p:nvSpPr>
          <p:cNvPr id="28" name="object 28"/>
          <p:cNvSpPr txBox="1"/>
          <p:nvPr/>
        </p:nvSpPr>
        <p:spPr>
          <a:xfrm>
            <a:off x="5699759" y="2950464"/>
            <a:ext cx="1515110" cy="352425"/>
          </a:xfrm>
          <a:prstGeom prst="rect">
            <a:avLst/>
          </a:prstGeom>
          <a:ln w="15240">
            <a:solidFill>
              <a:srgbClr val="0E4B82"/>
            </a:solidFill>
          </a:ln>
        </p:spPr>
        <p:txBody>
          <a:bodyPr vert="horz" wrap="square" lIns="0" tIns="44450" rIns="0" bIns="0" rtlCol="0">
            <a:spAutoFit/>
          </a:bodyPr>
          <a:lstStyle/>
          <a:p>
            <a:pPr marL="298450">
              <a:lnSpc>
                <a:spcPct val="100000"/>
              </a:lnSpc>
              <a:spcBef>
                <a:spcPts val="350"/>
              </a:spcBef>
            </a:pPr>
            <a:r>
              <a:rPr sz="1600" spc="-10" dirty="0">
                <a:latin typeface="Trebuchet MS" panose="020B0603020202020204"/>
                <a:cs typeface="Trebuchet MS" panose="020B0603020202020204"/>
              </a:rPr>
              <a:t>Controller</a:t>
            </a:r>
            <a:endParaRPr sz="1600">
              <a:latin typeface="Trebuchet MS" panose="020B0603020202020204"/>
              <a:cs typeface="Trebuchet MS" panose="020B0603020202020204"/>
            </a:endParaRPr>
          </a:p>
        </p:txBody>
      </p:sp>
      <p:sp>
        <p:nvSpPr>
          <p:cNvPr id="29" name="object 29"/>
          <p:cNvSpPr txBox="1"/>
          <p:nvPr/>
        </p:nvSpPr>
        <p:spPr>
          <a:xfrm>
            <a:off x="2929127" y="2950464"/>
            <a:ext cx="1513840" cy="352425"/>
          </a:xfrm>
          <a:prstGeom prst="rect">
            <a:avLst/>
          </a:prstGeom>
          <a:ln w="15240">
            <a:solidFill>
              <a:srgbClr val="0E4B82"/>
            </a:solidFill>
          </a:ln>
        </p:spPr>
        <p:txBody>
          <a:bodyPr vert="horz" wrap="square" lIns="0" tIns="44450" rIns="0" bIns="0" rtlCol="0">
            <a:spAutoFit/>
          </a:bodyPr>
          <a:lstStyle/>
          <a:p>
            <a:pPr marL="340360">
              <a:lnSpc>
                <a:spcPct val="100000"/>
              </a:lnSpc>
              <a:spcBef>
                <a:spcPts val="350"/>
              </a:spcBef>
            </a:pPr>
            <a:r>
              <a:rPr sz="1600" spc="75" dirty="0">
                <a:latin typeface="Trebuchet MS" panose="020B0603020202020204"/>
                <a:cs typeface="Trebuchet MS" panose="020B0603020202020204"/>
              </a:rPr>
              <a:t>Manager</a:t>
            </a:r>
            <a:endParaRPr sz="1600">
              <a:latin typeface="Trebuchet MS" panose="020B0603020202020204"/>
              <a:cs typeface="Trebuchet MS" panose="020B0603020202020204"/>
            </a:endParaRPr>
          </a:p>
        </p:txBody>
      </p:sp>
      <p:sp>
        <p:nvSpPr>
          <p:cNvPr id="30" name="object 30"/>
          <p:cNvSpPr txBox="1"/>
          <p:nvPr/>
        </p:nvSpPr>
        <p:spPr>
          <a:xfrm>
            <a:off x="8471916" y="2950464"/>
            <a:ext cx="1513840" cy="352425"/>
          </a:xfrm>
          <a:prstGeom prst="rect">
            <a:avLst/>
          </a:prstGeom>
          <a:ln w="15240">
            <a:solidFill>
              <a:srgbClr val="0E4B82"/>
            </a:solidFill>
          </a:ln>
        </p:spPr>
        <p:txBody>
          <a:bodyPr vert="horz" wrap="square" lIns="0" tIns="44450" rIns="0" bIns="0" rtlCol="0">
            <a:spAutoFit/>
          </a:bodyPr>
          <a:lstStyle/>
          <a:p>
            <a:pPr marL="358775">
              <a:lnSpc>
                <a:spcPct val="100000"/>
              </a:lnSpc>
              <a:spcBef>
                <a:spcPts val="350"/>
              </a:spcBef>
            </a:pPr>
            <a:r>
              <a:rPr sz="1600" spc="10" dirty="0">
                <a:latin typeface="Trebuchet MS" panose="020B0603020202020204"/>
                <a:cs typeface="Trebuchet MS" panose="020B0603020202020204"/>
              </a:rPr>
              <a:t>Analyzer</a:t>
            </a:r>
            <a:endParaRPr sz="1600">
              <a:latin typeface="Trebuchet MS" panose="020B0603020202020204"/>
              <a:cs typeface="Trebuchet MS" panose="020B0603020202020204"/>
            </a:endParaRPr>
          </a:p>
        </p:txBody>
      </p:sp>
      <p:sp>
        <p:nvSpPr>
          <p:cNvPr id="31" name="object 31"/>
          <p:cNvSpPr/>
          <p:nvPr/>
        </p:nvSpPr>
        <p:spPr>
          <a:xfrm>
            <a:off x="5425440" y="2490216"/>
            <a:ext cx="1824227" cy="346415"/>
          </a:xfrm>
          <a:prstGeom prst="rect">
            <a:avLst/>
          </a:prstGeom>
          <a:blipFill>
            <a:blip r:embed="rId4" cstate="print"/>
            <a:stretch>
              <a:fillRect/>
            </a:stretch>
          </a:blipFill>
        </p:spPr>
        <p:txBody>
          <a:bodyPr wrap="square" lIns="0" tIns="0" rIns="0" bIns="0" rtlCol="0"/>
          <a:lstStyle/>
          <a:p/>
        </p:txBody>
      </p:sp>
      <p:sp>
        <p:nvSpPr>
          <p:cNvPr id="32" name="object 32"/>
          <p:cNvSpPr/>
          <p:nvPr/>
        </p:nvSpPr>
        <p:spPr>
          <a:xfrm>
            <a:off x="8199119" y="5047488"/>
            <a:ext cx="737235" cy="22860"/>
          </a:xfrm>
          <a:custGeom>
            <a:avLst/>
            <a:gdLst/>
            <a:ahLst/>
            <a:cxnLst/>
            <a:rect l="l" t="t" r="r" b="b"/>
            <a:pathLst>
              <a:path w="737234" h="22860">
                <a:moveTo>
                  <a:pt x="0" y="0"/>
                </a:moveTo>
                <a:lnTo>
                  <a:pt x="737234" y="22351"/>
                </a:lnTo>
              </a:path>
            </a:pathLst>
          </a:custGeom>
          <a:ln w="12192">
            <a:solidFill>
              <a:srgbClr val="0E4B82"/>
            </a:solidFill>
          </a:ln>
        </p:spPr>
        <p:txBody>
          <a:bodyPr wrap="square" lIns="0" tIns="0" rIns="0" bIns="0" rtlCol="0"/>
          <a:lstStyle/>
          <a:p/>
        </p:txBody>
      </p:sp>
      <p:sp>
        <p:nvSpPr>
          <p:cNvPr id="33" name="object 33"/>
          <p:cNvSpPr/>
          <p:nvPr/>
        </p:nvSpPr>
        <p:spPr>
          <a:xfrm>
            <a:off x="4114800" y="5053584"/>
            <a:ext cx="782955" cy="15875"/>
          </a:xfrm>
          <a:custGeom>
            <a:avLst/>
            <a:gdLst/>
            <a:ahLst/>
            <a:cxnLst/>
            <a:rect l="l" t="t" r="r" b="b"/>
            <a:pathLst>
              <a:path w="782954" h="15875">
                <a:moveTo>
                  <a:pt x="0" y="0"/>
                </a:moveTo>
                <a:lnTo>
                  <a:pt x="782447" y="15875"/>
                </a:lnTo>
              </a:path>
            </a:pathLst>
          </a:custGeom>
          <a:ln w="12192">
            <a:solidFill>
              <a:srgbClr val="0E4B82"/>
            </a:solidFill>
          </a:ln>
        </p:spPr>
        <p:txBody>
          <a:bodyPr wrap="square" lIns="0" tIns="0" rIns="0" bIns="0" rtlCol="0"/>
          <a:lstStyle/>
          <a:p/>
        </p:txBody>
      </p:sp>
      <p:sp>
        <p:nvSpPr>
          <p:cNvPr id="34" name="object 34"/>
          <p:cNvSpPr/>
          <p:nvPr/>
        </p:nvSpPr>
        <p:spPr>
          <a:xfrm>
            <a:off x="5157215" y="3532632"/>
            <a:ext cx="2822575" cy="2528570"/>
          </a:xfrm>
          <a:custGeom>
            <a:avLst/>
            <a:gdLst/>
            <a:ahLst/>
            <a:cxnLst/>
            <a:rect l="l" t="t" r="r" b="b"/>
            <a:pathLst>
              <a:path w="2822575" h="2528570">
                <a:moveTo>
                  <a:pt x="0" y="2528316"/>
                </a:moveTo>
                <a:lnTo>
                  <a:pt x="2822447" y="2528316"/>
                </a:lnTo>
                <a:lnTo>
                  <a:pt x="2822447" y="0"/>
                </a:lnTo>
                <a:lnTo>
                  <a:pt x="0" y="0"/>
                </a:lnTo>
                <a:lnTo>
                  <a:pt x="0" y="2528316"/>
                </a:lnTo>
                <a:close/>
              </a:path>
            </a:pathLst>
          </a:custGeom>
          <a:ln w="12192">
            <a:solidFill>
              <a:srgbClr val="0E4B82"/>
            </a:solidFill>
          </a:ln>
        </p:spPr>
        <p:txBody>
          <a:bodyPr wrap="square" lIns="0" tIns="0" rIns="0" bIns="0" rtlCol="0"/>
          <a:lstStyle/>
          <a:p/>
        </p:txBody>
      </p:sp>
      <p:sp>
        <p:nvSpPr>
          <p:cNvPr id="35" name="object 35"/>
          <p:cNvSpPr/>
          <p:nvPr/>
        </p:nvSpPr>
        <p:spPr>
          <a:xfrm>
            <a:off x="4419282" y="4404677"/>
            <a:ext cx="1294129" cy="839724"/>
          </a:xfrm>
          <a:prstGeom prst="rect">
            <a:avLst/>
          </a:prstGeom>
          <a:blipFill>
            <a:blip r:embed="rId5" cstate="print"/>
            <a:stretch>
              <a:fillRect/>
            </a:stretch>
          </a:blipFill>
        </p:spPr>
        <p:txBody>
          <a:bodyPr wrap="square" lIns="0" tIns="0" rIns="0" bIns="0" rtlCol="0"/>
          <a:lstStyle/>
          <a:p/>
        </p:txBody>
      </p:sp>
      <p:sp>
        <p:nvSpPr>
          <p:cNvPr id="36" name="object 36"/>
          <p:cNvSpPr txBox="1"/>
          <p:nvPr/>
        </p:nvSpPr>
        <p:spPr>
          <a:xfrm>
            <a:off x="4629403" y="4684903"/>
            <a:ext cx="915669" cy="269240"/>
          </a:xfrm>
          <a:prstGeom prst="rect">
            <a:avLst/>
          </a:prstGeom>
        </p:spPr>
        <p:txBody>
          <a:bodyPr vert="horz" wrap="square" lIns="0" tIns="12065" rIns="0" bIns="0" rtlCol="0">
            <a:spAutoFit/>
          </a:bodyPr>
          <a:lstStyle/>
          <a:p>
            <a:pPr marL="12700">
              <a:lnSpc>
                <a:spcPct val="100000"/>
              </a:lnSpc>
              <a:spcBef>
                <a:spcPts val="95"/>
              </a:spcBef>
            </a:pPr>
            <a:r>
              <a:rPr sz="1600" spc="155" dirty="0">
                <a:latin typeface="Trebuchet MS" panose="020B0603020202020204"/>
                <a:cs typeface="Trebuchet MS" panose="020B0603020202020204"/>
              </a:rPr>
              <a:t>WAN</a:t>
            </a:r>
            <a:r>
              <a:rPr sz="1600" spc="-15" dirty="0">
                <a:latin typeface="Trebuchet MS" panose="020B0603020202020204"/>
                <a:cs typeface="Trebuchet MS" panose="020B0603020202020204"/>
              </a:rPr>
              <a:t>/DCI</a:t>
            </a:r>
            <a:endParaRPr sz="1600">
              <a:latin typeface="Trebuchet MS" panose="020B0603020202020204"/>
              <a:cs typeface="Trebuchet MS" panose="020B0603020202020204"/>
            </a:endParaRPr>
          </a:p>
        </p:txBody>
      </p:sp>
      <p:sp>
        <p:nvSpPr>
          <p:cNvPr id="37" name="object 37"/>
          <p:cNvSpPr/>
          <p:nvPr/>
        </p:nvSpPr>
        <p:spPr>
          <a:xfrm>
            <a:off x="1528572" y="3572255"/>
            <a:ext cx="2115820" cy="2453640"/>
          </a:xfrm>
          <a:custGeom>
            <a:avLst/>
            <a:gdLst/>
            <a:ahLst/>
            <a:cxnLst/>
            <a:rect l="l" t="t" r="r" b="b"/>
            <a:pathLst>
              <a:path w="2115820" h="2453640">
                <a:moveTo>
                  <a:pt x="0" y="2453640"/>
                </a:moveTo>
                <a:lnTo>
                  <a:pt x="2115312" y="2453640"/>
                </a:lnTo>
                <a:lnTo>
                  <a:pt x="2115312" y="0"/>
                </a:lnTo>
                <a:lnTo>
                  <a:pt x="0" y="0"/>
                </a:lnTo>
                <a:lnTo>
                  <a:pt x="0" y="2453640"/>
                </a:lnTo>
                <a:close/>
              </a:path>
            </a:pathLst>
          </a:custGeom>
          <a:ln w="12192">
            <a:solidFill>
              <a:srgbClr val="0E4B82"/>
            </a:solidFill>
          </a:ln>
        </p:spPr>
        <p:txBody>
          <a:bodyPr wrap="square" lIns="0" tIns="0" rIns="0" bIns="0" rtlCol="0"/>
          <a:lstStyle/>
          <a:p/>
        </p:txBody>
      </p:sp>
      <p:sp>
        <p:nvSpPr>
          <p:cNvPr id="38" name="object 38"/>
          <p:cNvSpPr/>
          <p:nvPr/>
        </p:nvSpPr>
        <p:spPr>
          <a:xfrm>
            <a:off x="1784604" y="3904488"/>
            <a:ext cx="492759" cy="299085"/>
          </a:xfrm>
          <a:custGeom>
            <a:avLst/>
            <a:gdLst/>
            <a:ahLst/>
            <a:cxnLst/>
            <a:rect l="l" t="t" r="r" b="b"/>
            <a:pathLst>
              <a:path w="492760" h="299085">
                <a:moveTo>
                  <a:pt x="462025" y="257682"/>
                </a:moveTo>
                <a:lnTo>
                  <a:pt x="30225" y="257682"/>
                </a:lnTo>
                <a:lnTo>
                  <a:pt x="28956" y="258191"/>
                </a:lnTo>
                <a:lnTo>
                  <a:pt x="27685" y="258953"/>
                </a:lnTo>
                <a:lnTo>
                  <a:pt x="26415" y="260223"/>
                </a:lnTo>
                <a:lnTo>
                  <a:pt x="507" y="295656"/>
                </a:lnTo>
                <a:lnTo>
                  <a:pt x="0" y="296925"/>
                </a:lnTo>
                <a:lnTo>
                  <a:pt x="507" y="297942"/>
                </a:lnTo>
                <a:lnTo>
                  <a:pt x="1015" y="298195"/>
                </a:lnTo>
                <a:lnTo>
                  <a:pt x="1777" y="298704"/>
                </a:lnTo>
                <a:lnTo>
                  <a:pt x="490727" y="298704"/>
                </a:lnTo>
                <a:lnTo>
                  <a:pt x="491489" y="298195"/>
                </a:lnTo>
                <a:lnTo>
                  <a:pt x="491997" y="297942"/>
                </a:lnTo>
                <a:lnTo>
                  <a:pt x="492251" y="296925"/>
                </a:lnTo>
                <a:lnTo>
                  <a:pt x="491997" y="295656"/>
                </a:lnTo>
                <a:lnTo>
                  <a:pt x="465835" y="260223"/>
                </a:lnTo>
                <a:lnTo>
                  <a:pt x="464565" y="258953"/>
                </a:lnTo>
                <a:lnTo>
                  <a:pt x="463295" y="258191"/>
                </a:lnTo>
                <a:lnTo>
                  <a:pt x="462025" y="257682"/>
                </a:lnTo>
                <a:close/>
              </a:path>
              <a:path w="492760" h="299085">
                <a:moveTo>
                  <a:pt x="146431" y="66293"/>
                </a:moveTo>
                <a:lnTo>
                  <a:pt x="46354" y="66293"/>
                </a:lnTo>
                <a:lnTo>
                  <a:pt x="46354" y="257682"/>
                </a:lnTo>
                <a:lnTo>
                  <a:pt x="146431" y="257682"/>
                </a:lnTo>
                <a:lnTo>
                  <a:pt x="146431" y="239522"/>
                </a:lnTo>
                <a:lnTo>
                  <a:pt x="112394" y="239522"/>
                </a:lnTo>
                <a:lnTo>
                  <a:pt x="111125" y="239013"/>
                </a:lnTo>
                <a:lnTo>
                  <a:pt x="109854" y="237998"/>
                </a:lnTo>
                <a:lnTo>
                  <a:pt x="108838" y="237236"/>
                </a:lnTo>
                <a:lnTo>
                  <a:pt x="108838" y="219837"/>
                </a:lnTo>
                <a:lnTo>
                  <a:pt x="109854" y="219075"/>
                </a:lnTo>
                <a:lnTo>
                  <a:pt x="111125" y="218059"/>
                </a:lnTo>
                <a:lnTo>
                  <a:pt x="112394" y="217550"/>
                </a:lnTo>
                <a:lnTo>
                  <a:pt x="146431" y="217550"/>
                </a:lnTo>
                <a:lnTo>
                  <a:pt x="146431" y="203581"/>
                </a:lnTo>
                <a:lnTo>
                  <a:pt x="68833" y="203581"/>
                </a:lnTo>
                <a:lnTo>
                  <a:pt x="67309" y="202564"/>
                </a:lnTo>
                <a:lnTo>
                  <a:pt x="67056" y="201294"/>
                </a:lnTo>
                <a:lnTo>
                  <a:pt x="66547" y="200025"/>
                </a:lnTo>
                <a:lnTo>
                  <a:pt x="66547" y="185674"/>
                </a:lnTo>
                <a:lnTo>
                  <a:pt x="67056" y="184404"/>
                </a:lnTo>
                <a:lnTo>
                  <a:pt x="67309" y="183134"/>
                </a:lnTo>
                <a:lnTo>
                  <a:pt x="68833" y="182118"/>
                </a:lnTo>
                <a:lnTo>
                  <a:pt x="146431" y="182118"/>
                </a:lnTo>
                <a:lnTo>
                  <a:pt x="146431" y="153288"/>
                </a:lnTo>
                <a:lnTo>
                  <a:pt x="112394" y="153288"/>
                </a:lnTo>
                <a:lnTo>
                  <a:pt x="111125" y="152781"/>
                </a:lnTo>
                <a:lnTo>
                  <a:pt x="109854" y="152019"/>
                </a:lnTo>
                <a:lnTo>
                  <a:pt x="108838" y="151003"/>
                </a:lnTo>
                <a:lnTo>
                  <a:pt x="108838" y="133604"/>
                </a:lnTo>
                <a:lnTo>
                  <a:pt x="109854" y="132334"/>
                </a:lnTo>
                <a:lnTo>
                  <a:pt x="111125" y="131825"/>
                </a:lnTo>
                <a:lnTo>
                  <a:pt x="112394" y="131572"/>
                </a:lnTo>
                <a:lnTo>
                  <a:pt x="146431" y="131572"/>
                </a:lnTo>
                <a:lnTo>
                  <a:pt x="146431" y="118618"/>
                </a:lnTo>
                <a:lnTo>
                  <a:pt x="66039" y="118618"/>
                </a:lnTo>
                <a:lnTo>
                  <a:pt x="64515" y="118110"/>
                </a:lnTo>
                <a:lnTo>
                  <a:pt x="63500" y="117348"/>
                </a:lnTo>
                <a:lnTo>
                  <a:pt x="62737" y="116586"/>
                </a:lnTo>
                <a:lnTo>
                  <a:pt x="62229" y="114807"/>
                </a:lnTo>
                <a:lnTo>
                  <a:pt x="62229" y="100456"/>
                </a:lnTo>
                <a:lnTo>
                  <a:pt x="62737" y="98932"/>
                </a:lnTo>
                <a:lnTo>
                  <a:pt x="63500" y="97662"/>
                </a:lnTo>
                <a:lnTo>
                  <a:pt x="64515" y="97409"/>
                </a:lnTo>
                <a:lnTo>
                  <a:pt x="66039" y="96900"/>
                </a:lnTo>
                <a:lnTo>
                  <a:pt x="146431" y="96900"/>
                </a:lnTo>
                <a:lnTo>
                  <a:pt x="146431" y="66293"/>
                </a:lnTo>
                <a:close/>
              </a:path>
              <a:path w="492760" h="299085">
                <a:moveTo>
                  <a:pt x="287781" y="142112"/>
                </a:moveTo>
                <a:lnTo>
                  <a:pt x="160273" y="142112"/>
                </a:lnTo>
                <a:lnTo>
                  <a:pt x="160273" y="257682"/>
                </a:lnTo>
                <a:lnTo>
                  <a:pt x="287781" y="257682"/>
                </a:lnTo>
                <a:lnTo>
                  <a:pt x="287781" y="191262"/>
                </a:lnTo>
                <a:lnTo>
                  <a:pt x="173354" y="191262"/>
                </a:lnTo>
                <a:lnTo>
                  <a:pt x="173354" y="166878"/>
                </a:lnTo>
                <a:lnTo>
                  <a:pt x="287781" y="166878"/>
                </a:lnTo>
                <a:lnTo>
                  <a:pt x="287781" y="142112"/>
                </a:lnTo>
                <a:close/>
              </a:path>
              <a:path w="492760" h="299085">
                <a:moveTo>
                  <a:pt x="405256" y="0"/>
                </a:moveTo>
                <a:lnTo>
                  <a:pt x="300989" y="0"/>
                </a:lnTo>
                <a:lnTo>
                  <a:pt x="300989" y="257682"/>
                </a:lnTo>
                <a:lnTo>
                  <a:pt x="405256" y="257682"/>
                </a:lnTo>
                <a:lnTo>
                  <a:pt x="405256" y="239013"/>
                </a:lnTo>
                <a:lnTo>
                  <a:pt x="321818" y="239013"/>
                </a:lnTo>
                <a:lnTo>
                  <a:pt x="321056" y="238506"/>
                </a:lnTo>
                <a:lnTo>
                  <a:pt x="320547" y="237998"/>
                </a:lnTo>
                <a:lnTo>
                  <a:pt x="320039" y="237744"/>
                </a:lnTo>
                <a:lnTo>
                  <a:pt x="320039" y="25526"/>
                </a:lnTo>
                <a:lnTo>
                  <a:pt x="320547" y="25273"/>
                </a:lnTo>
                <a:lnTo>
                  <a:pt x="321056" y="24764"/>
                </a:lnTo>
                <a:lnTo>
                  <a:pt x="321818" y="24256"/>
                </a:lnTo>
                <a:lnTo>
                  <a:pt x="405256" y="24256"/>
                </a:lnTo>
                <a:lnTo>
                  <a:pt x="405256" y="0"/>
                </a:lnTo>
                <a:close/>
              </a:path>
              <a:path w="492760" h="299085">
                <a:moveTo>
                  <a:pt x="415925" y="153288"/>
                </a:moveTo>
                <a:lnTo>
                  <a:pt x="415925" y="257682"/>
                </a:lnTo>
                <a:lnTo>
                  <a:pt x="447928" y="257682"/>
                </a:lnTo>
                <a:lnTo>
                  <a:pt x="447928" y="186944"/>
                </a:lnTo>
                <a:lnTo>
                  <a:pt x="415925" y="153288"/>
                </a:lnTo>
                <a:close/>
              </a:path>
              <a:path w="492760" h="299085">
                <a:moveTo>
                  <a:pt x="146431" y="217550"/>
                </a:moveTo>
                <a:lnTo>
                  <a:pt x="127507" y="217550"/>
                </a:lnTo>
                <a:lnTo>
                  <a:pt x="129285" y="218059"/>
                </a:lnTo>
                <a:lnTo>
                  <a:pt x="130047" y="219075"/>
                </a:lnTo>
                <a:lnTo>
                  <a:pt x="130809" y="219837"/>
                </a:lnTo>
                <a:lnTo>
                  <a:pt x="131318" y="221106"/>
                </a:lnTo>
                <a:lnTo>
                  <a:pt x="131318" y="235966"/>
                </a:lnTo>
                <a:lnTo>
                  <a:pt x="130809" y="237236"/>
                </a:lnTo>
                <a:lnTo>
                  <a:pt x="130047" y="237998"/>
                </a:lnTo>
                <a:lnTo>
                  <a:pt x="129285" y="239013"/>
                </a:lnTo>
                <a:lnTo>
                  <a:pt x="127507" y="239522"/>
                </a:lnTo>
                <a:lnTo>
                  <a:pt x="146431" y="239522"/>
                </a:lnTo>
                <a:lnTo>
                  <a:pt x="146431" y="217550"/>
                </a:lnTo>
                <a:close/>
              </a:path>
              <a:path w="492760" h="299085">
                <a:moveTo>
                  <a:pt x="348869" y="24256"/>
                </a:moveTo>
                <a:lnTo>
                  <a:pt x="325119" y="24256"/>
                </a:lnTo>
                <a:lnTo>
                  <a:pt x="326135" y="24764"/>
                </a:lnTo>
                <a:lnTo>
                  <a:pt x="326897" y="25526"/>
                </a:lnTo>
                <a:lnTo>
                  <a:pt x="326897" y="237744"/>
                </a:lnTo>
                <a:lnTo>
                  <a:pt x="326135" y="238506"/>
                </a:lnTo>
                <a:lnTo>
                  <a:pt x="325119" y="239013"/>
                </a:lnTo>
                <a:lnTo>
                  <a:pt x="348869" y="239013"/>
                </a:lnTo>
                <a:lnTo>
                  <a:pt x="348614" y="238506"/>
                </a:lnTo>
                <a:lnTo>
                  <a:pt x="348106" y="237998"/>
                </a:lnTo>
                <a:lnTo>
                  <a:pt x="347598" y="237744"/>
                </a:lnTo>
                <a:lnTo>
                  <a:pt x="347090" y="237236"/>
                </a:lnTo>
                <a:lnTo>
                  <a:pt x="347090" y="26543"/>
                </a:lnTo>
                <a:lnTo>
                  <a:pt x="347598" y="25526"/>
                </a:lnTo>
                <a:lnTo>
                  <a:pt x="348106" y="25273"/>
                </a:lnTo>
                <a:lnTo>
                  <a:pt x="348614" y="24764"/>
                </a:lnTo>
                <a:lnTo>
                  <a:pt x="348869" y="24256"/>
                </a:lnTo>
                <a:close/>
              </a:path>
              <a:path w="492760" h="299085">
                <a:moveTo>
                  <a:pt x="376554" y="24256"/>
                </a:moveTo>
                <a:lnTo>
                  <a:pt x="352425" y="24256"/>
                </a:lnTo>
                <a:lnTo>
                  <a:pt x="353313" y="24764"/>
                </a:lnTo>
                <a:lnTo>
                  <a:pt x="354075" y="25526"/>
                </a:lnTo>
                <a:lnTo>
                  <a:pt x="354075" y="237744"/>
                </a:lnTo>
                <a:lnTo>
                  <a:pt x="353313" y="238506"/>
                </a:lnTo>
                <a:lnTo>
                  <a:pt x="352425" y="239013"/>
                </a:lnTo>
                <a:lnTo>
                  <a:pt x="376554" y="239013"/>
                </a:lnTo>
                <a:lnTo>
                  <a:pt x="375284" y="238506"/>
                </a:lnTo>
                <a:lnTo>
                  <a:pt x="374776" y="237744"/>
                </a:lnTo>
                <a:lnTo>
                  <a:pt x="374776" y="25526"/>
                </a:lnTo>
                <a:lnTo>
                  <a:pt x="375284" y="25273"/>
                </a:lnTo>
                <a:lnTo>
                  <a:pt x="375793" y="24764"/>
                </a:lnTo>
                <a:lnTo>
                  <a:pt x="376554" y="24256"/>
                </a:lnTo>
                <a:close/>
              </a:path>
              <a:path w="492760" h="299085">
                <a:moveTo>
                  <a:pt x="405256" y="24256"/>
                </a:moveTo>
                <a:lnTo>
                  <a:pt x="380110" y="24256"/>
                </a:lnTo>
                <a:lnTo>
                  <a:pt x="380364" y="24764"/>
                </a:lnTo>
                <a:lnTo>
                  <a:pt x="381381" y="25273"/>
                </a:lnTo>
                <a:lnTo>
                  <a:pt x="381381" y="25526"/>
                </a:lnTo>
                <a:lnTo>
                  <a:pt x="381634" y="26543"/>
                </a:lnTo>
                <a:lnTo>
                  <a:pt x="381634" y="237236"/>
                </a:lnTo>
                <a:lnTo>
                  <a:pt x="381381" y="237744"/>
                </a:lnTo>
                <a:lnTo>
                  <a:pt x="381381" y="237998"/>
                </a:lnTo>
                <a:lnTo>
                  <a:pt x="380364" y="238506"/>
                </a:lnTo>
                <a:lnTo>
                  <a:pt x="380110" y="239013"/>
                </a:lnTo>
                <a:lnTo>
                  <a:pt x="405256" y="239013"/>
                </a:lnTo>
                <a:lnTo>
                  <a:pt x="405256" y="24256"/>
                </a:lnTo>
                <a:close/>
              </a:path>
              <a:path w="492760" h="299085">
                <a:moveTo>
                  <a:pt x="146431" y="182118"/>
                </a:moveTo>
                <a:lnTo>
                  <a:pt x="86740" y="182118"/>
                </a:lnTo>
                <a:lnTo>
                  <a:pt x="87756" y="183134"/>
                </a:lnTo>
                <a:lnTo>
                  <a:pt x="88518" y="184404"/>
                </a:lnTo>
                <a:lnTo>
                  <a:pt x="89026" y="185674"/>
                </a:lnTo>
                <a:lnTo>
                  <a:pt x="89026" y="200025"/>
                </a:lnTo>
                <a:lnTo>
                  <a:pt x="88518" y="201294"/>
                </a:lnTo>
                <a:lnTo>
                  <a:pt x="87756" y="202564"/>
                </a:lnTo>
                <a:lnTo>
                  <a:pt x="86740" y="203581"/>
                </a:lnTo>
                <a:lnTo>
                  <a:pt x="146431" y="203581"/>
                </a:lnTo>
                <a:lnTo>
                  <a:pt x="146431" y="182118"/>
                </a:lnTo>
                <a:close/>
              </a:path>
              <a:path w="492760" h="299085">
                <a:moveTo>
                  <a:pt x="189737" y="166878"/>
                </a:moveTo>
                <a:lnTo>
                  <a:pt x="185293" y="166878"/>
                </a:lnTo>
                <a:lnTo>
                  <a:pt x="185293" y="191262"/>
                </a:lnTo>
                <a:lnTo>
                  <a:pt x="189737" y="191262"/>
                </a:lnTo>
                <a:lnTo>
                  <a:pt x="189737" y="166878"/>
                </a:lnTo>
                <a:close/>
              </a:path>
              <a:path w="492760" h="299085">
                <a:moveTo>
                  <a:pt x="229362" y="166878"/>
                </a:moveTo>
                <a:lnTo>
                  <a:pt x="225044" y="166878"/>
                </a:lnTo>
                <a:lnTo>
                  <a:pt x="225044" y="191262"/>
                </a:lnTo>
                <a:lnTo>
                  <a:pt x="229362" y="191262"/>
                </a:lnTo>
                <a:lnTo>
                  <a:pt x="229362" y="166878"/>
                </a:lnTo>
                <a:close/>
              </a:path>
              <a:path w="492760" h="299085">
                <a:moveTo>
                  <a:pt x="268477" y="166878"/>
                </a:moveTo>
                <a:lnTo>
                  <a:pt x="264413" y="166878"/>
                </a:lnTo>
                <a:lnTo>
                  <a:pt x="264413" y="191262"/>
                </a:lnTo>
                <a:lnTo>
                  <a:pt x="268477" y="191262"/>
                </a:lnTo>
                <a:lnTo>
                  <a:pt x="268477" y="166878"/>
                </a:lnTo>
                <a:close/>
              </a:path>
              <a:path w="492760" h="299085">
                <a:moveTo>
                  <a:pt x="287781" y="166878"/>
                </a:moveTo>
                <a:lnTo>
                  <a:pt x="276987" y="166878"/>
                </a:lnTo>
                <a:lnTo>
                  <a:pt x="276987" y="191262"/>
                </a:lnTo>
                <a:lnTo>
                  <a:pt x="287781" y="191262"/>
                </a:lnTo>
                <a:lnTo>
                  <a:pt x="287781" y="166878"/>
                </a:lnTo>
                <a:close/>
              </a:path>
              <a:path w="492760" h="299085">
                <a:moveTo>
                  <a:pt x="146431" y="131572"/>
                </a:moveTo>
                <a:lnTo>
                  <a:pt x="127507" y="131572"/>
                </a:lnTo>
                <a:lnTo>
                  <a:pt x="129285" y="131825"/>
                </a:lnTo>
                <a:lnTo>
                  <a:pt x="130047" y="132334"/>
                </a:lnTo>
                <a:lnTo>
                  <a:pt x="130809" y="133604"/>
                </a:lnTo>
                <a:lnTo>
                  <a:pt x="131318" y="134747"/>
                </a:lnTo>
                <a:lnTo>
                  <a:pt x="131318" y="149479"/>
                </a:lnTo>
                <a:lnTo>
                  <a:pt x="130809" y="151003"/>
                </a:lnTo>
                <a:lnTo>
                  <a:pt x="130047" y="152019"/>
                </a:lnTo>
                <a:lnTo>
                  <a:pt x="129285" y="152781"/>
                </a:lnTo>
                <a:lnTo>
                  <a:pt x="127507" y="153288"/>
                </a:lnTo>
                <a:lnTo>
                  <a:pt x="146431" y="153288"/>
                </a:lnTo>
                <a:lnTo>
                  <a:pt x="146431" y="131572"/>
                </a:lnTo>
                <a:close/>
              </a:path>
              <a:path w="492760" h="299085">
                <a:moveTo>
                  <a:pt x="279781" y="124968"/>
                </a:moveTo>
                <a:lnTo>
                  <a:pt x="192277" y="139826"/>
                </a:lnTo>
                <a:lnTo>
                  <a:pt x="192277" y="142112"/>
                </a:lnTo>
                <a:lnTo>
                  <a:pt x="279781" y="142112"/>
                </a:lnTo>
                <a:lnTo>
                  <a:pt x="279781" y="124968"/>
                </a:lnTo>
                <a:close/>
              </a:path>
              <a:path w="492760" h="299085">
                <a:moveTo>
                  <a:pt x="146431" y="96900"/>
                </a:moveTo>
                <a:lnTo>
                  <a:pt x="81152" y="96900"/>
                </a:lnTo>
                <a:lnTo>
                  <a:pt x="82422" y="97409"/>
                </a:lnTo>
                <a:lnTo>
                  <a:pt x="83946" y="97662"/>
                </a:lnTo>
                <a:lnTo>
                  <a:pt x="84708" y="98932"/>
                </a:lnTo>
                <a:lnTo>
                  <a:pt x="84708" y="116586"/>
                </a:lnTo>
                <a:lnTo>
                  <a:pt x="83946" y="117348"/>
                </a:lnTo>
                <a:lnTo>
                  <a:pt x="82422" y="118110"/>
                </a:lnTo>
                <a:lnTo>
                  <a:pt x="81152" y="118618"/>
                </a:lnTo>
                <a:lnTo>
                  <a:pt x="146431" y="118618"/>
                </a:lnTo>
                <a:lnTo>
                  <a:pt x="146431" y="96900"/>
                </a:lnTo>
                <a:close/>
              </a:path>
              <a:path w="492760" h="299085">
                <a:moveTo>
                  <a:pt x="132079" y="42799"/>
                </a:moveTo>
                <a:lnTo>
                  <a:pt x="130809" y="42799"/>
                </a:lnTo>
                <a:lnTo>
                  <a:pt x="80390" y="51307"/>
                </a:lnTo>
                <a:lnTo>
                  <a:pt x="79120" y="51562"/>
                </a:lnTo>
                <a:lnTo>
                  <a:pt x="77850" y="52578"/>
                </a:lnTo>
                <a:lnTo>
                  <a:pt x="77088" y="53848"/>
                </a:lnTo>
                <a:lnTo>
                  <a:pt x="77088" y="66293"/>
                </a:lnTo>
                <a:lnTo>
                  <a:pt x="134365" y="66293"/>
                </a:lnTo>
                <a:lnTo>
                  <a:pt x="134365" y="45719"/>
                </a:lnTo>
                <a:lnTo>
                  <a:pt x="133857" y="44576"/>
                </a:lnTo>
                <a:lnTo>
                  <a:pt x="133603" y="43053"/>
                </a:lnTo>
                <a:lnTo>
                  <a:pt x="132079" y="42799"/>
                </a:lnTo>
                <a:close/>
              </a:path>
            </a:pathLst>
          </a:custGeom>
          <a:solidFill>
            <a:srgbClr val="0E4B82"/>
          </a:solidFill>
        </p:spPr>
        <p:txBody>
          <a:bodyPr wrap="square" lIns="0" tIns="0" rIns="0" bIns="0" rtlCol="0"/>
          <a:lstStyle/>
          <a:p/>
        </p:txBody>
      </p:sp>
      <p:sp>
        <p:nvSpPr>
          <p:cNvPr id="39" name="object 39"/>
          <p:cNvSpPr/>
          <p:nvPr/>
        </p:nvSpPr>
        <p:spPr>
          <a:xfrm>
            <a:off x="1853183" y="5202935"/>
            <a:ext cx="373380" cy="117475"/>
          </a:xfrm>
          <a:custGeom>
            <a:avLst/>
            <a:gdLst/>
            <a:ahLst/>
            <a:cxnLst/>
            <a:rect l="l" t="t" r="r" b="b"/>
            <a:pathLst>
              <a:path w="373380" h="117475">
                <a:moveTo>
                  <a:pt x="186690" y="0"/>
                </a:moveTo>
                <a:lnTo>
                  <a:pt x="0" y="117347"/>
                </a:lnTo>
                <a:lnTo>
                  <a:pt x="373380" y="117347"/>
                </a:lnTo>
                <a:lnTo>
                  <a:pt x="186690" y="0"/>
                </a:lnTo>
                <a:close/>
              </a:path>
            </a:pathLst>
          </a:custGeom>
          <a:solidFill>
            <a:srgbClr val="0E4B82"/>
          </a:solidFill>
        </p:spPr>
        <p:txBody>
          <a:bodyPr wrap="square" lIns="0" tIns="0" rIns="0" bIns="0" rtlCol="0"/>
          <a:lstStyle/>
          <a:p/>
        </p:txBody>
      </p:sp>
      <p:sp>
        <p:nvSpPr>
          <p:cNvPr id="40" name="object 40"/>
          <p:cNvSpPr/>
          <p:nvPr/>
        </p:nvSpPr>
        <p:spPr>
          <a:xfrm>
            <a:off x="1853183" y="5484495"/>
            <a:ext cx="373380" cy="0"/>
          </a:xfrm>
          <a:custGeom>
            <a:avLst/>
            <a:gdLst/>
            <a:ahLst/>
            <a:cxnLst/>
            <a:rect l="l" t="t" r="r" b="b"/>
            <a:pathLst>
              <a:path w="373380">
                <a:moveTo>
                  <a:pt x="0" y="0"/>
                </a:moveTo>
                <a:lnTo>
                  <a:pt x="373380" y="0"/>
                </a:lnTo>
              </a:path>
            </a:pathLst>
          </a:custGeom>
          <a:ln w="21589">
            <a:solidFill>
              <a:srgbClr val="0E4B82"/>
            </a:solidFill>
          </a:ln>
        </p:spPr>
        <p:txBody>
          <a:bodyPr wrap="square" lIns="0" tIns="0" rIns="0" bIns="0" rtlCol="0"/>
          <a:lstStyle/>
          <a:p/>
        </p:txBody>
      </p:sp>
      <p:sp>
        <p:nvSpPr>
          <p:cNvPr id="41" name="object 41"/>
          <p:cNvSpPr/>
          <p:nvPr/>
        </p:nvSpPr>
        <p:spPr>
          <a:xfrm>
            <a:off x="1853183" y="5424170"/>
            <a:ext cx="33020" cy="49530"/>
          </a:xfrm>
          <a:custGeom>
            <a:avLst/>
            <a:gdLst/>
            <a:ahLst/>
            <a:cxnLst/>
            <a:rect l="l" t="t" r="r" b="b"/>
            <a:pathLst>
              <a:path w="33019" h="49529">
                <a:moveTo>
                  <a:pt x="0" y="49529"/>
                </a:moveTo>
                <a:lnTo>
                  <a:pt x="32893" y="49529"/>
                </a:lnTo>
                <a:lnTo>
                  <a:pt x="32893" y="0"/>
                </a:lnTo>
                <a:lnTo>
                  <a:pt x="0" y="0"/>
                </a:lnTo>
                <a:lnTo>
                  <a:pt x="0" y="49529"/>
                </a:lnTo>
                <a:close/>
              </a:path>
            </a:pathLst>
          </a:custGeom>
          <a:solidFill>
            <a:srgbClr val="0E4B82"/>
          </a:solidFill>
        </p:spPr>
        <p:txBody>
          <a:bodyPr wrap="square" lIns="0" tIns="0" rIns="0" bIns="0" rtlCol="0"/>
          <a:lstStyle/>
          <a:p/>
        </p:txBody>
      </p:sp>
      <p:sp>
        <p:nvSpPr>
          <p:cNvPr id="42" name="object 42"/>
          <p:cNvSpPr/>
          <p:nvPr/>
        </p:nvSpPr>
        <p:spPr>
          <a:xfrm>
            <a:off x="1853183" y="5414645"/>
            <a:ext cx="373380" cy="0"/>
          </a:xfrm>
          <a:custGeom>
            <a:avLst/>
            <a:gdLst/>
            <a:ahLst/>
            <a:cxnLst/>
            <a:rect l="l" t="t" r="r" b="b"/>
            <a:pathLst>
              <a:path w="373380">
                <a:moveTo>
                  <a:pt x="0" y="0"/>
                </a:moveTo>
                <a:lnTo>
                  <a:pt x="373380" y="0"/>
                </a:lnTo>
              </a:path>
            </a:pathLst>
          </a:custGeom>
          <a:ln w="19050">
            <a:solidFill>
              <a:srgbClr val="0E4B82"/>
            </a:solidFill>
          </a:ln>
        </p:spPr>
        <p:txBody>
          <a:bodyPr wrap="square" lIns="0" tIns="0" rIns="0" bIns="0" rtlCol="0"/>
          <a:lstStyle/>
          <a:p/>
        </p:txBody>
      </p:sp>
      <p:sp>
        <p:nvSpPr>
          <p:cNvPr id="43" name="object 43"/>
          <p:cNvSpPr/>
          <p:nvPr/>
        </p:nvSpPr>
        <p:spPr>
          <a:xfrm>
            <a:off x="1853183" y="5355590"/>
            <a:ext cx="33020" cy="49530"/>
          </a:xfrm>
          <a:custGeom>
            <a:avLst/>
            <a:gdLst/>
            <a:ahLst/>
            <a:cxnLst/>
            <a:rect l="l" t="t" r="r" b="b"/>
            <a:pathLst>
              <a:path w="33019" h="49529">
                <a:moveTo>
                  <a:pt x="0" y="49530"/>
                </a:moveTo>
                <a:lnTo>
                  <a:pt x="32893" y="49530"/>
                </a:lnTo>
                <a:lnTo>
                  <a:pt x="32893" y="0"/>
                </a:lnTo>
                <a:lnTo>
                  <a:pt x="0" y="0"/>
                </a:lnTo>
                <a:lnTo>
                  <a:pt x="0" y="49530"/>
                </a:lnTo>
                <a:close/>
              </a:path>
            </a:pathLst>
          </a:custGeom>
          <a:solidFill>
            <a:srgbClr val="0E4B82"/>
          </a:solidFill>
        </p:spPr>
        <p:txBody>
          <a:bodyPr wrap="square" lIns="0" tIns="0" rIns="0" bIns="0" rtlCol="0"/>
          <a:lstStyle/>
          <a:p/>
        </p:txBody>
      </p:sp>
      <p:sp>
        <p:nvSpPr>
          <p:cNvPr id="44" name="object 44"/>
          <p:cNvSpPr/>
          <p:nvPr/>
        </p:nvSpPr>
        <p:spPr>
          <a:xfrm>
            <a:off x="1853183" y="5345429"/>
            <a:ext cx="373380" cy="0"/>
          </a:xfrm>
          <a:custGeom>
            <a:avLst/>
            <a:gdLst/>
            <a:ahLst/>
            <a:cxnLst/>
            <a:rect l="l" t="t" r="r" b="b"/>
            <a:pathLst>
              <a:path w="373380">
                <a:moveTo>
                  <a:pt x="0" y="0"/>
                </a:moveTo>
                <a:lnTo>
                  <a:pt x="373380" y="0"/>
                </a:lnTo>
              </a:path>
            </a:pathLst>
          </a:custGeom>
          <a:ln w="20319">
            <a:solidFill>
              <a:srgbClr val="0E4B82"/>
            </a:solidFill>
          </a:ln>
        </p:spPr>
        <p:txBody>
          <a:bodyPr wrap="square" lIns="0" tIns="0" rIns="0" bIns="0" rtlCol="0"/>
          <a:lstStyle/>
          <a:p/>
        </p:txBody>
      </p:sp>
      <p:sp>
        <p:nvSpPr>
          <p:cNvPr id="45" name="object 45"/>
          <p:cNvSpPr/>
          <p:nvPr/>
        </p:nvSpPr>
        <p:spPr>
          <a:xfrm>
            <a:off x="1952751" y="5423534"/>
            <a:ext cx="13970" cy="49530"/>
          </a:xfrm>
          <a:custGeom>
            <a:avLst/>
            <a:gdLst/>
            <a:ahLst/>
            <a:cxnLst/>
            <a:rect l="l" t="t" r="r" b="b"/>
            <a:pathLst>
              <a:path w="13969" h="49529">
                <a:moveTo>
                  <a:pt x="13589" y="0"/>
                </a:moveTo>
                <a:lnTo>
                  <a:pt x="0" y="0"/>
                </a:lnTo>
                <a:lnTo>
                  <a:pt x="0" y="49529"/>
                </a:lnTo>
                <a:lnTo>
                  <a:pt x="13589" y="49529"/>
                </a:lnTo>
                <a:lnTo>
                  <a:pt x="13589" y="0"/>
                </a:lnTo>
                <a:close/>
              </a:path>
            </a:pathLst>
          </a:custGeom>
          <a:solidFill>
            <a:srgbClr val="0E4B82"/>
          </a:solidFill>
        </p:spPr>
        <p:txBody>
          <a:bodyPr wrap="square" lIns="0" tIns="0" rIns="0" bIns="0" rtlCol="0"/>
          <a:lstStyle/>
          <a:p/>
        </p:txBody>
      </p:sp>
      <p:sp>
        <p:nvSpPr>
          <p:cNvPr id="46" name="object 46"/>
          <p:cNvSpPr/>
          <p:nvPr/>
        </p:nvSpPr>
        <p:spPr>
          <a:xfrm>
            <a:off x="2033142" y="5423534"/>
            <a:ext cx="13970" cy="49530"/>
          </a:xfrm>
          <a:custGeom>
            <a:avLst/>
            <a:gdLst/>
            <a:ahLst/>
            <a:cxnLst/>
            <a:rect l="l" t="t" r="r" b="b"/>
            <a:pathLst>
              <a:path w="13969" h="49529">
                <a:moveTo>
                  <a:pt x="13462" y="0"/>
                </a:moveTo>
                <a:lnTo>
                  <a:pt x="0" y="0"/>
                </a:lnTo>
                <a:lnTo>
                  <a:pt x="0" y="49529"/>
                </a:lnTo>
                <a:lnTo>
                  <a:pt x="13462" y="49529"/>
                </a:lnTo>
                <a:lnTo>
                  <a:pt x="13462" y="0"/>
                </a:lnTo>
                <a:close/>
              </a:path>
            </a:pathLst>
          </a:custGeom>
          <a:solidFill>
            <a:srgbClr val="0E4B82"/>
          </a:solidFill>
        </p:spPr>
        <p:txBody>
          <a:bodyPr wrap="square" lIns="0" tIns="0" rIns="0" bIns="0" rtlCol="0"/>
          <a:lstStyle/>
          <a:p/>
        </p:txBody>
      </p:sp>
      <p:sp>
        <p:nvSpPr>
          <p:cNvPr id="47" name="object 47"/>
          <p:cNvSpPr/>
          <p:nvPr/>
        </p:nvSpPr>
        <p:spPr>
          <a:xfrm>
            <a:off x="2113279" y="5423534"/>
            <a:ext cx="13970" cy="49530"/>
          </a:xfrm>
          <a:custGeom>
            <a:avLst/>
            <a:gdLst/>
            <a:ahLst/>
            <a:cxnLst/>
            <a:rect l="l" t="t" r="r" b="b"/>
            <a:pathLst>
              <a:path w="13969" h="49529">
                <a:moveTo>
                  <a:pt x="13715" y="0"/>
                </a:moveTo>
                <a:lnTo>
                  <a:pt x="0" y="0"/>
                </a:lnTo>
                <a:lnTo>
                  <a:pt x="0" y="49529"/>
                </a:lnTo>
                <a:lnTo>
                  <a:pt x="13715" y="49529"/>
                </a:lnTo>
                <a:lnTo>
                  <a:pt x="13715" y="0"/>
                </a:lnTo>
                <a:close/>
              </a:path>
            </a:pathLst>
          </a:custGeom>
          <a:solidFill>
            <a:srgbClr val="0E4B82"/>
          </a:solidFill>
        </p:spPr>
        <p:txBody>
          <a:bodyPr wrap="square" lIns="0" tIns="0" rIns="0" bIns="0" rtlCol="0"/>
          <a:lstStyle/>
          <a:p/>
        </p:txBody>
      </p:sp>
      <p:sp>
        <p:nvSpPr>
          <p:cNvPr id="48" name="object 48"/>
          <p:cNvSpPr/>
          <p:nvPr/>
        </p:nvSpPr>
        <p:spPr>
          <a:xfrm>
            <a:off x="2193670" y="5423534"/>
            <a:ext cx="33020" cy="49530"/>
          </a:xfrm>
          <a:custGeom>
            <a:avLst/>
            <a:gdLst/>
            <a:ahLst/>
            <a:cxnLst/>
            <a:rect l="l" t="t" r="r" b="b"/>
            <a:pathLst>
              <a:path w="33019" h="49529">
                <a:moveTo>
                  <a:pt x="32893" y="0"/>
                </a:moveTo>
                <a:lnTo>
                  <a:pt x="0" y="0"/>
                </a:lnTo>
                <a:lnTo>
                  <a:pt x="0" y="49529"/>
                </a:lnTo>
                <a:lnTo>
                  <a:pt x="32893" y="49529"/>
                </a:lnTo>
                <a:lnTo>
                  <a:pt x="32893" y="0"/>
                </a:lnTo>
                <a:close/>
              </a:path>
            </a:pathLst>
          </a:custGeom>
          <a:solidFill>
            <a:srgbClr val="0E4B82"/>
          </a:solidFill>
        </p:spPr>
        <p:txBody>
          <a:bodyPr wrap="square" lIns="0" tIns="0" rIns="0" bIns="0" rtlCol="0"/>
          <a:lstStyle/>
          <a:p/>
        </p:txBody>
      </p:sp>
      <p:sp>
        <p:nvSpPr>
          <p:cNvPr id="49" name="object 49"/>
          <p:cNvSpPr/>
          <p:nvPr/>
        </p:nvSpPr>
        <p:spPr>
          <a:xfrm>
            <a:off x="1952751" y="5356097"/>
            <a:ext cx="13970" cy="49530"/>
          </a:xfrm>
          <a:custGeom>
            <a:avLst/>
            <a:gdLst/>
            <a:ahLst/>
            <a:cxnLst/>
            <a:rect l="l" t="t" r="r" b="b"/>
            <a:pathLst>
              <a:path w="13969" h="49529">
                <a:moveTo>
                  <a:pt x="13589" y="0"/>
                </a:moveTo>
                <a:lnTo>
                  <a:pt x="0" y="0"/>
                </a:lnTo>
                <a:lnTo>
                  <a:pt x="0" y="49529"/>
                </a:lnTo>
                <a:lnTo>
                  <a:pt x="13589" y="49529"/>
                </a:lnTo>
                <a:lnTo>
                  <a:pt x="13589" y="0"/>
                </a:lnTo>
                <a:close/>
              </a:path>
            </a:pathLst>
          </a:custGeom>
          <a:solidFill>
            <a:srgbClr val="0E4B82"/>
          </a:solidFill>
        </p:spPr>
        <p:txBody>
          <a:bodyPr wrap="square" lIns="0" tIns="0" rIns="0" bIns="0" rtlCol="0"/>
          <a:lstStyle/>
          <a:p/>
        </p:txBody>
      </p:sp>
      <p:sp>
        <p:nvSpPr>
          <p:cNvPr id="50" name="object 50"/>
          <p:cNvSpPr/>
          <p:nvPr/>
        </p:nvSpPr>
        <p:spPr>
          <a:xfrm>
            <a:off x="2033142" y="5356097"/>
            <a:ext cx="13970" cy="49530"/>
          </a:xfrm>
          <a:custGeom>
            <a:avLst/>
            <a:gdLst/>
            <a:ahLst/>
            <a:cxnLst/>
            <a:rect l="l" t="t" r="r" b="b"/>
            <a:pathLst>
              <a:path w="13969" h="49529">
                <a:moveTo>
                  <a:pt x="13462" y="0"/>
                </a:moveTo>
                <a:lnTo>
                  <a:pt x="0" y="0"/>
                </a:lnTo>
                <a:lnTo>
                  <a:pt x="0" y="49529"/>
                </a:lnTo>
                <a:lnTo>
                  <a:pt x="13462" y="49529"/>
                </a:lnTo>
                <a:lnTo>
                  <a:pt x="13462" y="0"/>
                </a:lnTo>
                <a:close/>
              </a:path>
            </a:pathLst>
          </a:custGeom>
          <a:solidFill>
            <a:srgbClr val="0E4B82"/>
          </a:solidFill>
        </p:spPr>
        <p:txBody>
          <a:bodyPr wrap="square" lIns="0" tIns="0" rIns="0" bIns="0" rtlCol="0"/>
          <a:lstStyle/>
          <a:p/>
        </p:txBody>
      </p:sp>
      <p:sp>
        <p:nvSpPr>
          <p:cNvPr id="51" name="object 51"/>
          <p:cNvSpPr/>
          <p:nvPr/>
        </p:nvSpPr>
        <p:spPr>
          <a:xfrm>
            <a:off x="2113279" y="5356097"/>
            <a:ext cx="13970" cy="49530"/>
          </a:xfrm>
          <a:custGeom>
            <a:avLst/>
            <a:gdLst/>
            <a:ahLst/>
            <a:cxnLst/>
            <a:rect l="l" t="t" r="r" b="b"/>
            <a:pathLst>
              <a:path w="13969" h="49529">
                <a:moveTo>
                  <a:pt x="13715" y="0"/>
                </a:moveTo>
                <a:lnTo>
                  <a:pt x="0" y="0"/>
                </a:lnTo>
                <a:lnTo>
                  <a:pt x="0" y="49529"/>
                </a:lnTo>
                <a:lnTo>
                  <a:pt x="13715" y="49529"/>
                </a:lnTo>
                <a:lnTo>
                  <a:pt x="13715" y="0"/>
                </a:lnTo>
                <a:close/>
              </a:path>
            </a:pathLst>
          </a:custGeom>
          <a:solidFill>
            <a:srgbClr val="0E4B82"/>
          </a:solidFill>
        </p:spPr>
        <p:txBody>
          <a:bodyPr wrap="square" lIns="0" tIns="0" rIns="0" bIns="0" rtlCol="0"/>
          <a:lstStyle/>
          <a:p/>
        </p:txBody>
      </p:sp>
      <p:sp>
        <p:nvSpPr>
          <p:cNvPr id="52" name="object 52"/>
          <p:cNvSpPr/>
          <p:nvPr/>
        </p:nvSpPr>
        <p:spPr>
          <a:xfrm>
            <a:off x="2193670" y="5356097"/>
            <a:ext cx="33020" cy="49530"/>
          </a:xfrm>
          <a:custGeom>
            <a:avLst/>
            <a:gdLst/>
            <a:ahLst/>
            <a:cxnLst/>
            <a:rect l="l" t="t" r="r" b="b"/>
            <a:pathLst>
              <a:path w="33019" h="49529">
                <a:moveTo>
                  <a:pt x="32893" y="0"/>
                </a:moveTo>
                <a:lnTo>
                  <a:pt x="0" y="0"/>
                </a:lnTo>
                <a:lnTo>
                  <a:pt x="0" y="49529"/>
                </a:lnTo>
                <a:lnTo>
                  <a:pt x="32893" y="49529"/>
                </a:lnTo>
                <a:lnTo>
                  <a:pt x="32893" y="0"/>
                </a:lnTo>
                <a:close/>
              </a:path>
            </a:pathLst>
          </a:custGeom>
          <a:solidFill>
            <a:srgbClr val="0E4B82"/>
          </a:solidFill>
        </p:spPr>
        <p:txBody>
          <a:bodyPr wrap="square" lIns="0" tIns="0" rIns="0" bIns="0" rtlCol="0"/>
          <a:lstStyle/>
          <a:p/>
        </p:txBody>
      </p:sp>
      <p:sp>
        <p:nvSpPr>
          <p:cNvPr id="53" name="object 53"/>
          <p:cNvSpPr txBox="1"/>
          <p:nvPr/>
        </p:nvSpPr>
        <p:spPr>
          <a:xfrm>
            <a:off x="1648205" y="4205097"/>
            <a:ext cx="765175" cy="269240"/>
          </a:xfrm>
          <a:prstGeom prst="rect">
            <a:avLst/>
          </a:prstGeom>
        </p:spPr>
        <p:txBody>
          <a:bodyPr vert="horz" wrap="square" lIns="0" tIns="12065" rIns="0" bIns="0" rtlCol="0">
            <a:spAutoFit/>
          </a:bodyPr>
          <a:lstStyle/>
          <a:p>
            <a:pPr marL="12700">
              <a:lnSpc>
                <a:spcPct val="100000"/>
              </a:lnSpc>
              <a:spcBef>
                <a:spcPts val="95"/>
              </a:spcBef>
            </a:pPr>
            <a:r>
              <a:rPr sz="1600" spc="40" dirty="0">
                <a:latin typeface="Trebuchet MS" panose="020B0603020202020204"/>
                <a:cs typeface="Trebuchet MS" panose="020B0603020202020204"/>
              </a:rPr>
              <a:t>Campus</a:t>
            </a:r>
            <a:endParaRPr sz="1600">
              <a:latin typeface="Trebuchet MS" panose="020B0603020202020204"/>
              <a:cs typeface="Trebuchet MS" panose="020B0603020202020204"/>
            </a:endParaRPr>
          </a:p>
        </p:txBody>
      </p:sp>
      <p:sp>
        <p:nvSpPr>
          <p:cNvPr id="54" name="object 54"/>
          <p:cNvSpPr txBox="1"/>
          <p:nvPr/>
        </p:nvSpPr>
        <p:spPr>
          <a:xfrm>
            <a:off x="1697482" y="5511494"/>
            <a:ext cx="666750" cy="269240"/>
          </a:xfrm>
          <a:prstGeom prst="rect">
            <a:avLst/>
          </a:prstGeom>
        </p:spPr>
        <p:txBody>
          <a:bodyPr vert="horz" wrap="square" lIns="0" tIns="12065" rIns="0" bIns="0" rtlCol="0">
            <a:spAutoFit/>
          </a:bodyPr>
          <a:lstStyle/>
          <a:p>
            <a:pPr marL="12700">
              <a:lnSpc>
                <a:spcPct val="100000"/>
              </a:lnSpc>
              <a:spcBef>
                <a:spcPts val="95"/>
              </a:spcBef>
            </a:pPr>
            <a:r>
              <a:rPr sz="1600" spc="15" dirty="0">
                <a:latin typeface="Trebuchet MS" panose="020B0603020202020204"/>
                <a:cs typeface="Trebuchet MS" panose="020B0603020202020204"/>
              </a:rPr>
              <a:t>Branch</a:t>
            </a:r>
            <a:endParaRPr sz="1600">
              <a:latin typeface="Trebuchet MS" panose="020B0603020202020204"/>
              <a:cs typeface="Trebuchet MS" panose="020B0603020202020204"/>
            </a:endParaRPr>
          </a:p>
        </p:txBody>
      </p:sp>
      <p:sp>
        <p:nvSpPr>
          <p:cNvPr id="55" name="object 55"/>
          <p:cNvSpPr/>
          <p:nvPr/>
        </p:nvSpPr>
        <p:spPr>
          <a:xfrm>
            <a:off x="2855976" y="4364735"/>
            <a:ext cx="260985" cy="60960"/>
          </a:xfrm>
          <a:custGeom>
            <a:avLst/>
            <a:gdLst/>
            <a:ahLst/>
            <a:cxnLst/>
            <a:rect l="l" t="t" r="r" b="b"/>
            <a:pathLst>
              <a:path w="260985" h="60960">
                <a:moveTo>
                  <a:pt x="254635" y="0"/>
                </a:moveTo>
                <a:lnTo>
                  <a:pt x="8000" y="0"/>
                </a:lnTo>
                <a:lnTo>
                  <a:pt x="5206" y="253"/>
                </a:lnTo>
                <a:lnTo>
                  <a:pt x="2286" y="1777"/>
                </a:lnTo>
                <a:lnTo>
                  <a:pt x="762" y="3556"/>
                </a:lnTo>
                <a:lnTo>
                  <a:pt x="507" y="5080"/>
                </a:lnTo>
                <a:lnTo>
                  <a:pt x="0" y="6350"/>
                </a:lnTo>
                <a:lnTo>
                  <a:pt x="0" y="54356"/>
                </a:lnTo>
                <a:lnTo>
                  <a:pt x="762" y="56641"/>
                </a:lnTo>
                <a:lnTo>
                  <a:pt x="2286" y="59181"/>
                </a:lnTo>
                <a:lnTo>
                  <a:pt x="5206" y="60451"/>
                </a:lnTo>
                <a:lnTo>
                  <a:pt x="6476" y="60959"/>
                </a:lnTo>
                <a:lnTo>
                  <a:pt x="254635" y="60959"/>
                </a:lnTo>
                <a:lnTo>
                  <a:pt x="255905" y="60451"/>
                </a:lnTo>
                <a:lnTo>
                  <a:pt x="258318" y="59181"/>
                </a:lnTo>
                <a:lnTo>
                  <a:pt x="260350" y="56641"/>
                </a:lnTo>
                <a:lnTo>
                  <a:pt x="260604" y="55880"/>
                </a:lnTo>
                <a:lnTo>
                  <a:pt x="260604" y="54356"/>
                </a:lnTo>
                <a:lnTo>
                  <a:pt x="68580" y="54356"/>
                </a:lnTo>
                <a:lnTo>
                  <a:pt x="68072" y="54101"/>
                </a:lnTo>
                <a:lnTo>
                  <a:pt x="67563" y="53593"/>
                </a:lnTo>
                <a:lnTo>
                  <a:pt x="67056" y="52577"/>
                </a:lnTo>
                <a:lnTo>
                  <a:pt x="67563" y="51307"/>
                </a:lnTo>
                <a:lnTo>
                  <a:pt x="68072" y="50800"/>
                </a:lnTo>
                <a:lnTo>
                  <a:pt x="260604" y="50800"/>
                </a:lnTo>
                <a:lnTo>
                  <a:pt x="260604" y="45974"/>
                </a:lnTo>
                <a:lnTo>
                  <a:pt x="52069" y="45974"/>
                </a:lnTo>
                <a:lnTo>
                  <a:pt x="52069" y="41020"/>
                </a:lnTo>
                <a:lnTo>
                  <a:pt x="22225" y="41020"/>
                </a:lnTo>
                <a:lnTo>
                  <a:pt x="14986" y="32638"/>
                </a:lnTo>
                <a:lnTo>
                  <a:pt x="15493" y="30861"/>
                </a:lnTo>
                <a:lnTo>
                  <a:pt x="16001" y="29590"/>
                </a:lnTo>
                <a:lnTo>
                  <a:pt x="17018" y="28066"/>
                </a:lnTo>
                <a:lnTo>
                  <a:pt x="17906" y="26796"/>
                </a:lnTo>
                <a:lnTo>
                  <a:pt x="19431" y="25781"/>
                </a:lnTo>
                <a:lnTo>
                  <a:pt x="20700" y="24764"/>
                </a:lnTo>
                <a:lnTo>
                  <a:pt x="22225" y="24256"/>
                </a:lnTo>
                <a:lnTo>
                  <a:pt x="52069" y="24256"/>
                </a:lnTo>
                <a:lnTo>
                  <a:pt x="52069" y="16890"/>
                </a:lnTo>
                <a:lnTo>
                  <a:pt x="201549" y="16890"/>
                </a:lnTo>
                <a:lnTo>
                  <a:pt x="201549" y="13715"/>
                </a:lnTo>
                <a:lnTo>
                  <a:pt x="260604" y="13715"/>
                </a:lnTo>
                <a:lnTo>
                  <a:pt x="260604" y="5080"/>
                </a:lnTo>
                <a:lnTo>
                  <a:pt x="260350" y="3556"/>
                </a:lnTo>
                <a:lnTo>
                  <a:pt x="258318" y="1777"/>
                </a:lnTo>
                <a:lnTo>
                  <a:pt x="255905" y="253"/>
                </a:lnTo>
                <a:lnTo>
                  <a:pt x="254635" y="0"/>
                </a:lnTo>
                <a:close/>
              </a:path>
              <a:path w="260985" h="60960">
                <a:moveTo>
                  <a:pt x="110743" y="50800"/>
                </a:moveTo>
                <a:lnTo>
                  <a:pt x="86232" y="50800"/>
                </a:lnTo>
                <a:lnTo>
                  <a:pt x="86487" y="51307"/>
                </a:lnTo>
                <a:lnTo>
                  <a:pt x="86994" y="52577"/>
                </a:lnTo>
                <a:lnTo>
                  <a:pt x="86232" y="54101"/>
                </a:lnTo>
                <a:lnTo>
                  <a:pt x="85090" y="54356"/>
                </a:lnTo>
                <a:lnTo>
                  <a:pt x="111251" y="54356"/>
                </a:lnTo>
                <a:lnTo>
                  <a:pt x="109728" y="53593"/>
                </a:lnTo>
                <a:lnTo>
                  <a:pt x="109219" y="52577"/>
                </a:lnTo>
                <a:lnTo>
                  <a:pt x="109728" y="51307"/>
                </a:lnTo>
                <a:lnTo>
                  <a:pt x="110743" y="50800"/>
                </a:lnTo>
                <a:close/>
              </a:path>
              <a:path w="260985" h="60960">
                <a:moveTo>
                  <a:pt x="152400" y="50800"/>
                </a:moveTo>
                <a:lnTo>
                  <a:pt x="128650" y="50800"/>
                </a:lnTo>
                <a:lnTo>
                  <a:pt x="129159" y="51307"/>
                </a:lnTo>
                <a:lnTo>
                  <a:pt x="129667" y="52577"/>
                </a:lnTo>
                <a:lnTo>
                  <a:pt x="129159" y="53593"/>
                </a:lnTo>
                <a:lnTo>
                  <a:pt x="128650" y="54101"/>
                </a:lnTo>
                <a:lnTo>
                  <a:pt x="127888" y="54356"/>
                </a:lnTo>
                <a:lnTo>
                  <a:pt x="152654" y="54356"/>
                </a:lnTo>
                <a:lnTo>
                  <a:pt x="152400" y="54101"/>
                </a:lnTo>
                <a:lnTo>
                  <a:pt x="151384" y="53593"/>
                </a:lnTo>
                <a:lnTo>
                  <a:pt x="150875" y="52577"/>
                </a:lnTo>
                <a:lnTo>
                  <a:pt x="151384" y="51307"/>
                </a:lnTo>
                <a:lnTo>
                  <a:pt x="152400" y="50800"/>
                </a:lnTo>
                <a:close/>
              </a:path>
              <a:path w="260985" h="60960">
                <a:moveTo>
                  <a:pt x="212979" y="50800"/>
                </a:moveTo>
                <a:lnTo>
                  <a:pt x="169799" y="50800"/>
                </a:lnTo>
                <a:lnTo>
                  <a:pt x="170815" y="51307"/>
                </a:lnTo>
                <a:lnTo>
                  <a:pt x="171323" y="52577"/>
                </a:lnTo>
                <a:lnTo>
                  <a:pt x="170815" y="53593"/>
                </a:lnTo>
                <a:lnTo>
                  <a:pt x="169291" y="54356"/>
                </a:lnTo>
                <a:lnTo>
                  <a:pt x="213741" y="54356"/>
                </a:lnTo>
                <a:lnTo>
                  <a:pt x="212979" y="54101"/>
                </a:lnTo>
                <a:lnTo>
                  <a:pt x="212471" y="53593"/>
                </a:lnTo>
                <a:lnTo>
                  <a:pt x="211962" y="52577"/>
                </a:lnTo>
                <a:lnTo>
                  <a:pt x="212471" y="51307"/>
                </a:lnTo>
                <a:lnTo>
                  <a:pt x="212979" y="50800"/>
                </a:lnTo>
                <a:close/>
              </a:path>
              <a:path w="260985" h="60960">
                <a:moveTo>
                  <a:pt x="260604" y="50800"/>
                </a:moveTo>
                <a:lnTo>
                  <a:pt x="242188" y="50800"/>
                </a:lnTo>
                <a:lnTo>
                  <a:pt x="242697" y="51307"/>
                </a:lnTo>
                <a:lnTo>
                  <a:pt x="243205" y="52577"/>
                </a:lnTo>
                <a:lnTo>
                  <a:pt x="242697" y="53593"/>
                </a:lnTo>
                <a:lnTo>
                  <a:pt x="242188" y="54101"/>
                </a:lnTo>
                <a:lnTo>
                  <a:pt x="241681" y="54356"/>
                </a:lnTo>
                <a:lnTo>
                  <a:pt x="260604" y="54356"/>
                </a:lnTo>
                <a:lnTo>
                  <a:pt x="260604" y="50800"/>
                </a:lnTo>
                <a:close/>
              </a:path>
              <a:path w="260985" h="60960">
                <a:moveTo>
                  <a:pt x="201549" y="16890"/>
                </a:moveTo>
                <a:lnTo>
                  <a:pt x="52069" y="16890"/>
                </a:lnTo>
                <a:lnTo>
                  <a:pt x="185038" y="17399"/>
                </a:lnTo>
                <a:lnTo>
                  <a:pt x="184531" y="17399"/>
                </a:lnTo>
                <a:lnTo>
                  <a:pt x="184531" y="45974"/>
                </a:lnTo>
                <a:lnTo>
                  <a:pt x="201549" y="45974"/>
                </a:lnTo>
                <a:lnTo>
                  <a:pt x="201549" y="16890"/>
                </a:lnTo>
                <a:close/>
              </a:path>
              <a:path w="260985" h="60960">
                <a:moveTo>
                  <a:pt x="260604" y="13715"/>
                </a:moveTo>
                <a:lnTo>
                  <a:pt x="254126" y="13715"/>
                </a:lnTo>
                <a:lnTo>
                  <a:pt x="254126" y="45974"/>
                </a:lnTo>
                <a:lnTo>
                  <a:pt x="260604" y="45974"/>
                </a:lnTo>
                <a:lnTo>
                  <a:pt x="260604" y="13715"/>
                </a:lnTo>
                <a:close/>
              </a:path>
              <a:path w="260985" h="60960">
                <a:moveTo>
                  <a:pt x="181610" y="19176"/>
                </a:moveTo>
                <a:lnTo>
                  <a:pt x="55372" y="19176"/>
                </a:lnTo>
                <a:lnTo>
                  <a:pt x="55372" y="44322"/>
                </a:lnTo>
                <a:lnTo>
                  <a:pt x="181610" y="44322"/>
                </a:lnTo>
                <a:lnTo>
                  <a:pt x="181610" y="40258"/>
                </a:lnTo>
                <a:lnTo>
                  <a:pt x="64135" y="40258"/>
                </a:lnTo>
                <a:lnTo>
                  <a:pt x="64135" y="26288"/>
                </a:lnTo>
                <a:lnTo>
                  <a:pt x="71881" y="26288"/>
                </a:lnTo>
                <a:lnTo>
                  <a:pt x="71881" y="25272"/>
                </a:lnTo>
                <a:lnTo>
                  <a:pt x="72517" y="24002"/>
                </a:lnTo>
                <a:lnTo>
                  <a:pt x="72771" y="22987"/>
                </a:lnTo>
                <a:lnTo>
                  <a:pt x="74294" y="22478"/>
                </a:lnTo>
                <a:lnTo>
                  <a:pt x="75311" y="21970"/>
                </a:lnTo>
                <a:lnTo>
                  <a:pt x="181610" y="21970"/>
                </a:lnTo>
                <a:lnTo>
                  <a:pt x="181610" y="19176"/>
                </a:lnTo>
                <a:close/>
              </a:path>
              <a:path w="260985" h="60960">
                <a:moveTo>
                  <a:pt x="251841" y="15620"/>
                </a:moveTo>
                <a:lnTo>
                  <a:pt x="203454" y="15620"/>
                </a:lnTo>
                <a:lnTo>
                  <a:pt x="203454" y="43814"/>
                </a:lnTo>
                <a:lnTo>
                  <a:pt x="251841" y="43814"/>
                </a:lnTo>
                <a:lnTo>
                  <a:pt x="251841" y="40512"/>
                </a:lnTo>
                <a:lnTo>
                  <a:pt x="211962" y="40512"/>
                </a:lnTo>
                <a:lnTo>
                  <a:pt x="211962" y="24764"/>
                </a:lnTo>
                <a:lnTo>
                  <a:pt x="220472" y="24764"/>
                </a:lnTo>
                <a:lnTo>
                  <a:pt x="220472" y="23494"/>
                </a:lnTo>
                <a:lnTo>
                  <a:pt x="220980" y="21970"/>
                </a:lnTo>
                <a:lnTo>
                  <a:pt x="221996" y="21208"/>
                </a:lnTo>
                <a:lnTo>
                  <a:pt x="222757" y="20193"/>
                </a:lnTo>
                <a:lnTo>
                  <a:pt x="251841" y="20193"/>
                </a:lnTo>
                <a:lnTo>
                  <a:pt x="251841" y="15620"/>
                </a:lnTo>
                <a:close/>
              </a:path>
              <a:path w="260985" h="60960">
                <a:moveTo>
                  <a:pt x="52069" y="24256"/>
                </a:moveTo>
                <a:lnTo>
                  <a:pt x="25907" y="24256"/>
                </a:lnTo>
                <a:lnTo>
                  <a:pt x="27431" y="24764"/>
                </a:lnTo>
                <a:lnTo>
                  <a:pt x="28701" y="25781"/>
                </a:lnTo>
                <a:lnTo>
                  <a:pt x="30225" y="26796"/>
                </a:lnTo>
                <a:lnTo>
                  <a:pt x="31623" y="28066"/>
                </a:lnTo>
                <a:lnTo>
                  <a:pt x="32131" y="29590"/>
                </a:lnTo>
                <a:lnTo>
                  <a:pt x="32638" y="30861"/>
                </a:lnTo>
                <a:lnTo>
                  <a:pt x="33147" y="32638"/>
                </a:lnTo>
                <a:lnTo>
                  <a:pt x="32638" y="34670"/>
                </a:lnTo>
                <a:lnTo>
                  <a:pt x="32131" y="35940"/>
                </a:lnTo>
                <a:lnTo>
                  <a:pt x="31623" y="37464"/>
                </a:lnTo>
                <a:lnTo>
                  <a:pt x="30225" y="38734"/>
                </a:lnTo>
                <a:lnTo>
                  <a:pt x="28701" y="39750"/>
                </a:lnTo>
                <a:lnTo>
                  <a:pt x="27431" y="40512"/>
                </a:lnTo>
                <a:lnTo>
                  <a:pt x="25907" y="41020"/>
                </a:lnTo>
                <a:lnTo>
                  <a:pt x="52069" y="41020"/>
                </a:lnTo>
                <a:lnTo>
                  <a:pt x="52069" y="24256"/>
                </a:lnTo>
                <a:close/>
              </a:path>
              <a:path w="260985" h="60960">
                <a:moveTo>
                  <a:pt x="251841" y="20193"/>
                </a:moveTo>
                <a:lnTo>
                  <a:pt x="232410" y="20193"/>
                </a:lnTo>
                <a:lnTo>
                  <a:pt x="233172" y="21208"/>
                </a:lnTo>
                <a:lnTo>
                  <a:pt x="234187" y="21970"/>
                </a:lnTo>
                <a:lnTo>
                  <a:pt x="234187" y="24764"/>
                </a:lnTo>
                <a:lnTo>
                  <a:pt x="243205" y="24764"/>
                </a:lnTo>
                <a:lnTo>
                  <a:pt x="243205" y="40512"/>
                </a:lnTo>
                <a:lnTo>
                  <a:pt x="251841" y="40512"/>
                </a:lnTo>
                <a:lnTo>
                  <a:pt x="251841" y="20193"/>
                </a:lnTo>
                <a:close/>
              </a:path>
              <a:path w="260985" h="60960">
                <a:moveTo>
                  <a:pt x="105791" y="26288"/>
                </a:moveTo>
                <a:lnTo>
                  <a:pt x="91821" y="26288"/>
                </a:lnTo>
                <a:lnTo>
                  <a:pt x="91821" y="40258"/>
                </a:lnTo>
                <a:lnTo>
                  <a:pt x="105791" y="40258"/>
                </a:lnTo>
                <a:lnTo>
                  <a:pt x="105791" y="26288"/>
                </a:lnTo>
                <a:close/>
              </a:path>
              <a:path w="260985" h="60960">
                <a:moveTo>
                  <a:pt x="147574" y="26288"/>
                </a:moveTo>
                <a:lnTo>
                  <a:pt x="133223" y="26288"/>
                </a:lnTo>
                <a:lnTo>
                  <a:pt x="133223" y="40258"/>
                </a:lnTo>
                <a:lnTo>
                  <a:pt x="147574" y="40258"/>
                </a:lnTo>
                <a:lnTo>
                  <a:pt x="147574" y="26288"/>
                </a:lnTo>
                <a:close/>
              </a:path>
              <a:path w="260985" h="60960">
                <a:moveTo>
                  <a:pt x="181610" y="21970"/>
                </a:moveTo>
                <a:lnTo>
                  <a:pt x="164084" y="21970"/>
                </a:lnTo>
                <a:lnTo>
                  <a:pt x="165607" y="22478"/>
                </a:lnTo>
                <a:lnTo>
                  <a:pt x="166624" y="22987"/>
                </a:lnTo>
                <a:lnTo>
                  <a:pt x="166878" y="24002"/>
                </a:lnTo>
                <a:lnTo>
                  <a:pt x="167386" y="25272"/>
                </a:lnTo>
                <a:lnTo>
                  <a:pt x="167386" y="26288"/>
                </a:lnTo>
                <a:lnTo>
                  <a:pt x="175006" y="26288"/>
                </a:lnTo>
                <a:lnTo>
                  <a:pt x="175006" y="40258"/>
                </a:lnTo>
                <a:lnTo>
                  <a:pt x="181610" y="40258"/>
                </a:lnTo>
                <a:lnTo>
                  <a:pt x="181610" y="21970"/>
                </a:lnTo>
                <a:close/>
              </a:path>
              <a:path w="260985" h="60960">
                <a:moveTo>
                  <a:pt x="116712" y="21970"/>
                </a:moveTo>
                <a:lnTo>
                  <a:pt x="81280" y="21970"/>
                </a:lnTo>
                <a:lnTo>
                  <a:pt x="83312" y="22987"/>
                </a:lnTo>
                <a:lnTo>
                  <a:pt x="84074" y="24002"/>
                </a:lnTo>
                <a:lnTo>
                  <a:pt x="84074" y="26288"/>
                </a:lnTo>
                <a:lnTo>
                  <a:pt x="113665" y="26288"/>
                </a:lnTo>
                <a:lnTo>
                  <a:pt x="113766" y="24764"/>
                </a:lnTo>
                <a:lnTo>
                  <a:pt x="113918" y="24002"/>
                </a:lnTo>
                <a:lnTo>
                  <a:pt x="114426" y="22987"/>
                </a:lnTo>
                <a:lnTo>
                  <a:pt x="115443" y="22478"/>
                </a:lnTo>
                <a:lnTo>
                  <a:pt x="116712" y="21970"/>
                </a:lnTo>
                <a:close/>
              </a:path>
              <a:path w="260985" h="60960">
                <a:moveTo>
                  <a:pt x="158115" y="21970"/>
                </a:moveTo>
                <a:lnTo>
                  <a:pt x="122428" y="21970"/>
                </a:lnTo>
                <a:lnTo>
                  <a:pt x="123951" y="22478"/>
                </a:lnTo>
                <a:lnTo>
                  <a:pt x="124968" y="22987"/>
                </a:lnTo>
                <a:lnTo>
                  <a:pt x="125222" y="24002"/>
                </a:lnTo>
                <a:lnTo>
                  <a:pt x="125730" y="25272"/>
                </a:lnTo>
                <a:lnTo>
                  <a:pt x="125730" y="26288"/>
                </a:lnTo>
                <a:lnTo>
                  <a:pt x="155321" y="26288"/>
                </a:lnTo>
                <a:lnTo>
                  <a:pt x="155321" y="24002"/>
                </a:lnTo>
                <a:lnTo>
                  <a:pt x="156082" y="22987"/>
                </a:lnTo>
                <a:lnTo>
                  <a:pt x="158115" y="21970"/>
                </a:lnTo>
                <a:close/>
              </a:path>
            </a:pathLst>
          </a:custGeom>
          <a:solidFill>
            <a:srgbClr val="0E4B82"/>
          </a:solidFill>
        </p:spPr>
        <p:txBody>
          <a:bodyPr wrap="square" lIns="0" tIns="0" rIns="0" bIns="0" rtlCol="0"/>
          <a:lstStyle/>
          <a:p/>
        </p:txBody>
      </p:sp>
      <p:sp>
        <p:nvSpPr>
          <p:cNvPr id="56" name="object 56"/>
          <p:cNvSpPr/>
          <p:nvPr/>
        </p:nvSpPr>
        <p:spPr>
          <a:xfrm>
            <a:off x="2471927" y="3864864"/>
            <a:ext cx="125095" cy="30480"/>
          </a:xfrm>
          <a:custGeom>
            <a:avLst/>
            <a:gdLst/>
            <a:ahLst/>
            <a:cxnLst/>
            <a:rect l="l" t="t" r="r" b="b"/>
            <a:pathLst>
              <a:path w="125094" h="30479">
                <a:moveTo>
                  <a:pt x="63373" y="0"/>
                </a:moveTo>
                <a:lnTo>
                  <a:pt x="46609" y="1650"/>
                </a:lnTo>
                <a:lnTo>
                  <a:pt x="29972" y="6477"/>
                </a:lnTo>
                <a:lnTo>
                  <a:pt x="14986" y="12827"/>
                </a:lnTo>
                <a:lnTo>
                  <a:pt x="0" y="20828"/>
                </a:lnTo>
                <a:lnTo>
                  <a:pt x="4953" y="30480"/>
                </a:lnTo>
                <a:lnTo>
                  <a:pt x="18288" y="20828"/>
                </a:lnTo>
                <a:lnTo>
                  <a:pt x="33274" y="14478"/>
                </a:lnTo>
                <a:lnTo>
                  <a:pt x="48260" y="11175"/>
                </a:lnTo>
                <a:lnTo>
                  <a:pt x="63373" y="9652"/>
                </a:lnTo>
                <a:lnTo>
                  <a:pt x="104035" y="9652"/>
                </a:lnTo>
                <a:lnTo>
                  <a:pt x="94996" y="4825"/>
                </a:lnTo>
                <a:lnTo>
                  <a:pt x="80010" y="1650"/>
                </a:lnTo>
                <a:lnTo>
                  <a:pt x="63373" y="0"/>
                </a:lnTo>
                <a:close/>
              </a:path>
              <a:path w="125094" h="30479">
                <a:moveTo>
                  <a:pt x="104035" y="9652"/>
                </a:moveTo>
                <a:lnTo>
                  <a:pt x="63373" y="9652"/>
                </a:lnTo>
                <a:lnTo>
                  <a:pt x="78359" y="11175"/>
                </a:lnTo>
                <a:lnTo>
                  <a:pt x="93345" y="14478"/>
                </a:lnTo>
                <a:lnTo>
                  <a:pt x="106680" y="20828"/>
                </a:lnTo>
                <a:lnTo>
                  <a:pt x="120015" y="28829"/>
                </a:lnTo>
                <a:lnTo>
                  <a:pt x="124968" y="20828"/>
                </a:lnTo>
                <a:lnTo>
                  <a:pt x="104035" y="9652"/>
                </a:lnTo>
                <a:close/>
              </a:path>
            </a:pathLst>
          </a:custGeom>
          <a:solidFill>
            <a:srgbClr val="0076B0"/>
          </a:solidFill>
        </p:spPr>
        <p:txBody>
          <a:bodyPr wrap="square" lIns="0" tIns="0" rIns="0" bIns="0" rtlCol="0"/>
          <a:lstStyle/>
          <a:p/>
        </p:txBody>
      </p:sp>
      <p:sp>
        <p:nvSpPr>
          <p:cNvPr id="57" name="object 57"/>
          <p:cNvSpPr/>
          <p:nvPr/>
        </p:nvSpPr>
        <p:spPr>
          <a:xfrm>
            <a:off x="2471927" y="3864864"/>
            <a:ext cx="125095" cy="30480"/>
          </a:xfrm>
          <a:custGeom>
            <a:avLst/>
            <a:gdLst/>
            <a:ahLst/>
            <a:cxnLst/>
            <a:rect l="l" t="t" r="r" b="b"/>
            <a:pathLst>
              <a:path w="125094" h="30479">
                <a:moveTo>
                  <a:pt x="4953" y="30480"/>
                </a:moveTo>
                <a:lnTo>
                  <a:pt x="18288" y="20828"/>
                </a:lnTo>
                <a:lnTo>
                  <a:pt x="33274" y="14478"/>
                </a:lnTo>
                <a:lnTo>
                  <a:pt x="48260" y="11175"/>
                </a:lnTo>
                <a:lnTo>
                  <a:pt x="63373" y="9652"/>
                </a:lnTo>
                <a:lnTo>
                  <a:pt x="78359" y="11175"/>
                </a:lnTo>
                <a:lnTo>
                  <a:pt x="93345" y="14478"/>
                </a:lnTo>
                <a:lnTo>
                  <a:pt x="106680" y="20828"/>
                </a:lnTo>
                <a:lnTo>
                  <a:pt x="120015" y="28829"/>
                </a:lnTo>
                <a:lnTo>
                  <a:pt x="124968" y="20828"/>
                </a:lnTo>
                <a:lnTo>
                  <a:pt x="109982" y="12827"/>
                </a:lnTo>
                <a:lnTo>
                  <a:pt x="94996" y="4825"/>
                </a:lnTo>
                <a:lnTo>
                  <a:pt x="80010" y="1650"/>
                </a:lnTo>
                <a:lnTo>
                  <a:pt x="63373" y="0"/>
                </a:lnTo>
                <a:lnTo>
                  <a:pt x="46609" y="1650"/>
                </a:lnTo>
                <a:lnTo>
                  <a:pt x="29972" y="6477"/>
                </a:lnTo>
                <a:lnTo>
                  <a:pt x="14986" y="12827"/>
                </a:lnTo>
                <a:lnTo>
                  <a:pt x="0" y="20828"/>
                </a:lnTo>
                <a:lnTo>
                  <a:pt x="4953" y="30480"/>
                </a:lnTo>
                <a:close/>
              </a:path>
            </a:pathLst>
          </a:custGeom>
          <a:ln w="9144">
            <a:solidFill>
              <a:srgbClr val="0E4B82"/>
            </a:solidFill>
          </a:ln>
        </p:spPr>
        <p:txBody>
          <a:bodyPr wrap="square" lIns="0" tIns="0" rIns="0" bIns="0" rtlCol="0"/>
          <a:lstStyle/>
          <a:p/>
        </p:txBody>
      </p:sp>
      <p:sp>
        <p:nvSpPr>
          <p:cNvPr id="58" name="object 58"/>
          <p:cNvSpPr/>
          <p:nvPr/>
        </p:nvSpPr>
        <p:spPr>
          <a:xfrm>
            <a:off x="2487167" y="3893820"/>
            <a:ext cx="94615" cy="26034"/>
          </a:xfrm>
          <a:custGeom>
            <a:avLst/>
            <a:gdLst/>
            <a:ahLst/>
            <a:cxnLst/>
            <a:rect l="l" t="t" r="r" b="b"/>
            <a:pathLst>
              <a:path w="94614" h="26035">
                <a:moveTo>
                  <a:pt x="48132" y="0"/>
                </a:moveTo>
                <a:lnTo>
                  <a:pt x="34798" y="1650"/>
                </a:lnTo>
                <a:lnTo>
                  <a:pt x="23240" y="4825"/>
                </a:lnTo>
                <a:lnTo>
                  <a:pt x="11556" y="9651"/>
                </a:lnTo>
                <a:lnTo>
                  <a:pt x="0" y="17779"/>
                </a:lnTo>
                <a:lnTo>
                  <a:pt x="6604" y="25907"/>
                </a:lnTo>
                <a:lnTo>
                  <a:pt x="14858" y="19430"/>
                </a:lnTo>
                <a:lnTo>
                  <a:pt x="24892" y="14604"/>
                </a:lnTo>
                <a:lnTo>
                  <a:pt x="36449" y="11302"/>
                </a:lnTo>
                <a:lnTo>
                  <a:pt x="48132" y="9651"/>
                </a:lnTo>
                <a:lnTo>
                  <a:pt x="84581" y="9651"/>
                </a:lnTo>
                <a:lnTo>
                  <a:pt x="72898" y="4825"/>
                </a:lnTo>
                <a:lnTo>
                  <a:pt x="59689" y="1650"/>
                </a:lnTo>
                <a:lnTo>
                  <a:pt x="48132" y="0"/>
                </a:lnTo>
                <a:close/>
              </a:path>
              <a:path w="94614" h="26035">
                <a:moveTo>
                  <a:pt x="84581" y="9651"/>
                </a:moveTo>
                <a:lnTo>
                  <a:pt x="48132" y="9651"/>
                </a:lnTo>
                <a:lnTo>
                  <a:pt x="59689" y="11302"/>
                </a:lnTo>
                <a:lnTo>
                  <a:pt x="69595" y="12953"/>
                </a:lnTo>
                <a:lnTo>
                  <a:pt x="89534" y="25907"/>
                </a:lnTo>
                <a:lnTo>
                  <a:pt x="94487" y="17779"/>
                </a:lnTo>
                <a:lnTo>
                  <a:pt x="84581" y="9651"/>
                </a:lnTo>
                <a:close/>
              </a:path>
            </a:pathLst>
          </a:custGeom>
          <a:solidFill>
            <a:srgbClr val="0076B0"/>
          </a:solidFill>
        </p:spPr>
        <p:txBody>
          <a:bodyPr wrap="square" lIns="0" tIns="0" rIns="0" bIns="0" rtlCol="0"/>
          <a:lstStyle/>
          <a:p/>
        </p:txBody>
      </p:sp>
      <p:sp>
        <p:nvSpPr>
          <p:cNvPr id="59" name="object 59"/>
          <p:cNvSpPr/>
          <p:nvPr/>
        </p:nvSpPr>
        <p:spPr>
          <a:xfrm>
            <a:off x="2487167" y="3893820"/>
            <a:ext cx="94615" cy="26034"/>
          </a:xfrm>
          <a:custGeom>
            <a:avLst/>
            <a:gdLst/>
            <a:ahLst/>
            <a:cxnLst/>
            <a:rect l="l" t="t" r="r" b="b"/>
            <a:pathLst>
              <a:path w="94614" h="26035">
                <a:moveTo>
                  <a:pt x="94487" y="17779"/>
                </a:moveTo>
                <a:lnTo>
                  <a:pt x="84581" y="9651"/>
                </a:lnTo>
                <a:lnTo>
                  <a:pt x="72898" y="4825"/>
                </a:lnTo>
                <a:lnTo>
                  <a:pt x="59689" y="1650"/>
                </a:lnTo>
                <a:lnTo>
                  <a:pt x="48132" y="0"/>
                </a:lnTo>
                <a:lnTo>
                  <a:pt x="34798" y="1650"/>
                </a:lnTo>
                <a:lnTo>
                  <a:pt x="23240" y="4825"/>
                </a:lnTo>
                <a:lnTo>
                  <a:pt x="11556" y="9651"/>
                </a:lnTo>
                <a:lnTo>
                  <a:pt x="0" y="17779"/>
                </a:lnTo>
                <a:lnTo>
                  <a:pt x="6604" y="25907"/>
                </a:lnTo>
                <a:lnTo>
                  <a:pt x="14858" y="19430"/>
                </a:lnTo>
                <a:lnTo>
                  <a:pt x="24892" y="14604"/>
                </a:lnTo>
                <a:lnTo>
                  <a:pt x="36449" y="11302"/>
                </a:lnTo>
                <a:lnTo>
                  <a:pt x="48132" y="9651"/>
                </a:lnTo>
                <a:lnTo>
                  <a:pt x="59689" y="11302"/>
                </a:lnTo>
                <a:lnTo>
                  <a:pt x="69595" y="12953"/>
                </a:lnTo>
                <a:lnTo>
                  <a:pt x="79629" y="19430"/>
                </a:lnTo>
                <a:lnTo>
                  <a:pt x="89534" y="25907"/>
                </a:lnTo>
                <a:lnTo>
                  <a:pt x="94487" y="17779"/>
                </a:lnTo>
                <a:close/>
              </a:path>
            </a:pathLst>
          </a:custGeom>
          <a:ln w="9144">
            <a:solidFill>
              <a:srgbClr val="0E4B82"/>
            </a:solidFill>
          </a:ln>
        </p:spPr>
        <p:txBody>
          <a:bodyPr wrap="square" lIns="0" tIns="0" rIns="0" bIns="0" rtlCol="0"/>
          <a:lstStyle/>
          <a:p/>
        </p:txBody>
      </p:sp>
      <p:sp>
        <p:nvSpPr>
          <p:cNvPr id="60" name="object 60"/>
          <p:cNvSpPr/>
          <p:nvPr/>
        </p:nvSpPr>
        <p:spPr>
          <a:xfrm>
            <a:off x="2502407" y="3922776"/>
            <a:ext cx="64135" cy="26034"/>
          </a:xfrm>
          <a:custGeom>
            <a:avLst/>
            <a:gdLst/>
            <a:ahLst/>
            <a:cxnLst/>
            <a:rect l="l" t="t" r="r" b="b"/>
            <a:pathLst>
              <a:path w="64135" h="26035">
                <a:moveTo>
                  <a:pt x="38735" y="0"/>
                </a:moveTo>
                <a:lnTo>
                  <a:pt x="23622" y="0"/>
                </a:lnTo>
                <a:lnTo>
                  <a:pt x="16891" y="1778"/>
                </a:lnTo>
                <a:lnTo>
                  <a:pt x="10160" y="6857"/>
                </a:lnTo>
                <a:lnTo>
                  <a:pt x="3429" y="12065"/>
                </a:lnTo>
                <a:lnTo>
                  <a:pt x="0" y="15493"/>
                </a:lnTo>
                <a:lnTo>
                  <a:pt x="5080" y="25907"/>
                </a:lnTo>
                <a:lnTo>
                  <a:pt x="10160" y="19050"/>
                </a:lnTo>
                <a:lnTo>
                  <a:pt x="15112" y="15493"/>
                </a:lnTo>
                <a:lnTo>
                  <a:pt x="20193" y="12065"/>
                </a:lnTo>
                <a:lnTo>
                  <a:pt x="25273" y="10413"/>
                </a:lnTo>
                <a:lnTo>
                  <a:pt x="58444" y="10413"/>
                </a:lnTo>
                <a:lnTo>
                  <a:pt x="53848" y="6857"/>
                </a:lnTo>
                <a:lnTo>
                  <a:pt x="47117" y="1778"/>
                </a:lnTo>
                <a:lnTo>
                  <a:pt x="38735" y="0"/>
                </a:lnTo>
                <a:close/>
              </a:path>
              <a:path w="64135" h="26035">
                <a:moveTo>
                  <a:pt x="58444" y="10413"/>
                </a:moveTo>
                <a:lnTo>
                  <a:pt x="37084" y="10413"/>
                </a:lnTo>
                <a:lnTo>
                  <a:pt x="43815" y="12065"/>
                </a:lnTo>
                <a:lnTo>
                  <a:pt x="48894" y="15493"/>
                </a:lnTo>
                <a:lnTo>
                  <a:pt x="52197" y="19050"/>
                </a:lnTo>
                <a:lnTo>
                  <a:pt x="57277" y="25907"/>
                </a:lnTo>
                <a:lnTo>
                  <a:pt x="64008" y="15493"/>
                </a:lnTo>
                <a:lnTo>
                  <a:pt x="60579" y="12065"/>
                </a:lnTo>
                <a:lnTo>
                  <a:pt x="58444" y="10413"/>
                </a:lnTo>
                <a:close/>
              </a:path>
            </a:pathLst>
          </a:custGeom>
          <a:solidFill>
            <a:srgbClr val="0076B0"/>
          </a:solidFill>
        </p:spPr>
        <p:txBody>
          <a:bodyPr wrap="square" lIns="0" tIns="0" rIns="0" bIns="0" rtlCol="0"/>
          <a:lstStyle/>
          <a:p/>
        </p:txBody>
      </p:sp>
      <p:sp>
        <p:nvSpPr>
          <p:cNvPr id="61" name="object 61"/>
          <p:cNvSpPr/>
          <p:nvPr/>
        </p:nvSpPr>
        <p:spPr>
          <a:xfrm>
            <a:off x="2502407" y="3922776"/>
            <a:ext cx="64135" cy="26034"/>
          </a:xfrm>
          <a:custGeom>
            <a:avLst/>
            <a:gdLst/>
            <a:ahLst/>
            <a:cxnLst/>
            <a:rect l="l" t="t" r="r" b="b"/>
            <a:pathLst>
              <a:path w="64135" h="26035">
                <a:moveTo>
                  <a:pt x="60579" y="12065"/>
                </a:moveTo>
                <a:lnTo>
                  <a:pt x="53848" y="6857"/>
                </a:lnTo>
                <a:lnTo>
                  <a:pt x="47117" y="1778"/>
                </a:lnTo>
                <a:lnTo>
                  <a:pt x="38735" y="0"/>
                </a:lnTo>
                <a:lnTo>
                  <a:pt x="32004" y="0"/>
                </a:lnTo>
                <a:lnTo>
                  <a:pt x="23622" y="0"/>
                </a:lnTo>
                <a:lnTo>
                  <a:pt x="16891" y="1778"/>
                </a:lnTo>
                <a:lnTo>
                  <a:pt x="10160" y="6857"/>
                </a:lnTo>
                <a:lnTo>
                  <a:pt x="3429" y="12065"/>
                </a:lnTo>
                <a:lnTo>
                  <a:pt x="0" y="15493"/>
                </a:lnTo>
                <a:lnTo>
                  <a:pt x="5080" y="25907"/>
                </a:lnTo>
                <a:lnTo>
                  <a:pt x="10160" y="19050"/>
                </a:lnTo>
                <a:lnTo>
                  <a:pt x="15112" y="15493"/>
                </a:lnTo>
                <a:lnTo>
                  <a:pt x="20193" y="12065"/>
                </a:lnTo>
                <a:lnTo>
                  <a:pt x="25273" y="10413"/>
                </a:lnTo>
                <a:lnTo>
                  <a:pt x="32004" y="10413"/>
                </a:lnTo>
                <a:lnTo>
                  <a:pt x="37084" y="10413"/>
                </a:lnTo>
                <a:lnTo>
                  <a:pt x="43815" y="12065"/>
                </a:lnTo>
                <a:lnTo>
                  <a:pt x="48894" y="15493"/>
                </a:lnTo>
                <a:lnTo>
                  <a:pt x="52197" y="19050"/>
                </a:lnTo>
                <a:lnTo>
                  <a:pt x="57277" y="25907"/>
                </a:lnTo>
                <a:lnTo>
                  <a:pt x="64008" y="15493"/>
                </a:lnTo>
                <a:lnTo>
                  <a:pt x="60579" y="12065"/>
                </a:lnTo>
                <a:close/>
              </a:path>
            </a:pathLst>
          </a:custGeom>
          <a:ln w="9144">
            <a:solidFill>
              <a:srgbClr val="0E4B82"/>
            </a:solidFill>
          </a:ln>
        </p:spPr>
        <p:txBody>
          <a:bodyPr wrap="square" lIns="0" tIns="0" rIns="0" bIns="0" rtlCol="0"/>
          <a:lstStyle/>
          <a:p/>
        </p:txBody>
      </p:sp>
      <p:sp>
        <p:nvSpPr>
          <p:cNvPr id="62" name="object 62"/>
          <p:cNvSpPr/>
          <p:nvPr/>
        </p:nvSpPr>
        <p:spPr>
          <a:xfrm>
            <a:off x="2523744" y="3951732"/>
            <a:ext cx="22860" cy="22860"/>
          </a:xfrm>
          <a:custGeom>
            <a:avLst/>
            <a:gdLst/>
            <a:ahLst/>
            <a:cxnLst/>
            <a:rect l="l" t="t" r="r" b="b"/>
            <a:pathLst>
              <a:path w="22860" h="22860">
                <a:moveTo>
                  <a:pt x="16382" y="0"/>
                </a:moveTo>
                <a:lnTo>
                  <a:pt x="6476" y="0"/>
                </a:lnTo>
                <a:lnTo>
                  <a:pt x="3301" y="3302"/>
                </a:lnTo>
                <a:lnTo>
                  <a:pt x="0" y="6477"/>
                </a:lnTo>
                <a:lnTo>
                  <a:pt x="0" y="16383"/>
                </a:lnTo>
                <a:lnTo>
                  <a:pt x="3301" y="19558"/>
                </a:lnTo>
                <a:lnTo>
                  <a:pt x="6476" y="21209"/>
                </a:lnTo>
                <a:lnTo>
                  <a:pt x="11430" y="22860"/>
                </a:lnTo>
                <a:lnTo>
                  <a:pt x="16382" y="21209"/>
                </a:lnTo>
                <a:lnTo>
                  <a:pt x="19557" y="19558"/>
                </a:lnTo>
                <a:lnTo>
                  <a:pt x="21208" y="16383"/>
                </a:lnTo>
                <a:lnTo>
                  <a:pt x="22860" y="11430"/>
                </a:lnTo>
                <a:lnTo>
                  <a:pt x="21208" y="6477"/>
                </a:lnTo>
                <a:lnTo>
                  <a:pt x="19557" y="3302"/>
                </a:lnTo>
                <a:lnTo>
                  <a:pt x="16382" y="0"/>
                </a:lnTo>
                <a:close/>
              </a:path>
            </a:pathLst>
          </a:custGeom>
          <a:solidFill>
            <a:srgbClr val="0076B0"/>
          </a:solidFill>
        </p:spPr>
        <p:txBody>
          <a:bodyPr wrap="square" lIns="0" tIns="0" rIns="0" bIns="0" rtlCol="0"/>
          <a:lstStyle/>
          <a:p/>
        </p:txBody>
      </p:sp>
      <p:sp>
        <p:nvSpPr>
          <p:cNvPr id="63" name="object 63"/>
          <p:cNvSpPr/>
          <p:nvPr/>
        </p:nvSpPr>
        <p:spPr>
          <a:xfrm>
            <a:off x="2523744" y="3951732"/>
            <a:ext cx="22860" cy="22860"/>
          </a:xfrm>
          <a:custGeom>
            <a:avLst/>
            <a:gdLst/>
            <a:ahLst/>
            <a:cxnLst/>
            <a:rect l="l" t="t" r="r" b="b"/>
            <a:pathLst>
              <a:path w="22860" h="22860">
                <a:moveTo>
                  <a:pt x="11430" y="0"/>
                </a:moveTo>
                <a:lnTo>
                  <a:pt x="6476" y="0"/>
                </a:lnTo>
                <a:lnTo>
                  <a:pt x="3301" y="3302"/>
                </a:lnTo>
                <a:lnTo>
                  <a:pt x="0" y="6477"/>
                </a:lnTo>
                <a:lnTo>
                  <a:pt x="0" y="11430"/>
                </a:lnTo>
                <a:lnTo>
                  <a:pt x="0" y="16383"/>
                </a:lnTo>
                <a:lnTo>
                  <a:pt x="3301" y="19558"/>
                </a:lnTo>
                <a:lnTo>
                  <a:pt x="6476" y="21209"/>
                </a:lnTo>
                <a:lnTo>
                  <a:pt x="11430" y="22860"/>
                </a:lnTo>
                <a:lnTo>
                  <a:pt x="16382" y="21209"/>
                </a:lnTo>
                <a:lnTo>
                  <a:pt x="19557" y="19558"/>
                </a:lnTo>
                <a:lnTo>
                  <a:pt x="21208" y="16383"/>
                </a:lnTo>
                <a:lnTo>
                  <a:pt x="22860" y="11430"/>
                </a:lnTo>
                <a:lnTo>
                  <a:pt x="21208" y="6477"/>
                </a:lnTo>
                <a:lnTo>
                  <a:pt x="19557" y="3302"/>
                </a:lnTo>
                <a:lnTo>
                  <a:pt x="16382" y="0"/>
                </a:lnTo>
                <a:lnTo>
                  <a:pt x="11430" y="0"/>
                </a:lnTo>
                <a:close/>
              </a:path>
            </a:pathLst>
          </a:custGeom>
          <a:ln w="9144">
            <a:solidFill>
              <a:srgbClr val="0E4B82"/>
            </a:solidFill>
          </a:ln>
        </p:spPr>
        <p:txBody>
          <a:bodyPr wrap="square" lIns="0" tIns="0" rIns="0" bIns="0" rtlCol="0"/>
          <a:lstStyle/>
          <a:p/>
        </p:txBody>
      </p:sp>
      <p:sp>
        <p:nvSpPr>
          <p:cNvPr id="64" name="object 64"/>
          <p:cNvSpPr/>
          <p:nvPr/>
        </p:nvSpPr>
        <p:spPr>
          <a:xfrm>
            <a:off x="2456688" y="4233671"/>
            <a:ext cx="134112" cy="120396"/>
          </a:xfrm>
          <a:prstGeom prst="rect">
            <a:avLst/>
          </a:prstGeom>
          <a:blipFill>
            <a:blip r:embed="rId6" cstate="print"/>
            <a:stretch>
              <a:fillRect/>
            </a:stretch>
          </a:blipFill>
        </p:spPr>
        <p:txBody>
          <a:bodyPr wrap="square" lIns="0" tIns="0" rIns="0" bIns="0" rtlCol="0"/>
          <a:lstStyle/>
          <a:p/>
        </p:txBody>
      </p:sp>
      <p:sp>
        <p:nvSpPr>
          <p:cNvPr id="65" name="object 65"/>
          <p:cNvSpPr/>
          <p:nvPr/>
        </p:nvSpPr>
        <p:spPr>
          <a:xfrm>
            <a:off x="2473451" y="5289803"/>
            <a:ext cx="134112" cy="118872"/>
          </a:xfrm>
          <a:prstGeom prst="rect">
            <a:avLst/>
          </a:prstGeom>
          <a:blipFill>
            <a:blip r:embed="rId7" cstate="print"/>
            <a:stretch>
              <a:fillRect/>
            </a:stretch>
          </a:blipFill>
        </p:spPr>
        <p:txBody>
          <a:bodyPr wrap="square" lIns="0" tIns="0" rIns="0" bIns="0" rtlCol="0"/>
          <a:lstStyle/>
          <a:p/>
        </p:txBody>
      </p:sp>
      <p:sp>
        <p:nvSpPr>
          <p:cNvPr id="66" name="object 66"/>
          <p:cNvSpPr/>
          <p:nvPr/>
        </p:nvSpPr>
        <p:spPr>
          <a:xfrm>
            <a:off x="2534411" y="3916679"/>
            <a:ext cx="2040128" cy="623316"/>
          </a:xfrm>
          <a:prstGeom prst="rect">
            <a:avLst/>
          </a:prstGeom>
          <a:blipFill>
            <a:blip r:embed="rId8" cstate="print"/>
            <a:stretch>
              <a:fillRect/>
            </a:stretch>
          </a:blipFill>
        </p:spPr>
        <p:txBody>
          <a:bodyPr wrap="square" lIns="0" tIns="0" rIns="0" bIns="0" rtlCol="0"/>
          <a:lstStyle/>
          <a:p/>
        </p:txBody>
      </p:sp>
      <p:sp>
        <p:nvSpPr>
          <p:cNvPr id="67" name="object 67"/>
          <p:cNvSpPr/>
          <p:nvPr/>
        </p:nvSpPr>
        <p:spPr>
          <a:xfrm>
            <a:off x="2555748" y="5443728"/>
            <a:ext cx="134112" cy="118872"/>
          </a:xfrm>
          <a:prstGeom prst="rect">
            <a:avLst/>
          </a:prstGeom>
          <a:blipFill>
            <a:blip r:embed="rId9" cstate="print"/>
            <a:stretch>
              <a:fillRect/>
            </a:stretch>
          </a:blipFill>
        </p:spPr>
        <p:txBody>
          <a:bodyPr wrap="square" lIns="0" tIns="0" rIns="0" bIns="0" rtlCol="0"/>
          <a:lstStyle/>
          <a:p/>
        </p:txBody>
      </p:sp>
      <p:sp>
        <p:nvSpPr>
          <p:cNvPr id="68" name="object 68"/>
          <p:cNvSpPr/>
          <p:nvPr/>
        </p:nvSpPr>
        <p:spPr>
          <a:xfrm>
            <a:off x="3336035" y="5422391"/>
            <a:ext cx="177165" cy="0"/>
          </a:xfrm>
          <a:custGeom>
            <a:avLst/>
            <a:gdLst/>
            <a:ahLst/>
            <a:cxnLst/>
            <a:rect l="l" t="t" r="r" b="b"/>
            <a:pathLst>
              <a:path w="177164">
                <a:moveTo>
                  <a:pt x="0" y="0"/>
                </a:moveTo>
                <a:lnTo>
                  <a:pt x="176911" y="0"/>
                </a:lnTo>
              </a:path>
            </a:pathLst>
          </a:custGeom>
          <a:ln w="6096">
            <a:solidFill>
              <a:srgbClr val="0E4B82"/>
            </a:solidFill>
          </a:ln>
        </p:spPr>
        <p:txBody>
          <a:bodyPr wrap="square" lIns="0" tIns="0" rIns="0" bIns="0" rtlCol="0"/>
          <a:lstStyle/>
          <a:p/>
        </p:txBody>
      </p:sp>
      <p:sp>
        <p:nvSpPr>
          <p:cNvPr id="69" name="object 69"/>
          <p:cNvSpPr/>
          <p:nvPr/>
        </p:nvSpPr>
        <p:spPr>
          <a:xfrm>
            <a:off x="3040379" y="5391911"/>
            <a:ext cx="260985" cy="60960"/>
          </a:xfrm>
          <a:custGeom>
            <a:avLst/>
            <a:gdLst/>
            <a:ahLst/>
            <a:cxnLst/>
            <a:rect l="l" t="t" r="r" b="b"/>
            <a:pathLst>
              <a:path w="260985" h="60960">
                <a:moveTo>
                  <a:pt x="254634" y="0"/>
                </a:moveTo>
                <a:lnTo>
                  <a:pt x="8000" y="0"/>
                </a:lnTo>
                <a:lnTo>
                  <a:pt x="5206" y="253"/>
                </a:lnTo>
                <a:lnTo>
                  <a:pt x="2286" y="1778"/>
                </a:lnTo>
                <a:lnTo>
                  <a:pt x="762" y="3556"/>
                </a:lnTo>
                <a:lnTo>
                  <a:pt x="507" y="5079"/>
                </a:lnTo>
                <a:lnTo>
                  <a:pt x="0" y="6350"/>
                </a:lnTo>
                <a:lnTo>
                  <a:pt x="0" y="54356"/>
                </a:lnTo>
                <a:lnTo>
                  <a:pt x="762" y="56641"/>
                </a:lnTo>
                <a:lnTo>
                  <a:pt x="2286" y="59181"/>
                </a:lnTo>
                <a:lnTo>
                  <a:pt x="5206" y="60451"/>
                </a:lnTo>
                <a:lnTo>
                  <a:pt x="6476" y="60959"/>
                </a:lnTo>
                <a:lnTo>
                  <a:pt x="254634" y="60959"/>
                </a:lnTo>
                <a:lnTo>
                  <a:pt x="255905" y="60451"/>
                </a:lnTo>
                <a:lnTo>
                  <a:pt x="258318" y="59181"/>
                </a:lnTo>
                <a:lnTo>
                  <a:pt x="260349" y="56641"/>
                </a:lnTo>
                <a:lnTo>
                  <a:pt x="260604" y="55879"/>
                </a:lnTo>
                <a:lnTo>
                  <a:pt x="260604" y="54356"/>
                </a:lnTo>
                <a:lnTo>
                  <a:pt x="68580" y="54356"/>
                </a:lnTo>
                <a:lnTo>
                  <a:pt x="68071" y="54101"/>
                </a:lnTo>
                <a:lnTo>
                  <a:pt x="67563" y="53593"/>
                </a:lnTo>
                <a:lnTo>
                  <a:pt x="67056" y="52578"/>
                </a:lnTo>
                <a:lnTo>
                  <a:pt x="67563" y="51307"/>
                </a:lnTo>
                <a:lnTo>
                  <a:pt x="68071" y="50800"/>
                </a:lnTo>
                <a:lnTo>
                  <a:pt x="260604" y="50800"/>
                </a:lnTo>
                <a:lnTo>
                  <a:pt x="260604" y="45974"/>
                </a:lnTo>
                <a:lnTo>
                  <a:pt x="52069" y="45974"/>
                </a:lnTo>
                <a:lnTo>
                  <a:pt x="52069" y="41021"/>
                </a:lnTo>
                <a:lnTo>
                  <a:pt x="22225" y="41021"/>
                </a:lnTo>
                <a:lnTo>
                  <a:pt x="14986" y="32638"/>
                </a:lnTo>
                <a:lnTo>
                  <a:pt x="15493" y="30860"/>
                </a:lnTo>
                <a:lnTo>
                  <a:pt x="16001" y="29590"/>
                </a:lnTo>
                <a:lnTo>
                  <a:pt x="17018" y="28066"/>
                </a:lnTo>
                <a:lnTo>
                  <a:pt x="17906" y="26796"/>
                </a:lnTo>
                <a:lnTo>
                  <a:pt x="19431" y="25781"/>
                </a:lnTo>
                <a:lnTo>
                  <a:pt x="20700" y="24765"/>
                </a:lnTo>
                <a:lnTo>
                  <a:pt x="22225" y="24256"/>
                </a:lnTo>
                <a:lnTo>
                  <a:pt x="52069" y="24256"/>
                </a:lnTo>
                <a:lnTo>
                  <a:pt x="52069" y="16890"/>
                </a:lnTo>
                <a:lnTo>
                  <a:pt x="201549" y="16890"/>
                </a:lnTo>
                <a:lnTo>
                  <a:pt x="201549" y="13715"/>
                </a:lnTo>
                <a:lnTo>
                  <a:pt x="260604" y="13715"/>
                </a:lnTo>
                <a:lnTo>
                  <a:pt x="260604" y="5079"/>
                </a:lnTo>
                <a:lnTo>
                  <a:pt x="260349" y="3556"/>
                </a:lnTo>
                <a:lnTo>
                  <a:pt x="258318" y="1778"/>
                </a:lnTo>
                <a:lnTo>
                  <a:pt x="255905" y="253"/>
                </a:lnTo>
                <a:lnTo>
                  <a:pt x="254634" y="0"/>
                </a:lnTo>
                <a:close/>
              </a:path>
              <a:path w="260985" h="60960">
                <a:moveTo>
                  <a:pt x="110743" y="50800"/>
                </a:moveTo>
                <a:lnTo>
                  <a:pt x="86232" y="50800"/>
                </a:lnTo>
                <a:lnTo>
                  <a:pt x="86487" y="51307"/>
                </a:lnTo>
                <a:lnTo>
                  <a:pt x="86994" y="52578"/>
                </a:lnTo>
                <a:lnTo>
                  <a:pt x="86232" y="54101"/>
                </a:lnTo>
                <a:lnTo>
                  <a:pt x="85089" y="54356"/>
                </a:lnTo>
                <a:lnTo>
                  <a:pt x="111251" y="54356"/>
                </a:lnTo>
                <a:lnTo>
                  <a:pt x="109727" y="53593"/>
                </a:lnTo>
                <a:lnTo>
                  <a:pt x="109219" y="52578"/>
                </a:lnTo>
                <a:lnTo>
                  <a:pt x="109727" y="51307"/>
                </a:lnTo>
                <a:lnTo>
                  <a:pt x="110743" y="50800"/>
                </a:lnTo>
                <a:close/>
              </a:path>
              <a:path w="260985" h="60960">
                <a:moveTo>
                  <a:pt x="152400" y="50800"/>
                </a:moveTo>
                <a:lnTo>
                  <a:pt x="128650" y="50800"/>
                </a:lnTo>
                <a:lnTo>
                  <a:pt x="129158" y="51307"/>
                </a:lnTo>
                <a:lnTo>
                  <a:pt x="129667" y="52578"/>
                </a:lnTo>
                <a:lnTo>
                  <a:pt x="129158" y="53593"/>
                </a:lnTo>
                <a:lnTo>
                  <a:pt x="128650" y="54101"/>
                </a:lnTo>
                <a:lnTo>
                  <a:pt x="127888" y="54356"/>
                </a:lnTo>
                <a:lnTo>
                  <a:pt x="152653" y="54356"/>
                </a:lnTo>
                <a:lnTo>
                  <a:pt x="152400" y="54101"/>
                </a:lnTo>
                <a:lnTo>
                  <a:pt x="151383" y="53593"/>
                </a:lnTo>
                <a:lnTo>
                  <a:pt x="150875" y="52578"/>
                </a:lnTo>
                <a:lnTo>
                  <a:pt x="151383" y="51307"/>
                </a:lnTo>
                <a:lnTo>
                  <a:pt x="152400" y="50800"/>
                </a:lnTo>
                <a:close/>
              </a:path>
              <a:path w="260985" h="60960">
                <a:moveTo>
                  <a:pt x="212979" y="50800"/>
                </a:moveTo>
                <a:lnTo>
                  <a:pt x="169799" y="50800"/>
                </a:lnTo>
                <a:lnTo>
                  <a:pt x="170814" y="51307"/>
                </a:lnTo>
                <a:lnTo>
                  <a:pt x="171322" y="52578"/>
                </a:lnTo>
                <a:lnTo>
                  <a:pt x="170814" y="53593"/>
                </a:lnTo>
                <a:lnTo>
                  <a:pt x="169290" y="54356"/>
                </a:lnTo>
                <a:lnTo>
                  <a:pt x="213741" y="54356"/>
                </a:lnTo>
                <a:lnTo>
                  <a:pt x="212979" y="54101"/>
                </a:lnTo>
                <a:lnTo>
                  <a:pt x="212470" y="53593"/>
                </a:lnTo>
                <a:lnTo>
                  <a:pt x="211962" y="52578"/>
                </a:lnTo>
                <a:lnTo>
                  <a:pt x="212470" y="51307"/>
                </a:lnTo>
                <a:lnTo>
                  <a:pt x="212979" y="50800"/>
                </a:lnTo>
                <a:close/>
              </a:path>
              <a:path w="260985" h="60960">
                <a:moveTo>
                  <a:pt x="260604" y="50800"/>
                </a:moveTo>
                <a:lnTo>
                  <a:pt x="242189" y="50800"/>
                </a:lnTo>
                <a:lnTo>
                  <a:pt x="242696" y="51307"/>
                </a:lnTo>
                <a:lnTo>
                  <a:pt x="243205" y="52578"/>
                </a:lnTo>
                <a:lnTo>
                  <a:pt x="242696" y="53593"/>
                </a:lnTo>
                <a:lnTo>
                  <a:pt x="242189" y="54101"/>
                </a:lnTo>
                <a:lnTo>
                  <a:pt x="241681" y="54356"/>
                </a:lnTo>
                <a:lnTo>
                  <a:pt x="260604" y="54356"/>
                </a:lnTo>
                <a:lnTo>
                  <a:pt x="260604" y="50800"/>
                </a:lnTo>
                <a:close/>
              </a:path>
              <a:path w="260985" h="60960">
                <a:moveTo>
                  <a:pt x="201549" y="16890"/>
                </a:moveTo>
                <a:lnTo>
                  <a:pt x="52069" y="16890"/>
                </a:lnTo>
                <a:lnTo>
                  <a:pt x="185038" y="17399"/>
                </a:lnTo>
                <a:lnTo>
                  <a:pt x="184531" y="17399"/>
                </a:lnTo>
                <a:lnTo>
                  <a:pt x="184531" y="45974"/>
                </a:lnTo>
                <a:lnTo>
                  <a:pt x="201549" y="45974"/>
                </a:lnTo>
                <a:lnTo>
                  <a:pt x="201549" y="16890"/>
                </a:lnTo>
                <a:close/>
              </a:path>
              <a:path w="260985" h="60960">
                <a:moveTo>
                  <a:pt x="260604" y="13715"/>
                </a:moveTo>
                <a:lnTo>
                  <a:pt x="254127" y="13715"/>
                </a:lnTo>
                <a:lnTo>
                  <a:pt x="254127" y="45974"/>
                </a:lnTo>
                <a:lnTo>
                  <a:pt x="260604" y="45974"/>
                </a:lnTo>
                <a:lnTo>
                  <a:pt x="260604" y="13715"/>
                </a:lnTo>
                <a:close/>
              </a:path>
              <a:path w="260985" h="60960">
                <a:moveTo>
                  <a:pt x="181609" y="19176"/>
                </a:moveTo>
                <a:lnTo>
                  <a:pt x="55371" y="19176"/>
                </a:lnTo>
                <a:lnTo>
                  <a:pt x="55371" y="44322"/>
                </a:lnTo>
                <a:lnTo>
                  <a:pt x="181609" y="44322"/>
                </a:lnTo>
                <a:lnTo>
                  <a:pt x="181609" y="40259"/>
                </a:lnTo>
                <a:lnTo>
                  <a:pt x="64134" y="40259"/>
                </a:lnTo>
                <a:lnTo>
                  <a:pt x="64134" y="26288"/>
                </a:lnTo>
                <a:lnTo>
                  <a:pt x="71881" y="26288"/>
                </a:lnTo>
                <a:lnTo>
                  <a:pt x="71881" y="25272"/>
                </a:lnTo>
                <a:lnTo>
                  <a:pt x="72517" y="24003"/>
                </a:lnTo>
                <a:lnTo>
                  <a:pt x="72770" y="22987"/>
                </a:lnTo>
                <a:lnTo>
                  <a:pt x="74294" y="22478"/>
                </a:lnTo>
                <a:lnTo>
                  <a:pt x="75311" y="21971"/>
                </a:lnTo>
                <a:lnTo>
                  <a:pt x="181609" y="21971"/>
                </a:lnTo>
                <a:lnTo>
                  <a:pt x="181609" y="19176"/>
                </a:lnTo>
                <a:close/>
              </a:path>
              <a:path w="260985" h="60960">
                <a:moveTo>
                  <a:pt x="251841" y="15621"/>
                </a:moveTo>
                <a:lnTo>
                  <a:pt x="203453" y="15621"/>
                </a:lnTo>
                <a:lnTo>
                  <a:pt x="203453" y="43815"/>
                </a:lnTo>
                <a:lnTo>
                  <a:pt x="251841" y="43815"/>
                </a:lnTo>
                <a:lnTo>
                  <a:pt x="251841" y="40512"/>
                </a:lnTo>
                <a:lnTo>
                  <a:pt x="211962" y="40512"/>
                </a:lnTo>
                <a:lnTo>
                  <a:pt x="211962" y="24765"/>
                </a:lnTo>
                <a:lnTo>
                  <a:pt x="220471" y="24765"/>
                </a:lnTo>
                <a:lnTo>
                  <a:pt x="220471" y="23494"/>
                </a:lnTo>
                <a:lnTo>
                  <a:pt x="220980" y="21971"/>
                </a:lnTo>
                <a:lnTo>
                  <a:pt x="221995" y="21209"/>
                </a:lnTo>
                <a:lnTo>
                  <a:pt x="222757" y="20193"/>
                </a:lnTo>
                <a:lnTo>
                  <a:pt x="251841" y="20193"/>
                </a:lnTo>
                <a:lnTo>
                  <a:pt x="251841" y="15621"/>
                </a:lnTo>
                <a:close/>
              </a:path>
              <a:path w="260985" h="60960">
                <a:moveTo>
                  <a:pt x="52069" y="24256"/>
                </a:moveTo>
                <a:lnTo>
                  <a:pt x="25907" y="24256"/>
                </a:lnTo>
                <a:lnTo>
                  <a:pt x="27431" y="24765"/>
                </a:lnTo>
                <a:lnTo>
                  <a:pt x="28701" y="25781"/>
                </a:lnTo>
                <a:lnTo>
                  <a:pt x="30225" y="26796"/>
                </a:lnTo>
                <a:lnTo>
                  <a:pt x="31622" y="28066"/>
                </a:lnTo>
                <a:lnTo>
                  <a:pt x="32131" y="29590"/>
                </a:lnTo>
                <a:lnTo>
                  <a:pt x="32638" y="30860"/>
                </a:lnTo>
                <a:lnTo>
                  <a:pt x="33146" y="32638"/>
                </a:lnTo>
                <a:lnTo>
                  <a:pt x="32638" y="34671"/>
                </a:lnTo>
                <a:lnTo>
                  <a:pt x="32131" y="35940"/>
                </a:lnTo>
                <a:lnTo>
                  <a:pt x="31622" y="37465"/>
                </a:lnTo>
                <a:lnTo>
                  <a:pt x="30225" y="38734"/>
                </a:lnTo>
                <a:lnTo>
                  <a:pt x="28701" y="39750"/>
                </a:lnTo>
                <a:lnTo>
                  <a:pt x="27431" y="40512"/>
                </a:lnTo>
                <a:lnTo>
                  <a:pt x="25907" y="41021"/>
                </a:lnTo>
                <a:lnTo>
                  <a:pt x="52069" y="41021"/>
                </a:lnTo>
                <a:lnTo>
                  <a:pt x="52069" y="24256"/>
                </a:lnTo>
                <a:close/>
              </a:path>
              <a:path w="260985" h="60960">
                <a:moveTo>
                  <a:pt x="251841" y="20193"/>
                </a:moveTo>
                <a:lnTo>
                  <a:pt x="232409" y="20193"/>
                </a:lnTo>
                <a:lnTo>
                  <a:pt x="233171" y="21209"/>
                </a:lnTo>
                <a:lnTo>
                  <a:pt x="234187" y="21971"/>
                </a:lnTo>
                <a:lnTo>
                  <a:pt x="234187" y="24765"/>
                </a:lnTo>
                <a:lnTo>
                  <a:pt x="243205" y="24765"/>
                </a:lnTo>
                <a:lnTo>
                  <a:pt x="243205" y="40512"/>
                </a:lnTo>
                <a:lnTo>
                  <a:pt x="251841" y="40512"/>
                </a:lnTo>
                <a:lnTo>
                  <a:pt x="251841" y="20193"/>
                </a:lnTo>
                <a:close/>
              </a:path>
              <a:path w="260985" h="60960">
                <a:moveTo>
                  <a:pt x="105790" y="26288"/>
                </a:moveTo>
                <a:lnTo>
                  <a:pt x="91820" y="26288"/>
                </a:lnTo>
                <a:lnTo>
                  <a:pt x="91820" y="40259"/>
                </a:lnTo>
                <a:lnTo>
                  <a:pt x="105790" y="40259"/>
                </a:lnTo>
                <a:lnTo>
                  <a:pt x="105790" y="26288"/>
                </a:lnTo>
                <a:close/>
              </a:path>
              <a:path w="260985" h="60960">
                <a:moveTo>
                  <a:pt x="147574" y="26288"/>
                </a:moveTo>
                <a:lnTo>
                  <a:pt x="133222" y="26288"/>
                </a:lnTo>
                <a:lnTo>
                  <a:pt x="133222" y="40259"/>
                </a:lnTo>
                <a:lnTo>
                  <a:pt x="147574" y="40259"/>
                </a:lnTo>
                <a:lnTo>
                  <a:pt x="147574" y="26288"/>
                </a:lnTo>
                <a:close/>
              </a:path>
              <a:path w="260985" h="60960">
                <a:moveTo>
                  <a:pt x="181609" y="21971"/>
                </a:moveTo>
                <a:lnTo>
                  <a:pt x="164083" y="21971"/>
                </a:lnTo>
                <a:lnTo>
                  <a:pt x="165607" y="22478"/>
                </a:lnTo>
                <a:lnTo>
                  <a:pt x="166624" y="22987"/>
                </a:lnTo>
                <a:lnTo>
                  <a:pt x="166877" y="24003"/>
                </a:lnTo>
                <a:lnTo>
                  <a:pt x="167386" y="25272"/>
                </a:lnTo>
                <a:lnTo>
                  <a:pt x="167386" y="26288"/>
                </a:lnTo>
                <a:lnTo>
                  <a:pt x="175006" y="26288"/>
                </a:lnTo>
                <a:lnTo>
                  <a:pt x="175006" y="40259"/>
                </a:lnTo>
                <a:lnTo>
                  <a:pt x="181609" y="40259"/>
                </a:lnTo>
                <a:lnTo>
                  <a:pt x="181609" y="21971"/>
                </a:lnTo>
                <a:close/>
              </a:path>
              <a:path w="260985" h="60960">
                <a:moveTo>
                  <a:pt x="116712" y="21971"/>
                </a:moveTo>
                <a:lnTo>
                  <a:pt x="81280" y="21971"/>
                </a:lnTo>
                <a:lnTo>
                  <a:pt x="83312" y="22987"/>
                </a:lnTo>
                <a:lnTo>
                  <a:pt x="84074" y="24003"/>
                </a:lnTo>
                <a:lnTo>
                  <a:pt x="84074" y="26288"/>
                </a:lnTo>
                <a:lnTo>
                  <a:pt x="113664" y="26288"/>
                </a:lnTo>
                <a:lnTo>
                  <a:pt x="113766" y="24765"/>
                </a:lnTo>
                <a:lnTo>
                  <a:pt x="113918" y="24003"/>
                </a:lnTo>
                <a:lnTo>
                  <a:pt x="114426" y="22987"/>
                </a:lnTo>
                <a:lnTo>
                  <a:pt x="115443" y="22478"/>
                </a:lnTo>
                <a:lnTo>
                  <a:pt x="116712" y="21971"/>
                </a:lnTo>
                <a:close/>
              </a:path>
              <a:path w="260985" h="60960">
                <a:moveTo>
                  <a:pt x="158114" y="21971"/>
                </a:moveTo>
                <a:lnTo>
                  <a:pt x="122427" y="21971"/>
                </a:lnTo>
                <a:lnTo>
                  <a:pt x="123951" y="22478"/>
                </a:lnTo>
                <a:lnTo>
                  <a:pt x="124968" y="22987"/>
                </a:lnTo>
                <a:lnTo>
                  <a:pt x="125221" y="24003"/>
                </a:lnTo>
                <a:lnTo>
                  <a:pt x="125730" y="25272"/>
                </a:lnTo>
                <a:lnTo>
                  <a:pt x="125730" y="26288"/>
                </a:lnTo>
                <a:lnTo>
                  <a:pt x="155320" y="26288"/>
                </a:lnTo>
                <a:lnTo>
                  <a:pt x="155320" y="24003"/>
                </a:lnTo>
                <a:lnTo>
                  <a:pt x="156082" y="22987"/>
                </a:lnTo>
                <a:lnTo>
                  <a:pt x="158114" y="21971"/>
                </a:lnTo>
                <a:close/>
              </a:path>
            </a:pathLst>
          </a:custGeom>
          <a:solidFill>
            <a:srgbClr val="0E4B82"/>
          </a:solidFill>
        </p:spPr>
        <p:txBody>
          <a:bodyPr wrap="square" lIns="0" tIns="0" rIns="0" bIns="0" rtlCol="0"/>
          <a:lstStyle/>
          <a:p/>
        </p:txBody>
      </p:sp>
      <p:sp>
        <p:nvSpPr>
          <p:cNvPr id="70" name="object 70"/>
          <p:cNvSpPr/>
          <p:nvPr/>
        </p:nvSpPr>
        <p:spPr>
          <a:xfrm>
            <a:off x="2808732" y="5422391"/>
            <a:ext cx="177165" cy="0"/>
          </a:xfrm>
          <a:custGeom>
            <a:avLst/>
            <a:gdLst/>
            <a:ahLst/>
            <a:cxnLst/>
            <a:rect l="l" t="t" r="r" b="b"/>
            <a:pathLst>
              <a:path w="177164">
                <a:moveTo>
                  <a:pt x="0" y="0"/>
                </a:moveTo>
                <a:lnTo>
                  <a:pt x="176911" y="0"/>
                </a:lnTo>
              </a:path>
            </a:pathLst>
          </a:custGeom>
          <a:ln w="6096">
            <a:solidFill>
              <a:srgbClr val="0E4B82"/>
            </a:solidFill>
          </a:ln>
        </p:spPr>
        <p:txBody>
          <a:bodyPr wrap="square" lIns="0" tIns="0" rIns="0" bIns="0" rtlCol="0"/>
          <a:lstStyle/>
          <a:p/>
        </p:txBody>
      </p:sp>
      <p:sp>
        <p:nvSpPr>
          <p:cNvPr id="71" name="object 71"/>
          <p:cNvSpPr txBox="1"/>
          <p:nvPr/>
        </p:nvSpPr>
        <p:spPr>
          <a:xfrm>
            <a:off x="3240785" y="4390771"/>
            <a:ext cx="375285"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Trebuchet MS" panose="020B0603020202020204"/>
                <a:cs typeface="Trebuchet MS" panose="020B0603020202020204"/>
              </a:rPr>
              <a:t>CPE</a:t>
            </a:r>
            <a:endParaRPr sz="1600">
              <a:latin typeface="Trebuchet MS" panose="020B0603020202020204"/>
              <a:cs typeface="Trebuchet MS" panose="020B0603020202020204"/>
            </a:endParaRPr>
          </a:p>
        </p:txBody>
      </p:sp>
      <p:sp>
        <p:nvSpPr>
          <p:cNvPr id="72" name="object 72"/>
          <p:cNvSpPr txBox="1"/>
          <p:nvPr/>
        </p:nvSpPr>
        <p:spPr>
          <a:xfrm>
            <a:off x="3219450" y="5662371"/>
            <a:ext cx="375285"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Trebuchet MS" panose="020B0603020202020204"/>
                <a:cs typeface="Trebuchet MS" panose="020B0603020202020204"/>
              </a:rPr>
              <a:t>CPE</a:t>
            </a:r>
            <a:endParaRPr sz="1600">
              <a:latin typeface="Trebuchet MS" panose="020B0603020202020204"/>
              <a:cs typeface="Trebuchet MS" panose="020B0603020202020204"/>
            </a:endParaRPr>
          </a:p>
        </p:txBody>
      </p:sp>
      <p:sp>
        <p:nvSpPr>
          <p:cNvPr id="73" name="object 73"/>
          <p:cNvSpPr/>
          <p:nvPr/>
        </p:nvSpPr>
        <p:spPr>
          <a:xfrm>
            <a:off x="3465576" y="5259323"/>
            <a:ext cx="266700" cy="264160"/>
          </a:xfrm>
          <a:custGeom>
            <a:avLst/>
            <a:gdLst/>
            <a:ahLst/>
            <a:cxnLst/>
            <a:rect l="l" t="t" r="r" b="b"/>
            <a:pathLst>
              <a:path w="266700" h="264160">
                <a:moveTo>
                  <a:pt x="133350" y="0"/>
                </a:moveTo>
                <a:lnTo>
                  <a:pt x="91196" y="6723"/>
                </a:lnTo>
                <a:lnTo>
                  <a:pt x="54589" y="25444"/>
                </a:lnTo>
                <a:lnTo>
                  <a:pt x="25725" y="53986"/>
                </a:lnTo>
                <a:lnTo>
                  <a:pt x="6797" y="90172"/>
                </a:lnTo>
                <a:lnTo>
                  <a:pt x="0" y="131825"/>
                </a:lnTo>
                <a:lnTo>
                  <a:pt x="6797" y="173479"/>
                </a:lnTo>
                <a:lnTo>
                  <a:pt x="25725" y="209665"/>
                </a:lnTo>
                <a:lnTo>
                  <a:pt x="54589" y="238207"/>
                </a:lnTo>
                <a:lnTo>
                  <a:pt x="91196" y="256928"/>
                </a:lnTo>
                <a:lnTo>
                  <a:pt x="133350" y="263651"/>
                </a:lnTo>
                <a:lnTo>
                  <a:pt x="175503" y="256928"/>
                </a:lnTo>
                <a:lnTo>
                  <a:pt x="212110" y="238207"/>
                </a:lnTo>
                <a:lnTo>
                  <a:pt x="240974" y="209665"/>
                </a:lnTo>
                <a:lnTo>
                  <a:pt x="259902" y="173479"/>
                </a:lnTo>
                <a:lnTo>
                  <a:pt x="266700" y="131825"/>
                </a:lnTo>
                <a:lnTo>
                  <a:pt x="259902" y="90172"/>
                </a:lnTo>
                <a:lnTo>
                  <a:pt x="240974" y="53986"/>
                </a:lnTo>
                <a:lnTo>
                  <a:pt x="212110" y="25444"/>
                </a:lnTo>
                <a:lnTo>
                  <a:pt x="175503" y="6723"/>
                </a:lnTo>
                <a:lnTo>
                  <a:pt x="133350" y="0"/>
                </a:lnTo>
                <a:close/>
              </a:path>
            </a:pathLst>
          </a:custGeom>
          <a:solidFill>
            <a:srgbClr val="FFFFFF"/>
          </a:solidFill>
        </p:spPr>
        <p:txBody>
          <a:bodyPr wrap="square" lIns="0" tIns="0" rIns="0" bIns="0" rtlCol="0"/>
          <a:lstStyle/>
          <a:p/>
        </p:txBody>
      </p:sp>
      <p:sp>
        <p:nvSpPr>
          <p:cNvPr id="74" name="object 74"/>
          <p:cNvSpPr/>
          <p:nvPr/>
        </p:nvSpPr>
        <p:spPr>
          <a:xfrm>
            <a:off x="3465576" y="5259323"/>
            <a:ext cx="266700" cy="264160"/>
          </a:xfrm>
          <a:custGeom>
            <a:avLst/>
            <a:gdLst/>
            <a:ahLst/>
            <a:cxnLst/>
            <a:rect l="l" t="t" r="r" b="b"/>
            <a:pathLst>
              <a:path w="266700" h="264160">
                <a:moveTo>
                  <a:pt x="0" y="131825"/>
                </a:moveTo>
                <a:lnTo>
                  <a:pt x="6797" y="90172"/>
                </a:lnTo>
                <a:lnTo>
                  <a:pt x="25725" y="53986"/>
                </a:lnTo>
                <a:lnTo>
                  <a:pt x="54589" y="25444"/>
                </a:lnTo>
                <a:lnTo>
                  <a:pt x="91196" y="6723"/>
                </a:lnTo>
                <a:lnTo>
                  <a:pt x="133350" y="0"/>
                </a:lnTo>
                <a:lnTo>
                  <a:pt x="175503" y="6723"/>
                </a:lnTo>
                <a:lnTo>
                  <a:pt x="212110" y="25444"/>
                </a:lnTo>
                <a:lnTo>
                  <a:pt x="240974" y="53986"/>
                </a:lnTo>
                <a:lnTo>
                  <a:pt x="259902" y="90172"/>
                </a:lnTo>
                <a:lnTo>
                  <a:pt x="266700" y="131825"/>
                </a:lnTo>
                <a:lnTo>
                  <a:pt x="259902" y="173479"/>
                </a:lnTo>
                <a:lnTo>
                  <a:pt x="240974" y="209665"/>
                </a:lnTo>
                <a:lnTo>
                  <a:pt x="212110" y="238207"/>
                </a:lnTo>
                <a:lnTo>
                  <a:pt x="175503" y="256928"/>
                </a:lnTo>
                <a:lnTo>
                  <a:pt x="133350" y="263651"/>
                </a:lnTo>
                <a:lnTo>
                  <a:pt x="91196" y="256928"/>
                </a:lnTo>
                <a:lnTo>
                  <a:pt x="54589" y="238207"/>
                </a:lnTo>
                <a:lnTo>
                  <a:pt x="25725" y="209665"/>
                </a:lnTo>
                <a:lnTo>
                  <a:pt x="6797" y="173479"/>
                </a:lnTo>
                <a:lnTo>
                  <a:pt x="0" y="131825"/>
                </a:lnTo>
                <a:close/>
              </a:path>
            </a:pathLst>
          </a:custGeom>
          <a:ln w="9144">
            <a:solidFill>
              <a:srgbClr val="0E4B82"/>
            </a:solidFill>
          </a:ln>
        </p:spPr>
        <p:txBody>
          <a:bodyPr wrap="square" lIns="0" tIns="0" rIns="0" bIns="0" rtlCol="0"/>
          <a:lstStyle/>
          <a:p/>
        </p:txBody>
      </p:sp>
      <p:sp>
        <p:nvSpPr>
          <p:cNvPr id="75" name="object 75"/>
          <p:cNvSpPr/>
          <p:nvPr/>
        </p:nvSpPr>
        <p:spPr>
          <a:xfrm>
            <a:off x="3506723" y="5280659"/>
            <a:ext cx="234696" cy="220980"/>
          </a:xfrm>
          <a:prstGeom prst="rect">
            <a:avLst/>
          </a:prstGeom>
          <a:blipFill>
            <a:blip r:embed="rId10" cstate="print"/>
            <a:stretch>
              <a:fillRect/>
            </a:stretch>
          </a:blipFill>
        </p:spPr>
        <p:txBody>
          <a:bodyPr wrap="square" lIns="0" tIns="0" rIns="0" bIns="0" rtlCol="0"/>
          <a:lstStyle/>
          <a:p/>
        </p:txBody>
      </p:sp>
      <p:sp>
        <p:nvSpPr>
          <p:cNvPr id="76" name="object 76"/>
          <p:cNvSpPr/>
          <p:nvPr/>
        </p:nvSpPr>
        <p:spPr>
          <a:xfrm>
            <a:off x="3715511" y="5434584"/>
            <a:ext cx="403860" cy="0"/>
          </a:xfrm>
          <a:custGeom>
            <a:avLst/>
            <a:gdLst/>
            <a:ahLst/>
            <a:cxnLst/>
            <a:rect l="l" t="t" r="r" b="b"/>
            <a:pathLst>
              <a:path w="403860">
                <a:moveTo>
                  <a:pt x="0" y="0"/>
                </a:moveTo>
                <a:lnTo>
                  <a:pt x="403478" y="0"/>
                </a:lnTo>
              </a:path>
            </a:pathLst>
          </a:custGeom>
          <a:ln w="12192">
            <a:solidFill>
              <a:srgbClr val="0E4B82"/>
            </a:solidFill>
          </a:ln>
        </p:spPr>
        <p:txBody>
          <a:bodyPr wrap="square" lIns="0" tIns="0" rIns="0" bIns="0" rtlCol="0"/>
          <a:lstStyle/>
          <a:p/>
        </p:txBody>
      </p:sp>
      <p:sp>
        <p:nvSpPr>
          <p:cNvPr id="77" name="object 77"/>
          <p:cNvSpPr/>
          <p:nvPr/>
        </p:nvSpPr>
        <p:spPr>
          <a:xfrm>
            <a:off x="4117847" y="5056632"/>
            <a:ext cx="0" cy="392430"/>
          </a:xfrm>
          <a:custGeom>
            <a:avLst/>
            <a:gdLst/>
            <a:ahLst/>
            <a:cxnLst/>
            <a:rect l="l" t="t" r="r" b="b"/>
            <a:pathLst>
              <a:path h="392429">
                <a:moveTo>
                  <a:pt x="0" y="0"/>
                </a:moveTo>
                <a:lnTo>
                  <a:pt x="0" y="392049"/>
                </a:lnTo>
              </a:path>
            </a:pathLst>
          </a:custGeom>
          <a:ln w="12192">
            <a:solidFill>
              <a:srgbClr val="0E4B82"/>
            </a:solidFill>
          </a:ln>
        </p:spPr>
        <p:txBody>
          <a:bodyPr wrap="square" lIns="0" tIns="0" rIns="0" bIns="0" rtlCol="0"/>
          <a:lstStyle/>
          <a:p/>
        </p:txBody>
      </p:sp>
      <p:sp>
        <p:nvSpPr>
          <p:cNvPr id="78" name="object 78"/>
          <p:cNvSpPr txBox="1"/>
          <p:nvPr/>
        </p:nvSpPr>
        <p:spPr>
          <a:xfrm>
            <a:off x="6046470" y="5166486"/>
            <a:ext cx="916305" cy="269240"/>
          </a:xfrm>
          <a:prstGeom prst="rect">
            <a:avLst/>
          </a:prstGeom>
        </p:spPr>
        <p:txBody>
          <a:bodyPr vert="horz" wrap="square" lIns="0" tIns="12065" rIns="0" bIns="0" rtlCol="0">
            <a:spAutoFit/>
          </a:bodyPr>
          <a:lstStyle/>
          <a:p>
            <a:pPr marL="12700">
              <a:lnSpc>
                <a:spcPct val="100000"/>
              </a:lnSpc>
              <a:spcBef>
                <a:spcPts val="95"/>
              </a:spcBef>
            </a:pPr>
            <a:r>
              <a:rPr sz="1600" spc="90" dirty="0">
                <a:latin typeface="Trebuchet MS" panose="020B0603020202020204"/>
                <a:cs typeface="Trebuchet MS" panose="020B0603020202020204"/>
              </a:rPr>
              <a:t>DC</a:t>
            </a:r>
            <a:r>
              <a:rPr sz="1600" spc="-30" dirty="0">
                <a:latin typeface="Trebuchet MS" panose="020B0603020202020204"/>
                <a:cs typeface="Trebuchet MS" panose="020B0603020202020204"/>
              </a:rPr>
              <a:t> </a:t>
            </a:r>
            <a:r>
              <a:rPr sz="1600" spc="-20" dirty="0">
                <a:latin typeface="Trebuchet MS" panose="020B0603020202020204"/>
                <a:cs typeface="Trebuchet MS" panose="020B0603020202020204"/>
              </a:rPr>
              <a:t>Fabric</a:t>
            </a:r>
            <a:endParaRPr sz="1600">
              <a:latin typeface="Trebuchet MS" panose="020B0603020202020204"/>
              <a:cs typeface="Trebuchet MS" panose="020B0603020202020204"/>
            </a:endParaRPr>
          </a:p>
        </p:txBody>
      </p:sp>
      <p:sp>
        <p:nvSpPr>
          <p:cNvPr id="79" name="object 79"/>
          <p:cNvSpPr/>
          <p:nvPr/>
        </p:nvSpPr>
        <p:spPr>
          <a:xfrm>
            <a:off x="5678104" y="4931664"/>
            <a:ext cx="1741870" cy="967686"/>
          </a:xfrm>
          <a:prstGeom prst="rect">
            <a:avLst/>
          </a:prstGeom>
          <a:blipFill>
            <a:blip r:embed="rId11" cstate="print"/>
            <a:stretch>
              <a:fillRect/>
            </a:stretch>
          </a:blipFill>
        </p:spPr>
        <p:txBody>
          <a:bodyPr wrap="square" lIns="0" tIns="0" rIns="0" bIns="0" rtlCol="0"/>
          <a:lstStyle/>
          <a:p/>
        </p:txBody>
      </p:sp>
      <p:sp>
        <p:nvSpPr>
          <p:cNvPr id="80" name="object 80"/>
          <p:cNvSpPr txBox="1"/>
          <p:nvPr/>
        </p:nvSpPr>
        <p:spPr>
          <a:xfrm>
            <a:off x="6049771" y="3878072"/>
            <a:ext cx="916305" cy="269240"/>
          </a:xfrm>
          <a:prstGeom prst="rect">
            <a:avLst/>
          </a:prstGeom>
        </p:spPr>
        <p:txBody>
          <a:bodyPr vert="horz" wrap="square" lIns="0" tIns="12065" rIns="0" bIns="0" rtlCol="0">
            <a:spAutoFit/>
          </a:bodyPr>
          <a:lstStyle/>
          <a:p>
            <a:pPr marL="12700">
              <a:lnSpc>
                <a:spcPct val="100000"/>
              </a:lnSpc>
              <a:spcBef>
                <a:spcPts val="95"/>
              </a:spcBef>
            </a:pPr>
            <a:r>
              <a:rPr sz="1600" spc="90" dirty="0">
                <a:latin typeface="Trebuchet MS" panose="020B0603020202020204"/>
                <a:cs typeface="Trebuchet MS" panose="020B0603020202020204"/>
              </a:rPr>
              <a:t>DC</a:t>
            </a:r>
            <a:r>
              <a:rPr sz="1600" spc="-30" dirty="0">
                <a:latin typeface="Trebuchet MS" panose="020B0603020202020204"/>
                <a:cs typeface="Trebuchet MS" panose="020B0603020202020204"/>
              </a:rPr>
              <a:t> </a:t>
            </a:r>
            <a:r>
              <a:rPr sz="1600" spc="-20" dirty="0">
                <a:latin typeface="Trebuchet MS" panose="020B0603020202020204"/>
                <a:cs typeface="Trebuchet MS" panose="020B0603020202020204"/>
              </a:rPr>
              <a:t>Fabric</a:t>
            </a:r>
            <a:endParaRPr sz="1600">
              <a:latin typeface="Trebuchet MS" panose="020B0603020202020204"/>
              <a:cs typeface="Trebuchet MS" panose="020B0603020202020204"/>
            </a:endParaRPr>
          </a:p>
        </p:txBody>
      </p:sp>
      <p:sp>
        <p:nvSpPr>
          <p:cNvPr id="81" name="object 81"/>
          <p:cNvSpPr/>
          <p:nvPr/>
        </p:nvSpPr>
        <p:spPr>
          <a:xfrm>
            <a:off x="5681152" y="3643884"/>
            <a:ext cx="1741870" cy="967722"/>
          </a:xfrm>
          <a:prstGeom prst="rect">
            <a:avLst/>
          </a:prstGeom>
          <a:blipFill>
            <a:blip r:embed="rId12" cstate="print"/>
            <a:stretch>
              <a:fillRect/>
            </a:stretch>
          </a:blipFill>
        </p:spPr>
        <p:txBody>
          <a:bodyPr wrap="square" lIns="0" tIns="0" rIns="0" bIns="0" rtlCol="0"/>
          <a:lstStyle/>
          <a:p/>
        </p:txBody>
      </p:sp>
      <p:sp>
        <p:nvSpPr>
          <p:cNvPr id="82" name="object 82"/>
          <p:cNvSpPr/>
          <p:nvPr/>
        </p:nvSpPr>
        <p:spPr>
          <a:xfrm>
            <a:off x="9566147" y="3544823"/>
            <a:ext cx="2101850" cy="2453640"/>
          </a:xfrm>
          <a:custGeom>
            <a:avLst/>
            <a:gdLst/>
            <a:ahLst/>
            <a:cxnLst/>
            <a:rect l="l" t="t" r="r" b="b"/>
            <a:pathLst>
              <a:path w="2101850" h="2453640">
                <a:moveTo>
                  <a:pt x="0" y="2453640"/>
                </a:moveTo>
                <a:lnTo>
                  <a:pt x="2101596" y="2453640"/>
                </a:lnTo>
                <a:lnTo>
                  <a:pt x="2101596" y="0"/>
                </a:lnTo>
                <a:lnTo>
                  <a:pt x="0" y="0"/>
                </a:lnTo>
                <a:lnTo>
                  <a:pt x="0" y="2453640"/>
                </a:lnTo>
                <a:close/>
              </a:path>
            </a:pathLst>
          </a:custGeom>
          <a:ln w="12192">
            <a:solidFill>
              <a:srgbClr val="0E4B82"/>
            </a:solidFill>
          </a:ln>
        </p:spPr>
        <p:txBody>
          <a:bodyPr wrap="square" lIns="0" tIns="0" rIns="0" bIns="0" rtlCol="0"/>
          <a:lstStyle/>
          <a:p/>
        </p:txBody>
      </p:sp>
      <p:sp>
        <p:nvSpPr>
          <p:cNvPr id="83" name="object 83"/>
          <p:cNvSpPr/>
          <p:nvPr/>
        </p:nvSpPr>
        <p:spPr>
          <a:xfrm>
            <a:off x="10084307" y="4347971"/>
            <a:ext cx="259079" cy="60960"/>
          </a:xfrm>
          <a:custGeom>
            <a:avLst/>
            <a:gdLst/>
            <a:ahLst/>
            <a:cxnLst/>
            <a:rect l="l" t="t" r="r" b="b"/>
            <a:pathLst>
              <a:path w="259079" h="60960">
                <a:moveTo>
                  <a:pt x="251078" y="0"/>
                </a:moveTo>
                <a:lnTo>
                  <a:pt x="5969" y="0"/>
                </a:lnTo>
                <a:lnTo>
                  <a:pt x="4572" y="253"/>
                </a:lnTo>
                <a:lnTo>
                  <a:pt x="2286" y="1777"/>
                </a:lnTo>
                <a:lnTo>
                  <a:pt x="253" y="3555"/>
                </a:lnTo>
                <a:lnTo>
                  <a:pt x="0" y="5079"/>
                </a:lnTo>
                <a:lnTo>
                  <a:pt x="0" y="55879"/>
                </a:lnTo>
                <a:lnTo>
                  <a:pt x="253" y="56641"/>
                </a:lnTo>
                <a:lnTo>
                  <a:pt x="2286" y="59181"/>
                </a:lnTo>
                <a:lnTo>
                  <a:pt x="4572" y="60451"/>
                </a:lnTo>
                <a:lnTo>
                  <a:pt x="5969" y="60959"/>
                </a:lnTo>
                <a:lnTo>
                  <a:pt x="252602" y="60959"/>
                </a:lnTo>
                <a:lnTo>
                  <a:pt x="253873" y="60451"/>
                </a:lnTo>
                <a:lnTo>
                  <a:pt x="256794" y="59181"/>
                </a:lnTo>
                <a:lnTo>
                  <a:pt x="258318" y="56641"/>
                </a:lnTo>
                <a:lnTo>
                  <a:pt x="259080" y="54355"/>
                </a:lnTo>
                <a:lnTo>
                  <a:pt x="18796" y="54355"/>
                </a:lnTo>
                <a:lnTo>
                  <a:pt x="18288" y="54101"/>
                </a:lnTo>
                <a:lnTo>
                  <a:pt x="17780" y="53593"/>
                </a:lnTo>
                <a:lnTo>
                  <a:pt x="17272" y="52577"/>
                </a:lnTo>
                <a:lnTo>
                  <a:pt x="17780" y="51307"/>
                </a:lnTo>
                <a:lnTo>
                  <a:pt x="18288" y="50800"/>
                </a:lnTo>
                <a:lnTo>
                  <a:pt x="259080" y="50800"/>
                </a:lnTo>
                <a:lnTo>
                  <a:pt x="259080" y="45973"/>
                </a:lnTo>
                <a:lnTo>
                  <a:pt x="6476" y="45973"/>
                </a:lnTo>
                <a:lnTo>
                  <a:pt x="6476" y="13715"/>
                </a:lnTo>
                <a:lnTo>
                  <a:pt x="259080" y="13715"/>
                </a:lnTo>
                <a:lnTo>
                  <a:pt x="259080" y="6350"/>
                </a:lnTo>
                <a:lnTo>
                  <a:pt x="258572" y="5079"/>
                </a:lnTo>
                <a:lnTo>
                  <a:pt x="258318" y="3555"/>
                </a:lnTo>
                <a:lnTo>
                  <a:pt x="256794" y="1777"/>
                </a:lnTo>
                <a:lnTo>
                  <a:pt x="253873" y="253"/>
                </a:lnTo>
                <a:lnTo>
                  <a:pt x="251078" y="0"/>
                </a:lnTo>
                <a:close/>
              </a:path>
              <a:path w="259079" h="60960">
                <a:moveTo>
                  <a:pt x="90297" y="50800"/>
                </a:moveTo>
                <a:lnTo>
                  <a:pt x="47371" y="50800"/>
                </a:lnTo>
                <a:lnTo>
                  <a:pt x="47878" y="51307"/>
                </a:lnTo>
                <a:lnTo>
                  <a:pt x="48387" y="52577"/>
                </a:lnTo>
                <a:lnTo>
                  <a:pt x="47878" y="53593"/>
                </a:lnTo>
                <a:lnTo>
                  <a:pt x="47371" y="54101"/>
                </a:lnTo>
                <a:lnTo>
                  <a:pt x="46609" y="54355"/>
                </a:lnTo>
                <a:lnTo>
                  <a:pt x="90805" y="54355"/>
                </a:lnTo>
                <a:lnTo>
                  <a:pt x="89281" y="53593"/>
                </a:lnTo>
                <a:lnTo>
                  <a:pt x="88773" y="52577"/>
                </a:lnTo>
                <a:lnTo>
                  <a:pt x="89281" y="51307"/>
                </a:lnTo>
                <a:lnTo>
                  <a:pt x="90297" y="50800"/>
                </a:lnTo>
                <a:close/>
              </a:path>
              <a:path w="259079" h="60960">
                <a:moveTo>
                  <a:pt x="131191" y="50800"/>
                </a:moveTo>
                <a:lnTo>
                  <a:pt x="107569" y="50800"/>
                </a:lnTo>
                <a:lnTo>
                  <a:pt x="108585" y="51307"/>
                </a:lnTo>
                <a:lnTo>
                  <a:pt x="109093" y="52577"/>
                </a:lnTo>
                <a:lnTo>
                  <a:pt x="108585" y="53593"/>
                </a:lnTo>
                <a:lnTo>
                  <a:pt x="107569" y="54101"/>
                </a:lnTo>
                <a:lnTo>
                  <a:pt x="107315" y="54355"/>
                </a:lnTo>
                <a:lnTo>
                  <a:pt x="131952" y="54355"/>
                </a:lnTo>
                <a:lnTo>
                  <a:pt x="131191" y="54101"/>
                </a:lnTo>
                <a:lnTo>
                  <a:pt x="130683" y="53593"/>
                </a:lnTo>
                <a:lnTo>
                  <a:pt x="130175" y="52577"/>
                </a:lnTo>
                <a:lnTo>
                  <a:pt x="130683" y="51307"/>
                </a:lnTo>
                <a:lnTo>
                  <a:pt x="131191" y="50800"/>
                </a:lnTo>
                <a:close/>
              </a:path>
              <a:path w="259079" h="60960">
                <a:moveTo>
                  <a:pt x="173355" y="50800"/>
                </a:moveTo>
                <a:lnTo>
                  <a:pt x="148971" y="50800"/>
                </a:lnTo>
                <a:lnTo>
                  <a:pt x="149987" y="51307"/>
                </a:lnTo>
                <a:lnTo>
                  <a:pt x="150495" y="52577"/>
                </a:lnTo>
                <a:lnTo>
                  <a:pt x="149987" y="53593"/>
                </a:lnTo>
                <a:lnTo>
                  <a:pt x="148463" y="54355"/>
                </a:lnTo>
                <a:lnTo>
                  <a:pt x="174498" y="54355"/>
                </a:lnTo>
                <a:lnTo>
                  <a:pt x="173355" y="54101"/>
                </a:lnTo>
                <a:lnTo>
                  <a:pt x="172593" y="52577"/>
                </a:lnTo>
                <a:lnTo>
                  <a:pt x="173100" y="51307"/>
                </a:lnTo>
                <a:lnTo>
                  <a:pt x="173355" y="50800"/>
                </a:lnTo>
                <a:close/>
              </a:path>
              <a:path w="259079" h="60960">
                <a:moveTo>
                  <a:pt x="259080" y="50800"/>
                </a:moveTo>
                <a:lnTo>
                  <a:pt x="191389" y="50800"/>
                </a:lnTo>
                <a:lnTo>
                  <a:pt x="191897" y="51307"/>
                </a:lnTo>
                <a:lnTo>
                  <a:pt x="192405" y="52577"/>
                </a:lnTo>
                <a:lnTo>
                  <a:pt x="191897" y="53593"/>
                </a:lnTo>
                <a:lnTo>
                  <a:pt x="191389" y="54101"/>
                </a:lnTo>
                <a:lnTo>
                  <a:pt x="190881" y="54355"/>
                </a:lnTo>
                <a:lnTo>
                  <a:pt x="259080" y="54355"/>
                </a:lnTo>
                <a:lnTo>
                  <a:pt x="259080" y="50800"/>
                </a:lnTo>
                <a:close/>
              </a:path>
              <a:path w="259079" h="60960">
                <a:moveTo>
                  <a:pt x="259080" y="13715"/>
                </a:moveTo>
                <a:lnTo>
                  <a:pt x="58674" y="13715"/>
                </a:lnTo>
                <a:lnTo>
                  <a:pt x="58674" y="45973"/>
                </a:lnTo>
                <a:lnTo>
                  <a:pt x="75692" y="45973"/>
                </a:lnTo>
                <a:lnTo>
                  <a:pt x="75692" y="17398"/>
                </a:lnTo>
                <a:lnTo>
                  <a:pt x="75184" y="17398"/>
                </a:lnTo>
                <a:lnTo>
                  <a:pt x="259080" y="16890"/>
                </a:lnTo>
                <a:lnTo>
                  <a:pt x="259080" y="13715"/>
                </a:lnTo>
                <a:close/>
              </a:path>
              <a:path w="259079" h="60960">
                <a:moveTo>
                  <a:pt x="259080" y="16890"/>
                </a:moveTo>
                <a:lnTo>
                  <a:pt x="207391" y="16890"/>
                </a:lnTo>
                <a:lnTo>
                  <a:pt x="207391" y="45973"/>
                </a:lnTo>
                <a:lnTo>
                  <a:pt x="259080" y="45973"/>
                </a:lnTo>
                <a:lnTo>
                  <a:pt x="259080" y="41020"/>
                </a:lnTo>
                <a:lnTo>
                  <a:pt x="233299" y="41020"/>
                </a:lnTo>
                <a:lnTo>
                  <a:pt x="231775" y="40512"/>
                </a:lnTo>
                <a:lnTo>
                  <a:pt x="230505" y="39750"/>
                </a:lnTo>
                <a:lnTo>
                  <a:pt x="228981" y="38734"/>
                </a:lnTo>
                <a:lnTo>
                  <a:pt x="227711" y="37464"/>
                </a:lnTo>
                <a:lnTo>
                  <a:pt x="227202" y="35940"/>
                </a:lnTo>
                <a:lnTo>
                  <a:pt x="226695" y="34670"/>
                </a:lnTo>
                <a:lnTo>
                  <a:pt x="226187" y="32638"/>
                </a:lnTo>
                <a:lnTo>
                  <a:pt x="226695" y="30860"/>
                </a:lnTo>
                <a:lnTo>
                  <a:pt x="227202" y="29590"/>
                </a:lnTo>
                <a:lnTo>
                  <a:pt x="227711" y="28066"/>
                </a:lnTo>
                <a:lnTo>
                  <a:pt x="228981" y="26796"/>
                </a:lnTo>
                <a:lnTo>
                  <a:pt x="230505" y="25780"/>
                </a:lnTo>
                <a:lnTo>
                  <a:pt x="231775" y="24764"/>
                </a:lnTo>
                <a:lnTo>
                  <a:pt x="233299" y="24256"/>
                </a:lnTo>
                <a:lnTo>
                  <a:pt x="259080" y="24256"/>
                </a:lnTo>
                <a:lnTo>
                  <a:pt x="259080" y="16890"/>
                </a:lnTo>
                <a:close/>
              </a:path>
              <a:path w="259079" h="60960">
                <a:moveTo>
                  <a:pt x="203962" y="19176"/>
                </a:moveTo>
                <a:lnTo>
                  <a:pt x="78486" y="19176"/>
                </a:lnTo>
                <a:lnTo>
                  <a:pt x="78486" y="44322"/>
                </a:lnTo>
                <a:lnTo>
                  <a:pt x="203962" y="44322"/>
                </a:lnTo>
                <a:lnTo>
                  <a:pt x="203962" y="40258"/>
                </a:lnTo>
                <a:lnTo>
                  <a:pt x="85217" y="40258"/>
                </a:lnTo>
                <a:lnTo>
                  <a:pt x="85217" y="26288"/>
                </a:lnTo>
                <a:lnTo>
                  <a:pt x="92583" y="26288"/>
                </a:lnTo>
                <a:lnTo>
                  <a:pt x="92583" y="25272"/>
                </a:lnTo>
                <a:lnTo>
                  <a:pt x="93091" y="24002"/>
                </a:lnTo>
                <a:lnTo>
                  <a:pt x="93345" y="22986"/>
                </a:lnTo>
                <a:lnTo>
                  <a:pt x="94361" y="22478"/>
                </a:lnTo>
                <a:lnTo>
                  <a:pt x="96012" y="21970"/>
                </a:lnTo>
                <a:lnTo>
                  <a:pt x="203962" y="21970"/>
                </a:lnTo>
                <a:lnTo>
                  <a:pt x="203962" y="19176"/>
                </a:lnTo>
                <a:close/>
              </a:path>
              <a:path w="259079" h="60960">
                <a:moveTo>
                  <a:pt x="56896" y="15620"/>
                </a:moveTo>
                <a:lnTo>
                  <a:pt x="8763" y="15620"/>
                </a:lnTo>
                <a:lnTo>
                  <a:pt x="8763" y="43814"/>
                </a:lnTo>
                <a:lnTo>
                  <a:pt x="56896" y="43814"/>
                </a:lnTo>
                <a:lnTo>
                  <a:pt x="56896" y="40512"/>
                </a:lnTo>
                <a:lnTo>
                  <a:pt x="17272" y="40512"/>
                </a:lnTo>
                <a:lnTo>
                  <a:pt x="17272" y="24764"/>
                </a:lnTo>
                <a:lnTo>
                  <a:pt x="26289" y="24764"/>
                </a:lnTo>
                <a:lnTo>
                  <a:pt x="26289" y="21970"/>
                </a:lnTo>
                <a:lnTo>
                  <a:pt x="27305" y="21208"/>
                </a:lnTo>
                <a:lnTo>
                  <a:pt x="28067" y="20192"/>
                </a:lnTo>
                <a:lnTo>
                  <a:pt x="56896" y="20192"/>
                </a:lnTo>
                <a:lnTo>
                  <a:pt x="56896" y="15620"/>
                </a:lnTo>
                <a:close/>
              </a:path>
              <a:path w="259079" h="60960">
                <a:moveTo>
                  <a:pt x="259080" y="24256"/>
                </a:moveTo>
                <a:lnTo>
                  <a:pt x="236982" y="24256"/>
                </a:lnTo>
                <a:lnTo>
                  <a:pt x="238506" y="24764"/>
                </a:lnTo>
                <a:lnTo>
                  <a:pt x="239775" y="25780"/>
                </a:lnTo>
                <a:lnTo>
                  <a:pt x="241300" y="26796"/>
                </a:lnTo>
                <a:lnTo>
                  <a:pt x="242062" y="28066"/>
                </a:lnTo>
                <a:lnTo>
                  <a:pt x="243077" y="29590"/>
                </a:lnTo>
                <a:lnTo>
                  <a:pt x="243586" y="30860"/>
                </a:lnTo>
                <a:lnTo>
                  <a:pt x="244094" y="32638"/>
                </a:lnTo>
                <a:lnTo>
                  <a:pt x="243586" y="34670"/>
                </a:lnTo>
                <a:lnTo>
                  <a:pt x="243077" y="35940"/>
                </a:lnTo>
                <a:lnTo>
                  <a:pt x="242062" y="37464"/>
                </a:lnTo>
                <a:lnTo>
                  <a:pt x="241300" y="38734"/>
                </a:lnTo>
                <a:lnTo>
                  <a:pt x="239775" y="39750"/>
                </a:lnTo>
                <a:lnTo>
                  <a:pt x="238506" y="40512"/>
                </a:lnTo>
                <a:lnTo>
                  <a:pt x="236982" y="41020"/>
                </a:lnTo>
                <a:lnTo>
                  <a:pt x="259080" y="41020"/>
                </a:lnTo>
                <a:lnTo>
                  <a:pt x="259080" y="24256"/>
                </a:lnTo>
                <a:close/>
              </a:path>
              <a:path w="259079" h="60960">
                <a:moveTo>
                  <a:pt x="56896" y="20192"/>
                </a:moveTo>
                <a:lnTo>
                  <a:pt x="37592" y="20192"/>
                </a:lnTo>
                <a:lnTo>
                  <a:pt x="38353" y="21208"/>
                </a:lnTo>
                <a:lnTo>
                  <a:pt x="39370" y="21970"/>
                </a:lnTo>
                <a:lnTo>
                  <a:pt x="39877" y="23494"/>
                </a:lnTo>
                <a:lnTo>
                  <a:pt x="39877" y="24764"/>
                </a:lnTo>
                <a:lnTo>
                  <a:pt x="48387" y="24764"/>
                </a:lnTo>
                <a:lnTo>
                  <a:pt x="48387" y="40512"/>
                </a:lnTo>
                <a:lnTo>
                  <a:pt x="56896" y="40512"/>
                </a:lnTo>
                <a:lnTo>
                  <a:pt x="56896" y="20192"/>
                </a:lnTo>
                <a:close/>
              </a:path>
              <a:path w="259079" h="60960">
                <a:moveTo>
                  <a:pt x="126619" y="26288"/>
                </a:moveTo>
                <a:lnTo>
                  <a:pt x="112395" y="26288"/>
                </a:lnTo>
                <a:lnTo>
                  <a:pt x="112395" y="40258"/>
                </a:lnTo>
                <a:lnTo>
                  <a:pt x="126619" y="40258"/>
                </a:lnTo>
                <a:lnTo>
                  <a:pt x="126619" y="26288"/>
                </a:lnTo>
                <a:close/>
              </a:path>
              <a:path w="259079" h="60960">
                <a:moveTo>
                  <a:pt x="167767" y="26288"/>
                </a:moveTo>
                <a:lnTo>
                  <a:pt x="153797" y="26288"/>
                </a:lnTo>
                <a:lnTo>
                  <a:pt x="153797" y="40258"/>
                </a:lnTo>
                <a:lnTo>
                  <a:pt x="167767" y="40258"/>
                </a:lnTo>
                <a:lnTo>
                  <a:pt x="167767" y="26288"/>
                </a:lnTo>
                <a:close/>
              </a:path>
              <a:path w="259079" h="60960">
                <a:moveTo>
                  <a:pt x="203962" y="21970"/>
                </a:moveTo>
                <a:lnTo>
                  <a:pt x="184150" y="21970"/>
                </a:lnTo>
                <a:lnTo>
                  <a:pt x="185293" y="22478"/>
                </a:lnTo>
                <a:lnTo>
                  <a:pt x="186817" y="22986"/>
                </a:lnTo>
                <a:lnTo>
                  <a:pt x="187071" y="24002"/>
                </a:lnTo>
                <a:lnTo>
                  <a:pt x="187578" y="25272"/>
                </a:lnTo>
                <a:lnTo>
                  <a:pt x="187578" y="26288"/>
                </a:lnTo>
                <a:lnTo>
                  <a:pt x="195325" y="26288"/>
                </a:lnTo>
                <a:lnTo>
                  <a:pt x="195325" y="40258"/>
                </a:lnTo>
                <a:lnTo>
                  <a:pt x="203962" y="40258"/>
                </a:lnTo>
                <a:lnTo>
                  <a:pt x="203962" y="21970"/>
                </a:lnTo>
                <a:close/>
              </a:path>
              <a:path w="259079" h="60960">
                <a:moveTo>
                  <a:pt x="137414" y="21970"/>
                </a:moveTo>
                <a:lnTo>
                  <a:pt x="101853" y="21970"/>
                </a:lnTo>
                <a:lnTo>
                  <a:pt x="103886" y="22986"/>
                </a:lnTo>
                <a:lnTo>
                  <a:pt x="104775" y="24002"/>
                </a:lnTo>
                <a:lnTo>
                  <a:pt x="104775" y="26288"/>
                </a:lnTo>
                <a:lnTo>
                  <a:pt x="133985" y="26288"/>
                </a:lnTo>
                <a:lnTo>
                  <a:pt x="133985" y="25272"/>
                </a:lnTo>
                <a:lnTo>
                  <a:pt x="134493" y="24002"/>
                </a:lnTo>
                <a:lnTo>
                  <a:pt x="134874" y="22986"/>
                </a:lnTo>
                <a:lnTo>
                  <a:pt x="135890" y="22478"/>
                </a:lnTo>
                <a:lnTo>
                  <a:pt x="137414" y="21970"/>
                </a:lnTo>
                <a:close/>
              </a:path>
              <a:path w="259079" h="60960">
                <a:moveTo>
                  <a:pt x="178308" y="21970"/>
                </a:moveTo>
                <a:lnTo>
                  <a:pt x="143001" y="21970"/>
                </a:lnTo>
                <a:lnTo>
                  <a:pt x="144272" y="22478"/>
                </a:lnTo>
                <a:lnTo>
                  <a:pt x="145415" y="22986"/>
                </a:lnTo>
                <a:lnTo>
                  <a:pt x="145923" y="24002"/>
                </a:lnTo>
                <a:lnTo>
                  <a:pt x="146075" y="24764"/>
                </a:lnTo>
                <a:lnTo>
                  <a:pt x="146176" y="26288"/>
                </a:lnTo>
                <a:lnTo>
                  <a:pt x="175514" y="26288"/>
                </a:lnTo>
                <a:lnTo>
                  <a:pt x="175514" y="24002"/>
                </a:lnTo>
                <a:lnTo>
                  <a:pt x="176275" y="22986"/>
                </a:lnTo>
                <a:lnTo>
                  <a:pt x="178308" y="21970"/>
                </a:lnTo>
                <a:close/>
              </a:path>
            </a:pathLst>
          </a:custGeom>
          <a:solidFill>
            <a:srgbClr val="0E4B82"/>
          </a:solidFill>
        </p:spPr>
        <p:txBody>
          <a:bodyPr wrap="square" lIns="0" tIns="0" rIns="0" bIns="0" rtlCol="0"/>
          <a:lstStyle/>
          <a:p/>
        </p:txBody>
      </p:sp>
      <p:sp>
        <p:nvSpPr>
          <p:cNvPr id="84" name="object 84"/>
          <p:cNvSpPr/>
          <p:nvPr/>
        </p:nvSpPr>
        <p:spPr>
          <a:xfrm>
            <a:off x="10600943" y="3848100"/>
            <a:ext cx="125095" cy="32384"/>
          </a:xfrm>
          <a:custGeom>
            <a:avLst/>
            <a:gdLst/>
            <a:ahLst/>
            <a:cxnLst/>
            <a:rect l="l" t="t" r="r" b="b"/>
            <a:pathLst>
              <a:path w="125095" h="32385">
                <a:moveTo>
                  <a:pt x="102630" y="10160"/>
                </a:moveTo>
                <a:lnTo>
                  <a:pt x="61595" y="10160"/>
                </a:lnTo>
                <a:lnTo>
                  <a:pt x="76707" y="11811"/>
                </a:lnTo>
                <a:lnTo>
                  <a:pt x="91694" y="15112"/>
                </a:lnTo>
                <a:lnTo>
                  <a:pt x="106679" y="21843"/>
                </a:lnTo>
                <a:lnTo>
                  <a:pt x="120014" y="32004"/>
                </a:lnTo>
                <a:lnTo>
                  <a:pt x="124967" y="21843"/>
                </a:lnTo>
                <a:lnTo>
                  <a:pt x="109981" y="13462"/>
                </a:lnTo>
                <a:lnTo>
                  <a:pt x="102630" y="10160"/>
                </a:lnTo>
                <a:close/>
              </a:path>
              <a:path w="125095" h="32385">
                <a:moveTo>
                  <a:pt x="61595" y="0"/>
                </a:moveTo>
                <a:lnTo>
                  <a:pt x="44957" y="1650"/>
                </a:lnTo>
                <a:lnTo>
                  <a:pt x="29972" y="5080"/>
                </a:lnTo>
                <a:lnTo>
                  <a:pt x="0" y="21843"/>
                </a:lnTo>
                <a:lnTo>
                  <a:pt x="4952" y="30352"/>
                </a:lnTo>
                <a:lnTo>
                  <a:pt x="18287" y="21843"/>
                </a:lnTo>
                <a:lnTo>
                  <a:pt x="31623" y="15112"/>
                </a:lnTo>
                <a:lnTo>
                  <a:pt x="46608" y="11811"/>
                </a:lnTo>
                <a:lnTo>
                  <a:pt x="61595" y="10160"/>
                </a:lnTo>
                <a:lnTo>
                  <a:pt x="102630" y="10160"/>
                </a:lnTo>
                <a:lnTo>
                  <a:pt x="94996" y="6731"/>
                </a:lnTo>
                <a:lnTo>
                  <a:pt x="78358" y="1650"/>
                </a:lnTo>
                <a:lnTo>
                  <a:pt x="61595" y="0"/>
                </a:lnTo>
                <a:close/>
              </a:path>
            </a:pathLst>
          </a:custGeom>
          <a:solidFill>
            <a:srgbClr val="00AFEF"/>
          </a:solidFill>
        </p:spPr>
        <p:txBody>
          <a:bodyPr wrap="square" lIns="0" tIns="0" rIns="0" bIns="0" rtlCol="0"/>
          <a:lstStyle/>
          <a:p/>
        </p:txBody>
      </p:sp>
      <p:sp>
        <p:nvSpPr>
          <p:cNvPr id="85" name="object 85"/>
          <p:cNvSpPr/>
          <p:nvPr/>
        </p:nvSpPr>
        <p:spPr>
          <a:xfrm>
            <a:off x="10600943" y="3848100"/>
            <a:ext cx="125095" cy="32384"/>
          </a:xfrm>
          <a:custGeom>
            <a:avLst/>
            <a:gdLst/>
            <a:ahLst/>
            <a:cxnLst/>
            <a:rect l="l" t="t" r="r" b="b"/>
            <a:pathLst>
              <a:path w="125095" h="32385">
                <a:moveTo>
                  <a:pt x="120014" y="32004"/>
                </a:moveTo>
                <a:lnTo>
                  <a:pt x="106679" y="21843"/>
                </a:lnTo>
                <a:lnTo>
                  <a:pt x="91694" y="15112"/>
                </a:lnTo>
                <a:lnTo>
                  <a:pt x="76707" y="11811"/>
                </a:lnTo>
                <a:lnTo>
                  <a:pt x="61595" y="10160"/>
                </a:lnTo>
                <a:lnTo>
                  <a:pt x="46608" y="11811"/>
                </a:lnTo>
                <a:lnTo>
                  <a:pt x="31623" y="15112"/>
                </a:lnTo>
                <a:lnTo>
                  <a:pt x="18287" y="21843"/>
                </a:lnTo>
                <a:lnTo>
                  <a:pt x="4952" y="30352"/>
                </a:lnTo>
                <a:lnTo>
                  <a:pt x="0" y="21843"/>
                </a:lnTo>
                <a:lnTo>
                  <a:pt x="14985" y="13462"/>
                </a:lnTo>
                <a:lnTo>
                  <a:pt x="29972" y="5080"/>
                </a:lnTo>
                <a:lnTo>
                  <a:pt x="44957" y="1650"/>
                </a:lnTo>
                <a:lnTo>
                  <a:pt x="61595" y="0"/>
                </a:lnTo>
                <a:lnTo>
                  <a:pt x="78358" y="1650"/>
                </a:lnTo>
                <a:lnTo>
                  <a:pt x="94996" y="6731"/>
                </a:lnTo>
                <a:lnTo>
                  <a:pt x="109981" y="13462"/>
                </a:lnTo>
                <a:lnTo>
                  <a:pt x="124967" y="21843"/>
                </a:lnTo>
                <a:lnTo>
                  <a:pt x="120014" y="32004"/>
                </a:lnTo>
                <a:close/>
              </a:path>
            </a:pathLst>
          </a:custGeom>
          <a:ln w="9144">
            <a:solidFill>
              <a:srgbClr val="0E4B82"/>
            </a:solidFill>
          </a:ln>
        </p:spPr>
        <p:txBody>
          <a:bodyPr wrap="square" lIns="0" tIns="0" rIns="0" bIns="0" rtlCol="0"/>
          <a:lstStyle/>
          <a:p/>
        </p:txBody>
      </p:sp>
      <p:sp>
        <p:nvSpPr>
          <p:cNvPr id="86" name="object 86"/>
          <p:cNvSpPr/>
          <p:nvPr/>
        </p:nvSpPr>
        <p:spPr>
          <a:xfrm>
            <a:off x="10616183" y="3877055"/>
            <a:ext cx="94615" cy="27940"/>
          </a:xfrm>
          <a:custGeom>
            <a:avLst/>
            <a:gdLst/>
            <a:ahLst/>
            <a:cxnLst/>
            <a:rect l="l" t="t" r="r" b="b"/>
            <a:pathLst>
              <a:path w="94615" h="27939">
                <a:moveTo>
                  <a:pt x="46355" y="0"/>
                </a:moveTo>
                <a:lnTo>
                  <a:pt x="34798" y="1651"/>
                </a:lnTo>
                <a:lnTo>
                  <a:pt x="21590" y="5080"/>
                </a:lnTo>
                <a:lnTo>
                  <a:pt x="9906" y="10287"/>
                </a:lnTo>
                <a:lnTo>
                  <a:pt x="0" y="18796"/>
                </a:lnTo>
                <a:lnTo>
                  <a:pt x="4952" y="27432"/>
                </a:lnTo>
                <a:lnTo>
                  <a:pt x="24892" y="13716"/>
                </a:lnTo>
                <a:lnTo>
                  <a:pt x="34798" y="11938"/>
                </a:lnTo>
                <a:lnTo>
                  <a:pt x="46355" y="10287"/>
                </a:lnTo>
                <a:lnTo>
                  <a:pt x="82931" y="10287"/>
                </a:lnTo>
                <a:lnTo>
                  <a:pt x="71247" y="5080"/>
                </a:lnTo>
                <a:lnTo>
                  <a:pt x="59690" y="1651"/>
                </a:lnTo>
                <a:lnTo>
                  <a:pt x="46355" y="0"/>
                </a:lnTo>
                <a:close/>
              </a:path>
              <a:path w="94615" h="27939">
                <a:moveTo>
                  <a:pt x="82931" y="10287"/>
                </a:moveTo>
                <a:lnTo>
                  <a:pt x="46355" y="10287"/>
                </a:lnTo>
                <a:lnTo>
                  <a:pt x="58039" y="11938"/>
                </a:lnTo>
                <a:lnTo>
                  <a:pt x="69596" y="15367"/>
                </a:lnTo>
                <a:lnTo>
                  <a:pt x="79629" y="20574"/>
                </a:lnTo>
                <a:lnTo>
                  <a:pt x="87884" y="27432"/>
                </a:lnTo>
                <a:lnTo>
                  <a:pt x="94488" y="18796"/>
                </a:lnTo>
                <a:lnTo>
                  <a:pt x="82931" y="10287"/>
                </a:lnTo>
                <a:close/>
              </a:path>
            </a:pathLst>
          </a:custGeom>
          <a:solidFill>
            <a:srgbClr val="00AFEF"/>
          </a:solidFill>
        </p:spPr>
        <p:txBody>
          <a:bodyPr wrap="square" lIns="0" tIns="0" rIns="0" bIns="0" rtlCol="0"/>
          <a:lstStyle/>
          <a:p/>
        </p:txBody>
      </p:sp>
      <p:sp>
        <p:nvSpPr>
          <p:cNvPr id="87" name="object 87"/>
          <p:cNvSpPr/>
          <p:nvPr/>
        </p:nvSpPr>
        <p:spPr>
          <a:xfrm>
            <a:off x="10616183" y="3877055"/>
            <a:ext cx="94615" cy="27940"/>
          </a:xfrm>
          <a:custGeom>
            <a:avLst/>
            <a:gdLst/>
            <a:ahLst/>
            <a:cxnLst/>
            <a:rect l="l" t="t" r="r" b="b"/>
            <a:pathLst>
              <a:path w="94615" h="27939">
                <a:moveTo>
                  <a:pt x="0" y="18796"/>
                </a:moveTo>
                <a:lnTo>
                  <a:pt x="9906" y="10287"/>
                </a:lnTo>
                <a:lnTo>
                  <a:pt x="21590" y="5080"/>
                </a:lnTo>
                <a:lnTo>
                  <a:pt x="34798" y="1651"/>
                </a:lnTo>
                <a:lnTo>
                  <a:pt x="46355" y="0"/>
                </a:lnTo>
                <a:lnTo>
                  <a:pt x="59690" y="1651"/>
                </a:lnTo>
                <a:lnTo>
                  <a:pt x="71247" y="5080"/>
                </a:lnTo>
                <a:lnTo>
                  <a:pt x="82931" y="10287"/>
                </a:lnTo>
                <a:lnTo>
                  <a:pt x="94488" y="18796"/>
                </a:lnTo>
                <a:lnTo>
                  <a:pt x="87884" y="27432"/>
                </a:lnTo>
                <a:lnTo>
                  <a:pt x="79629" y="20574"/>
                </a:lnTo>
                <a:lnTo>
                  <a:pt x="69596" y="15367"/>
                </a:lnTo>
                <a:lnTo>
                  <a:pt x="58039" y="11938"/>
                </a:lnTo>
                <a:lnTo>
                  <a:pt x="46355" y="10287"/>
                </a:lnTo>
                <a:lnTo>
                  <a:pt x="34798" y="11938"/>
                </a:lnTo>
                <a:lnTo>
                  <a:pt x="24892" y="13716"/>
                </a:lnTo>
                <a:lnTo>
                  <a:pt x="14859" y="20574"/>
                </a:lnTo>
                <a:lnTo>
                  <a:pt x="4952" y="27432"/>
                </a:lnTo>
                <a:lnTo>
                  <a:pt x="0" y="18796"/>
                </a:lnTo>
                <a:close/>
              </a:path>
            </a:pathLst>
          </a:custGeom>
          <a:ln w="9144">
            <a:solidFill>
              <a:srgbClr val="0E4B82"/>
            </a:solidFill>
          </a:ln>
        </p:spPr>
        <p:txBody>
          <a:bodyPr wrap="square" lIns="0" tIns="0" rIns="0" bIns="0" rtlCol="0"/>
          <a:lstStyle/>
          <a:p/>
        </p:txBody>
      </p:sp>
      <p:sp>
        <p:nvSpPr>
          <p:cNvPr id="88" name="object 88"/>
          <p:cNvSpPr/>
          <p:nvPr/>
        </p:nvSpPr>
        <p:spPr>
          <a:xfrm>
            <a:off x="10631423" y="3907535"/>
            <a:ext cx="62865" cy="24765"/>
          </a:xfrm>
          <a:custGeom>
            <a:avLst/>
            <a:gdLst/>
            <a:ahLst/>
            <a:cxnLst/>
            <a:rect l="l" t="t" r="r" b="b"/>
            <a:pathLst>
              <a:path w="62865" h="24764">
                <a:moveTo>
                  <a:pt x="39497" y="0"/>
                </a:moveTo>
                <a:lnTo>
                  <a:pt x="24637" y="0"/>
                </a:lnTo>
                <a:lnTo>
                  <a:pt x="16382" y="1650"/>
                </a:lnTo>
                <a:lnTo>
                  <a:pt x="3301" y="11430"/>
                </a:lnTo>
                <a:lnTo>
                  <a:pt x="0" y="14605"/>
                </a:lnTo>
                <a:lnTo>
                  <a:pt x="6603" y="24383"/>
                </a:lnTo>
                <a:lnTo>
                  <a:pt x="11556" y="17906"/>
                </a:lnTo>
                <a:lnTo>
                  <a:pt x="14858" y="14605"/>
                </a:lnTo>
                <a:lnTo>
                  <a:pt x="19684" y="11430"/>
                </a:lnTo>
                <a:lnTo>
                  <a:pt x="26289" y="9778"/>
                </a:lnTo>
                <a:lnTo>
                  <a:pt x="56980" y="9778"/>
                </a:lnTo>
                <a:lnTo>
                  <a:pt x="46100" y="1650"/>
                </a:lnTo>
                <a:lnTo>
                  <a:pt x="39497" y="0"/>
                </a:lnTo>
                <a:close/>
              </a:path>
              <a:path w="62865" h="24764">
                <a:moveTo>
                  <a:pt x="56980" y="9778"/>
                </a:moveTo>
                <a:lnTo>
                  <a:pt x="37846" y="9778"/>
                </a:lnTo>
                <a:lnTo>
                  <a:pt x="42799" y="11430"/>
                </a:lnTo>
                <a:lnTo>
                  <a:pt x="52577" y="17906"/>
                </a:lnTo>
                <a:lnTo>
                  <a:pt x="57530" y="24383"/>
                </a:lnTo>
                <a:lnTo>
                  <a:pt x="62483" y="14605"/>
                </a:lnTo>
                <a:lnTo>
                  <a:pt x="59181" y="11430"/>
                </a:lnTo>
                <a:lnTo>
                  <a:pt x="56980" y="9778"/>
                </a:lnTo>
                <a:close/>
              </a:path>
            </a:pathLst>
          </a:custGeom>
          <a:solidFill>
            <a:srgbClr val="00AFEF"/>
          </a:solidFill>
        </p:spPr>
        <p:txBody>
          <a:bodyPr wrap="square" lIns="0" tIns="0" rIns="0" bIns="0" rtlCol="0"/>
          <a:lstStyle/>
          <a:p/>
        </p:txBody>
      </p:sp>
      <p:sp>
        <p:nvSpPr>
          <p:cNvPr id="89" name="object 89"/>
          <p:cNvSpPr/>
          <p:nvPr/>
        </p:nvSpPr>
        <p:spPr>
          <a:xfrm>
            <a:off x="10631423" y="3907535"/>
            <a:ext cx="62865" cy="24765"/>
          </a:xfrm>
          <a:custGeom>
            <a:avLst/>
            <a:gdLst/>
            <a:ahLst/>
            <a:cxnLst/>
            <a:rect l="l" t="t" r="r" b="b"/>
            <a:pathLst>
              <a:path w="62865" h="24764">
                <a:moveTo>
                  <a:pt x="3301" y="11430"/>
                </a:moveTo>
                <a:lnTo>
                  <a:pt x="9905" y="6476"/>
                </a:lnTo>
                <a:lnTo>
                  <a:pt x="16382" y="1650"/>
                </a:lnTo>
                <a:lnTo>
                  <a:pt x="24637" y="0"/>
                </a:lnTo>
                <a:lnTo>
                  <a:pt x="31242" y="0"/>
                </a:lnTo>
                <a:lnTo>
                  <a:pt x="39497" y="0"/>
                </a:lnTo>
                <a:lnTo>
                  <a:pt x="46100" y="1650"/>
                </a:lnTo>
                <a:lnTo>
                  <a:pt x="52577" y="6476"/>
                </a:lnTo>
                <a:lnTo>
                  <a:pt x="59181" y="11430"/>
                </a:lnTo>
                <a:lnTo>
                  <a:pt x="62483" y="14605"/>
                </a:lnTo>
                <a:lnTo>
                  <a:pt x="57530" y="24383"/>
                </a:lnTo>
                <a:lnTo>
                  <a:pt x="52577" y="17906"/>
                </a:lnTo>
                <a:lnTo>
                  <a:pt x="47625" y="14605"/>
                </a:lnTo>
                <a:lnTo>
                  <a:pt x="42799" y="11430"/>
                </a:lnTo>
                <a:lnTo>
                  <a:pt x="37846" y="9778"/>
                </a:lnTo>
                <a:lnTo>
                  <a:pt x="31242" y="9778"/>
                </a:lnTo>
                <a:lnTo>
                  <a:pt x="26289" y="9778"/>
                </a:lnTo>
                <a:lnTo>
                  <a:pt x="19684" y="11430"/>
                </a:lnTo>
                <a:lnTo>
                  <a:pt x="14858" y="14605"/>
                </a:lnTo>
                <a:lnTo>
                  <a:pt x="11556" y="17906"/>
                </a:lnTo>
                <a:lnTo>
                  <a:pt x="6603" y="24383"/>
                </a:lnTo>
                <a:lnTo>
                  <a:pt x="0" y="14605"/>
                </a:lnTo>
                <a:lnTo>
                  <a:pt x="3301" y="11430"/>
                </a:lnTo>
                <a:close/>
              </a:path>
            </a:pathLst>
          </a:custGeom>
          <a:ln w="9144">
            <a:solidFill>
              <a:srgbClr val="0E4B82"/>
            </a:solidFill>
          </a:ln>
        </p:spPr>
        <p:txBody>
          <a:bodyPr wrap="square" lIns="0" tIns="0" rIns="0" bIns="0" rtlCol="0"/>
          <a:lstStyle/>
          <a:p/>
        </p:txBody>
      </p:sp>
      <p:sp>
        <p:nvSpPr>
          <p:cNvPr id="90" name="object 90"/>
          <p:cNvSpPr/>
          <p:nvPr/>
        </p:nvSpPr>
        <p:spPr>
          <a:xfrm>
            <a:off x="10651235" y="3934967"/>
            <a:ext cx="22860" cy="22860"/>
          </a:xfrm>
          <a:custGeom>
            <a:avLst/>
            <a:gdLst/>
            <a:ahLst/>
            <a:cxnLst/>
            <a:rect l="l" t="t" r="r" b="b"/>
            <a:pathLst>
              <a:path w="22859" h="22860">
                <a:moveTo>
                  <a:pt x="16383" y="0"/>
                </a:moveTo>
                <a:lnTo>
                  <a:pt x="6477" y="0"/>
                </a:lnTo>
                <a:lnTo>
                  <a:pt x="3302" y="3301"/>
                </a:lnTo>
                <a:lnTo>
                  <a:pt x="1650" y="6476"/>
                </a:lnTo>
                <a:lnTo>
                  <a:pt x="0" y="11429"/>
                </a:lnTo>
                <a:lnTo>
                  <a:pt x="1650" y="16382"/>
                </a:lnTo>
                <a:lnTo>
                  <a:pt x="3302" y="19557"/>
                </a:lnTo>
                <a:lnTo>
                  <a:pt x="6477" y="21208"/>
                </a:lnTo>
                <a:lnTo>
                  <a:pt x="11430" y="22859"/>
                </a:lnTo>
                <a:lnTo>
                  <a:pt x="16383" y="21208"/>
                </a:lnTo>
                <a:lnTo>
                  <a:pt x="19558" y="19557"/>
                </a:lnTo>
                <a:lnTo>
                  <a:pt x="22860" y="16382"/>
                </a:lnTo>
                <a:lnTo>
                  <a:pt x="22860" y="6476"/>
                </a:lnTo>
                <a:lnTo>
                  <a:pt x="19558" y="3301"/>
                </a:lnTo>
                <a:lnTo>
                  <a:pt x="16383" y="0"/>
                </a:lnTo>
                <a:close/>
              </a:path>
            </a:pathLst>
          </a:custGeom>
          <a:solidFill>
            <a:srgbClr val="00AFEF"/>
          </a:solidFill>
        </p:spPr>
        <p:txBody>
          <a:bodyPr wrap="square" lIns="0" tIns="0" rIns="0" bIns="0" rtlCol="0"/>
          <a:lstStyle/>
          <a:p/>
        </p:txBody>
      </p:sp>
      <p:sp>
        <p:nvSpPr>
          <p:cNvPr id="91" name="object 91"/>
          <p:cNvSpPr/>
          <p:nvPr/>
        </p:nvSpPr>
        <p:spPr>
          <a:xfrm>
            <a:off x="10651235" y="3934967"/>
            <a:ext cx="22860" cy="22860"/>
          </a:xfrm>
          <a:custGeom>
            <a:avLst/>
            <a:gdLst/>
            <a:ahLst/>
            <a:cxnLst/>
            <a:rect l="l" t="t" r="r" b="b"/>
            <a:pathLst>
              <a:path w="22859" h="22860">
                <a:moveTo>
                  <a:pt x="11430" y="0"/>
                </a:moveTo>
                <a:lnTo>
                  <a:pt x="16383" y="0"/>
                </a:lnTo>
                <a:lnTo>
                  <a:pt x="19558" y="3301"/>
                </a:lnTo>
                <a:lnTo>
                  <a:pt x="22860" y="6476"/>
                </a:lnTo>
                <a:lnTo>
                  <a:pt x="22860" y="11429"/>
                </a:lnTo>
                <a:lnTo>
                  <a:pt x="22860" y="16382"/>
                </a:lnTo>
                <a:lnTo>
                  <a:pt x="19558" y="19557"/>
                </a:lnTo>
                <a:lnTo>
                  <a:pt x="16383" y="21208"/>
                </a:lnTo>
                <a:lnTo>
                  <a:pt x="11430" y="22859"/>
                </a:lnTo>
                <a:lnTo>
                  <a:pt x="6477" y="21208"/>
                </a:lnTo>
                <a:lnTo>
                  <a:pt x="3302" y="19557"/>
                </a:lnTo>
                <a:lnTo>
                  <a:pt x="1650" y="16382"/>
                </a:lnTo>
                <a:lnTo>
                  <a:pt x="0" y="11429"/>
                </a:lnTo>
                <a:lnTo>
                  <a:pt x="1650" y="6476"/>
                </a:lnTo>
                <a:lnTo>
                  <a:pt x="3302" y="3301"/>
                </a:lnTo>
                <a:lnTo>
                  <a:pt x="6477" y="0"/>
                </a:lnTo>
                <a:lnTo>
                  <a:pt x="11430" y="0"/>
                </a:lnTo>
                <a:close/>
              </a:path>
            </a:pathLst>
          </a:custGeom>
          <a:ln w="9144">
            <a:solidFill>
              <a:srgbClr val="0E4B82"/>
            </a:solidFill>
          </a:ln>
        </p:spPr>
        <p:txBody>
          <a:bodyPr wrap="square" lIns="0" tIns="0" rIns="0" bIns="0" rtlCol="0"/>
          <a:lstStyle/>
          <a:p/>
        </p:txBody>
      </p:sp>
      <p:sp>
        <p:nvSpPr>
          <p:cNvPr id="92" name="object 92"/>
          <p:cNvSpPr/>
          <p:nvPr/>
        </p:nvSpPr>
        <p:spPr>
          <a:xfrm>
            <a:off x="10607040" y="4218432"/>
            <a:ext cx="134112" cy="118872"/>
          </a:xfrm>
          <a:prstGeom prst="rect">
            <a:avLst/>
          </a:prstGeom>
          <a:blipFill>
            <a:blip r:embed="rId13" cstate="print"/>
            <a:stretch>
              <a:fillRect/>
            </a:stretch>
          </a:blipFill>
        </p:spPr>
        <p:txBody>
          <a:bodyPr wrap="square" lIns="0" tIns="0" rIns="0" bIns="0" rtlCol="0"/>
          <a:lstStyle/>
          <a:p/>
        </p:txBody>
      </p:sp>
      <p:sp>
        <p:nvSpPr>
          <p:cNvPr id="93" name="object 93"/>
          <p:cNvSpPr/>
          <p:nvPr/>
        </p:nvSpPr>
        <p:spPr>
          <a:xfrm>
            <a:off x="10639043" y="5358384"/>
            <a:ext cx="132587" cy="120396"/>
          </a:xfrm>
          <a:prstGeom prst="rect">
            <a:avLst/>
          </a:prstGeom>
          <a:blipFill>
            <a:blip r:embed="rId14" cstate="print"/>
            <a:stretch>
              <a:fillRect/>
            </a:stretch>
          </a:blipFill>
        </p:spPr>
        <p:txBody>
          <a:bodyPr wrap="square" lIns="0" tIns="0" rIns="0" bIns="0" rtlCol="0"/>
          <a:lstStyle/>
          <a:p/>
        </p:txBody>
      </p:sp>
      <p:sp>
        <p:nvSpPr>
          <p:cNvPr id="94" name="object 94"/>
          <p:cNvSpPr/>
          <p:nvPr/>
        </p:nvSpPr>
        <p:spPr>
          <a:xfrm>
            <a:off x="10556747" y="5512308"/>
            <a:ext cx="134112" cy="120395"/>
          </a:xfrm>
          <a:prstGeom prst="rect">
            <a:avLst/>
          </a:prstGeom>
          <a:blipFill>
            <a:blip r:embed="rId15" cstate="print"/>
            <a:stretch>
              <a:fillRect/>
            </a:stretch>
          </a:blipFill>
        </p:spPr>
        <p:txBody>
          <a:bodyPr wrap="square" lIns="0" tIns="0" rIns="0" bIns="0" rtlCol="0"/>
          <a:lstStyle/>
          <a:p/>
        </p:txBody>
      </p:sp>
      <p:sp>
        <p:nvSpPr>
          <p:cNvPr id="95" name="object 95"/>
          <p:cNvSpPr/>
          <p:nvPr/>
        </p:nvSpPr>
        <p:spPr>
          <a:xfrm>
            <a:off x="9738359" y="5492496"/>
            <a:ext cx="175895" cy="0"/>
          </a:xfrm>
          <a:custGeom>
            <a:avLst/>
            <a:gdLst/>
            <a:ahLst/>
            <a:cxnLst/>
            <a:rect l="l" t="t" r="r" b="b"/>
            <a:pathLst>
              <a:path w="175895">
                <a:moveTo>
                  <a:pt x="175768" y="0"/>
                </a:moveTo>
                <a:lnTo>
                  <a:pt x="0" y="0"/>
                </a:lnTo>
              </a:path>
            </a:pathLst>
          </a:custGeom>
          <a:ln w="6096">
            <a:solidFill>
              <a:srgbClr val="0E4B82"/>
            </a:solidFill>
          </a:ln>
        </p:spPr>
        <p:txBody>
          <a:bodyPr wrap="square" lIns="0" tIns="0" rIns="0" bIns="0" rtlCol="0"/>
          <a:lstStyle/>
          <a:p/>
        </p:txBody>
      </p:sp>
      <p:sp>
        <p:nvSpPr>
          <p:cNvPr id="96" name="object 96"/>
          <p:cNvSpPr/>
          <p:nvPr/>
        </p:nvSpPr>
        <p:spPr>
          <a:xfrm>
            <a:off x="9948671" y="5460491"/>
            <a:ext cx="259079" cy="62865"/>
          </a:xfrm>
          <a:custGeom>
            <a:avLst/>
            <a:gdLst/>
            <a:ahLst/>
            <a:cxnLst/>
            <a:rect l="l" t="t" r="r" b="b"/>
            <a:pathLst>
              <a:path w="259079" h="62864">
                <a:moveTo>
                  <a:pt x="251078" y="0"/>
                </a:moveTo>
                <a:lnTo>
                  <a:pt x="5969" y="0"/>
                </a:lnTo>
                <a:lnTo>
                  <a:pt x="4572" y="254"/>
                </a:lnTo>
                <a:lnTo>
                  <a:pt x="2285" y="1778"/>
                </a:lnTo>
                <a:lnTo>
                  <a:pt x="253" y="3683"/>
                </a:lnTo>
                <a:lnTo>
                  <a:pt x="0" y="5207"/>
                </a:lnTo>
                <a:lnTo>
                  <a:pt x="0" y="57277"/>
                </a:lnTo>
                <a:lnTo>
                  <a:pt x="253" y="58039"/>
                </a:lnTo>
                <a:lnTo>
                  <a:pt x="2285" y="60706"/>
                </a:lnTo>
                <a:lnTo>
                  <a:pt x="4572" y="61976"/>
                </a:lnTo>
                <a:lnTo>
                  <a:pt x="5969" y="62484"/>
                </a:lnTo>
                <a:lnTo>
                  <a:pt x="252602" y="62484"/>
                </a:lnTo>
                <a:lnTo>
                  <a:pt x="253873" y="61976"/>
                </a:lnTo>
                <a:lnTo>
                  <a:pt x="256794" y="60706"/>
                </a:lnTo>
                <a:lnTo>
                  <a:pt x="258318" y="58039"/>
                </a:lnTo>
                <a:lnTo>
                  <a:pt x="259079" y="55753"/>
                </a:lnTo>
                <a:lnTo>
                  <a:pt x="18796" y="55753"/>
                </a:lnTo>
                <a:lnTo>
                  <a:pt x="18287" y="55499"/>
                </a:lnTo>
                <a:lnTo>
                  <a:pt x="17779" y="54991"/>
                </a:lnTo>
                <a:lnTo>
                  <a:pt x="17272" y="53975"/>
                </a:lnTo>
                <a:lnTo>
                  <a:pt x="17779" y="52578"/>
                </a:lnTo>
                <a:lnTo>
                  <a:pt x="18287" y="52070"/>
                </a:lnTo>
                <a:lnTo>
                  <a:pt x="259079" y="52070"/>
                </a:lnTo>
                <a:lnTo>
                  <a:pt x="259079" y="47244"/>
                </a:lnTo>
                <a:lnTo>
                  <a:pt x="6476" y="47244"/>
                </a:lnTo>
                <a:lnTo>
                  <a:pt x="6476" y="13970"/>
                </a:lnTo>
                <a:lnTo>
                  <a:pt x="259079" y="13970"/>
                </a:lnTo>
                <a:lnTo>
                  <a:pt x="259079" y="6477"/>
                </a:lnTo>
                <a:lnTo>
                  <a:pt x="258572" y="5207"/>
                </a:lnTo>
                <a:lnTo>
                  <a:pt x="258318" y="3683"/>
                </a:lnTo>
                <a:lnTo>
                  <a:pt x="256794" y="1778"/>
                </a:lnTo>
                <a:lnTo>
                  <a:pt x="253873" y="254"/>
                </a:lnTo>
                <a:lnTo>
                  <a:pt x="251078" y="0"/>
                </a:lnTo>
                <a:close/>
              </a:path>
              <a:path w="259079" h="62864">
                <a:moveTo>
                  <a:pt x="90297" y="52070"/>
                </a:moveTo>
                <a:lnTo>
                  <a:pt x="47371" y="52070"/>
                </a:lnTo>
                <a:lnTo>
                  <a:pt x="47878" y="52578"/>
                </a:lnTo>
                <a:lnTo>
                  <a:pt x="48386" y="53975"/>
                </a:lnTo>
                <a:lnTo>
                  <a:pt x="47878" y="54991"/>
                </a:lnTo>
                <a:lnTo>
                  <a:pt x="47371" y="55499"/>
                </a:lnTo>
                <a:lnTo>
                  <a:pt x="46608" y="55753"/>
                </a:lnTo>
                <a:lnTo>
                  <a:pt x="90804" y="55753"/>
                </a:lnTo>
                <a:lnTo>
                  <a:pt x="89280" y="54991"/>
                </a:lnTo>
                <a:lnTo>
                  <a:pt x="88773" y="53975"/>
                </a:lnTo>
                <a:lnTo>
                  <a:pt x="89280" y="52578"/>
                </a:lnTo>
                <a:lnTo>
                  <a:pt x="90297" y="52070"/>
                </a:lnTo>
                <a:close/>
              </a:path>
              <a:path w="259079" h="62864">
                <a:moveTo>
                  <a:pt x="131191" y="52070"/>
                </a:moveTo>
                <a:lnTo>
                  <a:pt x="107569" y="52070"/>
                </a:lnTo>
                <a:lnTo>
                  <a:pt x="108584" y="52578"/>
                </a:lnTo>
                <a:lnTo>
                  <a:pt x="109093" y="53975"/>
                </a:lnTo>
                <a:lnTo>
                  <a:pt x="108584" y="54991"/>
                </a:lnTo>
                <a:lnTo>
                  <a:pt x="107569" y="55499"/>
                </a:lnTo>
                <a:lnTo>
                  <a:pt x="107314" y="55753"/>
                </a:lnTo>
                <a:lnTo>
                  <a:pt x="131952" y="55753"/>
                </a:lnTo>
                <a:lnTo>
                  <a:pt x="131191" y="55499"/>
                </a:lnTo>
                <a:lnTo>
                  <a:pt x="130682" y="54991"/>
                </a:lnTo>
                <a:lnTo>
                  <a:pt x="130175" y="53975"/>
                </a:lnTo>
                <a:lnTo>
                  <a:pt x="130682" y="52578"/>
                </a:lnTo>
                <a:lnTo>
                  <a:pt x="131191" y="52070"/>
                </a:lnTo>
                <a:close/>
              </a:path>
              <a:path w="259079" h="62864">
                <a:moveTo>
                  <a:pt x="173354" y="52070"/>
                </a:moveTo>
                <a:lnTo>
                  <a:pt x="148971" y="52070"/>
                </a:lnTo>
                <a:lnTo>
                  <a:pt x="149986" y="52578"/>
                </a:lnTo>
                <a:lnTo>
                  <a:pt x="150495" y="53975"/>
                </a:lnTo>
                <a:lnTo>
                  <a:pt x="149986" y="54991"/>
                </a:lnTo>
                <a:lnTo>
                  <a:pt x="148462" y="55753"/>
                </a:lnTo>
                <a:lnTo>
                  <a:pt x="174498" y="55753"/>
                </a:lnTo>
                <a:lnTo>
                  <a:pt x="173354" y="55499"/>
                </a:lnTo>
                <a:lnTo>
                  <a:pt x="172593" y="53975"/>
                </a:lnTo>
                <a:lnTo>
                  <a:pt x="173100" y="52578"/>
                </a:lnTo>
                <a:lnTo>
                  <a:pt x="173354" y="52070"/>
                </a:lnTo>
                <a:close/>
              </a:path>
              <a:path w="259079" h="62864">
                <a:moveTo>
                  <a:pt x="259079" y="52070"/>
                </a:moveTo>
                <a:lnTo>
                  <a:pt x="191388" y="52070"/>
                </a:lnTo>
                <a:lnTo>
                  <a:pt x="191897" y="52578"/>
                </a:lnTo>
                <a:lnTo>
                  <a:pt x="192404" y="53975"/>
                </a:lnTo>
                <a:lnTo>
                  <a:pt x="191897" y="54991"/>
                </a:lnTo>
                <a:lnTo>
                  <a:pt x="191388" y="55499"/>
                </a:lnTo>
                <a:lnTo>
                  <a:pt x="190880" y="55753"/>
                </a:lnTo>
                <a:lnTo>
                  <a:pt x="259079" y="55753"/>
                </a:lnTo>
                <a:lnTo>
                  <a:pt x="259079" y="52070"/>
                </a:lnTo>
                <a:close/>
              </a:path>
              <a:path w="259079" h="62864">
                <a:moveTo>
                  <a:pt x="259079" y="13970"/>
                </a:moveTo>
                <a:lnTo>
                  <a:pt x="58674" y="13970"/>
                </a:lnTo>
                <a:lnTo>
                  <a:pt x="58674" y="47244"/>
                </a:lnTo>
                <a:lnTo>
                  <a:pt x="75692" y="47244"/>
                </a:lnTo>
                <a:lnTo>
                  <a:pt x="75692" y="17907"/>
                </a:lnTo>
                <a:lnTo>
                  <a:pt x="75183" y="17907"/>
                </a:lnTo>
                <a:lnTo>
                  <a:pt x="259079" y="17399"/>
                </a:lnTo>
                <a:lnTo>
                  <a:pt x="259079" y="13970"/>
                </a:lnTo>
                <a:close/>
              </a:path>
              <a:path w="259079" h="62864">
                <a:moveTo>
                  <a:pt x="259079" y="17399"/>
                </a:moveTo>
                <a:lnTo>
                  <a:pt x="207391" y="17399"/>
                </a:lnTo>
                <a:lnTo>
                  <a:pt x="207391" y="47244"/>
                </a:lnTo>
                <a:lnTo>
                  <a:pt x="259079" y="47244"/>
                </a:lnTo>
                <a:lnTo>
                  <a:pt x="259079" y="42037"/>
                </a:lnTo>
                <a:lnTo>
                  <a:pt x="233299" y="42037"/>
                </a:lnTo>
                <a:lnTo>
                  <a:pt x="231775" y="41529"/>
                </a:lnTo>
                <a:lnTo>
                  <a:pt x="230504" y="40767"/>
                </a:lnTo>
                <a:lnTo>
                  <a:pt x="228980" y="39624"/>
                </a:lnTo>
                <a:lnTo>
                  <a:pt x="227710" y="38354"/>
                </a:lnTo>
                <a:lnTo>
                  <a:pt x="227202" y="36830"/>
                </a:lnTo>
                <a:lnTo>
                  <a:pt x="226695" y="35560"/>
                </a:lnTo>
                <a:lnTo>
                  <a:pt x="226186" y="33401"/>
                </a:lnTo>
                <a:lnTo>
                  <a:pt x="226695" y="31623"/>
                </a:lnTo>
                <a:lnTo>
                  <a:pt x="227202" y="30353"/>
                </a:lnTo>
                <a:lnTo>
                  <a:pt x="227710" y="28829"/>
                </a:lnTo>
                <a:lnTo>
                  <a:pt x="228980" y="27432"/>
                </a:lnTo>
                <a:lnTo>
                  <a:pt x="230504" y="26416"/>
                </a:lnTo>
                <a:lnTo>
                  <a:pt x="231775" y="25400"/>
                </a:lnTo>
                <a:lnTo>
                  <a:pt x="233299" y="24892"/>
                </a:lnTo>
                <a:lnTo>
                  <a:pt x="259079" y="24892"/>
                </a:lnTo>
                <a:lnTo>
                  <a:pt x="259079" y="17399"/>
                </a:lnTo>
                <a:close/>
              </a:path>
              <a:path w="259079" h="62864">
                <a:moveTo>
                  <a:pt x="203961" y="19685"/>
                </a:moveTo>
                <a:lnTo>
                  <a:pt x="78485" y="19685"/>
                </a:lnTo>
                <a:lnTo>
                  <a:pt x="78485" y="45339"/>
                </a:lnTo>
                <a:lnTo>
                  <a:pt x="203961" y="45339"/>
                </a:lnTo>
                <a:lnTo>
                  <a:pt x="203961" y="41275"/>
                </a:lnTo>
                <a:lnTo>
                  <a:pt x="85217" y="41275"/>
                </a:lnTo>
                <a:lnTo>
                  <a:pt x="85217" y="26924"/>
                </a:lnTo>
                <a:lnTo>
                  <a:pt x="92582" y="26924"/>
                </a:lnTo>
                <a:lnTo>
                  <a:pt x="92582" y="25908"/>
                </a:lnTo>
                <a:lnTo>
                  <a:pt x="93091" y="24638"/>
                </a:lnTo>
                <a:lnTo>
                  <a:pt x="93345" y="23622"/>
                </a:lnTo>
                <a:lnTo>
                  <a:pt x="94360" y="23114"/>
                </a:lnTo>
                <a:lnTo>
                  <a:pt x="96011" y="22606"/>
                </a:lnTo>
                <a:lnTo>
                  <a:pt x="203961" y="22606"/>
                </a:lnTo>
                <a:lnTo>
                  <a:pt x="203961" y="19685"/>
                </a:lnTo>
                <a:close/>
              </a:path>
              <a:path w="259079" h="62864">
                <a:moveTo>
                  <a:pt x="56896" y="16129"/>
                </a:moveTo>
                <a:lnTo>
                  <a:pt x="8762" y="16129"/>
                </a:lnTo>
                <a:lnTo>
                  <a:pt x="8762" y="44831"/>
                </a:lnTo>
                <a:lnTo>
                  <a:pt x="56896" y="44831"/>
                </a:lnTo>
                <a:lnTo>
                  <a:pt x="56896" y="41529"/>
                </a:lnTo>
                <a:lnTo>
                  <a:pt x="17272" y="41529"/>
                </a:lnTo>
                <a:lnTo>
                  <a:pt x="17272" y="25400"/>
                </a:lnTo>
                <a:lnTo>
                  <a:pt x="26288" y="25400"/>
                </a:lnTo>
                <a:lnTo>
                  <a:pt x="26288" y="22606"/>
                </a:lnTo>
                <a:lnTo>
                  <a:pt x="27304" y="21717"/>
                </a:lnTo>
                <a:lnTo>
                  <a:pt x="28067" y="20701"/>
                </a:lnTo>
                <a:lnTo>
                  <a:pt x="56896" y="20701"/>
                </a:lnTo>
                <a:lnTo>
                  <a:pt x="56896" y="16129"/>
                </a:lnTo>
                <a:close/>
              </a:path>
              <a:path w="259079" h="62864">
                <a:moveTo>
                  <a:pt x="259079" y="24892"/>
                </a:moveTo>
                <a:lnTo>
                  <a:pt x="236981" y="24892"/>
                </a:lnTo>
                <a:lnTo>
                  <a:pt x="238505" y="25400"/>
                </a:lnTo>
                <a:lnTo>
                  <a:pt x="239775" y="26416"/>
                </a:lnTo>
                <a:lnTo>
                  <a:pt x="241300" y="27432"/>
                </a:lnTo>
                <a:lnTo>
                  <a:pt x="242061" y="28829"/>
                </a:lnTo>
                <a:lnTo>
                  <a:pt x="243077" y="30353"/>
                </a:lnTo>
                <a:lnTo>
                  <a:pt x="243585" y="31623"/>
                </a:lnTo>
                <a:lnTo>
                  <a:pt x="244094" y="33401"/>
                </a:lnTo>
                <a:lnTo>
                  <a:pt x="243585" y="35560"/>
                </a:lnTo>
                <a:lnTo>
                  <a:pt x="243077" y="36830"/>
                </a:lnTo>
                <a:lnTo>
                  <a:pt x="242061" y="38354"/>
                </a:lnTo>
                <a:lnTo>
                  <a:pt x="241300" y="39624"/>
                </a:lnTo>
                <a:lnTo>
                  <a:pt x="239775" y="40767"/>
                </a:lnTo>
                <a:lnTo>
                  <a:pt x="238505" y="41529"/>
                </a:lnTo>
                <a:lnTo>
                  <a:pt x="236981" y="42037"/>
                </a:lnTo>
                <a:lnTo>
                  <a:pt x="259079" y="42037"/>
                </a:lnTo>
                <a:lnTo>
                  <a:pt x="259079" y="24892"/>
                </a:lnTo>
                <a:close/>
              </a:path>
              <a:path w="259079" h="62864">
                <a:moveTo>
                  <a:pt x="56896" y="20701"/>
                </a:moveTo>
                <a:lnTo>
                  <a:pt x="37592" y="20701"/>
                </a:lnTo>
                <a:lnTo>
                  <a:pt x="38353" y="21717"/>
                </a:lnTo>
                <a:lnTo>
                  <a:pt x="39370" y="22606"/>
                </a:lnTo>
                <a:lnTo>
                  <a:pt x="39877" y="24130"/>
                </a:lnTo>
                <a:lnTo>
                  <a:pt x="39877" y="25400"/>
                </a:lnTo>
                <a:lnTo>
                  <a:pt x="48386" y="25400"/>
                </a:lnTo>
                <a:lnTo>
                  <a:pt x="48386" y="41529"/>
                </a:lnTo>
                <a:lnTo>
                  <a:pt x="56896" y="41529"/>
                </a:lnTo>
                <a:lnTo>
                  <a:pt x="56896" y="20701"/>
                </a:lnTo>
                <a:close/>
              </a:path>
              <a:path w="259079" h="62864">
                <a:moveTo>
                  <a:pt x="126619" y="26924"/>
                </a:moveTo>
                <a:lnTo>
                  <a:pt x="112395" y="26924"/>
                </a:lnTo>
                <a:lnTo>
                  <a:pt x="112395" y="41275"/>
                </a:lnTo>
                <a:lnTo>
                  <a:pt x="126619" y="41275"/>
                </a:lnTo>
                <a:lnTo>
                  <a:pt x="126619" y="26924"/>
                </a:lnTo>
                <a:close/>
              </a:path>
              <a:path w="259079" h="62864">
                <a:moveTo>
                  <a:pt x="167767" y="26924"/>
                </a:moveTo>
                <a:lnTo>
                  <a:pt x="153797" y="26924"/>
                </a:lnTo>
                <a:lnTo>
                  <a:pt x="153797" y="41275"/>
                </a:lnTo>
                <a:lnTo>
                  <a:pt x="167767" y="41275"/>
                </a:lnTo>
                <a:lnTo>
                  <a:pt x="167767" y="26924"/>
                </a:lnTo>
                <a:close/>
              </a:path>
              <a:path w="259079" h="62864">
                <a:moveTo>
                  <a:pt x="203961" y="22606"/>
                </a:moveTo>
                <a:lnTo>
                  <a:pt x="184150" y="22606"/>
                </a:lnTo>
                <a:lnTo>
                  <a:pt x="185293" y="23114"/>
                </a:lnTo>
                <a:lnTo>
                  <a:pt x="186817" y="23622"/>
                </a:lnTo>
                <a:lnTo>
                  <a:pt x="187071" y="24638"/>
                </a:lnTo>
                <a:lnTo>
                  <a:pt x="187578" y="25908"/>
                </a:lnTo>
                <a:lnTo>
                  <a:pt x="187578" y="26924"/>
                </a:lnTo>
                <a:lnTo>
                  <a:pt x="195325" y="26924"/>
                </a:lnTo>
                <a:lnTo>
                  <a:pt x="195325" y="41275"/>
                </a:lnTo>
                <a:lnTo>
                  <a:pt x="203961" y="41275"/>
                </a:lnTo>
                <a:lnTo>
                  <a:pt x="203961" y="22606"/>
                </a:lnTo>
                <a:close/>
              </a:path>
              <a:path w="259079" h="62864">
                <a:moveTo>
                  <a:pt x="137413" y="22606"/>
                </a:moveTo>
                <a:lnTo>
                  <a:pt x="101853" y="22606"/>
                </a:lnTo>
                <a:lnTo>
                  <a:pt x="103885" y="23622"/>
                </a:lnTo>
                <a:lnTo>
                  <a:pt x="104775" y="24638"/>
                </a:lnTo>
                <a:lnTo>
                  <a:pt x="104775" y="26924"/>
                </a:lnTo>
                <a:lnTo>
                  <a:pt x="133984" y="26924"/>
                </a:lnTo>
                <a:lnTo>
                  <a:pt x="133984" y="25908"/>
                </a:lnTo>
                <a:lnTo>
                  <a:pt x="134493" y="24638"/>
                </a:lnTo>
                <a:lnTo>
                  <a:pt x="134874" y="23622"/>
                </a:lnTo>
                <a:lnTo>
                  <a:pt x="135889" y="23114"/>
                </a:lnTo>
                <a:lnTo>
                  <a:pt x="137413" y="22606"/>
                </a:lnTo>
                <a:close/>
              </a:path>
              <a:path w="259079" h="62864">
                <a:moveTo>
                  <a:pt x="178307" y="22606"/>
                </a:moveTo>
                <a:lnTo>
                  <a:pt x="143001" y="22606"/>
                </a:lnTo>
                <a:lnTo>
                  <a:pt x="144272" y="23114"/>
                </a:lnTo>
                <a:lnTo>
                  <a:pt x="145414" y="23622"/>
                </a:lnTo>
                <a:lnTo>
                  <a:pt x="145923" y="24638"/>
                </a:lnTo>
                <a:lnTo>
                  <a:pt x="146075" y="25400"/>
                </a:lnTo>
                <a:lnTo>
                  <a:pt x="146176" y="26924"/>
                </a:lnTo>
                <a:lnTo>
                  <a:pt x="175513" y="26924"/>
                </a:lnTo>
                <a:lnTo>
                  <a:pt x="175513" y="24638"/>
                </a:lnTo>
                <a:lnTo>
                  <a:pt x="176275" y="23622"/>
                </a:lnTo>
                <a:lnTo>
                  <a:pt x="178307" y="22606"/>
                </a:lnTo>
                <a:close/>
              </a:path>
            </a:pathLst>
          </a:custGeom>
          <a:solidFill>
            <a:srgbClr val="0E4B82"/>
          </a:solidFill>
        </p:spPr>
        <p:txBody>
          <a:bodyPr wrap="square" lIns="0" tIns="0" rIns="0" bIns="0" rtlCol="0"/>
          <a:lstStyle/>
          <a:p/>
        </p:txBody>
      </p:sp>
      <p:sp>
        <p:nvSpPr>
          <p:cNvPr id="97" name="object 97"/>
          <p:cNvSpPr/>
          <p:nvPr/>
        </p:nvSpPr>
        <p:spPr>
          <a:xfrm>
            <a:off x="10262616" y="5492496"/>
            <a:ext cx="175895" cy="0"/>
          </a:xfrm>
          <a:custGeom>
            <a:avLst/>
            <a:gdLst/>
            <a:ahLst/>
            <a:cxnLst/>
            <a:rect l="l" t="t" r="r" b="b"/>
            <a:pathLst>
              <a:path w="175895">
                <a:moveTo>
                  <a:pt x="175767" y="0"/>
                </a:moveTo>
                <a:lnTo>
                  <a:pt x="0" y="0"/>
                </a:lnTo>
              </a:path>
            </a:pathLst>
          </a:custGeom>
          <a:ln w="6096">
            <a:solidFill>
              <a:srgbClr val="0E4B82"/>
            </a:solidFill>
          </a:ln>
        </p:spPr>
        <p:txBody>
          <a:bodyPr wrap="square" lIns="0" tIns="0" rIns="0" bIns="0" rtlCol="0"/>
          <a:lstStyle/>
          <a:p/>
        </p:txBody>
      </p:sp>
      <p:sp>
        <p:nvSpPr>
          <p:cNvPr id="98" name="object 98"/>
          <p:cNvSpPr txBox="1"/>
          <p:nvPr/>
        </p:nvSpPr>
        <p:spPr>
          <a:xfrm>
            <a:off x="9704578" y="5626709"/>
            <a:ext cx="362585" cy="269240"/>
          </a:xfrm>
          <a:prstGeom prst="rect">
            <a:avLst/>
          </a:prstGeom>
        </p:spPr>
        <p:txBody>
          <a:bodyPr vert="horz" wrap="square" lIns="0" tIns="12065" rIns="0" bIns="0" rtlCol="0">
            <a:spAutoFit/>
          </a:bodyPr>
          <a:lstStyle/>
          <a:p>
            <a:pPr>
              <a:lnSpc>
                <a:spcPct val="100000"/>
              </a:lnSpc>
              <a:spcBef>
                <a:spcPts val="95"/>
              </a:spcBef>
            </a:pPr>
            <a:r>
              <a:rPr sz="1600" spc="10" dirty="0">
                <a:latin typeface="Trebuchet MS" panose="020B0603020202020204"/>
                <a:cs typeface="Trebuchet MS" panose="020B0603020202020204"/>
              </a:rPr>
              <a:t>CPE</a:t>
            </a:r>
            <a:endParaRPr sz="1600">
              <a:latin typeface="Trebuchet MS" panose="020B0603020202020204"/>
              <a:cs typeface="Trebuchet MS" panose="020B0603020202020204"/>
            </a:endParaRPr>
          </a:p>
        </p:txBody>
      </p:sp>
      <p:sp>
        <p:nvSpPr>
          <p:cNvPr id="99" name="object 99"/>
          <p:cNvSpPr txBox="1"/>
          <p:nvPr/>
        </p:nvSpPr>
        <p:spPr>
          <a:xfrm>
            <a:off x="9649714" y="4374641"/>
            <a:ext cx="362585" cy="269240"/>
          </a:xfrm>
          <a:prstGeom prst="rect">
            <a:avLst/>
          </a:prstGeom>
        </p:spPr>
        <p:txBody>
          <a:bodyPr vert="horz" wrap="square" lIns="0" tIns="12065" rIns="0" bIns="0" rtlCol="0">
            <a:spAutoFit/>
          </a:bodyPr>
          <a:lstStyle/>
          <a:p>
            <a:pPr>
              <a:lnSpc>
                <a:spcPct val="100000"/>
              </a:lnSpc>
              <a:spcBef>
                <a:spcPts val="95"/>
              </a:spcBef>
            </a:pPr>
            <a:r>
              <a:rPr sz="1600" spc="10" dirty="0">
                <a:latin typeface="Trebuchet MS" panose="020B0603020202020204"/>
                <a:cs typeface="Trebuchet MS" panose="020B0603020202020204"/>
              </a:rPr>
              <a:t>CPE</a:t>
            </a:r>
            <a:endParaRPr sz="1600">
              <a:latin typeface="Trebuchet MS" panose="020B0603020202020204"/>
              <a:cs typeface="Trebuchet MS" panose="020B0603020202020204"/>
            </a:endParaRPr>
          </a:p>
        </p:txBody>
      </p:sp>
      <p:sp>
        <p:nvSpPr>
          <p:cNvPr id="100" name="object 100"/>
          <p:cNvSpPr/>
          <p:nvPr/>
        </p:nvSpPr>
        <p:spPr>
          <a:xfrm>
            <a:off x="9456419" y="5379720"/>
            <a:ext cx="265430" cy="264160"/>
          </a:xfrm>
          <a:custGeom>
            <a:avLst/>
            <a:gdLst/>
            <a:ahLst/>
            <a:cxnLst/>
            <a:rect l="l" t="t" r="r" b="b"/>
            <a:pathLst>
              <a:path w="265429" h="264160">
                <a:moveTo>
                  <a:pt x="132587" y="0"/>
                </a:moveTo>
                <a:lnTo>
                  <a:pt x="90659" y="6723"/>
                </a:lnTo>
                <a:lnTo>
                  <a:pt x="54260" y="25444"/>
                </a:lnTo>
                <a:lnTo>
                  <a:pt x="25566" y="53986"/>
                </a:lnTo>
                <a:lnTo>
                  <a:pt x="6754" y="90172"/>
                </a:lnTo>
                <a:lnTo>
                  <a:pt x="0" y="131825"/>
                </a:lnTo>
                <a:lnTo>
                  <a:pt x="6754" y="173479"/>
                </a:lnTo>
                <a:lnTo>
                  <a:pt x="25566" y="209665"/>
                </a:lnTo>
                <a:lnTo>
                  <a:pt x="54260" y="238207"/>
                </a:lnTo>
                <a:lnTo>
                  <a:pt x="90659" y="256928"/>
                </a:lnTo>
                <a:lnTo>
                  <a:pt x="132587" y="263651"/>
                </a:lnTo>
                <a:lnTo>
                  <a:pt x="174516" y="256928"/>
                </a:lnTo>
                <a:lnTo>
                  <a:pt x="210915" y="238207"/>
                </a:lnTo>
                <a:lnTo>
                  <a:pt x="239609" y="209665"/>
                </a:lnTo>
                <a:lnTo>
                  <a:pt x="258421" y="173479"/>
                </a:lnTo>
                <a:lnTo>
                  <a:pt x="265175" y="131825"/>
                </a:lnTo>
                <a:lnTo>
                  <a:pt x="258421" y="90172"/>
                </a:lnTo>
                <a:lnTo>
                  <a:pt x="239609" y="53986"/>
                </a:lnTo>
                <a:lnTo>
                  <a:pt x="210915" y="25444"/>
                </a:lnTo>
                <a:lnTo>
                  <a:pt x="174516" y="6723"/>
                </a:lnTo>
                <a:lnTo>
                  <a:pt x="132587" y="0"/>
                </a:lnTo>
                <a:close/>
              </a:path>
            </a:pathLst>
          </a:custGeom>
          <a:solidFill>
            <a:srgbClr val="FFFFFF"/>
          </a:solidFill>
        </p:spPr>
        <p:txBody>
          <a:bodyPr wrap="square" lIns="0" tIns="0" rIns="0" bIns="0" rtlCol="0"/>
          <a:lstStyle/>
          <a:p/>
        </p:txBody>
      </p:sp>
      <p:sp>
        <p:nvSpPr>
          <p:cNvPr id="101" name="object 101"/>
          <p:cNvSpPr/>
          <p:nvPr/>
        </p:nvSpPr>
        <p:spPr>
          <a:xfrm>
            <a:off x="9456419" y="5379720"/>
            <a:ext cx="265430" cy="264160"/>
          </a:xfrm>
          <a:custGeom>
            <a:avLst/>
            <a:gdLst/>
            <a:ahLst/>
            <a:cxnLst/>
            <a:rect l="l" t="t" r="r" b="b"/>
            <a:pathLst>
              <a:path w="265429" h="264160">
                <a:moveTo>
                  <a:pt x="265175" y="131825"/>
                </a:moveTo>
                <a:lnTo>
                  <a:pt x="258421" y="90172"/>
                </a:lnTo>
                <a:lnTo>
                  <a:pt x="239609" y="53986"/>
                </a:lnTo>
                <a:lnTo>
                  <a:pt x="210915" y="25444"/>
                </a:lnTo>
                <a:lnTo>
                  <a:pt x="174516" y="6723"/>
                </a:lnTo>
                <a:lnTo>
                  <a:pt x="132587" y="0"/>
                </a:lnTo>
                <a:lnTo>
                  <a:pt x="90659" y="6723"/>
                </a:lnTo>
                <a:lnTo>
                  <a:pt x="54260" y="25444"/>
                </a:lnTo>
                <a:lnTo>
                  <a:pt x="25566" y="53986"/>
                </a:lnTo>
                <a:lnTo>
                  <a:pt x="6754" y="90172"/>
                </a:lnTo>
                <a:lnTo>
                  <a:pt x="0" y="131825"/>
                </a:lnTo>
                <a:lnTo>
                  <a:pt x="6754" y="173479"/>
                </a:lnTo>
                <a:lnTo>
                  <a:pt x="25566" y="209665"/>
                </a:lnTo>
                <a:lnTo>
                  <a:pt x="54260" y="238207"/>
                </a:lnTo>
                <a:lnTo>
                  <a:pt x="90659" y="256928"/>
                </a:lnTo>
                <a:lnTo>
                  <a:pt x="132587" y="263651"/>
                </a:lnTo>
                <a:lnTo>
                  <a:pt x="174516" y="256928"/>
                </a:lnTo>
                <a:lnTo>
                  <a:pt x="210915" y="238207"/>
                </a:lnTo>
                <a:lnTo>
                  <a:pt x="239609" y="209665"/>
                </a:lnTo>
                <a:lnTo>
                  <a:pt x="258421" y="173479"/>
                </a:lnTo>
                <a:lnTo>
                  <a:pt x="265175" y="131825"/>
                </a:lnTo>
                <a:close/>
              </a:path>
            </a:pathLst>
          </a:custGeom>
          <a:ln w="9144">
            <a:solidFill>
              <a:srgbClr val="0E4B82"/>
            </a:solidFill>
          </a:ln>
        </p:spPr>
        <p:txBody>
          <a:bodyPr wrap="square" lIns="0" tIns="0" rIns="0" bIns="0" rtlCol="0"/>
          <a:lstStyle/>
          <a:p/>
        </p:txBody>
      </p:sp>
      <p:sp>
        <p:nvSpPr>
          <p:cNvPr id="102" name="object 102"/>
          <p:cNvSpPr/>
          <p:nvPr/>
        </p:nvSpPr>
        <p:spPr>
          <a:xfrm>
            <a:off x="9448800" y="5401055"/>
            <a:ext cx="231648" cy="220980"/>
          </a:xfrm>
          <a:prstGeom prst="rect">
            <a:avLst/>
          </a:prstGeom>
          <a:blipFill>
            <a:blip r:embed="rId16" cstate="print"/>
            <a:stretch>
              <a:fillRect/>
            </a:stretch>
          </a:blipFill>
        </p:spPr>
        <p:txBody>
          <a:bodyPr wrap="square" lIns="0" tIns="0" rIns="0" bIns="0" rtlCol="0"/>
          <a:lstStyle/>
          <a:p/>
        </p:txBody>
      </p:sp>
      <p:sp>
        <p:nvSpPr>
          <p:cNvPr id="103" name="object 103"/>
          <p:cNvSpPr/>
          <p:nvPr/>
        </p:nvSpPr>
        <p:spPr>
          <a:xfrm>
            <a:off x="8935211" y="5522976"/>
            <a:ext cx="519430" cy="3175"/>
          </a:xfrm>
          <a:custGeom>
            <a:avLst/>
            <a:gdLst/>
            <a:ahLst/>
            <a:cxnLst/>
            <a:rect l="l" t="t" r="r" b="b"/>
            <a:pathLst>
              <a:path w="519429" h="3175">
                <a:moveTo>
                  <a:pt x="519430" y="2667"/>
                </a:moveTo>
                <a:lnTo>
                  <a:pt x="0" y="0"/>
                </a:lnTo>
              </a:path>
            </a:pathLst>
          </a:custGeom>
          <a:ln w="12191">
            <a:solidFill>
              <a:srgbClr val="0E4B82"/>
            </a:solidFill>
          </a:ln>
        </p:spPr>
        <p:txBody>
          <a:bodyPr wrap="square" lIns="0" tIns="0" rIns="0" bIns="0" rtlCol="0"/>
          <a:lstStyle/>
          <a:p/>
        </p:txBody>
      </p:sp>
      <p:sp>
        <p:nvSpPr>
          <p:cNvPr id="104" name="object 104"/>
          <p:cNvSpPr/>
          <p:nvPr/>
        </p:nvSpPr>
        <p:spPr>
          <a:xfrm>
            <a:off x="8935211" y="5070347"/>
            <a:ext cx="0" cy="456565"/>
          </a:xfrm>
          <a:custGeom>
            <a:avLst/>
            <a:gdLst/>
            <a:ahLst/>
            <a:cxnLst/>
            <a:rect l="l" t="t" r="r" b="b"/>
            <a:pathLst>
              <a:path h="456564">
                <a:moveTo>
                  <a:pt x="0" y="0"/>
                </a:moveTo>
                <a:lnTo>
                  <a:pt x="0" y="456183"/>
                </a:lnTo>
              </a:path>
            </a:pathLst>
          </a:custGeom>
          <a:ln w="12192">
            <a:solidFill>
              <a:srgbClr val="0E4B82"/>
            </a:solidFill>
          </a:ln>
        </p:spPr>
        <p:txBody>
          <a:bodyPr wrap="square" lIns="0" tIns="0" rIns="0" bIns="0" rtlCol="0"/>
          <a:lstStyle/>
          <a:p/>
        </p:txBody>
      </p:sp>
      <p:sp>
        <p:nvSpPr>
          <p:cNvPr id="105" name="object 105"/>
          <p:cNvSpPr txBox="1"/>
          <p:nvPr/>
        </p:nvSpPr>
        <p:spPr>
          <a:xfrm>
            <a:off x="3920490" y="5469127"/>
            <a:ext cx="843280" cy="269240"/>
          </a:xfrm>
          <a:prstGeom prst="rect">
            <a:avLst/>
          </a:prstGeom>
        </p:spPr>
        <p:txBody>
          <a:bodyPr vert="horz" wrap="square" lIns="0" tIns="12065" rIns="0" bIns="0" rtlCol="0">
            <a:spAutoFit/>
          </a:bodyPr>
          <a:lstStyle/>
          <a:p>
            <a:pPr marL="12700">
              <a:lnSpc>
                <a:spcPct val="100000"/>
              </a:lnSpc>
              <a:spcBef>
                <a:spcPts val="95"/>
              </a:spcBef>
            </a:pPr>
            <a:r>
              <a:rPr sz="1600" spc="120" dirty="0">
                <a:latin typeface="Trebuchet MS" panose="020B0603020202020204"/>
                <a:cs typeface="Trebuchet MS" panose="020B0603020202020204"/>
              </a:rPr>
              <a:t>SD-WAN</a:t>
            </a:r>
            <a:endParaRPr sz="1600">
              <a:latin typeface="Trebuchet MS" panose="020B0603020202020204"/>
              <a:cs typeface="Trebuchet MS" panose="020B0603020202020204"/>
            </a:endParaRPr>
          </a:p>
        </p:txBody>
      </p:sp>
      <p:sp>
        <p:nvSpPr>
          <p:cNvPr id="106" name="object 106"/>
          <p:cNvSpPr/>
          <p:nvPr/>
        </p:nvSpPr>
        <p:spPr>
          <a:xfrm>
            <a:off x="7352347" y="3901440"/>
            <a:ext cx="3309556" cy="1375346"/>
          </a:xfrm>
          <a:prstGeom prst="rect">
            <a:avLst/>
          </a:prstGeom>
          <a:blipFill>
            <a:blip r:embed="rId17" cstate="print"/>
            <a:stretch>
              <a:fillRect/>
            </a:stretch>
          </a:blipFill>
        </p:spPr>
        <p:txBody>
          <a:bodyPr wrap="square" lIns="0" tIns="0" rIns="0" bIns="0" rtlCol="0"/>
          <a:lstStyle/>
          <a:p/>
        </p:txBody>
      </p:sp>
      <p:sp>
        <p:nvSpPr>
          <p:cNvPr id="107" name="object 107"/>
          <p:cNvSpPr txBox="1"/>
          <p:nvPr/>
        </p:nvSpPr>
        <p:spPr>
          <a:xfrm>
            <a:off x="2670175" y="3628466"/>
            <a:ext cx="273050" cy="269240"/>
          </a:xfrm>
          <a:prstGeom prst="rect">
            <a:avLst/>
          </a:prstGeom>
        </p:spPr>
        <p:txBody>
          <a:bodyPr vert="horz" wrap="square" lIns="0" tIns="12065" rIns="0" bIns="0" rtlCol="0">
            <a:spAutoFit/>
          </a:bodyPr>
          <a:lstStyle/>
          <a:p>
            <a:pPr marL="12700">
              <a:lnSpc>
                <a:spcPct val="100000"/>
              </a:lnSpc>
              <a:spcBef>
                <a:spcPts val="95"/>
              </a:spcBef>
            </a:pPr>
            <a:r>
              <a:rPr sz="1600" spc="50" dirty="0">
                <a:latin typeface="Trebuchet MS" panose="020B0603020202020204"/>
                <a:cs typeface="Trebuchet MS" panose="020B0603020202020204"/>
              </a:rPr>
              <a:t>AP</a:t>
            </a:r>
            <a:endParaRPr sz="1600">
              <a:latin typeface="Trebuchet MS" panose="020B0603020202020204"/>
              <a:cs typeface="Trebuchet MS" panose="020B0603020202020204"/>
            </a:endParaRPr>
          </a:p>
        </p:txBody>
      </p:sp>
      <p:sp>
        <p:nvSpPr>
          <p:cNvPr id="108" name="object 108"/>
          <p:cNvSpPr txBox="1"/>
          <p:nvPr/>
        </p:nvSpPr>
        <p:spPr>
          <a:xfrm>
            <a:off x="10399141" y="3593719"/>
            <a:ext cx="260985" cy="269240"/>
          </a:xfrm>
          <a:prstGeom prst="rect">
            <a:avLst/>
          </a:prstGeom>
        </p:spPr>
        <p:txBody>
          <a:bodyPr vert="horz" wrap="square" lIns="0" tIns="12065" rIns="0" bIns="0" rtlCol="0">
            <a:spAutoFit/>
          </a:bodyPr>
          <a:lstStyle/>
          <a:p>
            <a:pPr>
              <a:lnSpc>
                <a:spcPct val="100000"/>
              </a:lnSpc>
              <a:spcBef>
                <a:spcPts val="95"/>
              </a:spcBef>
            </a:pPr>
            <a:r>
              <a:rPr sz="1600" spc="50" dirty="0">
                <a:latin typeface="Trebuchet MS" panose="020B0603020202020204"/>
                <a:cs typeface="Trebuchet MS" panose="020B0603020202020204"/>
              </a:rPr>
              <a:t>AP</a:t>
            </a:r>
            <a:endParaRPr sz="1600">
              <a:latin typeface="Trebuchet MS" panose="020B0603020202020204"/>
              <a:cs typeface="Trebuchet MS" panose="020B0603020202020204"/>
            </a:endParaRPr>
          </a:p>
        </p:txBody>
      </p:sp>
      <p:sp>
        <p:nvSpPr>
          <p:cNvPr id="109" name="object 109"/>
          <p:cNvSpPr txBox="1"/>
          <p:nvPr/>
        </p:nvSpPr>
        <p:spPr>
          <a:xfrm>
            <a:off x="7562850" y="4717160"/>
            <a:ext cx="915669" cy="269240"/>
          </a:xfrm>
          <a:prstGeom prst="rect">
            <a:avLst/>
          </a:prstGeom>
        </p:spPr>
        <p:txBody>
          <a:bodyPr vert="horz" wrap="square" lIns="0" tIns="12065" rIns="0" bIns="0" rtlCol="0">
            <a:spAutoFit/>
          </a:bodyPr>
          <a:lstStyle/>
          <a:p>
            <a:pPr marL="12700">
              <a:lnSpc>
                <a:spcPct val="100000"/>
              </a:lnSpc>
              <a:spcBef>
                <a:spcPts val="95"/>
              </a:spcBef>
            </a:pPr>
            <a:r>
              <a:rPr sz="1600" spc="135" dirty="0">
                <a:latin typeface="Trebuchet MS" panose="020B0603020202020204"/>
                <a:cs typeface="Trebuchet MS" panose="020B0603020202020204"/>
              </a:rPr>
              <a:t>WA</a:t>
            </a:r>
            <a:r>
              <a:rPr sz="1600" spc="25" dirty="0">
                <a:latin typeface="Trebuchet MS" panose="020B0603020202020204"/>
                <a:cs typeface="Trebuchet MS" panose="020B0603020202020204"/>
              </a:rPr>
              <a:t>N/DCI</a:t>
            </a:r>
            <a:endParaRPr sz="1600">
              <a:latin typeface="Trebuchet MS" panose="020B0603020202020204"/>
              <a:cs typeface="Trebuchet MS" panose="020B0603020202020204"/>
            </a:endParaRPr>
          </a:p>
        </p:txBody>
      </p:sp>
      <p:sp>
        <p:nvSpPr>
          <p:cNvPr id="110" name="object 110"/>
          <p:cNvSpPr txBox="1"/>
          <p:nvPr/>
        </p:nvSpPr>
        <p:spPr>
          <a:xfrm>
            <a:off x="556259" y="3572255"/>
            <a:ext cx="769620" cy="2452370"/>
          </a:xfrm>
          <a:prstGeom prst="rect">
            <a:avLst/>
          </a:prstGeom>
          <a:solidFill>
            <a:srgbClr val="0E4B82"/>
          </a:solidFill>
        </p:spPr>
        <p:txBody>
          <a:bodyPr vert="horz" wrap="square" lIns="0" tIns="0" rIns="0" bIns="0" rtlCol="0">
            <a:spAutoFit/>
          </a:bodyPr>
          <a:lstStyle/>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nSpc>
                <a:spcPct val="100000"/>
              </a:lnSpc>
              <a:spcBef>
                <a:spcPts val="35"/>
              </a:spcBef>
            </a:pPr>
            <a:endParaRPr sz="2050">
              <a:latin typeface="Times New Roman" panose="02020603050405020304"/>
              <a:cs typeface="Times New Roman" panose="02020603050405020304"/>
            </a:endParaRPr>
          </a:p>
          <a:p>
            <a:pPr marL="78740">
              <a:lnSpc>
                <a:spcPct val="100000"/>
              </a:lnSpc>
            </a:pPr>
            <a:r>
              <a:rPr sz="1600" b="1" spc="5" dirty="0">
                <a:solidFill>
                  <a:srgbClr val="FFFFFF"/>
                </a:solidFill>
                <a:latin typeface="Microsoft JhengHei" panose="020B0604030504040204" charset="-120"/>
                <a:cs typeface="Microsoft JhengHei" panose="020B0604030504040204" charset="-120"/>
              </a:rPr>
              <a:t>网络层</a:t>
            </a:r>
            <a:endParaRPr sz="1600">
              <a:latin typeface="Microsoft JhengHei" panose="020B0604030504040204" charset="-120"/>
              <a:cs typeface="Microsoft JhengHei" panose="020B0604030504040204" charset="-120"/>
            </a:endParaRPr>
          </a:p>
        </p:txBody>
      </p:sp>
      <p:sp>
        <p:nvSpPr>
          <p:cNvPr id="111" name="object 111"/>
          <p:cNvSpPr txBox="1"/>
          <p:nvPr/>
        </p:nvSpPr>
        <p:spPr>
          <a:xfrm>
            <a:off x="1706372" y="4652898"/>
            <a:ext cx="1861185" cy="269240"/>
          </a:xfrm>
          <a:prstGeom prst="rect">
            <a:avLst/>
          </a:prstGeom>
        </p:spPr>
        <p:txBody>
          <a:bodyPr vert="horz" wrap="square" lIns="0" tIns="12065" rIns="0" bIns="0" rtlCol="0">
            <a:spAutoFit/>
          </a:bodyPr>
          <a:lstStyle/>
          <a:p>
            <a:pPr marL="12700">
              <a:lnSpc>
                <a:spcPct val="100000"/>
              </a:lnSpc>
              <a:spcBef>
                <a:spcPts val="95"/>
              </a:spcBef>
              <a:tabLst>
                <a:tab pos="1847850" algn="l"/>
              </a:tabLst>
            </a:pPr>
            <a:r>
              <a:rPr sz="1600" b="1" u="dash" spc="-5" dirty="0">
                <a:solidFill>
                  <a:srgbClr val="FFFFFF"/>
                </a:solidFill>
                <a:uFill>
                  <a:solidFill>
                    <a:srgbClr val="0E4B82"/>
                  </a:solidFill>
                </a:uFill>
                <a:latin typeface="Times New Roman" panose="02020603050405020304"/>
                <a:cs typeface="Times New Roman" panose="02020603050405020304"/>
              </a:rPr>
              <a:t> </a:t>
            </a:r>
            <a:r>
              <a:rPr sz="1600" b="1" u="dash" spc="-5" dirty="0">
                <a:solidFill>
                  <a:srgbClr val="FFFFFF"/>
                </a:solidFill>
                <a:uFill>
                  <a:solidFill>
                    <a:srgbClr val="0E4B82"/>
                  </a:solidFill>
                </a:uFill>
                <a:latin typeface="Times New Roman" panose="02020603050405020304"/>
                <a:cs typeface="Times New Roman" panose="02020603050405020304"/>
              </a:rPr>
              <a:t>	</a:t>
            </a:r>
            <a:endParaRPr sz="1600">
              <a:latin typeface="Times New Roman" panose="02020603050405020304"/>
              <a:cs typeface="Times New Roman" panose="02020603050405020304"/>
            </a:endParaRPr>
          </a:p>
        </p:txBody>
      </p:sp>
      <p:sp>
        <p:nvSpPr>
          <p:cNvPr id="112" name="object 112"/>
          <p:cNvSpPr/>
          <p:nvPr/>
        </p:nvSpPr>
        <p:spPr>
          <a:xfrm>
            <a:off x="11001756" y="3869435"/>
            <a:ext cx="492759" cy="299085"/>
          </a:xfrm>
          <a:custGeom>
            <a:avLst/>
            <a:gdLst/>
            <a:ahLst/>
            <a:cxnLst/>
            <a:rect l="l" t="t" r="r" b="b"/>
            <a:pathLst>
              <a:path w="492759" h="299085">
                <a:moveTo>
                  <a:pt x="462025" y="257682"/>
                </a:moveTo>
                <a:lnTo>
                  <a:pt x="30225" y="257682"/>
                </a:lnTo>
                <a:lnTo>
                  <a:pt x="28955" y="258190"/>
                </a:lnTo>
                <a:lnTo>
                  <a:pt x="27686" y="258952"/>
                </a:lnTo>
                <a:lnTo>
                  <a:pt x="26416" y="260222"/>
                </a:lnTo>
                <a:lnTo>
                  <a:pt x="508" y="295656"/>
                </a:lnTo>
                <a:lnTo>
                  <a:pt x="0" y="296925"/>
                </a:lnTo>
                <a:lnTo>
                  <a:pt x="508" y="297941"/>
                </a:lnTo>
                <a:lnTo>
                  <a:pt x="1016" y="298195"/>
                </a:lnTo>
                <a:lnTo>
                  <a:pt x="1777" y="298703"/>
                </a:lnTo>
                <a:lnTo>
                  <a:pt x="490727" y="298703"/>
                </a:lnTo>
                <a:lnTo>
                  <a:pt x="491490" y="298195"/>
                </a:lnTo>
                <a:lnTo>
                  <a:pt x="491998" y="297941"/>
                </a:lnTo>
                <a:lnTo>
                  <a:pt x="492251" y="296925"/>
                </a:lnTo>
                <a:lnTo>
                  <a:pt x="491998" y="295656"/>
                </a:lnTo>
                <a:lnTo>
                  <a:pt x="465836" y="260222"/>
                </a:lnTo>
                <a:lnTo>
                  <a:pt x="464566" y="258952"/>
                </a:lnTo>
                <a:lnTo>
                  <a:pt x="463296" y="258190"/>
                </a:lnTo>
                <a:lnTo>
                  <a:pt x="462025" y="257682"/>
                </a:lnTo>
                <a:close/>
              </a:path>
              <a:path w="492759" h="299085">
                <a:moveTo>
                  <a:pt x="146430" y="66293"/>
                </a:moveTo>
                <a:lnTo>
                  <a:pt x="46354" y="66293"/>
                </a:lnTo>
                <a:lnTo>
                  <a:pt x="46354" y="257682"/>
                </a:lnTo>
                <a:lnTo>
                  <a:pt x="146430" y="257682"/>
                </a:lnTo>
                <a:lnTo>
                  <a:pt x="146430" y="239521"/>
                </a:lnTo>
                <a:lnTo>
                  <a:pt x="112395" y="239521"/>
                </a:lnTo>
                <a:lnTo>
                  <a:pt x="111125" y="239013"/>
                </a:lnTo>
                <a:lnTo>
                  <a:pt x="109854" y="237997"/>
                </a:lnTo>
                <a:lnTo>
                  <a:pt x="108839" y="237236"/>
                </a:lnTo>
                <a:lnTo>
                  <a:pt x="108839" y="219837"/>
                </a:lnTo>
                <a:lnTo>
                  <a:pt x="109854" y="219075"/>
                </a:lnTo>
                <a:lnTo>
                  <a:pt x="111125" y="218058"/>
                </a:lnTo>
                <a:lnTo>
                  <a:pt x="112395" y="217550"/>
                </a:lnTo>
                <a:lnTo>
                  <a:pt x="146430" y="217550"/>
                </a:lnTo>
                <a:lnTo>
                  <a:pt x="146430" y="203581"/>
                </a:lnTo>
                <a:lnTo>
                  <a:pt x="68834" y="203581"/>
                </a:lnTo>
                <a:lnTo>
                  <a:pt x="67310" y="202564"/>
                </a:lnTo>
                <a:lnTo>
                  <a:pt x="67055" y="201294"/>
                </a:lnTo>
                <a:lnTo>
                  <a:pt x="66548" y="200025"/>
                </a:lnTo>
                <a:lnTo>
                  <a:pt x="66548" y="185674"/>
                </a:lnTo>
                <a:lnTo>
                  <a:pt x="67055" y="184403"/>
                </a:lnTo>
                <a:lnTo>
                  <a:pt x="67310" y="183133"/>
                </a:lnTo>
                <a:lnTo>
                  <a:pt x="68834" y="182118"/>
                </a:lnTo>
                <a:lnTo>
                  <a:pt x="146430" y="182118"/>
                </a:lnTo>
                <a:lnTo>
                  <a:pt x="146430" y="153288"/>
                </a:lnTo>
                <a:lnTo>
                  <a:pt x="112395" y="153288"/>
                </a:lnTo>
                <a:lnTo>
                  <a:pt x="111125" y="152781"/>
                </a:lnTo>
                <a:lnTo>
                  <a:pt x="109854" y="152019"/>
                </a:lnTo>
                <a:lnTo>
                  <a:pt x="108839" y="151002"/>
                </a:lnTo>
                <a:lnTo>
                  <a:pt x="108839" y="133603"/>
                </a:lnTo>
                <a:lnTo>
                  <a:pt x="109854" y="132333"/>
                </a:lnTo>
                <a:lnTo>
                  <a:pt x="111125" y="131825"/>
                </a:lnTo>
                <a:lnTo>
                  <a:pt x="112395" y="131571"/>
                </a:lnTo>
                <a:lnTo>
                  <a:pt x="146430" y="131571"/>
                </a:lnTo>
                <a:lnTo>
                  <a:pt x="146430" y="118618"/>
                </a:lnTo>
                <a:lnTo>
                  <a:pt x="66040" y="118618"/>
                </a:lnTo>
                <a:lnTo>
                  <a:pt x="64516" y="118109"/>
                </a:lnTo>
                <a:lnTo>
                  <a:pt x="63500" y="117347"/>
                </a:lnTo>
                <a:lnTo>
                  <a:pt x="62738" y="116586"/>
                </a:lnTo>
                <a:lnTo>
                  <a:pt x="62229" y="114807"/>
                </a:lnTo>
                <a:lnTo>
                  <a:pt x="62229" y="100456"/>
                </a:lnTo>
                <a:lnTo>
                  <a:pt x="62738" y="98932"/>
                </a:lnTo>
                <a:lnTo>
                  <a:pt x="63500" y="97662"/>
                </a:lnTo>
                <a:lnTo>
                  <a:pt x="64516" y="97408"/>
                </a:lnTo>
                <a:lnTo>
                  <a:pt x="66040" y="96900"/>
                </a:lnTo>
                <a:lnTo>
                  <a:pt x="146430" y="96900"/>
                </a:lnTo>
                <a:lnTo>
                  <a:pt x="146430" y="66293"/>
                </a:lnTo>
                <a:close/>
              </a:path>
              <a:path w="492759" h="299085">
                <a:moveTo>
                  <a:pt x="287782" y="142112"/>
                </a:moveTo>
                <a:lnTo>
                  <a:pt x="160274" y="142112"/>
                </a:lnTo>
                <a:lnTo>
                  <a:pt x="160274" y="257682"/>
                </a:lnTo>
                <a:lnTo>
                  <a:pt x="287782" y="257682"/>
                </a:lnTo>
                <a:lnTo>
                  <a:pt x="287782" y="191262"/>
                </a:lnTo>
                <a:lnTo>
                  <a:pt x="173354" y="191262"/>
                </a:lnTo>
                <a:lnTo>
                  <a:pt x="173354" y="166877"/>
                </a:lnTo>
                <a:lnTo>
                  <a:pt x="287782" y="166877"/>
                </a:lnTo>
                <a:lnTo>
                  <a:pt x="287782" y="142112"/>
                </a:lnTo>
                <a:close/>
              </a:path>
              <a:path w="492759" h="299085">
                <a:moveTo>
                  <a:pt x="405257" y="0"/>
                </a:moveTo>
                <a:lnTo>
                  <a:pt x="300990" y="0"/>
                </a:lnTo>
                <a:lnTo>
                  <a:pt x="300990" y="257682"/>
                </a:lnTo>
                <a:lnTo>
                  <a:pt x="405257" y="257682"/>
                </a:lnTo>
                <a:lnTo>
                  <a:pt x="405257" y="239013"/>
                </a:lnTo>
                <a:lnTo>
                  <a:pt x="321818" y="239013"/>
                </a:lnTo>
                <a:lnTo>
                  <a:pt x="321055" y="238506"/>
                </a:lnTo>
                <a:lnTo>
                  <a:pt x="320548" y="237997"/>
                </a:lnTo>
                <a:lnTo>
                  <a:pt x="319913" y="237744"/>
                </a:lnTo>
                <a:lnTo>
                  <a:pt x="319913" y="25526"/>
                </a:lnTo>
                <a:lnTo>
                  <a:pt x="320548" y="25272"/>
                </a:lnTo>
                <a:lnTo>
                  <a:pt x="321055" y="24764"/>
                </a:lnTo>
                <a:lnTo>
                  <a:pt x="321818" y="24256"/>
                </a:lnTo>
                <a:lnTo>
                  <a:pt x="405257" y="24256"/>
                </a:lnTo>
                <a:lnTo>
                  <a:pt x="405257" y="0"/>
                </a:lnTo>
                <a:close/>
              </a:path>
              <a:path w="492759" h="299085">
                <a:moveTo>
                  <a:pt x="415925" y="153288"/>
                </a:moveTo>
                <a:lnTo>
                  <a:pt x="415925" y="257682"/>
                </a:lnTo>
                <a:lnTo>
                  <a:pt x="447928" y="257682"/>
                </a:lnTo>
                <a:lnTo>
                  <a:pt x="447928" y="186944"/>
                </a:lnTo>
                <a:lnTo>
                  <a:pt x="415925" y="153288"/>
                </a:lnTo>
                <a:close/>
              </a:path>
              <a:path w="492759" h="299085">
                <a:moveTo>
                  <a:pt x="146430" y="217550"/>
                </a:moveTo>
                <a:lnTo>
                  <a:pt x="127508" y="217550"/>
                </a:lnTo>
                <a:lnTo>
                  <a:pt x="129286" y="218058"/>
                </a:lnTo>
                <a:lnTo>
                  <a:pt x="130048" y="219075"/>
                </a:lnTo>
                <a:lnTo>
                  <a:pt x="130810" y="219837"/>
                </a:lnTo>
                <a:lnTo>
                  <a:pt x="131318" y="221106"/>
                </a:lnTo>
                <a:lnTo>
                  <a:pt x="131318" y="235965"/>
                </a:lnTo>
                <a:lnTo>
                  <a:pt x="130810" y="237236"/>
                </a:lnTo>
                <a:lnTo>
                  <a:pt x="130048" y="237997"/>
                </a:lnTo>
                <a:lnTo>
                  <a:pt x="129286" y="239013"/>
                </a:lnTo>
                <a:lnTo>
                  <a:pt x="127508" y="239521"/>
                </a:lnTo>
                <a:lnTo>
                  <a:pt x="146430" y="239521"/>
                </a:lnTo>
                <a:lnTo>
                  <a:pt x="146430" y="217550"/>
                </a:lnTo>
                <a:close/>
              </a:path>
              <a:path w="492759" h="299085">
                <a:moveTo>
                  <a:pt x="348869" y="24256"/>
                </a:moveTo>
                <a:lnTo>
                  <a:pt x="325120" y="24256"/>
                </a:lnTo>
                <a:lnTo>
                  <a:pt x="326136" y="24764"/>
                </a:lnTo>
                <a:lnTo>
                  <a:pt x="326898" y="25526"/>
                </a:lnTo>
                <a:lnTo>
                  <a:pt x="326898" y="237744"/>
                </a:lnTo>
                <a:lnTo>
                  <a:pt x="326136" y="238506"/>
                </a:lnTo>
                <a:lnTo>
                  <a:pt x="325120" y="239013"/>
                </a:lnTo>
                <a:lnTo>
                  <a:pt x="348869" y="239013"/>
                </a:lnTo>
                <a:lnTo>
                  <a:pt x="348615" y="238506"/>
                </a:lnTo>
                <a:lnTo>
                  <a:pt x="348107" y="237997"/>
                </a:lnTo>
                <a:lnTo>
                  <a:pt x="347599" y="237744"/>
                </a:lnTo>
                <a:lnTo>
                  <a:pt x="347091" y="237236"/>
                </a:lnTo>
                <a:lnTo>
                  <a:pt x="347091" y="26543"/>
                </a:lnTo>
                <a:lnTo>
                  <a:pt x="347599" y="25526"/>
                </a:lnTo>
                <a:lnTo>
                  <a:pt x="348107" y="25272"/>
                </a:lnTo>
                <a:lnTo>
                  <a:pt x="348615" y="24764"/>
                </a:lnTo>
                <a:lnTo>
                  <a:pt x="348869" y="24256"/>
                </a:lnTo>
                <a:close/>
              </a:path>
              <a:path w="492759" h="299085">
                <a:moveTo>
                  <a:pt x="376554" y="24256"/>
                </a:moveTo>
                <a:lnTo>
                  <a:pt x="352425" y="24256"/>
                </a:lnTo>
                <a:lnTo>
                  <a:pt x="353314" y="24764"/>
                </a:lnTo>
                <a:lnTo>
                  <a:pt x="354075" y="25526"/>
                </a:lnTo>
                <a:lnTo>
                  <a:pt x="354075" y="237744"/>
                </a:lnTo>
                <a:lnTo>
                  <a:pt x="353314" y="238506"/>
                </a:lnTo>
                <a:lnTo>
                  <a:pt x="352425" y="239013"/>
                </a:lnTo>
                <a:lnTo>
                  <a:pt x="376554" y="239013"/>
                </a:lnTo>
                <a:lnTo>
                  <a:pt x="375285" y="238506"/>
                </a:lnTo>
                <a:lnTo>
                  <a:pt x="374776" y="237744"/>
                </a:lnTo>
                <a:lnTo>
                  <a:pt x="374776" y="25526"/>
                </a:lnTo>
                <a:lnTo>
                  <a:pt x="375285" y="25272"/>
                </a:lnTo>
                <a:lnTo>
                  <a:pt x="375793" y="24764"/>
                </a:lnTo>
                <a:lnTo>
                  <a:pt x="376554" y="24256"/>
                </a:lnTo>
                <a:close/>
              </a:path>
              <a:path w="492759" h="299085">
                <a:moveTo>
                  <a:pt x="405257" y="24256"/>
                </a:moveTo>
                <a:lnTo>
                  <a:pt x="380111" y="24256"/>
                </a:lnTo>
                <a:lnTo>
                  <a:pt x="380365" y="24764"/>
                </a:lnTo>
                <a:lnTo>
                  <a:pt x="381380" y="25272"/>
                </a:lnTo>
                <a:lnTo>
                  <a:pt x="381380" y="25526"/>
                </a:lnTo>
                <a:lnTo>
                  <a:pt x="381635" y="26543"/>
                </a:lnTo>
                <a:lnTo>
                  <a:pt x="381635" y="237236"/>
                </a:lnTo>
                <a:lnTo>
                  <a:pt x="381380" y="237744"/>
                </a:lnTo>
                <a:lnTo>
                  <a:pt x="381380" y="237997"/>
                </a:lnTo>
                <a:lnTo>
                  <a:pt x="380365" y="238506"/>
                </a:lnTo>
                <a:lnTo>
                  <a:pt x="380111" y="239013"/>
                </a:lnTo>
                <a:lnTo>
                  <a:pt x="405257" y="239013"/>
                </a:lnTo>
                <a:lnTo>
                  <a:pt x="405257" y="24256"/>
                </a:lnTo>
                <a:close/>
              </a:path>
              <a:path w="492759" h="299085">
                <a:moveTo>
                  <a:pt x="146430" y="182118"/>
                </a:moveTo>
                <a:lnTo>
                  <a:pt x="86741" y="182118"/>
                </a:lnTo>
                <a:lnTo>
                  <a:pt x="87757" y="183133"/>
                </a:lnTo>
                <a:lnTo>
                  <a:pt x="88519" y="184403"/>
                </a:lnTo>
                <a:lnTo>
                  <a:pt x="89026" y="185674"/>
                </a:lnTo>
                <a:lnTo>
                  <a:pt x="89026" y="200025"/>
                </a:lnTo>
                <a:lnTo>
                  <a:pt x="88519" y="201294"/>
                </a:lnTo>
                <a:lnTo>
                  <a:pt x="87757" y="202564"/>
                </a:lnTo>
                <a:lnTo>
                  <a:pt x="86741" y="203581"/>
                </a:lnTo>
                <a:lnTo>
                  <a:pt x="146430" y="203581"/>
                </a:lnTo>
                <a:lnTo>
                  <a:pt x="146430" y="182118"/>
                </a:lnTo>
                <a:close/>
              </a:path>
              <a:path w="492759" h="299085">
                <a:moveTo>
                  <a:pt x="189738" y="166877"/>
                </a:moveTo>
                <a:lnTo>
                  <a:pt x="185293" y="166877"/>
                </a:lnTo>
                <a:lnTo>
                  <a:pt x="185293" y="191262"/>
                </a:lnTo>
                <a:lnTo>
                  <a:pt x="189738" y="191262"/>
                </a:lnTo>
                <a:lnTo>
                  <a:pt x="189738" y="166877"/>
                </a:lnTo>
                <a:close/>
              </a:path>
              <a:path w="492759" h="299085">
                <a:moveTo>
                  <a:pt x="229362" y="166877"/>
                </a:moveTo>
                <a:lnTo>
                  <a:pt x="225044" y="166877"/>
                </a:lnTo>
                <a:lnTo>
                  <a:pt x="225044" y="191262"/>
                </a:lnTo>
                <a:lnTo>
                  <a:pt x="229362" y="191262"/>
                </a:lnTo>
                <a:lnTo>
                  <a:pt x="229362" y="166877"/>
                </a:lnTo>
                <a:close/>
              </a:path>
              <a:path w="492759" h="299085">
                <a:moveTo>
                  <a:pt x="268477" y="166877"/>
                </a:moveTo>
                <a:lnTo>
                  <a:pt x="264414" y="166877"/>
                </a:lnTo>
                <a:lnTo>
                  <a:pt x="264414" y="191262"/>
                </a:lnTo>
                <a:lnTo>
                  <a:pt x="268477" y="191262"/>
                </a:lnTo>
                <a:lnTo>
                  <a:pt x="268477" y="166877"/>
                </a:lnTo>
                <a:close/>
              </a:path>
              <a:path w="492759" h="299085">
                <a:moveTo>
                  <a:pt x="287782" y="166877"/>
                </a:moveTo>
                <a:lnTo>
                  <a:pt x="276987" y="166877"/>
                </a:lnTo>
                <a:lnTo>
                  <a:pt x="276987" y="191262"/>
                </a:lnTo>
                <a:lnTo>
                  <a:pt x="287782" y="191262"/>
                </a:lnTo>
                <a:lnTo>
                  <a:pt x="287782" y="166877"/>
                </a:lnTo>
                <a:close/>
              </a:path>
              <a:path w="492759" h="299085">
                <a:moveTo>
                  <a:pt x="146430" y="131571"/>
                </a:moveTo>
                <a:lnTo>
                  <a:pt x="127508" y="131571"/>
                </a:lnTo>
                <a:lnTo>
                  <a:pt x="129286" y="131825"/>
                </a:lnTo>
                <a:lnTo>
                  <a:pt x="130048" y="132333"/>
                </a:lnTo>
                <a:lnTo>
                  <a:pt x="130810" y="133603"/>
                </a:lnTo>
                <a:lnTo>
                  <a:pt x="131318" y="134746"/>
                </a:lnTo>
                <a:lnTo>
                  <a:pt x="131318" y="149478"/>
                </a:lnTo>
                <a:lnTo>
                  <a:pt x="130810" y="151002"/>
                </a:lnTo>
                <a:lnTo>
                  <a:pt x="130048" y="152019"/>
                </a:lnTo>
                <a:lnTo>
                  <a:pt x="129286" y="152781"/>
                </a:lnTo>
                <a:lnTo>
                  <a:pt x="127508" y="153288"/>
                </a:lnTo>
                <a:lnTo>
                  <a:pt x="146430" y="153288"/>
                </a:lnTo>
                <a:lnTo>
                  <a:pt x="146430" y="131571"/>
                </a:lnTo>
                <a:close/>
              </a:path>
              <a:path w="492759" h="299085">
                <a:moveTo>
                  <a:pt x="279780" y="124968"/>
                </a:moveTo>
                <a:lnTo>
                  <a:pt x="192277" y="139826"/>
                </a:lnTo>
                <a:lnTo>
                  <a:pt x="192277" y="142112"/>
                </a:lnTo>
                <a:lnTo>
                  <a:pt x="279780" y="142112"/>
                </a:lnTo>
                <a:lnTo>
                  <a:pt x="279780" y="124968"/>
                </a:lnTo>
                <a:close/>
              </a:path>
              <a:path w="492759" h="299085">
                <a:moveTo>
                  <a:pt x="146430" y="96900"/>
                </a:moveTo>
                <a:lnTo>
                  <a:pt x="81152" y="96900"/>
                </a:lnTo>
                <a:lnTo>
                  <a:pt x="82423" y="97408"/>
                </a:lnTo>
                <a:lnTo>
                  <a:pt x="83947" y="97662"/>
                </a:lnTo>
                <a:lnTo>
                  <a:pt x="84709" y="98932"/>
                </a:lnTo>
                <a:lnTo>
                  <a:pt x="84709" y="116586"/>
                </a:lnTo>
                <a:lnTo>
                  <a:pt x="83947" y="117347"/>
                </a:lnTo>
                <a:lnTo>
                  <a:pt x="82423" y="118109"/>
                </a:lnTo>
                <a:lnTo>
                  <a:pt x="81152" y="118618"/>
                </a:lnTo>
                <a:lnTo>
                  <a:pt x="146430" y="118618"/>
                </a:lnTo>
                <a:lnTo>
                  <a:pt x="146430" y="96900"/>
                </a:lnTo>
                <a:close/>
              </a:path>
              <a:path w="492759" h="299085">
                <a:moveTo>
                  <a:pt x="132079" y="42799"/>
                </a:moveTo>
                <a:lnTo>
                  <a:pt x="130810" y="42799"/>
                </a:lnTo>
                <a:lnTo>
                  <a:pt x="80391" y="51307"/>
                </a:lnTo>
                <a:lnTo>
                  <a:pt x="79121" y="51562"/>
                </a:lnTo>
                <a:lnTo>
                  <a:pt x="77850" y="52577"/>
                </a:lnTo>
                <a:lnTo>
                  <a:pt x="77089" y="53847"/>
                </a:lnTo>
                <a:lnTo>
                  <a:pt x="77089" y="66293"/>
                </a:lnTo>
                <a:lnTo>
                  <a:pt x="134366" y="66293"/>
                </a:lnTo>
                <a:lnTo>
                  <a:pt x="134366" y="45719"/>
                </a:lnTo>
                <a:lnTo>
                  <a:pt x="133858" y="44576"/>
                </a:lnTo>
                <a:lnTo>
                  <a:pt x="133603" y="43052"/>
                </a:lnTo>
                <a:lnTo>
                  <a:pt x="132079" y="42799"/>
                </a:lnTo>
                <a:close/>
              </a:path>
            </a:pathLst>
          </a:custGeom>
          <a:solidFill>
            <a:srgbClr val="0E4B82"/>
          </a:solidFill>
        </p:spPr>
        <p:txBody>
          <a:bodyPr wrap="square" lIns="0" tIns="0" rIns="0" bIns="0" rtlCol="0"/>
          <a:lstStyle/>
          <a:p/>
        </p:txBody>
      </p:sp>
      <p:sp>
        <p:nvSpPr>
          <p:cNvPr id="113" name="object 113"/>
          <p:cNvSpPr txBox="1"/>
          <p:nvPr/>
        </p:nvSpPr>
        <p:spPr>
          <a:xfrm>
            <a:off x="10878566" y="4170934"/>
            <a:ext cx="752475" cy="269240"/>
          </a:xfrm>
          <a:prstGeom prst="rect">
            <a:avLst/>
          </a:prstGeom>
        </p:spPr>
        <p:txBody>
          <a:bodyPr vert="horz" wrap="square" lIns="0" tIns="12065" rIns="0" bIns="0" rtlCol="0">
            <a:spAutoFit/>
          </a:bodyPr>
          <a:lstStyle/>
          <a:p>
            <a:pPr>
              <a:lnSpc>
                <a:spcPct val="100000"/>
              </a:lnSpc>
              <a:spcBef>
                <a:spcPts val="95"/>
              </a:spcBef>
            </a:pPr>
            <a:r>
              <a:rPr sz="1600" spc="40" dirty="0">
                <a:latin typeface="Trebuchet MS" panose="020B0603020202020204"/>
                <a:cs typeface="Trebuchet MS" panose="020B0603020202020204"/>
              </a:rPr>
              <a:t>Campus</a:t>
            </a:r>
            <a:endParaRPr sz="1600">
              <a:latin typeface="Trebuchet MS" panose="020B0603020202020204"/>
              <a:cs typeface="Trebuchet MS" panose="020B0603020202020204"/>
            </a:endParaRPr>
          </a:p>
        </p:txBody>
      </p:sp>
      <p:sp>
        <p:nvSpPr>
          <p:cNvPr id="114" name="object 114"/>
          <p:cNvSpPr txBox="1"/>
          <p:nvPr/>
        </p:nvSpPr>
        <p:spPr>
          <a:xfrm>
            <a:off x="10976102" y="5563006"/>
            <a:ext cx="654050" cy="269240"/>
          </a:xfrm>
          <a:prstGeom prst="rect">
            <a:avLst/>
          </a:prstGeom>
        </p:spPr>
        <p:txBody>
          <a:bodyPr vert="horz" wrap="square" lIns="0" tIns="12065" rIns="0" bIns="0" rtlCol="0">
            <a:spAutoFit/>
          </a:bodyPr>
          <a:lstStyle/>
          <a:p>
            <a:pPr>
              <a:lnSpc>
                <a:spcPct val="100000"/>
              </a:lnSpc>
              <a:spcBef>
                <a:spcPts val="95"/>
              </a:spcBef>
            </a:pPr>
            <a:r>
              <a:rPr sz="1600" spc="15" dirty="0">
                <a:latin typeface="Trebuchet MS" panose="020B0603020202020204"/>
                <a:cs typeface="Trebuchet MS" panose="020B0603020202020204"/>
              </a:rPr>
              <a:t>Branch</a:t>
            </a:r>
            <a:endParaRPr sz="1600">
              <a:latin typeface="Trebuchet MS" panose="020B0603020202020204"/>
              <a:cs typeface="Trebuchet MS" panose="020B0603020202020204"/>
            </a:endParaRPr>
          </a:p>
        </p:txBody>
      </p:sp>
      <p:sp>
        <p:nvSpPr>
          <p:cNvPr id="115" name="object 115"/>
          <p:cNvSpPr/>
          <p:nvPr/>
        </p:nvSpPr>
        <p:spPr>
          <a:xfrm>
            <a:off x="11023092" y="5187696"/>
            <a:ext cx="373380" cy="117475"/>
          </a:xfrm>
          <a:custGeom>
            <a:avLst/>
            <a:gdLst/>
            <a:ahLst/>
            <a:cxnLst/>
            <a:rect l="l" t="t" r="r" b="b"/>
            <a:pathLst>
              <a:path w="373379" h="117475">
                <a:moveTo>
                  <a:pt x="186689" y="0"/>
                </a:moveTo>
                <a:lnTo>
                  <a:pt x="0" y="117347"/>
                </a:lnTo>
                <a:lnTo>
                  <a:pt x="373379" y="117347"/>
                </a:lnTo>
                <a:lnTo>
                  <a:pt x="186689" y="0"/>
                </a:lnTo>
                <a:close/>
              </a:path>
            </a:pathLst>
          </a:custGeom>
          <a:solidFill>
            <a:srgbClr val="0E4B82"/>
          </a:solidFill>
        </p:spPr>
        <p:txBody>
          <a:bodyPr wrap="square" lIns="0" tIns="0" rIns="0" bIns="0" rtlCol="0"/>
          <a:lstStyle/>
          <a:p/>
        </p:txBody>
      </p:sp>
      <p:sp>
        <p:nvSpPr>
          <p:cNvPr id="116" name="object 116"/>
          <p:cNvSpPr/>
          <p:nvPr/>
        </p:nvSpPr>
        <p:spPr>
          <a:xfrm>
            <a:off x="11023092" y="5468620"/>
            <a:ext cx="375285" cy="0"/>
          </a:xfrm>
          <a:custGeom>
            <a:avLst/>
            <a:gdLst/>
            <a:ahLst/>
            <a:cxnLst/>
            <a:rect l="l" t="t" r="r" b="b"/>
            <a:pathLst>
              <a:path w="375284">
                <a:moveTo>
                  <a:pt x="0" y="0"/>
                </a:moveTo>
                <a:lnTo>
                  <a:pt x="374903" y="0"/>
                </a:lnTo>
              </a:path>
            </a:pathLst>
          </a:custGeom>
          <a:ln w="22860">
            <a:solidFill>
              <a:srgbClr val="0E4B82"/>
            </a:solidFill>
          </a:ln>
        </p:spPr>
        <p:txBody>
          <a:bodyPr wrap="square" lIns="0" tIns="0" rIns="0" bIns="0" rtlCol="0"/>
          <a:lstStyle/>
          <a:p/>
        </p:txBody>
      </p:sp>
      <p:sp>
        <p:nvSpPr>
          <p:cNvPr id="117" name="object 117"/>
          <p:cNvSpPr/>
          <p:nvPr/>
        </p:nvSpPr>
        <p:spPr>
          <a:xfrm>
            <a:off x="11023092" y="5407659"/>
            <a:ext cx="33020" cy="49530"/>
          </a:xfrm>
          <a:custGeom>
            <a:avLst/>
            <a:gdLst/>
            <a:ahLst/>
            <a:cxnLst/>
            <a:rect l="l" t="t" r="r" b="b"/>
            <a:pathLst>
              <a:path w="33020" h="49529">
                <a:moveTo>
                  <a:pt x="0" y="49529"/>
                </a:moveTo>
                <a:lnTo>
                  <a:pt x="33019" y="49529"/>
                </a:lnTo>
                <a:lnTo>
                  <a:pt x="33019" y="0"/>
                </a:lnTo>
                <a:lnTo>
                  <a:pt x="0" y="0"/>
                </a:lnTo>
                <a:lnTo>
                  <a:pt x="0" y="49529"/>
                </a:lnTo>
                <a:close/>
              </a:path>
            </a:pathLst>
          </a:custGeom>
          <a:solidFill>
            <a:srgbClr val="0E4B82"/>
          </a:solidFill>
        </p:spPr>
        <p:txBody>
          <a:bodyPr wrap="square" lIns="0" tIns="0" rIns="0" bIns="0" rtlCol="0"/>
          <a:lstStyle/>
          <a:p/>
        </p:txBody>
      </p:sp>
      <p:sp>
        <p:nvSpPr>
          <p:cNvPr id="118" name="object 118"/>
          <p:cNvSpPr/>
          <p:nvPr/>
        </p:nvSpPr>
        <p:spPr>
          <a:xfrm>
            <a:off x="11023092" y="5398770"/>
            <a:ext cx="375285" cy="0"/>
          </a:xfrm>
          <a:custGeom>
            <a:avLst/>
            <a:gdLst/>
            <a:ahLst/>
            <a:cxnLst/>
            <a:rect l="l" t="t" r="r" b="b"/>
            <a:pathLst>
              <a:path w="375284">
                <a:moveTo>
                  <a:pt x="0" y="0"/>
                </a:moveTo>
                <a:lnTo>
                  <a:pt x="374903" y="0"/>
                </a:lnTo>
              </a:path>
            </a:pathLst>
          </a:custGeom>
          <a:ln w="17780">
            <a:solidFill>
              <a:srgbClr val="0E4B82"/>
            </a:solidFill>
          </a:ln>
        </p:spPr>
        <p:txBody>
          <a:bodyPr wrap="square" lIns="0" tIns="0" rIns="0" bIns="0" rtlCol="0"/>
          <a:lstStyle/>
          <a:p/>
        </p:txBody>
      </p:sp>
      <p:sp>
        <p:nvSpPr>
          <p:cNvPr id="119" name="object 119"/>
          <p:cNvSpPr/>
          <p:nvPr/>
        </p:nvSpPr>
        <p:spPr>
          <a:xfrm>
            <a:off x="11023092" y="5339079"/>
            <a:ext cx="33020" cy="50800"/>
          </a:xfrm>
          <a:custGeom>
            <a:avLst/>
            <a:gdLst/>
            <a:ahLst/>
            <a:cxnLst/>
            <a:rect l="l" t="t" r="r" b="b"/>
            <a:pathLst>
              <a:path w="33020" h="50800">
                <a:moveTo>
                  <a:pt x="0" y="50800"/>
                </a:moveTo>
                <a:lnTo>
                  <a:pt x="33019" y="50800"/>
                </a:lnTo>
                <a:lnTo>
                  <a:pt x="33019" y="0"/>
                </a:lnTo>
                <a:lnTo>
                  <a:pt x="0" y="0"/>
                </a:lnTo>
                <a:lnTo>
                  <a:pt x="0" y="50800"/>
                </a:lnTo>
                <a:close/>
              </a:path>
            </a:pathLst>
          </a:custGeom>
          <a:solidFill>
            <a:srgbClr val="0E4B82"/>
          </a:solidFill>
        </p:spPr>
        <p:txBody>
          <a:bodyPr wrap="square" lIns="0" tIns="0" rIns="0" bIns="0" rtlCol="0"/>
          <a:lstStyle/>
          <a:p/>
        </p:txBody>
      </p:sp>
      <p:sp>
        <p:nvSpPr>
          <p:cNvPr id="120" name="object 120"/>
          <p:cNvSpPr/>
          <p:nvPr/>
        </p:nvSpPr>
        <p:spPr>
          <a:xfrm>
            <a:off x="11023092" y="5328920"/>
            <a:ext cx="375285" cy="0"/>
          </a:xfrm>
          <a:custGeom>
            <a:avLst/>
            <a:gdLst/>
            <a:ahLst/>
            <a:cxnLst/>
            <a:rect l="l" t="t" r="r" b="b"/>
            <a:pathLst>
              <a:path w="375284">
                <a:moveTo>
                  <a:pt x="0" y="0"/>
                </a:moveTo>
                <a:lnTo>
                  <a:pt x="374903" y="0"/>
                </a:lnTo>
              </a:path>
            </a:pathLst>
          </a:custGeom>
          <a:ln w="20319">
            <a:solidFill>
              <a:srgbClr val="0E4B82"/>
            </a:solidFill>
          </a:ln>
        </p:spPr>
        <p:txBody>
          <a:bodyPr wrap="square" lIns="0" tIns="0" rIns="0" bIns="0" rtlCol="0"/>
          <a:lstStyle/>
          <a:p/>
        </p:txBody>
      </p:sp>
      <p:sp>
        <p:nvSpPr>
          <p:cNvPr id="121" name="object 121"/>
          <p:cNvSpPr/>
          <p:nvPr/>
        </p:nvSpPr>
        <p:spPr>
          <a:xfrm>
            <a:off x="11123168" y="5407533"/>
            <a:ext cx="13970" cy="50165"/>
          </a:xfrm>
          <a:custGeom>
            <a:avLst/>
            <a:gdLst/>
            <a:ahLst/>
            <a:cxnLst/>
            <a:rect l="l" t="t" r="r" b="b"/>
            <a:pathLst>
              <a:path w="13970" h="50164">
                <a:moveTo>
                  <a:pt x="13461" y="0"/>
                </a:moveTo>
                <a:lnTo>
                  <a:pt x="0" y="0"/>
                </a:lnTo>
                <a:lnTo>
                  <a:pt x="0" y="50037"/>
                </a:lnTo>
                <a:lnTo>
                  <a:pt x="13461" y="50037"/>
                </a:lnTo>
                <a:lnTo>
                  <a:pt x="13461" y="0"/>
                </a:lnTo>
                <a:close/>
              </a:path>
            </a:pathLst>
          </a:custGeom>
          <a:solidFill>
            <a:srgbClr val="0E4B82"/>
          </a:solidFill>
        </p:spPr>
        <p:txBody>
          <a:bodyPr wrap="square" lIns="0" tIns="0" rIns="0" bIns="0" rtlCol="0"/>
          <a:lstStyle/>
          <a:p/>
        </p:txBody>
      </p:sp>
      <p:sp>
        <p:nvSpPr>
          <p:cNvPr id="122" name="object 122"/>
          <p:cNvSpPr/>
          <p:nvPr/>
        </p:nvSpPr>
        <p:spPr>
          <a:xfrm>
            <a:off x="11203813" y="5407533"/>
            <a:ext cx="13970" cy="50165"/>
          </a:xfrm>
          <a:custGeom>
            <a:avLst/>
            <a:gdLst/>
            <a:ahLst/>
            <a:cxnLst/>
            <a:rect l="l" t="t" r="r" b="b"/>
            <a:pathLst>
              <a:path w="13970" h="50164">
                <a:moveTo>
                  <a:pt x="13461" y="0"/>
                </a:moveTo>
                <a:lnTo>
                  <a:pt x="0" y="0"/>
                </a:lnTo>
                <a:lnTo>
                  <a:pt x="0" y="50037"/>
                </a:lnTo>
                <a:lnTo>
                  <a:pt x="13461" y="50037"/>
                </a:lnTo>
                <a:lnTo>
                  <a:pt x="13461" y="0"/>
                </a:lnTo>
                <a:close/>
              </a:path>
            </a:pathLst>
          </a:custGeom>
          <a:solidFill>
            <a:srgbClr val="0E4B82"/>
          </a:solidFill>
        </p:spPr>
        <p:txBody>
          <a:bodyPr wrap="square" lIns="0" tIns="0" rIns="0" bIns="0" rtlCol="0"/>
          <a:lstStyle/>
          <a:p/>
        </p:txBody>
      </p:sp>
      <p:sp>
        <p:nvSpPr>
          <p:cNvPr id="123" name="object 123"/>
          <p:cNvSpPr/>
          <p:nvPr/>
        </p:nvSpPr>
        <p:spPr>
          <a:xfrm>
            <a:off x="11284331" y="5407533"/>
            <a:ext cx="13970" cy="50165"/>
          </a:xfrm>
          <a:custGeom>
            <a:avLst/>
            <a:gdLst/>
            <a:ahLst/>
            <a:cxnLst/>
            <a:rect l="l" t="t" r="r" b="b"/>
            <a:pathLst>
              <a:path w="13970" h="50164">
                <a:moveTo>
                  <a:pt x="13589" y="0"/>
                </a:moveTo>
                <a:lnTo>
                  <a:pt x="0" y="0"/>
                </a:lnTo>
                <a:lnTo>
                  <a:pt x="0" y="50037"/>
                </a:lnTo>
                <a:lnTo>
                  <a:pt x="13589" y="50037"/>
                </a:lnTo>
                <a:lnTo>
                  <a:pt x="13589" y="0"/>
                </a:lnTo>
                <a:close/>
              </a:path>
            </a:pathLst>
          </a:custGeom>
          <a:solidFill>
            <a:srgbClr val="0E4B82"/>
          </a:solidFill>
        </p:spPr>
        <p:txBody>
          <a:bodyPr wrap="square" lIns="0" tIns="0" rIns="0" bIns="0" rtlCol="0"/>
          <a:lstStyle/>
          <a:p/>
        </p:txBody>
      </p:sp>
      <p:sp>
        <p:nvSpPr>
          <p:cNvPr id="124" name="object 124"/>
          <p:cNvSpPr/>
          <p:nvPr/>
        </p:nvSpPr>
        <p:spPr>
          <a:xfrm>
            <a:off x="11364976" y="5407533"/>
            <a:ext cx="33020" cy="50165"/>
          </a:xfrm>
          <a:custGeom>
            <a:avLst/>
            <a:gdLst/>
            <a:ahLst/>
            <a:cxnLst/>
            <a:rect l="l" t="t" r="r" b="b"/>
            <a:pathLst>
              <a:path w="33020" h="50164">
                <a:moveTo>
                  <a:pt x="33020" y="0"/>
                </a:moveTo>
                <a:lnTo>
                  <a:pt x="0" y="0"/>
                </a:lnTo>
                <a:lnTo>
                  <a:pt x="0" y="50037"/>
                </a:lnTo>
                <a:lnTo>
                  <a:pt x="33020" y="50037"/>
                </a:lnTo>
                <a:lnTo>
                  <a:pt x="33020" y="0"/>
                </a:lnTo>
                <a:close/>
              </a:path>
            </a:pathLst>
          </a:custGeom>
          <a:solidFill>
            <a:srgbClr val="0E4B82"/>
          </a:solidFill>
        </p:spPr>
        <p:txBody>
          <a:bodyPr wrap="square" lIns="0" tIns="0" rIns="0" bIns="0" rtlCol="0"/>
          <a:lstStyle/>
          <a:p/>
        </p:txBody>
      </p:sp>
      <p:sp>
        <p:nvSpPr>
          <p:cNvPr id="125" name="object 125"/>
          <p:cNvSpPr/>
          <p:nvPr/>
        </p:nvSpPr>
        <p:spPr>
          <a:xfrm>
            <a:off x="11123168" y="5339460"/>
            <a:ext cx="13970" cy="50165"/>
          </a:xfrm>
          <a:custGeom>
            <a:avLst/>
            <a:gdLst/>
            <a:ahLst/>
            <a:cxnLst/>
            <a:rect l="l" t="t" r="r" b="b"/>
            <a:pathLst>
              <a:path w="13970" h="50164">
                <a:moveTo>
                  <a:pt x="13461" y="0"/>
                </a:moveTo>
                <a:lnTo>
                  <a:pt x="0" y="0"/>
                </a:lnTo>
                <a:lnTo>
                  <a:pt x="0" y="50037"/>
                </a:lnTo>
                <a:lnTo>
                  <a:pt x="13461" y="50037"/>
                </a:lnTo>
                <a:lnTo>
                  <a:pt x="13461" y="0"/>
                </a:lnTo>
                <a:close/>
              </a:path>
            </a:pathLst>
          </a:custGeom>
          <a:solidFill>
            <a:srgbClr val="0E4B82"/>
          </a:solidFill>
        </p:spPr>
        <p:txBody>
          <a:bodyPr wrap="square" lIns="0" tIns="0" rIns="0" bIns="0" rtlCol="0"/>
          <a:lstStyle/>
          <a:p/>
        </p:txBody>
      </p:sp>
      <p:sp>
        <p:nvSpPr>
          <p:cNvPr id="126" name="object 126"/>
          <p:cNvSpPr/>
          <p:nvPr/>
        </p:nvSpPr>
        <p:spPr>
          <a:xfrm>
            <a:off x="11203813" y="5339460"/>
            <a:ext cx="13970" cy="50165"/>
          </a:xfrm>
          <a:custGeom>
            <a:avLst/>
            <a:gdLst/>
            <a:ahLst/>
            <a:cxnLst/>
            <a:rect l="l" t="t" r="r" b="b"/>
            <a:pathLst>
              <a:path w="13970" h="50164">
                <a:moveTo>
                  <a:pt x="13461" y="0"/>
                </a:moveTo>
                <a:lnTo>
                  <a:pt x="0" y="0"/>
                </a:lnTo>
                <a:lnTo>
                  <a:pt x="0" y="50037"/>
                </a:lnTo>
                <a:lnTo>
                  <a:pt x="13461" y="50037"/>
                </a:lnTo>
                <a:lnTo>
                  <a:pt x="13461" y="0"/>
                </a:lnTo>
                <a:close/>
              </a:path>
            </a:pathLst>
          </a:custGeom>
          <a:solidFill>
            <a:srgbClr val="0E4B82"/>
          </a:solidFill>
        </p:spPr>
        <p:txBody>
          <a:bodyPr wrap="square" lIns="0" tIns="0" rIns="0" bIns="0" rtlCol="0"/>
          <a:lstStyle/>
          <a:p/>
        </p:txBody>
      </p:sp>
      <p:sp>
        <p:nvSpPr>
          <p:cNvPr id="127" name="object 127"/>
          <p:cNvSpPr/>
          <p:nvPr/>
        </p:nvSpPr>
        <p:spPr>
          <a:xfrm>
            <a:off x="11284331" y="5339460"/>
            <a:ext cx="13970" cy="50165"/>
          </a:xfrm>
          <a:custGeom>
            <a:avLst/>
            <a:gdLst/>
            <a:ahLst/>
            <a:cxnLst/>
            <a:rect l="l" t="t" r="r" b="b"/>
            <a:pathLst>
              <a:path w="13970" h="50164">
                <a:moveTo>
                  <a:pt x="13589" y="0"/>
                </a:moveTo>
                <a:lnTo>
                  <a:pt x="0" y="0"/>
                </a:lnTo>
                <a:lnTo>
                  <a:pt x="0" y="50037"/>
                </a:lnTo>
                <a:lnTo>
                  <a:pt x="13589" y="50037"/>
                </a:lnTo>
                <a:lnTo>
                  <a:pt x="13589" y="0"/>
                </a:lnTo>
                <a:close/>
              </a:path>
            </a:pathLst>
          </a:custGeom>
          <a:solidFill>
            <a:srgbClr val="0E4B82"/>
          </a:solidFill>
        </p:spPr>
        <p:txBody>
          <a:bodyPr wrap="square" lIns="0" tIns="0" rIns="0" bIns="0" rtlCol="0"/>
          <a:lstStyle/>
          <a:p/>
        </p:txBody>
      </p:sp>
      <p:sp>
        <p:nvSpPr>
          <p:cNvPr id="128" name="object 128"/>
          <p:cNvSpPr/>
          <p:nvPr/>
        </p:nvSpPr>
        <p:spPr>
          <a:xfrm>
            <a:off x="11364976" y="5339460"/>
            <a:ext cx="33020" cy="50165"/>
          </a:xfrm>
          <a:custGeom>
            <a:avLst/>
            <a:gdLst/>
            <a:ahLst/>
            <a:cxnLst/>
            <a:rect l="l" t="t" r="r" b="b"/>
            <a:pathLst>
              <a:path w="33020" h="50164">
                <a:moveTo>
                  <a:pt x="33020" y="0"/>
                </a:moveTo>
                <a:lnTo>
                  <a:pt x="0" y="0"/>
                </a:lnTo>
                <a:lnTo>
                  <a:pt x="0" y="50037"/>
                </a:lnTo>
                <a:lnTo>
                  <a:pt x="33020" y="50037"/>
                </a:lnTo>
                <a:lnTo>
                  <a:pt x="33020" y="0"/>
                </a:lnTo>
                <a:close/>
              </a:path>
            </a:pathLst>
          </a:custGeom>
          <a:solidFill>
            <a:srgbClr val="0E4B82"/>
          </a:solidFill>
        </p:spPr>
        <p:txBody>
          <a:bodyPr wrap="square" lIns="0" tIns="0" rIns="0" bIns="0" rtlCol="0"/>
          <a:lstStyle/>
          <a:p/>
        </p:txBody>
      </p:sp>
      <p:sp>
        <p:nvSpPr>
          <p:cNvPr id="129" name="object 129"/>
          <p:cNvSpPr/>
          <p:nvPr/>
        </p:nvSpPr>
        <p:spPr>
          <a:xfrm>
            <a:off x="9890759" y="4861559"/>
            <a:ext cx="1578610" cy="1905"/>
          </a:xfrm>
          <a:custGeom>
            <a:avLst/>
            <a:gdLst/>
            <a:ahLst/>
            <a:cxnLst/>
            <a:rect l="l" t="t" r="r" b="b"/>
            <a:pathLst>
              <a:path w="1578609" h="1904">
                <a:moveTo>
                  <a:pt x="0" y="0"/>
                </a:moveTo>
                <a:lnTo>
                  <a:pt x="1578229" y="1396"/>
                </a:lnTo>
              </a:path>
            </a:pathLst>
          </a:custGeom>
          <a:ln w="6096">
            <a:solidFill>
              <a:srgbClr val="0E4B82"/>
            </a:solidFill>
            <a:prstDash val="sysDot"/>
          </a:ln>
        </p:spPr>
        <p:txBody>
          <a:bodyPr wrap="square" lIns="0" tIns="0" rIns="0" bIns="0" rtlCol="0"/>
          <a:lstStyle/>
          <a:p/>
        </p:txBody>
      </p:sp>
      <p:sp>
        <p:nvSpPr>
          <p:cNvPr id="130" name="object 130"/>
          <p:cNvSpPr/>
          <p:nvPr/>
        </p:nvSpPr>
        <p:spPr>
          <a:xfrm>
            <a:off x="11422380" y="6010655"/>
            <a:ext cx="472440" cy="1270"/>
          </a:xfrm>
          <a:custGeom>
            <a:avLst/>
            <a:gdLst/>
            <a:ahLst/>
            <a:cxnLst/>
            <a:rect l="l" t="t" r="r" b="b"/>
            <a:pathLst>
              <a:path w="472440" h="1270">
                <a:moveTo>
                  <a:pt x="472059" y="698"/>
                </a:moveTo>
                <a:lnTo>
                  <a:pt x="0" y="0"/>
                </a:lnTo>
              </a:path>
            </a:pathLst>
          </a:custGeom>
          <a:ln w="6096">
            <a:solidFill>
              <a:srgbClr val="0E4B82"/>
            </a:solidFill>
            <a:prstDash val="sysDot"/>
          </a:ln>
        </p:spPr>
        <p:txBody>
          <a:bodyPr wrap="square" lIns="0" tIns="0" rIns="0" bIns="0" rtlCol="0"/>
          <a:lstStyle/>
          <a:p/>
        </p:txBody>
      </p:sp>
      <p:sp>
        <p:nvSpPr>
          <p:cNvPr id="131" name="object 131"/>
          <p:cNvSpPr/>
          <p:nvPr/>
        </p:nvSpPr>
        <p:spPr>
          <a:xfrm>
            <a:off x="6699504" y="5607558"/>
            <a:ext cx="143510" cy="0"/>
          </a:xfrm>
          <a:custGeom>
            <a:avLst/>
            <a:gdLst/>
            <a:ahLst/>
            <a:cxnLst/>
            <a:rect l="l" t="t" r="r" b="b"/>
            <a:pathLst>
              <a:path w="143509">
                <a:moveTo>
                  <a:pt x="0" y="0"/>
                </a:moveTo>
                <a:lnTo>
                  <a:pt x="143255" y="0"/>
                </a:lnTo>
              </a:path>
            </a:pathLst>
          </a:custGeom>
          <a:ln w="80772">
            <a:solidFill>
              <a:srgbClr val="0E4B82"/>
            </a:solidFill>
          </a:ln>
        </p:spPr>
        <p:txBody>
          <a:bodyPr wrap="square" lIns="0" tIns="0" rIns="0" bIns="0" rtlCol="0"/>
          <a:lstStyle/>
          <a:p/>
        </p:txBody>
      </p:sp>
      <p:sp>
        <p:nvSpPr>
          <p:cNvPr id="132" name="object 132"/>
          <p:cNvSpPr/>
          <p:nvPr/>
        </p:nvSpPr>
        <p:spPr>
          <a:xfrm>
            <a:off x="6699504" y="5698997"/>
            <a:ext cx="143510" cy="0"/>
          </a:xfrm>
          <a:custGeom>
            <a:avLst/>
            <a:gdLst/>
            <a:ahLst/>
            <a:cxnLst/>
            <a:rect l="l" t="t" r="r" b="b"/>
            <a:pathLst>
              <a:path w="143509">
                <a:moveTo>
                  <a:pt x="0" y="0"/>
                </a:moveTo>
                <a:lnTo>
                  <a:pt x="143255" y="0"/>
                </a:lnTo>
              </a:path>
            </a:pathLst>
          </a:custGeom>
          <a:ln w="80772">
            <a:solidFill>
              <a:srgbClr val="0E4B82"/>
            </a:solidFill>
          </a:ln>
        </p:spPr>
        <p:txBody>
          <a:bodyPr wrap="square" lIns="0" tIns="0" rIns="0" bIns="0" rtlCol="0"/>
          <a:lstStyle/>
          <a:p/>
        </p:txBody>
      </p:sp>
      <p:sp>
        <p:nvSpPr>
          <p:cNvPr id="133" name="object 133"/>
          <p:cNvSpPr/>
          <p:nvPr/>
        </p:nvSpPr>
        <p:spPr>
          <a:xfrm>
            <a:off x="6699504" y="5793485"/>
            <a:ext cx="143510" cy="0"/>
          </a:xfrm>
          <a:custGeom>
            <a:avLst/>
            <a:gdLst/>
            <a:ahLst/>
            <a:cxnLst/>
            <a:rect l="l" t="t" r="r" b="b"/>
            <a:pathLst>
              <a:path w="143509">
                <a:moveTo>
                  <a:pt x="0" y="0"/>
                </a:moveTo>
                <a:lnTo>
                  <a:pt x="143255" y="0"/>
                </a:lnTo>
              </a:path>
            </a:pathLst>
          </a:custGeom>
          <a:ln w="80772">
            <a:solidFill>
              <a:srgbClr val="0E4B82"/>
            </a:solidFill>
          </a:ln>
        </p:spPr>
        <p:txBody>
          <a:bodyPr wrap="square" lIns="0" tIns="0" rIns="0" bIns="0" rtlCol="0"/>
          <a:lstStyle/>
          <a:p/>
        </p:txBody>
      </p:sp>
      <p:sp>
        <p:nvSpPr>
          <p:cNvPr id="134" name="object 134"/>
          <p:cNvSpPr/>
          <p:nvPr/>
        </p:nvSpPr>
        <p:spPr>
          <a:xfrm>
            <a:off x="6553200" y="5570220"/>
            <a:ext cx="137160" cy="266700"/>
          </a:xfrm>
          <a:custGeom>
            <a:avLst/>
            <a:gdLst/>
            <a:ahLst/>
            <a:cxnLst/>
            <a:rect l="l" t="t" r="r" b="b"/>
            <a:pathLst>
              <a:path w="137159" h="266700">
                <a:moveTo>
                  <a:pt x="134111" y="265429"/>
                </a:moveTo>
                <a:lnTo>
                  <a:pt x="3048" y="265429"/>
                </a:lnTo>
                <a:lnTo>
                  <a:pt x="3555" y="266699"/>
                </a:lnTo>
                <a:lnTo>
                  <a:pt x="133603" y="266699"/>
                </a:lnTo>
                <a:lnTo>
                  <a:pt x="134111" y="265429"/>
                </a:lnTo>
                <a:close/>
              </a:path>
              <a:path w="137159" h="266700">
                <a:moveTo>
                  <a:pt x="135635" y="264159"/>
                </a:moveTo>
                <a:lnTo>
                  <a:pt x="1524" y="264159"/>
                </a:lnTo>
                <a:lnTo>
                  <a:pt x="1650" y="265429"/>
                </a:lnTo>
                <a:lnTo>
                  <a:pt x="135508" y="265429"/>
                </a:lnTo>
                <a:lnTo>
                  <a:pt x="135635" y="264159"/>
                </a:lnTo>
                <a:close/>
              </a:path>
              <a:path w="137159" h="266700">
                <a:moveTo>
                  <a:pt x="137032" y="261619"/>
                </a:moveTo>
                <a:lnTo>
                  <a:pt x="126" y="261619"/>
                </a:lnTo>
                <a:lnTo>
                  <a:pt x="1016" y="264159"/>
                </a:lnTo>
                <a:lnTo>
                  <a:pt x="136271" y="264159"/>
                </a:lnTo>
                <a:lnTo>
                  <a:pt x="137032" y="261619"/>
                </a:lnTo>
                <a:close/>
              </a:path>
              <a:path w="137159" h="266700">
                <a:moveTo>
                  <a:pt x="137159" y="6349"/>
                </a:moveTo>
                <a:lnTo>
                  <a:pt x="0" y="6349"/>
                </a:lnTo>
                <a:lnTo>
                  <a:pt x="0" y="261619"/>
                </a:lnTo>
                <a:lnTo>
                  <a:pt x="137159" y="261619"/>
                </a:lnTo>
                <a:lnTo>
                  <a:pt x="137159" y="247649"/>
                </a:lnTo>
                <a:lnTo>
                  <a:pt x="68072" y="247649"/>
                </a:lnTo>
                <a:lnTo>
                  <a:pt x="66675" y="246379"/>
                </a:lnTo>
                <a:lnTo>
                  <a:pt x="64516" y="246379"/>
                </a:lnTo>
                <a:lnTo>
                  <a:pt x="63373" y="245109"/>
                </a:lnTo>
                <a:lnTo>
                  <a:pt x="61975" y="245109"/>
                </a:lnTo>
                <a:lnTo>
                  <a:pt x="61214" y="243839"/>
                </a:lnTo>
                <a:lnTo>
                  <a:pt x="60198" y="242569"/>
                </a:lnTo>
                <a:lnTo>
                  <a:pt x="59817" y="241299"/>
                </a:lnTo>
                <a:lnTo>
                  <a:pt x="59563" y="241299"/>
                </a:lnTo>
                <a:lnTo>
                  <a:pt x="59563" y="240029"/>
                </a:lnTo>
                <a:lnTo>
                  <a:pt x="59308" y="240029"/>
                </a:lnTo>
                <a:lnTo>
                  <a:pt x="59435" y="238759"/>
                </a:lnTo>
                <a:lnTo>
                  <a:pt x="59435" y="237489"/>
                </a:lnTo>
                <a:lnTo>
                  <a:pt x="59563" y="237489"/>
                </a:lnTo>
                <a:lnTo>
                  <a:pt x="59817" y="236219"/>
                </a:lnTo>
                <a:lnTo>
                  <a:pt x="60071" y="236219"/>
                </a:lnTo>
                <a:lnTo>
                  <a:pt x="60198" y="234949"/>
                </a:lnTo>
                <a:lnTo>
                  <a:pt x="60959" y="234949"/>
                </a:lnTo>
                <a:lnTo>
                  <a:pt x="61975" y="233679"/>
                </a:lnTo>
                <a:lnTo>
                  <a:pt x="62738" y="232409"/>
                </a:lnTo>
                <a:lnTo>
                  <a:pt x="64134" y="232409"/>
                </a:lnTo>
                <a:lnTo>
                  <a:pt x="64516" y="231139"/>
                </a:lnTo>
                <a:lnTo>
                  <a:pt x="137159" y="231139"/>
                </a:lnTo>
                <a:lnTo>
                  <a:pt x="137159" y="210819"/>
                </a:lnTo>
                <a:lnTo>
                  <a:pt x="22225" y="210819"/>
                </a:lnTo>
                <a:lnTo>
                  <a:pt x="21971" y="209549"/>
                </a:lnTo>
                <a:lnTo>
                  <a:pt x="21208" y="209549"/>
                </a:lnTo>
                <a:lnTo>
                  <a:pt x="21208" y="205739"/>
                </a:lnTo>
                <a:lnTo>
                  <a:pt x="21717" y="205739"/>
                </a:lnTo>
                <a:lnTo>
                  <a:pt x="21971" y="204469"/>
                </a:lnTo>
                <a:lnTo>
                  <a:pt x="137159" y="204469"/>
                </a:lnTo>
                <a:lnTo>
                  <a:pt x="137159" y="201929"/>
                </a:lnTo>
                <a:lnTo>
                  <a:pt x="22351" y="201929"/>
                </a:lnTo>
                <a:lnTo>
                  <a:pt x="22225" y="200659"/>
                </a:lnTo>
                <a:lnTo>
                  <a:pt x="21208" y="200659"/>
                </a:lnTo>
                <a:lnTo>
                  <a:pt x="21081" y="199389"/>
                </a:lnTo>
                <a:lnTo>
                  <a:pt x="21208" y="196849"/>
                </a:lnTo>
                <a:lnTo>
                  <a:pt x="21717" y="196849"/>
                </a:lnTo>
                <a:lnTo>
                  <a:pt x="21971" y="195579"/>
                </a:lnTo>
                <a:lnTo>
                  <a:pt x="137159" y="195579"/>
                </a:lnTo>
                <a:lnTo>
                  <a:pt x="137159" y="162559"/>
                </a:lnTo>
                <a:lnTo>
                  <a:pt x="23749" y="162559"/>
                </a:lnTo>
                <a:lnTo>
                  <a:pt x="22986" y="161289"/>
                </a:lnTo>
                <a:lnTo>
                  <a:pt x="22098" y="161289"/>
                </a:lnTo>
                <a:lnTo>
                  <a:pt x="21590" y="160019"/>
                </a:lnTo>
                <a:lnTo>
                  <a:pt x="20827" y="158749"/>
                </a:lnTo>
                <a:lnTo>
                  <a:pt x="20700" y="157479"/>
                </a:lnTo>
                <a:lnTo>
                  <a:pt x="20700" y="139699"/>
                </a:lnTo>
                <a:lnTo>
                  <a:pt x="21590" y="137159"/>
                </a:lnTo>
                <a:lnTo>
                  <a:pt x="22732" y="137159"/>
                </a:lnTo>
                <a:lnTo>
                  <a:pt x="23749" y="135889"/>
                </a:lnTo>
                <a:lnTo>
                  <a:pt x="24638" y="135889"/>
                </a:lnTo>
                <a:lnTo>
                  <a:pt x="25653" y="134619"/>
                </a:lnTo>
                <a:lnTo>
                  <a:pt x="137159" y="134619"/>
                </a:lnTo>
                <a:lnTo>
                  <a:pt x="137159" y="126999"/>
                </a:lnTo>
                <a:lnTo>
                  <a:pt x="24638" y="126999"/>
                </a:lnTo>
                <a:lnTo>
                  <a:pt x="24383" y="125729"/>
                </a:lnTo>
                <a:lnTo>
                  <a:pt x="23495" y="125729"/>
                </a:lnTo>
                <a:lnTo>
                  <a:pt x="22225" y="124459"/>
                </a:lnTo>
                <a:lnTo>
                  <a:pt x="21590" y="124459"/>
                </a:lnTo>
                <a:lnTo>
                  <a:pt x="20827" y="121919"/>
                </a:lnTo>
                <a:lnTo>
                  <a:pt x="20700" y="104139"/>
                </a:lnTo>
                <a:lnTo>
                  <a:pt x="20827" y="102869"/>
                </a:lnTo>
                <a:lnTo>
                  <a:pt x="21590" y="101599"/>
                </a:lnTo>
                <a:lnTo>
                  <a:pt x="22098" y="101599"/>
                </a:lnTo>
                <a:lnTo>
                  <a:pt x="22225" y="100329"/>
                </a:lnTo>
                <a:lnTo>
                  <a:pt x="22986" y="100329"/>
                </a:lnTo>
                <a:lnTo>
                  <a:pt x="24002" y="99059"/>
                </a:lnTo>
                <a:lnTo>
                  <a:pt x="137159" y="99059"/>
                </a:lnTo>
                <a:lnTo>
                  <a:pt x="137159" y="91439"/>
                </a:lnTo>
                <a:lnTo>
                  <a:pt x="27431" y="91439"/>
                </a:lnTo>
                <a:lnTo>
                  <a:pt x="26289" y="90169"/>
                </a:lnTo>
                <a:lnTo>
                  <a:pt x="23749" y="90169"/>
                </a:lnTo>
                <a:lnTo>
                  <a:pt x="23241" y="88899"/>
                </a:lnTo>
                <a:lnTo>
                  <a:pt x="22098" y="88899"/>
                </a:lnTo>
                <a:lnTo>
                  <a:pt x="21590" y="87629"/>
                </a:lnTo>
                <a:lnTo>
                  <a:pt x="20827" y="86359"/>
                </a:lnTo>
                <a:lnTo>
                  <a:pt x="20574" y="85089"/>
                </a:lnTo>
                <a:lnTo>
                  <a:pt x="20700" y="68579"/>
                </a:lnTo>
                <a:lnTo>
                  <a:pt x="20827" y="67309"/>
                </a:lnTo>
                <a:lnTo>
                  <a:pt x="21590" y="66039"/>
                </a:lnTo>
                <a:lnTo>
                  <a:pt x="22098" y="64769"/>
                </a:lnTo>
                <a:lnTo>
                  <a:pt x="22732" y="64769"/>
                </a:lnTo>
                <a:lnTo>
                  <a:pt x="23749" y="63499"/>
                </a:lnTo>
                <a:lnTo>
                  <a:pt x="24638" y="63499"/>
                </a:lnTo>
                <a:lnTo>
                  <a:pt x="25653" y="62229"/>
                </a:lnTo>
                <a:lnTo>
                  <a:pt x="137159" y="62229"/>
                </a:lnTo>
                <a:lnTo>
                  <a:pt x="137159" y="54609"/>
                </a:lnTo>
                <a:lnTo>
                  <a:pt x="24383" y="54609"/>
                </a:lnTo>
                <a:lnTo>
                  <a:pt x="24002" y="53339"/>
                </a:lnTo>
                <a:lnTo>
                  <a:pt x="22478" y="53339"/>
                </a:lnTo>
                <a:lnTo>
                  <a:pt x="22225" y="52069"/>
                </a:lnTo>
                <a:lnTo>
                  <a:pt x="21590" y="52069"/>
                </a:lnTo>
                <a:lnTo>
                  <a:pt x="20827" y="50799"/>
                </a:lnTo>
                <a:lnTo>
                  <a:pt x="20827" y="49529"/>
                </a:lnTo>
                <a:lnTo>
                  <a:pt x="20574" y="49529"/>
                </a:lnTo>
                <a:lnTo>
                  <a:pt x="20574" y="31749"/>
                </a:lnTo>
                <a:lnTo>
                  <a:pt x="20827" y="31749"/>
                </a:lnTo>
                <a:lnTo>
                  <a:pt x="20827" y="30479"/>
                </a:lnTo>
                <a:lnTo>
                  <a:pt x="21590" y="29209"/>
                </a:lnTo>
                <a:lnTo>
                  <a:pt x="22225" y="29209"/>
                </a:lnTo>
                <a:lnTo>
                  <a:pt x="22986" y="27939"/>
                </a:lnTo>
                <a:lnTo>
                  <a:pt x="24002" y="26669"/>
                </a:lnTo>
                <a:lnTo>
                  <a:pt x="137159" y="26669"/>
                </a:lnTo>
                <a:lnTo>
                  <a:pt x="137159" y="6349"/>
                </a:lnTo>
                <a:close/>
              </a:path>
              <a:path w="137159" h="266700">
                <a:moveTo>
                  <a:pt x="137159" y="231139"/>
                </a:moveTo>
                <a:lnTo>
                  <a:pt x="72644" y="231139"/>
                </a:lnTo>
                <a:lnTo>
                  <a:pt x="73405" y="232409"/>
                </a:lnTo>
                <a:lnTo>
                  <a:pt x="74422" y="232409"/>
                </a:lnTo>
                <a:lnTo>
                  <a:pt x="75183" y="233679"/>
                </a:lnTo>
                <a:lnTo>
                  <a:pt x="76200" y="234949"/>
                </a:lnTo>
                <a:lnTo>
                  <a:pt x="76961" y="234949"/>
                </a:lnTo>
                <a:lnTo>
                  <a:pt x="77216" y="236219"/>
                </a:lnTo>
                <a:lnTo>
                  <a:pt x="77470" y="236219"/>
                </a:lnTo>
                <a:lnTo>
                  <a:pt x="77850" y="240029"/>
                </a:lnTo>
                <a:lnTo>
                  <a:pt x="77597" y="240029"/>
                </a:lnTo>
                <a:lnTo>
                  <a:pt x="77597" y="241299"/>
                </a:lnTo>
                <a:lnTo>
                  <a:pt x="77216" y="241299"/>
                </a:lnTo>
                <a:lnTo>
                  <a:pt x="76961" y="242569"/>
                </a:lnTo>
                <a:lnTo>
                  <a:pt x="75946" y="243839"/>
                </a:lnTo>
                <a:lnTo>
                  <a:pt x="75183" y="245109"/>
                </a:lnTo>
                <a:lnTo>
                  <a:pt x="74168" y="245109"/>
                </a:lnTo>
                <a:lnTo>
                  <a:pt x="73405" y="246379"/>
                </a:lnTo>
                <a:lnTo>
                  <a:pt x="70484" y="246379"/>
                </a:lnTo>
                <a:lnTo>
                  <a:pt x="69088" y="247649"/>
                </a:lnTo>
                <a:lnTo>
                  <a:pt x="137159" y="247649"/>
                </a:lnTo>
                <a:lnTo>
                  <a:pt x="137159" y="231139"/>
                </a:lnTo>
                <a:close/>
              </a:path>
              <a:path w="137159" h="266700">
                <a:moveTo>
                  <a:pt x="137159" y="204469"/>
                </a:moveTo>
                <a:lnTo>
                  <a:pt x="115189" y="204469"/>
                </a:lnTo>
                <a:lnTo>
                  <a:pt x="115570" y="205739"/>
                </a:lnTo>
                <a:lnTo>
                  <a:pt x="115950" y="205739"/>
                </a:lnTo>
                <a:lnTo>
                  <a:pt x="115950" y="209549"/>
                </a:lnTo>
                <a:lnTo>
                  <a:pt x="115189" y="209549"/>
                </a:lnTo>
                <a:lnTo>
                  <a:pt x="114934" y="210819"/>
                </a:lnTo>
                <a:lnTo>
                  <a:pt x="137159" y="210819"/>
                </a:lnTo>
                <a:lnTo>
                  <a:pt x="137159" y="204469"/>
                </a:lnTo>
                <a:close/>
              </a:path>
              <a:path w="137159" h="266700">
                <a:moveTo>
                  <a:pt x="137159" y="195579"/>
                </a:moveTo>
                <a:lnTo>
                  <a:pt x="115189" y="195579"/>
                </a:lnTo>
                <a:lnTo>
                  <a:pt x="115697" y="196849"/>
                </a:lnTo>
                <a:lnTo>
                  <a:pt x="115950" y="196849"/>
                </a:lnTo>
                <a:lnTo>
                  <a:pt x="116077" y="199389"/>
                </a:lnTo>
                <a:lnTo>
                  <a:pt x="115950" y="200659"/>
                </a:lnTo>
                <a:lnTo>
                  <a:pt x="114934" y="200659"/>
                </a:lnTo>
                <a:lnTo>
                  <a:pt x="114807" y="201929"/>
                </a:lnTo>
                <a:lnTo>
                  <a:pt x="137159" y="201929"/>
                </a:lnTo>
                <a:lnTo>
                  <a:pt x="137159" y="195579"/>
                </a:lnTo>
                <a:close/>
              </a:path>
              <a:path w="137159" h="266700">
                <a:moveTo>
                  <a:pt x="137159" y="134619"/>
                </a:moveTo>
                <a:lnTo>
                  <a:pt x="111759" y="134619"/>
                </a:lnTo>
                <a:lnTo>
                  <a:pt x="112141" y="135889"/>
                </a:lnTo>
                <a:lnTo>
                  <a:pt x="113410" y="135889"/>
                </a:lnTo>
                <a:lnTo>
                  <a:pt x="114426" y="137159"/>
                </a:lnTo>
                <a:lnTo>
                  <a:pt x="115443" y="137159"/>
                </a:lnTo>
                <a:lnTo>
                  <a:pt x="115697" y="138429"/>
                </a:lnTo>
                <a:lnTo>
                  <a:pt x="116331" y="139699"/>
                </a:lnTo>
                <a:lnTo>
                  <a:pt x="116585" y="157479"/>
                </a:lnTo>
                <a:lnTo>
                  <a:pt x="116331" y="158749"/>
                </a:lnTo>
                <a:lnTo>
                  <a:pt x="115697" y="160019"/>
                </a:lnTo>
                <a:lnTo>
                  <a:pt x="115316" y="160019"/>
                </a:lnTo>
                <a:lnTo>
                  <a:pt x="115061" y="161289"/>
                </a:lnTo>
                <a:lnTo>
                  <a:pt x="113919" y="161289"/>
                </a:lnTo>
                <a:lnTo>
                  <a:pt x="113410" y="162559"/>
                </a:lnTo>
                <a:lnTo>
                  <a:pt x="137159" y="162559"/>
                </a:lnTo>
                <a:lnTo>
                  <a:pt x="137159" y="134619"/>
                </a:lnTo>
                <a:close/>
              </a:path>
              <a:path w="137159" h="266700">
                <a:moveTo>
                  <a:pt x="137159" y="99059"/>
                </a:moveTo>
                <a:lnTo>
                  <a:pt x="113029" y="99059"/>
                </a:lnTo>
                <a:lnTo>
                  <a:pt x="113410" y="100329"/>
                </a:lnTo>
                <a:lnTo>
                  <a:pt x="114934" y="100329"/>
                </a:lnTo>
                <a:lnTo>
                  <a:pt x="115061" y="101599"/>
                </a:lnTo>
                <a:lnTo>
                  <a:pt x="115697" y="101599"/>
                </a:lnTo>
                <a:lnTo>
                  <a:pt x="116204" y="102869"/>
                </a:lnTo>
                <a:lnTo>
                  <a:pt x="116458" y="104139"/>
                </a:lnTo>
                <a:lnTo>
                  <a:pt x="116458" y="121919"/>
                </a:lnTo>
                <a:lnTo>
                  <a:pt x="115697" y="124459"/>
                </a:lnTo>
                <a:lnTo>
                  <a:pt x="114934" y="124459"/>
                </a:lnTo>
                <a:lnTo>
                  <a:pt x="113665" y="125729"/>
                </a:lnTo>
                <a:lnTo>
                  <a:pt x="113029" y="125729"/>
                </a:lnTo>
                <a:lnTo>
                  <a:pt x="112522" y="126999"/>
                </a:lnTo>
                <a:lnTo>
                  <a:pt x="137159" y="126999"/>
                </a:lnTo>
                <a:lnTo>
                  <a:pt x="137159" y="99059"/>
                </a:lnTo>
                <a:close/>
              </a:path>
              <a:path w="137159" h="266700">
                <a:moveTo>
                  <a:pt x="137159" y="62229"/>
                </a:moveTo>
                <a:lnTo>
                  <a:pt x="111505" y="62229"/>
                </a:lnTo>
                <a:lnTo>
                  <a:pt x="111759" y="63499"/>
                </a:lnTo>
                <a:lnTo>
                  <a:pt x="113410" y="63499"/>
                </a:lnTo>
                <a:lnTo>
                  <a:pt x="114426" y="64769"/>
                </a:lnTo>
                <a:lnTo>
                  <a:pt x="115316" y="64769"/>
                </a:lnTo>
                <a:lnTo>
                  <a:pt x="115443" y="66039"/>
                </a:lnTo>
                <a:lnTo>
                  <a:pt x="115697" y="66039"/>
                </a:lnTo>
                <a:lnTo>
                  <a:pt x="116331" y="67309"/>
                </a:lnTo>
                <a:lnTo>
                  <a:pt x="116458" y="68579"/>
                </a:lnTo>
                <a:lnTo>
                  <a:pt x="116585" y="85089"/>
                </a:lnTo>
                <a:lnTo>
                  <a:pt x="116458" y="86359"/>
                </a:lnTo>
                <a:lnTo>
                  <a:pt x="115697" y="87629"/>
                </a:lnTo>
                <a:lnTo>
                  <a:pt x="115316" y="87629"/>
                </a:lnTo>
                <a:lnTo>
                  <a:pt x="115061" y="88899"/>
                </a:lnTo>
                <a:lnTo>
                  <a:pt x="113919" y="88899"/>
                </a:lnTo>
                <a:lnTo>
                  <a:pt x="113410" y="90169"/>
                </a:lnTo>
                <a:lnTo>
                  <a:pt x="110871" y="90169"/>
                </a:lnTo>
                <a:lnTo>
                  <a:pt x="110108" y="91439"/>
                </a:lnTo>
                <a:lnTo>
                  <a:pt x="137159" y="91439"/>
                </a:lnTo>
                <a:lnTo>
                  <a:pt x="137159" y="62229"/>
                </a:lnTo>
                <a:close/>
              </a:path>
              <a:path w="137159" h="266700">
                <a:moveTo>
                  <a:pt x="137159" y="26669"/>
                </a:moveTo>
                <a:lnTo>
                  <a:pt x="113029" y="26669"/>
                </a:lnTo>
                <a:lnTo>
                  <a:pt x="113410" y="27939"/>
                </a:lnTo>
                <a:lnTo>
                  <a:pt x="114173" y="27939"/>
                </a:lnTo>
                <a:lnTo>
                  <a:pt x="114934" y="29209"/>
                </a:lnTo>
                <a:lnTo>
                  <a:pt x="115697" y="29209"/>
                </a:lnTo>
                <a:lnTo>
                  <a:pt x="116331" y="30479"/>
                </a:lnTo>
                <a:lnTo>
                  <a:pt x="116331" y="31749"/>
                </a:lnTo>
                <a:lnTo>
                  <a:pt x="116585" y="31749"/>
                </a:lnTo>
                <a:lnTo>
                  <a:pt x="116585" y="49529"/>
                </a:lnTo>
                <a:lnTo>
                  <a:pt x="116331" y="49529"/>
                </a:lnTo>
                <a:lnTo>
                  <a:pt x="116331" y="50799"/>
                </a:lnTo>
                <a:lnTo>
                  <a:pt x="115697" y="52069"/>
                </a:lnTo>
                <a:lnTo>
                  <a:pt x="114934" y="52069"/>
                </a:lnTo>
                <a:lnTo>
                  <a:pt x="113919" y="53339"/>
                </a:lnTo>
                <a:lnTo>
                  <a:pt x="113410" y="53339"/>
                </a:lnTo>
                <a:lnTo>
                  <a:pt x="112522" y="54609"/>
                </a:lnTo>
                <a:lnTo>
                  <a:pt x="137159" y="54609"/>
                </a:lnTo>
                <a:lnTo>
                  <a:pt x="137159" y="26669"/>
                </a:lnTo>
                <a:close/>
              </a:path>
              <a:path w="137159" h="266700">
                <a:moveTo>
                  <a:pt x="136905" y="5079"/>
                </a:moveTo>
                <a:lnTo>
                  <a:pt x="253" y="5079"/>
                </a:lnTo>
                <a:lnTo>
                  <a:pt x="126" y="6349"/>
                </a:lnTo>
                <a:lnTo>
                  <a:pt x="137032" y="6349"/>
                </a:lnTo>
                <a:lnTo>
                  <a:pt x="136905" y="5079"/>
                </a:lnTo>
                <a:close/>
              </a:path>
              <a:path w="137159" h="266700">
                <a:moveTo>
                  <a:pt x="136271" y="3809"/>
                </a:moveTo>
                <a:lnTo>
                  <a:pt x="1016" y="3809"/>
                </a:lnTo>
                <a:lnTo>
                  <a:pt x="507" y="5079"/>
                </a:lnTo>
                <a:lnTo>
                  <a:pt x="136651" y="5079"/>
                </a:lnTo>
                <a:lnTo>
                  <a:pt x="136271" y="3809"/>
                </a:lnTo>
                <a:close/>
              </a:path>
              <a:path w="137159" h="266700">
                <a:moveTo>
                  <a:pt x="135508" y="2539"/>
                </a:moveTo>
                <a:lnTo>
                  <a:pt x="1650" y="2539"/>
                </a:lnTo>
                <a:lnTo>
                  <a:pt x="1524" y="3809"/>
                </a:lnTo>
                <a:lnTo>
                  <a:pt x="135635" y="3809"/>
                </a:lnTo>
                <a:lnTo>
                  <a:pt x="135508" y="2539"/>
                </a:lnTo>
                <a:close/>
              </a:path>
              <a:path w="137159" h="266700">
                <a:moveTo>
                  <a:pt x="133603" y="1269"/>
                </a:moveTo>
                <a:lnTo>
                  <a:pt x="3555" y="1269"/>
                </a:lnTo>
                <a:lnTo>
                  <a:pt x="3048" y="2539"/>
                </a:lnTo>
                <a:lnTo>
                  <a:pt x="134111" y="2539"/>
                </a:lnTo>
                <a:lnTo>
                  <a:pt x="133603" y="1269"/>
                </a:lnTo>
                <a:close/>
              </a:path>
              <a:path w="137159" h="266700">
                <a:moveTo>
                  <a:pt x="130428" y="0"/>
                </a:moveTo>
                <a:lnTo>
                  <a:pt x="6730" y="0"/>
                </a:lnTo>
                <a:lnTo>
                  <a:pt x="6350" y="1269"/>
                </a:lnTo>
                <a:lnTo>
                  <a:pt x="130809" y="1269"/>
                </a:lnTo>
                <a:lnTo>
                  <a:pt x="130428" y="0"/>
                </a:lnTo>
                <a:close/>
              </a:path>
            </a:pathLst>
          </a:custGeom>
          <a:solidFill>
            <a:srgbClr val="0E4B82"/>
          </a:solidFill>
        </p:spPr>
        <p:txBody>
          <a:bodyPr wrap="square" lIns="0" tIns="0" rIns="0" bIns="0" rtlCol="0"/>
          <a:lstStyle/>
          <a:p/>
        </p:txBody>
      </p:sp>
      <p:sp>
        <p:nvSpPr>
          <p:cNvPr id="135" name="object 135"/>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18</a:t>
            </a:r>
            <a:r>
              <a:rPr spc="40" dirty="0"/>
              <a:t>页</a:t>
            </a:r>
            <a:endParaRPr spc="40" dirty="0"/>
          </a:p>
        </p:txBody>
      </p:sp>
      <p:sp>
        <p:nvSpPr>
          <p:cNvPr id="136" name="object 136"/>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7675" y="846582"/>
            <a:ext cx="916940" cy="513715"/>
          </a:xfrm>
          <a:prstGeom prst="rect">
            <a:avLst/>
          </a:prstGeom>
        </p:spPr>
        <p:txBody>
          <a:bodyPr vert="horz" wrap="square" lIns="0" tIns="13335" rIns="0" bIns="0" rtlCol="0">
            <a:spAutoFit/>
          </a:bodyPr>
          <a:lstStyle/>
          <a:p>
            <a:pPr marL="12700">
              <a:lnSpc>
                <a:spcPct val="100000"/>
              </a:lnSpc>
              <a:spcBef>
                <a:spcPts val="105"/>
              </a:spcBef>
            </a:pPr>
            <a:r>
              <a:rPr spc="610" dirty="0"/>
              <a:t>目</a:t>
            </a:r>
            <a:r>
              <a:rPr dirty="0"/>
              <a:t>录</a:t>
            </a:r>
            <a:endParaRPr dirty="0"/>
          </a:p>
        </p:txBody>
      </p:sp>
      <p:sp>
        <p:nvSpPr>
          <p:cNvPr id="3" name="object 3"/>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4" name="object 4"/>
          <p:cNvSpPr/>
          <p:nvPr/>
        </p:nvSpPr>
        <p:spPr>
          <a:xfrm>
            <a:off x="619505" y="1422653"/>
            <a:ext cx="2437765" cy="0"/>
          </a:xfrm>
          <a:custGeom>
            <a:avLst/>
            <a:gdLst/>
            <a:ahLst/>
            <a:cxnLst/>
            <a:rect l="l" t="t" r="r" b="b"/>
            <a:pathLst>
              <a:path w="2437765">
                <a:moveTo>
                  <a:pt x="2437765" y="0"/>
                </a:moveTo>
                <a:lnTo>
                  <a:pt x="0" y="0"/>
                </a:lnTo>
              </a:path>
            </a:pathLst>
          </a:custGeom>
          <a:ln w="19812">
            <a:solidFill>
              <a:srgbClr val="C3BAB8"/>
            </a:solidFill>
          </a:ln>
        </p:spPr>
        <p:txBody>
          <a:bodyPr wrap="square" lIns="0" tIns="0" rIns="0" bIns="0" rtlCol="0"/>
          <a:lstStyle/>
          <a:p/>
        </p:txBody>
      </p:sp>
      <p:sp>
        <p:nvSpPr>
          <p:cNvPr id="5" name="object 5"/>
          <p:cNvSpPr/>
          <p:nvPr/>
        </p:nvSpPr>
        <p:spPr>
          <a:xfrm>
            <a:off x="618744" y="1219200"/>
            <a:ext cx="492759" cy="204470"/>
          </a:xfrm>
          <a:custGeom>
            <a:avLst/>
            <a:gdLst/>
            <a:ahLst/>
            <a:cxnLst/>
            <a:rect l="l" t="t" r="r" b="b"/>
            <a:pathLst>
              <a:path w="492759" h="204469">
                <a:moveTo>
                  <a:pt x="0" y="204215"/>
                </a:moveTo>
                <a:lnTo>
                  <a:pt x="492251" y="204215"/>
                </a:lnTo>
                <a:lnTo>
                  <a:pt x="492251" y="0"/>
                </a:lnTo>
                <a:lnTo>
                  <a:pt x="0" y="0"/>
                </a:lnTo>
                <a:lnTo>
                  <a:pt x="0" y="204215"/>
                </a:lnTo>
                <a:close/>
              </a:path>
            </a:pathLst>
          </a:custGeom>
          <a:solidFill>
            <a:srgbClr val="CC99FF"/>
          </a:solidFill>
        </p:spPr>
        <p:txBody>
          <a:bodyPr wrap="square" lIns="0" tIns="0" rIns="0" bIns="0" rtlCol="0"/>
          <a:lstStyle/>
          <a:p/>
        </p:txBody>
      </p:sp>
      <p:sp>
        <p:nvSpPr>
          <p:cNvPr id="6" name="object 6"/>
          <p:cNvSpPr/>
          <p:nvPr/>
        </p:nvSpPr>
        <p:spPr>
          <a:xfrm>
            <a:off x="1783963" y="1796790"/>
            <a:ext cx="534670" cy="534670"/>
          </a:xfrm>
          <a:custGeom>
            <a:avLst/>
            <a:gdLst/>
            <a:ahLst/>
            <a:cxnLst/>
            <a:rect l="l" t="t" r="r" b="b"/>
            <a:pathLst>
              <a:path w="534669" h="534669">
                <a:moveTo>
                  <a:pt x="362938" y="0"/>
                </a:moveTo>
                <a:lnTo>
                  <a:pt x="49916" y="104780"/>
                </a:lnTo>
                <a:lnTo>
                  <a:pt x="7197" y="143246"/>
                </a:lnTo>
                <a:lnTo>
                  <a:pt x="0" y="171128"/>
                </a:lnTo>
                <a:lnTo>
                  <a:pt x="4196" y="200665"/>
                </a:lnTo>
                <a:lnTo>
                  <a:pt x="104653" y="484129"/>
                </a:lnTo>
                <a:lnTo>
                  <a:pt x="120048" y="509793"/>
                </a:lnTo>
                <a:lnTo>
                  <a:pt x="143230" y="526944"/>
                </a:lnTo>
                <a:lnTo>
                  <a:pt x="171126" y="534118"/>
                </a:lnTo>
                <a:lnTo>
                  <a:pt x="200665" y="529849"/>
                </a:lnTo>
                <a:lnTo>
                  <a:pt x="484129" y="429392"/>
                </a:lnTo>
                <a:lnTo>
                  <a:pt x="509740" y="414051"/>
                </a:lnTo>
                <a:lnTo>
                  <a:pt x="526897" y="390864"/>
                </a:lnTo>
                <a:lnTo>
                  <a:pt x="534100" y="362938"/>
                </a:lnTo>
                <a:lnTo>
                  <a:pt x="529849" y="333380"/>
                </a:lnTo>
                <a:lnTo>
                  <a:pt x="429392" y="49916"/>
                </a:lnTo>
                <a:lnTo>
                  <a:pt x="414051" y="24324"/>
                </a:lnTo>
                <a:lnTo>
                  <a:pt x="390864" y="7197"/>
                </a:lnTo>
                <a:lnTo>
                  <a:pt x="362938" y="0"/>
                </a:lnTo>
                <a:close/>
              </a:path>
            </a:pathLst>
          </a:custGeom>
          <a:solidFill>
            <a:srgbClr val="0E4B82"/>
          </a:solidFill>
        </p:spPr>
        <p:txBody>
          <a:bodyPr wrap="square" lIns="0" tIns="0" rIns="0" bIns="0" rtlCol="0"/>
          <a:lstStyle/>
          <a:p/>
        </p:txBody>
      </p:sp>
      <p:sp>
        <p:nvSpPr>
          <p:cNvPr id="7" name="object 7"/>
          <p:cNvSpPr txBox="1"/>
          <p:nvPr/>
        </p:nvSpPr>
        <p:spPr>
          <a:xfrm>
            <a:off x="1944751" y="1891665"/>
            <a:ext cx="153670" cy="299720"/>
          </a:xfrm>
          <a:prstGeom prst="rect">
            <a:avLst/>
          </a:prstGeom>
        </p:spPr>
        <p:txBody>
          <a:bodyPr vert="horz" wrap="square" lIns="0" tIns="12700" rIns="0" bIns="0" rtlCol="0">
            <a:spAutoFit/>
          </a:bodyPr>
          <a:lstStyle/>
          <a:p>
            <a:pPr marL="12700">
              <a:lnSpc>
                <a:spcPct val="100000"/>
              </a:lnSpc>
              <a:spcBef>
                <a:spcPts val="100"/>
              </a:spcBef>
            </a:pPr>
            <a:r>
              <a:rPr sz="1800" b="1" spc="-50" dirty="0">
                <a:solidFill>
                  <a:srgbClr val="FFFFFF"/>
                </a:solidFill>
                <a:latin typeface="Trebuchet MS" panose="020B0603020202020204"/>
                <a:cs typeface="Trebuchet MS" panose="020B0603020202020204"/>
              </a:rPr>
              <a:t>1</a:t>
            </a:r>
            <a:endParaRPr sz="1800">
              <a:latin typeface="Trebuchet MS" panose="020B0603020202020204"/>
              <a:cs typeface="Trebuchet MS" panose="020B0603020202020204"/>
            </a:endParaRPr>
          </a:p>
        </p:txBody>
      </p:sp>
      <p:sp>
        <p:nvSpPr>
          <p:cNvPr id="8" name="object 8"/>
          <p:cNvSpPr/>
          <p:nvPr/>
        </p:nvSpPr>
        <p:spPr>
          <a:xfrm>
            <a:off x="1785614" y="3826376"/>
            <a:ext cx="534670" cy="534670"/>
          </a:xfrm>
          <a:custGeom>
            <a:avLst/>
            <a:gdLst/>
            <a:ahLst/>
            <a:cxnLst/>
            <a:rect l="l" t="t" r="r" b="b"/>
            <a:pathLst>
              <a:path w="534669" h="534670">
                <a:moveTo>
                  <a:pt x="362938" y="0"/>
                </a:moveTo>
                <a:lnTo>
                  <a:pt x="49916" y="104780"/>
                </a:lnTo>
                <a:lnTo>
                  <a:pt x="7197" y="143246"/>
                </a:lnTo>
                <a:lnTo>
                  <a:pt x="0" y="171128"/>
                </a:lnTo>
                <a:lnTo>
                  <a:pt x="4196" y="200665"/>
                </a:lnTo>
                <a:lnTo>
                  <a:pt x="104780" y="484129"/>
                </a:lnTo>
                <a:lnTo>
                  <a:pt x="120104" y="509793"/>
                </a:lnTo>
                <a:lnTo>
                  <a:pt x="143261" y="526944"/>
                </a:lnTo>
                <a:lnTo>
                  <a:pt x="171182" y="534118"/>
                </a:lnTo>
                <a:lnTo>
                  <a:pt x="200792" y="529849"/>
                </a:lnTo>
                <a:lnTo>
                  <a:pt x="484129" y="429392"/>
                </a:lnTo>
                <a:lnTo>
                  <a:pt x="509795" y="414051"/>
                </a:lnTo>
                <a:lnTo>
                  <a:pt x="526960" y="390864"/>
                </a:lnTo>
                <a:lnTo>
                  <a:pt x="534171" y="362938"/>
                </a:lnTo>
                <a:lnTo>
                  <a:pt x="529976" y="333380"/>
                </a:lnTo>
                <a:lnTo>
                  <a:pt x="429392" y="49916"/>
                </a:lnTo>
                <a:lnTo>
                  <a:pt x="414051" y="24324"/>
                </a:lnTo>
                <a:lnTo>
                  <a:pt x="390864" y="7197"/>
                </a:lnTo>
                <a:lnTo>
                  <a:pt x="362938" y="0"/>
                </a:lnTo>
                <a:close/>
              </a:path>
            </a:pathLst>
          </a:custGeom>
          <a:solidFill>
            <a:srgbClr val="D9D9D9"/>
          </a:solidFill>
        </p:spPr>
        <p:txBody>
          <a:bodyPr wrap="square" lIns="0" tIns="0" rIns="0" bIns="0" rtlCol="0"/>
          <a:lstStyle/>
          <a:p/>
        </p:txBody>
      </p:sp>
      <p:sp>
        <p:nvSpPr>
          <p:cNvPr id="9" name="object 9"/>
          <p:cNvSpPr txBox="1"/>
          <p:nvPr/>
        </p:nvSpPr>
        <p:spPr>
          <a:xfrm>
            <a:off x="1955419" y="3931742"/>
            <a:ext cx="153670" cy="300355"/>
          </a:xfrm>
          <a:prstGeom prst="rect">
            <a:avLst/>
          </a:prstGeom>
        </p:spPr>
        <p:txBody>
          <a:bodyPr vert="horz" wrap="square" lIns="0" tIns="12700" rIns="0" bIns="0" rtlCol="0">
            <a:spAutoFit/>
          </a:bodyPr>
          <a:lstStyle/>
          <a:p>
            <a:pPr marL="12700">
              <a:lnSpc>
                <a:spcPct val="100000"/>
              </a:lnSpc>
              <a:spcBef>
                <a:spcPts val="100"/>
              </a:spcBef>
            </a:pPr>
            <a:r>
              <a:rPr sz="1800" b="1" spc="-50" dirty="0">
                <a:solidFill>
                  <a:srgbClr val="FFFFFF"/>
                </a:solidFill>
                <a:latin typeface="Trebuchet MS" panose="020B0603020202020204"/>
                <a:cs typeface="Trebuchet MS" panose="020B0603020202020204"/>
              </a:rPr>
              <a:t>2</a:t>
            </a:r>
            <a:endParaRPr sz="1800">
              <a:latin typeface="Trebuchet MS" panose="020B0603020202020204"/>
              <a:cs typeface="Trebuchet MS" panose="020B0603020202020204"/>
            </a:endParaRPr>
          </a:p>
        </p:txBody>
      </p:sp>
      <p:sp>
        <p:nvSpPr>
          <p:cNvPr id="12" name="object 12"/>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1</a:t>
            </a:r>
            <a:r>
              <a:rPr spc="40" dirty="0"/>
              <a:t>页</a:t>
            </a:r>
            <a:endParaRPr spc="40" dirty="0"/>
          </a:p>
        </p:txBody>
      </p:sp>
      <p:sp>
        <p:nvSpPr>
          <p:cNvPr id="13" name="object 13"/>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10" name="object 10"/>
          <p:cNvSpPr txBox="1"/>
          <p:nvPr/>
        </p:nvSpPr>
        <p:spPr>
          <a:xfrm>
            <a:off x="2543682" y="3892422"/>
            <a:ext cx="1231900" cy="391160"/>
          </a:xfrm>
          <a:prstGeom prst="rect">
            <a:avLst/>
          </a:prstGeom>
        </p:spPr>
        <p:txBody>
          <a:bodyPr vert="horz" wrap="square" lIns="0" tIns="12700" rIns="0" bIns="0" rtlCol="0">
            <a:spAutoFit/>
          </a:bodyPr>
          <a:lstStyle/>
          <a:p>
            <a:pPr marL="12700">
              <a:lnSpc>
                <a:spcPct val="100000"/>
              </a:lnSpc>
              <a:spcBef>
                <a:spcPts val="100"/>
              </a:spcBef>
            </a:pPr>
            <a:r>
              <a:rPr sz="2400" b="1" spc="240" dirty="0">
                <a:solidFill>
                  <a:srgbClr val="D9D9D9"/>
                </a:solidFill>
                <a:latin typeface="Trebuchet MS" panose="020B0603020202020204"/>
                <a:cs typeface="Trebuchet MS" panose="020B0603020202020204"/>
              </a:rPr>
              <a:t>N</a:t>
            </a:r>
            <a:r>
              <a:rPr sz="2400" b="1" spc="-125" dirty="0">
                <a:solidFill>
                  <a:srgbClr val="D9D9D9"/>
                </a:solidFill>
                <a:latin typeface="Trebuchet MS" panose="020B0603020202020204"/>
                <a:cs typeface="Trebuchet MS" panose="020B0603020202020204"/>
              </a:rPr>
              <a:t>F</a:t>
            </a:r>
            <a:r>
              <a:rPr sz="2400" b="1" spc="45" dirty="0">
                <a:solidFill>
                  <a:srgbClr val="D9D9D9"/>
                </a:solidFill>
                <a:latin typeface="Trebuchet MS" panose="020B0603020202020204"/>
                <a:cs typeface="Trebuchet MS" panose="020B0603020202020204"/>
              </a:rPr>
              <a:t>V</a:t>
            </a:r>
            <a:r>
              <a:rPr sz="2400" b="1" spc="10" dirty="0">
                <a:solidFill>
                  <a:srgbClr val="D9D9D9"/>
                </a:solidFill>
                <a:latin typeface="Microsoft JhengHei" panose="020B0604030504040204" charset="-120"/>
                <a:cs typeface="Microsoft JhengHei" panose="020B0604030504040204" charset="-120"/>
              </a:rPr>
              <a:t>概述</a:t>
            </a:r>
            <a:endParaRPr sz="2400">
              <a:latin typeface="Microsoft JhengHei" panose="020B0604030504040204" charset="-120"/>
              <a:cs typeface="Microsoft JhengHei" panose="020B0604030504040204" charset="-120"/>
            </a:endParaRPr>
          </a:p>
        </p:txBody>
      </p:sp>
      <p:sp>
        <p:nvSpPr>
          <p:cNvPr id="11" name="object 11"/>
          <p:cNvSpPr txBox="1"/>
          <p:nvPr/>
        </p:nvSpPr>
        <p:spPr>
          <a:xfrm>
            <a:off x="2263901" y="1862073"/>
            <a:ext cx="3110230" cy="1772920"/>
          </a:xfrm>
          <a:prstGeom prst="rect">
            <a:avLst/>
          </a:prstGeom>
        </p:spPr>
        <p:txBody>
          <a:bodyPr vert="horz" wrap="square" lIns="0" tIns="12700" rIns="0" bIns="0" rtlCol="0">
            <a:spAutoFit/>
          </a:bodyPr>
          <a:lstStyle/>
          <a:p>
            <a:pPr marL="290830">
              <a:lnSpc>
                <a:spcPct val="100000"/>
              </a:lnSpc>
              <a:spcBef>
                <a:spcPts val="100"/>
              </a:spcBef>
            </a:pPr>
            <a:r>
              <a:rPr sz="2400" b="1" spc="170" dirty="0">
                <a:solidFill>
                  <a:srgbClr val="0E4B82"/>
                </a:solidFill>
                <a:latin typeface="Trebuchet MS" panose="020B0603020202020204"/>
                <a:cs typeface="Trebuchet MS" panose="020B0603020202020204"/>
              </a:rPr>
              <a:t>SDN</a:t>
            </a:r>
            <a:r>
              <a:rPr sz="2400" b="1" spc="10" dirty="0">
                <a:solidFill>
                  <a:srgbClr val="0E4B82"/>
                </a:solidFill>
                <a:latin typeface="Microsoft JhengHei" panose="020B0604030504040204" charset="-120"/>
                <a:cs typeface="Microsoft JhengHei" panose="020B0604030504040204" charset="-120"/>
              </a:rPr>
              <a:t>概述</a:t>
            </a:r>
            <a:endParaRPr sz="2400">
              <a:latin typeface="Microsoft JhengHei" panose="020B0604030504040204" charset="-120"/>
              <a:cs typeface="Microsoft JhengHei" panose="020B0604030504040204" charset="-120"/>
            </a:endParaRPr>
          </a:p>
          <a:p>
            <a:pPr marL="299085" indent="-287020">
              <a:lnSpc>
                <a:spcPct val="100000"/>
              </a:lnSpc>
              <a:spcBef>
                <a:spcPts val="1515"/>
              </a:spcBef>
              <a:buFont typeface="Arial" panose="020B0604020202020204"/>
              <a:buChar char="•"/>
              <a:tabLst>
                <a:tab pos="299085" algn="l"/>
                <a:tab pos="299720" algn="l"/>
              </a:tabLst>
            </a:pPr>
            <a:r>
              <a:rPr sz="1800" b="1" spc="310" dirty="0">
                <a:solidFill>
                  <a:srgbClr val="0E4B82"/>
                </a:solidFill>
                <a:latin typeface="Microsoft JhengHei" panose="020B0604030504040204" charset="-120"/>
                <a:cs typeface="Microsoft JhengHei" panose="020B0604030504040204" charset="-120"/>
              </a:rPr>
              <a:t>传统网络的缺点</a:t>
            </a:r>
            <a:endParaRPr sz="1800">
              <a:latin typeface="Microsoft JhengHei" panose="020B0604030504040204" charset="-120"/>
              <a:cs typeface="Microsoft JhengHei" panose="020B0604030504040204" charset="-120"/>
            </a:endParaRPr>
          </a:p>
          <a:p>
            <a:pPr marL="299085" indent="-287020">
              <a:lnSpc>
                <a:spcPct val="100000"/>
              </a:lnSpc>
              <a:spcBef>
                <a:spcPts val="1490"/>
              </a:spcBef>
              <a:buFont typeface="Arial" panose="020B0604020202020204"/>
              <a:buChar char="•"/>
              <a:tabLst>
                <a:tab pos="299085" algn="l"/>
                <a:tab pos="299720" algn="l"/>
              </a:tabLst>
            </a:pPr>
            <a:r>
              <a:rPr sz="1800" b="1" spc="40" dirty="0">
                <a:solidFill>
                  <a:srgbClr val="D9D9D9"/>
                </a:solidFill>
                <a:latin typeface="Trebuchet MS" panose="020B0603020202020204"/>
                <a:cs typeface="Trebuchet MS" panose="020B0603020202020204"/>
              </a:rPr>
              <a:t>S</a:t>
            </a:r>
            <a:r>
              <a:rPr sz="1800" b="1" spc="-240" dirty="0">
                <a:solidFill>
                  <a:srgbClr val="D9D9D9"/>
                </a:solidFill>
                <a:latin typeface="Trebuchet MS" panose="020B0603020202020204"/>
                <a:cs typeface="Trebuchet MS" panose="020B0603020202020204"/>
              </a:rPr>
              <a:t> </a:t>
            </a:r>
            <a:r>
              <a:rPr sz="1800" b="1" spc="150" dirty="0">
                <a:solidFill>
                  <a:srgbClr val="D9D9D9"/>
                </a:solidFill>
                <a:latin typeface="Trebuchet MS" panose="020B0603020202020204"/>
                <a:cs typeface="Trebuchet MS" panose="020B0603020202020204"/>
              </a:rPr>
              <a:t>D</a:t>
            </a:r>
            <a:r>
              <a:rPr sz="1800" b="1" spc="-235" dirty="0">
                <a:solidFill>
                  <a:srgbClr val="D9D9D9"/>
                </a:solidFill>
                <a:latin typeface="Trebuchet MS" panose="020B0603020202020204"/>
                <a:cs typeface="Trebuchet MS" panose="020B0603020202020204"/>
              </a:rPr>
              <a:t> </a:t>
            </a:r>
            <a:r>
              <a:rPr sz="1800" b="1" spc="175" dirty="0">
                <a:solidFill>
                  <a:srgbClr val="D9D9D9"/>
                </a:solidFill>
                <a:latin typeface="Trebuchet MS" panose="020B0603020202020204"/>
                <a:cs typeface="Trebuchet MS" panose="020B0603020202020204"/>
              </a:rPr>
              <a:t>N</a:t>
            </a:r>
            <a:r>
              <a:rPr sz="1800" b="1" spc="-245" dirty="0">
                <a:solidFill>
                  <a:srgbClr val="D9D9D9"/>
                </a:solidFill>
                <a:latin typeface="Trebuchet MS" panose="020B0603020202020204"/>
                <a:cs typeface="Trebuchet MS" panose="020B0603020202020204"/>
              </a:rPr>
              <a:t> </a:t>
            </a:r>
            <a:r>
              <a:rPr sz="1800" b="1" spc="310" dirty="0">
                <a:solidFill>
                  <a:srgbClr val="D9D9D9"/>
                </a:solidFill>
                <a:latin typeface="Microsoft JhengHei" panose="020B0604030504040204" charset="-120"/>
                <a:cs typeface="Microsoft JhengHei" panose="020B0604030504040204" charset="-120"/>
              </a:rPr>
              <a:t>定义</a:t>
            </a:r>
            <a:endParaRPr sz="1800">
              <a:latin typeface="Microsoft JhengHei" panose="020B0604030504040204" charset="-120"/>
              <a:cs typeface="Microsoft JhengHei" panose="020B0604030504040204" charset="-120"/>
            </a:endParaRPr>
          </a:p>
          <a:p>
            <a:pPr marL="305435" indent="-287020">
              <a:lnSpc>
                <a:spcPct val="100000"/>
              </a:lnSpc>
              <a:spcBef>
                <a:spcPts val="1390"/>
              </a:spcBef>
              <a:buFont typeface="Arial" panose="020B0604020202020204"/>
              <a:buChar char="•"/>
              <a:tabLst>
                <a:tab pos="305435" algn="l"/>
                <a:tab pos="306070" algn="l"/>
                <a:tab pos="1464945" algn="l"/>
              </a:tabLst>
            </a:pPr>
            <a:r>
              <a:rPr sz="1800" b="1" spc="-80" dirty="0">
                <a:solidFill>
                  <a:srgbClr val="D9D9D9"/>
                </a:solidFill>
                <a:latin typeface="Trebuchet MS" panose="020B0603020202020204"/>
                <a:cs typeface="Trebuchet MS" panose="020B0603020202020204"/>
              </a:rPr>
              <a:t>i</a:t>
            </a:r>
            <a:r>
              <a:rPr sz="1800" b="1" spc="-235" dirty="0">
                <a:solidFill>
                  <a:srgbClr val="D9D9D9"/>
                </a:solidFill>
                <a:latin typeface="Trebuchet MS" panose="020B0603020202020204"/>
                <a:cs typeface="Trebuchet MS" panose="020B0603020202020204"/>
              </a:rPr>
              <a:t> </a:t>
            </a:r>
            <a:r>
              <a:rPr sz="1800" b="1" spc="325" dirty="0">
                <a:solidFill>
                  <a:srgbClr val="D9D9D9"/>
                </a:solidFill>
                <a:latin typeface="Trebuchet MS" panose="020B0603020202020204"/>
                <a:cs typeface="Trebuchet MS" panose="020B0603020202020204"/>
              </a:rPr>
              <a:t>M</a:t>
            </a:r>
            <a:r>
              <a:rPr sz="1800" b="1" spc="-235" dirty="0">
                <a:solidFill>
                  <a:srgbClr val="D9D9D9"/>
                </a:solidFill>
                <a:latin typeface="Trebuchet MS" panose="020B0603020202020204"/>
                <a:cs typeface="Trebuchet MS" panose="020B0603020202020204"/>
              </a:rPr>
              <a:t> </a:t>
            </a:r>
            <a:r>
              <a:rPr sz="1800" b="1" spc="35" dirty="0">
                <a:solidFill>
                  <a:srgbClr val="D9D9D9"/>
                </a:solidFill>
                <a:latin typeface="Trebuchet MS" panose="020B0603020202020204"/>
                <a:cs typeface="Trebuchet MS" panose="020B0603020202020204"/>
              </a:rPr>
              <a:t>a</a:t>
            </a:r>
            <a:r>
              <a:rPr sz="1800" b="1" spc="-229" dirty="0">
                <a:solidFill>
                  <a:srgbClr val="D9D9D9"/>
                </a:solidFill>
                <a:latin typeface="Trebuchet MS" panose="020B0603020202020204"/>
                <a:cs typeface="Trebuchet MS" panose="020B0603020202020204"/>
              </a:rPr>
              <a:t> </a:t>
            </a:r>
            <a:r>
              <a:rPr sz="1800" b="1" spc="-15" dirty="0">
                <a:solidFill>
                  <a:srgbClr val="D9D9D9"/>
                </a:solidFill>
                <a:latin typeface="Trebuchet MS" panose="020B0603020202020204"/>
                <a:cs typeface="Trebuchet MS" panose="020B0603020202020204"/>
              </a:rPr>
              <a:t>s</a:t>
            </a:r>
            <a:r>
              <a:rPr sz="1800" b="1" spc="-240" dirty="0">
                <a:solidFill>
                  <a:srgbClr val="D9D9D9"/>
                </a:solidFill>
                <a:latin typeface="Trebuchet MS" panose="020B0603020202020204"/>
                <a:cs typeface="Trebuchet MS" panose="020B0603020202020204"/>
              </a:rPr>
              <a:t> </a:t>
            </a:r>
            <a:r>
              <a:rPr sz="1800" b="1" spc="-60" dirty="0">
                <a:solidFill>
                  <a:srgbClr val="D9D9D9"/>
                </a:solidFill>
                <a:latin typeface="Trebuchet MS" panose="020B0603020202020204"/>
                <a:cs typeface="Trebuchet MS" panose="020B0603020202020204"/>
              </a:rPr>
              <a:t>t</a:t>
            </a:r>
            <a:r>
              <a:rPr sz="1800" b="1" spc="-235" dirty="0">
                <a:solidFill>
                  <a:srgbClr val="D9D9D9"/>
                </a:solidFill>
                <a:latin typeface="Trebuchet MS" panose="020B0603020202020204"/>
                <a:cs typeface="Trebuchet MS" panose="020B0603020202020204"/>
              </a:rPr>
              <a:t> </a:t>
            </a:r>
            <a:r>
              <a:rPr sz="1800" b="1" spc="-90" dirty="0">
                <a:solidFill>
                  <a:srgbClr val="D9D9D9"/>
                </a:solidFill>
                <a:latin typeface="Trebuchet MS" panose="020B0603020202020204"/>
                <a:cs typeface="Trebuchet MS" panose="020B0603020202020204"/>
              </a:rPr>
              <a:t>e</a:t>
            </a:r>
            <a:r>
              <a:rPr sz="1800" b="1" spc="-250" dirty="0">
                <a:solidFill>
                  <a:srgbClr val="D9D9D9"/>
                </a:solidFill>
                <a:latin typeface="Trebuchet MS" panose="020B0603020202020204"/>
                <a:cs typeface="Trebuchet MS" panose="020B0603020202020204"/>
              </a:rPr>
              <a:t> </a:t>
            </a:r>
            <a:r>
              <a:rPr sz="1800" b="1" spc="-95" dirty="0">
                <a:solidFill>
                  <a:srgbClr val="D9D9D9"/>
                </a:solidFill>
                <a:latin typeface="Trebuchet MS" panose="020B0603020202020204"/>
                <a:cs typeface="Trebuchet MS" panose="020B0603020202020204"/>
              </a:rPr>
              <a:t>r	</a:t>
            </a:r>
            <a:r>
              <a:rPr sz="1800" b="1" spc="170" dirty="0">
                <a:solidFill>
                  <a:srgbClr val="D9D9D9"/>
                </a:solidFill>
                <a:latin typeface="Trebuchet MS" panose="020B0603020202020204"/>
                <a:cs typeface="Trebuchet MS" panose="020B0603020202020204"/>
              </a:rPr>
              <a:t>N</a:t>
            </a:r>
            <a:r>
              <a:rPr sz="1800" b="1" spc="-254" dirty="0">
                <a:solidFill>
                  <a:srgbClr val="D9D9D9"/>
                </a:solidFill>
                <a:latin typeface="Trebuchet MS" panose="020B0603020202020204"/>
                <a:cs typeface="Trebuchet MS" panose="020B0603020202020204"/>
              </a:rPr>
              <a:t> </a:t>
            </a:r>
            <a:r>
              <a:rPr sz="1800" b="1" spc="-5" dirty="0">
                <a:solidFill>
                  <a:srgbClr val="D9D9D9"/>
                </a:solidFill>
                <a:latin typeface="Trebuchet MS" panose="020B0603020202020204"/>
                <a:cs typeface="Trebuchet MS" panose="020B0603020202020204"/>
              </a:rPr>
              <a:t>C</a:t>
            </a:r>
            <a:r>
              <a:rPr sz="1800" b="1" spc="-260" dirty="0">
                <a:solidFill>
                  <a:srgbClr val="D9D9D9"/>
                </a:solidFill>
                <a:latin typeface="Trebuchet MS" panose="020B0603020202020204"/>
                <a:cs typeface="Trebuchet MS" panose="020B0603020202020204"/>
              </a:rPr>
              <a:t> </a:t>
            </a:r>
            <a:r>
              <a:rPr sz="1800" b="1" spc="-40" dirty="0">
                <a:solidFill>
                  <a:srgbClr val="D9D9D9"/>
                </a:solidFill>
                <a:latin typeface="Trebuchet MS" panose="020B0603020202020204"/>
                <a:cs typeface="Trebuchet MS" panose="020B0603020202020204"/>
              </a:rPr>
              <a:t>E</a:t>
            </a:r>
            <a:r>
              <a:rPr sz="1800" b="1" spc="-260" dirty="0">
                <a:solidFill>
                  <a:srgbClr val="D9D9D9"/>
                </a:solidFill>
                <a:latin typeface="Trebuchet MS" panose="020B0603020202020204"/>
                <a:cs typeface="Trebuchet MS" panose="020B0603020202020204"/>
              </a:rPr>
              <a:t> </a:t>
            </a:r>
            <a:r>
              <a:rPr sz="1800" b="1" spc="310" dirty="0">
                <a:solidFill>
                  <a:srgbClr val="D9D9D9"/>
                </a:solidFill>
                <a:latin typeface="Microsoft JhengHei" panose="020B0604030504040204" charset="-120"/>
                <a:cs typeface="Microsoft JhengHei" panose="020B0604030504040204" charset="-120"/>
              </a:rPr>
              <a:t>解决方案</a:t>
            </a:r>
            <a:endParaRPr sz="1800">
              <a:latin typeface="Microsoft JhengHei" panose="020B0604030504040204" charset="-120"/>
              <a:cs typeface="Microsoft JhengHei" panose="020B0604030504040204"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7675" y="846582"/>
            <a:ext cx="916940" cy="513715"/>
          </a:xfrm>
          <a:prstGeom prst="rect">
            <a:avLst/>
          </a:prstGeom>
        </p:spPr>
        <p:txBody>
          <a:bodyPr vert="horz" wrap="square" lIns="0" tIns="13335" rIns="0" bIns="0" rtlCol="0">
            <a:spAutoFit/>
          </a:bodyPr>
          <a:lstStyle/>
          <a:p>
            <a:pPr marL="12700">
              <a:lnSpc>
                <a:spcPct val="100000"/>
              </a:lnSpc>
              <a:spcBef>
                <a:spcPts val="105"/>
              </a:spcBef>
            </a:pPr>
            <a:r>
              <a:rPr spc="610" dirty="0"/>
              <a:t>目</a:t>
            </a:r>
            <a:r>
              <a:rPr dirty="0"/>
              <a:t>录</a:t>
            </a:r>
            <a:endParaRPr dirty="0"/>
          </a:p>
        </p:txBody>
      </p:sp>
      <p:sp>
        <p:nvSpPr>
          <p:cNvPr id="3" name="object 3"/>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4" name="object 4"/>
          <p:cNvSpPr/>
          <p:nvPr/>
        </p:nvSpPr>
        <p:spPr>
          <a:xfrm>
            <a:off x="619505" y="1422653"/>
            <a:ext cx="2437765" cy="0"/>
          </a:xfrm>
          <a:custGeom>
            <a:avLst/>
            <a:gdLst/>
            <a:ahLst/>
            <a:cxnLst/>
            <a:rect l="l" t="t" r="r" b="b"/>
            <a:pathLst>
              <a:path w="2437765">
                <a:moveTo>
                  <a:pt x="2437765" y="0"/>
                </a:moveTo>
                <a:lnTo>
                  <a:pt x="0" y="0"/>
                </a:lnTo>
              </a:path>
            </a:pathLst>
          </a:custGeom>
          <a:ln w="19812">
            <a:solidFill>
              <a:srgbClr val="C3BAB8"/>
            </a:solidFill>
          </a:ln>
        </p:spPr>
        <p:txBody>
          <a:bodyPr wrap="square" lIns="0" tIns="0" rIns="0" bIns="0" rtlCol="0"/>
          <a:lstStyle/>
          <a:p/>
        </p:txBody>
      </p:sp>
      <p:sp>
        <p:nvSpPr>
          <p:cNvPr id="5" name="object 5"/>
          <p:cNvSpPr/>
          <p:nvPr/>
        </p:nvSpPr>
        <p:spPr>
          <a:xfrm>
            <a:off x="618744" y="1219200"/>
            <a:ext cx="492759" cy="204470"/>
          </a:xfrm>
          <a:custGeom>
            <a:avLst/>
            <a:gdLst/>
            <a:ahLst/>
            <a:cxnLst/>
            <a:rect l="l" t="t" r="r" b="b"/>
            <a:pathLst>
              <a:path w="492759" h="204469">
                <a:moveTo>
                  <a:pt x="0" y="204215"/>
                </a:moveTo>
                <a:lnTo>
                  <a:pt x="492251" y="204215"/>
                </a:lnTo>
                <a:lnTo>
                  <a:pt x="492251" y="0"/>
                </a:lnTo>
                <a:lnTo>
                  <a:pt x="0" y="0"/>
                </a:lnTo>
                <a:lnTo>
                  <a:pt x="0" y="204215"/>
                </a:lnTo>
                <a:close/>
              </a:path>
            </a:pathLst>
          </a:custGeom>
          <a:solidFill>
            <a:srgbClr val="CC99FF"/>
          </a:solidFill>
        </p:spPr>
        <p:txBody>
          <a:bodyPr wrap="square" lIns="0" tIns="0" rIns="0" bIns="0" rtlCol="0"/>
          <a:lstStyle/>
          <a:p/>
        </p:txBody>
      </p:sp>
      <p:sp>
        <p:nvSpPr>
          <p:cNvPr id="6" name="object 6"/>
          <p:cNvSpPr/>
          <p:nvPr/>
        </p:nvSpPr>
        <p:spPr>
          <a:xfrm>
            <a:off x="1783963" y="1796790"/>
            <a:ext cx="534670" cy="534670"/>
          </a:xfrm>
          <a:custGeom>
            <a:avLst/>
            <a:gdLst/>
            <a:ahLst/>
            <a:cxnLst/>
            <a:rect l="l" t="t" r="r" b="b"/>
            <a:pathLst>
              <a:path w="534669" h="534669">
                <a:moveTo>
                  <a:pt x="362938" y="0"/>
                </a:moveTo>
                <a:lnTo>
                  <a:pt x="49916" y="104780"/>
                </a:lnTo>
                <a:lnTo>
                  <a:pt x="7197" y="143246"/>
                </a:lnTo>
                <a:lnTo>
                  <a:pt x="0" y="171128"/>
                </a:lnTo>
                <a:lnTo>
                  <a:pt x="4196" y="200665"/>
                </a:lnTo>
                <a:lnTo>
                  <a:pt x="104653" y="484129"/>
                </a:lnTo>
                <a:lnTo>
                  <a:pt x="120048" y="509793"/>
                </a:lnTo>
                <a:lnTo>
                  <a:pt x="143230" y="526944"/>
                </a:lnTo>
                <a:lnTo>
                  <a:pt x="171126" y="534118"/>
                </a:lnTo>
                <a:lnTo>
                  <a:pt x="200665" y="529849"/>
                </a:lnTo>
                <a:lnTo>
                  <a:pt x="484129" y="429392"/>
                </a:lnTo>
                <a:lnTo>
                  <a:pt x="509740" y="414051"/>
                </a:lnTo>
                <a:lnTo>
                  <a:pt x="526897" y="390864"/>
                </a:lnTo>
                <a:lnTo>
                  <a:pt x="534100" y="362938"/>
                </a:lnTo>
                <a:lnTo>
                  <a:pt x="529849" y="333380"/>
                </a:lnTo>
                <a:lnTo>
                  <a:pt x="429392" y="49916"/>
                </a:lnTo>
                <a:lnTo>
                  <a:pt x="414051" y="24324"/>
                </a:lnTo>
                <a:lnTo>
                  <a:pt x="390864" y="7197"/>
                </a:lnTo>
                <a:lnTo>
                  <a:pt x="362938" y="0"/>
                </a:lnTo>
                <a:close/>
              </a:path>
            </a:pathLst>
          </a:custGeom>
          <a:solidFill>
            <a:srgbClr val="0E4B82"/>
          </a:solidFill>
        </p:spPr>
        <p:txBody>
          <a:bodyPr wrap="square" lIns="0" tIns="0" rIns="0" bIns="0" rtlCol="0"/>
          <a:lstStyle/>
          <a:p/>
        </p:txBody>
      </p:sp>
      <p:sp>
        <p:nvSpPr>
          <p:cNvPr id="7" name="object 7"/>
          <p:cNvSpPr txBox="1"/>
          <p:nvPr/>
        </p:nvSpPr>
        <p:spPr>
          <a:xfrm>
            <a:off x="1944751" y="1891665"/>
            <a:ext cx="153670" cy="299720"/>
          </a:xfrm>
          <a:prstGeom prst="rect">
            <a:avLst/>
          </a:prstGeom>
        </p:spPr>
        <p:txBody>
          <a:bodyPr vert="horz" wrap="square" lIns="0" tIns="12700" rIns="0" bIns="0" rtlCol="0">
            <a:spAutoFit/>
          </a:bodyPr>
          <a:lstStyle/>
          <a:p>
            <a:pPr marL="12700">
              <a:lnSpc>
                <a:spcPct val="100000"/>
              </a:lnSpc>
              <a:spcBef>
                <a:spcPts val="100"/>
              </a:spcBef>
            </a:pPr>
            <a:r>
              <a:rPr sz="1800" b="1" spc="-50" dirty="0">
                <a:solidFill>
                  <a:srgbClr val="FFFFFF"/>
                </a:solidFill>
                <a:latin typeface="Trebuchet MS" panose="020B0603020202020204"/>
                <a:cs typeface="Trebuchet MS" panose="020B0603020202020204"/>
              </a:rPr>
              <a:t>1</a:t>
            </a:r>
            <a:endParaRPr sz="1800">
              <a:latin typeface="Trebuchet MS" panose="020B0603020202020204"/>
              <a:cs typeface="Trebuchet MS" panose="020B0603020202020204"/>
            </a:endParaRPr>
          </a:p>
        </p:txBody>
      </p:sp>
      <p:sp>
        <p:nvSpPr>
          <p:cNvPr id="8" name="object 8"/>
          <p:cNvSpPr/>
          <p:nvPr/>
        </p:nvSpPr>
        <p:spPr>
          <a:xfrm>
            <a:off x="1785614" y="3826376"/>
            <a:ext cx="534670" cy="534670"/>
          </a:xfrm>
          <a:custGeom>
            <a:avLst/>
            <a:gdLst/>
            <a:ahLst/>
            <a:cxnLst/>
            <a:rect l="l" t="t" r="r" b="b"/>
            <a:pathLst>
              <a:path w="534669" h="534670">
                <a:moveTo>
                  <a:pt x="362938" y="0"/>
                </a:moveTo>
                <a:lnTo>
                  <a:pt x="49916" y="104780"/>
                </a:lnTo>
                <a:lnTo>
                  <a:pt x="7197" y="143246"/>
                </a:lnTo>
                <a:lnTo>
                  <a:pt x="0" y="171128"/>
                </a:lnTo>
                <a:lnTo>
                  <a:pt x="4196" y="200665"/>
                </a:lnTo>
                <a:lnTo>
                  <a:pt x="104780" y="484129"/>
                </a:lnTo>
                <a:lnTo>
                  <a:pt x="120104" y="509793"/>
                </a:lnTo>
                <a:lnTo>
                  <a:pt x="143261" y="526944"/>
                </a:lnTo>
                <a:lnTo>
                  <a:pt x="171182" y="534118"/>
                </a:lnTo>
                <a:lnTo>
                  <a:pt x="200792" y="529849"/>
                </a:lnTo>
                <a:lnTo>
                  <a:pt x="484129" y="429392"/>
                </a:lnTo>
                <a:lnTo>
                  <a:pt x="509795" y="414051"/>
                </a:lnTo>
                <a:lnTo>
                  <a:pt x="526960" y="390864"/>
                </a:lnTo>
                <a:lnTo>
                  <a:pt x="534171" y="362938"/>
                </a:lnTo>
                <a:lnTo>
                  <a:pt x="529976" y="333380"/>
                </a:lnTo>
                <a:lnTo>
                  <a:pt x="429392" y="49916"/>
                </a:lnTo>
                <a:lnTo>
                  <a:pt x="414051" y="24324"/>
                </a:lnTo>
                <a:lnTo>
                  <a:pt x="390864" y="7197"/>
                </a:lnTo>
                <a:lnTo>
                  <a:pt x="362938" y="0"/>
                </a:lnTo>
                <a:close/>
              </a:path>
            </a:pathLst>
          </a:custGeom>
          <a:solidFill>
            <a:srgbClr val="D9D9D9"/>
          </a:solidFill>
        </p:spPr>
        <p:txBody>
          <a:bodyPr wrap="square" lIns="0" tIns="0" rIns="0" bIns="0" rtlCol="0"/>
          <a:lstStyle/>
          <a:p/>
        </p:txBody>
      </p:sp>
      <p:sp>
        <p:nvSpPr>
          <p:cNvPr id="9" name="object 9"/>
          <p:cNvSpPr txBox="1"/>
          <p:nvPr/>
        </p:nvSpPr>
        <p:spPr>
          <a:xfrm>
            <a:off x="1955419" y="3931742"/>
            <a:ext cx="153670" cy="300355"/>
          </a:xfrm>
          <a:prstGeom prst="rect">
            <a:avLst/>
          </a:prstGeom>
        </p:spPr>
        <p:txBody>
          <a:bodyPr vert="horz" wrap="square" lIns="0" tIns="12700" rIns="0" bIns="0" rtlCol="0">
            <a:spAutoFit/>
          </a:bodyPr>
          <a:lstStyle/>
          <a:p>
            <a:pPr marL="12700">
              <a:lnSpc>
                <a:spcPct val="100000"/>
              </a:lnSpc>
              <a:spcBef>
                <a:spcPts val="100"/>
              </a:spcBef>
            </a:pPr>
            <a:r>
              <a:rPr sz="1800" b="1" spc="-50" dirty="0">
                <a:solidFill>
                  <a:srgbClr val="FFFFFF"/>
                </a:solidFill>
                <a:latin typeface="Trebuchet MS" panose="020B0603020202020204"/>
                <a:cs typeface="Trebuchet MS" panose="020B0603020202020204"/>
              </a:rPr>
              <a:t>2</a:t>
            </a:r>
            <a:endParaRPr sz="1800">
              <a:latin typeface="Trebuchet MS" panose="020B0603020202020204"/>
              <a:cs typeface="Trebuchet MS" panose="020B0603020202020204"/>
            </a:endParaRPr>
          </a:p>
        </p:txBody>
      </p:sp>
      <p:sp>
        <p:nvSpPr>
          <p:cNvPr id="12" name="object 12"/>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19</a:t>
            </a:r>
            <a:r>
              <a:rPr spc="40" dirty="0"/>
              <a:t>页</a:t>
            </a:r>
            <a:endParaRPr spc="40" dirty="0"/>
          </a:p>
        </p:txBody>
      </p:sp>
      <p:sp>
        <p:nvSpPr>
          <p:cNvPr id="13" name="object 13"/>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10" name="object 10"/>
          <p:cNvSpPr txBox="1"/>
          <p:nvPr/>
        </p:nvSpPr>
        <p:spPr>
          <a:xfrm>
            <a:off x="2543682" y="3892422"/>
            <a:ext cx="1231900" cy="391160"/>
          </a:xfrm>
          <a:prstGeom prst="rect">
            <a:avLst/>
          </a:prstGeom>
        </p:spPr>
        <p:txBody>
          <a:bodyPr vert="horz" wrap="square" lIns="0" tIns="12700" rIns="0" bIns="0" rtlCol="0">
            <a:spAutoFit/>
          </a:bodyPr>
          <a:lstStyle/>
          <a:p>
            <a:pPr marL="12700">
              <a:lnSpc>
                <a:spcPct val="100000"/>
              </a:lnSpc>
              <a:spcBef>
                <a:spcPts val="100"/>
              </a:spcBef>
            </a:pPr>
            <a:r>
              <a:rPr sz="2400" b="1" spc="240" dirty="0">
                <a:solidFill>
                  <a:srgbClr val="D9D9D9"/>
                </a:solidFill>
                <a:latin typeface="Trebuchet MS" panose="020B0603020202020204"/>
                <a:cs typeface="Trebuchet MS" panose="020B0603020202020204"/>
              </a:rPr>
              <a:t>N</a:t>
            </a:r>
            <a:r>
              <a:rPr sz="2400" b="1" spc="-125" dirty="0">
                <a:solidFill>
                  <a:srgbClr val="D9D9D9"/>
                </a:solidFill>
                <a:latin typeface="Trebuchet MS" panose="020B0603020202020204"/>
                <a:cs typeface="Trebuchet MS" panose="020B0603020202020204"/>
              </a:rPr>
              <a:t>F</a:t>
            </a:r>
            <a:r>
              <a:rPr sz="2400" b="1" spc="45" dirty="0">
                <a:solidFill>
                  <a:srgbClr val="D9D9D9"/>
                </a:solidFill>
                <a:latin typeface="Trebuchet MS" panose="020B0603020202020204"/>
                <a:cs typeface="Trebuchet MS" panose="020B0603020202020204"/>
              </a:rPr>
              <a:t>V</a:t>
            </a:r>
            <a:r>
              <a:rPr sz="2400" b="1" spc="10" dirty="0">
                <a:solidFill>
                  <a:srgbClr val="D9D9D9"/>
                </a:solidFill>
                <a:latin typeface="Microsoft JhengHei" panose="020B0604030504040204" charset="-120"/>
                <a:cs typeface="Microsoft JhengHei" panose="020B0604030504040204" charset="-120"/>
              </a:rPr>
              <a:t>概述</a:t>
            </a:r>
            <a:endParaRPr sz="2400">
              <a:latin typeface="Microsoft JhengHei" panose="020B0604030504040204" charset="-120"/>
              <a:cs typeface="Microsoft JhengHei" panose="020B0604030504040204" charset="-120"/>
            </a:endParaRPr>
          </a:p>
        </p:txBody>
      </p:sp>
      <p:sp>
        <p:nvSpPr>
          <p:cNvPr id="11" name="object 11"/>
          <p:cNvSpPr txBox="1"/>
          <p:nvPr/>
        </p:nvSpPr>
        <p:spPr>
          <a:xfrm>
            <a:off x="2263901" y="1862073"/>
            <a:ext cx="3110230" cy="1772920"/>
          </a:xfrm>
          <a:prstGeom prst="rect">
            <a:avLst/>
          </a:prstGeom>
        </p:spPr>
        <p:txBody>
          <a:bodyPr vert="horz" wrap="square" lIns="0" tIns="12700" rIns="0" bIns="0" rtlCol="0">
            <a:spAutoFit/>
          </a:bodyPr>
          <a:lstStyle/>
          <a:p>
            <a:pPr marL="290830">
              <a:lnSpc>
                <a:spcPct val="100000"/>
              </a:lnSpc>
              <a:spcBef>
                <a:spcPts val="100"/>
              </a:spcBef>
            </a:pPr>
            <a:r>
              <a:rPr sz="2400" b="1" spc="170" dirty="0">
                <a:solidFill>
                  <a:srgbClr val="0E4B82"/>
                </a:solidFill>
                <a:latin typeface="Trebuchet MS" panose="020B0603020202020204"/>
                <a:cs typeface="Trebuchet MS" panose="020B0603020202020204"/>
              </a:rPr>
              <a:t>SDN</a:t>
            </a:r>
            <a:r>
              <a:rPr sz="2400" b="1" spc="10" dirty="0">
                <a:solidFill>
                  <a:srgbClr val="0E4B82"/>
                </a:solidFill>
                <a:latin typeface="Microsoft JhengHei" panose="020B0604030504040204" charset="-120"/>
                <a:cs typeface="Microsoft JhengHei" panose="020B0604030504040204" charset="-120"/>
              </a:rPr>
              <a:t>概述</a:t>
            </a:r>
            <a:endParaRPr sz="2400">
              <a:latin typeface="Microsoft JhengHei" panose="020B0604030504040204" charset="-120"/>
              <a:cs typeface="Microsoft JhengHei" panose="020B0604030504040204" charset="-120"/>
            </a:endParaRPr>
          </a:p>
          <a:p>
            <a:pPr marL="299085" indent="-287020">
              <a:lnSpc>
                <a:spcPct val="100000"/>
              </a:lnSpc>
              <a:spcBef>
                <a:spcPts val="1515"/>
              </a:spcBef>
              <a:buFont typeface="Arial" panose="020B0604020202020204"/>
              <a:buChar char="•"/>
              <a:tabLst>
                <a:tab pos="299085" algn="l"/>
                <a:tab pos="299720" algn="l"/>
              </a:tabLst>
            </a:pPr>
            <a:r>
              <a:rPr sz="1800" b="1" spc="310" dirty="0">
                <a:solidFill>
                  <a:srgbClr val="D9D9D9"/>
                </a:solidFill>
                <a:latin typeface="Microsoft JhengHei" panose="020B0604030504040204" charset="-120"/>
                <a:cs typeface="Microsoft JhengHei" panose="020B0604030504040204" charset="-120"/>
              </a:rPr>
              <a:t>传统网络的缺点</a:t>
            </a:r>
            <a:endParaRPr sz="1800">
              <a:latin typeface="Microsoft JhengHei" panose="020B0604030504040204" charset="-120"/>
              <a:cs typeface="Microsoft JhengHei" panose="020B0604030504040204" charset="-120"/>
            </a:endParaRPr>
          </a:p>
          <a:p>
            <a:pPr marL="299085" indent="-287020">
              <a:lnSpc>
                <a:spcPct val="100000"/>
              </a:lnSpc>
              <a:spcBef>
                <a:spcPts val="1490"/>
              </a:spcBef>
              <a:buFont typeface="Arial" panose="020B0604020202020204"/>
              <a:buChar char="•"/>
              <a:tabLst>
                <a:tab pos="299085" algn="l"/>
                <a:tab pos="299720" algn="l"/>
              </a:tabLst>
            </a:pPr>
            <a:r>
              <a:rPr sz="1800" b="1" spc="40" dirty="0">
                <a:solidFill>
                  <a:srgbClr val="D9D9D9"/>
                </a:solidFill>
                <a:latin typeface="Trebuchet MS" panose="020B0603020202020204"/>
                <a:cs typeface="Trebuchet MS" panose="020B0603020202020204"/>
              </a:rPr>
              <a:t>S</a:t>
            </a:r>
            <a:r>
              <a:rPr sz="1800" b="1" spc="-240" dirty="0">
                <a:solidFill>
                  <a:srgbClr val="D9D9D9"/>
                </a:solidFill>
                <a:latin typeface="Trebuchet MS" panose="020B0603020202020204"/>
                <a:cs typeface="Trebuchet MS" panose="020B0603020202020204"/>
              </a:rPr>
              <a:t> </a:t>
            </a:r>
            <a:r>
              <a:rPr sz="1800" b="1" spc="150" dirty="0">
                <a:solidFill>
                  <a:srgbClr val="D9D9D9"/>
                </a:solidFill>
                <a:latin typeface="Trebuchet MS" panose="020B0603020202020204"/>
                <a:cs typeface="Trebuchet MS" panose="020B0603020202020204"/>
              </a:rPr>
              <a:t>D</a:t>
            </a:r>
            <a:r>
              <a:rPr sz="1800" b="1" spc="-235" dirty="0">
                <a:solidFill>
                  <a:srgbClr val="D9D9D9"/>
                </a:solidFill>
                <a:latin typeface="Trebuchet MS" panose="020B0603020202020204"/>
                <a:cs typeface="Trebuchet MS" panose="020B0603020202020204"/>
              </a:rPr>
              <a:t> </a:t>
            </a:r>
            <a:r>
              <a:rPr sz="1800" b="1" spc="175" dirty="0">
                <a:solidFill>
                  <a:srgbClr val="D9D9D9"/>
                </a:solidFill>
                <a:latin typeface="Trebuchet MS" panose="020B0603020202020204"/>
                <a:cs typeface="Trebuchet MS" panose="020B0603020202020204"/>
              </a:rPr>
              <a:t>N</a:t>
            </a:r>
            <a:r>
              <a:rPr sz="1800" b="1" spc="-245" dirty="0">
                <a:solidFill>
                  <a:srgbClr val="D9D9D9"/>
                </a:solidFill>
                <a:latin typeface="Trebuchet MS" panose="020B0603020202020204"/>
                <a:cs typeface="Trebuchet MS" panose="020B0603020202020204"/>
              </a:rPr>
              <a:t> </a:t>
            </a:r>
            <a:r>
              <a:rPr sz="1800" b="1" spc="310" dirty="0">
                <a:solidFill>
                  <a:srgbClr val="D9D9D9"/>
                </a:solidFill>
                <a:latin typeface="Microsoft JhengHei" panose="020B0604030504040204" charset="-120"/>
                <a:cs typeface="Microsoft JhengHei" panose="020B0604030504040204" charset="-120"/>
              </a:rPr>
              <a:t>定义</a:t>
            </a:r>
            <a:endParaRPr sz="1800">
              <a:latin typeface="Microsoft JhengHei" panose="020B0604030504040204" charset="-120"/>
              <a:cs typeface="Microsoft JhengHei" panose="020B0604030504040204" charset="-120"/>
            </a:endParaRPr>
          </a:p>
          <a:p>
            <a:pPr marL="305435" indent="-287020">
              <a:lnSpc>
                <a:spcPct val="100000"/>
              </a:lnSpc>
              <a:spcBef>
                <a:spcPts val="1390"/>
              </a:spcBef>
              <a:buFont typeface="Arial" panose="020B0604020202020204"/>
              <a:buChar char="•"/>
              <a:tabLst>
                <a:tab pos="305435" algn="l"/>
                <a:tab pos="306070" algn="l"/>
                <a:tab pos="1464945" algn="l"/>
              </a:tabLst>
            </a:pPr>
            <a:r>
              <a:rPr sz="1800" b="1" spc="-80" dirty="0">
                <a:solidFill>
                  <a:srgbClr val="0E4B82"/>
                </a:solidFill>
                <a:latin typeface="Trebuchet MS" panose="020B0603020202020204"/>
                <a:cs typeface="Trebuchet MS" panose="020B0603020202020204"/>
              </a:rPr>
              <a:t>i</a:t>
            </a:r>
            <a:r>
              <a:rPr sz="1800" b="1" spc="-235" dirty="0">
                <a:solidFill>
                  <a:srgbClr val="0E4B82"/>
                </a:solidFill>
                <a:latin typeface="Trebuchet MS" panose="020B0603020202020204"/>
                <a:cs typeface="Trebuchet MS" panose="020B0603020202020204"/>
              </a:rPr>
              <a:t> </a:t>
            </a:r>
            <a:r>
              <a:rPr sz="1800" b="1" spc="325" dirty="0">
                <a:solidFill>
                  <a:srgbClr val="0E4B82"/>
                </a:solidFill>
                <a:latin typeface="Trebuchet MS" panose="020B0603020202020204"/>
                <a:cs typeface="Trebuchet MS" panose="020B0603020202020204"/>
              </a:rPr>
              <a:t>M</a:t>
            </a:r>
            <a:r>
              <a:rPr sz="1800" b="1" spc="-235" dirty="0">
                <a:solidFill>
                  <a:srgbClr val="0E4B82"/>
                </a:solidFill>
                <a:latin typeface="Trebuchet MS" panose="020B0603020202020204"/>
                <a:cs typeface="Trebuchet MS" panose="020B0603020202020204"/>
              </a:rPr>
              <a:t> </a:t>
            </a:r>
            <a:r>
              <a:rPr sz="1800" b="1" spc="35" dirty="0">
                <a:solidFill>
                  <a:srgbClr val="0E4B82"/>
                </a:solidFill>
                <a:latin typeface="Trebuchet MS" panose="020B0603020202020204"/>
                <a:cs typeface="Trebuchet MS" panose="020B0603020202020204"/>
              </a:rPr>
              <a:t>a</a:t>
            </a:r>
            <a:r>
              <a:rPr sz="1800" b="1" spc="-229" dirty="0">
                <a:solidFill>
                  <a:srgbClr val="0E4B82"/>
                </a:solidFill>
                <a:latin typeface="Trebuchet MS" panose="020B0603020202020204"/>
                <a:cs typeface="Trebuchet MS" panose="020B0603020202020204"/>
              </a:rPr>
              <a:t> </a:t>
            </a:r>
            <a:r>
              <a:rPr sz="1800" b="1" spc="-15" dirty="0">
                <a:solidFill>
                  <a:srgbClr val="0E4B82"/>
                </a:solidFill>
                <a:latin typeface="Trebuchet MS" panose="020B0603020202020204"/>
                <a:cs typeface="Trebuchet MS" panose="020B0603020202020204"/>
              </a:rPr>
              <a:t>s</a:t>
            </a:r>
            <a:r>
              <a:rPr sz="1800" b="1" spc="-240" dirty="0">
                <a:solidFill>
                  <a:srgbClr val="0E4B82"/>
                </a:solidFill>
                <a:latin typeface="Trebuchet MS" panose="020B0603020202020204"/>
                <a:cs typeface="Trebuchet MS" panose="020B0603020202020204"/>
              </a:rPr>
              <a:t> </a:t>
            </a:r>
            <a:r>
              <a:rPr sz="1800" b="1" spc="-60" dirty="0">
                <a:solidFill>
                  <a:srgbClr val="0E4B82"/>
                </a:solidFill>
                <a:latin typeface="Trebuchet MS" panose="020B0603020202020204"/>
                <a:cs typeface="Trebuchet MS" panose="020B0603020202020204"/>
              </a:rPr>
              <a:t>t</a:t>
            </a:r>
            <a:r>
              <a:rPr sz="1800" b="1" spc="-235" dirty="0">
                <a:solidFill>
                  <a:srgbClr val="0E4B82"/>
                </a:solidFill>
                <a:latin typeface="Trebuchet MS" panose="020B0603020202020204"/>
                <a:cs typeface="Trebuchet MS" panose="020B0603020202020204"/>
              </a:rPr>
              <a:t> </a:t>
            </a:r>
            <a:r>
              <a:rPr sz="1800" b="1" spc="-90" dirty="0">
                <a:solidFill>
                  <a:srgbClr val="0E4B82"/>
                </a:solidFill>
                <a:latin typeface="Trebuchet MS" panose="020B0603020202020204"/>
                <a:cs typeface="Trebuchet MS" panose="020B0603020202020204"/>
              </a:rPr>
              <a:t>e</a:t>
            </a:r>
            <a:r>
              <a:rPr sz="1800" b="1" spc="-250" dirty="0">
                <a:solidFill>
                  <a:srgbClr val="0E4B82"/>
                </a:solidFill>
                <a:latin typeface="Trebuchet MS" panose="020B0603020202020204"/>
                <a:cs typeface="Trebuchet MS" panose="020B0603020202020204"/>
              </a:rPr>
              <a:t> </a:t>
            </a:r>
            <a:r>
              <a:rPr sz="1800" b="1" spc="-95" dirty="0">
                <a:solidFill>
                  <a:srgbClr val="0E4B82"/>
                </a:solidFill>
                <a:latin typeface="Trebuchet MS" panose="020B0603020202020204"/>
                <a:cs typeface="Trebuchet MS" panose="020B0603020202020204"/>
              </a:rPr>
              <a:t>r	</a:t>
            </a:r>
            <a:r>
              <a:rPr sz="1800" b="1" spc="170" dirty="0">
                <a:solidFill>
                  <a:srgbClr val="0E4B82"/>
                </a:solidFill>
                <a:latin typeface="Trebuchet MS" panose="020B0603020202020204"/>
                <a:cs typeface="Trebuchet MS" panose="020B0603020202020204"/>
              </a:rPr>
              <a:t>N</a:t>
            </a:r>
            <a:r>
              <a:rPr sz="1800" b="1" spc="-254" dirty="0">
                <a:solidFill>
                  <a:srgbClr val="0E4B82"/>
                </a:solidFill>
                <a:latin typeface="Trebuchet MS" panose="020B0603020202020204"/>
                <a:cs typeface="Trebuchet MS" panose="020B0603020202020204"/>
              </a:rPr>
              <a:t> </a:t>
            </a:r>
            <a:r>
              <a:rPr sz="1800" b="1" spc="-5" dirty="0">
                <a:solidFill>
                  <a:srgbClr val="0E4B82"/>
                </a:solidFill>
                <a:latin typeface="Trebuchet MS" panose="020B0603020202020204"/>
                <a:cs typeface="Trebuchet MS" panose="020B0603020202020204"/>
              </a:rPr>
              <a:t>C</a:t>
            </a:r>
            <a:r>
              <a:rPr sz="1800" b="1" spc="-260" dirty="0">
                <a:solidFill>
                  <a:srgbClr val="0E4B82"/>
                </a:solidFill>
                <a:latin typeface="Trebuchet MS" panose="020B0603020202020204"/>
                <a:cs typeface="Trebuchet MS" panose="020B0603020202020204"/>
              </a:rPr>
              <a:t> </a:t>
            </a:r>
            <a:r>
              <a:rPr sz="1800" b="1" spc="-40" dirty="0">
                <a:solidFill>
                  <a:srgbClr val="0E4B82"/>
                </a:solidFill>
                <a:latin typeface="Trebuchet MS" panose="020B0603020202020204"/>
                <a:cs typeface="Trebuchet MS" panose="020B0603020202020204"/>
              </a:rPr>
              <a:t>E</a:t>
            </a:r>
            <a:r>
              <a:rPr sz="1800" b="1" spc="-260" dirty="0">
                <a:solidFill>
                  <a:srgbClr val="0E4B82"/>
                </a:solidFill>
                <a:latin typeface="Trebuchet MS" panose="020B0603020202020204"/>
                <a:cs typeface="Trebuchet MS" panose="020B0603020202020204"/>
              </a:rPr>
              <a:t> </a:t>
            </a:r>
            <a:r>
              <a:rPr sz="1800" b="1" spc="310" dirty="0">
                <a:solidFill>
                  <a:srgbClr val="0E4B82"/>
                </a:solidFill>
                <a:latin typeface="Microsoft JhengHei" panose="020B0604030504040204" charset="-120"/>
                <a:cs typeface="Microsoft JhengHei" panose="020B0604030504040204" charset="-120"/>
              </a:rPr>
              <a:t>解决方案</a:t>
            </a:r>
            <a:endParaRPr sz="1800">
              <a:latin typeface="Microsoft JhengHei" panose="020B0604030504040204" charset="-120"/>
              <a:cs typeface="Microsoft JhengHei" panose="020B0604030504040204" charset="-12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4989" y="846836"/>
            <a:ext cx="4084320" cy="513715"/>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E4B82"/>
                </a:solidFill>
                <a:latin typeface="Microsoft JhengHei" panose="020B0604030504040204" charset="-120"/>
                <a:cs typeface="Microsoft JhengHei" panose="020B0604030504040204" charset="-120"/>
              </a:rPr>
              <a:t>什么是</a:t>
            </a:r>
            <a:r>
              <a:rPr sz="3200" b="1" spc="10" dirty="0">
                <a:solidFill>
                  <a:srgbClr val="0E4B82"/>
                </a:solidFill>
                <a:latin typeface="Trebuchet MS" panose="020B0603020202020204"/>
                <a:cs typeface="Trebuchet MS" panose="020B0603020202020204"/>
              </a:rPr>
              <a:t>iMaster</a:t>
            </a:r>
            <a:r>
              <a:rPr sz="3200" b="1" spc="-40" dirty="0">
                <a:solidFill>
                  <a:srgbClr val="0E4B82"/>
                </a:solidFill>
                <a:latin typeface="Trebuchet MS" panose="020B0603020202020204"/>
                <a:cs typeface="Trebuchet MS" panose="020B0603020202020204"/>
              </a:rPr>
              <a:t> </a:t>
            </a:r>
            <a:r>
              <a:rPr sz="3200" b="1" spc="85" dirty="0">
                <a:solidFill>
                  <a:srgbClr val="0E4B82"/>
                </a:solidFill>
                <a:latin typeface="Trebuchet MS" panose="020B0603020202020204"/>
                <a:cs typeface="Trebuchet MS" panose="020B0603020202020204"/>
              </a:rPr>
              <a:t>NCE</a:t>
            </a:r>
            <a:r>
              <a:rPr sz="3200" b="1" spc="-30" dirty="0">
                <a:solidFill>
                  <a:srgbClr val="0E4B82"/>
                </a:solidFill>
                <a:latin typeface="Trebuchet MS" panose="020B0603020202020204"/>
                <a:cs typeface="Trebuchet MS" panose="020B0603020202020204"/>
              </a:rPr>
              <a:t> </a:t>
            </a:r>
            <a:r>
              <a:rPr sz="3200" b="1" dirty="0">
                <a:solidFill>
                  <a:srgbClr val="0E4B82"/>
                </a:solidFill>
                <a:latin typeface="Microsoft JhengHei" panose="020B0604030504040204" charset="-120"/>
                <a:cs typeface="Microsoft JhengHei" panose="020B0604030504040204" charset="-120"/>
              </a:rPr>
              <a:t>？</a:t>
            </a:r>
            <a:endParaRPr sz="3200">
              <a:latin typeface="Microsoft JhengHei" panose="020B0604030504040204" charset="-120"/>
              <a:cs typeface="Microsoft JhengHei" panose="020B0604030504040204" charset="-120"/>
            </a:endParaRPr>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957072" y="2250948"/>
            <a:ext cx="10253472" cy="1707133"/>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5410200" y="3270503"/>
            <a:ext cx="1536192" cy="1757172"/>
          </a:xfrm>
          <a:prstGeom prst="rect">
            <a:avLst/>
          </a:prstGeom>
          <a:blipFill>
            <a:blip r:embed="rId2" cstate="print"/>
            <a:stretch>
              <a:fillRect/>
            </a:stretch>
          </a:blipFill>
        </p:spPr>
        <p:txBody>
          <a:bodyPr wrap="square" lIns="0" tIns="0" rIns="0" bIns="0" rtlCol="0"/>
          <a:lstStyle/>
          <a:p/>
        </p:txBody>
      </p:sp>
      <p:sp>
        <p:nvSpPr>
          <p:cNvPr id="8" name="object 8"/>
          <p:cNvSpPr txBox="1"/>
          <p:nvPr/>
        </p:nvSpPr>
        <p:spPr>
          <a:xfrm>
            <a:off x="5962269" y="3952113"/>
            <a:ext cx="281305" cy="574040"/>
          </a:xfrm>
          <a:prstGeom prst="rect">
            <a:avLst/>
          </a:prstGeom>
        </p:spPr>
        <p:txBody>
          <a:bodyPr vert="horz" wrap="square" lIns="0" tIns="12700" rIns="0" bIns="0" rtlCol="0">
            <a:spAutoFit/>
          </a:bodyPr>
          <a:lstStyle/>
          <a:p>
            <a:pPr marL="12700">
              <a:lnSpc>
                <a:spcPct val="100000"/>
              </a:lnSpc>
              <a:spcBef>
                <a:spcPts val="100"/>
              </a:spcBef>
            </a:pPr>
            <a:r>
              <a:rPr sz="3600" spc="120" dirty="0">
                <a:solidFill>
                  <a:srgbClr val="0E4B82"/>
                </a:solidFill>
                <a:latin typeface="Trebuchet MS" panose="020B0603020202020204"/>
                <a:cs typeface="Trebuchet MS" panose="020B0603020202020204"/>
              </a:rPr>
              <a:t>3</a:t>
            </a:r>
            <a:endParaRPr sz="3600">
              <a:latin typeface="Trebuchet MS" panose="020B0603020202020204"/>
              <a:cs typeface="Trebuchet MS" panose="020B0603020202020204"/>
            </a:endParaRPr>
          </a:p>
        </p:txBody>
      </p:sp>
      <p:sp>
        <p:nvSpPr>
          <p:cNvPr id="9" name="object 9"/>
          <p:cNvSpPr/>
          <p:nvPr/>
        </p:nvSpPr>
        <p:spPr>
          <a:xfrm>
            <a:off x="1871217" y="4553839"/>
            <a:ext cx="1296415" cy="475068"/>
          </a:xfrm>
          <a:prstGeom prst="rect">
            <a:avLst/>
          </a:prstGeom>
          <a:blipFill>
            <a:blip r:embed="rId3" cstate="print"/>
            <a:stretch>
              <a:fillRect/>
            </a:stretch>
          </a:blipFill>
        </p:spPr>
        <p:txBody>
          <a:bodyPr wrap="square" lIns="0" tIns="0" rIns="0" bIns="0" rtlCol="0"/>
          <a:lstStyle/>
          <a:p/>
        </p:txBody>
      </p:sp>
      <p:sp>
        <p:nvSpPr>
          <p:cNvPr id="10" name="object 10"/>
          <p:cNvSpPr txBox="1"/>
          <p:nvPr/>
        </p:nvSpPr>
        <p:spPr>
          <a:xfrm>
            <a:off x="2439670" y="4036567"/>
            <a:ext cx="281305" cy="574040"/>
          </a:xfrm>
          <a:prstGeom prst="rect">
            <a:avLst/>
          </a:prstGeom>
        </p:spPr>
        <p:txBody>
          <a:bodyPr vert="horz" wrap="square" lIns="0" tIns="12700" rIns="0" bIns="0" rtlCol="0">
            <a:spAutoFit/>
          </a:bodyPr>
          <a:lstStyle/>
          <a:p>
            <a:pPr marL="12700">
              <a:lnSpc>
                <a:spcPct val="100000"/>
              </a:lnSpc>
              <a:spcBef>
                <a:spcPts val="100"/>
              </a:spcBef>
            </a:pPr>
            <a:r>
              <a:rPr sz="3600" spc="120" dirty="0">
                <a:solidFill>
                  <a:srgbClr val="0E4B82"/>
                </a:solidFill>
                <a:latin typeface="Trebuchet MS" panose="020B0603020202020204"/>
                <a:cs typeface="Trebuchet MS" panose="020B0603020202020204"/>
              </a:rPr>
              <a:t>2</a:t>
            </a:r>
            <a:endParaRPr sz="3600">
              <a:latin typeface="Trebuchet MS" panose="020B0603020202020204"/>
              <a:cs typeface="Trebuchet MS" panose="020B0603020202020204"/>
            </a:endParaRPr>
          </a:p>
        </p:txBody>
      </p:sp>
      <p:sp>
        <p:nvSpPr>
          <p:cNvPr id="11" name="object 11"/>
          <p:cNvSpPr/>
          <p:nvPr/>
        </p:nvSpPr>
        <p:spPr>
          <a:xfrm>
            <a:off x="2506979" y="3371088"/>
            <a:ext cx="126492" cy="160019"/>
          </a:xfrm>
          <a:prstGeom prst="rect">
            <a:avLst/>
          </a:prstGeom>
          <a:blipFill>
            <a:blip r:embed="rId4" cstate="print"/>
            <a:stretch>
              <a:fillRect/>
            </a:stretch>
          </a:blipFill>
        </p:spPr>
        <p:txBody>
          <a:bodyPr wrap="square" lIns="0" tIns="0" rIns="0" bIns="0" rtlCol="0"/>
          <a:lstStyle/>
          <a:p/>
        </p:txBody>
      </p:sp>
      <p:sp>
        <p:nvSpPr>
          <p:cNvPr id="12" name="object 12"/>
          <p:cNvSpPr/>
          <p:nvPr/>
        </p:nvSpPr>
        <p:spPr>
          <a:xfrm>
            <a:off x="2542032" y="4939284"/>
            <a:ext cx="126492" cy="160020"/>
          </a:xfrm>
          <a:prstGeom prst="rect">
            <a:avLst/>
          </a:prstGeom>
          <a:blipFill>
            <a:blip r:embed="rId5" cstate="print"/>
            <a:stretch>
              <a:fillRect/>
            </a:stretch>
          </a:blipFill>
        </p:spPr>
        <p:txBody>
          <a:bodyPr wrap="square" lIns="0" tIns="0" rIns="0" bIns="0" rtlCol="0"/>
          <a:lstStyle/>
          <a:p/>
        </p:txBody>
      </p:sp>
      <p:sp>
        <p:nvSpPr>
          <p:cNvPr id="13" name="object 13"/>
          <p:cNvSpPr/>
          <p:nvPr/>
        </p:nvSpPr>
        <p:spPr>
          <a:xfrm>
            <a:off x="3186683" y="4017264"/>
            <a:ext cx="243840" cy="466725"/>
          </a:xfrm>
          <a:custGeom>
            <a:avLst/>
            <a:gdLst/>
            <a:ahLst/>
            <a:cxnLst/>
            <a:rect l="l" t="t" r="r" b="b"/>
            <a:pathLst>
              <a:path w="243839" h="466725">
                <a:moveTo>
                  <a:pt x="101600" y="356743"/>
                </a:moveTo>
                <a:lnTo>
                  <a:pt x="88011" y="356743"/>
                </a:lnTo>
                <a:lnTo>
                  <a:pt x="83566" y="359029"/>
                </a:lnTo>
                <a:lnTo>
                  <a:pt x="58674" y="370713"/>
                </a:lnTo>
                <a:lnTo>
                  <a:pt x="47803" y="376600"/>
                </a:lnTo>
                <a:lnTo>
                  <a:pt x="39243" y="386191"/>
                </a:lnTo>
                <a:lnTo>
                  <a:pt x="33635" y="397948"/>
                </a:lnTo>
                <a:lnTo>
                  <a:pt x="31623" y="410337"/>
                </a:lnTo>
                <a:lnTo>
                  <a:pt x="31623" y="426719"/>
                </a:lnTo>
                <a:lnTo>
                  <a:pt x="18034" y="426719"/>
                </a:lnTo>
                <a:lnTo>
                  <a:pt x="10447" y="428315"/>
                </a:lnTo>
                <a:lnTo>
                  <a:pt x="4778" y="432530"/>
                </a:lnTo>
                <a:lnTo>
                  <a:pt x="1228" y="438507"/>
                </a:lnTo>
                <a:lnTo>
                  <a:pt x="0" y="445388"/>
                </a:lnTo>
                <a:lnTo>
                  <a:pt x="1228" y="453592"/>
                </a:lnTo>
                <a:lnTo>
                  <a:pt x="4778" y="460248"/>
                </a:lnTo>
                <a:lnTo>
                  <a:pt x="10447" y="464712"/>
                </a:lnTo>
                <a:lnTo>
                  <a:pt x="18034" y="466344"/>
                </a:lnTo>
                <a:lnTo>
                  <a:pt x="33909" y="466344"/>
                </a:lnTo>
                <a:lnTo>
                  <a:pt x="46795" y="463456"/>
                </a:lnTo>
                <a:lnTo>
                  <a:pt x="57562" y="455533"/>
                </a:lnTo>
                <a:lnTo>
                  <a:pt x="64948" y="443680"/>
                </a:lnTo>
                <a:lnTo>
                  <a:pt x="67691" y="429006"/>
                </a:lnTo>
                <a:lnTo>
                  <a:pt x="67691" y="408050"/>
                </a:lnTo>
                <a:lnTo>
                  <a:pt x="69977" y="408050"/>
                </a:lnTo>
                <a:lnTo>
                  <a:pt x="69977" y="405765"/>
                </a:lnTo>
                <a:lnTo>
                  <a:pt x="72263" y="405765"/>
                </a:lnTo>
                <a:lnTo>
                  <a:pt x="99314" y="394081"/>
                </a:lnTo>
                <a:lnTo>
                  <a:pt x="180570" y="394081"/>
                </a:lnTo>
                <a:lnTo>
                  <a:pt x="189611" y="384683"/>
                </a:lnTo>
                <a:lnTo>
                  <a:pt x="193313" y="380111"/>
                </a:lnTo>
                <a:lnTo>
                  <a:pt x="142240" y="380111"/>
                </a:lnTo>
                <a:lnTo>
                  <a:pt x="130937" y="368427"/>
                </a:lnTo>
                <a:lnTo>
                  <a:pt x="124138" y="363654"/>
                </a:lnTo>
                <a:lnTo>
                  <a:pt x="117125" y="359965"/>
                </a:lnTo>
                <a:lnTo>
                  <a:pt x="109684" y="357586"/>
                </a:lnTo>
                <a:lnTo>
                  <a:pt x="101600" y="356743"/>
                </a:lnTo>
                <a:close/>
              </a:path>
              <a:path w="243839" h="466725">
                <a:moveTo>
                  <a:pt x="180570" y="394081"/>
                </a:moveTo>
                <a:lnTo>
                  <a:pt x="103886" y="394081"/>
                </a:lnTo>
                <a:lnTo>
                  <a:pt x="117348" y="408050"/>
                </a:lnTo>
                <a:lnTo>
                  <a:pt x="122862" y="412823"/>
                </a:lnTo>
                <a:lnTo>
                  <a:pt x="128984" y="416512"/>
                </a:lnTo>
                <a:lnTo>
                  <a:pt x="135510" y="418891"/>
                </a:lnTo>
                <a:lnTo>
                  <a:pt x="142240" y="419735"/>
                </a:lnTo>
                <a:lnTo>
                  <a:pt x="148969" y="418891"/>
                </a:lnTo>
                <a:lnTo>
                  <a:pt x="155495" y="416512"/>
                </a:lnTo>
                <a:lnTo>
                  <a:pt x="161617" y="412823"/>
                </a:lnTo>
                <a:lnTo>
                  <a:pt x="167131" y="408050"/>
                </a:lnTo>
                <a:lnTo>
                  <a:pt x="180570" y="394081"/>
                </a:lnTo>
                <a:close/>
              </a:path>
              <a:path w="243839" h="466725">
                <a:moveTo>
                  <a:pt x="193188" y="83947"/>
                </a:moveTo>
                <a:lnTo>
                  <a:pt x="142240" y="83947"/>
                </a:lnTo>
                <a:lnTo>
                  <a:pt x="160274" y="104902"/>
                </a:lnTo>
                <a:lnTo>
                  <a:pt x="148970" y="116586"/>
                </a:lnTo>
                <a:lnTo>
                  <a:pt x="142204" y="126833"/>
                </a:lnTo>
                <a:lnTo>
                  <a:pt x="138842" y="139033"/>
                </a:lnTo>
                <a:lnTo>
                  <a:pt x="138862" y="151661"/>
                </a:lnTo>
                <a:lnTo>
                  <a:pt x="151256" y="188849"/>
                </a:lnTo>
                <a:lnTo>
                  <a:pt x="177921" y="216763"/>
                </a:lnTo>
                <a:lnTo>
                  <a:pt x="189611" y="219202"/>
                </a:lnTo>
                <a:lnTo>
                  <a:pt x="207771" y="219202"/>
                </a:lnTo>
                <a:lnTo>
                  <a:pt x="207771" y="247142"/>
                </a:lnTo>
                <a:lnTo>
                  <a:pt x="189611" y="247142"/>
                </a:lnTo>
                <a:lnTo>
                  <a:pt x="177921" y="249221"/>
                </a:lnTo>
                <a:lnTo>
                  <a:pt x="142240" y="300736"/>
                </a:lnTo>
                <a:lnTo>
                  <a:pt x="138842" y="325008"/>
                </a:lnTo>
                <a:lnTo>
                  <a:pt x="142204" y="337222"/>
                </a:lnTo>
                <a:lnTo>
                  <a:pt x="148970" y="347472"/>
                </a:lnTo>
                <a:lnTo>
                  <a:pt x="160274" y="359029"/>
                </a:lnTo>
                <a:lnTo>
                  <a:pt x="142240" y="380111"/>
                </a:lnTo>
                <a:lnTo>
                  <a:pt x="193313" y="380111"/>
                </a:lnTo>
                <a:lnTo>
                  <a:pt x="193913" y="379370"/>
                </a:lnTo>
                <a:lnTo>
                  <a:pt x="196691" y="373618"/>
                </a:lnTo>
                <a:lnTo>
                  <a:pt x="198183" y="366984"/>
                </a:lnTo>
                <a:lnTo>
                  <a:pt x="198575" y="359965"/>
                </a:lnTo>
                <a:lnTo>
                  <a:pt x="198628" y="349758"/>
                </a:lnTo>
                <a:lnTo>
                  <a:pt x="196469" y="342773"/>
                </a:lnTo>
                <a:lnTo>
                  <a:pt x="189611" y="335788"/>
                </a:lnTo>
                <a:lnTo>
                  <a:pt x="176149" y="321818"/>
                </a:lnTo>
                <a:lnTo>
                  <a:pt x="173863" y="319405"/>
                </a:lnTo>
                <a:lnTo>
                  <a:pt x="173863" y="317119"/>
                </a:lnTo>
                <a:lnTo>
                  <a:pt x="176149" y="317119"/>
                </a:lnTo>
                <a:lnTo>
                  <a:pt x="176149" y="314833"/>
                </a:lnTo>
                <a:lnTo>
                  <a:pt x="187452" y="289179"/>
                </a:lnTo>
                <a:lnTo>
                  <a:pt x="187452" y="286766"/>
                </a:lnTo>
                <a:lnTo>
                  <a:pt x="189611" y="284480"/>
                </a:lnTo>
                <a:lnTo>
                  <a:pt x="209931" y="284480"/>
                </a:lnTo>
                <a:lnTo>
                  <a:pt x="222890" y="281630"/>
                </a:lnTo>
                <a:lnTo>
                  <a:pt x="233695" y="273970"/>
                </a:lnTo>
                <a:lnTo>
                  <a:pt x="241095" y="262834"/>
                </a:lnTo>
                <a:lnTo>
                  <a:pt x="243840" y="249555"/>
                </a:lnTo>
                <a:lnTo>
                  <a:pt x="243840" y="214503"/>
                </a:lnTo>
                <a:lnTo>
                  <a:pt x="241095" y="201169"/>
                </a:lnTo>
                <a:lnTo>
                  <a:pt x="233695" y="190039"/>
                </a:lnTo>
                <a:lnTo>
                  <a:pt x="222890" y="182409"/>
                </a:lnTo>
                <a:lnTo>
                  <a:pt x="209931" y="179578"/>
                </a:lnTo>
                <a:lnTo>
                  <a:pt x="187452" y="179578"/>
                </a:lnTo>
                <a:lnTo>
                  <a:pt x="187452" y="177165"/>
                </a:lnTo>
                <a:lnTo>
                  <a:pt x="176149" y="149225"/>
                </a:lnTo>
                <a:lnTo>
                  <a:pt x="176149" y="146938"/>
                </a:lnTo>
                <a:lnTo>
                  <a:pt x="173863" y="146938"/>
                </a:lnTo>
                <a:lnTo>
                  <a:pt x="173863" y="144525"/>
                </a:lnTo>
                <a:lnTo>
                  <a:pt x="176149" y="142240"/>
                </a:lnTo>
                <a:lnTo>
                  <a:pt x="189611" y="128269"/>
                </a:lnTo>
                <a:lnTo>
                  <a:pt x="196469" y="123571"/>
                </a:lnTo>
                <a:lnTo>
                  <a:pt x="198628" y="114300"/>
                </a:lnTo>
                <a:lnTo>
                  <a:pt x="198628" y="104902"/>
                </a:lnTo>
                <a:lnTo>
                  <a:pt x="198183" y="97964"/>
                </a:lnTo>
                <a:lnTo>
                  <a:pt x="196691" y="91217"/>
                </a:lnTo>
                <a:lnTo>
                  <a:pt x="193913" y="84899"/>
                </a:lnTo>
                <a:lnTo>
                  <a:pt x="193188" y="83947"/>
                </a:lnTo>
                <a:close/>
              </a:path>
              <a:path w="243839" h="466725">
                <a:moveTo>
                  <a:pt x="33909" y="0"/>
                </a:moveTo>
                <a:lnTo>
                  <a:pt x="18034" y="0"/>
                </a:lnTo>
                <a:lnTo>
                  <a:pt x="10447" y="1273"/>
                </a:lnTo>
                <a:lnTo>
                  <a:pt x="4778" y="4953"/>
                </a:lnTo>
                <a:lnTo>
                  <a:pt x="1228" y="10822"/>
                </a:lnTo>
                <a:lnTo>
                  <a:pt x="0" y="18668"/>
                </a:lnTo>
                <a:lnTo>
                  <a:pt x="1228" y="25497"/>
                </a:lnTo>
                <a:lnTo>
                  <a:pt x="4778" y="31480"/>
                </a:lnTo>
                <a:lnTo>
                  <a:pt x="10447" y="35724"/>
                </a:lnTo>
                <a:lnTo>
                  <a:pt x="18034" y="37337"/>
                </a:lnTo>
                <a:lnTo>
                  <a:pt x="31623" y="37337"/>
                </a:lnTo>
                <a:lnTo>
                  <a:pt x="31623" y="53593"/>
                </a:lnTo>
                <a:lnTo>
                  <a:pt x="58674" y="93218"/>
                </a:lnTo>
                <a:lnTo>
                  <a:pt x="83653" y="104949"/>
                </a:lnTo>
                <a:lnTo>
                  <a:pt x="88011" y="107315"/>
                </a:lnTo>
                <a:lnTo>
                  <a:pt x="101600" y="107315"/>
                </a:lnTo>
                <a:lnTo>
                  <a:pt x="109684" y="106793"/>
                </a:lnTo>
                <a:lnTo>
                  <a:pt x="117125" y="104949"/>
                </a:lnTo>
                <a:lnTo>
                  <a:pt x="124138" y="101367"/>
                </a:lnTo>
                <a:lnTo>
                  <a:pt x="130937" y="95631"/>
                </a:lnTo>
                <a:lnTo>
                  <a:pt x="142240" y="83947"/>
                </a:lnTo>
                <a:lnTo>
                  <a:pt x="193188" y="83947"/>
                </a:lnTo>
                <a:lnTo>
                  <a:pt x="189611" y="79248"/>
                </a:lnTo>
                <a:lnTo>
                  <a:pt x="180643" y="69977"/>
                </a:lnTo>
                <a:lnTo>
                  <a:pt x="99314" y="69977"/>
                </a:lnTo>
                <a:lnTo>
                  <a:pt x="72263" y="58293"/>
                </a:lnTo>
                <a:lnTo>
                  <a:pt x="69977" y="58293"/>
                </a:lnTo>
                <a:lnTo>
                  <a:pt x="69977" y="56006"/>
                </a:lnTo>
                <a:lnTo>
                  <a:pt x="67691" y="56006"/>
                </a:lnTo>
                <a:lnTo>
                  <a:pt x="67691" y="34925"/>
                </a:lnTo>
                <a:lnTo>
                  <a:pt x="64948" y="20627"/>
                </a:lnTo>
                <a:lnTo>
                  <a:pt x="57562" y="9604"/>
                </a:lnTo>
                <a:lnTo>
                  <a:pt x="46795" y="2510"/>
                </a:lnTo>
                <a:lnTo>
                  <a:pt x="33909" y="0"/>
                </a:lnTo>
                <a:close/>
              </a:path>
              <a:path w="243839" h="466725">
                <a:moveTo>
                  <a:pt x="142240" y="44323"/>
                </a:moveTo>
                <a:lnTo>
                  <a:pt x="103886" y="69977"/>
                </a:lnTo>
                <a:lnTo>
                  <a:pt x="180643" y="69977"/>
                </a:lnTo>
                <a:lnTo>
                  <a:pt x="148969" y="45166"/>
                </a:lnTo>
                <a:lnTo>
                  <a:pt x="142240" y="44323"/>
                </a:lnTo>
                <a:close/>
              </a:path>
            </a:pathLst>
          </a:custGeom>
          <a:solidFill>
            <a:srgbClr val="0E4B82"/>
          </a:solidFill>
        </p:spPr>
        <p:txBody>
          <a:bodyPr wrap="square" lIns="0" tIns="0" rIns="0" bIns="0" rtlCol="0"/>
          <a:lstStyle/>
          <a:p/>
        </p:txBody>
      </p:sp>
      <p:sp>
        <p:nvSpPr>
          <p:cNvPr id="14" name="object 14"/>
          <p:cNvSpPr/>
          <p:nvPr/>
        </p:nvSpPr>
        <p:spPr>
          <a:xfrm>
            <a:off x="3186683" y="4148328"/>
            <a:ext cx="115824" cy="202692"/>
          </a:xfrm>
          <a:prstGeom prst="rect">
            <a:avLst/>
          </a:prstGeom>
          <a:blipFill>
            <a:blip r:embed="rId6" cstate="print"/>
            <a:stretch>
              <a:fillRect/>
            </a:stretch>
          </a:blipFill>
        </p:spPr>
        <p:txBody>
          <a:bodyPr wrap="square" lIns="0" tIns="0" rIns="0" bIns="0" rtlCol="0"/>
          <a:lstStyle/>
          <a:p/>
        </p:txBody>
      </p:sp>
      <p:sp>
        <p:nvSpPr>
          <p:cNvPr id="15" name="object 15"/>
          <p:cNvSpPr/>
          <p:nvPr/>
        </p:nvSpPr>
        <p:spPr>
          <a:xfrm>
            <a:off x="2919983" y="4017264"/>
            <a:ext cx="250190" cy="466725"/>
          </a:xfrm>
          <a:custGeom>
            <a:avLst/>
            <a:gdLst/>
            <a:ahLst/>
            <a:cxnLst/>
            <a:rect l="l" t="t" r="r" b="b"/>
            <a:pathLst>
              <a:path w="250189" h="466725">
                <a:moveTo>
                  <a:pt x="190881" y="0"/>
                </a:moveTo>
                <a:lnTo>
                  <a:pt x="171116" y="3675"/>
                </a:lnTo>
                <a:lnTo>
                  <a:pt x="153924" y="13684"/>
                </a:lnTo>
                <a:lnTo>
                  <a:pt x="141017" y="28503"/>
                </a:lnTo>
                <a:lnTo>
                  <a:pt x="134112" y="46609"/>
                </a:lnTo>
                <a:lnTo>
                  <a:pt x="118110" y="46609"/>
                </a:lnTo>
                <a:lnTo>
                  <a:pt x="69596" y="66738"/>
                </a:lnTo>
                <a:lnTo>
                  <a:pt x="50073" y="116397"/>
                </a:lnTo>
                <a:lnTo>
                  <a:pt x="50038" y="130556"/>
                </a:lnTo>
                <a:lnTo>
                  <a:pt x="52197" y="137541"/>
                </a:lnTo>
                <a:lnTo>
                  <a:pt x="31611" y="149209"/>
                </a:lnTo>
                <a:lnTo>
                  <a:pt x="15049" y="166116"/>
                </a:lnTo>
                <a:lnTo>
                  <a:pt x="4012" y="187404"/>
                </a:lnTo>
                <a:lnTo>
                  <a:pt x="0" y="212217"/>
                </a:lnTo>
                <a:lnTo>
                  <a:pt x="2871" y="234295"/>
                </a:lnTo>
                <a:lnTo>
                  <a:pt x="11064" y="254444"/>
                </a:lnTo>
                <a:lnTo>
                  <a:pt x="23949" y="271545"/>
                </a:lnTo>
                <a:lnTo>
                  <a:pt x="40893" y="284480"/>
                </a:lnTo>
                <a:lnTo>
                  <a:pt x="30247" y="312070"/>
                </a:lnTo>
                <a:lnTo>
                  <a:pt x="29023" y="339820"/>
                </a:lnTo>
                <a:lnTo>
                  <a:pt x="29010" y="341129"/>
                </a:lnTo>
                <a:lnTo>
                  <a:pt x="37054" y="369062"/>
                </a:lnTo>
                <a:lnTo>
                  <a:pt x="67675" y="406322"/>
                </a:lnTo>
                <a:lnTo>
                  <a:pt x="118110" y="422021"/>
                </a:lnTo>
                <a:lnTo>
                  <a:pt x="120574" y="428654"/>
                </a:lnTo>
                <a:lnTo>
                  <a:pt x="124110" y="434609"/>
                </a:lnTo>
                <a:lnTo>
                  <a:pt x="128075" y="440112"/>
                </a:lnTo>
                <a:lnTo>
                  <a:pt x="131826" y="445388"/>
                </a:lnTo>
                <a:lnTo>
                  <a:pt x="142803" y="453592"/>
                </a:lnTo>
                <a:lnTo>
                  <a:pt x="155067" y="460248"/>
                </a:lnTo>
                <a:lnTo>
                  <a:pt x="168187" y="464712"/>
                </a:lnTo>
                <a:lnTo>
                  <a:pt x="181737" y="466344"/>
                </a:lnTo>
                <a:lnTo>
                  <a:pt x="195270" y="464712"/>
                </a:lnTo>
                <a:lnTo>
                  <a:pt x="229489" y="445388"/>
                </a:lnTo>
                <a:lnTo>
                  <a:pt x="240061" y="431419"/>
                </a:lnTo>
                <a:lnTo>
                  <a:pt x="181737" y="431419"/>
                </a:lnTo>
                <a:lnTo>
                  <a:pt x="174632" y="430932"/>
                </a:lnTo>
                <a:lnTo>
                  <a:pt x="144271" y="394366"/>
                </a:lnTo>
                <a:lnTo>
                  <a:pt x="145190" y="389381"/>
                </a:lnTo>
                <a:lnTo>
                  <a:pt x="113665" y="389381"/>
                </a:lnTo>
                <a:lnTo>
                  <a:pt x="77216" y="370713"/>
                </a:lnTo>
                <a:lnTo>
                  <a:pt x="61341" y="328803"/>
                </a:lnTo>
                <a:lnTo>
                  <a:pt x="62231" y="317984"/>
                </a:lnTo>
                <a:lnTo>
                  <a:pt x="86195" y="280314"/>
                </a:lnTo>
                <a:lnTo>
                  <a:pt x="118110" y="270510"/>
                </a:lnTo>
                <a:lnTo>
                  <a:pt x="186309" y="270510"/>
                </a:lnTo>
                <a:lnTo>
                  <a:pt x="184023" y="268097"/>
                </a:lnTo>
                <a:lnTo>
                  <a:pt x="181737" y="263525"/>
                </a:lnTo>
                <a:lnTo>
                  <a:pt x="176091" y="258825"/>
                </a:lnTo>
                <a:lnTo>
                  <a:pt x="61341" y="258825"/>
                </a:lnTo>
                <a:lnTo>
                  <a:pt x="50020" y="250578"/>
                </a:lnTo>
                <a:lnTo>
                  <a:pt x="40592" y="239903"/>
                </a:lnTo>
                <a:lnTo>
                  <a:pt x="34141" y="227036"/>
                </a:lnTo>
                <a:lnTo>
                  <a:pt x="31750" y="212217"/>
                </a:lnTo>
                <a:lnTo>
                  <a:pt x="34569" y="197076"/>
                </a:lnTo>
                <a:lnTo>
                  <a:pt x="42306" y="183673"/>
                </a:lnTo>
                <a:lnTo>
                  <a:pt x="53877" y="172890"/>
                </a:lnTo>
                <a:lnTo>
                  <a:pt x="68199" y="165608"/>
                </a:lnTo>
                <a:lnTo>
                  <a:pt x="134112" y="165608"/>
                </a:lnTo>
                <a:lnTo>
                  <a:pt x="131826" y="160909"/>
                </a:lnTo>
                <a:lnTo>
                  <a:pt x="129540" y="158496"/>
                </a:lnTo>
                <a:lnTo>
                  <a:pt x="127254" y="156210"/>
                </a:lnTo>
                <a:lnTo>
                  <a:pt x="122682" y="153924"/>
                </a:lnTo>
                <a:lnTo>
                  <a:pt x="118110" y="153924"/>
                </a:lnTo>
                <a:lnTo>
                  <a:pt x="111363" y="153116"/>
                </a:lnTo>
                <a:lnTo>
                  <a:pt x="104806" y="150987"/>
                </a:lnTo>
                <a:lnTo>
                  <a:pt x="98679" y="147976"/>
                </a:lnTo>
                <a:lnTo>
                  <a:pt x="93218" y="144525"/>
                </a:lnTo>
                <a:lnTo>
                  <a:pt x="90932" y="142240"/>
                </a:lnTo>
                <a:lnTo>
                  <a:pt x="90932" y="139954"/>
                </a:lnTo>
                <a:lnTo>
                  <a:pt x="88646" y="137541"/>
                </a:lnTo>
                <a:lnTo>
                  <a:pt x="84074" y="132969"/>
                </a:lnTo>
                <a:lnTo>
                  <a:pt x="81788" y="123571"/>
                </a:lnTo>
                <a:lnTo>
                  <a:pt x="81823" y="116397"/>
                </a:lnTo>
                <a:lnTo>
                  <a:pt x="84587" y="101911"/>
                </a:lnTo>
                <a:lnTo>
                  <a:pt x="92281" y="90058"/>
                </a:lnTo>
                <a:lnTo>
                  <a:pt x="103808" y="82135"/>
                </a:lnTo>
                <a:lnTo>
                  <a:pt x="118110" y="79248"/>
                </a:lnTo>
                <a:lnTo>
                  <a:pt x="174389" y="79248"/>
                </a:lnTo>
                <a:lnTo>
                  <a:pt x="173228" y="78406"/>
                </a:lnTo>
                <a:lnTo>
                  <a:pt x="167842" y="69570"/>
                </a:lnTo>
                <a:lnTo>
                  <a:pt x="165862" y="58293"/>
                </a:lnTo>
                <a:lnTo>
                  <a:pt x="167842" y="48390"/>
                </a:lnTo>
                <a:lnTo>
                  <a:pt x="173227" y="40227"/>
                </a:lnTo>
                <a:lnTo>
                  <a:pt x="181185" y="34682"/>
                </a:lnTo>
                <a:lnTo>
                  <a:pt x="190881" y="32638"/>
                </a:lnTo>
                <a:lnTo>
                  <a:pt x="243646" y="32638"/>
                </a:lnTo>
                <a:lnTo>
                  <a:pt x="233172" y="16906"/>
                </a:lnTo>
                <a:lnTo>
                  <a:pt x="214467" y="4518"/>
                </a:lnTo>
                <a:lnTo>
                  <a:pt x="190881" y="0"/>
                </a:lnTo>
                <a:close/>
              </a:path>
              <a:path w="250189" h="466725">
                <a:moveTo>
                  <a:pt x="249936" y="333375"/>
                </a:moveTo>
                <a:lnTo>
                  <a:pt x="218186" y="333375"/>
                </a:lnTo>
                <a:lnTo>
                  <a:pt x="218157" y="394366"/>
                </a:lnTo>
                <a:lnTo>
                  <a:pt x="217364" y="402393"/>
                </a:lnTo>
                <a:lnTo>
                  <a:pt x="188539" y="430932"/>
                </a:lnTo>
                <a:lnTo>
                  <a:pt x="181737" y="431419"/>
                </a:lnTo>
                <a:lnTo>
                  <a:pt x="240061" y="431419"/>
                </a:lnTo>
                <a:lnTo>
                  <a:pt x="244808" y="422640"/>
                </a:lnTo>
                <a:lnTo>
                  <a:pt x="248652" y="409938"/>
                </a:lnTo>
                <a:lnTo>
                  <a:pt x="249936" y="396367"/>
                </a:lnTo>
                <a:lnTo>
                  <a:pt x="249936" y="333375"/>
                </a:lnTo>
                <a:close/>
              </a:path>
              <a:path w="250189" h="466725">
                <a:moveTo>
                  <a:pt x="144002" y="339820"/>
                </a:moveTo>
                <a:lnTo>
                  <a:pt x="114895" y="376223"/>
                </a:lnTo>
                <a:lnTo>
                  <a:pt x="113665" y="389381"/>
                </a:lnTo>
                <a:lnTo>
                  <a:pt x="145190" y="389381"/>
                </a:lnTo>
                <a:lnTo>
                  <a:pt x="146843" y="380408"/>
                </a:lnTo>
                <a:lnTo>
                  <a:pt x="154559" y="368427"/>
                </a:lnTo>
                <a:lnTo>
                  <a:pt x="159004" y="363728"/>
                </a:lnTo>
                <a:lnTo>
                  <a:pt x="161210" y="361521"/>
                </a:lnTo>
                <a:lnTo>
                  <a:pt x="161290" y="352044"/>
                </a:lnTo>
                <a:lnTo>
                  <a:pt x="159004" y="347472"/>
                </a:lnTo>
                <a:lnTo>
                  <a:pt x="154559" y="345059"/>
                </a:lnTo>
                <a:lnTo>
                  <a:pt x="150024" y="341129"/>
                </a:lnTo>
                <a:lnTo>
                  <a:pt x="144002" y="339820"/>
                </a:lnTo>
                <a:close/>
              </a:path>
              <a:path w="250189" h="466725">
                <a:moveTo>
                  <a:pt x="249936" y="198247"/>
                </a:moveTo>
                <a:lnTo>
                  <a:pt x="218186" y="198247"/>
                </a:lnTo>
                <a:lnTo>
                  <a:pt x="218186" y="291465"/>
                </a:lnTo>
                <a:lnTo>
                  <a:pt x="215900" y="296163"/>
                </a:lnTo>
                <a:lnTo>
                  <a:pt x="209042" y="303149"/>
                </a:lnTo>
                <a:lnTo>
                  <a:pt x="193167" y="303149"/>
                </a:lnTo>
                <a:lnTo>
                  <a:pt x="190881" y="307848"/>
                </a:lnTo>
                <a:lnTo>
                  <a:pt x="188595" y="310134"/>
                </a:lnTo>
                <a:lnTo>
                  <a:pt x="186309" y="314833"/>
                </a:lnTo>
                <a:lnTo>
                  <a:pt x="186309" y="324104"/>
                </a:lnTo>
                <a:lnTo>
                  <a:pt x="188595" y="326390"/>
                </a:lnTo>
                <a:lnTo>
                  <a:pt x="190881" y="331088"/>
                </a:lnTo>
                <a:lnTo>
                  <a:pt x="193167" y="333375"/>
                </a:lnTo>
                <a:lnTo>
                  <a:pt x="197739" y="335788"/>
                </a:lnTo>
                <a:lnTo>
                  <a:pt x="209042" y="335788"/>
                </a:lnTo>
                <a:lnTo>
                  <a:pt x="213614" y="333375"/>
                </a:lnTo>
                <a:lnTo>
                  <a:pt x="249936" y="333375"/>
                </a:lnTo>
                <a:lnTo>
                  <a:pt x="249936" y="198247"/>
                </a:lnTo>
                <a:close/>
              </a:path>
              <a:path w="250189" h="466725">
                <a:moveTo>
                  <a:pt x="186309" y="270510"/>
                </a:moveTo>
                <a:lnTo>
                  <a:pt x="118110" y="270510"/>
                </a:lnTo>
                <a:lnTo>
                  <a:pt x="129661" y="271746"/>
                </a:lnTo>
                <a:lnTo>
                  <a:pt x="140319" y="275161"/>
                </a:lnTo>
                <a:lnTo>
                  <a:pt x="150096" y="280314"/>
                </a:lnTo>
                <a:lnTo>
                  <a:pt x="159004" y="286766"/>
                </a:lnTo>
                <a:lnTo>
                  <a:pt x="161290" y="291465"/>
                </a:lnTo>
                <a:lnTo>
                  <a:pt x="165862" y="293750"/>
                </a:lnTo>
                <a:lnTo>
                  <a:pt x="175006" y="293750"/>
                </a:lnTo>
                <a:lnTo>
                  <a:pt x="179451" y="291465"/>
                </a:lnTo>
                <a:lnTo>
                  <a:pt x="181737" y="286766"/>
                </a:lnTo>
                <a:lnTo>
                  <a:pt x="184023" y="284480"/>
                </a:lnTo>
                <a:lnTo>
                  <a:pt x="186309" y="279781"/>
                </a:lnTo>
                <a:lnTo>
                  <a:pt x="186309" y="270510"/>
                </a:lnTo>
                <a:close/>
              </a:path>
              <a:path w="250189" h="466725">
                <a:moveTo>
                  <a:pt x="118110" y="237871"/>
                </a:moveTo>
                <a:lnTo>
                  <a:pt x="102846" y="239180"/>
                </a:lnTo>
                <a:lnTo>
                  <a:pt x="88011" y="243109"/>
                </a:lnTo>
                <a:lnTo>
                  <a:pt x="74033" y="249658"/>
                </a:lnTo>
                <a:lnTo>
                  <a:pt x="61341" y="258825"/>
                </a:lnTo>
                <a:lnTo>
                  <a:pt x="176091" y="258825"/>
                </a:lnTo>
                <a:lnTo>
                  <a:pt x="168616" y="252604"/>
                </a:lnTo>
                <a:lnTo>
                  <a:pt x="153352" y="244554"/>
                </a:lnTo>
                <a:lnTo>
                  <a:pt x="136374" y="239575"/>
                </a:lnTo>
                <a:lnTo>
                  <a:pt x="118110" y="237871"/>
                </a:lnTo>
                <a:close/>
              </a:path>
              <a:path w="250189" h="466725">
                <a:moveTo>
                  <a:pt x="243646" y="32638"/>
                </a:moveTo>
                <a:lnTo>
                  <a:pt x="190881" y="32638"/>
                </a:lnTo>
                <a:lnTo>
                  <a:pt x="201844" y="34682"/>
                </a:lnTo>
                <a:lnTo>
                  <a:pt x="210486" y="40227"/>
                </a:lnTo>
                <a:lnTo>
                  <a:pt x="216152" y="48390"/>
                </a:lnTo>
                <a:lnTo>
                  <a:pt x="218186" y="58293"/>
                </a:lnTo>
                <a:lnTo>
                  <a:pt x="218186" y="144525"/>
                </a:lnTo>
                <a:lnTo>
                  <a:pt x="217295" y="150893"/>
                </a:lnTo>
                <a:lnTo>
                  <a:pt x="212772" y="160321"/>
                </a:lnTo>
                <a:lnTo>
                  <a:pt x="201844" y="168868"/>
                </a:lnTo>
                <a:lnTo>
                  <a:pt x="181737" y="172593"/>
                </a:lnTo>
                <a:lnTo>
                  <a:pt x="177165" y="172593"/>
                </a:lnTo>
                <a:lnTo>
                  <a:pt x="172720" y="174879"/>
                </a:lnTo>
                <a:lnTo>
                  <a:pt x="170434" y="177165"/>
                </a:lnTo>
                <a:lnTo>
                  <a:pt x="165862" y="179578"/>
                </a:lnTo>
                <a:lnTo>
                  <a:pt x="165862" y="198247"/>
                </a:lnTo>
                <a:lnTo>
                  <a:pt x="170434" y="200533"/>
                </a:lnTo>
                <a:lnTo>
                  <a:pt x="172720" y="202819"/>
                </a:lnTo>
                <a:lnTo>
                  <a:pt x="177165" y="205231"/>
                </a:lnTo>
                <a:lnTo>
                  <a:pt x="181737" y="205231"/>
                </a:lnTo>
                <a:lnTo>
                  <a:pt x="191932" y="204783"/>
                </a:lnTo>
                <a:lnTo>
                  <a:pt x="201676" y="203453"/>
                </a:lnTo>
                <a:lnTo>
                  <a:pt x="210562" y="201267"/>
                </a:lnTo>
                <a:lnTo>
                  <a:pt x="218186" y="198247"/>
                </a:lnTo>
                <a:lnTo>
                  <a:pt x="249936" y="198247"/>
                </a:lnTo>
                <a:lnTo>
                  <a:pt x="249936" y="58293"/>
                </a:lnTo>
                <a:lnTo>
                  <a:pt x="245494" y="35415"/>
                </a:lnTo>
                <a:lnTo>
                  <a:pt x="243646" y="32638"/>
                </a:lnTo>
                <a:close/>
              </a:path>
              <a:path w="250189" h="466725">
                <a:moveTo>
                  <a:pt x="134112" y="165608"/>
                </a:moveTo>
                <a:lnTo>
                  <a:pt x="68199" y="165608"/>
                </a:lnTo>
                <a:lnTo>
                  <a:pt x="78855" y="174775"/>
                </a:lnTo>
                <a:lnTo>
                  <a:pt x="90582" y="181324"/>
                </a:lnTo>
                <a:lnTo>
                  <a:pt x="103596" y="185253"/>
                </a:lnTo>
                <a:lnTo>
                  <a:pt x="118110" y="186562"/>
                </a:lnTo>
                <a:lnTo>
                  <a:pt x="127254" y="186562"/>
                </a:lnTo>
                <a:lnTo>
                  <a:pt x="129540" y="181863"/>
                </a:lnTo>
                <a:lnTo>
                  <a:pt x="131826" y="179578"/>
                </a:lnTo>
                <a:lnTo>
                  <a:pt x="134112" y="174879"/>
                </a:lnTo>
                <a:lnTo>
                  <a:pt x="134112" y="165608"/>
                </a:lnTo>
                <a:close/>
              </a:path>
              <a:path w="250189" h="466725">
                <a:moveTo>
                  <a:pt x="174389" y="79248"/>
                </a:moveTo>
                <a:lnTo>
                  <a:pt x="124968" y="79248"/>
                </a:lnTo>
                <a:lnTo>
                  <a:pt x="134112" y="81661"/>
                </a:lnTo>
                <a:lnTo>
                  <a:pt x="140843" y="86233"/>
                </a:lnTo>
                <a:lnTo>
                  <a:pt x="149643" y="99208"/>
                </a:lnTo>
                <a:lnTo>
                  <a:pt x="161623" y="109553"/>
                </a:lnTo>
                <a:lnTo>
                  <a:pt x="175722" y="116397"/>
                </a:lnTo>
                <a:lnTo>
                  <a:pt x="190881" y="118872"/>
                </a:lnTo>
                <a:lnTo>
                  <a:pt x="195453" y="118872"/>
                </a:lnTo>
                <a:lnTo>
                  <a:pt x="199898" y="116586"/>
                </a:lnTo>
                <a:lnTo>
                  <a:pt x="204470" y="114300"/>
                </a:lnTo>
                <a:lnTo>
                  <a:pt x="206756" y="111887"/>
                </a:lnTo>
                <a:lnTo>
                  <a:pt x="209042" y="107315"/>
                </a:lnTo>
                <a:lnTo>
                  <a:pt x="209042" y="97917"/>
                </a:lnTo>
                <a:lnTo>
                  <a:pt x="206756" y="93218"/>
                </a:lnTo>
                <a:lnTo>
                  <a:pt x="204470" y="90931"/>
                </a:lnTo>
                <a:lnTo>
                  <a:pt x="199898" y="86233"/>
                </a:lnTo>
                <a:lnTo>
                  <a:pt x="190881" y="86233"/>
                </a:lnTo>
                <a:lnTo>
                  <a:pt x="181185" y="84171"/>
                </a:lnTo>
                <a:lnTo>
                  <a:pt x="174389" y="79248"/>
                </a:lnTo>
                <a:close/>
              </a:path>
            </a:pathLst>
          </a:custGeom>
          <a:solidFill>
            <a:srgbClr val="0E4B82"/>
          </a:solidFill>
        </p:spPr>
        <p:txBody>
          <a:bodyPr wrap="square" lIns="0" tIns="0" rIns="0" bIns="0" rtlCol="0"/>
          <a:lstStyle/>
          <a:p/>
        </p:txBody>
      </p:sp>
      <p:sp>
        <p:nvSpPr>
          <p:cNvPr id="16" name="object 16"/>
          <p:cNvSpPr/>
          <p:nvPr/>
        </p:nvSpPr>
        <p:spPr>
          <a:xfrm>
            <a:off x="1548383" y="4069079"/>
            <a:ext cx="596265" cy="596265"/>
          </a:xfrm>
          <a:custGeom>
            <a:avLst/>
            <a:gdLst/>
            <a:ahLst/>
            <a:cxnLst/>
            <a:rect l="l" t="t" r="r" b="b"/>
            <a:pathLst>
              <a:path w="596264" h="596264">
                <a:moveTo>
                  <a:pt x="297941" y="0"/>
                </a:moveTo>
                <a:lnTo>
                  <a:pt x="249603" y="3898"/>
                </a:lnTo>
                <a:lnTo>
                  <a:pt x="203752" y="15185"/>
                </a:lnTo>
                <a:lnTo>
                  <a:pt x="161001" y="33247"/>
                </a:lnTo>
                <a:lnTo>
                  <a:pt x="121962" y="57473"/>
                </a:lnTo>
                <a:lnTo>
                  <a:pt x="87248" y="87249"/>
                </a:lnTo>
                <a:lnTo>
                  <a:pt x="57473" y="121962"/>
                </a:lnTo>
                <a:lnTo>
                  <a:pt x="33247" y="161001"/>
                </a:lnTo>
                <a:lnTo>
                  <a:pt x="15185" y="203752"/>
                </a:lnTo>
                <a:lnTo>
                  <a:pt x="3898" y="249603"/>
                </a:lnTo>
                <a:lnTo>
                  <a:pt x="0" y="297942"/>
                </a:lnTo>
                <a:lnTo>
                  <a:pt x="3898" y="346280"/>
                </a:lnTo>
                <a:lnTo>
                  <a:pt x="15185" y="392131"/>
                </a:lnTo>
                <a:lnTo>
                  <a:pt x="33247" y="434882"/>
                </a:lnTo>
                <a:lnTo>
                  <a:pt x="57473" y="473921"/>
                </a:lnTo>
                <a:lnTo>
                  <a:pt x="87249" y="508635"/>
                </a:lnTo>
                <a:lnTo>
                  <a:pt x="121962" y="538410"/>
                </a:lnTo>
                <a:lnTo>
                  <a:pt x="161001" y="562636"/>
                </a:lnTo>
                <a:lnTo>
                  <a:pt x="203752" y="580698"/>
                </a:lnTo>
                <a:lnTo>
                  <a:pt x="249603" y="591985"/>
                </a:lnTo>
                <a:lnTo>
                  <a:pt x="297941" y="595884"/>
                </a:lnTo>
                <a:lnTo>
                  <a:pt x="346280" y="591985"/>
                </a:lnTo>
                <a:lnTo>
                  <a:pt x="392131" y="580698"/>
                </a:lnTo>
                <a:lnTo>
                  <a:pt x="434882" y="562636"/>
                </a:lnTo>
                <a:lnTo>
                  <a:pt x="473921" y="538410"/>
                </a:lnTo>
                <a:lnTo>
                  <a:pt x="508634" y="508635"/>
                </a:lnTo>
                <a:lnTo>
                  <a:pt x="538410" y="473921"/>
                </a:lnTo>
                <a:lnTo>
                  <a:pt x="562636" y="434882"/>
                </a:lnTo>
                <a:lnTo>
                  <a:pt x="580698" y="392131"/>
                </a:lnTo>
                <a:lnTo>
                  <a:pt x="591985" y="346280"/>
                </a:lnTo>
                <a:lnTo>
                  <a:pt x="595884" y="297942"/>
                </a:lnTo>
                <a:lnTo>
                  <a:pt x="591985" y="249603"/>
                </a:lnTo>
                <a:lnTo>
                  <a:pt x="580698" y="203752"/>
                </a:lnTo>
                <a:lnTo>
                  <a:pt x="562636" y="161001"/>
                </a:lnTo>
                <a:lnTo>
                  <a:pt x="538410" y="121962"/>
                </a:lnTo>
                <a:lnTo>
                  <a:pt x="508635" y="87249"/>
                </a:lnTo>
                <a:lnTo>
                  <a:pt x="473921" y="57473"/>
                </a:lnTo>
                <a:lnTo>
                  <a:pt x="434882" y="33247"/>
                </a:lnTo>
                <a:lnTo>
                  <a:pt x="392131" y="15185"/>
                </a:lnTo>
                <a:lnTo>
                  <a:pt x="346280" y="3898"/>
                </a:lnTo>
                <a:lnTo>
                  <a:pt x="297941" y="0"/>
                </a:lnTo>
                <a:close/>
              </a:path>
            </a:pathLst>
          </a:custGeom>
          <a:solidFill>
            <a:srgbClr val="FCFCFC"/>
          </a:solidFill>
        </p:spPr>
        <p:txBody>
          <a:bodyPr wrap="square" lIns="0" tIns="0" rIns="0" bIns="0" rtlCol="0"/>
          <a:lstStyle/>
          <a:p/>
        </p:txBody>
      </p:sp>
      <p:sp>
        <p:nvSpPr>
          <p:cNvPr id="17" name="object 17"/>
          <p:cNvSpPr/>
          <p:nvPr/>
        </p:nvSpPr>
        <p:spPr>
          <a:xfrm>
            <a:off x="1624583" y="4009135"/>
            <a:ext cx="472440" cy="469900"/>
          </a:xfrm>
          <a:custGeom>
            <a:avLst/>
            <a:gdLst/>
            <a:ahLst/>
            <a:cxnLst/>
            <a:rect l="l" t="t" r="r" b="b"/>
            <a:pathLst>
              <a:path w="472439" h="469900">
                <a:moveTo>
                  <a:pt x="197040" y="393700"/>
                </a:moveTo>
                <a:lnTo>
                  <a:pt x="151510" y="393700"/>
                </a:lnTo>
                <a:lnTo>
                  <a:pt x="159152" y="397510"/>
                </a:lnTo>
                <a:lnTo>
                  <a:pt x="167020" y="401319"/>
                </a:lnTo>
                <a:lnTo>
                  <a:pt x="183388" y="406400"/>
                </a:lnTo>
                <a:lnTo>
                  <a:pt x="183388" y="469900"/>
                </a:lnTo>
                <a:lnTo>
                  <a:pt x="288924" y="469900"/>
                </a:lnTo>
                <a:lnTo>
                  <a:pt x="288924" y="453389"/>
                </a:lnTo>
                <a:lnTo>
                  <a:pt x="200152" y="453389"/>
                </a:lnTo>
                <a:lnTo>
                  <a:pt x="200152" y="394969"/>
                </a:lnTo>
                <a:lnTo>
                  <a:pt x="197040" y="393700"/>
                </a:lnTo>
                <a:close/>
              </a:path>
              <a:path w="472439" h="469900">
                <a:moveTo>
                  <a:pt x="323722" y="373380"/>
                </a:moveTo>
                <a:lnTo>
                  <a:pt x="318134" y="375919"/>
                </a:lnTo>
                <a:lnTo>
                  <a:pt x="308782" y="381000"/>
                </a:lnTo>
                <a:lnTo>
                  <a:pt x="299037" y="386080"/>
                </a:lnTo>
                <a:lnTo>
                  <a:pt x="288934" y="389889"/>
                </a:lnTo>
                <a:lnTo>
                  <a:pt x="278510" y="392430"/>
                </a:lnTo>
                <a:lnTo>
                  <a:pt x="272288" y="394969"/>
                </a:lnTo>
                <a:lnTo>
                  <a:pt x="272288" y="453389"/>
                </a:lnTo>
                <a:lnTo>
                  <a:pt x="288924" y="453389"/>
                </a:lnTo>
                <a:lnTo>
                  <a:pt x="288924" y="406400"/>
                </a:lnTo>
                <a:lnTo>
                  <a:pt x="305355" y="401319"/>
                </a:lnTo>
                <a:lnTo>
                  <a:pt x="313267" y="397510"/>
                </a:lnTo>
                <a:lnTo>
                  <a:pt x="320928" y="393700"/>
                </a:lnTo>
                <a:lnTo>
                  <a:pt x="344166" y="393700"/>
                </a:lnTo>
                <a:lnTo>
                  <a:pt x="323722" y="373380"/>
                </a:lnTo>
                <a:close/>
              </a:path>
              <a:path w="472439" h="469900">
                <a:moveTo>
                  <a:pt x="106553" y="31750"/>
                </a:moveTo>
                <a:lnTo>
                  <a:pt x="31877" y="105410"/>
                </a:lnTo>
                <a:lnTo>
                  <a:pt x="76834" y="151130"/>
                </a:lnTo>
                <a:lnTo>
                  <a:pt x="73003" y="158750"/>
                </a:lnTo>
                <a:lnTo>
                  <a:pt x="69516" y="166369"/>
                </a:lnTo>
                <a:lnTo>
                  <a:pt x="66387" y="173989"/>
                </a:lnTo>
                <a:lnTo>
                  <a:pt x="63627" y="182880"/>
                </a:lnTo>
                <a:lnTo>
                  <a:pt x="0" y="182880"/>
                </a:lnTo>
                <a:lnTo>
                  <a:pt x="0" y="287019"/>
                </a:lnTo>
                <a:lnTo>
                  <a:pt x="63627" y="287019"/>
                </a:lnTo>
                <a:lnTo>
                  <a:pt x="66387" y="295910"/>
                </a:lnTo>
                <a:lnTo>
                  <a:pt x="69516" y="303530"/>
                </a:lnTo>
                <a:lnTo>
                  <a:pt x="73003" y="312419"/>
                </a:lnTo>
                <a:lnTo>
                  <a:pt x="76834" y="320039"/>
                </a:lnTo>
                <a:lnTo>
                  <a:pt x="31877" y="364489"/>
                </a:lnTo>
                <a:lnTo>
                  <a:pt x="106553" y="438150"/>
                </a:lnTo>
                <a:lnTo>
                  <a:pt x="129674" y="415289"/>
                </a:lnTo>
                <a:lnTo>
                  <a:pt x="106553" y="415289"/>
                </a:lnTo>
                <a:lnTo>
                  <a:pt x="55498" y="364489"/>
                </a:lnTo>
                <a:lnTo>
                  <a:pt x="97535" y="322580"/>
                </a:lnTo>
                <a:lnTo>
                  <a:pt x="94360" y="316230"/>
                </a:lnTo>
                <a:lnTo>
                  <a:pt x="89390" y="307339"/>
                </a:lnTo>
                <a:lnTo>
                  <a:pt x="84978" y="297180"/>
                </a:lnTo>
                <a:lnTo>
                  <a:pt x="81162" y="287019"/>
                </a:lnTo>
                <a:lnTo>
                  <a:pt x="77978" y="276860"/>
                </a:lnTo>
                <a:lnTo>
                  <a:pt x="76327" y="270510"/>
                </a:lnTo>
                <a:lnTo>
                  <a:pt x="16636" y="270510"/>
                </a:lnTo>
                <a:lnTo>
                  <a:pt x="16636" y="199389"/>
                </a:lnTo>
                <a:lnTo>
                  <a:pt x="76327" y="199389"/>
                </a:lnTo>
                <a:lnTo>
                  <a:pt x="77978" y="193039"/>
                </a:lnTo>
                <a:lnTo>
                  <a:pt x="81162" y="182880"/>
                </a:lnTo>
                <a:lnTo>
                  <a:pt x="84978" y="172719"/>
                </a:lnTo>
                <a:lnTo>
                  <a:pt x="89390" y="162560"/>
                </a:lnTo>
                <a:lnTo>
                  <a:pt x="94360" y="153669"/>
                </a:lnTo>
                <a:lnTo>
                  <a:pt x="97535" y="147319"/>
                </a:lnTo>
                <a:lnTo>
                  <a:pt x="55498" y="105410"/>
                </a:lnTo>
                <a:lnTo>
                  <a:pt x="106553" y="54610"/>
                </a:lnTo>
                <a:lnTo>
                  <a:pt x="129674" y="54610"/>
                </a:lnTo>
                <a:lnTo>
                  <a:pt x="106553" y="31750"/>
                </a:lnTo>
                <a:close/>
              </a:path>
              <a:path w="472439" h="469900">
                <a:moveTo>
                  <a:pt x="344166" y="393700"/>
                </a:moveTo>
                <a:lnTo>
                  <a:pt x="320928" y="393700"/>
                </a:lnTo>
                <a:lnTo>
                  <a:pt x="365886" y="438150"/>
                </a:lnTo>
                <a:lnTo>
                  <a:pt x="389062" y="415289"/>
                </a:lnTo>
                <a:lnTo>
                  <a:pt x="365886" y="415289"/>
                </a:lnTo>
                <a:lnTo>
                  <a:pt x="344166" y="393700"/>
                </a:lnTo>
                <a:close/>
              </a:path>
              <a:path w="472439" h="469900">
                <a:moveTo>
                  <a:pt x="247268" y="415289"/>
                </a:moveTo>
                <a:lnTo>
                  <a:pt x="225171" y="415289"/>
                </a:lnTo>
                <a:lnTo>
                  <a:pt x="225171" y="431800"/>
                </a:lnTo>
                <a:lnTo>
                  <a:pt x="247268" y="431800"/>
                </a:lnTo>
                <a:lnTo>
                  <a:pt x="247268" y="415289"/>
                </a:lnTo>
                <a:close/>
              </a:path>
              <a:path w="472439" h="469900">
                <a:moveTo>
                  <a:pt x="148716" y="373380"/>
                </a:moveTo>
                <a:lnTo>
                  <a:pt x="106553" y="415289"/>
                </a:lnTo>
                <a:lnTo>
                  <a:pt x="129674" y="415289"/>
                </a:lnTo>
                <a:lnTo>
                  <a:pt x="151510" y="393700"/>
                </a:lnTo>
                <a:lnTo>
                  <a:pt x="197040" y="393700"/>
                </a:lnTo>
                <a:lnTo>
                  <a:pt x="193928" y="392430"/>
                </a:lnTo>
                <a:lnTo>
                  <a:pt x="183505" y="389889"/>
                </a:lnTo>
                <a:lnTo>
                  <a:pt x="173402" y="386080"/>
                </a:lnTo>
                <a:lnTo>
                  <a:pt x="163657" y="381000"/>
                </a:lnTo>
                <a:lnTo>
                  <a:pt x="154304" y="375919"/>
                </a:lnTo>
                <a:lnTo>
                  <a:pt x="148716" y="373380"/>
                </a:lnTo>
                <a:close/>
              </a:path>
              <a:path w="472439" h="469900">
                <a:moveTo>
                  <a:pt x="389062" y="54610"/>
                </a:moveTo>
                <a:lnTo>
                  <a:pt x="365886" y="54610"/>
                </a:lnTo>
                <a:lnTo>
                  <a:pt x="416941" y="105410"/>
                </a:lnTo>
                <a:lnTo>
                  <a:pt x="374777" y="147319"/>
                </a:lnTo>
                <a:lnTo>
                  <a:pt x="378078" y="153669"/>
                </a:lnTo>
                <a:lnTo>
                  <a:pt x="383049" y="162560"/>
                </a:lnTo>
                <a:lnTo>
                  <a:pt x="387461" y="172719"/>
                </a:lnTo>
                <a:lnTo>
                  <a:pt x="391277" y="182880"/>
                </a:lnTo>
                <a:lnTo>
                  <a:pt x="394461" y="193039"/>
                </a:lnTo>
                <a:lnTo>
                  <a:pt x="396113" y="199389"/>
                </a:lnTo>
                <a:lnTo>
                  <a:pt x="455676" y="199389"/>
                </a:lnTo>
                <a:lnTo>
                  <a:pt x="455676" y="270510"/>
                </a:lnTo>
                <a:lnTo>
                  <a:pt x="396113" y="270510"/>
                </a:lnTo>
                <a:lnTo>
                  <a:pt x="394461" y="276860"/>
                </a:lnTo>
                <a:lnTo>
                  <a:pt x="391277" y="287019"/>
                </a:lnTo>
                <a:lnTo>
                  <a:pt x="387461" y="297180"/>
                </a:lnTo>
                <a:lnTo>
                  <a:pt x="383049" y="307339"/>
                </a:lnTo>
                <a:lnTo>
                  <a:pt x="378078" y="316230"/>
                </a:lnTo>
                <a:lnTo>
                  <a:pt x="374777" y="322580"/>
                </a:lnTo>
                <a:lnTo>
                  <a:pt x="416941" y="364489"/>
                </a:lnTo>
                <a:lnTo>
                  <a:pt x="365886" y="415289"/>
                </a:lnTo>
                <a:lnTo>
                  <a:pt x="389062" y="415289"/>
                </a:lnTo>
                <a:lnTo>
                  <a:pt x="440563" y="364489"/>
                </a:lnTo>
                <a:lnTo>
                  <a:pt x="395604" y="320039"/>
                </a:lnTo>
                <a:lnTo>
                  <a:pt x="399418" y="312419"/>
                </a:lnTo>
                <a:lnTo>
                  <a:pt x="402875" y="303530"/>
                </a:lnTo>
                <a:lnTo>
                  <a:pt x="405999" y="295910"/>
                </a:lnTo>
                <a:lnTo>
                  <a:pt x="408813" y="287019"/>
                </a:lnTo>
                <a:lnTo>
                  <a:pt x="472440" y="287019"/>
                </a:lnTo>
                <a:lnTo>
                  <a:pt x="472440" y="182880"/>
                </a:lnTo>
                <a:lnTo>
                  <a:pt x="408813" y="182880"/>
                </a:lnTo>
                <a:lnTo>
                  <a:pt x="405999" y="173989"/>
                </a:lnTo>
                <a:lnTo>
                  <a:pt x="402875" y="166369"/>
                </a:lnTo>
                <a:lnTo>
                  <a:pt x="399418" y="158750"/>
                </a:lnTo>
                <a:lnTo>
                  <a:pt x="395604" y="151130"/>
                </a:lnTo>
                <a:lnTo>
                  <a:pt x="440563" y="105410"/>
                </a:lnTo>
                <a:lnTo>
                  <a:pt x="389062" y="54610"/>
                </a:lnTo>
                <a:close/>
              </a:path>
              <a:path w="472439" h="469900">
                <a:moveTo>
                  <a:pt x="113918" y="359410"/>
                </a:moveTo>
                <a:lnTo>
                  <a:pt x="91693" y="359410"/>
                </a:lnTo>
                <a:lnTo>
                  <a:pt x="91693" y="375919"/>
                </a:lnTo>
                <a:lnTo>
                  <a:pt x="113918" y="375919"/>
                </a:lnTo>
                <a:lnTo>
                  <a:pt x="113918" y="359410"/>
                </a:lnTo>
                <a:close/>
              </a:path>
              <a:path w="472439" h="469900">
                <a:moveTo>
                  <a:pt x="380618" y="359410"/>
                </a:moveTo>
                <a:lnTo>
                  <a:pt x="358521" y="359410"/>
                </a:lnTo>
                <a:lnTo>
                  <a:pt x="358521" y="375919"/>
                </a:lnTo>
                <a:lnTo>
                  <a:pt x="380618" y="375919"/>
                </a:lnTo>
                <a:lnTo>
                  <a:pt x="380618" y="359410"/>
                </a:lnTo>
                <a:close/>
              </a:path>
              <a:path w="472439" h="469900">
                <a:moveTo>
                  <a:pt x="159384" y="123189"/>
                </a:moveTo>
                <a:lnTo>
                  <a:pt x="134473" y="144780"/>
                </a:lnTo>
                <a:lnTo>
                  <a:pt x="115824" y="171450"/>
                </a:lnTo>
                <a:lnTo>
                  <a:pt x="104128" y="201930"/>
                </a:lnTo>
                <a:lnTo>
                  <a:pt x="100076" y="234950"/>
                </a:lnTo>
                <a:lnTo>
                  <a:pt x="107029" y="278130"/>
                </a:lnTo>
                <a:lnTo>
                  <a:pt x="126382" y="314960"/>
                </a:lnTo>
                <a:lnTo>
                  <a:pt x="155872" y="344169"/>
                </a:lnTo>
                <a:lnTo>
                  <a:pt x="193239" y="364489"/>
                </a:lnTo>
                <a:lnTo>
                  <a:pt x="236220" y="370839"/>
                </a:lnTo>
                <a:lnTo>
                  <a:pt x="236220" y="354330"/>
                </a:lnTo>
                <a:lnTo>
                  <a:pt x="189739" y="345439"/>
                </a:lnTo>
                <a:lnTo>
                  <a:pt x="151749" y="318769"/>
                </a:lnTo>
                <a:lnTo>
                  <a:pt x="126116" y="281939"/>
                </a:lnTo>
                <a:lnTo>
                  <a:pt x="116713" y="234950"/>
                </a:lnTo>
                <a:lnTo>
                  <a:pt x="120278" y="205739"/>
                </a:lnTo>
                <a:lnTo>
                  <a:pt x="130571" y="179069"/>
                </a:lnTo>
                <a:lnTo>
                  <a:pt x="146984" y="156210"/>
                </a:lnTo>
                <a:lnTo>
                  <a:pt x="168909" y="137160"/>
                </a:lnTo>
                <a:lnTo>
                  <a:pt x="159384" y="123189"/>
                </a:lnTo>
                <a:close/>
              </a:path>
              <a:path w="472439" h="469900">
                <a:moveTo>
                  <a:pt x="236220" y="99060"/>
                </a:moveTo>
                <a:lnTo>
                  <a:pt x="236220" y="115569"/>
                </a:lnTo>
                <a:lnTo>
                  <a:pt x="282646" y="125730"/>
                </a:lnTo>
                <a:lnTo>
                  <a:pt x="320643" y="151130"/>
                </a:lnTo>
                <a:lnTo>
                  <a:pt x="346305" y="189230"/>
                </a:lnTo>
                <a:lnTo>
                  <a:pt x="355727" y="234950"/>
                </a:lnTo>
                <a:lnTo>
                  <a:pt x="351395" y="266700"/>
                </a:lnTo>
                <a:lnTo>
                  <a:pt x="338978" y="295910"/>
                </a:lnTo>
                <a:lnTo>
                  <a:pt x="319347" y="321310"/>
                </a:lnTo>
                <a:lnTo>
                  <a:pt x="293370" y="339089"/>
                </a:lnTo>
                <a:lnTo>
                  <a:pt x="301371" y="354330"/>
                </a:lnTo>
                <a:lnTo>
                  <a:pt x="330948" y="332739"/>
                </a:lnTo>
                <a:lnTo>
                  <a:pt x="353298" y="304800"/>
                </a:lnTo>
                <a:lnTo>
                  <a:pt x="367432" y="271780"/>
                </a:lnTo>
                <a:lnTo>
                  <a:pt x="372364" y="234950"/>
                </a:lnTo>
                <a:lnTo>
                  <a:pt x="365410" y="191769"/>
                </a:lnTo>
                <a:lnTo>
                  <a:pt x="346057" y="154939"/>
                </a:lnTo>
                <a:lnTo>
                  <a:pt x="316567" y="125730"/>
                </a:lnTo>
                <a:lnTo>
                  <a:pt x="279200" y="106680"/>
                </a:lnTo>
                <a:lnTo>
                  <a:pt x="236220" y="99060"/>
                </a:lnTo>
                <a:close/>
              </a:path>
              <a:path w="472439" h="469900">
                <a:moveTo>
                  <a:pt x="236220" y="148589"/>
                </a:moveTo>
                <a:lnTo>
                  <a:pt x="202707" y="156210"/>
                </a:lnTo>
                <a:lnTo>
                  <a:pt x="175291" y="173989"/>
                </a:lnTo>
                <a:lnTo>
                  <a:pt x="156781" y="201930"/>
                </a:lnTo>
                <a:lnTo>
                  <a:pt x="149986" y="234950"/>
                </a:lnTo>
                <a:lnTo>
                  <a:pt x="156781" y="267969"/>
                </a:lnTo>
                <a:lnTo>
                  <a:pt x="175291" y="295910"/>
                </a:lnTo>
                <a:lnTo>
                  <a:pt x="202707" y="313689"/>
                </a:lnTo>
                <a:lnTo>
                  <a:pt x="236220" y="321310"/>
                </a:lnTo>
                <a:lnTo>
                  <a:pt x="269712" y="313689"/>
                </a:lnTo>
                <a:lnTo>
                  <a:pt x="283398" y="304800"/>
                </a:lnTo>
                <a:lnTo>
                  <a:pt x="236220" y="304800"/>
                </a:lnTo>
                <a:lnTo>
                  <a:pt x="209184" y="298450"/>
                </a:lnTo>
                <a:lnTo>
                  <a:pt x="187102" y="284480"/>
                </a:lnTo>
                <a:lnTo>
                  <a:pt x="172212" y="261619"/>
                </a:lnTo>
                <a:lnTo>
                  <a:pt x="166751" y="234950"/>
                </a:lnTo>
                <a:lnTo>
                  <a:pt x="172212" y="208280"/>
                </a:lnTo>
                <a:lnTo>
                  <a:pt x="187102" y="186689"/>
                </a:lnTo>
                <a:lnTo>
                  <a:pt x="209184" y="171450"/>
                </a:lnTo>
                <a:lnTo>
                  <a:pt x="236220" y="166369"/>
                </a:lnTo>
                <a:lnTo>
                  <a:pt x="285353" y="166369"/>
                </a:lnTo>
                <a:lnTo>
                  <a:pt x="269712" y="156210"/>
                </a:lnTo>
                <a:lnTo>
                  <a:pt x="236220" y="148589"/>
                </a:lnTo>
                <a:close/>
              </a:path>
              <a:path w="472439" h="469900">
                <a:moveTo>
                  <a:pt x="285353" y="166369"/>
                </a:moveTo>
                <a:lnTo>
                  <a:pt x="236220" y="166369"/>
                </a:lnTo>
                <a:lnTo>
                  <a:pt x="263201" y="171450"/>
                </a:lnTo>
                <a:lnTo>
                  <a:pt x="285289" y="186689"/>
                </a:lnTo>
                <a:lnTo>
                  <a:pt x="300210" y="208280"/>
                </a:lnTo>
                <a:lnTo>
                  <a:pt x="305689" y="234950"/>
                </a:lnTo>
                <a:lnTo>
                  <a:pt x="300210" y="261619"/>
                </a:lnTo>
                <a:lnTo>
                  <a:pt x="285289" y="284480"/>
                </a:lnTo>
                <a:lnTo>
                  <a:pt x="263201" y="298450"/>
                </a:lnTo>
                <a:lnTo>
                  <a:pt x="236220" y="304800"/>
                </a:lnTo>
                <a:lnTo>
                  <a:pt x="283398" y="304800"/>
                </a:lnTo>
                <a:lnTo>
                  <a:pt x="297084" y="295910"/>
                </a:lnTo>
                <a:lnTo>
                  <a:pt x="315551" y="267969"/>
                </a:lnTo>
                <a:lnTo>
                  <a:pt x="322326" y="234950"/>
                </a:lnTo>
                <a:lnTo>
                  <a:pt x="315551" y="201930"/>
                </a:lnTo>
                <a:lnTo>
                  <a:pt x="297084" y="173989"/>
                </a:lnTo>
                <a:lnTo>
                  <a:pt x="285353" y="166369"/>
                </a:lnTo>
                <a:close/>
              </a:path>
              <a:path w="472439" h="469900">
                <a:moveTo>
                  <a:pt x="197611" y="228600"/>
                </a:moveTo>
                <a:lnTo>
                  <a:pt x="185928" y="241300"/>
                </a:lnTo>
                <a:lnTo>
                  <a:pt x="219455" y="274319"/>
                </a:lnTo>
                <a:lnTo>
                  <a:pt x="242554" y="251460"/>
                </a:lnTo>
                <a:lnTo>
                  <a:pt x="219455" y="251460"/>
                </a:lnTo>
                <a:lnTo>
                  <a:pt x="197611" y="228600"/>
                </a:lnTo>
                <a:close/>
              </a:path>
              <a:path w="472439" h="469900">
                <a:moveTo>
                  <a:pt x="269240" y="201930"/>
                </a:moveTo>
                <a:lnTo>
                  <a:pt x="219455" y="251460"/>
                </a:lnTo>
                <a:lnTo>
                  <a:pt x="242554" y="251460"/>
                </a:lnTo>
                <a:lnTo>
                  <a:pt x="281051" y="213360"/>
                </a:lnTo>
                <a:lnTo>
                  <a:pt x="269240" y="201930"/>
                </a:lnTo>
                <a:close/>
              </a:path>
              <a:path w="472439" h="469900">
                <a:moveTo>
                  <a:pt x="58292" y="226060"/>
                </a:moveTo>
                <a:lnTo>
                  <a:pt x="36067" y="226060"/>
                </a:lnTo>
                <a:lnTo>
                  <a:pt x="36067" y="243839"/>
                </a:lnTo>
                <a:lnTo>
                  <a:pt x="58292" y="243839"/>
                </a:lnTo>
                <a:lnTo>
                  <a:pt x="58292" y="226060"/>
                </a:lnTo>
                <a:close/>
              </a:path>
              <a:path w="472439" h="469900">
                <a:moveTo>
                  <a:pt x="436245" y="226060"/>
                </a:moveTo>
                <a:lnTo>
                  <a:pt x="414020" y="226060"/>
                </a:lnTo>
                <a:lnTo>
                  <a:pt x="414020" y="243839"/>
                </a:lnTo>
                <a:lnTo>
                  <a:pt x="436245" y="243839"/>
                </a:lnTo>
                <a:lnTo>
                  <a:pt x="436245" y="226060"/>
                </a:lnTo>
                <a:close/>
              </a:path>
              <a:path w="472439" h="469900">
                <a:moveTo>
                  <a:pt x="113918" y="93980"/>
                </a:moveTo>
                <a:lnTo>
                  <a:pt x="91693" y="93980"/>
                </a:lnTo>
                <a:lnTo>
                  <a:pt x="91693" y="110489"/>
                </a:lnTo>
                <a:lnTo>
                  <a:pt x="113918" y="110489"/>
                </a:lnTo>
                <a:lnTo>
                  <a:pt x="113918" y="93980"/>
                </a:lnTo>
                <a:close/>
              </a:path>
              <a:path w="472439" h="469900">
                <a:moveTo>
                  <a:pt x="380618" y="93980"/>
                </a:moveTo>
                <a:lnTo>
                  <a:pt x="358521" y="93980"/>
                </a:lnTo>
                <a:lnTo>
                  <a:pt x="358521" y="110489"/>
                </a:lnTo>
                <a:lnTo>
                  <a:pt x="380618" y="110489"/>
                </a:lnTo>
                <a:lnTo>
                  <a:pt x="380618" y="93980"/>
                </a:lnTo>
                <a:close/>
              </a:path>
              <a:path w="472439" h="469900">
                <a:moveTo>
                  <a:pt x="129674" y="54610"/>
                </a:moveTo>
                <a:lnTo>
                  <a:pt x="106553" y="54610"/>
                </a:lnTo>
                <a:lnTo>
                  <a:pt x="148716" y="96519"/>
                </a:lnTo>
                <a:lnTo>
                  <a:pt x="154304" y="93980"/>
                </a:lnTo>
                <a:lnTo>
                  <a:pt x="163657" y="88900"/>
                </a:lnTo>
                <a:lnTo>
                  <a:pt x="173402" y="83819"/>
                </a:lnTo>
                <a:lnTo>
                  <a:pt x="183505" y="80010"/>
                </a:lnTo>
                <a:lnTo>
                  <a:pt x="193928" y="77469"/>
                </a:lnTo>
                <a:lnTo>
                  <a:pt x="200152" y="76200"/>
                </a:lnTo>
                <a:lnTo>
                  <a:pt x="151510" y="76200"/>
                </a:lnTo>
                <a:lnTo>
                  <a:pt x="129674" y="54610"/>
                </a:lnTo>
                <a:close/>
              </a:path>
              <a:path w="472439" h="469900">
                <a:moveTo>
                  <a:pt x="288924" y="16510"/>
                </a:moveTo>
                <a:lnTo>
                  <a:pt x="272288" y="16510"/>
                </a:lnTo>
                <a:lnTo>
                  <a:pt x="272288" y="76200"/>
                </a:lnTo>
                <a:lnTo>
                  <a:pt x="278510" y="77469"/>
                </a:lnTo>
                <a:lnTo>
                  <a:pt x="288934" y="80010"/>
                </a:lnTo>
                <a:lnTo>
                  <a:pt x="299037" y="83819"/>
                </a:lnTo>
                <a:lnTo>
                  <a:pt x="308782" y="88900"/>
                </a:lnTo>
                <a:lnTo>
                  <a:pt x="318134" y="93980"/>
                </a:lnTo>
                <a:lnTo>
                  <a:pt x="323722" y="96519"/>
                </a:lnTo>
                <a:lnTo>
                  <a:pt x="344166" y="76200"/>
                </a:lnTo>
                <a:lnTo>
                  <a:pt x="320928" y="76200"/>
                </a:lnTo>
                <a:lnTo>
                  <a:pt x="313267" y="72389"/>
                </a:lnTo>
                <a:lnTo>
                  <a:pt x="305355" y="68580"/>
                </a:lnTo>
                <a:lnTo>
                  <a:pt x="288924" y="63500"/>
                </a:lnTo>
                <a:lnTo>
                  <a:pt x="288924" y="16510"/>
                </a:lnTo>
                <a:close/>
              </a:path>
              <a:path w="472439" h="469900">
                <a:moveTo>
                  <a:pt x="288924" y="0"/>
                </a:moveTo>
                <a:lnTo>
                  <a:pt x="183388" y="0"/>
                </a:lnTo>
                <a:lnTo>
                  <a:pt x="183388" y="63500"/>
                </a:lnTo>
                <a:lnTo>
                  <a:pt x="167020" y="68580"/>
                </a:lnTo>
                <a:lnTo>
                  <a:pt x="159152" y="72389"/>
                </a:lnTo>
                <a:lnTo>
                  <a:pt x="151510" y="76200"/>
                </a:lnTo>
                <a:lnTo>
                  <a:pt x="200152" y="76200"/>
                </a:lnTo>
                <a:lnTo>
                  <a:pt x="200152" y="16510"/>
                </a:lnTo>
                <a:lnTo>
                  <a:pt x="288924" y="16510"/>
                </a:lnTo>
                <a:lnTo>
                  <a:pt x="288924" y="0"/>
                </a:lnTo>
                <a:close/>
              </a:path>
              <a:path w="472439" h="469900">
                <a:moveTo>
                  <a:pt x="365886" y="31750"/>
                </a:moveTo>
                <a:lnTo>
                  <a:pt x="320928" y="76200"/>
                </a:lnTo>
                <a:lnTo>
                  <a:pt x="344166" y="76200"/>
                </a:lnTo>
                <a:lnTo>
                  <a:pt x="365886" y="54610"/>
                </a:lnTo>
                <a:lnTo>
                  <a:pt x="389062" y="54610"/>
                </a:lnTo>
                <a:lnTo>
                  <a:pt x="365886" y="31750"/>
                </a:lnTo>
                <a:close/>
              </a:path>
              <a:path w="472439" h="469900">
                <a:moveTo>
                  <a:pt x="247268" y="38100"/>
                </a:moveTo>
                <a:lnTo>
                  <a:pt x="225171" y="38100"/>
                </a:lnTo>
                <a:lnTo>
                  <a:pt x="225171" y="54610"/>
                </a:lnTo>
                <a:lnTo>
                  <a:pt x="247268" y="54610"/>
                </a:lnTo>
                <a:lnTo>
                  <a:pt x="247268" y="38100"/>
                </a:lnTo>
                <a:close/>
              </a:path>
            </a:pathLst>
          </a:custGeom>
          <a:solidFill>
            <a:srgbClr val="0E4B82"/>
          </a:solidFill>
        </p:spPr>
        <p:txBody>
          <a:bodyPr wrap="square" lIns="0" tIns="0" rIns="0" bIns="0" rtlCol="0"/>
          <a:lstStyle/>
          <a:p/>
        </p:txBody>
      </p:sp>
      <p:sp>
        <p:nvSpPr>
          <p:cNvPr id="18" name="object 18"/>
          <p:cNvSpPr/>
          <p:nvPr/>
        </p:nvSpPr>
        <p:spPr>
          <a:xfrm>
            <a:off x="1849754" y="4423664"/>
            <a:ext cx="22225" cy="16510"/>
          </a:xfrm>
          <a:custGeom>
            <a:avLst/>
            <a:gdLst/>
            <a:ahLst/>
            <a:cxnLst/>
            <a:rect l="l" t="t" r="r" b="b"/>
            <a:pathLst>
              <a:path w="22225" h="16510">
                <a:moveTo>
                  <a:pt x="0" y="0"/>
                </a:moveTo>
                <a:lnTo>
                  <a:pt x="22097" y="0"/>
                </a:lnTo>
                <a:lnTo>
                  <a:pt x="22097" y="16510"/>
                </a:lnTo>
                <a:lnTo>
                  <a:pt x="0" y="16510"/>
                </a:lnTo>
                <a:lnTo>
                  <a:pt x="0" y="0"/>
                </a:lnTo>
                <a:close/>
              </a:path>
            </a:pathLst>
          </a:custGeom>
          <a:ln w="9144">
            <a:solidFill>
              <a:srgbClr val="0E4B82"/>
            </a:solidFill>
          </a:ln>
        </p:spPr>
        <p:txBody>
          <a:bodyPr wrap="square" lIns="0" tIns="0" rIns="0" bIns="0" rtlCol="0"/>
          <a:lstStyle/>
          <a:p/>
        </p:txBody>
      </p:sp>
      <p:sp>
        <p:nvSpPr>
          <p:cNvPr id="19" name="object 19"/>
          <p:cNvSpPr/>
          <p:nvPr/>
        </p:nvSpPr>
        <p:spPr>
          <a:xfrm>
            <a:off x="1983104" y="4368165"/>
            <a:ext cx="22225" cy="17145"/>
          </a:xfrm>
          <a:custGeom>
            <a:avLst/>
            <a:gdLst/>
            <a:ahLst/>
            <a:cxnLst/>
            <a:rect l="l" t="t" r="r" b="b"/>
            <a:pathLst>
              <a:path w="22225" h="17145">
                <a:moveTo>
                  <a:pt x="0" y="0"/>
                </a:moveTo>
                <a:lnTo>
                  <a:pt x="22097" y="0"/>
                </a:lnTo>
                <a:lnTo>
                  <a:pt x="22097" y="16637"/>
                </a:lnTo>
                <a:lnTo>
                  <a:pt x="0" y="16637"/>
                </a:lnTo>
                <a:lnTo>
                  <a:pt x="0" y="0"/>
                </a:lnTo>
                <a:close/>
              </a:path>
            </a:pathLst>
          </a:custGeom>
          <a:ln w="9144">
            <a:solidFill>
              <a:srgbClr val="0E4B82"/>
            </a:solidFill>
          </a:ln>
        </p:spPr>
        <p:txBody>
          <a:bodyPr wrap="square" lIns="0" tIns="0" rIns="0" bIns="0" rtlCol="0"/>
          <a:lstStyle/>
          <a:p/>
        </p:txBody>
      </p:sp>
      <p:sp>
        <p:nvSpPr>
          <p:cNvPr id="20" name="object 20"/>
          <p:cNvSpPr/>
          <p:nvPr/>
        </p:nvSpPr>
        <p:spPr>
          <a:xfrm>
            <a:off x="1716277" y="4368165"/>
            <a:ext cx="22225" cy="17145"/>
          </a:xfrm>
          <a:custGeom>
            <a:avLst/>
            <a:gdLst/>
            <a:ahLst/>
            <a:cxnLst/>
            <a:rect l="l" t="t" r="r" b="b"/>
            <a:pathLst>
              <a:path w="22225" h="17145">
                <a:moveTo>
                  <a:pt x="0" y="0"/>
                </a:moveTo>
                <a:lnTo>
                  <a:pt x="22225" y="0"/>
                </a:lnTo>
                <a:lnTo>
                  <a:pt x="22225" y="16637"/>
                </a:lnTo>
                <a:lnTo>
                  <a:pt x="0" y="16637"/>
                </a:lnTo>
                <a:lnTo>
                  <a:pt x="0" y="0"/>
                </a:lnTo>
                <a:close/>
              </a:path>
            </a:pathLst>
          </a:custGeom>
          <a:ln w="9143">
            <a:solidFill>
              <a:srgbClr val="0E4B82"/>
            </a:solidFill>
          </a:ln>
        </p:spPr>
        <p:txBody>
          <a:bodyPr wrap="square" lIns="0" tIns="0" rIns="0" bIns="0" rtlCol="0"/>
          <a:lstStyle/>
          <a:p/>
        </p:txBody>
      </p:sp>
      <p:sp>
        <p:nvSpPr>
          <p:cNvPr id="21" name="object 21"/>
          <p:cNvSpPr/>
          <p:nvPr/>
        </p:nvSpPr>
        <p:spPr>
          <a:xfrm>
            <a:off x="2038604" y="4235196"/>
            <a:ext cx="22225" cy="17145"/>
          </a:xfrm>
          <a:custGeom>
            <a:avLst/>
            <a:gdLst/>
            <a:ahLst/>
            <a:cxnLst/>
            <a:rect l="l" t="t" r="r" b="b"/>
            <a:pathLst>
              <a:path w="22225" h="17145">
                <a:moveTo>
                  <a:pt x="0" y="0"/>
                </a:moveTo>
                <a:lnTo>
                  <a:pt x="22225" y="0"/>
                </a:lnTo>
                <a:lnTo>
                  <a:pt x="22225" y="16763"/>
                </a:lnTo>
                <a:lnTo>
                  <a:pt x="0" y="16763"/>
                </a:lnTo>
                <a:lnTo>
                  <a:pt x="0" y="0"/>
                </a:lnTo>
                <a:close/>
              </a:path>
            </a:pathLst>
          </a:custGeom>
          <a:ln w="9144">
            <a:solidFill>
              <a:srgbClr val="0E4B82"/>
            </a:solidFill>
          </a:ln>
        </p:spPr>
        <p:txBody>
          <a:bodyPr wrap="square" lIns="0" tIns="0" rIns="0" bIns="0" rtlCol="0"/>
          <a:lstStyle/>
          <a:p/>
        </p:txBody>
      </p:sp>
      <p:sp>
        <p:nvSpPr>
          <p:cNvPr id="22" name="object 22"/>
          <p:cNvSpPr/>
          <p:nvPr/>
        </p:nvSpPr>
        <p:spPr>
          <a:xfrm>
            <a:off x="1660651" y="4235196"/>
            <a:ext cx="22225" cy="17145"/>
          </a:xfrm>
          <a:custGeom>
            <a:avLst/>
            <a:gdLst/>
            <a:ahLst/>
            <a:cxnLst/>
            <a:rect l="l" t="t" r="r" b="b"/>
            <a:pathLst>
              <a:path w="22225" h="17145">
                <a:moveTo>
                  <a:pt x="0" y="0"/>
                </a:moveTo>
                <a:lnTo>
                  <a:pt x="22225" y="0"/>
                </a:lnTo>
                <a:lnTo>
                  <a:pt x="22225" y="16763"/>
                </a:lnTo>
                <a:lnTo>
                  <a:pt x="0" y="16763"/>
                </a:lnTo>
                <a:lnTo>
                  <a:pt x="0" y="0"/>
                </a:lnTo>
                <a:close/>
              </a:path>
            </a:pathLst>
          </a:custGeom>
          <a:ln w="9144">
            <a:solidFill>
              <a:srgbClr val="0E4B82"/>
            </a:solidFill>
          </a:ln>
        </p:spPr>
        <p:txBody>
          <a:bodyPr wrap="square" lIns="0" tIns="0" rIns="0" bIns="0" rtlCol="0"/>
          <a:lstStyle/>
          <a:p/>
        </p:txBody>
      </p:sp>
      <p:sp>
        <p:nvSpPr>
          <p:cNvPr id="23" name="object 23"/>
          <p:cNvSpPr/>
          <p:nvPr/>
        </p:nvSpPr>
        <p:spPr>
          <a:xfrm>
            <a:off x="1769998" y="4153027"/>
            <a:ext cx="181483" cy="180975"/>
          </a:xfrm>
          <a:prstGeom prst="rect">
            <a:avLst/>
          </a:prstGeom>
          <a:blipFill>
            <a:blip r:embed="rId7" cstate="print"/>
            <a:stretch>
              <a:fillRect/>
            </a:stretch>
          </a:blipFill>
        </p:spPr>
        <p:txBody>
          <a:bodyPr wrap="square" lIns="0" tIns="0" rIns="0" bIns="0" rtlCol="0"/>
          <a:lstStyle/>
          <a:p/>
        </p:txBody>
      </p:sp>
      <p:sp>
        <p:nvSpPr>
          <p:cNvPr id="24" name="object 24"/>
          <p:cNvSpPr/>
          <p:nvPr/>
        </p:nvSpPr>
        <p:spPr>
          <a:xfrm>
            <a:off x="1724660" y="4131436"/>
            <a:ext cx="136525" cy="248285"/>
          </a:xfrm>
          <a:custGeom>
            <a:avLst/>
            <a:gdLst/>
            <a:ahLst/>
            <a:cxnLst/>
            <a:rect l="l" t="t" r="r" b="b"/>
            <a:pathLst>
              <a:path w="136525" h="248285">
                <a:moveTo>
                  <a:pt x="59308" y="0"/>
                </a:moveTo>
                <a:lnTo>
                  <a:pt x="68833" y="13715"/>
                </a:lnTo>
                <a:lnTo>
                  <a:pt x="46908" y="32988"/>
                </a:lnTo>
                <a:lnTo>
                  <a:pt x="30495" y="56546"/>
                </a:lnTo>
                <a:lnTo>
                  <a:pt x="20202" y="83296"/>
                </a:lnTo>
                <a:lnTo>
                  <a:pt x="16637" y="112140"/>
                </a:lnTo>
                <a:lnTo>
                  <a:pt x="26040" y="158454"/>
                </a:lnTo>
                <a:lnTo>
                  <a:pt x="51673" y="196326"/>
                </a:lnTo>
                <a:lnTo>
                  <a:pt x="89663" y="221886"/>
                </a:lnTo>
                <a:lnTo>
                  <a:pt x="136144" y="231267"/>
                </a:lnTo>
                <a:lnTo>
                  <a:pt x="136144" y="247904"/>
                </a:lnTo>
                <a:lnTo>
                  <a:pt x="93163" y="240965"/>
                </a:lnTo>
                <a:lnTo>
                  <a:pt x="55796" y="221658"/>
                </a:lnTo>
                <a:lnTo>
                  <a:pt x="26306" y="192244"/>
                </a:lnTo>
                <a:lnTo>
                  <a:pt x="6953" y="154984"/>
                </a:lnTo>
                <a:lnTo>
                  <a:pt x="0" y="112140"/>
                </a:lnTo>
                <a:lnTo>
                  <a:pt x="4052" y="79277"/>
                </a:lnTo>
                <a:lnTo>
                  <a:pt x="15748" y="48783"/>
                </a:lnTo>
                <a:lnTo>
                  <a:pt x="34397" y="21933"/>
                </a:lnTo>
                <a:lnTo>
                  <a:pt x="59308" y="0"/>
                </a:lnTo>
                <a:close/>
              </a:path>
            </a:pathLst>
          </a:custGeom>
          <a:ln w="9144">
            <a:solidFill>
              <a:srgbClr val="0E4B82"/>
            </a:solidFill>
          </a:ln>
        </p:spPr>
        <p:txBody>
          <a:bodyPr wrap="square" lIns="0" tIns="0" rIns="0" bIns="0" rtlCol="0"/>
          <a:lstStyle/>
          <a:p/>
        </p:txBody>
      </p:sp>
      <p:sp>
        <p:nvSpPr>
          <p:cNvPr id="25" name="object 25"/>
          <p:cNvSpPr/>
          <p:nvPr/>
        </p:nvSpPr>
        <p:spPr>
          <a:xfrm>
            <a:off x="1860804" y="4107815"/>
            <a:ext cx="136525" cy="255270"/>
          </a:xfrm>
          <a:custGeom>
            <a:avLst/>
            <a:gdLst/>
            <a:ahLst/>
            <a:cxnLst/>
            <a:rect l="l" t="t" r="r" b="b"/>
            <a:pathLst>
              <a:path w="136525" h="255270">
                <a:moveTo>
                  <a:pt x="0" y="0"/>
                </a:moveTo>
                <a:lnTo>
                  <a:pt x="42980" y="6926"/>
                </a:lnTo>
                <a:lnTo>
                  <a:pt x="80347" y="26208"/>
                </a:lnTo>
                <a:lnTo>
                  <a:pt x="109837" y="55604"/>
                </a:lnTo>
                <a:lnTo>
                  <a:pt x="129190" y="92870"/>
                </a:lnTo>
                <a:lnTo>
                  <a:pt x="136144" y="135762"/>
                </a:lnTo>
                <a:lnTo>
                  <a:pt x="131212" y="171987"/>
                </a:lnTo>
                <a:lnTo>
                  <a:pt x="117078" y="205057"/>
                </a:lnTo>
                <a:lnTo>
                  <a:pt x="94728" y="233293"/>
                </a:lnTo>
                <a:lnTo>
                  <a:pt x="65150" y="255016"/>
                </a:lnTo>
                <a:lnTo>
                  <a:pt x="57150" y="240411"/>
                </a:lnTo>
                <a:lnTo>
                  <a:pt x="83127" y="221362"/>
                </a:lnTo>
                <a:lnTo>
                  <a:pt x="102758" y="196611"/>
                </a:lnTo>
                <a:lnTo>
                  <a:pt x="115175" y="167598"/>
                </a:lnTo>
                <a:lnTo>
                  <a:pt x="119506" y="135762"/>
                </a:lnTo>
                <a:lnTo>
                  <a:pt x="110085" y="89449"/>
                </a:lnTo>
                <a:lnTo>
                  <a:pt x="84423" y="51577"/>
                </a:lnTo>
                <a:lnTo>
                  <a:pt x="46426" y="26017"/>
                </a:lnTo>
                <a:lnTo>
                  <a:pt x="0" y="16637"/>
                </a:lnTo>
                <a:lnTo>
                  <a:pt x="0" y="0"/>
                </a:lnTo>
                <a:close/>
              </a:path>
            </a:pathLst>
          </a:custGeom>
          <a:ln w="9143">
            <a:solidFill>
              <a:srgbClr val="0E4B82"/>
            </a:solidFill>
          </a:ln>
        </p:spPr>
        <p:txBody>
          <a:bodyPr wrap="square" lIns="0" tIns="0" rIns="0" bIns="0" rtlCol="0"/>
          <a:lstStyle/>
          <a:p/>
        </p:txBody>
      </p:sp>
      <p:sp>
        <p:nvSpPr>
          <p:cNvPr id="26" name="object 26"/>
          <p:cNvSpPr/>
          <p:nvPr/>
        </p:nvSpPr>
        <p:spPr>
          <a:xfrm>
            <a:off x="1983104" y="4102227"/>
            <a:ext cx="22225" cy="17145"/>
          </a:xfrm>
          <a:custGeom>
            <a:avLst/>
            <a:gdLst/>
            <a:ahLst/>
            <a:cxnLst/>
            <a:rect l="l" t="t" r="r" b="b"/>
            <a:pathLst>
              <a:path w="22225" h="17145">
                <a:moveTo>
                  <a:pt x="0" y="0"/>
                </a:moveTo>
                <a:lnTo>
                  <a:pt x="22097" y="0"/>
                </a:lnTo>
                <a:lnTo>
                  <a:pt x="22097" y="16764"/>
                </a:lnTo>
                <a:lnTo>
                  <a:pt x="0" y="16764"/>
                </a:lnTo>
                <a:lnTo>
                  <a:pt x="0" y="0"/>
                </a:lnTo>
                <a:close/>
              </a:path>
            </a:pathLst>
          </a:custGeom>
          <a:ln w="9143">
            <a:solidFill>
              <a:srgbClr val="0E4B82"/>
            </a:solidFill>
          </a:ln>
        </p:spPr>
        <p:txBody>
          <a:bodyPr wrap="square" lIns="0" tIns="0" rIns="0" bIns="0" rtlCol="0"/>
          <a:lstStyle/>
          <a:p/>
        </p:txBody>
      </p:sp>
      <p:sp>
        <p:nvSpPr>
          <p:cNvPr id="27" name="object 27"/>
          <p:cNvSpPr/>
          <p:nvPr/>
        </p:nvSpPr>
        <p:spPr>
          <a:xfrm>
            <a:off x="1716277" y="4102227"/>
            <a:ext cx="22225" cy="17145"/>
          </a:xfrm>
          <a:custGeom>
            <a:avLst/>
            <a:gdLst/>
            <a:ahLst/>
            <a:cxnLst/>
            <a:rect l="l" t="t" r="r" b="b"/>
            <a:pathLst>
              <a:path w="22225" h="17145">
                <a:moveTo>
                  <a:pt x="0" y="0"/>
                </a:moveTo>
                <a:lnTo>
                  <a:pt x="22225" y="0"/>
                </a:lnTo>
                <a:lnTo>
                  <a:pt x="22225" y="16764"/>
                </a:lnTo>
                <a:lnTo>
                  <a:pt x="0" y="16764"/>
                </a:lnTo>
                <a:lnTo>
                  <a:pt x="0" y="0"/>
                </a:lnTo>
                <a:close/>
              </a:path>
            </a:pathLst>
          </a:custGeom>
          <a:ln w="9144">
            <a:solidFill>
              <a:srgbClr val="0E4B82"/>
            </a:solidFill>
          </a:ln>
        </p:spPr>
        <p:txBody>
          <a:bodyPr wrap="square" lIns="0" tIns="0" rIns="0" bIns="0" rtlCol="0"/>
          <a:lstStyle/>
          <a:p/>
        </p:txBody>
      </p:sp>
      <p:sp>
        <p:nvSpPr>
          <p:cNvPr id="28" name="object 28"/>
          <p:cNvSpPr/>
          <p:nvPr/>
        </p:nvSpPr>
        <p:spPr>
          <a:xfrm>
            <a:off x="1849754" y="4046854"/>
            <a:ext cx="22225" cy="17145"/>
          </a:xfrm>
          <a:custGeom>
            <a:avLst/>
            <a:gdLst/>
            <a:ahLst/>
            <a:cxnLst/>
            <a:rect l="l" t="t" r="r" b="b"/>
            <a:pathLst>
              <a:path w="22225" h="17145">
                <a:moveTo>
                  <a:pt x="0" y="0"/>
                </a:moveTo>
                <a:lnTo>
                  <a:pt x="22097" y="0"/>
                </a:lnTo>
                <a:lnTo>
                  <a:pt x="22097" y="16637"/>
                </a:lnTo>
                <a:lnTo>
                  <a:pt x="0" y="16637"/>
                </a:lnTo>
                <a:lnTo>
                  <a:pt x="0" y="0"/>
                </a:lnTo>
                <a:close/>
              </a:path>
            </a:pathLst>
          </a:custGeom>
          <a:ln w="9144">
            <a:solidFill>
              <a:srgbClr val="0E4B82"/>
            </a:solidFill>
          </a:ln>
        </p:spPr>
        <p:txBody>
          <a:bodyPr wrap="square" lIns="0" tIns="0" rIns="0" bIns="0" rtlCol="0"/>
          <a:lstStyle/>
          <a:p/>
        </p:txBody>
      </p:sp>
      <p:sp>
        <p:nvSpPr>
          <p:cNvPr id="29" name="object 29"/>
          <p:cNvSpPr/>
          <p:nvPr/>
        </p:nvSpPr>
        <p:spPr>
          <a:xfrm>
            <a:off x="1641220" y="4024757"/>
            <a:ext cx="439420" cy="438150"/>
          </a:xfrm>
          <a:custGeom>
            <a:avLst/>
            <a:gdLst/>
            <a:ahLst/>
            <a:cxnLst/>
            <a:rect l="l" t="t" r="r" b="b"/>
            <a:pathLst>
              <a:path w="439419" h="438150">
                <a:moveTo>
                  <a:pt x="183515" y="0"/>
                </a:moveTo>
                <a:lnTo>
                  <a:pt x="183515" y="59436"/>
                </a:lnTo>
                <a:lnTo>
                  <a:pt x="177292" y="61087"/>
                </a:lnTo>
                <a:lnTo>
                  <a:pt x="166868" y="64254"/>
                </a:lnTo>
                <a:lnTo>
                  <a:pt x="156765" y="68040"/>
                </a:lnTo>
                <a:lnTo>
                  <a:pt x="147020" y="72445"/>
                </a:lnTo>
                <a:lnTo>
                  <a:pt x="137668" y="77470"/>
                </a:lnTo>
                <a:lnTo>
                  <a:pt x="132080" y="80645"/>
                </a:lnTo>
                <a:lnTo>
                  <a:pt x="89916" y="38735"/>
                </a:lnTo>
                <a:lnTo>
                  <a:pt x="38862" y="89535"/>
                </a:lnTo>
                <a:lnTo>
                  <a:pt x="80899" y="131572"/>
                </a:lnTo>
                <a:lnTo>
                  <a:pt x="77724" y="137160"/>
                </a:lnTo>
                <a:lnTo>
                  <a:pt x="61341" y="176657"/>
                </a:lnTo>
                <a:lnTo>
                  <a:pt x="59690" y="182880"/>
                </a:lnTo>
                <a:lnTo>
                  <a:pt x="0" y="182880"/>
                </a:lnTo>
                <a:lnTo>
                  <a:pt x="0" y="254762"/>
                </a:lnTo>
                <a:lnTo>
                  <a:pt x="59690" y="254762"/>
                </a:lnTo>
                <a:lnTo>
                  <a:pt x="61341" y="260985"/>
                </a:lnTo>
                <a:lnTo>
                  <a:pt x="77724" y="300482"/>
                </a:lnTo>
                <a:lnTo>
                  <a:pt x="80899" y="306070"/>
                </a:lnTo>
                <a:lnTo>
                  <a:pt x="38862" y="348107"/>
                </a:lnTo>
                <a:lnTo>
                  <a:pt x="89916" y="398907"/>
                </a:lnTo>
                <a:lnTo>
                  <a:pt x="132080" y="356997"/>
                </a:lnTo>
                <a:lnTo>
                  <a:pt x="137668" y="360172"/>
                </a:lnTo>
                <a:lnTo>
                  <a:pt x="177292" y="376555"/>
                </a:lnTo>
                <a:lnTo>
                  <a:pt x="183515" y="378206"/>
                </a:lnTo>
                <a:lnTo>
                  <a:pt x="183515" y="437642"/>
                </a:lnTo>
                <a:lnTo>
                  <a:pt x="255651" y="437642"/>
                </a:lnTo>
                <a:lnTo>
                  <a:pt x="255651" y="378206"/>
                </a:lnTo>
                <a:lnTo>
                  <a:pt x="261874" y="376555"/>
                </a:lnTo>
                <a:lnTo>
                  <a:pt x="301498" y="360172"/>
                </a:lnTo>
                <a:lnTo>
                  <a:pt x="307086" y="356997"/>
                </a:lnTo>
                <a:lnTo>
                  <a:pt x="349250" y="398907"/>
                </a:lnTo>
                <a:lnTo>
                  <a:pt x="400304" y="348107"/>
                </a:lnTo>
                <a:lnTo>
                  <a:pt x="358140" y="306070"/>
                </a:lnTo>
                <a:lnTo>
                  <a:pt x="361442" y="300482"/>
                </a:lnTo>
                <a:lnTo>
                  <a:pt x="377825" y="260985"/>
                </a:lnTo>
                <a:lnTo>
                  <a:pt x="379476" y="254762"/>
                </a:lnTo>
                <a:lnTo>
                  <a:pt x="439039" y="254762"/>
                </a:lnTo>
                <a:lnTo>
                  <a:pt x="439039" y="182880"/>
                </a:lnTo>
                <a:lnTo>
                  <a:pt x="379476" y="182880"/>
                </a:lnTo>
                <a:lnTo>
                  <a:pt x="377825" y="176657"/>
                </a:lnTo>
                <a:lnTo>
                  <a:pt x="361442" y="137160"/>
                </a:lnTo>
                <a:lnTo>
                  <a:pt x="358140" y="131572"/>
                </a:lnTo>
                <a:lnTo>
                  <a:pt x="400304" y="89535"/>
                </a:lnTo>
                <a:lnTo>
                  <a:pt x="349250" y="38735"/>
                </a:lnTo>
                <a:lnTo>
                  <a:pt x="307086" y="80645"/>
                </a:lnTo>
                <a:lnTo>
                  <a:pt x="301498" y="77470"/>
                </a:lnTo>
                <a:lnTo>
                  <a:pt x="261874" y="61087"/>
                </a:lnTo>
                <a:lnTo>
                  <a:pt x="255651" y="59436"/>
                </a:lnTo>
                <a:lnTo>
                  <a:pt x="255651" y="0"/>
                </a:lnTo>
                <a:lnTo>
                  <a:pt x="183515" y="0"/>
                </a:lnTo>
                <a:close/>
              </a:path>
            </a:pathLst>
          </a:custGeom>
          <a:ln w="9144">
            <a:solidFill>
              <a:srgbClr val="0E4B82"/>
            </a:solidFill>
          </a:ln>
        </p:spPr>
        <p:txBody>
          <a:bodyPr wrap="square" lIns="0" tIns="0" rIns="0" bIns="0" rtlCol="0"/>
          <a:lstStyle/>
          <a:p/>
        </p:txBody>
      </p:sp>
      <p:sp>
        <p:nvSpPr>
          <p:cNvPr id="30" name="object 30"/>
          <p:cNvSpPr/>
          <p:nvPr/>
        </p:nvSpPr>
        <p:spPr>
          <a:xfrm>
            <a:off x="1624583" y="4008120"/>
            <a:ext cx="472440" cy="471170"/>
          </a:xfrm>
          <a:custGeom>
            <a:avLst/>
            <a:gdLst/>
            <a:ahLst/>
            <a:cxnLst/>
            <a:rect l="l" t="t" r="r" b="b"/>
            <a:pathLst>
              <a:path w="472439" h="471170">
                <a:moveTo>
                  <a:pt x="183388" y="0"/>
                </a:moveTo>
                <a:lnTo>
                  <a:pt x="288924" y="0"/>
                </a:lnTo>
                <a:lnTo>
                  <a:pt x="288924" y="63499"/>
                </a:lnTo>
                <a:lnTo>
                  <a:pt x="297229" y="66186"/>
                </a:lnTo>
                <a:lnTo>
                  <a:pt x="305355" y="69278"/>
                </a:lnTo>
                <a:lnTo>
                  <a:pt x="313267" y="72751"/>
                </a:lnTo>
                <a:lnTo>
                  <a:pt x="320928" y="76580"/>
                </a:lnTo>
                <a:lnTo>
                  <a:pt x="365886" y="31749"/>
                </a:lnTo>
                <a:lnTo>
                  <a:pt x="440563" y="106171"/>
                </a:lnTo>
                <a:lnTo>
                  <a:pt x="395604" y="151002"/>
                </a:lnTo>
                <a:lnTo>
                  <a:pt x="399418" y="158642"/>
                </a:lnTo>
                <a:lnTo>
                  <a:pt x="402875" y="166496"/>
                </a:lnTo>
                <a:lnTo>
                  <a:pt x="405999" y="174541"/>
                </a:lnTo>
                <a:lnTo>
                  <a:pt x="408813" y="182752"/>
                </a:lnTo>
                <a:lnTo>
                  <a:pt x="472440" y="182752"/>
                </a:lnTo>
                <a:lnTo>
                  <a:pt x="472440" y="288035"/>
                </a:lnTo>
                <a:lnTo>
                  <a:pt x="408813" y="288035"/>
                </a:lnTo>
                <a:lnTo>
                  <a:pt x="405999" y="296320"/>
                </a:lnTo>
                <a:lnTo>
                  <a:pt x="402875" y="304403"/>
                </a:lnTo>
                <a:lnTo>
                  <a:pt x="399418" y="312271"/>
                </a:lnTo>
                <a:lnTo>
                  <a:pt x="395604" y="319912"/>
                </a:lnTo>
                <a:lnTo>
                  <a:pt x="440563" y="364743"/>
                </a:lnTo>
                <a:lnTo>
                  <a:pt x="365886" y="439165"/>
                </a:lnTo>
                <a:lnTo>
                  <a:pt x="320928" y="394334"/>
                </a:lnTo>
                <a:lnTo>
                  <a:pt x="313267" y="398146"/>
                </a:lnTo>
                <a:lnTo>
                  <a:pt x="305355" y="401589"/>
                </a:lnTo>
                <a:lnTo>
                  <a:pt x="297229" y="404675"/>
                </a:lnTo>
                <a:lnTo>
                  <a:pt x="288924" y="407415"/>
                </a:lnTo>
                <a:lnTo>
                  <a:pt x="288924" y="470915"/>
                </a:lnTo>
                <a:lnTo>
                  <a:pt x="183388" y="470915"/>
                </a:lnTo>
                <a:lnTo>
                  <a:pt x="183388" y="407415"/>
                </a:lnTo>
                <a:lnTo>
                  <a:pt x="175103" y="404675"/>
                </a:lnTo>
                <a:lnTo>
                  <a:pt x="167020" y="401589"/>
                </a:lnTo>
                <a:lnTo>
                  <a:pt x="159152" y="398146"/>
                </a:lnTo>
                <a:lnTo>
                  <a:pt x="151510" y="394334"/>
                </a:lnTo>
                <a:lnTo>
                  <a:pt x="106553" y="439165"/>
                </a:lnTo>
                <a:lnTo>
                  <a:pt x="31877" y="364743"/>
                </a:lnTo>
                <a:lnTo>
                  <a:pt x="76834" y="319912"/>
                </a:lnTo>
                <a:lnTo>
                  <a:pt x="73003" y="312271"/>
                </a:lnTo>
                <a:lnTo>
                  <a:pt x="69516" y="304403"/>
                </a:lnTo>
                <a:lnTo>
                  <a:pt x="66387" y="296320"/>
                </a:lnTo>
                <a:lnTo>
                  <a:pt x="63627" y="288035"/>
                </a:lnTo>
                <a:lnTo>
                  <a:pt x="0" y="288035"/>
                </a:lnTo>
                <a:lnTo>
                  <a:pt x="0" y="182752"/>
                </a:lnTo>
                <a:lnTo>
                  <a:pt x="63627" y="182752"/>
                </a:lnTo>
                <a:lnTo>
                  <a:pt x="66387" y="174541"/>
                </a:lnTo>
                <a:lnTo>
                  <a:pt x="69516" y="166496"/>
                </a:lnTo>
                <a:lnTo>
                  <a:pt x="73003" y="158642"/>
                </a:lnTo>
                <a:lnTo>
                  <a:pt x="76834" y="151002"/>
                </a:lnTo>
                <a:lnTo>
                  <a:pt x="31877" y="106171"/>
                </a:lnTo>
                <a:lnTo>
                  <a:pt x="106553" y="31749"/>
                </a:lnTo>
                <a:lnTo>
                  <a:pt x="151510" y="76580"/>
                </a:lnTo>
                <a:lnTo>
                  <a:pt x="159152" y="72751"/>
                </a:lnTo>
                <a:lnTo>
                  <a:pt x="167020" y="69278"/>
                </a:lnTo>
                <a:lnTo>
                  <a:pt x="175103" y="66186"/>
                </a:lnTo>
                <a:lnTo>
                  <a:pt x="183388" y="63499"/>
                </a:lnTo>
                <a:lnTo>
                  <a:pt x="183388" y="0"/>
                </a:lnTo>
                <a:close/>
              </a:path>
            </a:pathLst>
          </a:custGeom>
          <a:ln w="9143">
            <a:solidFill>
              <a:srgbClr val="0E4B82"/>
            </a:solidFill>
          </a:ln>
        </p:spPr>
        <p:txBody>
          <a:bodyPr wrap="square" lIns="0" tIns="0" rIns="0" bIns="0" rtlCol="0"/>
          <a:lstStyle/>
          <a:p/>
        </p:txBody>
      </p:sp>
      <p:sp>
        <p:nvSpPr>
          <p:cNvPr id="31" name="object 31"/>
          <p:cNvSpPr txBox="1"/>
          <p:nvPr/>
        </p:nvSpPr>
        <p:spPr>
          <a:xfrm>
            <a:off x="9449181" y="3925646"/>
            <a:ext cx="281305" cy="574675"/>
          </a:xfrm>
          <a:prstGeom prst="rect">
            <a:avLst/>
          </a:prstGeom>
        </p:spPr>
        <p:txBody>
          <a:bodyPr vert="horz" wrap="square" lIns="0" tIns="12700" rIns="0" bIns="0" rtlCol="0">
            <a:spAutoFit/>
          </a:bodyPr>
          <a:lstStyle/>
          <a:p>
            <a:pPr marL="12700">
              <a:lnSpc>
                <a:spcPct val="100000"/>
              </a:lnSpc>
              <a:spcBef>
                <a:spcPts val="100"/>
              </a:spcBef>
            </a:pPr>
            <a:r>
              <a:rPr sz="3600" spc="125" dirty="0">
                <a:solidFill>
                  <a:srgbClr val="0E4B82"/>
                </a:solidFill>
                <a:latin typeface="Trebuchet MS" panose="020B0603020202020204"/>
                <a:cs typeface="Trebuchet MS" panose="020B0603020202020204"/>
              </a:rPr>
              <a:t>4</a:t>
            </a:r>
            <a:endParaRPr sz="3600">
              <a:latin typeface="Trebuchet MS" panose="020B0603020202020204"/>
              <a:cs typeface="Trebuchet MS" panose="020B0603020202020204"/>
            </a:endParaRPr>
          </a:p>
        </p:txBody>
      </p:sp>
      <p:sp>
        <p:nvSpPr>
          <p:cNvPr id="32" name="object 32"/>
          <p:cNvSpPr/>
          <p:nvPr/>
        </p:nvSpPr>
        <p:spPr>
          <a:xfrm>
            <a:off x="8850217" y="3477133"/>
            <a:ext cx="1478565" cy="1478534"/>
          </a:xfrm>
          <a:prstGeom prst="rect">
            <a:avLst/>
          </a:prstGeom>
          <a:blipFill>
            <a:blip r:embed="rId8" cstate="print"/>
            <a:stretch>
              <a:fillRect/>
            </a:stretch>
          </a:blipFill>
        </p:spPr>
        <p:txBody>
          <a:bodyPr wrap="square" lIns="0" tIns="0" rIns="0" bIns="0" rtlCol="0"/>
          <a:lstStyle/>
          <a:p/>
        </p:txBody>
      </p:sp>
      <p:sp>
        <p:nvSpPr>
          <p:cNvPr id="33" name="object 33"/>
          <p:cNvSpPr txBox="1"/>
          <p:nvPr/>
        </p:nvSpPr>
        <p:spPr>
          <a:xfrm>
            <a:off x="1570736" y="2295588"/>
            <a:ext cx="2125980" cy="840740"/>
          </a:xfrm>
          <a:prstGeom prst="rect">
            <a:avLst/>
          </a:prstGeom>
        </p:spPr>
        <p:txBody>
          <a:bodyPr vert="horz" wrap="square" lIns="0" tIns="59054" rIns="0" bIns="0" rtlCol="0">
            <a:spAutoFit/>
          </a:bodyPr>
          <a:lstStyle/>
          <a:p>
            <a:pPr algn="ctr">
              <a:lnSpc>
                <a:spcPct val="100000"/>
              </a:lnSpc>
              <a:spcBef>
                <a:spcPts val="465"/>
              </a:spcBef>
            </a:pPr>
            <a:r>
              <a:rPr sz="1500" spc="140" dirty="0">
                <a:latin typeface="Trebuchet MS" panose="020B0603020202020204"/>
                <a:cs typeface="Trebuchet MS" panose="020B0603020202020204"/>
              </a:rPr>
              <a:t>SDN</a:t>
            </a:r>
            <a:r>
              <a:rPr sz="1500" spc="-5" dirty="0">
                <a:latin typeface="宋体" panose="02010600030101010101" pitchFamily="2" charset="-122"/>
                <a:cs typeface="宋体" panose="02010600030101010101" pitchFamily="2" charset="-122"/>
              </a:rPr>
              <a:t>自动化业务配置部署</a:t>
            </a:r>
            <a:endParaRPr sz="1500">
              <a:latin typeface="宋体" panose="02010600030101010101" pitchFamily="2" charset="-122"/>
              <a:cs typeface="宋体" panose="02010600030101010101" pitchFamily="2" charset="-122"/>
            </a:endParaRPr>
          </a:p>
          <a:p>
            <a:pPr algn="ctr">
              <a:lnSpc>
                <a:spcPct val="100000"/>
              </a:lnSpc>
              <a:spcBef>
                <a:spcPts val="360"/>
              </a:spcBef>
            </a:pPr>
            <a:r>
              <a:rPr sz="1500" spc="55" dirty="0">
                <a:latin typeface="Trebuchet MS" panose="020B0603020202020204"/>
                <a:cs typeface="Trebuchet MS" panose="020B0603020202020204"/>
              </a:rPr>
              <a:t>AI</a:t>
            </a:r>
            <a:r>
              <a:rPr sz="1500" dirty="0">
                <a:latin typeface="宋体" panose="02010600030101010101" pitchFamily="2" charset="-122"/>
                <a:cs typeface="宋体" panose="02010600030101010101" pitchFamily="2" charset="-122"/>
              </a:rPr>
              <a:t>智能分析预测排障</a:t>
            </a:r>
            <a:endParaRPr sz="1500">
              <a:latin typeface="宋体" panose="02010600030101010101" pitchFamily="2" charset="-122"/>
              <a:cs typeface="宋体" panose="02010600030101010101" pitchFamily="2" charset="-122"/>
            </a:endParaRPr>
          </a:p>
          <a:p>
            <a:pPr marR="25400" algn="ctr">
              <a:lnSpc>
                <a:spcPct val="100000"/>
              </a:lnSpc>
              <a:spcBef>
                <a:spcPts val="295"/>
              </a:spcBef>
            </a:pPr>
            <a:r>
              <a:rPr sz="1500" b="1" spc="5" dirty="0">
                <a:latin typeface="Microsoft JhengHei" panose="020B0604030504040204" charset="-120"/>
                <a:cs typeface="Microsoft JhengHei" panose="020B0604030504040204" charset="-120"/>
              </a:rPr>
              <a:t>自动化</a:t>
            </a:r>
            <a:r>
              <a:rPr sz="1500" b="1" spc="-20" dirty="0">
                <a:latin typeface="Trebuchet MS" panose="020B0603020202020204"/>
                <a:cs typeface="Trebuchet MS" panose="020B0603020202020204"/>
              </a:rPr>
              <a:t>+</a:t>
            </a:r>
            <a:r>
              <a:rPr sz="1500" b="1" spc="-5" dirty="0">
                <a:latin typeface="Microsoft JhengHei" panose="020B0604030504040204" charset="-120"/>
                <a:cs typeface="Microsoft JhengHei" panose="020B0604030504040204" charset="-120"/>
              </a:rPr>
              <a:t>智能化</a:t>
            </a:r>
            <a:endParaRPr sz="1500">
              <a:latin typeface="Microsoft JhengHei" panose="020B0604030504040204" charset="-120"/>
              <a:cs typeface="Microsoft JhengHei" panose="020B0604030504040204" charset="-120"/>
            </a:endParaRPr>
          </a:p>
        </p:txBody>
      </p:sp>
      <p:sp>
        <p:nvSpPr>
          <p:cNvPr id="34" name="object 34"/>
          <p:cNvSpPr txBox="1"/>
          <p:nvPr/>
        </p:nvSpPr>
        <p:spPr>
          <a:xfrm>
            <a:off x="5183504" y="2276983"/>
            <a:ext cx="1930400" cy="861694"/>
          </a:xfrm>
          <a:prstGeom prst="rect">
            <a:avLst/>
          </a:prstGeom>
        </p:spPr>
        <p:txBody>
          <a:bodyPr vert="horz" wrap="square" lIns="0" tIns="58419" rIns="0" bIns="0" rtlCol="0">
            <a:spAutoFit/>
          </a:bodyPr>
          <a:lstStyle/>
          <a:p>
            <a:pPr algn="ctr">
              <a:lnSpc>
                <a:spcPct val="100000"/>
              </a:lnSpc>
              <a:spcBef>
                <a:spcPts val="460"/>
              </a:spcBef>
            </a:pPr>
            <a:r>
              <a:rPr sz="1500" dirty="0">
                <a:latin typeface="宋体" panose="02010600030101010101" pitchFamily="2" charset="-122"/>
                <a:cs typeface="宋体" panose="02010600030101010101" pitchFamily="2" charset="-122"/>
              </a:rPr>
              <a:t>统一数据底座</a:t>
            </a:r>
            <a:endParaRPr sz="1500">
              <a:latin typeface="宋体" panose="02010600030101010101" pitchFamily="2" charset="-122"/>
              <a:cs typeface="宋体" panose="02010600030101010101" pitchFamily="2" charset="-122"/>
            </a:endParaRPr>
          </a:p>
          <a:p>
            <a:pPr marL="12700" marR="5080" algn="ctr">
              <a:lnSpc>
                <a:spcPts val="2270"/>
              </a:lnSpc>
              <a:spcBef>
                <a:spcPts val="40"/>
              </a:spcBef>
            </a:pPr>
            <a:r>
              <a:rPr sz="1500" dirty="0">
                <a:latin typeface="宋体" panose="02010600030101010101" pitchFamily="2" charset="-122"/>
                <a:cs typeface="宋体" panose="02010600030101010101" pitchFamily="2" charset="-122"/>
              </a:rPr>
              <a:t>感知定位处理一气呵成 </a:t>
            </a:r>
            <a:r>
              <a:rPr sz="1500" b="1" spc="10" dirty="0">
                <a:latin typeface="Microsoft JhengHei" panose="020B0604030504040204" charset="-120"/>
                <a:cs typeface="Microsoft JhengHei" panose="020B0604030504040204" charset="-120"/>
              </a:rPr>
              <a:t>管理</a:t>
            </a:r>
            <a:r>
              <a:rPr sz="1500" b="1" spc="-5" dirty="0">
                <a:latin typeface="Trebuchet MS" panose="020B0603020202020204"/>
                <a:cs typeface="Trebuchet MS" panose="020B0603020202020204"/>
              </a:rPr>
              <a:t>+</a:t>
            </a:r>
            <a:r>
              <a:rPr sz="1500" b="1" dirty="0">
                <a:latin typeface="Microsoft JhengHei" panose="020B0604030504040204" charset="-120"/>
                <a:cs typeface="Microsoft JhengHei" panose="020B0604030504040204" charset="-120"/>
              </a:rPr>
              <a:t>控制</a:t>
            </a:r>
            <a:r>
              <a:rPr sz="1500" b="1" spc="-20" dirty="0">
                <a:latin typeface="Trebuchet MS" panose="020B0603020202020204"/>
                <a:cs typeface="Trebuchet MS" panose="020B0603020202020204"/>
              </a:rPr>
              <a:t>+</a:t>
            </a:r>
            <a:r>
              <a:rPr sz="1500" b="1" dirty="0">
                <a:latin typeface="Microsoft JhengHei" panose="020B0604030504040204" charset="-120"/>
                <a:cs typeface="Microsoft JhengHei" panose="020B0604030504040204" charset="-120"/>
              </a:rPr>
              <a:t>分析</a:t>
            </a:r>
            <a:endParaRPr sz="1500">
              <a:latin typeface="Microsoft JhengHei" panose="020B0604030504040204" charset="-120"/>
              <a:cs typeface="Microsoft JhengHei" panose="020B0604030504040204" charset="-120"/>
            </a:endParaRPr>
          </a:p>
        </p:txBody>
      </p:sp>
      <p:sp>
        <p:nvSpPr>
          <p:cNvPr id="35" name="object 35"/>
          <p:cNvSpPr txBox="1"/>
          <p:nvPr/>
        </p:nvSpPr>
        <p:spPr>
          <a:xfrm>
            <a:off x="8785352" y="2276983"/>
            <a:ext cx="1549400" cy="843915"/>
          </a:xfrm>
          <a:prstGeom prst="rect">
            <a:avLst/>
          </a:prstGeom>
        </p:spPr>
        <p:txBody>
          <a:bodyPr vert="horz" wrap="square" lIns="0" tIns="14604" rIns="0" bIns="0" rtlCol="0">
            <a:spAutoFit/>
          </a:bodyPr>
          <a:lstStyle/>
          <a:p>
            <a:pPr marL="12700" marR="5080" indent="-1905" algn="ctr">
              <a:lnSpc>
                <a:spcPct val="119000"/>
              </a:lnSpc>
              <a:spcBef>
                <a:spcPts val="115"/>
              </a:spcBef>
            </a:pPr>
            <a:r>
              <a:rPr sz="1500" dirty="0">
                <a:latin typeface="宋体" panose="02010600030101010101" pitchFamily="2" charset="-122"/>
                <a:cs typeface="宋体" panose="02010600030101010101" pitchFamily="2" charset="-122"/>
              </a:rPr>
              <a:t>全生命周期管理 仿真校验监控优化 </a:t>
            </a:r>
            <a:r>
              <a:rPr sz="1500" b="1" spc="10" dirty="0">
                <a:latin typeface="Microsoft JhengHei" panose="020B0604030504040204" charset="-120"/>
                <a:cs typeface="Microsoft JhengHei" panose="020B0604030504040204" charset="-120"/>
              </a:rPr>
              <a:t>规</a:t>
            </a:r>
            <a:r>
              <a:rPr sz="1500" b="1" spc="-5" dirty="0">
                <a:latin typeface="Trebuchet MS" panose="020B0603020202020204"/>
                <a:cs typeface="Trebuchet MS" panose="020B0603020202020204"/>
              </a:rPr>
              <a:t>+</a:t>
            </a:r>
            <a:r>
              <a:rPr sz="1500" b="1" spc="10" dirty="0">
                <a:latin typeface="Microsoft JhengHei" panose="020B0604030504040204" charset="-120"/>
                <a:cs typeface="Microsoft JhengHei" panose="020B0604030504040204" charset="-120"/>
              </a:rPr>
              <a:t>建</a:t>
            </a:r>
            <a:r>
              <a:rPr sz="1500" b="1" spc="-20" dirty="0">
                <a:latin typeface="Trebuchet MS" panose="020B0603020202020204"/>
                <a:cs typeface="Trebuchet MS" panose="020B0603020202020204"/>
              </a:rPr>
              <a:t>+</a:t>
            </a:r>
            <a:r>
              <a:rPr sz="1500" b="1" dirty="0">
                <a:latin typeface="Microsoft JhengHei" panose="020B0604030504040204" charset="-120"/>
                <a:cs typeface="Microsoft JhengHei" panose="020B0604030504040204" charset="-120"/>
              </a:rPr>
              <a:t>维</a:t>
            </a:r>
            <a:r>
              <a:rPr sz="1500" b="1" spc="-20" dirty="0">
                <a:latin typeface="Trebuchet MS" panose="020B0603020202020204"/>
                <a:cs typeface="Trebuchet MS" panose="020B0603020202020204"/>
              </a:rPr>
              <a:t>+</a:t>
            </a:r>
            <a:r>
              <a:rPr sz="1500" b="1" dirty="0">
                <a:latin typeface="Microsoft JhengHei" panose="020B0604030504040204" charset="-120"/>
                <a:cs typeface="Microsoft JhengHei" panose="020B0604030504040204" charset="-120"/>
              </a:rPr>
              <a:t>优</a:t>
            </a:r>
            <a:endParaRPr sz="1500">
              <a:latin typeface="Microsoft JhengHei" panose="020B0604030504040204" charset="-120"/>
              <a:cs typeface="Microsoft JhengHei" panose="020B0604030504040204" charset="-120"/>
            </a:endParaRPr>
          </a:p>
        </p:txBody>
      </p:sp>
      <p:sp>
        <p:nvSpPr>
          <p:cNvPr id="36" name="object 36"/>
          <p:cNvSpPr/>
          <p:nvPr/>
        </p:nvSpPr>
        <p:spPr>
          <a:xfrm>
            <a:off x="957072" y="4712208"/>
            <a:ext cx="10253472" cy="1499616"/>
          </a:xfrm>
          <a:prstGeom prst="rect">
            <a:avLst/>
          </a:prstGeom>
          <a:blipFill>
            <a:blip r:embed="rId9" cstate="print"/>
            <a:stretch>
              <a:fillRect/>
            </a:stretch>
          </a:blipFill>
        </p:spPr>
        <p:txBody>
          <a:bodyPr wrap="square" lIns="0" tIns="0" rIns="0" bIns="0" rtlCol="0"/>
          <a:lstStyle/>
          <a:p/>
        </p:txBody>
      </p:sp>
      <p:sp>
        <p:nvSpPr>
          <p:cNvPr id="37" name="object 37"/>
          <p:cNvSpPr txBox="1"/>
          <p:nvPr/>
        </p:nvSpPr>
        <p:spPr>
          <a:xfrm>
            <a:off x="1670050" y="5290820"/>
            <a:ext cx="43434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Microsoft JhengHei" panose="020B0604030504040204" charset="-120"/>
                <a:cs typeface="Microsoft JhengHei" panose="020B0604030504040204" charset="-120"/>
              </a:rPr>
              <a:t>网管</a:t>
            </a:r>
            <a:endParaRPr sz="1600">
              <a:latin typeface="Microsoft JhengHei" panose="020B0604030504040204" charset="-120"/>
              <a:cs typeface="Microsoft JhengHei" panose="020B0604030504040204" charset="-120"/>
            </a:endParaRPr>
          </a:p>
        </p:txBody>
      </p:sp>
      <p:sp>
        <p:nvSpPr>
          <p:cNvPr id="38" name="object 38"/>
          <p:cNvSpPr txBox="1"/>
          <p:nvPr/>
        </p:nvSpPr>
        <p:spPr>
          <a:xfrm>
            <a:off x="4276725" y="5290820"/>
            <a:ext cx="63817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Microsoft JhengHei" panose="020B0604030504040204" charset="-120"/>
                <a:cs typeface="Microsoft JhengHei" panose="020B0604030504040204" charset="-120"/>
              </a:rPr>
              <a:t>控制器</a:t>
            </a:r>
            <a:endParaRPr sz="1600">
              <a:latin typeface="Microsoft JhengHei" panose="020B0604030504040204" charset="-120"/>
              <a:cs typeface="Microsoft JhengHei" panose="020B0604030504040204" charset="-120"/>
            </a:endParaRPr>
          </a:p>
        </p:txBody>
      </p:sp>
      <p:sp>
        <p:nvSpPr>
          <p:cNvPr id="39" name="object 39"/>
          <p:cNvSpPr/>
          <p:nvPr/>
        </p:nvSpPr>
        <p:spPr>
          <a:xfrm>
            <a:off x="1292352" y="5725667"/>
            <a:ext cx="941832" cy="330708"/>
          </a:xfrm>
          <a:prstGeom prst="rect">
            <a:avLst/>
          </a:prstGeom>
          <a:blipFill>
            <a:blip r:embed="rId10" cstate="print"/>
            <a:stretch>
              <a:fillRect/>
            </a:stretch>
          </a:blipFill>
        </p:spPr>
        <p:txBody>
          <a:bodyPr wrap="square" lIns="0" tIns="0" rIns="0" bIns="0" rtlCol="0"/>
          <a:lstStyle/>
          <a:p/>
        </p:txBody>
      </p:sp>
      <p:sp>
        <p:nvSpPr>
          <p:cNvPr id="40" name="object 40"/>
          <p:cNvSpPr/>
          <p:nvPr/>
        </p:nvSpPr>
        <p:spPr>
          <a:xfrm>
            <a:off x="3773423" y="5710428"/>
            <a:ext cx="1470660" cy="342900"/>
          </a:xfrm>
          <a:prstGeom prst="rect">
            <a:avLst/>
          </a:prstGeom>
          <a:blipFill>
            <a:blip r:embed="rId11" cstate="print"/>
            <a:stretch>
              <a:fillRect/>
            </a:stretch>
          </a:blipFill>
        </p:spPr>
        <p:txBody>
          <a:bodyPr wrap="square" lIns="0" tIns="0" rIns="0" bIns="0" rtlCol="0"/>
          <a:lstStyle/>
          <a:p/>
        </p:txBody>
      </p:sp>
      <p:sp>
        <p:nvSpPr>
          <p:cNvPr id="41" name="object 41"/>
          <p:cNvSpPr txBox="1"/>
          <p:nvPr/>
        </p:nvSpPr>
        <p:spPr>
          <a:xfrm>
            <a:off x="6731254" y="5321249"/>
            <a:ext cx="638175" cy="269240"/>
          </a:xfrm>
          <a:prstGeom prst="rect">
            <a:avLst/>
          </a:prstGeom>
        </p:spPr>
        <p:txBody>
          <a:bodyPr vert="horz" wrap="square" lIns="0" tIns="12065" rIns="0" bIns="0" rtlCol="0">
            <a:spAutoFit/>
          </a:bodyPr>
          <a:lstStyle/>
          <a:p>
            <a:pPr marL="12700">
              <a:lnSpc>
                <a:spcPct val="100000"/>
              </a:lnSpc>
              <a:spcBef>
                <a:spcPts val="95"/>
              </a:spcBef>
            </a:pPr>
            <a:r>
              <a:rPr sz="1600" b="1" dirty="0">
                <a:latin typeface="Microsoft JhengHei" panose="020B0604030504040204" charset="-120"/>
                <a:cs typeface="Microsoft JhengHei" panose="020B0604030504040204" charset="-120"/>
              </a:rPr>
              <a:t>分析器</a:t>
            </a:r>
            <a:endParaRPr sz="1600">
              <a:latin typeface="Microsoft JhengHei" panose="020B0604030504040204" charset="-120"/>
              <a:cs typeface="Microsoft JhengHei" panose="020B0604030504040204" charset="-120"/>
            </a:endParaRPr>
          </a:p>
        </p:txBody>
      </p:sp>
      <p:sp>
        <p:nvSpPr>
          <p:cNvPr id="42" name="object 42"/>
          <p:cNvSpPr/>
          <p:nvPr/>
        </p:nvSpPr>
        <p:spPr>
          <a:xfrm>
            <a:off x="6477000" y="5728715"/>
            <a:ext cx="368807" cy="318516"/>
          </a:xfrm>
          <a:prstGeom prst="rect">
            <a:avLst/>
          </a:prstGeom>
          <a:blipFill>
            <a:blip r:embed="rId12" cstate="print"/>
            <a:stretch>
              <a:fillRect/>
            </a:stretch>
          </a:blipFill>
        </p:spPr>
        <p:txBody>
          <a:bodyPr wrap="square" lIns="0" tIns="0" rIns="0" bIns="0" rtlCol="0"/>
          <a:lstStyle/>
          <a:p/>
        </p:txBody>
      </p:sp>
      <p:sp>
        <p:nvSpPr>
          <p:cNvPr id="43" name="object 43"/>
          <p:cNvSpPr/>
          <p:nvPr/>
        </p:nvSpPr>
        <p:spPr>
          <a:xfrm>
            <a:off x="6844283" y="5715000"/>
            <a:ext cx="864107" cy="400812"/>
          </a:xfrm>
          <a:prstGeom prst="rect">
            <a:avLst/>
          </a:prstGeom>
          <a:blipFill>
            <a:blip r:embed="rId13" cstate="print"/>
            <a:stretch>
              <a:fillRect/>
            </a:stretch>
          </a:blipFill>
        </p:spPr>
        <p:txBody>
          <a:bodyPr wrap="square" lIns="0" tIns="0" rIns="0" bIns="0" rtlCol="0"/>
          <a:lstStyle/>
          <a:p/>
        </p:txBody>
      </p:sp>
      <p:sp>
        <p:nvSpPr>
          <p:cNvPr id="44" name="object 44"/>
          <p:cNvSpPr/>
          <p:nvPr/>
        </p:nvSpPr>
        <p:spPr>
          <a:xfrm>
            <a:off x="3196589" y="5927801"/>
            <a:ext cx="0" cy="134620"/>
          </a:xfrm>
          <a:custGeom>
            <a:avLst/>
            <a:gdLst/>
            <a:ahLst/>
            <a:cxnLst/>
            <a:rect l="l" t="t" r="r" b="b"/>
            <a:pathLst>
              <a:path h="134620">
                <a:moveTo>
                  <a:pt x="0" y="0"/>
                </a:moveTo>
                <a:lnTo>
                  <a:pt x="0" y="134391"/>
                </a:lnTo>
              </a:path>
            </a:pathLst>
          </a:custGeom>
          <a:ln w="37083">
            <a:solidFill>
              <a:srgbClr val="0E4B82"/>
            </a:solidFill>
          </a:ln>
        </p:spPr>
        <p:txBody>
          <a:bodyPr wrap="square" lIns="0" tIns="0" rIns="0" bIns="0" rtlCol="0"/>
          <a:lstStyle/>
          <a:p/>
        </p:txBody>
      </p:sp>
      <p:sp>
        <p:nvSpPr>
          <p:cNvPr id="45" name="object 45"/>
          <p:cNvSpPr/>
          <p:nvPr/>
        </p:nvSpPr>
        <p:spPr>
          <a:xfrm>
            <a:off x="3043682" y="5909309"/>
            <a:ext cx="306070" cy="0"/>
          </a:xfrm>
          <a:custGeom>
            <a:avLst/>
            <a:gdLst/>
            <a:ahLst/>
            <a:cxnLst/>
            <a:rect l="l" t="t" r="r" b="b"/>
            <a:pathLst>
              <a:path w="306070">
                <a:moveTo>
                  <a:pt x="0" y="0"/>
                </a:moveTo>
                <a:lnTo>
                  <a:pt x="305816" y="0"/>
                </a:lnTo>
              </a:path>
            </a:pathLst>
          </a:custGeom>
          <a:ln w="36982">
            <a:solidFill>
              <a:srgbClr val="0E4B82"/>
            </a:solidFill>
          </a:ln>
        </p:spPr>
        <p:txBody>
          <a:bodyPr wrap="square" lIns="0" tIns="0" rIns="0" bIns="0" rtlCol="0"/>
          <a:lstStyle/>
          <a:p/>
        </p:txBody>
      </p:sp>
      <p:sp>
        <p:nvSpPr>
          <p:cNvPr id="46" name="object 46"/>
          <p:cNvSpPr/>
          <p:nvPr/>
        </p:nvSpPr>
        <p:spPr>
          <a:xfrm>
            <a:off x="3196589" y="5756427"/>
            <a:ext cx="0" cy="134620"/>
          </a:xfrm>
          <a:custGeom>
            <a:avLst/>
            <a:gdLst/>
            <a:ahLst/>
            <a:cxnLst/>
            <a:rect l="l" t="t" r="r" b="b"/>
            <a:pathLst>
              <a:path h="134620">
                <a:moveTo>
                  <a:pt x="0" y="0"/>
                </a:moveTo>
                <a:lnTo>
                  <a:pt x="0" y="134391"/>
                </a:lnTo>
              </a:path>
            </a:pathLst>
          </a:custGeom>
          <a:ln w="37083">
            <a:solidFill>
              <a:srgbClr val="0E4B82"/>
            </a:solidFill>
          </a:ln>
        </p:spPr>
        <p:txBody>
          <a:bodyPr wrap="square" lIns="0" tIns="0" rIns="0" bIns="0" rtlCol="0"/>
          <a:lstStyle/>
          <a:p/>
        </p:txBody>
      </p:sp>
      <p:sp>
        <p:nvSpPr>
          <p:cNvPr id="47" name="object 47"/>
          <p:cNvSpPr/>
          <p:nvPr/>
        </p:nvSpPr>
        <p:spPr>
          <a:xfrm>
            <a:off x="5991605" y="5927801"/>
            <a:ext cx="0" cy="134620"/>
          </a:xfrm>
          <a:custGeom>
            <a:avLst/>
            <a:gdLst/>
            <a:ahLst/>
            <a:cxnLst/>
            <a:rect l="l" t="t" r="r" b="b"/>
            <a:pathLst>
              <a:path h="134620">
                <a:moveTo>
                  <a:pt x="0" y="0"/>
                </a:moveTo>
                <a:lnTo>
                  <a:pt x="0" y="134391"/>
                </a:lnTo>
              </a:path>
            </a:pathLst>
          </a:custGeom>
          <a:ln w="37084">
            <a:solidFill>
              <a:srgbClr val="0E4B82"/>
            </a:solidFill>
          </a:ln>
        </p:spPr>
        <p:txBody>
          <a:bodyPr wrap="square" lIns="0" tIns="0" rIns="0" bIns="0" rtlCol="0"/>
          <a:lstStyle/>
          <a:p/>
        </p:txBody>
      </p:sp>
      <p:sp>
        <p:nvSpPr>
          <p:cNvPr id="48" name="object 48"/>
          <p:cNvSpPr/>
          <p:nvPr/>
        </p:nvSpPr>
        <p:spPr>
          <a:xfrm>
            <a:off x="5838697" y="5909309"/>
            <a:ext cx="306070" cy="0"/>
          </a:xfrm>
          <a:custGeom>
            <a:avLst/>
            <a:gdLst/>
            <a:ahLst/>
            <a:cxnLst/>
            <a:rect l="l" t="t" r="r" b="b"/>
            <a:pathLst>
              <a:path w="306070">
                <a:moveTo>
                  <a:pt x="0" y="0"/>
                </a:moveTo>
                <a:lnTo>
                  <a:pt x="305815" y="0"/>
                </a:lnTo>
              </a:path>
            </a:pathLst>
          </a:custGeom>
          <a:ln w="36982">
            <a:solidFill>
              <a:srgbClr val="0E4B82"/>
            </a:solidFill>
          </a:ln>
        </p:spPr>
        <p:txBody>
          <a:bodyPr wrap="square" lIns="0" tIns="0" rIns="0" bIns="0" rtlCol="0"/>
          <a:lstStyle/>
          <a:p/>
        </p:txBody>
      </p:sp>
      <p:sp>
        <p:nvSpPr>
          <p:cNvPr id="49" name="object 49"/>
          <p:cNvSpPr/>
          <p:nvPr/>
        </p:nvSpPr>
        <p:spPr>
          <a:xfrm>
            <a:off x="5991605" y="5756427"/>
            <a:ext cx="0" cy="134620"/>
          </a:xfrm>
          <a:custGeom>
            <a:avLst/>
            <a:gdLst/>
            <a:ahLst/>
            <a:cxnLst/>
            <a:rect l="l" t="t" r="r" b="b"/>
            <a:pathLst>
              <a:path h="134620">
                <a:moveTo>
                  <a:pt x="0" y="0"/>
                </a:moveTo>
                <a:lnTo>
                  <a:pt x="0" y="134391"/>
                </a:lnTo>
              </a:path>
            </a:pathLst>
          </a:custGeom>
          <a:ln w="37084">
            <a:solidFill>
              <a:srgbClr val="0E4B82"/>
            </a:solidFill>
          </a:ln>
        </p:spPr>
        <p:txBody>
          <a:bodyPr wrap="square" lIns="0" tIns="0" rIns="0" bIns="0" rtlCol="0"/>
          <a:lstStyle/>
          <a:p/>
        </p:txBody>
      </p:sp>
      <p:sp>
        <p:nvSpPr>
          <p:cNvPr id="50" name="object 50"/>
          <p:cNvSpPr txBox="1"/>
          <p:nvPr/>
        </p:nvSpPr>
        <p:spPr>
          <a:xfrm>
            <a:off x="8091678" y="5629147"/>
            <a:ext cx="230504" cy="452120"/>
          </a:xfrm>
          <a:prstGeom prst="rect">
            <a:avLst/>
          </a:prstGeom>
        </p:spPr>
        <p:txBody>
          <a:bodyPr vert="horz" wrap="square" lIns="0" tIns="12065" rIns="0" bIns="0" rtlCol="0">
            <a:spAutoFit/>
          </a:bodyPr>
          <a:lstStyle/>
          <a:p>
            <a:pPr marL="12700">
              <a:lnSpc>
                <a:spcPct val="100000"/>
              </a:lnSpc>
              <a:spcBef>
                <a:spcPts val="95"/>
              </a:spcBef>
            </a:pPr>
            <a:r>
              <a:rPr sz="2800" spc="140" dirty="0">
                <a:solidFill>
                  <a:srgbClr val="0E4B82"/>
                </a:solidFill>
                <a:latin typeface="Trebuchet MS" panose="020B0603020202020204"/>
                <a:cs typeface="Trebuchet MS" panose="020B0603020202020204"/>
              </a:rPr>
              <a:t>=</a:t>
            </a:r>
            <a:endParaRPr sz="2800">
              <a:latin typeface="Trebuchet MS" panose="020B0603020202020204"/>
              <a:cs typeface="Trebuchet MS" panose="020B0603020202020204"/>
            </a:endParaRPr>
          </a:p>
        </p:txBody>
      </p:sp>
      <p:sp>
        <p:nvSpPr>
          <p:cNvPr id="51" name="object 51"/>
          <p:cNvSpPr txBox="1"/>
          <p:nvPr/>
        </p:nvSpPr>
        <p:spPr>
          <a:xfrm>
            <a:off x="8934704" y="5290820"/>
            <a:ext cx="165925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Microsoft JhengHei" panose="020B0604030504040204" charset="-120"/>
                <a:cs typeface="Microsoft JhengHei" panose="020B0604030504040204" charset="-120"/>
              </a:rPr>
              <a:t>自动驾驶网络系统</a:t>
            </a:r>
            <a:endParaRPr sz="1600">
              <a:latin typeface="Microsoft JhengHei" panose="020B0604030504040204" charset="-120"/>
              <a:cs typeface="Microsoft JhengHei" panose="020B0604030504040204" charset="-120"/>
            </a:endParaRPr>
          </a:p>
        </p:txBody>
      </p:sp>
      <p:sp>
        <p:nvSpPr>
          <p:cNvPr id="52" name="object 52"/>
          <p:cNvSpPr/>
          <p:nvPr/>
        </p:nvSpPr>
        <p:spPr>
          <a:xfrm>
            <a:off x="8738616" y="5609844"/>
            <a:ext cx="2029968" cy="525780"/>
          </a:xfrm>
          <a:prstGeom prst="rect">
            <a:avLst/>
          </a:prstGeom>
          <a:blipFill>
            <a:blip r:embed="rId14" cstate="print"/>
            <a:stretch>
              <a:fillRect/>
            </a:stretch>
          </a:blipFill>
        </p:spPr>
        <p:txBody>
          <a:bodyPr wrap="square" lIns="0" tIns="0" rIns="0" bIns="0" rtlCol="0"/>
          <a:lstStyle/>
          <a:p/>
        </p:txBody>
      </p:sp>
      <p:sp>
        <p:nvSpPr>
          <p:cNvPr id="53" name="object 53"/>
          <p:cNvSpPr txBox="1"/>
          <p:nvPr/>
        </p:nvSpPr>
        <p:spPr>
          <a:xfrm>
            <a:off x="2283332" y="5801055"/>
            <a:ext cx="62674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Trebuchet MS" panose="020B0603020202020204"/>
                <a:cs typeface="Trebuchet MS" panose="020B0603020202020204"/>
              </a:rPr>
              <a:t>Network</a:t>
            </a:r>
            <a:endParaRPr sz="1200">
              <a:latin typeface="Trebuchet MS" panose="020B0603020202020204"/>
              <a:cs typeface="Trebuchet MS" panose="020B0603020202020204"/>
            </a:endParaRPr>
          </a:p>
        </p:txBody>
      </p:sp>
      <p:sp>
        <p:nvSpPr>
          <p:cNvPr id="55" name="object 55"/>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20</a:t>
            </a:r>
            <a:r>
              <a:rPr spc="40" dirty="0"/>
              <a:t>页</a:t>
            </a:r>
            <a:endParaRPr spc="40" dirty="0"/>
          </a:p>
        </p:txBody>
      </p:sp>
      <p:sp>
        <p:nvSpPr>
          <p:cNvPr id="56" name="object 56"/>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54" name="object 54"/>
          <p:cNvSpPr txBox="1"/>
          <p:nvPr/>
        </p:nvSpPr>
        <p:spPr>
          <a:xfrm>
            <a:off x="541731" y="1429638"/>
            <a:ext cx="10982960" cy="793750"/>
          </a:xfrm>
          <a:prstGeom prst="rect">
            <a:avLst/>
          </a:prstGeom>
        </p:spPr>
        <p:txBody>
          <a:bodyPr vert="horz" wrap="square" lIns="0" tIns="12700" rIns="0" bIns="0" rtlCol="0">
            <a:spAutoFit/>
          </a:bodyPr>
          <a:lstStyle/>
          <a:p>
            <a:pPr marL="314325" marR="5080" indent="-302260">
              <a:lnSpc>
                <a:spcPct val="140000"/>
              </a:lnSpc>
              <a:spcBef>
                <a:spcPts val="100"/>
              </a:spcBef>
              <a:buFont typeface="Arial" panose="020B0604020202020204"/>
              <a:buChar char="•"/>
              <a:tabLst>
                <a:tab pos="314325" algn="l"/>
                <a:tab pos="314960" algn="l"/>
              </a:tabLst>
            </a:pPr>
            <a:r>
              <a:rPr sz="1800" spc="35" dirty="0">
                <a:latin typeface="Trebuchet MS" panose="020B0603020202020204"/>
                <a:cs typeface="Trebuchet MS" panose="020B0603020202020204"/>
              </a:rPr>
              <a:t>iMaster</a:t>
            </a:r>
            <a:r>
              <a:rPr sz="1800" spc="-10" dirty="0">
                <a:latin typeface="Trebuchet MS" panose="020B0603020202020204"/>
                <a:cs typeface="Trebuchet MS" panose="020B0603020202020204"/>
              </a:rPr>
              <a:t> </a:t>
            </a:r>
            <a:r>
              <a:rPr sz="1800" spc="65" dirty="0">
                <a:latin typeface="Trebuchet MS" panose="020B0603020202020204"/>
                <a:cs typeface="Trebuchet MS" panose="020B0603020202020204"/>
              </a:rPr>
              <a:t>NCE</a:t>
            </a:r>
            <a:r>
              <a:rPr sz="1800" spc="65" dirty="0">
                <a:latin typeface="宋体" panose="02010600030101010101" pitchFamily="2" charset="-122"/>
                <a:cs typeface="宋体" panose="02010600030101010101" pitchFamily="2" charset="-122"/>
              </a:rPr>
              <a:t>，</a:t>
            </a:r>
            <a:r>
              <a:rPr sz="1800" dirty="0">
                <a:latin typeface="宋体" panose="02010600030101010101" pitchFamily="2" charset="-122"/>
                <a:cs typeface="宋体" panose="02010600030101010101" pitchFamily="2" charset="-122"/>
              </a:rPr>
              <a:t>自动驾驶网络管理与控制系统，是华为集管理、控制、分析</a:t>
            </a:r>
            <a:r>
              <a:rPr sz="1800" spc="5" dirty="0">
                <a:latin typeface="宋体" panose="02010600030101010101" pitchFamily="2" charset="-122"/>
                <a:cs typeface="宋体" panose="02010600030101010101" pitchFamily="2" charset="-122"/>
              </a:rPr>
              <a:t>和</a:t>
            </a:r>
            <a:r>
              <a:rPr sz="1800" spc="60" dirty="0">
                <a:latin typeface="Trebuchet MS" panose="020B0603020202020204"/>
                <a:cs typeface="Trebuchet MS" panose="020B0603020202020204"/>
              </a:rPr>
              <a:t>AI</a:t>
            </a:r>
            <a:r>
              <a:rPr sz="1800" dirty="0">
                <a:latin typeface="宋体" panose="02010600030101010101" pitchFamily="2" charset="-122"/>
                <a:cs typeface="宋体" panose="02010600030101010101" pitchFamily="2" charset="-122"/>
              </a:rPr>
              <a:t>智能功能于一体的网络自动 化与智能化平台。</a:t>
            </a:r>
            <a:endParaRPr sz="1800">
              <a:latin typeface="宋体" panose="02010600030101010101" pitchFamily="2" charset="-122"/>
              <a:cs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2163" y="846836"/>
            <a:ext cx="3963670" cy="513715"/>
          </a:xfrm>
          <a:prstGeom prst="rect">
            <a:avLst/>
          </a:prstGeom>
        </p:spPr>
        <p:txBody>
          <a:bodyPr vert="horz" wrap="square" lIns="0" tIns="13335" rIns="0" bIns="0" rtlCol="0">
            <a:spAutoFit/>
          </a:bodyPr>
          <a:lstStyle/>
          <a:p>
            <a:pPr marL="12700">
              <a:lnSpc>
                <a:spcPct val="100000"/>
              </a:lnSpc>
              <a:spcBef>
                <a:spcPts val="105"/>
              </a:spcBef>
            </a:pPr>
            <a:r>
              <a:rPr spc="10" dirty="0">
                <a:latin typeface="Trebuchet MS" panose="020B0603020202020204"/>
                <a:cs typeface="Trebuchet MS" panose="020B0603020202020204"/>
              </a:rPr>
              <a:t>iMaster</a:t>
            </a:r>
            <a:r>
              <a:rPr spc="-65" dirty="0">
                <a:latin typeface="Trebuchet MS" panose="020B0603020202020204"/>
                <a:cs typeface="Trebuchet MS" panose="020B0603020202020204"/>
              </a:rPr>
              <a:t> </a:t>
            </a:r>
            <a:r>
              <a:rPr spc="85" dirty="0">
                <a:latin typeface="Trebuchet MS" panose="020B0603020202020204"/>
                <a:cs typeface="Trebuchet MS" panose="020B0603020202020204"/>
              </a:rPr>
              <a:t>NCE</a:t>
            </a:r>
            <a:r>
              <a:rPr spc="10" dirty="0"/>
              <a:t>全新启航</a:t>
            </a:r>
            <a:endParaRPr spc="10"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1117211" y="2313889"/>
            <a:ext cx="4713180" cy="2271636"/>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1901951" y="4911852"/>
            <a:ext cx="2758440" cy="523050"/>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6600443" y="1886711"/>
            <a:ext cx="4600956" cy="608076"/>
          </a:xfrm>
          <a:prstGeom prst="rect">
            <a:avLst/>
          </a:prstGeom>
          <a:blipFill>
            <a:blip r:embed="rId3" cstate="print"/>
            <a:stretch>
              <a:fillRect/>
            </a:stretch>
          </a:blipFill>
        </p:spPr>
        <p:txBody>
          <a:bodyPr wrap="square" lIns="0" tIns="0" rIns="0" bIns="0" rtlCol="0"/>
          <a:lstStyle/>
          <a:p/>
        </p:txBody>
      </p:sp>
      <p:sp>
        <p:nvSpPr>
          <p:cNvPr id="9" name="object 9"/>
          <p:cNvSpPr txBox="1"/>
          <p:nvPr/>
        </p:nvSpPr>
        <p:spPr>
          <a:xfrm>
            <a:off x="7617968" y="2065781"/>
            <a:ext cx="842644"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Microsoft JhengHei" panose="020B0604030504040204" charset="-120"/>
                <a:cs typeface="Microsoft JhengHei" panose="020B0604030504040204" charset="-120"/>
              </a:rPr>
              <a:t>数据中心</a:t>
            </a:r>
            <a:endParaRPr sz="1600">
              <a:latin typeface="Microsoft JhengHei" panose="020B0604030504040204" charset="-120"/>
              <a:cs typeface="Microsoft JhengHei" panose="020B0604030504040204" charset="-120"/>
            </a:endParaRPr>
          </a:p>
        </p:txBody>
      </p:sp>
      <p:sp>
        <p:nvSpPr>
          <p:cNvPr id="10" name="object 10"/>
          <p:cNvSpPr txBox="1"/>
          <p:nvPr/>
        </p:nvSpPr>
        <p:spPr>
          <a:xfrm>
            <a:off x="8806053" y="2051685"/>
            <a:ext cx="1955164"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rebuchet MS" panose="020B0603020202020204"/>
                <a:cs typeface="Trebuchet MS" panose="020B0603020202020204"/>
              </a:rPr>
              <a:t>iMaster </a:t>
            </a:r>
            <a:r>
              <a:rPr sz="1600" b="1" spc="-15" dirty="0">
                <a:latin typeface="Trebuchet MS" panose="020B0603020202020204"/>
                <a:cs typeface="Trebuchet MS" panose="020B0603020202020204"/>
              </a:rPr>
              <a:t>NCE-Fabric</a:t>
            </a:r>
            <a:r>
              <a:rPr sz="1600" b="1" spc="-60" dirty="0">
                <a:latin typeface="Trebuchet MS" panose="020B0603020202020204"/>
                <a:cs typeface="Trebuchet MS" panose="020B0603020202020204"/>
              </a:rPr>
              <a:t> </a:t>
            </a:r>
            <a:r>
              <a:rPr sz="1600" b="1" spc="-120" dirty="0">
                <a:solidFill>
                  <a:srgbClr val="EB6F60"/>
                </a:solidFill>
                <a:latin typeface="Trebuchet MS" panose="020B0603020202020204"/>
                <a:cs typeface="Trebuchet MS" panose="020B0603020202020204"/>
              </a:rPr>
              <a:t>*</a:t>
            </a:r>
            <a:endParaRPr sz="1600">
              <a:latin typeface="Trebuchet MS" panose="020B0603020202020204"/>
              <a:cs typeface="Trebuchet MS" panose="020B0603020202020204"/>
            </a:endParaRPr>
          </a:p>
        </p:txBody>
      </p:sp>
      <p:sp>
        <p:nvSpPr>
          <p:cNvPr id="11" name="object 11"/>
          <p:cNvSpPr/>
          <p:nvPr/>
        </p:nvSpPr>
        <p:spPr>
          <a:xfrm>
            <a:off x="6350508" y="2630423"/>
            <a:ext cx="4697095" cy="596265"/>
          </a:xfrm>
          <a:custGeom>
            <a:avLst/>
            <a:gdLst/>
            <a:ahLst/>
            <a:cxnLst/>
            <a:rect l="l" t="t" r="r" b="b"/>
            <a:pathLst>
              <a:path w="4697095" h="596264">
                <a:moveTo>
                  <a:pt x="0" y="297941"/>
                </a:moveTo>
                <a:lnTo>
                  <a:pt x="3898" y="249603"/>
                </a:lnTo>
                <a:lnTo>
                  <a:pt x="15185" y="203752"/>
                </a:lnTo>
                <a:lnTo>
                  <a:pt x="33247" y="161001"/>
                </a:lnTo>
                <a:lnTo>
                  <a:pt x="57473" y="121962"/>
                </a:lnTo>
                <a:lnTo>
                  <a:pt x="87248" y="87249"/>
                </a:lnTo>
                <a:lnTo>
                  <a:pt x="121962" y="57473"/>
                </a:lnTo>
                <a:lnTo>
                  <a:pt x="161001" y="33247"/>
                </a:lnTo>
                <a:lnTo>
                  <a:pt x="203752" y="15185"/>
                </a:lnTo>
                <a:lnTo>
                  <a:pt x="249603" y="3898"/>
                </a:lnTo>
                <a:lnTo>
                  <a:pt x="297941" y="0"/>
                </a:lnTo>
                <a:lnTo>
                  <a:pt x="4399025" y="0"/>
                </a:lnTo>
                <a:lnTo>
                  <a:pt x="4447364" y="3898"/>
                </a:lnTo>
                <a:lnTo>
                  <a:pt x="4493215" y="15185"/>
                </a:lnTo>
                <a:lnTo>
                  <a:pt x="4535966" y="33247"/>
                </a:lnTo>
                <a:lnTo>
                  <a:pt x="4575005" y="57473"/>
                </a:lnTo>
                <a:lnTo>
                  <a:pt x="4609719" y="87248"/>
                </a:lnTo>
                <a:lnTo>
                  <a:pt x="4639494" y="121962"/>
                </a:lnTo>
                <a:lnTo>
                  <a:pt x="4663720" y="161001"/>
                </a:lnTo>
                <a:lnTo>
                  <a:pt x="4681782" y="203752"/>
                </a:lnTo>
                <a:lnTo>
                  <a:pt x="4693069" y="249603"/>
                </a:lnTo>
                <a:lnTo>
                  <a:pt x="4696968" y="297941"/>
                </a:lnTo>
                <a:lnTo>
                  <a:pt x="4693069" y="346280"/>
                </a:lnTo>
                <a:lnTo>
                  <a:pt x="4681782" y="392131"/>
                </a:lnTo>
                <a:lnTo>
                  <a:pt x="4663720" y="434882"/>
                </a:lnTo>
                <a:lnTo>
                  <a:pt x="4639494" y="473921"/>
                </a:lnTo>
                <a:lnTo>
                  <a:pt x="4609719" y="508635"/>
                </a:lnTo>
                <a:lnTo>
                  <a:pt x="4575005" y="538410"/>
                </a:lnTo>
                <a:lnTo>
                  <a:pt x="4535966" y="562636"/>
                </a:lnTo>
                <a:lnTo>
                  <a:pt x="4493215" y="580698"/>
                </a:lnTo>
                <a:lnTo>
                  <a:pt x="4447364" y="591985"/>
                </a:lnTo>
                <a:lnTo>
                  <a:pt x="4399025" y="595884"/>
                </a:lnTo>
                <a:lnTo>
                  <a:pt x="297941" y="595884"/>
                </a:lnTo>
                <a:lnTo>
                  <a:pt x="249603" y="591985"/>
                </a:lnTo>
                <a:lnTo>
                  <a:pt x="203752" y="580698"/>
                </a:lnTo>
                <a:lnTo>
                  <a:pt x="161001" y="562636"/>
                </a:lnTo>
                <a:lnTo>
                  <a:pt x="121962" y="538410"/>
                </a:lnTo>
                <a:lnTo>
                  <a:pt x="87249" y="508635"/>
                </a:lnTo>
                <a:lnTo>
                  <a:pt x="57473" y="473921"/>
                </a:lnTo>
                <a:lnTo>
                  <a:pt x="33247" y="434882"/>
                </a:lnTo>
                <a:lnTo>
                  <a:pt x="15185" y="392131"/>
                </a:lnTo>
                <a:lnTo>
                  <a:pt x="3898" y="346280"/>
                </a:lnTo>
                <a:lnTo>
                  <a:pt x="0" y="297941"/>
                </a:lnTo>
                <a:close/>
              </a:path>
            </a:pathLst>
          </a:custGeom>
          <a:ln w="12192">
            <a:solidFill>
              <a:srgbClr val="7477BD"/>
            </a:solidFill>
          </a:ln>
        </p:spPr>
        <p:txBody>
          <a:bodyPr wrap="square" lIns="0" tIns="0" rIns="0" bIns="0" rtlCol="0"/>
          <a:lstStyle/>
          <a:p/>
        </p:txBody>
      </p:sp>
      <p:sp>
        <p:nvSpPr>
          <p:cNvPr id="12" name="object 12"/>
          <p:cNvSpPr txBox="1"/>
          <p:nvPr/>
        </p:nvSpPr>
        <p:spPr>
          <a:xfrm>
            <a:off x="7439406" y="2797301"/>
            <a:ext cx="842644"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Microsoft JhengHei" panose="020B0604030504040204" charset="-120"/>
                <a:cs typeface="Microsoft JhengHei" panose="020B0604030504040204" charset="-120"/>
              </a:rPr>
              <a:t>企业园区</a:t>
            </a:r>
            <a:endParaRPr sz="1600">
              <a:latin typeface="Microsoft JhengHei" panose="020B0604030504040204" charset="-120"/>
              <a:cs typeface="Microsoft JhengHei" panose="020B0604030504040204" charset="-120"/>
            </a:endParaRPr>
          </a:p>
        </p:txBody>
      </p:sp>
      <p:sp>
        <p:nvSpPr>
          <p:cNvPr id="13" name="object 13"/>
          <p:cNvSpPr txBox="1"/>
          <p:nvPr/>
        </p:nvSpPr>
        <p:spPr>
          <a:xfrm>
            <a:off x="8662161" y="2780537"/>
            <a:ext cx="213804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rebuchet MS" panose="020B0603020202020204"/>
                <a:cs typeface="Trebuchet MS" panose="020B0603020202020204"/>
              </a:rPr>
              <a:t>iMaster </a:t>
            </a:r>
            <a:r>
              <a:rPr sz="1600" b="1" spc="20" dirty="0">
                <a:latin typeface="Trebuchet MS" panose="020B0603020202020204"/>
                <a:cs typeface="Trebuchet MS" panose="020B0603020202020204"/>
              </a:rPr>
              <a:t>NCE-Campus</a:t>
            </a:r>
            <a:r>
              <a:rPr sz="1600" b="1" spc="-50" dirty="0">
                <a:latin typeface="Trebuchet MS" panose="020B0603020202020204"/>
                <a:cs typeface="Trebuchet MS" panose="020B0603020202020204"/>
              </a:rPr>
              <a:t> </a:t>
            </a:r>
            <a:r>
              <a:rPr sz="1600" b="1" spc="-120" dirty="0">
                <a:solidFill>
                  <a:srgbClr val="EB6F60"/>
                </a:solidFill>
                <a:latin typeface="Trebuchet MS" panose="020B0603020202020204"/>
                <a:cs typeface="Trebuchet MS" panose="020B0603020202020204"/>
              </a:rPr>
              <a:t>*</a:t>
            </a:r>
            <a:endParaRPr sz="1600">
              <a:latin typeface="Trebuchet MS" panose="020B0603020202020204"/>
              <a:cs typeface="Trebuchet MS" panose="020B0603020202020204"/>
            </a:endParaRPr>
          </a:p>
        </p:txBody>
      </p:sp>
      <p:sp>
        <p:nvSpPr>
          <p:cNvPr id="14" name="object 14"/>
          <p:cNvSpPr/>
          <p:nvPr/>
        </p:nvSpPr>
        <p:spPr>
          <a:xfrm>
            <a:off x="6624828" y="2747772"/>
            <a:ext cx="518159" cy="347980"/>
          </a:xfrm>
          <a:custGeom>
            <a:avLst/>
            <a:gdLst/>
            <a:ahLst/>
            <a:cxnLst/>
            <a:rect l="l" t="t" r="r" b="b"/>
            <a:pathLst>
              <a:path w="518159" h="347980">
                <a:moveTo>
                  <a:pt x="165735" y="11175"/>
                </a:moveTo>
                <a:lnTo>
                  <a:pt x="82803" y="39115"/>
                </a:lnTo>
                <a:lnTo>
                  <a:pt x="82803" y="58547"/>
                </a:lnTo>
                <a:lnTo>
                  <a:pt x="41910" y="58547"/>
                </a:lnTo>
                <a:lnTo>
                  <a:pt x="41910" y="255524"/>
                </a:lnTo>
                <a:lnTo>
                  <a:pt x="26543" y="255524"/>
                </a:lnTo>
                <a:lnTo>
                  <a:pt x="3301" y="315340"/>
                </a:lnTo>
                <a:lnTo>
                  <a:pt x="2667" y="316864"/>
                </a:lnTo>
                <a:lnTo>
                  <a:pt x="2667" y="319531"/>
                </a:lnTo>
                <a:lnTo>
                  <a:pt x="1016" y="321310"/>
                </a:lnTo>
                <a:lnTo>
                  <a:pt x="0" y="323850"/>
                </a:lnTo>
                <a:lnTo>
                  <a:pt x="0" y="331724"/>
                </a:lnTo>
                <a:lnTo>
                  <a:pt x="4952" y="336295"/>
                </a:lnTo>
                <a:lnTo>
                  <a:pt x="274447" y="336295"/>
                </a:lnTo>
                <a:lnTo>
                  <a:pt x="278129" y="342900"/>
                </a:lnTo>
                <a:lnTo>
                  <a:pt x="285623" y="347472"/>
                </a:lnTo>
                <a:lnTo>
                  <a:pt x="294131" y="347472"/>
                </a:lnTo>
                <a:lnTo>
                  <a:pt x="302954" y="345783"/>
                </a:lnTo>
                <a:lnTo>
                  <a:pt x="310229" y="341201"/>
                </a:lnTo>
                <a:lnTo>
                  <a:pt x="315170" y="334452"/>
                </a:lnTo>
                <a:lnTo>
                  <a:pt x="316992" y="326263"/>
                </a:lnTo>
                <a:lnTo>
                  <a:pt x="315170" y="318113"/>
                </a:lnTo>
                <a:lnTo>
                  <a:pt x="313773" y="316229"/>
                </a:lnTo>
                <a:lnTo>
                  <a:pt x="26162" y="316229"/>
                </a:lnTo>
                <a:lnTo>
                  <a:pt x="41910" y="275589"/>
                </a:lnTo>
                <a:lnTo>
                  <a:pt x="63500" y="275589"/>
                </a:lnTo>
                <a:lnTo>
                  <a:pt x="63500" y="78866"/>
                </a:lnTo>
                <a:lnTo>
                  <a:pt x="104521" y="78866"/>
                </a:lnTo>
                <a:lnTo>
                  <a:pt x="104521" y="53466"/>
                </a:lnTo>
                <a:lnTo>
                  <a:pt x="144145" y="40004"/>
                </a:lnTo>
                <a:lnTo>
                  <a:pt x="165735" y="40004"/>
                </a:lnTo>
                <a:lnTo>
                  <a:pt x="165735" y="11175"/>
                </a:lnTo>
                <a:close/>
              </a:path>
              <a:path w="518159" h="347980">
                <a:moveTo>
                  <a:pt x="392049" y="305307"/>
                </a:moveTo>
                <a:lnTo>
                  <a:pt x="384555" y="305307"/>
                </a:lnTo>
                <a:lnTo>
                  <a:pt x="375773" y="306957"/>
                </a:lnTo>
                <a:lnTo>
                  <a:pt x="368585" y="311451"/>
                </a:lnTo>
                <a:lnTo>
                  <a:pt x="363731" y="318113"/>
                </a:lnTo>
                <a:lnTo>
                  <a:pt x="361950" y="326263"/>
                </a:lnTo>
                <a:lnTo>
                  <a:pt x="363731" y="334452"/>
                </a:lnTo>
                <a:lnTo>
                  <a:pt x="368585" y="341201"/>
                </a:lnTo>
                <a:lnTo>
                  <a:pt x="375773" y="345783"/>
                </a:lnTo>
                <a:lnTo>
                  <a:pt x="384555" y="347472"/>
                </a:lnTo>
                <a:lnTo>
                  <a:pt x="394080" y="347472"/>
                </a:lnTo>
                <a:lnTo>
                  <a:pt x="402208" y="341756"/>
                </a:lnTo>
                <a:lnTo>
                  <a:pt x="405765" y="333755"/>
                </a:lnTo>
                <a:lnTo>
                  <a:pt x="518160" y="333755"/>
                </a:lnTo>
                <a:lnTo>
                  <a:pt x="518160" y="316229"/>
                </a:lnTo>
                <a:lnTo>
                  <a:pt x="516807" y="313816"/>
                </a:lnTo>
                <a:lnTo>
                  <a:pt x="402590" y="313816"/>
                </a:lnTo>
                <a:lnTo>
                  <a:pt x="398652" y="308610"/>
                </a:lnTo>
                <a:lnTo>
                  <a:pt x="392049" y="305307"/>
                </a:lnTo>
                <a:close/>
              </a:path>
              <a:path w="518159" h="347980">
                <a:moveTo>
                  <a:pt x="294131" y="305307"/>
                </a:moveTo>
                <a:lnTo>
                  <a:pt x="285623" y="305307"/>
                </a:lnTo>
                <a:lnTo>
                  <a:pt x="278129" y="309499"/>
                </a:lnTo>
                <a:lnTo>
                  <a:pt x="274447" y="316229"/>
                </a:lnTo>
                <a:lnTo>
                  <a:pt x="313773" y="316229"/>
                </a:lnTo>
                <a:lnTo>
                  <a:pt x="310229" y="311451"/>
                </a:lnTo>
                <a:lnTo>
                  <a:pt x="302954" y="306957"/>
                </a:lnTo>
                <a:lnTo>
                  <a:pt x="294131" y="305307"/>
                </a:lnTo>
                <a:close/>
              </a:path>
              <a:path w="518159" h="347980">
                <a:moveTo>
                  <a:pt x="462533" y="20319"/>
                </a:moveTo>
                <a:lnTo>
                  <a:pt x="440563" y="20319"/>
                </a:lnTo>
                <a:lnTo>
                  <a:pt x="440563" y="275589"/>
                </a:lnTo>
                <a:lnTo>
                  <a:pt x="470662" y="275589"/>
                </a:lnTo>
                <a:lnTo>
                  <a:pt x="491998" y="313816"/>
                </a:lnTo>
                <a:lnTo>
                  <a:pt x="516807" y="313816"/>
                </a:lnTo>
                <a:lnTo>
                  <a:pt x="484124" y="255524"/>
                </a:lnTo>
                <a:lnTo>
                  <a:pt x="462533" y="255524"/>
                </a:lnTo>
                <a:lnTo>
                  <a:pt x="462533" y="20319"/>
                </a:lnTo>
                <a:close/>
              </a:path>
              <a:path w="518159" h="347980">
                <a:moveTo>
                  <a:pt x="165735" y="40004"/>
                </a:moveTo>
                <a:lnTo>
                  <a:pt x="144145" y="40004"/>
                </a:lnTo>
                <a:lnTo>
                  <a:pt x="144145" y="78866"/>
                </a:lnTo>
                <a:lnTo>
                  <a:pt x="168401" y="78866"/>
                </a:lnTo>
                <a:lnTo>
                  <a:pt x="168401" y="277367"/>
                </a:lnTo>
                <a:lnTo>
                  <a:pt x="232282" y="277367"/>
                </a:lnTo>
                <a:lnTo>
                  <a:pt x="232282" y="257048"/>
                </a:lnTo>
                <a:lnTo>
                  <a:pt x="190246" y="257048"/>
                </a:lnTo>
                <a:lnTo>
                  <a:pt x="190246" y="58547"/>
                </a:lnTo>
                <a:lnTo>
                  <a:pt x="165735" y="58547"/>
                </a:lnTo>
                <a:lnTo>
                  <a:pt x="165735" y="40004"/>
                </a:lnTo>
                <a:close/>
              </a:path>
              <a:path w="518159" h="347980">
                <a:moveTo>
                  <a:pt x="326517" y="148081"/>
                </a:moveTo>
                <a:lnTo>
                  <a:pt x="286639" y="148081"/>
                </a:lnTo>
                <a:lnTo>
                  <a:pt x="286639" y="166877"/>
                </a:lnTo>
                <a:lnTo>
                  <a:pt x="304926" y="166877"/>
                </a:lnTo>
                <a:lnTo>
                  <a:pt x="304926" y="275589"/>
                </a:lnTo>
                <a:lnTo>
                  <a:pt x="369443" y="275589"/>
                </a:lnTo>
                <a:lnTo>
                  <a:pt x="369443" y="255524"/>
                </a:lnTo>
                <a:lnTo>
                  <a:pt x="326517" y="255524"/>
                </a:lnTo>
                <a:lnTo>
                  <a:pt x="326517" y="148081"/>
                </a:lnTo>
                <a:close/>
              </a:path>
              <a:path w="518159" h="347980">
                <a:moveTo>
                  <a:pt x="308228" y="120523"/>
                </a:moveTo>
                <a:lnTo>
                  <a:pt x="210566" y="149351"/>
                </a:lnTo>
                <a:lnTo>
                  <a:pt x="210566" y="257048"/>
                </a:lnTo>
                <a:lnTo>
                  <a:pt x="232282" y="257048"/>
                </a:lnTo>
                <a:lnTo>
                  <a:pt x="232282" y="164211"/>
                </a:lnTo>
                <a:lnTo>
                  <a:pt x="286639" y="148081"/>
                </a:lnTo>
                <a:lnTo>
                  <a:pt x="326517" y="148081"/>
                </a:lnTo>
                <a:lnTo>
                  <a:pt x="326517" y="146557"/>
                </a:lnTo>
                <a:lnTo>
                  <a:pt x="308228" y="146557"/>
                </a:lnTo>
                <a:lnTo>
                  <a:pt x="308228" y="120523"/>
                </a:lnTo>
                <a:close/>
              </a:path>
              <a:path w="518159" h="347980">
                <a:moveTo>
                  <a:pt x="462533" y="0"/>
                </a:moveTo>
                <a:lnTo>
                  <a:pt x="347472" y="0"/>
                </a:lnTo>
                <a:lnTo>
                  <a:pt x="347472" y="255524"/>
                </a:lnTo>
                <a:lnTo>
                  <a:pt x="369443" y="255524"/>
                </a:lnTo>
                <a:lnTo>
                  <a:pt x="369443" y="20319"/>
                </a:lnTo>
                <a:lnTo>
                  <a:pt x="462533" y="20319"/>
                </a:lnTo>
                <a:lnTo>
                  <a:pt x="462533" y="0"/>
                </a:lnTo>
                <a:close/>
              </a:path>
            </a:pathLst>
          </a:custGeom>
          <a:solidFill>
            <a:srgbClr val="0E4B82"/>
          </a:solidFill>
        </p:spPr>
        <p:txBody>
          <a:bodyPr wrap="square" lIns="0" tIns="0" rIns="0" bIns="0" rtlCol="0"/>
          <a:lstStyle/>
          <a:p/>
        </p:txBody>
      </p:sp>
      <p:sp>
        <p:nvSpPr>
          <p:cNvPr id="15" name="object 15"/>
          <p:cNvSpPr/>
          <p:nvPr/>
        </p:nvSpPr>
        <p:spPr>
          <a:xfrm>
            <a:off x="6710171" y="2869692"/>
            <a:ext cx="22860" cy="20320"/>
          </a:xfrm>
          <a:custGeom>
            <a:avLst/>
            <a:gdLst/>
            <a:ahLst/>
            <a:cxnLst/>
            <a:rect l="l" t="t" r="r" b="b"/>
            <a:pathLst>
              <a:path w="22859" h="20319">
                <a:moveTo>
                  <a:pt x="22859" y="0"/>
                </a:moveTo>
                <a:lnTo>
                  <a:pt x="0" y="0"/>
                </a:lnTo>
                <a:lnTo>
                  <a:pt x="0" y="19812"/>
                </a:lnTo>
                <a:lnTo>
                  <a:pt x="22859" y="19812"/>
                </a:lnTo>
                <a:lnTo>
                  <a:pt x="22859" y="0"/>
                </a:lnTo>
                <a:close/>
              </a:path>
            </a:pathLst>
          </a:custGeom>
          <a:solidFill>
            <a:srgbClr val="0E4B82"/>
          </a:solidFill>
        </p:spPr>
        <p:txBody>
          <a:bodyPr wrap="square" lIns="0" tIns="0" rIns="0" bIns="0" rtlCol="0"/>
          <a:lstStyle/>
          <a:p/>
        </p:txBody>
      </p:sp>
      <p:sp>
        <p:nvSpPr>
          <p:cNvPr id="16" name="object 16"/>
          <p:cNvSpPr/>
          <p:nvPr/>
        </p:nvSpPr>
        <p:spPr>
          <a:xfrm>
            <a:off x="6746747" y="2903220"/>
            <a:ext cx="21590" cy="18415"/>
          </a:xfrm>
          <a:custGeom>
            <a:avLst/>
            <a:gdLst/>
            <a:ahLst/>
            <a:cxnLst/>
            <a:rect l="l" t="t" r="r" b="b"/>
            <a:pathLst>
              <a:path w="21590" h="18414">
                <a:moveTo>
                  <a:pt x="21335" y="0"/>
                </a:moveTo>
                <a:lnTo>
                  <a:pt x="0" y="0"/>
                </a:lnTo>
                <a:lnTo>
                  <a:pt x="0" y="18287"/>
                </a:lnTo>
                <a:lnTo>
                  <a:pt x="21335" y="18287"/>
                </a:lnTo>
                <a:lnTo>
                  <a:pt x="21335" y="0"/>
                </a:lnTo>
                <a:close/>
              </a:path>
            </a:pathLst>
          </a:custGeom>
          <a:solidFill>
            <a:srgbClr val="0E4B82"/>
          </a:solidFill>
        </p:spPr>
        <p:txBody>
          <a:bodyPr wrap="square" lIns="0" tIns="0" rIns="0" bIns="0" rtlCol="0"/>
          <a:lstStyle/>
          <a:p/>
        </p:txBody>
      </p:sp>
      <p:sp>
        <p:nvSpPr>
          <p:cNvPr id="17" name="object 17"/>
          <p:cNvSpPr/>
          <p:nvPr/>
        </p:nvSpPr>
        <p:spPr>
          <a:xfrm>
            <a:off x="6710171" y="2935223"/>
            <a:ext cx="22860" cy="20320"/>
          </a:xfrm>
          <a:custGeom>
            <a:avLst/>
            <a:gdLst/>
            <a:ahLst/>
            <a:cxnLst/>
            <a:rect l="l" t="t" r="r" b="b"/>
            <a:pathLst>
              <a:path w="22859" h="20319">
                <a:moveTo>
                  <a:pt x="0" y="19812"/>
                </a:moveTo>
                <a:lnTo>
                  <a:pt x="22859" y="19812"/>
                </a:lnTo>
                <a:lnTo>
                  <a:pt x="22859" y="0"/>
                </a:lnTo>
                <a:lnTo>
                  <a:pt x="0" y="0"/>
                </a:lnTo>
                <a:lnTo>
                  <a:pt x="0" y="19812"/>
                </a:lnTo>
                <a:close/>
              </a:path>
            </a:pathLst>
          </a:custGeom>
          <a:solidFill>
            <a:srgbClr val="0E4B82"/>
          </a:solidFill>
        </p:spPr>
        <p:txBody>
          <a:bodyPr wrap="square" lIns="0" tIns="0" rIns="0" bIns="0" rtlCol="0"/>
          <a:lstStyle/>
          <a:p/>
        </p:txBody>
      </p:sp>
      <p:sp>
        <p:nvSpPr>
          <p:cNvPr id="18" name="object 18"/>
          <p:cNvSpPr/>
          <p:nvPr/>
        </p:nvSpPr>
        <p:spPr>
          <a:xfrm>
            <a:off x="6746747" y="2965704"/>
            <a:ext cx="21590" cy="18415"/>
          </a:xfrm>
          <a:custGeom>
            <a:avLst/>
            <a:gdLst/>
            <a:ahLst/>
            <a:cxnLst/>
            <a:rect l="l" t="t" r="r" b="b"/>
            <a:pathLst>
              <a:path w="21590" h="18414">
                <a:moveTo>
                  <a:pt x="0" y="18287"/>
                </a:moveTo>
                <a:lnTo>
                  <a:pt x="21335" y="18287"/>
                </a:lnTo>
                <a:lnTo>
                  <a:pt x="21335" y="0"/>
                </a:lnTo>
                <a:lnTo>
                  <a:pt x="0" y="0"/>
                </a:lnTo>
                <a:lnTo>
                  <a:pt x="0" y="18287"/>
                </a:lnTo>
                <a:close/>
              </a:path>
            </a:pathLst>
          </a:custGeom>
          <a:solidFill>
            <a:srgbClr val="0E4B82"/>
          </a:solidFill>
        </p:spPr>
        <p:txBody>
          <a:bodyPr wrap="square" lIns="0" tIns="0" rIns="0" bIns="0" rtlCol="0"/>
          <a:lstStyle/>
          <a:p/>
        </p:txBody>
      </p:sp>
      <p:sp>
        <p:nvSpPr>
          <p:cNvPr id="19" name="object 19"/>
          <p:cNvSpPr/>
          <p:nvPr/>
        </p:nvSpPr>
        <p:spPr>
          <a:xfrm>
            <a:off x="6870192" y="2935223"/>
            <a:ext cx="6350" cy="15240"/>
          </a:xfrm>
          <a:custGeom>
            <a:avLst/>
            <a:gdLst/>
            <a:ahLst/>
            <a:cxnLst/>
            <a:rect l="l" t="t" r="r" b="b"/>
            <a:pathLst>
              <a:path w="6350" h="15239">
                <a:moveTo>
                  <a:pt x="6096" y="0"/>
                </a:moveTo>
                <a:lnTo>
                  <a:pt x="0" y="0"/>
                </a:lnTo>
                <a:lnTo>
                  <a:pt x="0" y="15239"/>
                </a:lnTo>
                <a:lnTo>
                  <a:pt x="6096" y="15239"/>
                </a:lnTo>
                <a:lnTo>
                  <a:pt x="6096" y="0"/>
                </a:lnTo>
                <a:close/>
              </a:path>
            </a:pathLst>
          </a:custGeom>
          <a:solidFill>
            <a:srgbClr val="0E4B82"/>
          </a:solidFill>
        </p:spPr>
        <p:txBody>
          <a:bodyPr wrap="square" lIns="0" tIns="0" rIns="0" bIns="0" rtlCol="0"/>
          <a:lstStyle/>
          <a:p/>
        </p:txBody>
      </p:sp>
      <p:sp>
        <p:nvSpPr>
          <p:cNvPr id="20" name="object 20"/>
          <p:cNvSpPr/>
          <p:nvPr/>
        </p:nvSpPr>
        <p:spPr>
          <a:xfrm>
            <a:off x="6909816" y="2935223"/>
            <a:ext cx="7620" cy="15240"/>
          </a:xfrm>
          <a:custGeom>
            <a:avLst/>
            <a:gdLst/>
            <a:ahLst/>
            <a:cxnLst/>
            <a:rect l="l" t="t" r="r" b="b"/>
            <a:pathLst>
              <a:path w="7620" h="15239">
                <a:moveTo>
                  <a:pt x="0" y="15239"/>
                </a:moveTo>
                <a:lnTo>
                  <a:pt x="7619" y="15239"/>
                </a:lnTo>
                <a:lnTo>
                  <a:pt x="7619" y="0"/>
                </a:lnTo>
                <a:lnTo>
                  <a:pt x="0" y="0"/>
                </a:lnTo>
                <a:lnTo>
                  <a:pt x="0" y="15239"/>
                </a:lnTo>
                <a:close/>
              </a:path>
            </a:pathLst>
          </a:custGeom>
          <a:solidFill>
            <a:srgbClr val="0E4B82"/>
          </a:solidFill>
        </p:spPr>
        <p:txBody>
          <a:bodyPr wrap="square" lIns="0" tIns="0" rIns="0" bIns="0" rtlCol="0"/>
          <a:lstStyle/>
          <a:p/>
        </p:txBody>
      </p:sp>
      <p:sp>
        <p:nvSpPr>
          <p:cNvPr id="21" name="object 21"/>
          <p:cNvSpPr/>
          <p:nvPr/>
        </p:nvSpPr>
        <p:spPr>
          <a:xfrm>
            <a:off x="6886956" y="2935223"/>
            <a:ext cx="13970" cy="15240"/>
          </a:xfrm>
          <a:custGeom>
            <a:avLst/>
            <a:gdLst/>
            <a:ahLst/>
            <a:cxnLst/>
            <a:rect l="l" t="t" r="r" b="b"/>
            <a:pathLst>
              <a:path w="13970" h="15239">
                <a:moveTo>
                  <a:pt x="13716" y="0"/>
                </a:moveTo>
                <a:lnTo>
                  <a:pt x="0" y="0"/>
                </a:lnTo>
                <a:lnTo>
                  <a:pt x="0" y="15239"/>
                </a:lnTo>
                <a:lnTo>
                  <a:pt x="13716" y="15239"/>
                </a:lnTo>
                <a:lnTo>
                  <a:pt x="13716" y="0"/>
                </a:lnTo>
                <a:close/>
              </a:path>
            </a:pathLst>
          </a:custGeom>
          <a:solidFill>
            <a:srgbClr val="0E4B82"/>
          </a:solidFill>
        </p:spPr>
        <p:txBody>
          <a:bodyPr wrap="square" lIns="0" tIns="0" rIns="0" bIns="0" rtlCol="0"/>
          <a:lstStyle/>
          <a:p/>
        </p:txBody>
      </p:sp>
      <p:sp>
        <p:nvSpPr>
          <p:cNvPr id="22" name="object 22"/>
          <p:cNvSpPr/>
          <p:nvPr/>
        </p:nvSpPr>
        <p:spPr>
          <a:xfrm>
            <a:off x="7012685" y="2781300"/>
            <a:ext cx="0" cy="245745"/>
          </a:xfrm>
          <a:custGeom>
            <a:avLst/>
            <a:gdLst/>
            <a:ahLst/>
            <a:cxnLst/>
            <a:rect l="l" t="t" r="r" b="b"/>
            <a:pathLst>
              <a:path h="245744">
                <a:moveTo>
                  <a:pt x="0" y="0"/>
                </a:moveTo>
                <a:lnTo>
                  <a:pt x="0" y="245363"/>
                </a:lnTo>
              </a:path>
            </a:pathLst>
          </a:custGeom>
          <a:ln w="4572">
            <a:solidFill>
              <a:srgbClr val="0E4B82"/>
            </a:solidFill>
          </a:ln>
        </p:spPr>
        <p:txBody>
          <a:bodyPr wrap="square" lIns="0" tIns="0" rIns="0" bIns="0" rtlCol="0"/>
          <a:lstStyle/>
          <a:p/>
        </p:txBody>
      </p:sp>
      <p:sp>
        <p:nvSpPr>
          <p:cNvPr id="23" name="object 23"/>
          <p:cNvSpPr/>
          <p:nvPr/>
        </p:nvSpPr>
        <p:spPr>
          <a:xfrm>
            <a:off x="7029450" y="2781300"/>
            <a:ext cx="0" cy="245745"/>
          </a:xfrm>
          <a:custGeom>
            <a:avLst/>
            <a:gdLst/>
            <a:ahLst/>
            <a:cxnLst/>
            <a:rect l="l" t="t" r="r" b="b"/>
            <a:pathLst>
              <a:path h="245744">
                <a:moveTo>
                  <a:pt x="0" y="0"/>
                </a:moveTo>
                <a:lnTo>
                  <a:pt x="0" y="245363"/>
                </a:lnTo>
              </a:path>
            </a:pathLst>
          </a:custGeom>
          <a:ln w="4571">
            <a:solidFill>
              <a:srgbClr val="0E4B82"/>
            </a:solidFill>
          </a:ln>
        </p:spPr>
        <p:txBody>
          <a:bodyPr wrap="square" lIns="0" tIns="0" rIns="0" bIns="0" rtlCol="0"/>
          <a:lstStyle/>
          <a:p/>
        </p:txBody>
      </p:sp>
      <p:sp>
        <p:nvSpPr>
          <p:cNvPr id="24" name="object 24"/>
          <p:cNvSpPr/>
          <p:nvPr/>
        </p:nvSpPr>
        <p:spPr>
          <a:xfrm>
            <a:off x="7045452" y="2781300"/>
            <a:ext cx="0" cy="245745"/>
          </a:xfrm>
          <a:custGeom>
            <a:avLst/>
            <a:gdLst/>
            <a:ahLst/>
            <a:cxnLst/>
            <a:rect l="l" t="t" r="r" b="b"/>
            <a:pathLst>
              <a:path h="245744">
                <a:moveTo>
                  <a:pt x="0" y="0"/>
                </a:moveTo>
                <a:lnTo>
                  <a:pt x="0" y="245363"/>
                </a:lnTo>
              </a:path>
            </a:pathLst>
          </a:custGeom>
          <a:ln w="6096">
            <a:solidFill>
              <a:srgbClr val="0E4B82"/>
            </a:solidFill>
          </a:ln>
        </p:spPr>
        <p:txBody>
          <a:bodyPr wrap="square" lIns="0" tIns="0" rIns="0" bIns="0" rtlCol="0"/>
          <a:lstStyle/>
          <a:p/>
        </p:txBody>
      </p:sp>
      <p:sp>
        <p:nvSpPr>
          <p:cNvPr id="25" name="object 25"/>
          <p:cNvSpPr/>
          <p:nvPr/>
        </p:nvSpPr>
        <p:spPr>
          <a:xfrm>
            <a:off x="6853428" y="2795016"/>
            <a:ext cx="71755" cy="22860"/>
          </a:xfrm>
          <a:custGeom>
            <a:avLst/>
            <a:gdLst/>
            <a:ahLst/>
            <a:cxnLst/>
            <a:rect l="l" t="t" r="r" b="b"/>
            <a:pathLst>
              <a:path w="71754" h="22860">
                <a:moveTo>
                  <a:pt x="35814" y="0"/>
                </a:moveTo>
                <a:lnTo>
                  <a:pt x="25199" y="805"/>
                </a:lnTo>
                <a:lnTo>
                  <a:pt x="15382" y="3111"/>
                </a:lnTo>
                <a:lnTo>
                  <a:pt x="6828" y="6750"/>
                </a:lnTo>
                <a:lnTo>
                  <a:pt x="0" y="11557"/>
                </a:lnTo>
                <a:lnTo>
                  <a:pt x="12319" y="22860"/>
                </a:lnTo>
                <a:lnTo>
                  <a:pt x="16764" y="18414"/>
                </a:lnTo>
                <a:lnTo>
                  <a:pt x="26162" y="15748"/>
                </a:lnTo>
                <a:lnTo>
                  <a:pt x="67060" y="15748"/>
                </a:lnTo>
                <a:lnTo>
                  <a:pt x="71627" y="11557"/>
                </a:lnTo>
                <a:lnTo>
                  <a:pt x="64853" y="6750"/>
                </a:lnTo>
                <a:lnTo>
                  <a:pt x="56388" y="3111"/>
                </a:lnTo>
                <a:lnTo>
                  <a:pt x="46589" y="805"/>
                </a:lnTo>
                <a:lnTo>
                  <a:pt x="35814" y="0"/>
                </a:lnTo>
                <a:close/>
              </a:path>
              <a:path w="71754" h="22860">
                <a:moveTo>
                  <a:pt x="67060" y="15748"/>
                </a:moveTo>
                <a:lnTo>
                  <a:pt x="45847" y="15748"/>
                </a:lnTo>
                <a:lnTo>
                  <a:pt x="54864" y="18414"/>
                </a:lnTo>
                <a:lnTo>
                  <a:pt x="59308" y="22860"/>
                </a:lnTo>
                <a:lnTo>
                  <a:pt x="67060" y="15748"/>
                </a:lnTo>
                <a:close/>
              </a:path>
            </a:pathLst>
          </a:custGeom>
          <a:solidFill>
            <a:srgbClr val="0E4B82"/>
          </a:solidFill>
        </p:spPr>
        <p:txBody>
          <a:bodyPr wrap="square" lIns="0" tIns="0" rIns="0" bIns="0" rtlCol="0"/>
          <a:lstStyle/>
          <a:p/>
        </p:txBody>
      </p:sp>
      <p:sp>
        <p:nvSpPr>
          <p:cNvPr id="26" name="object 26"/>
          <p:cNvSpPr/>
          <p:nvPr/>
        </p:nvSpPr>
        <p:spPr>
          <a:xfrm>
            <a:off x="6827519" y="2761488"/>
            <a:ext cx="123825" cy="29209"/>
          </a:xfrm>
          <a:custGeom>
            <a:avLst/>
            <a:gdLst/>
            <a:ahLst/>
            <a:cxnLst/>
            <a:rect l="l" t="t" r="r" b="b"/>
            <a:pathLst>
              <a:path w="123825" h="29210">
                <a:moveTo>
                  <a:pt x="61722" y="0"/>
                </a:moveTo>
                <a:lnTo>
                  <a:pt x="43237" y="1180"/>
                </a:lnTo>
                <a:lnTo>
                  <a:pt x="26336" y="4587"/>
                </a:lnTo>
                <a:lnTo>
                  <a:pt x="11697" y="10019"/>
                </a:lnTo>
                <a:lnTo>
                  <a:pt x="0" y="17272"/>
                </a:lnTo>
                <a:lnTo>
                  <a:pt x="11683" y="28956"/>
                </a:lnTo>
                <a:lnTo>
                  <a:pt x="20806" y="23423"/>
                </a:lnTo>
                <a:lnTo>
                  <a:pt x="32654" y="19176"/>
                </a:lnTo>
                <a:lnTo>
                  <a:pt x="46590" y="16450"/>
                </a:lnTo>
                <a:lnTo>
                  <a:pt x="61722" y="15494"/>
                </a:lnTo>
                <a:lnTo>
                  <a:pt x="120576" y="15494"/>
                </a:lnTo>
                <a:lnTo>
                  <a:pt x="111746" y="10019"/>
                </a:lnTo>
                <a:lnTo>
                  <a:pt x="97107" y="4587"/>
                </a:lnTo>
                <a:lnTo>
                  <a:pt x="80206" y="1180"/>
                </a:lnTo>
                <a:lnTo>
                  <a:pt x="61722" y="0"/>
                </a:lnTo>
                <a:close/>
              </a:path>
              <a:path w="123825" h="29210">
                <a:moveTo>
                  <a:pt x="120576" y="15494"/>
                </a:moveTo>
                <a:lnTo>
                  <a:pt x="61722" y="15494"/>
                </a:lnTo>
                <a:lnTo>
                  <a:pt x="77079" y="16454"/>
                </a:lnTo>
                <a:lnTo>
                  <a:pt x="90979" y="19145"/>
                </a:lnTo>
                <a:lnTo>
                  <a:pt x="102780" y="23316"/>
                </a:lnTo>
                <a:lnTo>
                  <a:pt x="111759" y="28701"/>
                </a:lnTo>
                <a:lnTo>
                  <a:pt x="123444" y="17272"/>
                </a:lnTo>
                <a:lnTo>
                  <a:pt x="120576" y="15494"/>
                </a:lnTo>
                <a:close/>
              </a:path>
            </a:pathLst>
          </a:custGeom>
          <a:solidFill>
            <a:srgbClr val="0E4B82"/>
          </a:solidFill>
        </p:spPr>
        <p:txBody>
          <a:bodyPr wrap="square" lIns="0" tIns="0" rIns="0" bIns="0" rtlCol="0"/>
          <a:lstStyle/>
          <a:p/>
        </p:txBody>
      </p:sp>
      <p:sp>
        <p:nvSpPr>
          <p:cNvPr id="27" name="object 27"/>
          <p:cNvSpPr/>
          <p:nvPr/>
        </p:nvSpPr>
        <p:spPr>
          <a:xfrm>
            <a:off x="6153911" y="3366515"/>
            <a:ext cx="4699000" cy="596265"/>
          </a:xfrm>
          <a:custGeom>
            <a:avLst/>
            <a:gdLst/>
            <a:ahLst/>
            <a:cxnLst/>
            <a:rect l="l" t="t" r="r" b="b"/>
            <a:pathLst>
              <a:path w="4699000" h="596264">
                <a:moveTo>
                  <a:pt x="0" y="297942"/>
                </a:moveTo>
                <a:lnTo>
                  <a:pt x="3898" y="249603"/>
                </a:lnTo>
                <a:lnTo>
                  <a:pt x="15185" y="203752"/>
                </a:lnTo>
                <a:lnTo>
                  <a:pt x="33247" y="161001"/>
                </a:lnTo>
                <a:lnTo>
                  <a:pt x="57473" y="121962"/>
                </a:lnTo>
                <a:lnTo>
                  <a:pt x="87248" y="87249"/>
                </a:lnTo>
                <a:lnTo>
                  <a:pt x="121962" y="57473"/>
                </a:lnTo>
                <a:lnTo>
                  <a:pt x="161001" y="33247"/>
                </a:lnTo>
                <a:lnTo>
                  <a:pt x="203752" y="15185"/>
                </a:lnTo>
                <a:lnTo>
                  <a:pt x="249603" y="3898"/>
                </a:lnTo>
                <a:lnTo>
                  <a:pt x="297941" y="0"/>
                </a:lnTo>
                <a:lnTo>
                  <a:pt x="4400549" y="0"/>
                </a:lnTo>
                <a:lnTo>
                  <a:pt x="4448888" y="3898"/>
                </a:lnTo>
                <a:lnTo>
                  <a:pt x="4494739" y="15185"/>
                </a:lnTo>
                <a:lnTo>
                  <a:pt x="4537490" y="33247"/>
                </a:lnTo>
                <a:lnTo>
                  <a:pt x="4576529" y="57473"/>
                </a:lnTo>
                <a:lnTo>
                  <a:pt x="4611243" y="87248"/>
                </a:lnTo>
                <a:lnTo>
                  <a:pt x="4641018" y="121962"/>
                </a:lnTo>
                <a:lnTo>
                  <a:pt x="4665244" y="161001"/>
                </a:lnTo>
                <a:lnTo>
                  <a:pt x="4683306" y="203752"/>
                </a:lnTo>
                <a:lnTo>
                  <a:pt x="4694593" y="249603"/>
                </a:lnTo>
                <a:lnTo>
                  <a:pt x="4698492" y="297942"/>
                </a:lnTo>
                <a:lnTo>
                  <a:pt x="4694593" y="346280"/>
                </a:lnTo>
                <a:lnTo>
                  <a:pt x="4683306" y="392131"/>
                </a:lnTo>
                <a:lnTo>
                  <a:pt x="4665244" y="434882"/>
                </a:lnTo>
                <a:lnTo>
                  <a:pt x="4641018" y="473921"/>
                </a:lnTo>
                <a:lnTo>
                  <a:pt x="4611243" y="508635"/>
                </a:lnTo>
                <a:lnTo>
                  <a:pt x="4576529" y="538410"/>
                </a:lnTo>
                <a:lnTo>
                  <a:pt x="4537490" y="562636"/>
                </a:lnTo>
                <a:lnTo>
                  <a:pt x="4494739" y="580698"/>
                </a:lnTo>
                <a:lnTo>
                  <a:pt x="4448888" y="591985"/>
                </a:lnTo>
                <a:lnTo>
                  <a:pt x="4400549" y="595884"/>
                </a:lnTo>
                <a:lnTo>
                  <a:pt x="297941" y="595884"/>
                </a:lnTo>
                <a:lnTo>
                  <a:pt x="249603" y="591985"/>
                </a:lnTo>
                <a:lnTo>
                  <a:pt x="203752" y="580698"/>
                </a:lnTo>
                <a:lnTo>
                  <a:pt x="161001" y="562636"/>
                </a:lnTo>
                <a:lnTo>
                  <a:pt x="121962" y="538410"/>
                </a:lnTo>
                <a:lnTo>
                  <a:pt x="87249" y="508635"/>
                </a:lnTo>
                <a:lnTo>
                  <a:pt x="57473" y="473921"/>
                </a:lnTo>
                <a:lnTo>
                  <a:pt x="33247" y="434882"/>
                </a:lnTo>
                <a:lnTo>
                  <a:pt x="15185" y="392131"/>
                </a:lnTo>
                <a:lnTo>
                  <a:pt x="3898" y="346280"/>
                </a:lnTo>
                <a:lnTo>
                  <a:pt x="0" y="297942"/>
                </a:lnTo>
                <a:close/>
              </a:path>
            </a:pathLst>
          </a:custGeom>
          <a:ln w="12192">
            <a:solidFill>
              <a:srgbClr val="7477BD"/>
            </a:solidFill>
          </a:ln>
        </p:spPr>
        <p:txBody>
          <a:bodyPr wrap="square" lIns="0" tIns="0" rIns="0" bIns="0" rtlCol="0"/>
          <a:lstStyle/>
          <a:p/>
        </p:txBody>
      </p:sp>
      <p:sp>
        <p:nvSpPr>
          <p:cNvPr id="28" name="object 28"/>
          <p:cNvSpPr txBox="1"/>
          <p:nvPr/>
        </p:nvSpPr>
        <p:spPr>
          <a:xfrm>
            <a:off x="7369302" y="3536060"/>
            <a:ext cx="849630" cy="269240"/>
          </a:xfrm>
          <a:prstGeom prst="rect">
            <a:avLst/>
          </a:prstGeom>
        </p:spPr>
        <p:txBody>
          <a:bodyPr vert="horz" wrap="square" lIns="0" tIns="12065" rIns="0" bIns="0" rtlCol="0">
            <a:spAutoFit/>
          </a:bodyPr>
          <a:lstStyle/>
          <a:p>
            <a:pPr marL="12700">
              <a:lnSpc>
                <a:spcPct val="100000"/>
              </a:lnSpc>
              <a:spcBef>
                <a:spcPts val="95"/>
              </a:spcBef>
            </a:pPr>
            <a:r>
              <a:rPr sz="1600" b="1" spc="80" dirty="0">
                <a:latin typeface="Trebuchet MS" panose="020B0603020202020204"/>
                <a:cs typeface="Trebuchet MS" panose="020B0603020202020204"/>
              </a:rPr>
              <a:t>S</a:t>
            </a:r>
            <a:r>
              <a:rPr sz="1600" b="1" spc="95" dirty="0">
                <a:latin typeface="Trebuchet MS" panose="020B0603020202020204"/>
                <a:cs typeface="Trebuchet MS" panose="020B0603020202020204"/>
              </a:rPr>
              <a:t>D</a:t>
            </a:r>
            <a:r>
              <a:rPr sz="1600" b="1" spc="40" dirty="0">
                <a:latin typeface="Trebuchet MS" panose="020B0603020202020204"/>
                <a:cs typeface="Trebuchet MS" panose="020B0603020202020204"/>
              </a:rPr>
              <a:t>-</a:t>
            </a:r>
            <a:r>
              <a:rPr sz="1600" b="1" spc="140" dirty="0">
                <a:latin typeface="Trebuchet MS" panose="020B0603020202020204"/>
                <a:cs typeface="Trebuchet MS" panose="020B0603020202020204"/>
              </a:rPr>
              <a:t>W</a:t>
            </a:r>
            <a:r>
              <a:rPr sz="1600" b="1" spc="90" dirty="0">
                <a:latin typeface="Trebuchet MS" panose="020B0603020202020204"/>
                <a:cs typeface="Trebuchet MS" panose="020B0603020202020204"/>
              </a:rPr>
              <a:t>AN</a:t>
            </a:r>
            <a:endParaRPr sz="1600">
              <a:latin typeface="Trebuchet MS" panose="020B0603020202020204"/>
              <a:cs typeface="Trebuchet MS" panose="020B0603020202020204"/>
            </a:endParaRPr>
          </a:p>
        </p:txBody>
      </p:sp>
      <p:sp>
        <p:nvSpPr>
          <p:cNvPr id="29" name="object 29"/>
          <p:cNvSpPr txBox="1"/>
          <p:nvPr/>
        </p:nvSpPr>
        <p:spPr>
          <a:xfrm>
            <a:off x="8498840" y="3515995"/>
            <a:ext cx="174752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rebuchet MS" panose="020B0603020202020204"/>
                <a:cs typeface="Trebuchet MS" panose="020B0603020202020204"/>
              </a:rPr>
              <a:t>iMaster</a:t>
            </a:r>
            <a:r>
              <a:rPr sz="1600" b="1" spc="-55" dirty="0">
                <a:latin typeface="Trebuchet MS" panose="020B0603020202020204"/>
                <a:cs typeface="Trebuchet MS" panose="020B0603020202020204"/>
              </a:rPr>
              <a:t> </a:t>
            </a:r>
            <a:r>
              <a:rPr sz="1600" b="1" spc="70" dirty="0">
                <a:latin typeface="Trebuchet MS" panose="020B0603020202020204"/>
                <a:cs typeface="Trebuchet MS" panose="020B0603020202020204"/>
              </a:rPr>
              <a:t>NCE-WAN</a:t>
            </a:r>
            <a:endParaRPr sz="1600">
              <a:latin typeface="Trebuchet MS" panose="020B0603020202020204"/>
              <a:cs typeface="Trebuchet MS" panose="020B0603020202020204"/>
            </a:endParaRPr>
          </a:p>
        </p:txBody>
      </p:sp>
      <p:sp>
        <p:nvSpPr>
          <p:cNvPr id="30" name="object 30"/>
          <p:cNvSpPr/>
          <p:nvPr/>
        </p:nvSpPr>
        <p:spPr>
          <a:xfrm>
            <a:off x="6765035" y="3779520"/>
            <a:ext cx="43180" cy="40005"/>
          </a:xfrm>
          <a:custGeom>
            <a:avLst/>
            <a:gdLst/>
            <a:ahLst/>
            <a:cxnLst/>
            <a:rect l="l" t="t" r="r" b="b"/>
            <a:pathLst>
              <a:path w="43179" h="40004">
                <a:moveTo>
                  <a:pt x="21209" y="0"/>
                </a:moveTo>
                <a:lnTo>
                  <a:pt x="12965" y="1597"/>
                </a:lnTo>
                <a:lnTo>
                  <a:pt x="6223" y="5921"/>
                </a:lnTo>
                <a:lnTo>
                  <a:pt x="1670" y="12269"/>
                </a:lnTo>
                <a:lnTo>
                  <a:pt x="0" y="19938"/>
                </a:lnTo>
                <a:lnTo>
                  <a:pt x="1670" y="27568"/>
                </a:lnTo>
                <a:lnTo>
                  <a:pt x="6223" y="33829"/>
                </a:lnTo>
                <a:lnTo>
                  <a:pt x="12965" y="38066"/>
                </a:lnTo>
                <a:lnTo>
                  <a:pt x="21209" y="39623"/>
                </a:lnTo>
                <a:lnTo>
                  <a:pt x="29598" y="38066"/>
                </a:lnTo>
                <a:lnTo>
                  <a:pt x="36417" y="33829"/>
                </a:lnTo>
                <a:lnTo>
                  <a:pt x="40997" y="27568"/>
                </a:lnTo>
                <a:lnTo>
                  <a:pt x="42672" y="19938"/>
                </a:lnTo>
                <a:lnTo>
                  <a:pt x="40997" y="12269"/>
                </a:lnTo>
                <a:lnTo>
                  <a:pt x="36417" y="5921"/>
                </a:lnTo>
                <a:lnTo>
                  <a:pt x="29598" y="1597"/>
                </a:lnTo>
                <a:lnTo>
                  <a:pt x="21209" y="0"/>
                </a:lnTo>
                <a:close/>
              </a:path>
            </a:pathLst>
          </a:custGeom>
          <a:solidFill>
            <a:srgbClr val="0E4B82"/>
          </a:solidFill>
        </p:spPr>
        <p:txBody>
          <a:bodyPr wrap="square" lIns="0" tIns="0" rIns="0" bIns="0" rtlCol="0"/>
          <a:lstStyle/>
          <a:p/>
        </p:txBody>
      </p:sp>
      <p:sp>
        <p:nvSpPr>
          <p:cNvPr id="31" name="object 31"/>
          <p:cNvSpPr/>
          <p:nvPr/>
        </p:nvSpPr>
        <p:spPr>
          <a:xfrm>
            <a:off x="6830568" y="3779520"/>
            <a:ext cx="44450" cy="40005"/>
          </a:xfrm>
          <a:custGeom>
            <a:avLst/>
            <a:gdLst/>
            <a:ahLst/>
            <a:cxnLst/>
            <a:rect l="l" t="t" r="r" b="b"/>
            <a:pathLst>
              <a:path w="44450" h="40004">
                <a:moveTo>
                  <a:pt x="21971" y="0"/>
                </a:moveTo>
                <a:lnTo>
                  <a:pt x="13448" y="1597"/>
                </a:lnTo>
                <a:lnTo>
                  <a:pt x="6461" y="5921"/>
                </a:lnTo>
                <a:lnTo>
                  <a:pt x="1736" y="12269"/>
                </a:lnTo>
                <a:lnTo>
                  <a:pt x="0" y="19938"/>
                </a:lnTo>
                <a:lnTo>
                  <a:pt x="1736" y="27568"/>
                </a:lnTo>
                <a:lnTo>
                  <a:pt x="6461" y="33829"/>
                </a:lnTo>
                <a:lnTo>
                  <a:pt x="13448" y="38066"/>
                </a:lnTo>
                <a:lnTo>
                  <a:pt x="21971" y="39623"/>
                </a:lnTo>
                <a:lnTo>
                  <a:pt x="30640" y="38066"/>
                </a:lnTo>
                <a:lnTo>
                  <a:pt x="37703" y="33829"/>
                </a:lnTo>
                <a:lnTo>
                  <a:pt x="42455" y="27568"/>
                </a:lnTo>
                <a:lnTo>
                  <a:pt x="44196" y="19938"/>
                </a:lnTo>
                <a:lnTo>
                  <a:pt x="42455" y="12269"/>
                </a:lnTo>
                <a:lnTo>
                  <a:pt x="37703" y="5921"/>
                </a:lnTo>
                <a:lnTo>
                  <a:pt x="30640" y="1597"/>
                </a:lnTo>
                <a:lnTo>
                  <a:pt x="21971" y="0"/>
                </a:lnTo>
                <a:close/>
              </a:path>
            </a:pathLst>
          </a:custGeom>
          <a:solidFill>
            <a:srgbClr val="0E4B82"/>
          </a:solidFill>
        </p:spPr>
        <p:txBody>
          <a:bodyPr wrap="square" lIns="0" tIns="0" rIns="0" bIns="0" rtlCol="0"/>
          <a:lstStyle/>
          <a:p/>
        </p:txBody>
      </p:sp>
      <p:sp>
        <p:nvSpPr>
          <p:cNvPr id="32" name="object 32"/>
          <p:cNvSpPr/>
          <p:nvPr/>
        </p:nvSpPr>
        <p:spPr>
          <a:xfrm>
            <a:off x="6486144" y="3505200"/>
            <a:ext cx="542925" cy="303530"/>
          </a:xfrm>
          <a:custGeom>
            <a:avLst/>
            <a:gdLst/>
            <a:ahLst/>
            <a:cxnLst/>
            <a:rect l="l" t="t" r="r" b="b"/>
            <a:pathLst>
              <a:path w="542925" h="303529">
                <a:moveTo>
                  <a:pt x="259206" y="0"/>
                </a:moveTo>
                <a:lnTo>
                  <a:pt x="210088" y="5928"/>
                </a:lnTo>
                <a:lnTo>
                  <a:pt x="165359" y="22799"/>
                </a:lnTo>
                <a:lnTo>
                  <a:pt x="126939" y="49240"/>
                </a:lnTo>
                <a:lnTo>
                  <a:pt x="96748" y="83880"/>
                </a:lnTo>
                <a:lnTo>
                  <a:pt x="76707" y="125349"/>
                </a:lnTo>
                <a:lnTo>
                  <a:pt x="46077" y="136973"/>
                </a:lnTo>
                <a:lnTo>
                  <a:pt x="21780" y="156908"/>
                </a:lnTo>
                <a:lnTo>
                  <a:pt x="5770" y="183034"/>
                </a:lnTo>
                <a:lnTo>
                  <a:pt x="0" y="213232"/>
                </a:lnTo>
                <a:lnTo>
                  <a:pt x="7707" y="248251"/>
                </a:lnTo>
                <a:lnTo>
                  <a:pt x="28701" y="276875"/>
                </a:lnTo>
                <a:lnTo>
                  <a:pt x="59793" y="296189"/>
                </a:lnTo>
                <a:lnTo>
                  <a:pt x="97789" y="303275"/>
                </a:lnTo>
                <a:lnTo>
                  <a:pt x="202946" y="303275"/>
                </a:lnTo>
                <a:lnTo>
                  <a:pt x="207517" y="298957"/>
                </a:lnTo>
                <a:lnTo>
                  <a:pt x="207517" y="284480"/>
                </a:lnTo>
                <a:lnTo>
                  <a:pt x="97789" y="284480"/>
                </a:lnTo>
                <a:lnTo>
                  <a:pt x="67849" y="278884"/>
                </a:lnTo>
                <a:lnTo>
                  <a:pt x="43338" y="263620"/>
                </a:lnTo>
                <a:lnTo>
                  <a:pt x="26781" y="240974"/>
                </a:lnTo>
                <a:lnTo>
                  <a:pt x="20700" y="213232"/>
                </a:lnTo>
                <a:lnTo>
                  <a:pt x="25712" y="188213"/>
                </a:lnTo>
                <a:lnTo>
                  <a:pt x="39512" y="166925"/>
                </a:lnTo>
                <a:lnTo>
                  <a:pt x="60402" y="151207"/>
                </a:lnTo>
                <a:lnTo>
                  <a:pt x="86613" y="143001"/>
                </a:lnTo>
                <a:lnTo>
                  <a:pt x="90677" y="142367"/>
                </a:lnTo>
                <a:lnTo>
                  <a:pt x="93979" y="139573"/>
                </a:lnTo>
                <a:lnTo>
                  <a:pt x="112110" y="97361"/>
                </a:lnTo>
                <a:lnTo>
                  <a:pt x="138917" y="64936"/>
                </a:lnTo>
                <a:lnTo>
                  <a:pt x="173588" y="40168"/>
                </a:lnTo>
                <a:lnTo>
                  <a:pt x="214294" y="24355"/>
                </a:lnTo>
                <a:lnTo>
                  <a:pt x="259206" y="18796"/>
                </a:lnTo>
                <a:lnTo>
                  <a:pt x="342499" y="18796"/>
                </a:lnTo>
                <a:lnTo>
                  <a:pt x="308286" y="5907"/>
                </a:lnTo>
                <a:lnTo>
                  <a:pt x="259206" y="0"/>
                </a:lnTo>
                <a:close/>
              </a:path>
              <a:path w="542925" h="303529">
                <a:moveTo>
                  <a:pt x="246467" y="116458"/>
                </a:moveTo>
                <a:lnTo>
                  <a:pt x="221487" y="116458"/>
                </a:lnTo>
                <a:lnTo>
                  <a:pt x="259841" y="168020"/>
                </a:lnTo>
                <a:lnTo>
                  <a:pt x="237235" y="168020"/>
                </a:lnTo>
                <a:lnTo>
                  <a:pt x="232663" y="172338"/>
                </a:lnTo>
                <a:lnTo>
                  <a:pt x="232663" y="298957"/>
                </a:lnTo>
                <a:lnTo>
                  <a:pt x="237235" y="303275"/>
                </a:lnTo>
                <a:lnTo>
                  <a:pt x="302767" y="303275"/>
                </a:lnTo>
                <a:lnTo>
                  <a:pt x="302767" y="284480"/>
                </a:lnTo>
                <a:lnTo>
                  <a:pt x="253364" y="284480"/>
                </a:lnTo>
                <a:lnTo>
                  <a:pt x="253364" y="187070"/>
                </a:lnTo>
                <a:lnTo>
                  <a:pt x="283082" y="187070"/>
                </a:lnTo>
                <a:lnTo>
                  <a:pt x="286765" y="185038"/>
                </a:lnTo>
                <a:lnTo>
                  <a:pt x="288544" y="181991"/>
                </a:lnTo>
                <a:lnTo>
                  <a:pt x="290195" y="178816"/>
                </a:lnTo>
                <a:lnTo>
                  <a:pt x="290195" y="175132"/>
                </a:lnTo>
                <a:lnTo>
                  <a:pt x="288035" y="172338"/>
                </a:lnTo>
                <a:lnTo>
                  <a:pt x="246467" y="116458"/>
                </a:lnTo>
                <a:close/>
              </a:path>
              <a:path w="542925" h="303529">
                <a:moveTo>
                  <a:pt x="342499" y="18796"/>
                </a:moveTo>
                <a:lnTo>
                  <a:pt x="259206" y="18796"/>
                </a:lnTo>
                <a:lnTo>
                  <a:pt x="304180" y="24413"/>
                </a:lnTo>
                <a:lnTo>
                  <a:pt x="345344" y="40497"/>
                </a:lnTo>
                <a:lnTo>
                  <a:pt x="380650" y="65891"/>
                </a:lnTo>
                <a:lnTo>
                  <a:pt x="408050" y="99440"/>
                </a:lnTo>
                <a:lnTo>
                  <a:pt x="409575" y="102235"/>
                </a:lnTo>
                <a:lnTo>
                  <a:pt x="412876" y="104267"/>
                </a:lnTo>
                <a:lnTo>
                  <a:pt x="416686" y="104267"/>
                </a:lnTo>
                <a:lnTo>
                  <a:pt x="457696" y="112244"/>
                </a:lnTo>
                <a:lnTo>
                  <a:pt x="491204" y="133318"/>
                </a:lnTo>
                <a:lnTo>
                  <a:pt x="513806" y="164345"/>
                </a:lnTo>
                <a:lnTo>
                  <a:pt x="522097" y="202183"/>
                </a:lnTo>
                <a:lnTo>
                  <a:pt x="519324" y="223857"/>
                </a:lnTo>
                <a:lnTo>
                  <a:pt x="498254" y="263155"/>
                </a:lnTo>
                <a:lnTo>
                  <a:pt x="469900" y="284480"/>
                </a:lnTo>
                <a:lnTo>
                  <a:pt x="366267" y="284480"/>
                </a:lnTo>
                <a:lnTo>
                  <a:pt x="366267" y="303275"/>
                </a:lnTo>
                <a:lnTo>
                  <a:pt x="461772" y="303275"/>
                </a:lnTo>
                <a:lnTo>
                  <a:pt x="471187" y="302686"/>
                </a:lnTo>
                <a:lnTo>
                  <a:pt x="514629" y="274871"/>
                </a:lnTo>
                <a:lnTo>
                  <a:pt x="539303" y="228159"/>
                </a:lnTo>
                <a:lnTo>
                  <a:pt x="542544" y="202183"/>
                </a:lnTo>
                <a:lnTo>
                  <a:pt x="533189" y="158265"/>
                </a:lnTo>
                <a:lnTo>
                  <a:pt x="507618" y="121919"/>
                </a:lnTo>
                <a:lnTo>
                  <a:pt x="469570" y="96527"/>
                </a:lnTo>
                <a:lnTo>
                  <a:pt x="422782" y="85471"/>
                </a:lnTo>
                <a:lnTo>
                  <a:pt x="392205" y="49774"/>
                </a:lnTo>
                <a:lnTo>
                  <a:pt x="353329" y="22875"/>
                </a:lnTo>
                <a:lnTo>
                  <a:pt x="342499" y="18796"/>
                </a:lnTo>
                <a:close/>
              </a:path>
              <a:path w="542925" h="303529">
                <a:moveTo>
                  <a:pt x="224916" y="90550"/>
                </a:moveTo>
                <a:lnTo>
                  <a:pt x="218058" y="90550"/>
                </a:lnTo>
                <a:lnTo>
                  <a:pt x="215010" y="91948"/>
                </a:lnTo>
                <a:lnTo>
                  <a:pt x="213105" y="94487"/>
                </a:lnTo>
                <a:lnTo>
                  <a:pt x="153161" y="173481"/>
                </a:lnTo>
                <a:lnTo>
                  <a:pt x="151002" y="176275"/>
                </a:lnTo>
                <a:lnTo>
                  <a:pt x="150622" y="179958"/>
                </a:lnTo>
                <a:lnTo>
                  <a:pt x="152526" y="183133"/>
                </a:lnTo>
                <a:lnTo>
                  <a:pt x="154050" y="186181"/>
                </a:lnTo>
                <a:lnTo>
                  <a:pt x="157733" y="188213"/>
                </a:lnTo>
                <a:lnTo>
                  <a:pt x="186816" y="188213"/>
                </a:lnTo>
                <a:lnTo>
                  <a:pt x="186816" y="284480"/>
                </a:lnTo>
                <a:lnTo>
                  <a:pt x="207517" y="284480"/>
                </a:lnTo>
                <a:lnTo>
                  <a:pt x="207517" y="173736"/>
                </a:lnTo>
                <a:lnTo>
                  <a:pt x="202946" y="169418"/>
                </a:lnTo>
                <a:lnTo>
                  <a:pt x="181228" y="169418"/>
                </a:lnTo>
                <a:lnTo>
                  <a:pt x="221487" y="116458"/>
                </a:lnTo>
                <a:lnTo>
                  <a:pt x="246467" y="116458"/>
                </a:lnTo>
                <a:lnTo>
                  <a:pt x="230124" y="94487"/>
                </a:lnTo>
                <a:lnTo>
                  <a:pt x="227964" y="91948"/>
                </a:lnTo>
                <a:lnTo>
                  <a:pt x="224916" y="90550"/>
                </a:lnTo>
                <a:close/>
              </a:path>
            </a:pathLst>
          </a:custGeom>
          <a:solidFill>
            <a:srgbClr val="0E4B82"/>
          </a:solidFill>
        </p:spPr>
        <p:txBody>
          <a:bodyPr wrap="square" lIns="0" tIns="0" rIns="0" bIns="0" rtlCol="0"/>
          <a:lstStyle/>
          <a:p/>
        </p:txBody>
      </p:sp>
      <p:sp>
        <p:nvSpPr>
          <p:cNvPr id="33" name="object 33"/>
          <p:cNvSpPr/>
          <p:nvPr/>
        </p:nvSpPr>
        <p:spPr>
          <a:xfrm>
            <a:off x="6749795" y="3616452"/>
            <a:ext cx="140207" cy="184404"/>
          </a:xfrm>
          <a:prstGeom prst="rect">
            <a:avLst/>
          </a:prstGeom>
          <a:blipFill>
            <a:blip r:embed="rId4" cstate="print"/>
            <a:stretch>
              <a:fillRect/>
            </a:stretch>
          </a:blipFill>
        </p:spPr>
        <p:txBody>
          <a:bodyPr wrap="square" lIns="0" tIns="0" rIns="0" bIns="0" rtlCol="0"/>
          <a:lstStyle/>
          <a:p/>
        </p:txBody>
      </p:sp>
      <p:sp>
        <p:nvSpPr>
          <p:cNvPr id="34" name="object 34"/>
          <p:cNvSpPr/>
          <p:nvPr/>
        </p:nvSpPr>
        <p:spPr>
          <a:xfrm>
            <a:off x="5775959" y="4838700"/>
            <a:ext cx="4704715" cy="597535"/>
          </a:xfrm>
          <a:custGeom>
            <a:avLst/>
            <a:gdLst/>
            <a:ahLst/>
            <a:cxnLst/>
            <a:rect l="l" t="t" r="r" b="b"/>
            <a:pathLst>
              <a:path w="4704715" h="597535">
                <a:moveTo>
                  <a:pt x="0" y="298704"/>
                </a:moveTo>
                <a:lnTo>
                  <a:pt x="3909" y="250251"/>
                </a:lnTo>
                <a:lnTo>
                  <a:pt x="15227" y="204289"/>
                </a:lnTo>
                <a:lnTo>
                  <a:pt x="33340" y="161430"/>
                </a:lnTo>
                <a:lnTo>
                  <a:pt x="57631" y="122291"/>
                </a:lnTo>
                <a:lnTo>
                  <a:pt x="87487" y="87487"/>
                </a:lnTo>
                <a:lnTo>
                  <a:pt x="122291" y="57631"/>
                </a:lnTo>
                <a:lnTo>
                  <a:pt x="161430" y="33340"/>
                </a:lnTo>
                <a:lnTo>
                  <a:pt x="204289" y="15227"/>
                </a:lnTo>
                <a:lnTo>
                  <a:pt x="250251" y="3909"/>
                </a:lnTo>
                <a:lnTo>
                  <a:pt x="298703" y="0"/>
                </a:lnTo>
                <a:lnTo>
                  <a:pt x="4405884" y="0"/>
                </a:lnTo>
                <a:lnTo>
                  <a:pt x="4454336" y="3909"/>
                </a:lnTo>
                <a:lnTo>
                  <a:pt x="4500298" y="15227"/>
                </a:lnTo>
                <a:lnTo>
                  <a:pt x="4543157" y="33340"/>
                </a:lnTo>
                <a:lnTo>
                  <a:pt x="4582296" y="57631"/>
                </a:lnTo>
                <a:lnTo>
                  <a:pt x="4617100" y="87487"/>
                </a:lnTo>
                <a:lnTo>
                  <a:pt x="4646956" y="122291"/>
                </a:lnTo>
                <a:lnTo>
                  <a:pt x="4671247" y="161430"/>
                </a:lnTo>
                <a:lnTo>
                  <a:pt x="4689360" y="204289"/>
                </a:lnTo>
                <a:lnTo>
                  <a:pt x="4700678" y="250251"/>
                </a:lnTo>
                <a:lnTo>
                  <a:pt x="4704588" y="298704"/>
                </a:lnTo>
                <a:lnTo>
                  <a:pt x="4700678" y="347156"/>
                </a:lnTo>
                <a:lnTo>
                  <a:pt x="4689360" y="393118"/>
                </a:lnTo>
                <a:lnTo>
                  <a:pt x="4671247" y="435977"/>
                </a:lnTo>
                <a:lnTo>
                  <a:pt x="4646956" y="475116"/>
                </a:lnTo>
                <a:lnTo>
                  <a:pt x="4617100" y="509920"/>
                </a:lnTo>
                <a:lnTo>
                  <a:pt x="4582296" y="539776"/>
                </a:lnTo>
                <a:lnTo>
                  <a:pt x="4543157" y="564067"/>
                </a:lnTo>
                <a:lnTo>
                  <a:pt x="4500298" y="582180"/>
                </a:lnTo>
                <a:lnTo>
                  <a:pt x="4454336" y="593498"/>
                </a:lnTo>
                <a:lnTo>
                  <a:pt x="4405884" y="597408"/>
                </a:lnTo>
                <a:lnTo>
                  <a:pt x="298703" y="597408"/>
                </a:lnTo>
                <a:lnTo>
                  <a:pt x="250251" y="593498"/>
                </a:lnTo>
                <a:lnTo>
                  <a:pt x="204289" y="582180"/>
                </a:lnTo>
                <a:lnTo>
                  <a:pt x="161430" y="564067"/>
                </a:lnTo>
                <a:lnTo>
                  <a:pt x="122291" y="539776"/>
                </a:lnTo>
                <a:lnTo>
                  <a:pt x="87487" y="509920"/>
                </a:lnTo>
                <a:lnTo>
                  <a:pt x="57631" y="475116"/>
                </a:lnTo>
                <a:lnTo>
                  <a:pt x="33340" y="435977"/>
                </a:lnTo>
                <a:lnTo>
                  <a:pt x="15227" y="393118"/>
                </a:lnTo>
                <a:lnTo>
                  <a:pt x="3909" y="347156"/>
                </a:lnTo>
                <a:lnTo>
                  <a:pt x="0" y="298704"/>
                </a:lnTo>
                <a:close/>
              </a:path>
            </a:pathLst>
          </a:custGeom>
          <a:ln w="12192">
            <a:solidFill>
              <a:srgbClr val="7477BD"/>
            </a:solidFill>
          </a:ln>
        </p:spPr>
        <p:txBody>
          <a:bodyPr wrap="square" lIns="0" tIns="0" rIns="0" bIns="0" rtlCol="0"/>
          <a:lstStyle/>
          <a:p/>
        </p:txBody>
      </p:sp>
      <p:sp>
        <p:nvSpPr>
          <p:cNvPr id="35" name="object 35"/>
          <p:cNvSpPr txBox="1"/>
          <p:nvPr/>
        </p:nvSpPr>
        <p:spPr>
          <a:xfrm>
            <a:off x="6887971" y="4991861"/>
            <a:ext cx="842644"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Microsoft JhengHei" panose="020B0604030504040204" charset="-120"/>
                <a:cs typeface="Microsoft JhengHei" panose="020B0604030504040204" charset="-120"/>
              </a:rPr>
              <a:t>广域传输</a:t>
            </a:r>
            <a:endParaRPr sz="1600">
              <a:latin typeface="Microsoft JhengHei" panose="020B0604030504040204" charset="-120"/>
              <a:cs typeface="Microsoft JhengHei" panose="020B0604030504040204" charset="-120"/>
            </a:endParaRPr>
          </a:p>
        </p:txBody>
      </p:sp>
      <p:sp>
        <p:nvSpPr>
          <p:cNvPr id="36" name="object 36"/>
          <p:cNvSpPr txBox="1"/>
          <p:nvPr/>
        </p:nvSpPr>
        <p:spPr>
          <a:xfrm>
            <a:off x="8150479" y="4977460"/>
            <a:ext cx="137604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rebuchet MS" panose="020B0603020202020204"/>
                <a:cs typeface="Trebuchet MS" panose="020B0603020202020204"/>
              </a:rPr>
              <a:t>iMaster</a:t>
            </a:r>
            <a:r>
              <a:rPr sz="1600" b="1" spc="-70" dirty="0">
                <a:latin typeface="Trebuchet MS" panose="020B0603020202020204"/>
                <a:cs typeface="Trebuchet MS" panose="020B0603020202020204"/>
              </a:rPr>
              <a:t> </a:t>
            </a:r>
            <a:r>
              <a:rPr sz="1600" b="1" spc="20" dirty="0">
                <a:latin typeface="Trebuchet MS" panose="020B0603020202020204"/>
                <a:cs typeface="Trebuchet MS" panose="020B0603020202020204"/>
              </a:rPr>
              <a:t>NCE-T</a:t>
            </a:r>
            <a:endParaRPr sz="1600">
              <a:latin typeface="Trebuchet MS" panose="020B0603020202020204"/>
              <a:cs typeface="Trebuchet MS" panose="020B0603020202020204"/>
            </a:endParaRPr>
          </a:p>
        </p:txBody>
      </p:sp>
      <p:sp>
        <p:nvSpPr>
          <p:cNvPr id="37" name="object 37"/>
          <p:cNvSpPr/>
          <p:nvPr/>
        </p:nvSpPr>
        <p:spPr>
          <a:xfrm>
            <a:off x="6195059" y="4948428"/>
            <a:ext cx="433070" cy="399415"/>
          </a:xfrm>
          <a:custGeom>
            <a:avLst/>
            <a:gdLst/>
            <a:ahLst/>
            <a:cxnLst/>
            <a:rect l="l" t="t" r="r" b="b"/>
            <a:pathLst>
              <a:path w="433070" h="399414">
                <a:moveTo>
                  <a:pt x="306444" y="18796"/>
                </a:moveTo>
                <a:lnTo>
                  <a:pt x="216280" y="18796"/>
                </a:lnTo>
                <a:lnTo>
                  <a:pt x="268474" y="25281"/>
                </a:lnTo>
                <a:lnTo>
                  <a:pt x="315355" y="43589"/>
                </a:lnTo>
                <a:lnTo>
                  <a:pt x="355060" y="71993"/>
                </a:lnTo>
                <a:lnTo>
                  <a:pt x="385727" y="108768"/>
                </a:lnTo>
                <a:lnTo>
                  <a:pt x="405493" y="152190"/>
                </a:lnTo>
                <a:lnTo>
                  <a:pt x="412495" y="200533"/>
                </a:lnTo>
                <a:lnTo>
                  <a:pt x="406759" y="243865"/>
                </a:lnTo>
                <a:lnTo>
                  <a:pt x="390440" y="283755"/>
                </a:lnTo>
                <a:lnTo>
                  <a:pt x="364870" y="318770"/>
                </a:lnTo>
                <a:lnTo>
                  <a:pt x="331385" y="347476"/>
                </a:lnTo>
                <a:lnTo>
                  <a:pt x="291316" y="368443"/>
                </a:lnTo>
                <a:lnTo>
                  <a:pt x="245999" y="380238"/>
                </a:lnTo>
                <a:lnTo>
                  <a:pt x="240537" y="380746"/>
                </a:lnTo>
                <a:lnTo>
                  <a:pt x="236600" y="385572"/>
                </a:lnTo>
                <a:lnTo>
                  <a:pt x="237489" y="390906"/>
                </a:lnTo>
                <a:lnTo>
                  <a:pt x="238125" y="395986"/>
                </a:lnTo>
                <a:lnTo>
                  <a:pt x="243204" y="399288"/>
                </a:lnTo>
                <a:lnTo>
                  <a:pt x="298966" y="385770"/>
                </a:lnTo>
                <a:lnTo>
                  <a:pt x="343219" y="362650"/>
                </a:lnTo>
                <a:lnTo>
                  <a:pt x="380206" y="330993"/>
                </a:lnTo>
                <a:lnTo>
                  <a:pt x="408450" y="292372"/>
                </a:lnTo>
                <a:lnTo>
                  <a:pt x="426478" y="248361"/>
                </a:lnTo>
                <a:lnTo>
                  <a:pt x="432815" y="200533"/>
                </a:lnTo>
                <a:lnTo>
                  <a:pt x="427079" y="154634"/>
                </a:lnTo>
                <a:lnTo>
                  <a:pt x="410748" y="112457"/>
                </a:lnTo>
                <a:lnTo>
                  <a:pt x="385139" y="75219"/>
                </a:lnTo>
                <a:lnTo>
                  <a:pt x="351571" y="44137"/>
                </a:lnTo>
                <a:lnTo>
                  <a:pt x="311360" y="20428"/>
                </a:lnTo>
                <a:lnTo>
                  <a:pt x="306444" y="18796"/>
                </a:lnTo>
                <a:close/>
              </a:path>
              <a:path w="433070" h="399414">
                <a:moveTo>
                  <a:pt x="216280" y="0"/>
                </a:moveTo>
                <a:lnTo>
                  <a:pt x="166711" y="5309"/>
                </a:lnTo>
                <a:lnTo>
                  <a:pt x="121196" y="20428"/>
                </a:lnTo>
                <a:lnTo>
                  <a:pt x="81037" y="44137"/>
                </a:lnTo>
                <a:lnTo>
                  <a:pt x="47536" y="75219"/>
                </a:lnTo>
                <a:lnTo>
                  <a:pt x="21995" y="112457"/>
                </a:lnTo>
                <a:lnTo>
                  <a:pt x="5715" y="154634"/>
                </a:lnTo>
                <a:lnTo>
                  <a:pt x="0" y="200533"/>
                </a:lnTo>
                <a:lnTo>
                  <a:pt x="6337" y="248361"/>
                </a:lnTo>
                <a:lnTo>
                  <a:pt x="24365" y="292372"/>
                </a:lnTo>
                <a:lnTo>
                  <a:pt x="52609" y="330993"/>
                </a:lnTo>
                <a:lnTo>
                  <a:pt x="89596" y="362650"/>
                </a:lnTo>
                <a:lnTo>
                  <a:pt x="133849" y="385770"/>
                </a:lnTo>
                <a:lnTo>
                  <a:pt x="183895" y="398780"/>
                </a:lnTo>
                <a:lnTo>
                  <a:pt x="190245" y="398780"/>
                </a:lnTo>
                <a:lnTo>
                  <a:pt x="194690" y="395351"/>
                </a:lnTo>
                <a:lnTo>
                  <a:pt x="195325" y="390906"/>
                </a:lnTo>
                <a:lnTo>
                  <a:pt x="196214" y="385572"/>
                </a:lnTo>
                <a:lnTo>
                  <a:pt x="192277" y="380746"/>
                </a:lnTo>
                <a:lnTo>
                  <a:pt x="186816" y="380238"/>
                </a:lnTo>
                <a:lnTo>
                  <a:pt x="141470" y="368443"/>
                </a:lnTo>
                <a:lnTo>
                  <a:pt x="101331" y="347476"/>
                </a:lnTo>
                <a:lnTo>
                  <a:pt x="67754" y="318770"/>
                </a:lnTo>
                <a:lnTo>
                  <a:pt x="42093" y="283755"/>
                </a:lnTo>
                <a:lnTo>
                  <a:pt x="25703" y="243865"/>
                </a:lnTo>
                <a:lnTo>
                  <a:pt x="19938" y="200533"/>
                </a:lnTo>
                <a:lnTo>
                  <a:pt x="26968" y="152190"/>
                </a:lnTo>
                <a:lnTo>
                  <a:pt x="46797" y="108768"/>
                </a:lnTo>
                <a:lnTo>
                  <a:pt x="77533" y="71993"/>
                </a:lnTo>
                <a:lnTo>
                  <a:pt x="117286" y="43589"/>
                </a:lnTo>
                <a:lnTo>
                  <a:pt x="164166" y="25281"/>
                </a:lnTo>
                <a:lnTo>
                  <a:pt x="216280" y="18796"/>
                </a:lnTo>
                <a:lnTo>
                  <a:pt x="306444" y="18796"/>
                </a:lnTo>
                <a:lnTo>
                  <a:pt x="265824" y="5309"/>
                </a:lnTo>
                <a:lnTo>
                  <a:pt x="216280" y="0"/>
                </a:lnTo>
                <a:close/>
              </a:path>
            </a:pathLst>
          </a:custGeom>
          <a:solidFill>
            <a:srgbClr val="0E4B82"/>
          </a:solidFill>
        </p:spPr>
        <p:txBody>
          <a:bodyPr wrap="square" lIns="0" tIns="0" rIns="0" bIns="0" rtlCol="0"/>
          <a:lstStyle/>
          <a:p/>
        </p:txBody>
      </p:sp>
      <p:sp>
        <p:nvSpPr>
          <p:cNvPr id="38" name="object 38"/>
          <p:cNvSpPr/>
          <p:nvPr/>
        </p:nvSpPr>
        <p:spPr>
          <a:xfrm>
            <a:off x="6358128" y="5317235"/>
            <a:ext cx="41275" cy="38100"/>
          </a:xfrm>
          <a:custGeom>
            <a:avLst/>
            <a:gdLst/>
            <a:ahLst/>
            <a:cxnLst/>
            <a:rect l="l" t="t" r="r" b="b"/>
            <a:pathLst>
              <a:path w="41275" h="38100">
                <a:moveTo>
                  <a:pt x="20700" y="0"/>
                </a:moveTo>
                <a:lnTo>
                  <a:pt x="12590" y="1494"/>
                </a:lnTo>
                <a:lnTo>
                  <a:pt x="6016" y="5572"/>
                </a:lnTo>
                <a:lnTo>
                  <a:pt x="1609" y="11626"/>
                </a:lnTo>
                <a:lnTo>
                  <a:pt x="0" y="19050"/>
                </a:lnTo>
                <a:lnTo>
                  <a:pt x="1609" y="26473"/>
                </a:lnTo>
                <a:lnTo>
                  <a:pt x="6016" y="32527"/>
                </a:lnTo>
                <a:lnTo>
                  <a:pt x="12590" y="36605"/>
                </a:lnTo>
                <a:lnTo>
                  <a:pt x="20700" y="38100"/>
                </a:lnTo>
                <a:lnTo>
                  <a:pt x="28664" y="36605"/>
                </a:lnTo>
                <a:lnTo>
                  <a:pt x="35163" y="32527"/>
                </a:lnTo>
                <a:lnTo>
                  <a:pt x="39542" y="26473"/>
                </a:lnTo>
                <a:lnTo>
                  <a:pt x="41148" y="19050"/>
                </a:lnTo>
                <a:lnTo>
                  <a:pt x="39542" y="11626"/>
                </a:lnTo>
                <a:lnTo>
                  <a:pt x="35163" y="5572"/>
                </a:lnTo>
                <a:lnTo>
                  <a:pt x="28664" y="1494"/>
                </a:lnTo>
                <a:lnTo>
                  <a:pt x="20700" y="0"/>
                </a:lnTo>
                <a:close/>
              </a:path>
            </a:pathLst>
          </a:custGeom>
          <a:solidFill>
            <a:srgbClr val="0E4B82"/>
          </a:solidFill>
        </p:spPr>
        <p:txBody>
          <a:bodyPr wrap="square" lIns="0" tIns="0" rIns="0" bIns="0" rtlCol="0"/>
          <a:lstStyle/>
          <a:p/>
        </p:txBody>
      </p:sp>
      <p:sp>
        <p:nvSpPr>
          <p:cNvPr id="39" name="object 39"/>
          <p:cNvSpPr/>
          <p:nvPr/>
        </p:nvSpPr>
        <p:spPr>
          <a:xfrm>
            <a:off x="6420611" y="5317235"/>
            <a:ext cx="44450" cy="38100"/>
          </a:xfrm>
          <a:custGeom>
            <a:avLst/>
            <a:gdLst/>
            <a:ahLst/>
            <a:cxnLst/>
            <a:rect l="l" t="t" r="r" b="b"/>
            <a:pathLst>
              <a:path w="44450" h="38100">
                <a:moveTo>
                  <a:pt x="22225" y="0"/>
                </a:moveTo>
                <a:lnTo>
                  <a:pt x="13555" y="1492"/>
                </a:lnTo>
                <a:lnTo>
                  <a:pt x="6492" y="5556"/>
                </a:lnTo>
                <a:lnTo>
                  <a:pt x="1740" y="11572"/>
                </a:lnTo>
                <a:lnTo>
                  <a:pt x="0" y="18922"/>
                </a:lnTo>
                <a:lnTo>
                  <a:pt x="1740" y="26312"/>
                </a:lnTo>
                <a:lnTo>
                  <a:pt x="6492" y="32416"/>
                </a:lnTo>
                <a:lnTo>
                  <a:pt x="13555" y="36568"/>
                </a:lnTo>
                <a:lnTo>
                  <a:pt x="22225" y="38100"/>
                </a:lnTo>
                <a:lnTo>
                  <a:pt x="30747" y="36568"/>
                </a:lnTo>
                <a:lnTo>
                  <a:pt x="37734" y="32416"/>
                </a:lnTo>
                <a:lnTo>
                  <a:pt x="42459" y="26312"/>
                </a:lnTo>
                <a:lnTo>
                  <a:pt x="44196" y="18922"/>
                </a:lnTo>
                <a:lnTo>
                  <a:pt x="42459" y="11572"/>
                </a:lnTo>
                <a:lnTo>
                  <a:pt x="37734" y="5556"/>
                </a:lnTo>
                <a:lnTo>
                  <a:pt x="30747" y="1492"/>
                </a:lnTo>
                <a:lnTo>
                  <a:pt x="22225" y="0"/>
                </a:lnTo>
                <a:close/>
              </a:path>
            </a:pathLst>
          </a:custGeom>
          <a:solidFill>
            <a:srgbClr val="0E4B82"/>
          </a:solidFill>
        </p:spPr>
        <p:txBody>
          <a:bodyPr wrap="square" lIns="0" tIns="0" rIns="0" bIns="0" rtlCol="0"/>
          <a:lstStyle/>
          <a:p/>
        </p:txBody>
      </p:sp>
      <p:sp>
        <p:nvSpPr>
          <p:cNvPr id="40" name="object 40"/>
          <p:cNvSpPr/>
          <p:nvPr/>
        </p:nvSpPr>
        <p:spPr>
          <a:xfrm>
            <a:off x="6274353" y="5001767"/>
            <a:ext cx="275798" cy="280416"/>
          </a:xfrm>
          <a:prstGeom prst="rect">
            <a:avLst/>
          </a:prstGeom>
          <a:blipFill>
            <a:blip r:embed="rId5" cstate="print"/>
            <a:stretch>
              <a:fillRect/>
            </a:stretch>
          </a:blipFill>
        </p:spPr>
        <p:txBody>
          <a:bodyPr wrap="square" lIns="0" tIns="0" rIns="0" bIns="0" rtlCol="0"/>
          <a:lstStyle/>
          <a:p/>
        </p:txBody>
      </p:sp>
      <p:sp>
        <p:nvSpPr>
          <p:cNvPr id="41" name="object 41"/>
          <p:cNvSpPr/>
          <p:nvPr/>
        </p:nvSpPr>
        <p:spPr>
          <a:xfrm>
            <a:off x="5978652" y="4102608"/>
            <a:ext cx="4677410" cy="596265"/>
          </a:xfrm>
          <a:custGeom>
            <a:avLst/>
            <a:gdLst/>
            <a:ahLst/>
            <a:cxnLst/>
            <a:rect l="l" t="t" r="r" b="b"/>
            <a:pathLst>
              <a:path w="4677409" h="596264">
                <a:moveTo>
                  <a:pt x="0" y="297942"/>
                </a:moveTo>
                <a:lnTo>
                  <a:pt x="3898" y="249603"/>
                </a:lnTo>
                <a:lnTo>
                  <a:pt x="15185" y="203752"/>
                </a:lnTo>
                <a:lnTo>
                  <a:pt x="33247" y="161001"/>
                </a:lnTo>
                <a:lnTo>
                  <a:pt x="57473" y="121962"/>
                </a:lnTo>
                <a:lnTo>
                  <a:pt x="87248" y="87249"/>
                </a:lnTo>
                <a:lnTo>
                  <a:pt x="121962" y="57473"/>
                </a:lnTo>
                <a:lnTo>
                  <a:pt x="161001" y="33247"/>
                </a:lnTo>
                <a:lnTo>
                  <a:pt x="203752" y="15185"/>
                </a:lnTo>
                <a:lnTo>
                  <a:pt x="249603" y="3898"/>
                </a:lnTo>
                <a:lnTo>
                  <a:pt x="297942" y="0"/>
                </a:lnTo>
                <a:lnTo>
                  <a:pt x="4379214" y="0"/>
                </a:lnTo>
                <a:lnTo>
                  <a:pt x="4427552" y="3898"/>
                </a:lnTo>
                <a:lnTo>
                  <a:pt x="4473403" y="15185"/>
                </a:lnTo>
                <a:lnTo>
                  <a:pt x="4516154" y="33247"/>
                </a:lnTo>
                <a:lnTo>
                  <a:pt x="4555193" y="57473"/>
                </a:lnTo>
                <a:lnTo>
                  <a:pt x="4589907" y="87249"/>
                </a:lnTo>
                <a:lnTo>
                  <a:pt x="4619682" y="121962"/>
                </a:lnTo>
                <a:lnTo>
                  <a:pt x="4643908" y="161001"/>
                </a:lnTo>
                <a:lnTo>
                  <a:pt x="4661970" y="203752"/>
                </a:lnTo>
                <a:lnTo>
                  <a:pt x="4673257" y="249603"/>
                </a:lnTo>
                <a:lnTo>
                  <a:pt x="4677156" y="297942"/>
                </a:lnTo>
                <a:lnTo>
                  <a:pt x="4673257" y="346280"/>
                </a:lnTo>
                <a:lnTo>
                  <a:pt x="4661970" y="392131"/>
                </a:lnTo>
                <a:lnTo>
                  <a:pt x="4643908" y="434882"/>
                </a:lnTo>
                <a:lnTo>
                  <a:pt x="4619682" y="473921"/>
                </a:lnTo>
                <a:lnTo>
                  <a:pt x="4589907" y="508635"/>
                </a:lnTo>
                <a:lnTo>
                  <a:pt x="4555193" y="538410"/>
                </a:lnTo>
                <a:lnTo>
                  <a:pt x="4516154" y="562636"/>
                </a:lnTo>
                <a:lnTo>
                  <a:pt x="4473403" y="580698"/>
                </a:lnTo>
                <a:lnTo>
                  <a:pt x="4427552" y="591985"/>
                </a:lnTo>
                <a:lnTo>
                  <a:pt x="4379214" y="595884"/>
                </a:lnTo>
                <a:lnTo>
                  <a:pt x="297942" y="595884"/>
                </a:lnTo>
                <a:lnTo>
                  <a:pt x="249603" y="591985"/>
                </a:lnTo>
                <a:lnTo>
                  <a:pt x="203752" y="580698"/>
                </a:lnTo>
                <a:lnTo>
                  <a:pt x="161001" y="562636"/>
                </a:lnTo>
                <a:lnTo>
                  <a:pt x="121962" y="538410"/>
                </a:lnTo>
                <a:lnTo>
                  <a:pt x="87249" y="508635"/>
                </a:lnTo>
                <a:lnTo>
                  <a:pt x="57473" y="473921"/>
                </a:lnTo>
                <a:lnTo>
                  <a:pt x="33247" y="434882"/>
                </a:lnTo>
                <a:lnTo>
                  <a:pt x="15185" y="392131"/>
                </a:lnTo>
                <a:lnTo>
                  <a:pt x="3898" y="346280"/>
                </a:lnTo>
                <a:lnTo>
                  <a:pt x="0" y="297942"/>
                </a:lnTo>
                <a:close/>
              </a:path>
            </a:pathLst>
          </a:custGeom>
          <a:ln w="12192">
            <a:solidFill>
              <a:srgbClr val="7477BD"/>
            </a:solidFill>
          </a:ln>
        </p:spPr>
        <p:txBody>
          <a:bodyPr wrap="square" lIns="0" tIns="0" rIns="0" bIns="0" rtlCol="0"/>
          <a:lstStyle/>
          <a:p/>
        </p:txBody>
      </p:sp>
      <p:sp>
        <p:nvSpPr>
          <p:cNvPr id="42" name="object 42"/>
          <p:cNvSpPr txBox="1"/>
          <p:nvPr/>
        </p:nvSpPr>
        <p:spPr>
          <a:xfrm>
            <a:off x="7235190" y="4269485"/>
            <a:ext cx="61023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Microsoft JhengHei" panose="020B0604030504040204" charset="-120"/>
                <a:cs typeface="Microsoft JhengHei" panose="020B0604030504040204" charset="-120"/>
              </a:rPr>
              <a:t>广域</a:t>
            </a:r>
            <a:r>
              <a:rPr sz="1600" b="1" spc="-5" dirty="0">
                <a:latin typeface="Trebuchet MS" panose="020B0603020202020204"/>
                <a:cs typeface="Trebuchet MS" panose="020B0603020202020204"/>
              </a:rPr>
              <a:t>IP</a:t>
            </a:r>
            <a:endParaRPr sz="1600">
              <a:latin typeface="Trebuchet MS" panose="020B0603020202020204"/>
              <a:cs typeface="Trebuchet MS" panose="020B0603020202020204"/>
            </a:endParaRPr>
          </a:p>
        </p:txBody>
      </p:sp>
      <p:sp>
        <p:nvSpPr>
          <p:cNvPr id="43" name="object 43"/>
          <p:cNvSpPr txBox="1"/>
          <p:nvPr/>
        </p:nvSpPr>
        <p:spPr>
          <a:xfrm>
            <a:off x="8337931" y="4241419"/>
            <a:ext cx="143827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rebuchet MS" panose="020B0603020202020204"/>
                <a:cs typeface="Trebuchet MS" panose="020B0603020202020204"/>
              </a:rPr>
              <a:t>iMaster</a:t>
            </a:r>
            <a:r>
              <a:rPr sz="1600" b="1" spc="-50" dirty="0">
                <a:latin typeface="Trebuchet MS" panose="020B0603020202020204"/>
                <a:cs typeface="Trebuchet MS" panose="020B0603020202020204"/>
              </a:rPr>
              <a:t> </a:t>
            </a:r>
            <a:r>
              <a:rPr sz="1600" b="1" spc="25" dirty="0">
                <a:latin typeface="Trebuchet MS" panose="020B0603020202020204"/>
                <a:cs typeface="Trebuchet MS" panose="020B0603020202020204"/>
              </a:rPr>
              <a:t>NCE-IP</a:t>
            </a:r>
            <a:endParaRPr sz="1600">
              <a:latin typeface="Trebuchet MS" panose="020B0603020202020204"/>
              <a:cs typeface="Trebuchet MS" panose="020B0603020202020204"/>
            </a:endParaRPr>
          </a:p>
        </p:txBody>
      </p:sp>
      <p:sp>
        <p:nvSpPr>
          <p:cNvPr id="44" name="object 44"/>
          <p:cNvSpPr/>
          <p:nvPr/>
        </p:nvSpPr>
        <p:spPr>
          <a:xfrm>
            <a:off x="6463284" y="4244340"/>
            <a:ext cx="373380" cy="346075"/>
          </a:xfrm>
          <a:custGeom>
            <a:avLst/>
            <a:gdLst/>
            <a:ahLst/>
            <a:cxnLst/>
            <a:rect l="l" t="t" r="r" b="b"/>
            <a:pathLst>
              <a:path w="373379" h="346075">
                <a:moveTo>
                  <a:pt x="264491" y="17272"/>
                </a:moveTo>
                <a:lnTo>
                  <a:pt x="186816" y="17272"/>
                </a:lnTo>
                <a:lnTo>
                  <a:pt x="231400" y="22863"/>
                </a:lnTo>
                <a:lnTo>
                  <a:pt x="271493" y="38636"/>
                </a:lnTo>
                <a:lnTo>
                  <a:pt x="305482" y="63087"/>
                </a:lnTo>
                <a:lnTo>
                  <a:pt x="331756" y="94713"/>
                </a:lnTo>
                <a:lnTo>
                  <a:pt x="348703" y="132012"/>
                </a:lnTo>
                <a:lnTo>
                  <a:pt x="354711" y="173482"/>
                </a:lnTo>
                <a:lnTo>
                  <a:pt x="347679" y="217976"/>
                </a:lnTo>
                <a:lnTo>
                  <a:pt x="327900" y="257832"/>
                </a:lnTo>
                <a:lnTo>
                  <a:pt x="297350" y="290909"/>
                </a:lnTo>
                <a:lnTo>
                  <a:pt x="258004" y="315067"/>
                </a:lnTo>
                <a:lnTo>
                  <a:pt x="211836" y="328168"/>
                </a:lnTo>
                <a:lnTo>
                  <a:pt x="206883" y="328930"/>
                </a:lnTo>
                <a:lnTo>
                  <a:pt x="203454" y="333248"/>
                </a:lnTo>
                <a:lnTo>
                  <a:pt x="204088" y="337947"/>
                </a:lnTo>
                <a:lnTo>
                  <a:pt x="204850" y="342646"/>
                </a:lnTo>
                <a:lnTo>
                  <a:pt x="209676" y="345948"/>
                </a:lnTo>
                <a:lnTo>
                  <a:pt x="214630" y="345186"/>
                </a:lnTo>
                <a:lnTo>
                  <a:pt x="265960" y="330645"/>
                </a:lnTo>
                <a:lnTo>
                  <a:pt x="309682" y="303838"/>
                </a:lnTo>
                <a:lnTo>
                  <a:pt x="343615" y="267132"/>
                </a:lnTo>
                <a:lnTo>
                  <a:pt x="365575" y="222892"/>
                </a:lnTo>
                <a:lnTo>
                  <a:pt x="373380" y="173482"/>
                </a:lnTo>
                <a:lnTo>
                  <a:pt x="366704" y="127426"/>
                </a:lnTo>
                <a:lnTo>
                  <a:pt x="347871" y="86002"/>
                </a:lnTo>
                <a:lnTo>
                  <a:pt x="318674" y="50879"/>
                </a:lnTo>
                <a:lnTo>
                  <a:pt x="280905" y="23725"/>
                </a:lnTo>
                <a:lnTo>
                  <a:pt x="264491" y="17272"/>
                </a:lnTo>
                <a:close/>
              </a:path>
              <a:path w="373379" h="346075">
                <a:moveTo>
                  <a:pt x="186816" y="0"/>
                </a:moveTo>
                <a:lnTo>
                  <a:pt x="137171" y="6209"/>
                </a:lnTo>
                <a:lnTo>
                  <a:pt x="92550" y="23725"/>
                </a:lnTo>
                <a:lnTo>
                  <a:pt x="54737" y="50879"/>
                </a:lnTo>
                <a:lnTo>
                  <a:pt x="25517" y="86002"/>
                </a:lnTo>
                <a:lnTo>
                  <a:pt x="6676" y="127426"/>
                </a:lnTo>
                <a:lnTo>
                  <a:pt x="0" y="173482"/>
                </a:lnTo>
                <a:lnTo>
                  <a:pt x="7841" y="222892"/>
                </a:lnTo>
                <a:lnTo>
                  <a:pt x="29874" y="267132"/>
                </a:lnTo>
                <a:lnTo>
                  <a:pt x="63861" y="303838"/>
                </a:lnTo>
                <a:lnTo>
                  <a:pt x="107565" y="330645"/>
                </a:lnTo>
                <a:lnTo>
                  <a:pt x="158749" y="345186"/>
                </a:lnTo>
                <a:lnTo>
                  <a:pt x="159258" y="345186"/>
                </a:lnTo>
                <a:lnTo>
                  <a:pt x="159638" y="345440"/>
                </a:lnTo>
                <a:lnTo>
                  <a:pt x="164591" y="345440"/>
                </a:lnTo>
                <a:lnTo>
                  <a:pt x="168529" y="342265"/>
                </a:lnTo>
                <a:lnTo>
                  <a:pt x="169290" y="337947"/>
                </a:lnTo>
                <a:lnTo>
                  <a:pt x="170180" y="333248"/>
                </a:lnTo>
                <a:lnTo>
                  <a:pt x="166496" y="328930"/>
                </a:lnTo>
                <a:lnTo>
                  <a:pt x="161543" y="328168"/>
                </a:lnTo>
                <a:lnTo>
                  <a:pt x="115375" y="315067"/>
                </a:lnTo>
                <a:lnTo>
                  <a:pt x="76029" y="290909"/>
                </a:lnTo>
                <a:lnTo>
                  <a:pt x="45479" y="257832"/>
                </a:lnTo>
                <a:lnTo>
                  <a:pt x="25700" y="217976"/>
                </a:lnTo>
                <a:lnTo>
                  <a:pt x="18668" y="173482"/>
                </a:lnTo>
                <a:lnTo>
                  <a:pt x="24677" y="132012"/>
                </a:lnTo>
                <a:lnTo>
                  <a:pt x="41632" y="94713"/>
                </a:lnTo>
                <a:lnTo>
                  <a:pt x="67929" y="63087"/>
                </a:lnTo>
                <a:lnTo>
                  <a:pt x="101962" y="38636"/>
                </a:lnTo>
                <a:lnTo>
                  <a:pt x="142126" y="22863"/>
                </a:lnTo>
                <a:lnTo>
                  <a:pt x="186816" y="17272"/>
                </a:lnTo>
                <a:lnTo>
                  <a:pt x="264491" y="17272"/>
                </a:lnTo>
                <a:lnTo>
                  <a:pt x="236355" y="6209"/>
                </a:lnTo>
                <a:lnTo>
                  <a:pt x="186816" y="0"/>
                </a:lnTo>
                <a:close/>
              </a:path>
            </a:pathLst>
          </a:custGeom>
          <a:solidFill>
            <a:srgbClr val="0E4B82"/>
          </a:solidFill>
        </p:spPr>
        <p:txBody>
          <a:bodyPr wrap="square" lIns="0" tIns="0" rIns="0" bIns="0" rtlCol="0"/>
          <a:lstStyle/>
          <a:p/>
        </p:txBody>
      </p:sp>
      <p:sp>
        <p:nvSpPr>
          <p:cNvPr id="45" name="object 45"/>
          <p:cNvSpPr/>
          <p:nvPr/>
        </p:nvSpPr>
        <p:spPr>
          <a:xfrm>
            <a:off x="6600443" y="4561332"/>
            <a:ext cx="38100" cy="38100"/>
          </a:xfrm>
          <a:custGeom>
            <a:avLst/>
            <a:gdLst/>
            <a:ahLst/>
            <a:cxnLst/>
            <a:rect l="l" t="t" r="r" b="b"/>
            <a:pathLst>
              <a:path w="38100" h="38100">
                <a:moveTo>
                  <a:pt x="19050" y="0"/>
                </a:moveTo>
                <a:lnTo>
                  <a:pt x="11519" y="1494"/>
                </a:lnTo>
                <a:lnTo>
                  <a:pt x="5476" y="5572"/>
                </a:lnTo>
                <a:lnTo>
                  <a:pt x="1458" y="11626"/>
                </a:lnTo>
                <a:lnTo>
                  <a:pt x="0" y="19050"/>
                </a:lnTo>
                <a:lnTo>
                  <a:pt x="1458" y="26473"/>
                </a:lnTo>
                <a:lnTo>
                  <a:pt x="5476" y="32527"/>
                </a:lnTo>
                <a:lnTo>
                  <a:pt x="11519"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0E4B82"/>
          </a:solidFill>
        </p:spPr>
        <p:txBody>
          <a:bodyPr wrap="square" lIns="0" tIns="0" rIns="0" bIns="0" rtlCol="0"/>
          <a:lstStyle/>
          <a:p/>
        </p:txBody>
      </p:sp>
      <p:sp>
        <p:nvSpPr>
          <p:cNvPr id="46" name="object 46"/>
          <p:cNvSpPr/>
          <p:nvPr/>
        </p:nvSpPr>
        <p:spPr>
          <a:xfrm>
            <a:off x="6662928" y="4561332"/>
            <a:ext cx="38100" cy="38100"/>
          </a:xfrm>
          <a:custGeom>
            <a:avLst/>
            <a:gdLst/>
            <a:ahLst/>
            <a:cxnLst/>
            <a:rect l="l" t="t" r="r" b="b"/>
            <a:pathLst>
              <a:path w="38100" h="38100">
                <a:moveTo>
                  <a:pt x="18923" y="0"/>
                </a:moveTo>
                <a:lnTo>
                  <a:pt x="11465" y="1492"/>
                </a:lnTo>
                <a:lnTo>
                  <a:pt x="5460" y="5556"/>
                </a:lnTo>
                <a:lnTo>
                  <a:pt x="1456" y="11572"/>
                </a:lnTo>
                <a:lnTo>
                  <a:pt x="0" y="18923"/>
                </a:lnTo>
                <a:lnTo>
                  <a:pt x="1456" y="26312"/>
                </a:lnTo>
                <a:lnTo>
                  <a:pt x="5460" y="32416"/>
                </a:lnTo>
                <a:lnTo>
                  <a:pt x="11465" y="36568"/>
                </a:lnTo>
                <a:lnTo>
                  <a:pt x="18923" y="38100"/>
                </a:lnTo>
                <a:lnTo>
                  <a:pt x="26312" y="36568"/>
                </a:lnTo>
                <a:lnTo>
                  <a:pt x="32416" y="32416"/>
                </a:lnTo>
                <a:lnTo>
                  <a:pt x="36568" y="26312"/>
                </a:lnTo>
                <a:lnTo>
                  <a:pt x="38100" y="18923"/>
                </a:lnTo>
                <a:lnTo>
                  <a:pt x="36568" y="11572"/>
                </a:lnTo>
                <a:lnTo>
                  <a:pt x="32416" y="5556"/>
                </a:lnTo>
                <a:lnTo>
                  <a:pt x="26312" y="1492"/>
                </a:lnTo>
                <a:lnTo>
                  <a:pt x="18923" y="0"/>
                </a:lnTo>
                <a:close/>
              </a:path>
            </a:pathLst>
          </a:custGeom>
          <a:solidFill>
            <a:srgbClr val="0E4B82"/>
          </a:solidFill>
        </p:spPr>
        <p:txBody>
          <a:bodyPr wrap="square" lIns="0" tIns="0" rIns="0" bIns="0" rtlCol="0"/>
          <a:lstStyle/>
          <a:p/>
        </p:txBody>
      </p:sp>
      <p:sp>
        <p:nvSpPr>
          <p:cNvPr id="47" name="object 47"/>
          <p:cNvSpPr/>
          <p:nvPr/>
        </p:nvSpPr>
        <p:spPr>
          <a:xfrm>
            <a:off x="6583553" y="4248911"/>
            <a:ext cx="155575" cy="320040"/>
          </a:xfrm>
          <a:custGeom>
            <a:avLst/>
            <a:gdLst/>
            <a:ahLst/>
            <a:cxnLst/>
            <a:rect l="l" t="t" r="r" b="b"/>
            <a:pathLst>
              <a:path w="155575" h="320039">
                <a:moveTo>
                  <a:pt x="31496" y="0"/>
                </a:moveTo>
                <a:lnTo>
                  <a:pt x="11810" y="39306"/>
                </a:lnTo>
                <a:lnTo>
                  <a:pt x="0" y="120142"/>
                </a:lnTo>
                <a:lnTo>
                  <a:pt x="4320" y="157957"/>
                </a:lnTo>
                <a:lnTo>
                  <a:pt x="17704" y="199125"/>
                </a:lnTo>
                <a:lnTo>
                  <a:pt x="43305" y="241299"/>
                </a:lnTo>
                <a:lnTo>
                  <a:pt x="84275" y="282133"/>
                </a:lnTo>
                <a:lnTo>
                  <a:pt x="143764" y="319277"/>
                </a:lnTo>
                <a:lnTo>
                  <a:pt x="145923" y="320039"/>
                </a:lnTo>
                <a:lnTo>
                  <a:pt x="149860" y="320039"/>
                </a:lnTo>
                <a:lnTo>
                  <a:pt x="152273" y="318769"/>
                </a:lnTo>
                <a:lnTo>
                  <a:pt x="153670" y="316483"/>
                </a:lnTo>
                <a:lnTo>
                  <a:pt x="155575" y="313055"/>
                </a:lnTo>
                <a:lnTo>
                  <a:pt x="154177" y="308990"/>
                </a:lnTo>
                <a:lnTo>
                  <a:pt x="150622" y="307213"/>
                </a:lnTo>
                <a:lnTo>
                  <a:pt x="102741" y="278749"/>
                </a:lnTo>
                <a:lnTo>
                  <a:pt x="65188" y="245714"/>
                </a:lnTo>
                <a:lnTo>
                  <a:pt x="37986" y="208229"/>
                </a:lnTo>
                <a:lnTo>
                  <a:pt x="21159" y="166415"/>
                </a:lnTo>
                <a:lnTo>
                  <a:pt x="14731" y="120395"/>
                </a:lnTo>
                <a:lnTo>
                  <a:pt x="17783" y="77785"/>
                </a:lnTo>
                <a:lnTo>
                  <a:pt x="26003" y="43068"/>
                </a:lnTo>
                <a:lnTo>
                  <a:pt x="34555" y="19615"/>
                </a:lnTo>
                <a:lnTo>
                  <a:pt x="38607" y="10794"/>
                </a:lnTo>
                <a:lnTo>
                  <a:pt x="40258" y="7493"/>
                </a:lnTo>
                <a:lnTo>
                  <a:pt x="38989" y="3301"/>
                </a:lnTo>
                <a:lnTo>
                  <a:pt x="35432" y="1777"/>
                </a:lnTo>
                <a:lnTo>
                  <a:pt x="31496" y="0"/>
                </a:lnTo>
                <a:close/>
              </a:path>
            </a:pathLst>
          </a:custGeom>
          <a:solidFill>
            <a:srgbClr val="0E4B82"/>
          </a:solidFill>
        </p:spPr>
        <p:txBody>
          <a:bodyPr wrap="square" lIns="0" tIns="0" rIns="0" bIns="0" rtlCol="0"/>
          <a:lstStyle/>
          <a:p/>
        </p:txBody>
      </p:sp>
      <p:sp>
        <p:nvSpPr>
          <p:cNvPr id="48" name="object 48"/>
          <p:cNvSpPr/>
          <p:nvPr/>
        </p:nvSpPr>
        <p:spPr>
          <a:xfrm>
            <a:off x="6527292" y="4284565"/>
            <a:ext cx="292735" cy="207010"/>
          </a:xfrm>
          <a:custGeom>
            <a:avLst/>
            <a:gdLst/>
            <a:ahLst/>
            <a:cxnLst/>
            <a:rect l="l" t="t" r="r" b="b"/>
            <a:pathLst>
              <a:path w="292734" h="207010">
                <a:moveTo>
                  <a:pt x="130445" y="13733"/>
                </a:moveTo>
                <a:lnTo>
                  <a:pt x="27553" y="13733"/>
                </a:lnTo>
                <a:lnTo>
                  <a:pt x="57705" y="13940"/>
                </a:lnTo>
                <a:lnTo>
                  <a:pt x="95740" y="18432"/>
                </a:lnTo>
                <a:lnTo>
                  <a:pt x="138049" y="29878"/>
                </a:lnTo>
                <a:lnTo>
                  <a:pt x="179151" y="49815"/>
                </a:lnTo>
                <a:lnTo>
                  <a:pt x="213700" y="76964"/>
                </a:lnTo>
                <a:lnTo>
                  <a:pt x="241604" y="111251"/>
                </a:lnTo>
                <a:lnTo>
                  <a:pt x="262773" y="152603"/>
                </a:lnTo>
                <a:lnTo>
                  <a:pt x="277113" y="200947"/>
                </a:lnTo>
                <a:lnTo>
                  <a:pt x="278002" y="204376"/>
                </a:lnTo>
                <a:lnTo>
                  <a:pt x="281050" y="206662"/>
                </a:lnTo>
                <a:lnTo>
                  <a:pt x="284860" y="206662"/>
                </a:lnTo>
                <a:lnTo>
                  <a:pt x="285368" y="206408"/>
                </a:lnTo>
                <a:lnTo>
                  <a:pt x="286003" y="206408"/>
                </a:lnTo>
                <a:lnTo>
                  <a:pt x="289813" y="205646"/>
                </a:lnTo>
                <a:lnTo>
                  <a:pt x="292607" y="201963"/>
                </a:lnTo>
                <a:lnTo>
                  <a:pt x="291718" y="198407"/>
                </a:lnTo>
                <a:lnTo>
                  <a:pt x="276378" y="147276"/>
                </a:lnTo>
                <a:lnTo>
                  <a:pt x="253850" y="103515"/>
                </a:lnTo>
                <a:lnTo>
                  <a:pt x="224172" y="67209"/>
                </a:lnTo>
                <a:lnTo>
                  <a:pt x="187379" y="38444"/>
                </a:lnTo>
                <a:lnTo>
                  <a:pt x="143509" y="17305"/>
                </a:lnTo>
                <a:lnTo>
                  <a:pt x="130445" y="13733"/>
                </a:lnTo>
                <a:close/>
              </a:path>
              <a:path w="292734" h="207010">
                <a:moveTo>
                  <a:pt x="26656" y="0"/>
                </a:moveTo>
                <a:lnTo>
                  <a:pt x="6857" y="1557"/>
                </a:lnTo>
                <a:lnTo>
                  <a:pt x="2793" y="2065"/>
                </a:lnTo>
                <a:lnTo>
                  <a:pt x="0" y="5367"/>
                </a:lnTo>
                <a:lnTo>
                  <a:pt x="507" y="9304"/>
                </a:lnTo>
                <a:lnTo>
                  <a:pt x="1142" y="13114"/>
                </a:lnTo>
                <a:lnTo>
                  <a:pt x="4699" y="15781"/>
                </a:lnTo>
                <a:lnTo>
                  <a:pt x="8889" y="15146"/>
                </a:lnTo>
                <a:lnTo>
                  <a:pt x="27553" y="13733"/>
                </a:lnTo>
                <a:lnTo>
                  <a:pt x="130445" y="13733"/>
                </a:lnTo>
                <a:lnTo>
                  <a:pt x="98780" y="5076"/>
                </a:lnTo>
                <a:lnTo>
                  <a:pt x="58562" y="240"/>
                </a:lnTo>
                <a:lnTo>
                  <a:pt x="26656" y="0"/>
                </a:lnTo>
                <a:close/>
              </a:path>
            </a:pathLst>
          </a:custGeom>
          <a:solidFill>
            <a:srgbClr val="0E4B82"/>
          </a:solidFill>
        </p:spPr>
        <p:txBody>
          <a:bodyPr wrap="square" lIns="0" tIns="0" rIns="0" bIns="0" rtlCol="0"/>
          <a:lstStyle/>
          <a:p/>
        </p:txBody>
      </p:sp>
      <p:sp>
        <p:nvSpPr>
          <p:cNvPr id="49" name="object 49"/>
          <p:cNvSpPr/>
          <p:nvPr/>
        </p:nvSpPr>
        <p:spPr>
          <a:xfrm>
            <a:off x="6467855" y="4387596"/>
            <a:ext cx="367665" cy="104139"/>
          </a:xfrm>
          <a:custGeom>
            <a:avLst/>
            <a:gdLst/>
            <a:ahLst/>
            <a:cxnLst/>
            <a:rect l="l" t="t" r="r" b="b"/>
            <a:pathLst>
              <a:path w="367665" h="104139">
                <a:moveTo>
                  <a:pt x="5842" y="24764"/>
                </a:moveTo>
                <a:lnTo>
                  <a:pt x="2794" y="27685"/>
                </a:lnTo>
                <a:lnTo>
                  <a:pt x="0" y="30225"/>
                </a:lnTo>
                <a:lnTo>
                  <a:pt x="0" y="34670"/>
                </a:lnTo>
                <a:lnTo>
                  <a:pt x="50942" y="71580"/>
                </a:lnTo>
                <a:lnTo>
                  <a:pt x="103324" y="93684"/>
                </a:lnTo>
                <a:lnTo>
                  <a:pt x="170434" y="103631"/>
                </a:lnTo>
                <a:lnTo>
                  <a:pt x="172085" y="103631"/>
                </a:lnTo>
                <a:lnTo>
                  <a:pt x="222061" y="97615"/>
                </a:lnTo>
                <a:lnTo>
                  <a:pt x="244214" y="89788"/>
                </a:lnTo>
                <a:lnTo>
                  <a:pt x="170434" y="89788"/>
                </a:lnTo>
                <a:lnTo>
                  <a:pt x="107382" y="80192"/>
                </a:lnTo>
                <a:lnTo>
                  <a:pt x="57784" y="59023"/>
                </a:lnTo>
                <a:lnTo>
                  <a:pt x="25237" y="37711"/>
                </a:lnTo>
                <a:lnTo>
                  <a:pt x="13335" y="27685"/>
                </a:lnTo>
                <a:lnTo>
                  <a:pt x="10541" y="25018"/>
                </a:lnTo>
                <a:lnTo>
                  <a:pt x="5842" y="24764"/>
                </a:lnTo>
                <a:close/>
              </a:path>
              <a:path w="367665" h="104139">
                <a:moveTo>
                  <a:pt x="361188" y="0"/>
                </a:moveTo>
                <a:lnTo>
                  <a:pt x="356489" y="0"/>
                </a:lnTo>
                <a:lnTo>
                  <a:pt x="353695" y="2920"/>
                </a:lnTo>
                <a:lnTo>
                  <a:pt x="310030" y="40532"/>
                </a:lnTo>
                <a:lnTo>
                  <a:pt x="265080" y="67595"/>
                </a:lnTo>
                <a:lnTo>
                  <a:pt x="219035" y="84038"/>
                </a:lnTo>
                <a:lnTo>
                  <a:pt x="172085" y="89788"/>
                </a:lnTo>
                <a:lnTo>
                  <a:pt x="244214" y="89788"/>
                </a:lnTo>
                <a:lnTo>
                  <a:pt x="270906" y="80359"/>
                </a:lnTo>
                <a:lnTo>
                  <a:pt x="318442" y="51911"/>
                </a:lnTo>
                <a:lnTo>
                  <a:pt x="364490" y="12318"/>
                </a:lnTo>
                <a:lnTo>
                  <a:pt x="367284" y="9651"/>
                </a:lnTo>
                <a:lnTo>
                  <a:pt x="367284" y="5206"/>
                </a:lnTo>
                <a:lnTo>
                  <a:pt x="364236" y="2666"/>
                </a:lnTo>
                <a:lnTo>
                  <a:pt x="361188" y="0"/>
                </a:lnTo>
                <a:close/>
              </a:path>
            </a:pathLst>
          </a:custGeom>
          <a:solidFill>
            <a:srgbClr val="0E4B82"/>
          </a:solidFill>
        </p:spPr>
        <p:txBody>
          <a:bodyPr wrap="square" lIns="0" tIns="0" rIns="0" bIns="0" rtlCol="0"/>
          <a:lstStyle/>
          <a:p/>
        </p:txBody>
      </p:sp>
      <p:sp>
        <p:nvSpPr>
          <p:cNvPr id="50" name="object 50"/>
          <p:cNvSpPr/>
          <p:nvPr/>
        </p:nvSpPr>
        <p:spPr>
          <a:xfrm>
            <a:off x="6539515" y="4277867"/>
            <a:ext cx="224154" cy="277495"/>
          </a:xfrm>
          <a:custGeom>
            <a:avLst/>
            <a:gdLst/>
            <a:ahLst/>
            <a:cxnLst/>
            <a:rect l="l" t="t" r="r" b="b"/>
            <a:pathLst>
              <a:path w="224154" h="277495">
                <a:moveTo>
                  <a:pt x="218408" y="0"/>
                </a:moveTo>
                <a:lnTo>
                  <a:pt x="155263" y="16605"/>
                </a:lnTo>
                <a:lnTo>
                  <a:pt x="108303" y="38697"/>
                </a:lnTo>
                <a:lnTo>
                  <a:pt x="71977" y="65262"/>
                </a:lnTo>
                <a:lnTo>
                  <a:pt x="44921" y="94525"/>
                </a:lnTo>
                <a:lnTo>
                  <a:pt x="13176" y="154050"/>
                </a:lnTo>
                <a:lnTo>
                  <a:pt x="2706" y="197822"/>
                </a:lnTo>
                <a:lnTo>
                  <a:pt x="0" y="234854"/>
                </a:lnTo>
                <a:lnTo>
                  <a:pt x="1246" y="260885"/>
                </a:lnTo>
                <a:lnTo>
                  <a:pt x="2635" y="271652"/>
                </a:lnTo>
                <a:lnTo>
                  <a:pt x="3143" y="275081"/>
                </a:lnTo>
                <a:lnTo>
                  <a:pt x="6572" y="277367"/>
                </a:lnTo>
                <a:lnTo>
                  <a:pt x="11271" y="277367"/>
                </a:lnTo>
                <a:lnTo>
                  <a:pt x="15462" y="276605"/>
                </a:lnTo>
                <a:lnTo>
                  <a:pt x="18002" y="272922"/>
                </a:lnTo>
                <a:lnTo>
                  <a:pt x="17367" y="269366"/>
                </a:lnTo>
                <a:lnTo>
                  <a:pt x="16059" y="259933"/>
                </a:lnTo>
                <a:lnTo>
                  <a:pt x="17492" y="199965"/>
                </a:lnTo>
                <a:lnTo>
                  <a:pt x="27400" y="158241"/>
                </a:lnTo>
                <a:lnTo>
                  <a:pt x="47755" y="115444"/>
                </a:lnTo>
                <a:lnTo>
                  <a:pt x="77042" y="79601"/>
                </a:lnTo>
                <a:lnTo>
                  <a:pt x="115136" y="50781"/>
                </a:lnTo>
                <a:lnTo>
                  <a:pt x="161918" y="29051"/>
                </a:lnTo>
                <a:lnTo>
                  <a:pt x="217265" y="14477"/>
                </a:lnTo>
                <a:lnTo>
                  <a:pt x="221202" y="13715"/>
                </a:lnTo>
                <a:lnTo>
                  <a:pt x="223996" y="10032"/>
                </a:lnTo>
                <a:lnTo>
                  <a:pt x="223107" y="6222"/>
                </a:lnTo>
                <a:lnTo>
                  <a:pt x="222345" y="2539"/>
                </a:lnTo>
                <a:lnTo>
                  <a:pt x="218408" y="0"/>
                </a:lnTo>
                <a:close/>
              </a:path>
            </a:pathLst>
          </a:custGeom>
          <a:solidFill>
            <a:srgbClr val="0E4B82"/>
          </a:solidFill>
        </p:spPr>
        <p:txBody>
          <a:bodyPr wrap="square" lIns="0" tIns="0" rIns="0" bIns="0" rtlCol="0"/>
          <a:lstStyle/>
          <a:p/>
        </p:txBody>
      </p:sp>
      <p:sp>
        <p:nvSpPr>
          <p:cNvPr id="51" name="object 51"/>
          <p:cNvSpPr/>
          <p:nvPr/>
        </p:nvSpPr>
        <p:spPr>
          <a:xfrm>
            <a:off x="6612635" y="4465320"/>
            <a:ext cx="35560" cy="35560"/>
          </a:xfrm>
          <a:custGeom>
            <a:avLst/>
            <a:gdLst/>
            <a:ahLst/>
            <a:cxnLst/>
            <a:rect l="l" t="t" r="r" b="b"/>
            <a:pathLst>
              <a:path w="35559" h="35560">
                <a:moveTo>
                  <a:pt x="26924" y="0"/>
                </a:moveTo>
                <a:lnTo>
                  <a:pt x="7874" y="0"/>
                </a:lnTo>
                <a:lnTo>
                  <a:pt x="0" y="7873"/>
                </a:lnTo>
                <a:lnTo>
                  <a:pt x="0" y="26923"/>
                </a:lnTo>
                <a:lnTo>
                  <a:pt x="7874" y="35051"/>
                </a:lnTo>
                <a:lnTo>
                  <a:pt x="26924" y="35051"/>
                </a:lnTo>
                <a:lnTo>
                  <a:pt x="35052" y="26923"/>
                </a:lnTo>
                <a:lnTo>
                  <a:pt x="35052" y="7873"/>
                </a:lnTo>
                <a:lnTo>
                  <a:pt x="26924" y="0"/>
                </a:lnTo>
                <a:close/>
              </a:path>
            </a:pathLst>
          </a:custGeom>
          <a:solidFill>
            <a:srgbClr val="0E4B82"/>
          </a:solidFill>
        </p:spPr>
        <p:txBody>
          <a:bodyPr wrap="square" lIns="0" tIns="0" rIns="0" bIns="0" rtlCol="0"/>
          <a:lstStyle/>
          <a:p/>
        </p:txBody>
      </p:sp>
      <p:sp>
        <p:nvSpPr>
          <p:cNvPr id="52" name="object 52"/>
          <p:cNvSpPr/>
          <p:nvPr/>
        </p:nvSpPr>
        <p:spPr>
          <a:xfrm>
            <a:off x="6774180" y="4407408"/>
            <a:ext cx="35560" cy="32384"/>
          </a:xfrm>
          <a:custGeom>
            <a:avLst/>
            <a:gdLst/>
            <a:ahLst/>
            <a:cxnLst/>
            <a:rect l="l" t="t" r="r" b="b"/>
            <a:pathLst>
              <a:path w="35559" h="32385">
                <a:moveTo>
                  <a:pt x="26924" y="0"/>
                </a:moveTo>
                <a:lnTo>
                  <a:pt x="7493" y="0"/>
                </a:lnTo>
                <a:lnTo>
                  <a:pt x="0" y="7112"/>
                </a:lnTo>
                <a:lnTo>
                  <a:pt x="0" y="24892"/>
                </a:lnTo>
                <a:lnTo>
                  <a:pt x="7493" y="32004"/>
                </a:lnTo>
                <a:lnTo>
                  <a:pt x="26924" y="32004"/>
                </a:lnTo>
                <a:lnTo>
                  <a:pt x="35051" y="24892"/>
                </a:lnTo>
                <a:lnTo>
                  <a:pt x="35051" y="7112"/>
                </a:lnTo>
                <a:lnTo>
                  <a:pt x="26924" y="0"/>
                </a:lnTo>
                <a:close/>
              </a:path>
            </a:pathLst>
          </a:custGeom>
          <a:solidFill>
            <a:srgbClr val="0E4B82"/>
          </a:solidFill>
        </p:spPr>
        <p:txBody>
          <a:bodyPr wrap="square" lIns="0" tIns="0" rIns="0" bIns="0" rtlCol="0"/>
          <a:lstStyle/>
          <a:p/>
        </p:txBody>
      </p:sp>
      <p:sp>
        <p:nvSpPr>
          <p:cNvPr id="53" name="object 53"/>
          <p:cNvSpPr/>
          <p:nvPr/>
        </p:nvSpPr>
        <p:spPr>
          <a:xfrm>
            <a:off x="6655307" y="4294632"/>
            <a:ext cx="35560" cy="32384"/>
          </a:xfrm>
          <a:custGeom>
            <a:avLst/>
            <a:gdLst/>
            <a:ahLst/>
            <a:cxnLst/>
            <a:rect l="l" t="t" r="r" b="b"/>
            <a:pathLst>
              <a:path w="35559" h="32385">
                <a:moveTo>
                  <a:pt x="27177" y="0"/>
                </a:moveTo>
                <a:lnTo>
                  <a:pt x="7874" y="0"/>
                </a:lnTo>
                <a:lnTo>
                  <a:pt x="0" y="7112"/>
                </a:lnTo>
                <a:lnTo>
                  <a:pt x="0" y="24892"/>
                </a:lnTo>
                <a:lnTo>
                  <a:pt x="7874" y="32004"/>
                </a:lnTo>
                <a:lnTo>
                  <a:pt x="27177" y="32004"/>
                </a:lnTo>
                <a:lnTo>
                  <a:pt x="35051" y="24892"/>
                </a:lnTo>
                <a:lnTo>
                  <a:pt x="35051" y="7112"/>
                </a:lnTo>
                <a:lnTo>
                  <a:pt x="27177" y="0"/>
                </a:lnTo>
                <a:close/>
              </a:path>
            </a:pathLst>
          </a:custGeom>
          <a:solidFill>
            <a:srgbClr val="0E4B82"/>
          </a:solidFill>
        </p:spPr>
        <p:txBody>
          <a:bodyPr wrap="square" lIns="0" tIns="0" rIns="0" bIns="0" rtlCol="0"/>
          <a:lstStyle/>
          <a:p/>
        </p:txBody>
      </p:sp>
      <p:sp>
        <p:nvSpPr>
          <p:cNvPr id="54" name="object 54"/>
          <p:cNvSpPr/>
          <p:nvPr/>
        </p:nvSpPr>
        <p:spPr>
          <a:xfrm>
            <a:off x="6582156" y="4277867"/>
            <a:ext cx="35560" cy="33655"/>
          </a:xfrm>
          <a:custGeom>
            <a:avLst/>
            <a:gdLst/>
            <a:ahLst/>
            <a:cxnLst/>
            <a:rect l="l" t="t" r="r" b="b"/>
            <a:pathLst>
              <a:path w="35559" h="33654">
                <a:moveTo>
                  <a:pt x="27177" y="0"/>
                </a:moveTo>
                <a:lnTo>
                  <a:pt x="7874" y="0"/>
                </a:lnTo>
                <a:lnTo>
                  <a:pt x="0" y="7492"/>
                </a:lnTo>
                <a:lnTo>
                  <a:pt x="0" y="26034"/>
                </a:lnTo>
                <a:lnTo>
                  <a:pt x="7874" y="33527"/>
                </a:lnTo>
                <a:lnTo>
                  <a:pt x="27177" y="33527"/>
                </a:lnTo>
                <a:lnTo>
                  <a:pt x="35051" y="26034"/>
                </a:lnTo>
                <a:lnTo>
                  <a:pt x="35051" y="7492"/>
                </a:lnTo>
                <a:lnTo>
                  <a:pt x="27177" y="0"/>
                </a:lnTo>
                <a:close/>
              </a:path>
            </a:pathLst>
          </a:custGeom>
          <a:solidFill>
            <a:srgbClr val="0E4B82"/>
          </a:solidFill>
        </p:spPr>
        <p:txBody>
          <a:bodyPr wrap="square" lIns="0" tIns="0" rIns="0" bIns="0" rtlCol="0"/>
          <a:lstStyle/>
          <a:p/>
        </p:txBody>
      </p:sp>
      <p:sp>
        <p:nvSpPr>
          <p:cNvPr id="55" name="object 55"/>
          <p:cNvSpPr/>
          <p:nvPr/>
        </p:nvSpPr>
        <p:spPr>
          <a:xfrm>
            <a:off x="6571488" y="4360164"/>
            <a:ext cx="36830" cy="35560"/>
          </a:xfrm>
          <a:custGeom>
            <a:avLst/>
            <a:gdLst/>
            <a:ahLst/>
            <a:cxnLst/>
            <a:rect l="l" t="t" r="r" b="b"/>
            <a:pathLst>
              <a:path w="36829" h="35560">
                <a:moveTo>
                  <a:pt x="28193" y="0"/>
                </a:moveTo>
                <a:lnTo>
                  <a:pt x="8127" y="0"/>
                </a:lnTo>
                <a:lnTo>
                  <a:pt x="0" y="8128"/>
                </a:lnTo>
                <a:lnTo>
                  <a:pt x="0" y="27178"/>
                </a:lnTo>
                <a:lnTo>
                  <a:pt x="8127" y="35052"/>
                </a:lnTo>
                <a:lnTo>
                  <a:pt x="28193" y="35052"/>
                </a:lnTo>
                <a:lnTo>
                  <a:pt x="36575" y="27178"/>
                </a:lnTo>
                <a:lnTo>
                  <a:pt x="36575" y="8128"/>
                </a:lnTo>
                <a:lnTo>
                  <a:pt x="28193" y="0"/>
                </a:lnTo>
                <a:close/>
              </a:path>
            </a:pathLst>
          </a:custGeom>
          <a:solidFill>
            <a:srgbClr val="0E4B82"/>
          </a:solidFill>
        </p:spPr>
        <p:txBody>
          <a:bodyPr wrap="square" lIns="0" tIns="0" rIns="0" bIns="0" rtlCol="0"/>
          <a:lstStyle/>
          <a:p/>
        </p:txBody>
      </p:sp>
      <p:sp>
        <p:nvSpPr>
          <p:cNvPr id="56" name="object 56"/>
          <p:cNvSpPr/>
          <p:nvPr/>
        </p:nvSpPr>
        <p:spPr>
          <a:xfrm>
            <a:off x="6534911" y="4448555"/>
            <a:ext cx="35560" cy="33655"/>
          </a:xfrm>
          <a:custGeom>
            <a:avLst/>
            <a:gdLst/>
            <a:ahLst/>
            <a:cxnLst/>
            <a:rect l="l" t="t" r="r" b="b"/>
            <a:pathLst>
              <a:path w="35559" h="33654">
                <a:moveTo>
                  <a:pt x="27178" y="0"/>
                </a:moveTo>
                <a:lnTo>
                  <a:pt x="7874" y="0"/>
                </a:lnTo>
                <a:lnTo>
                  <a:pt x="0" y="7493"/>
                </a:lnTo>
                <a:lnTo>
                  <a:pt x="0" y="25781"/>
                </a:lnTo>
                <a:lnTo>
                  <a:pt x="7874" y="33528"/>
                </a:lnTo>
                <a:lnTo>
                  <a:pt x="27178" y="33528"/>
                </a:lnTo>
                <a:lnTo>
                  <a:pt x="35052" y="25781"/>
                </a:lnTo>
                <a:lnTo>
                  <a:pt x="35052" y="7493"/>
                </a:lnTo>
                <a:lnTo>
                  <a:pt x="27178" y="0"/>
                </a:lnTo>
                <a:close/>
              </a:path>
            </a:pathLst>
          </a:custGeom>
          <a:solidFill>
            <a:srgbClr val="0E4B82"/>
          </a:solidFill>
        </p:spPr>
        <p:txBody>
          <a:bodyPr wrap="square" lIns="0" tIns="0" rIns="0" bIns="0" rtlCol="0"/>
          <a:lstStyle/>
          <a:p/>
        </p:txBody>
      </p:sp>
      <p:sp>
        <p:nvSpPr>
          <p:cNvPr id="57" name="object 57"/>
          <p:cNvSpPr txBox="1"/>
          <p:nvPr/>
        </p:nvSpPr>
        <p:spPr>
          <a:xfrm>
            <a:off x="10535157" y="6110122"/>
            <a:ext cx="1036319" cy="239395"/>
          </a:xfrm>
          <a:prstGeom prst="rect">
            <a:avLst/>
          </a:prstGeom>
        </p:spPr>
        <p:txBody>
          <a:bodyPr vert="horz" wrap="square" lIns="0" tIns="12700" rIns="0" bIns="0" rtlCol="0">
            <a:spAutoFit/>
          </a:bodyPr>
          <a:lstStyle/>
          <a:p>
            <a:pPr marL="12700">
              <a:lnSpc>
                <a:spcPct val="100000"/>
              </a:lnSpc>
              <a:spcBef>
                <a:spcPts val="100"/>
              </a:spcBef>
            </a:pPr>
            <a:r>
              <a:rPr sz="1400" b="1" spc="-105" dirty="0">
                <a:solidFill>
                  <a:srgbClr val="FF0000"/>
                </a:solidFill>
                <a:latin typeface="Trebuchet MS" panose="020B0603020202020204"/>
                <a:cs typeface="Trebuchet MS" panose="020B0603020202020204"/>
              </a:rPr>
              <a:t>*</a:t>
            </a:r>
            <a:r>
              <a:rPr sz="1400" b="1" spc="-55" dirty="0">
                <a:solidFill>
                  <a:srgbClr val="FF0000"/>
                </a:solidFill>
                <a:latin typeface="Trebuchet MS" panose="020B0603020202020204"/>
                <a:cs typeface="Trebuchet MS" panose="020B0603020202020204"/>
              </a:rPr>
              <a:t> </a:t>
            </a:r>
            <a:r>
              <a:rPr sz="1400" dirty="0">
                <a:latin typeface="宋体" panose="02010600030101010101" pitchFamily="2" charset="-122"/>
                <a:cs typeface="宋体" panose="02010600030101010101" pitchFamily="2" charset="-122"/>
              </a:rPr>
              <a:t>本课程介绍</a:t>
            </a:r>
            <a:endParaRPr sz="1400">
              <a:latin typeface="宋体" panose="02010600030101010101" pitchFamily="2" charset="-122"/>
              <a:cs typeface="宋体" panose="02010600030101010101" pitchFamily="2" charset="-122"/>
            </a:endParaRPr>
          </a:p>
        </p:txBody>
      </p:sp>
      <p:sp>
        <p:nvSpPr>
          <p:cNvPr id="58" name="object 58"/>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21</a:t>
            </a:r>
            <a:r>
              <a:rPr spc="40" dirty="0"/>
              <a:t>页</a:t>
            </a:r>
            <a:endParaRPr spc="40" dirty="0"/>
          </a:p>
        </p:txBody>
      </p:sp>
      <p:sp>
        <p:nvSpPr>
          <p:cNvPr id="59" name="object 5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5620" y="846836"/>
            <a:ext cx="7919084" cy="513715"/>
          </a:xfrm>
          <a:prstGeom prst="rect">
            <a:avLst/>
          </a:prstGeom>
        </p:spPr>
        <p:txBody>
          <a:bodyPr vert="horz" wrap="square" lIns="0" tIns="13335" rIns="0" bIns="0" rtlCol="0">
            <a:spAutoFit/>
          </a:bodyPr>
          <a:lstStyle/>
          <a:p>
            <a:pPr marL="12700">
              <a:lnSpc>
                <a:spcPct val="100000"/>
              </a:lnSpc>
              <a:spcBef>
                <a:spcPts val="105"/>
              </a:spcBef>
            </a:pPr>
            <a:r>
              <a:rPr spc="10" dirty="0"/>
              <a:t>华为数据中</a:t>
            </a:r>
            <a:r>
              <a:rPr dirty="0"/>
              <a:t>心</a:t>
            </a:r>
            <a:r>
              <a:rPr spc="-65" dirty="0">
                <a:latin typeface="Trebuchet MS" panose="020B0603020202020204"/>
                <a:cs typeface="Trebuchet MS" panose="020B0603020202020204"/>
              </a:rPr>
              <a:t>CloudFabric</a:t>
            </a:r>
            <a:r>
              <a:rPr spc="5" dirty="0"/>
              <a:t>自动驾</a:t>
            </a:r>
            <a:r>
              <a:rPr dirty="0"/>
              <a:t>驶</a:t>
            </a:r>
            <a:r>
              <a:rPr spc="5" dirty="0"/>
              <a:t>解决</a:t>
            </a:r>
            <a:r>
              <a:rPr dirty="0"/>
              <a:t>方案</a:t>
            </a:r>
            <a:endParaRPr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3081527" y="5754623"/>
            <a:ext cx="243840" cy="403860"/>
          </a:xfrm>
          <a:custGeom>
            <a:avLst/>
            <a:gdLst/>
            <a:ahLst/>
            <a:cxnLst/>
            <a:rect l="l" t="t" r="r" b="b"/>
            <a:pathLst>
              <a:path w="243839" h="403860">
                <a:moveTo>
                  <a:pt x="237362" y="402589"/>
                </a:moveTo>
                <a:lnTo>
                  <a:pt x="6350" y="402589"/>
                </a:lnTo>
                <a:lnTo>
                  <a:pt x="6985" y="403859"/>
                </a:lnTo>
                <a:lnTo>
                  <a:pt x="236855" y="403859"/>
                </a:lnTo>
                <a:lnTo>
                  <a:pt x="237362" y="402589"/>
                </a:lnTo>
                <a:close/>
              </a:path>
              <a:path w="243839" h="403860">
                <a:moveTo>
                  <a:pt x="239395" y="401319"/>
                </a:moveTo>
                <a:lnTo>
                  <a:pt x="4445" y="401319"/>
                </a:lnTo>
                <a:lnTo>
                  <a:pt x="4826" y="402589"/>
                </a:lnTo>
                <a:lnTo>
                  <a:pt x="239013" y="402589"/>
                </a:lnTo>
                <a:lnTo>
                  <a:pt x="239395" y="401319"/>
                </a:lnTo>
                <a:close/>
              </a:path>
              <a:path w="243839" h="403860">
                <a:moveTo>
                  <a:pt x="241173" y="400050"/>
                </a:moveTo>
                <a:lnTo>
                  <a:pt x="2667" y="400050"/>
                </a:lnTo>
                <a:lnTo>
                  <a:pt x="3429" y="401319"/>
                </a:lnTo>
                <a:lnTo>
                  <a:pt x="240411" y="401319"/>
                </a:lnTo>
                <a:lnTo>
                  <a:pt x="241173" y="400050"/>
                </a:lnTo>
                <a:close/>
              </a:path>
              <a:path w="243839" h="403860">
                <a:moveTo>
                  <a:pt x="242443" y="398780"/>
                </a:moveTo>
                <a:lnTo>
                  <a:pt x="1651" y="398780"/>
                </a:lnTo>
                <a:lnTo>
                  <a:pt x="1905" y="400050"/>
                </a:lnTo>
                <a:lnTo>
                  <a:pt x="241935" y="400050"/>
                </a:lnTo>
                <a:lnTo>
                  <a:pt x="242443" y="398780"/>
                </a:lnTo>
                <a:close/>
              </a:path>
              <a:path w="243839" h="403860">
                <a:moveTo>
                  <a:pt x="243077" y="397509"/>
                </a:moveTo>
                <a:lnTo>
                  <a:pt x="762" y="397509"/>
                </a:lnTo>
                <a:lnTo>
                  <a:pt x="1270" y="398780"/>
                </a:lnTo>
                <a:lnTo>
                  <a:pt x="242824" y="398780"/>
                </a:lnTo>
                <a:lnTo>
                  <a:pt x="243077" y="397509"/>
                </a:lnTo>
                <a:close/>
              </a:path>
              <a:path w="243839" h="403860">
                <a:moveTo>
                  <a:pt x="243459" y="7619"/>
                </a:moveTo>
                <a:lnTo>
                  <a:pt x="381" y="7619"/>
                </a:lnTo>
                <a:lnTo>
                  <a:pt x="127" y="8889"/>
                </a:lnTo>
                <a:lnTo>
                  <a:pt x="0" y="10159"/>
                </a:lnTo>
                <a:lnTo>
                  <a:pt x="0" y="394969"/>
                </a:lnTo>
                <a:lnTo>
                  <a:pt x="127" y="396239"/>
                </a:lnTo>
                <a:lnTo>
                  <a:pt x="381" y="397509"/>
                </a:lnTo>
                <a:lnTo>
                  <a:pt x="243459" y="397509"/>
                </a:lnTo>
                <a:lnTo>
                  <a:pt x="243712" y="396239"/>
                </a:lnTo>
                <a:lnTo>
                  <a:pt x="243839" y="373380"/>
                </a:lnTo>
                <a:lnTo>
                  <a:pt x="116332" y="373380"/>
                </a:lnTo>
                <a:lnTo>
                  <a:pt x="114808" y="372109"/>
                </a:lnTo>
                <a:lnTo>
                  <a:pt x="113411" y="372109"/>
                </a:lnTo>
                <a:lnTo>
                  <a:pt x="112141" y="370839"/>
                </a:lnTo>
                <a:lnTo>
                  <a:pt x="110871" y="370839"/>
                </a:lnTo>
                <a:lnTo>
                  <a:pt x="110236" y="369569"/>
                </a:lnTo>
                <a:lnTo>
                  <a:pt x="109220" y="369569"/>
                </a:lnTo>
                <a:lnTo>
                  <a:pt x="108712" y="368300"/>
                </a:lnTo>
                <a:lnTo>
                  <a:pt x="107823" y="368300"/>
                </a:lnTo>
                <a:lnTo>
                  <a:pt x="107061" y="367030"/>
                </a:lnTo>
                <a:lnTo>
                  <a:pt x="106807" y="365759"/>
                </a:lnTo>
                <a:lnTo>
                  <a:pt x="106426" y="365759"/>
                </a:lnTo>
                <a:lnTo>
                  <a:pt x="105918" y="364489"/>
                </a:lnTo>
                <a:lnTo>
                  <a:pt x="105537" y="363219"/>
                </a:lnTo>
                <a:lnTo>
                  <a:pt x="105410" y="361950"/>
                </a:lnTo>
                <a:lnTo>
                  <a:pt x="105537" y="360680"/>
                </a:lnTo>
                <a:lnTo>
                  <a:pt x="105918" y="358139"/>
                </a:lnTo>
                <a:lnTo>
                  <a:pt x="106426" y="356869"/>
                </a:lnTo>
                <a:lnTo>
                  <a:pt x="107061" y="356869"/>
                </a:lnTo>
                <a:lnTo>
                  <a:pt x="107823" y="355600"/>
                </a:lnTo>
                <a:lnTo>
                  <a:pt x="108331" y="354330"/>
                </a:lnTo>
                <a:lnTo>
                  <a:pt x="108712" y="354330"/>
                </a:lnTo>
                <a:lnTo>
                  <a:pt x="110236" y="353059"/>
                </a:lnTo>
                <a:lnTo>
                  <a:pt x="110871" y="353059"/>
                </a:lnTo>
                <a:lnTo>
                  <a:pt x="112776" y="351789"/>
                </a:lnTo>
                <a:lnTo>
                  <a:pt x="114046" y="350519"/>
                </a:lnTo>
                <a:lnTo>
                  <a:pt x="116332" y="350519"/>
                </a:lnTo>
                <a:lnTo>
                  <a:pt x="118618" y="349250"/>
                </a:lnTo>
                <a:lnTo>
                  <a:pt x="243839" y="349250"/>
                </a:lnTo>
                <a:lnTo>
                  <a:pt x="243839" y="318769"/>
                </a:lnTo>
                <a:lnTo>
                  <a:pt x="39751" y="318769"/>
                </a:lnTo>
                <a:lnTo>
                  <a:pt x="39116" y="317500"/>
                </a:lnTo>
                <a:lnTo>
                  <a:pt x="38100" y="317500"/>
                </a:lnTo>
                <a:lnTo>
                  <a:pt x="37846" y="316230"/>
                </a:lnTo>
                <a:lnTo>
                  <a:pt x="37592" y="316230"/>
                </a:lnTo>
                <a:lnTo>
                  <a:pt x="37592" y="312419"/>
                </a:lnTo>
                <a:lnTo>
                  <a:pt x="37846" y="311150"/>
                </a:lnTo>
                <a:lnTo>
                  <a:pt x="38608" y="311150"/>
                </a:lnTo>
                <a:lnTo>
                  <a:pt x="39116" y="309880"/>
                </a:lnTo>
                <a:lnTo>
                  <a:pt x="243839" y="309880"/>
                </a:lnTo>
                <a:lnTo>
                  <a:pt x="243839" y="304800"/>
                </a:lnTo>
                <a:lnTo>
                  <a:pt x="39116" y="304800"/>
                </a:lnTo>
                <a:lnTo>
                  <a:pt x="38608" y="303530"/>
                </a:lnTo>
                <a:lnTo>
                  <a:pt x="37846" y="303530"/>
                </a:lnTo>
                <a:lnTo>
                  <a:pt x="37592" y="302259"/>
                </a:lnTo>
                <a:lnTo>
                  <a:pt x="37592" y="298450"/>
                </a:lnTo>
                <a:lnTo>
                  <a:pt x="37846" y="298450"/>
                </a:lnTo>
                <a:lnTo>
                  <a:pt x="38100" y="297180"/>
                </a:lnTo>
                <a:lnTo>
                  <a:pt x="39116" y="297180"/>
                </a:lnTo>
                <a:lnTo>
                  <a:pt x="39497" y="295909"/>
                </a:lnTo>
                <a:lnTo>
                  <a:pt x="243839" y="295909"/>
                </a:lnTo>
                <a:lnTo>
                  <a:pt x="243839" y="246379"/>
                </a:lnTo>
                <a:lnTo>
                  <a:pt x="43942" y="246379"/>
                </a:lnTo>
                <a:lnTo>
                  <a:pt x="43307" y="245109"/>
                </a:lnTo>
                <a:lnTo>
                  <a:pt x="41275" y="245109"/>
                </a:lnTo>
                <a:lnTo>
                  <a:pt x="40894" y="243840"/>
                </a:lnTo>
                <a:lnTo>
                  <a:pt x="39624" y="243840"/>
                </a:lnTo>
                <a:lnTo>
                  <a:pt x="38862" y="242569"/>
                </a:lnTo>
                <a:lnTo>
                  <a:pt x="38227" y="242569"/>
                </a:lnTo>
                <a:lnTo>
                  <a:pt x="37846" y="241300"/>
                </a:lnTo>
                <a:lnTo>
                  <a:pt x="37465" y="241300"/>
                </a:lnTo>
                <a:lnTo>
                  <a:pt x="37211" y="240029"/>
                </a:lnTo>
                <a:lnTo>
                  <a:pt x="36957" y="240029"/>
                </a:lnTo>
                <a:lnTo>
                  <a:pt x="36703" y="238759"/>
                </a:lnTo>
                <a:lnTo>
                  <a:pt x="36576" y="237490"/>
                </a:lnTo>
                <a:lnTo>
                  <a:pt x="36703" y="212090"/>
                </a:lnTo>
                <a:lnTo>
                  <a:pt x="36957" y="210819"/>
                </a:lnTo>
                <a:lnTo>
                  <a:pt x="37211" y="210819"/>
                </a:lnTo>
                <a:lnTo>
                  <a:pt x="37465" y="209550"/>
                </a:lnTo>
                <a:lnTo>
                  <a:pt x="37846" y="209550"/>
                </a:lnTo>
                <a:lnTo>
                  <a:pt x="38227" y="208279"/>
                </a:lnTo>
                <a:lnTo>
                  <a:pt x="38481" y="208279"/>
                </a:lnTo>
                <a:lnTo>
                  <a:pt x="39624" y="207009"/>
                </a:lnTo>
                <a:lnTo>
                  <a:pt x="40386" y="207009"/>
                </a:lnTo>
                <a:lnTo>
                  <a:pt x="40894" y="205740"/>
                </a:lnTo>
                <a:lnTo>
                  <a:pt x="42291" y="205740"/>
                </a:lnTo>
                <a:lnTo>
                  <a:pt x="43307" y="204469"/>
                </a:lnTo>
                <a:lnTo>
                  <a:pt x="46863" y="204469"/>
                </a:lnTo>
                <a:lnTo>
                  <a:pt x="48768" y="203200"/>
                </a:lnTo>
                <a:lnTo>
                  <a:pt x="243839" y="203200"/>
                </a:lnTo>
                <a:lnTo>
                  <a:pt x="243839" y="191769"/>
                </a:lnTo>
                <a:lnTo>
                  <a:pt x="44450" y="191769"/>
                </a:lnTo>
                <a:lnTo>
                  <a:pt x="43942" y="190500"/>
                </a:lnTo>
                <a:lnTo>
                  <a:pt x="41275" y="190500"/>
                </a:lnTo>
                <a:lnTo>
                  <a:pt x="40894" y="189230"/>
                </a:lnTo>
                <a:lnTo>
                  <a:pt x="40005" y="189230"/>
                </a:lnTo>
                <a:lnTo>
                  <a:pt x="39243" y="187959"/>
                </a:lnTo>
                <a:lnTo>
                  <a:pt x="38481" y="187959"/>
                </a:lnTo>
                <a:lnTo>
                  <a:pt x="38227" y="186689"/>
                </a:lnTo>
                <a:lnTo>
                  <a:pt x="37592" y="186689"/>
                </a:lnTo>
                <a:lnTo>
                  <a:pt x="37465" y="185419"/>
                </a:lnTo>
                <a:lnTo>
                  <a:pt x="37211" y="185419"/>
                </a:lnTo>
                <a:lnTo>
                  <a:pt x="36957" y="184150"/>
                </a:lnTo>
                <a:lnTo>
                  <a:pt x="36703" y="184150"/>
                </a:lnTo>
                <a:lnTo>
                  <a:pt x="36576" y="182880"/>
                </a:lnTo>
                <a:lnTo>
                  <a:pt x="36703" y="156209"/>
                </a:lnTo>
                <a:lnTo>
                  <a:pt x="36957" y="156209"/>
                </a:lnTo>
                <a:lnTo>
                  <a:pt x="37211" y="154939"/>
                </a:lnTo>
                <a:lnTo>
                  <a:pt x="37592" y="154939"/>
                </a:lnTo>
                <a:lnTo>
                  <a:pt x="37846" y="153669"/>
                </a:lnTo>
                <a:lnTo>
                  <a:pt x="38481" y="153669"/>
                </a:lnTo>
                <a:lnTo>
                  <a:pt x="40005" y="152400"/>
                </a:lnTo>
                <a:lnTo>
                  <a:pt x="40386" y="151130"/>
                </a:lnTo>
                <a:lnTo>
                  <a:pt x="41783" y="151130"/>
                </a:lnTo>
                <a:lnTo>
                  <a:pt x="42799" y="149859"/>
                </a:lnTo>
                <a:lnTo>
                  <a:pt x="46863" y="149859"/>
                </a:lnTo>
                <a:lnTo>
                  <a:pt x="48768" y="148589"/>
                </a:lnTo>
                <a:lnTo>
                  <a:pt x="243839" y="148589"/>
                </a:lnTo>
                <a:lnTo>
                  <a:pt x="243839" y="137159"/>
                </a:lnTo>
                <a:lnTo>
                  <a:pt x="45085" y="137159"/>
                </a:lnTo>
                <a:lnTo>
                  <a:pt x="43307" y="135889"/>
                </a:lnTo>
                <a:lnTo>
                  <a:pt x="41783" y="135889"/>
                </a:lnTo>
                <a:lnTo>
                  <a:pt x="41275" y="134619"/>
                </a:lnTo>
                <a:lnTo>
                  <a:pt x="40386" y="134619"/>
                </a:lnTo>
                <a:lnTo>
                  <a:pt x="39624" y="133350"/>
                </a:lnTo>
                <a:lnTo>
                  <a:pt x="38481" y="133350"/>
                </a:lnTo>
                <a:lnTo>
                  <a:pt x="38227" y="132080"/>
                </a:lnTo>
                <a:lnTo>
                  <a:pt x="37592" y="132080"/>
                </a:lnTo>
                <a:lnTo>
                  <a:pt x="37465" y="130809"/>
                </a:lnTo>
                <a:lnTo>
                  <a:pt x="37211" y="130809"/>
                </a:lnTo>
                <a:lnTo>
                  <a:pt x="36957" y="129539"/>
                </a:lnTo>
                <a:lnTo>
                  <a:pt x="36703" y="129539"/>
                </a:lnTo>
                <a:lnTo>
                  <a:pt x="36576" y="128269"/>
                </a:lnTo>
                <a:lnTo>
                  <a:pt x="36703" y="102869"/>
                </a:lnTo>
                <a:lnTo>
                  <a:pt x="36703" y="101600"/>
                </a:lnTo>
                <a:lnTo>
                  <a:pt x="36957" y="101600"/>
                </a:lnTo>
                <a:lnTo>
                  <a:pt x="37211" y="100330"/>
                </a:lnTo>
                <a:lnTo>
                  <a:pt x="37592" y="100330"/>
                </a:lnTo>
                <a:lnTo>
                  <a:pt x="37846" y="99059"/>
                </a:lnTo>
                <a:lnTo>
                  <a:pt x="38481" y="99059"/>
                </a:lnTo>
                <a:lnTo>
                  <a:pt x="39624" y="97789"/>
                </a:lnTo>
                <a:lnTo>
                  <a:pt x="40386" y="96519"/>
                </a:lnTo>
                <a:lnTo>
                  <a:pt x="42291" y="96519"/>
                </a:lnTo>
                <a:lnTo>
                  <a:pt x="42799" y="95250"/>
                </a:lnTo>
                <a:lnTo>
                  <a:pt x="46228" y="95250"/>
                </a:lnTo>
                <a:lnTo>
                  <a:pt x="47498" y="93980"/>
                </a:lnTo>
                <a:lnTo>
                  <a:pt x="243839" y="93980"/>
                </a:lnTo>
                <a:lnTo>
                  <a:pt x="243839" y="82550"/>
                </a:lnTo>
                <a:lnTo>
                  <a:pt x="45593" y="82550"/>
                </a:lnTo>
                <a:lnTo>
                  <a:pt x="44450" y="81280"/>
                </a:lnTo>
                <a:lnTo>
                  <a:pt x="42799" y="81280"/>
                </a:lnTo>
                <a:lnTo>
                  <a:pt x="41275" y="80009"/>
                </a:lnTo>
                <a:lnTo>
                  <a:pt x="40005" y="80009"/>
                </a:lnTo>
                <a:lnTo>
                  <a:pt x="39624" y="78739"/>
                </a:lnTo>
                <a:lnTo>
                  <a:pt x="38481" y="78739"/>
                </a:lnTo>
                <a:lnTo>
                  <a:pt x="38227" y="77469"/>
                </a:lnTo>
                <a:lnTo>
                  <a:pt x="37592" y="77469"/>
                </a:lnTo>
                <a:lnTo>
                  <a:pt x="37465" y="76200"/>
                </a:lnTo>
                <a:lnTo>
                  <a:pt x="37211" y="76200"/>
                </a:lnTo>
                <a:lnTo>
                  <a:pt x="36957" y="74930"/>
                </a:lnTo>
                <a:lnTo>
                  <a:pt x="36703" y="74930"/>
                </a:lnTo>
                <a:lnTo>
                  <a:pt x="36576" y="73659"/>
                </a:lnTo>
                <a:lnTo>
                  <a:pt x="36703" y="48259"/>
                </a:lnTo>
                <a:lnTo>
                  <a:pt x="36703" y="46989"/>
                </a:lnTo>
                <a:lnTo>
                  <a:pt x="36957" y="46989"/>
                </a:lnTo>
                <a:lnTo>
                  <a:pt x="37211" y="45719"/>
                </a:lnTo>
                <a:lnTo>
                  <a:pt x="37592" y="45719"/>
                </a:lnTo>
                <a:lnTo>
                  <a:pt x="37846" y="44450"/>
                </a:lnTo>
                <a:lnTo>
                  <a:pt x="38481" y="44450"/>
                </a:lnTo>
                <a:lnTo>
                  <a:pt x="39243" y="43180"/>
                </a:lnTo>
                <a:lnTo>
                  <a:pt x="40386" y="41909"/>
                </a:lnTo>
                <a:lnTo>
                  <a:pt x="41783" y="41909"/>
                </a:lnTo>
                <a:lnTo>
                  <a:pt x="42799" y="40639"/>
                </a:lnTo>
                <a:lnTo>
                  <a:pt x="45593" y="40639"/>
                </a:lnTo>
                <a:lnTo>
                  <a:pt x="46863" y="39369"/>
                </a:lnTo>
                <a:lnTo>
                  <a:pt x="243839" y="39369"/>
                </a:lnTo>
                <a:lnTo>
                  <a:pt x="243712" y="8889"/>
                </a:lnTo>
                <a:lnTo>
                  <a:pt x="243459" y="7619"/>
                </a:lnTo>
                <a:close/>
              </a:path>
              <a:path w="243839" h="403860">
                <a:moveTo>
                  <a:pt x="243839" y="349250"/>
                </a:moveTo>
                <a:lnTo>
                  <a:pt x="125222" y="349250"/>
                </a:lnTo>
                <a:lnTo>
                  <a:pt x="127508" y="350519"/>
                </a:lnTo>
                <a:lnTo>
                  <a:pt x="129794" y="350519"/>
                </a:lnTo>
                <a:lnTo>
                  <a:pt x="131064" y="351789"/>
                </a:lnTo>
                <a:lnTo>
                  <a:pt x="132969" y="353059"/>
                </a:lnTo>
                <a:lnTo>
                  <a:pt x="133604" y="353059"/>
                </a:lnTo>
                <a:lnTo>
                  <a:pt x="135128" y="354330"/>
                </a:lnTo>
                <a:lnTo>
                  <a:pt x="135509" y="354330"/>
                </a:lnTo>
                <a:lnTo>
                  <a:pt x="136017" y="355600"/>
                </a:lnTo>
                <a:lnTo>
                  <a:pt x="136779" y="356869"/>
                </a:lnTo>
                <a:lnTo>
                  <a:pt x="137414" y="356869"/>
                </a:lnTo>
                <a:lnTo>
                  <a:pt x="137922" y="358139"/>
                </a:lnTo>
                <a:lnTo>
                  <a:pt x="138303" y="360680"/>
                </a:lnTo>
                <a:lnTo>
                  <a:pt x="138430" y="361950"/>
                </a:lnTo>
                <a:lnTo>
                  <a:pt x="138303" y="363219"/>
                </a:lnTo>
                <a:lnTo>
                  <a:pt x="137922" y="364489"/>
                </a:lnTo>
                <a:lnTo>
                  <a:pt x="137414" y="365759"/>
                </a:lnTo>
                <a:lnTo>
                  <a:pt x="137033" y="365759"/>
                </a:lnTo>
                <a:lnTo>
                  <a:pt x="136779" y="367030"/>
                </a:lnTo>
                <a:lnTo>
                  <a:pt x="136017" y="368300"/>
                </a:lnTo>
                <a:lnTo>
                  <a:pt x="135128" y="368300"/>
                </a:lnTo>
                <a:lnTo>
                  <a:pt x="134620" y="369569"/>
                </a:lnTo>
                <a:lnTo>
                  <a:pt x="133604" y="369569"/>
                </a:lnTo>
                <a:lnTo>
                  <a:pt x="132969" y="370839"/>
                </a:lnTo>
                <a:lnTo>
                  <a:pt x="131699" y="370839"/>
                </a:lnTo>
                <a:lnTo>
                  <a:pt x="130429" y="372109"/>
                </a:lnTo>
                <a:lnTo>
                  <a:pt x="129794" y="372109"/>
                </a:lnTo>
                <a:lnTo>
                  <a:pt x="128270" y="373380"/>
                </a:lnTo>
                <a:lnTo>
                  <a:pt x="243839" y="373380"/>
                </a:lnTo>
                <a:lnTo>
                  <a:pt x="243839" y="349250"/>
                </a:lnTo>
                <a:close/>
              </a:path>
              <a:path w="243839" h="403860">
                <a:moveTo>
                  <a:pt x="243839" y="309880"/>
                </a:moveTo>
                <a:lnTo>
                  <a:pt x="204724" y="309880"/>
                </a:lnTo>
                <a:lnTo>
                  <a:pt x="205486" y="311150"/>
                </a:lnTo>
                <a:lnTo>
                  <a:pt x="205994" y="311150"/>
                </a:lnTo>
                <a:lnTo>
                  <a:pt x="206248" y="312419"/>
                </a:lnTo>
                <a:lnTo>
                  <a:pt x="206248" y="316230"/>
                </a:lnTo>
                <a:lnTo>
                  <a:pt x="205994" y="316230"/>
                </a:lnTo>
                <a:lnTo>
                  <a:pt x="205232" y="317500"/>
                </a:lnTo>
                <a:lnTo>
                  <a:pt x="204724" y="317500"/>
                </a:lnTo>
                <a:lnTo>
                  <a:pt x="204088" y="318769"/>
                </a:lnTo>
                <a:lnTo>
                  <a:pt x="243839" y="318769"/>
                </a:lnTo>
                <a:lnTo>
                  <a:pt x="243839" y="309880"/>
                </a:lnTo>
                <a:close/>
              </a:path>
              <a:path w="243839" h="403860">
                <a:moveTo>
                  <a:pt x="243839" y="295909"/>
                </a:moveTo>
                <a:lnTo>
                  <a:pt x="204343" y="295909"/>
                </a:lnTo>
                <a:lnTo>
                  <a:pt x="204724" y="297180"/>
                </a:lnTo>
                <a:lnTo>
                  <a:pt x="205739" y="297180"/>
                </a:lnTo>
                <a:lnTo>
                  <a:pt x="205994" y="298450"/>
                </a:lnTo>
                <a:lnTo>
                  <a:pt x="206248" y="298450"/>
                </a:lnTo>
                <a:lnTo>
                  <a:pt x="206248" y="302259"/>
                </a:lnTo>
                <a:lnTo>
                  <a:pt x="205994" y="303530"/>
                </a:lnTo>
                <a:lnTo>
                  <a:pt x="205232" y="303530"/>
                </a:lnTo>
                <a:lnTo>
                  <a:pt x="204724" y="304800"/>
                </a:lnTo>
                <a:lnTo>
                  <a:pt x="243839" y="304800"/>
                </a:lnTo>
                <a:lnTo>
                  <a:pt x="243839" y="295909"/>
                </a:lnTo>
                <a:close/>
              </a:path>
              <a:path w="243839" h="403860">
                <a:moveTo>
                  <a:pt x="243839" y="203200"/>
                </a:moveTo>
                <a:lnTo>
                  <a:pt x="195072" y="203200"/>
                </a:lnTo>
                <a:lnTo>
                  <a:pt x="196976" y="204469"/>
                </a:lnTo>
                <a:lnTo>
                  <a:pt x="200533" y="204469"/>
                </a:lnTo>
                <a:lnTo>
                  <a:pt x="201549" y="205740"/>
                </a:lnTo>
                <a:lnTo>
                  <a:pt x="202946" y="205740"/>
                </a:lnTo>
                <a:lnTo>
                  <a:pt x="203454" y="207009"/>
                </a:lnTo>
                <a:lnTo>
                  <a:pt x="204597" y="207009"/>
                </a:lnTo>
                <a:lnTo>
                  <a:pt x="205359" y="208279"/>
                </a:lnTo>
                <a:lnTo>
                  <a:pt x="205612" y="208279"/>
                </a:lnTo>
                <a:lnTo>
                  <a:pt x="205994" y="209550"/>
                </a:lnTo>
                <a:lnTo>
                  <a:pt x="206375" y="209550"/>
                </a:lnTo>
                <a:lnTo>
                  <a:pt x="206629" y="210819"/>
                </a:lnTo>
                <a:lnTo>
                  <a:pt x="207137" y="212090"/>
                </a:lnTo>
                <a:lnTo>
                  <a:pt x="207263" y="237490"/>
                </a:lnTo>
                <a:lnTo>
                  <a:pt x="207137" y="238759"/>
                </a:lnTo>
                <a:lnTo>
                  <a:pt x="206629" y="240029"/>
                </a:lnTo>
                <a:lnTo>
                  <a:pt x="206375" y="241300"/>
                </a:lnTo>
                <a:lnTo>
                  <a:pt x="205994" y="241300"/>
                </a:lnTo>
                <a:lnTo>
                  <a:pt x="205612" y="242569"/>
                </a:lnTo>
                <a:lnTo>
                  <a:pt x="204977" y="242569"/>
                </a:lnTo>
                <a:lnTo>
                  <a:pt x="204216" y="243840"/>
                </a:lnTo>
                <a:lnTo>
                  <a:pt x="202946" y="243840"/>
                </a:lnTo>
                <a:lnTo>
                  <a:pt x="202564" y="245109"/>
                </a:lnTo>
                <a:lnTo>
                  <a:pt x="200533" y="245109"/>
                </a:lnTo>
                <a:lnTo>
                  <a:pt x="199898" y="246379"/>
                </a:lnTo>
                <a:lnTo>
                  <a:pt x="243839" y="246379"/>
                </a:lnTo>
                <a:lnTo>
                  <a:pt x="243839" y="203200"/>
                </a:lnTo>
                <a:close/>
              </a:path>
              <a:path w="243839" h="403860">
                <a:moveTo>
                  <a:pt x="243839" y="148589"/>
                </a:moveTo>
                <a:lnTo>
                  <a:pt x="196342" y="148589"/>
                </a:lnTo>
                <a:lnTo>
                  <a:pt x="196976" y="149859"/>
                </a:lnTo>
                <a:lnTo>
                  <a:pt x="201041" y="149859"/>
                </a:lnTo>
                <a:lnTo>
                  <a:pt x="202057" y="151130"/>
                </a:lnTo>
                <a:lnTo>
                  <a:pt x="203454" y="151130"/>
                </a:lnTo>
                <a:lnTo>
                  <a:pt x="204977" y="153669"/>
                </a:lnTo>
                <a:lnTo>
                  <a:pt x="205994" y="153669"/>
                </a:lnTo>
                <a:lnTo>
                  <a:pt x="206248" y="154939"/>
                </a:lnTo>
                <a:lnTo>
                  <a:pt x="206629" y="154939"/>
                </a:lnTo>
                <a:lnTo>
                  <a:pt x="207137" y="157480"/>
                </a:lnTo>
                <a:lnTo>
                  <a:pt x="207263" y="182880"/>
                </a:lnTo>
                <a:lnTo>
                  <a:pt x="207137" y="184150"/>
                </a:lnTo>
                <a:lnTo>
                  <a:pt x="206629" y="185419"/>
                </a:lnTo>
                <a:lnTo>
                  <a:pt x="206375" y="185419"/>
                </a:lnTo>
                <a:lnTo>
                  <a:pt x="206248" y="186689"/>
                </a:lnTo>
                <a:lnTo>
                  <a:pt x="205612" y="186689"/>
                </a:lnTo>
                <a:lnTo>
                  <a:pt x="205359" y="187959"/>
                </a:lnTo>
                <a:lnTo>
                  <a:pt x="204597" y="187959"/>
                </a:lnTo>
                <a:lnTo>
                  <a:pt x="203835" y="189230"/>
                </a:lnTo>
                <a:lnTo>
                  <a:pt x="202946" y="189230"/>
                </a:lnTo>
                <a:lnTo>
                  <a:pt x="202564" y="190500"/>
                </a:lnTo>
                <a:lnTo>
                  <a:pt x="199898" y="190500"/>
                </a:lnTo>
                <a:lnTo>
                  <a:pt x="199389" y="191769"/>
                </a:lnTo>
                <a:lnTo>
                  <a:pt x="243839" y="191769"/>
                </a:lnTo>
                <a:lnTo>
                  <a:pt x="243839" y="148589"/>
                </a:lnTo>
                <a:close/>
              </a:path>
              <a:path w="243839" h="403860">
                <a:moveTo>
                  <a:pt x="243839" y="93980"/>
                </a:moveTo>
                <a:lnTo>
                  <a:pt x="196342" y="93980"/>
                </a:lnTo>
                <a:lnTo>
                  <a:pt x="197612" y="95250"/>
                </a:lnTo>
                <a:lnTo>
                  <a:pt x="201041" y="95250"/>
                </a:lnTo>
                <a:lnTo>
                  <a:pt x="202564" y="96519"/>
                </a:lnTo>
                <a:lnTo>
                  <a:pt x="203454" y="96519"/>
                </a:lnTo>
                <a:lnTo>
                  <a:pt x="204216" y="97789"/>
                </a:lnTo>
                <a:lnTo>
                  <a:pt x="205359" y="99059"/>
                </a:lnTo>
                <a:lnTo>
                  <a:pt x="205994" y="99059"/>
                </a:lnTo>
                <a:lnTo>
                  <a:pt x="206248" y="100330"/>
                </a:lnTo>
                <a:lnTo>
                  <a:pt x="206629" y="100330"/>
                </a:lnTo>
                <a:lnTo>
                  <a:pt x="207137" y="102869"/>
                </a:lnTo>
                <a:lnTo>
                  <a:pt x="207263" y="128269"/>
                </a:lnTo>
                <a:lnTo>
                  <a:pt x="207137" y="129539"/>
                </a:lnTo>
                <a:lnTo>
                  <a:pt x="206629" y="130809"/>
                </a:lnTo>
                <a:lnTo>
                  <a:pt x="206375" y="130809"/>
                </a:lnTo>
                <a:lnTo>
                  <a:pt x="206248" y="132080"/>
                </a:lnTo>
                <a:lnTo>
                  <a:pt x="205612" y="132080"/>
                </a:lnTo>
                <a:lnTo>
                  <a:pt x="205359" y="133350"/>
                </a:lnTo>
                <a:lnTo>
                  <a:pt x="204216" y="133350"/>
                </a:lnTo>
                <a:lnTo>
                  <a:pt x="203454" y="134619"/>
                </a:lnTo>
                <a:lnTo>
                  <a:pt x="202564" y="134619"/>
                </a:lnTo>
                <a:lnTo>
                  <a:pt x="202057" y="135889"/>
                </a:lnTo>
                <a:lnTo>
                  <a:pt x="200533" y="135889"/>
                </a:lnTo>
                <a:lnTo>
                  <a:pt x="198755" y="137159"/>
                </a:lnTo>
                <a:lnTo>
                  <a:pt x="243839" y="137159"/>
                </a:lnTo>
                <a:lnTo>
                  <a:pt x="243839" y="93980"/>
                </a:lnTo>
                <a:close/>
              </a:path>
              <a:path w="243839" h="403860">
                <a:moveTo>
                  <a:pt x="243839" y="39369"/>
                </a:moveTo>
                <a:lnTo>
                  <a:pt x="196976" y="39369"/>
                </a:lnTo>
                <a:lnTo>
                  <a:pt x="198247" y="40639"/>
                </a:lnTo>
                <a:lnTo>
                  <a:pt x="201041" y="40639"/>
                </a:lnTo>
                <a:lnTo>
                  <a:pt x="202057" y="41909"/>
                </a:lnTo>
                <a:lnTo>
                  <a:pt x="203454" y="41909"/>
                </a:lnTo>
                <a:lnTo>
                  <a:pt x="204597" y="43180"/>
                </a:lnTo>
                <a:lnTo>
                  <a:pt x="205359" y="44450"/>
                </a:lnTo>
                <a:lnTo>
                  <a:pt x="205994" y="44450"/>
                </a:lnTo>
                <a:lnTo>
                  <a:pt x="206248" y="45719"/>
                </a:lnTo>
                <a:lnTo>
                  <a:pt x="206629" y="45719"/>
                </a:lnTo>
                <a:lnTo>
                  <a:pt x="207137" y="48259"/>
                </a:lnTo>
                <a:lnTo>
                  <a:pt x="207263" y="73659"/>
                </a:lnTo>
                <a:lnTo>
                  <a:pt x="207137" y="74930"/>
                </a:lnTo>
                <a:lnTo>
                  <a:pt x="206629" y="76200"/>
                </a:lnTo>
                <a:lnTo>
                  <a:pt x="206375" y="76200"/>
                </a:lnTo>
                <a:lnTo>
                  <a:pt x="206248" y="77469"/>
                </a:lnTo>
                <a:lnTo>
                  <a:pt x="205612" y="77469"/>
                </a:lnTo>
                <a:lnTo>
                  <a:pt x="205359" y="78739"/>
                </a:lnTo>
                <a:lnTo>
                  <a:pt x="204216" y="78739"/>
                </a:lnTo>
                <a:lnTo>
                  <a:pt x="203835" y="80009"/>
                </a:lnTo>
                <a:lnTo>
                  <a:pt x="202564" y="80009"/>
                </a:lnTo>
                <a:lnTo>
                  <a:pt x="201041" y="81280"/>
                </a:lnTo>
                <a:lnTo>
                  <a:pt x="199389" y="81280"/>
                </a:lnTo>
                <a:lnTo>
                  <a:pt x="198247" y="82550"/>
                </a:lnTo>
                <a:lnTo>
                  <a:pt x="243839" y="82550"/>
                </a:lnTo>
                <a:lnTo>
                  <a:pt x="243839" y="39369"/>
                </a:lnTo>
                <a:close/>
              </a:path>
              <a:path w="243839" h="403860">
                <a:moveTo>
                  <a:pt x="242824" y="6350"/>
                </a:moveTo>
                <a:lnTo>
                  <a:pt x="1270" y="6350"/>
                </a:lnTo>
                <a:lnTo>
                  <a:pt x="762" y="7619"/>
                </a:lnTo>
                <a:lnTo>
                  <a:pt x="243077" y="7619"/>
                </a:lnTo>
                <a:lnTo>
                  <a:pt x="242824" y="6350"/>
                </a:lnTo>
                <a:close/>
              </a:path>
              <a:path w="243839" h="403860">
                <a:moveTo>
                  <a:pt x="240792" y="3809"/>
                </a:moveTo>
                <a:lnTo>
                  <a:pt x="3048" y="3809"/>
                </a:lnTo>
                <a:lnTo>
                  <a:pt x="1905" y="5080"/>
                </a:lnTo>
                <a:lnTo>
                  <a:pt x="1651" y="6350"/>
                </a:lnTo>
                <a:lnTo>
                  <a:pt x="242443" y="6350"/>
                </a:lnTo>
                <a:lnTo>
                  <a:pt x="241935" y="5080"/>
                </a:lnTo>
                <a:lnTo>
                  <a:pt x="240792" y="3809"/>
                </a:lnTo>
                <a:close/>
              </a:path>
              <a:path w="243839" h="403860">
                <a:moveTo>
                  <a:pt x="239395" y="2539"/>
                </a:moveTo>
                <a:lnTo>
                  <a:pt x="4445" y="2539"/>
                </a:lnTo>
                <a:lnTo>
                  <a:pt x="3937" y="3809"/>
                </a:lnTo>
                <a:lnTo>
                  <a:pt x="239902" y="3809"/>
                </a:lnTo>
                <a:lnTo>
                  <a:pt x="239395" y="2539"/>
                </a:lnTo>
                <a:close/>
              </a:path>
              <a:path w="243839" h="403860">
                <a:moveTo>
                  <a:pt x="236855" y="1269"/>
                </a:moveTo>
                <a:lnTo>
                  <a:pt x="7493" y="1269"/>
                </a:lnTo>
                <a:lnTo>
                  <a:pt x="6350" y="2539"/>
                </a:lnTo>
                <a:lnTo>
                  <a:pt x="237362" y="2539"/>
                </a:lnTo>
                <a:lnTo>
                  <a:pt x="236855" y="1269"/>
                </a:lnTo>
                <a:close/>
              </a:path>
              <a:path w="243839" h="403860">
                <a:moveTo>
                  <a:pt x="230505" y="0"/>
                </a:moveTo>
                <a:lnTo>
                  <a:pt x="13335" y="0"/>
                </a:lnTo>
                <a:lnTo>
                  <a:pt x="11938" y="1269"/>
                </a:lnTo>
                <a:lnTo>
                  <a:pt x="231901" y="1269"/>
                </a:lnTo>
                <a:lnTo>
                  <a:pt x="230505" y="0"/>
                </a:lnTo>
                <a:close/>
              </a:path>
            </a:pathLst>
          </a:custGeom>
          <a:solidFill>
            <a:srgbClr val="BEBEBE"/>
          </a:solidFill>
        </p:spPr>
        <p:txBody>
          <a:bodyPr wrap="square" lIns="0" tIns="0" rIns="0" bIns="0" rtlCol="0"/>
          <a:lstStyle/>
          <a:p/>
        </p:txBody>
      </p:sp>
      <p:sp>
        <p:nvSpPr>
          <p:cNvPr id="7" name="object 7"/>
          <p:cNvSpPr/>
          <p:nvPr/>
        </p:nvSpPr>
        <p:spPr>
          <a:xfrm>
            <a:off x="3291840" y="5725667"/>
            <a:ext cx="361188" cy="199644"/>
          </a:xfrm>
          <a:prstGeom prst="rect">
            <a:avLst/>
          </a:prstGeom>
          <a:blipFill>
            <a:blip r:embed="rId1" cstate="print"/>
            <a:stretch>
              <a:fillRect/>
            </a:stretch>
          </a:blipFill>
        </p:spPr>
        <p:txBody>
          <a:bodyPr wrap="square" lIns="0" tIns="0" rIns="0" bIns="0" rtlCol="0"/>
          <a:lstStyle/>
          <a:p/>
        </p:txBody>
      </p:sp>
      <p:sp>
        <p:nvSpPr>
          <p:cNvPr id="8" name="object 8"/>
          <p:cNvSpPr/>
          <p:nvPr/>
        </p:nvSpPr>
        <p:spPr>
          <a:xfrm>
            <a:off x="3288791" y="5961888"/>
            <a:ext cx="361188" cy="201168"/>
          </a:xfrm>
          <a:prstGeom prst="rect">
            <a:avLst/>
          </a:prstGeom>
          <a:blipFill>
            <a:blip r:embed="rId2" cstate="print"/>
            <a:stretch>
              <a:fillRect/>
            </a:stretch>
          </a:blipFill>
        </p:spPr>
        <p:txBody>
          <a:bodyPr wrap="square" lIns="0" tIns="0" rIns="0" bIns="0" rtlCol="0"/>
          <a:lstStyle/>
          <a:p/>
        </p:txBody>
      </p:sp>
      <p:sp>
        <p:nvSpPr>
          <p:cNvPr id="9" name="object 9"/>
          <p:cNvSpPr txBox="1"/>
          <p:nvPr/>
        </p:nvSpPr>
        <p:spPr>
          <a:xfrm>
            <a:off x="1918716" y="5745479"/>
            <a:ext cx="289560" cy="119380"/>
          </a:xfrm>
          <a:prstGeom prst="rect">
            <a:avLst/>
          </a:prstGeom>
          <a:solidFill>
            <a:srgbClr val="BEBEBE"/>
          </a:solidFill>
        </p:spPr>
        <p:txBody>
          <a:bodyPr vert="horz" wrap="square" lIns="0" tIns="2540" rIns="0" bIns="0" rtlCol="0">
            <a:spAutoFit/>
          </a:bodyPr>
          <a:lstStyle/>
          <a:p>
            <a:pPr marL="80010">
              <a:lnSpc>
                <a:spcPct val="100000"/>
              </a:lnSpc>
              <a:spcBef>
                <a:spcPts val="20"/>
              </a:spcBef>
            </a:pPr>
            <a:r>
              <a:rPr sz="700" spc="-5" dirty="0">
                <a:latin typeface="Arial" panose="020B0604020202020204"/>
                <a:cs typeface="Arial" panose="020B0604020202020204"/>
              </a:rPr>
              <a:t>VM</a:t>
            </a:r>
            <a:endParaRPr sz="700">
              <a:latin typeface="Arial" panose="020B0604020202020204"/>
              <a:cs typeface="Arial" panose="020B0604020202020204"/>
            </a:endParaRPr>
          </a:p>
        </p:txBody>
      </p:sp>
      <p:sp>
        <p:nvSpPr>
          <p:cNvPr id="10" name="object 10"/>
          <p:cNvSpPr/>
          <p:nvPr/>
        </p:nvSpPr>
        <p:spPr>
          <a:xfrm>
            <a:off x="1920239" y="5896355"/>
            <a:ext cx="289560" cy="119380"/>
          </a:xfrm>
          <a:custGeom>
            <a:avLst/>
            <a:gdLst/>
            <a:ahLst/>
            <a:cxnLst/>
            <a:rect l="l" t="t" r="r" b="b"/>
            <a:pathLst>
              <a:path w="289560" h="119379">
                <a:moveTo>
                  <a:pt x="284099" y="0"/>
                </a:moveTo>
                <a:lnTo>
                  <a:pt x="5461" y="0"/>
                </a:lnTo>
                <a:lnTo>
                  <a:pt x="0" y="5397"/>
                </a:lnTo>
                <a:lnTo>
                  <a:pt x="0" y="113474"/>
                </a:lnTo>
                <a:lnTo>
                  <a:pt x="5461" y="118872"/>
                </a:lnTo>
                <a:lnTo>
                  <a:pt x="284099" y="118872"/>
                </a:lnTo>
                <a:lnTo>
                  <a:pt x="289560" y="113474"/>
                </a:lnTo>
                <a:lnTo>
                  <a:pt x="289560" y="5397"/>
                </a:lnTo>
                <a:lnTo>
                  <a:pt x="284099" y="0"/>
                </a:lnTo>
                <a:close/>
              </a:path>
            </a:pathLst>
          </a:custGeom>
          <a:solidFill>
            <a:srgbClr val="BEBEBE"/>
          </a:solidFill>
        </p:spPr>
        <p:txBody>
          <a:bodyPr wrap="square" lIns="0" tIns="0" rIns="0" bIns="0" rtlCol="0"/>
          <a:lstStyle/>
          <a:p/>
        </p:txBody>
      </p:sp>
      <p:sp>
        <p:nvSpPr>
          <p:cNvPr id="11" name="object 11"/>
          <p:cNvSpPr txBox="1"/>
          <p:nvPr/>
        </p:nvSpPr>
        <p:spPr>
          <a:xfrm>
            <a:off x="1918716" y="5886094"/>
            <a:ext cx="289560" cy="132080"/>
          </a:xfrm>
          <a:prstGeom prst="rect">
            <a:avLst/>
          </a:prstGeom>
        </p:spPr>
        <p:txBody>
          <a:bodyPr vert="horz" wrap="square" lIns="0" tIns="12065" rIns="0" bIns="0" rtlCol="0">
            <a:spAutoFit/>
          </a:bodyPr>
          <a:lstStyle/>
          <a:p>
            <a:pPr marL="80645">
              <a:lnSpc>
                <a:spcPct val="100000"/>
              </a:lnSpc>
              <a:spcBef>
                <a:spcPts val="95"/>
              </a:spcBef>
            </a:pPr>
            <a:r>
              <a:rPr sz="700" spc="-5" dirty="0">
                <a:latin typeface="Arial" panose="020B0604020202020204"/>
                <a:cs typeface="Arial" panose="020B0604020202020204"/>
              </a:rPr>
              <a:t>VM</a:t>
            </a:r>
            <a:endParaRPr sz="700">
              <a:latin typeface="Arial" panose="020B0604020202020204"/>
              <a:cs typeface="Arial" panose="020B0604020202020204"/>
            </a:endParaRPr>
          </a:p>
        </p:txBody>
      </p:sp>
      <p:sp>
        <p:nvSpPr>
          <p:cNvPr id="12" name="object 12"/>
          <p:cNvSpPr/>
          <p:nvPr/>
        </p:nvSpPr>
        <p:spPr>
          <a:xfrm>
            <a:off x="1918716" y="6036564"/>
            <a:ext cx="289560" cy="117475"/>
          </a:xfrm>
          <a:custGeom>
            <a:avLst/>
            <a:gdLst/>
            <a:ahLst/>
            <a:cxnLst/>
            <a:rect l="l" t="t" r="r" b="b"/>
            <a:pathLst>
              <a:path w="289560" h="117475">
                <a:moveTo>
                  <a:pt x="284225" y="0"/>
                </a:moveTo>
                <a:lnTo>
                  <a:pt x="5333" y="0"/>
                </a:lnTo>
                <a:lnTo>
                  <a:pt x="0" y="5334"/>
                </a:lnTo>
                <a:lnTo>
                  <a:pt x="0" y="112014"/>
                </a:lnTo>
                <a:lnTo>
                  <a:pt x="5333" y="117348"/>
                </a:lnTo>
                <a:lnTo>
                  <a:pt x="284225" y="117348"/>
                </a:lnTo>
                <a:lnTo>
                  <a:pt x="289559" y="112014"/>
                </a:lnTo>
                <a:lnTo>
                  <a:pt x="289559" y="5334"/>
                </a:lnTo>
                <a:lnTo>
                  <a:pt x="284225" y="0"/>
                </a:lnTo>
                <a:close/>
              </a:path>
            </a:pathLst>
          </a:custGeom>
          <a:solidFill>
            <a:srgbClr val="BEBEBE"/>
          </a:solidFill>
        </p:spPr>
        <p:txBody>
          <a:bodyPr wrap="square" lIns="0" tIns="0" rIns="0" bIns="0" rtlCol="0"/>
          <a:lstStyle/>
          <a:p/>
        </p:txBody>
      </p:sp>
      <p:sp>
        <p:nvSpPr>
          <p:cNvPr id="13" name="object 13"/>
          <p:cNvSpPr txBox="1"/>
          <p:nvPr/>
        </p:nvSpPr>
        <p:spPr>
          <a:xfrm>
            <a:off x="1918716" y="6026302"/>
            <a:ext cx="289560" cy="132080"/>
          </a:xfrm>
          <a:prstGeom prst="rect">
            <a:avLst/>
          </a:prstGeom>
        </p:spPr>
        <p:txBody>
          <a:bodyPr vert="horz" wrap="square" lIns="0" tIns="12065" rIns="0" bIns="0" rtlCol="0">
            <a:spAutoFit/>
          </a:bodyPr>
          <a:lstStyle/>
          <a:p>
            <a:pPr marL="79375">
              <a:lnSpc>
                <a:spcPct val="100000"/>
              </a:lnSpc>
              <a:spcBef>
                <a:spcPts val="95"/>
              </a:spcBef>
            </a:pPr>
            <a:r>
              <a:rPr sz="700" spc="-5" dirty="0">
                <a:latin typeface="Arial" panose="020B0604020202020204"/>
                <a:cs typeface="Arial" panose="020B0604020202020204"/>
              </a:rPr>
              <a:t>VM</a:t>
            </a:r>
            <a:endParaRPr sz="700">
              <a:latin typeface="Arial" panose="020B0604020202020204"/>
              <a:cs typeface="Arial" panose="020B0604020202020204"/>
            </a:endParaRPr>
          </a:p>
        </p:txBody>
      </p:sp>
      <p:sp>
        <p:nvSpPr>
          <p:cNvPr id="14" name="object 14"/>
          <p:cNvSpPr/>
          <p:nvPr/>
        </p:nvSpPr>
        <p:spPr>
          <a:xfrm>
            <a:off x="1658239" y="5750305"/>
            <a:ext cx="250190" cy="405130"/>
          </a:xfrm>
          <a:custGeom>
            <a:avLst/>
            <a:gdLst/>
            <a:ahLst/>
            <a:cxnLst/>
            <a:rect l="l" t="t" r="r" b="b"/>
            <a:pathLst>
              <a:path w="250189" h="405129">
                <a:moveTo>
                  <a:pt x="243205" y="403860"/>
                </a:moveTo>
                <a:lnTo>
                  <a:pt x="6477" y="403860"/>
                </a:lnTo>
                <a:lnTo>
                  <a:pt x="6985" y="405130"/>
                </a:lnTo>
                <a:lnTo>
                  <a:pt x="242697" y="405130"/>
                </a:lnTo>
                <a:lnTo>
                  <a:pt x="243205" y="403860"/>
                </a:lnTo>
                <a:close/>
              </a:path>
              <a:path w="250189" h="405129">
                <a:moveTo>
                  <a:pt x="245363" y="402590"/>
                </a:moveTo>
                <a:lnTo>
                  <a:pt x="4318" y="402590"/>
                </a:lnTo>
                <a:lnTo>
                  <a:pt x="5334" y="403860"/>
                </a:lnTo>
                <a:lnTo>
                  <a:pt x="244348" y="403860"/>
                </a:lnTo>
                <a:lnTo>
                  <a:pt x="245363" y="402590"/>
                </a:lnTo>
                <a:close/>
              </a:path>
              <a:path w="250189" h="405129">
                <a:moveTo>
                  <a:pt x="247142" y="401320"/>
                </a:moveTo>
                <a:lnTo>
                  <a:pt x="2540" y="401320"/>
                </a:lnTo>
                <a:lnTo>
                  <a:pt x="3048" y="402590"/>
                </a:lnTo>
                <a:lnTo>
                  <a:pt x="246634" y="402590"/>
                </a:lnTo>
                <a:lnTo>
                  <a:pt x="247142" y="401320"/>
                </a:lnTo>
                <a:close/>
              </a:path>
              <a:path w="250189" h="405129">
                <a:moveTo>
                  <a:pt x="248158" y="400050"/>
                </a:moveTo>
                <a:lnTo>
                  <a:pt x="1269" y="400050"/>
                </a:lnTo>
                <a:lnTo>
                  <a:pt x="1778" y="401320"/>
                </a:lnTo>
                <a:lnTo>
                  <a:pt x="247777" y="401320"/>
                </a:lnTo>
                <a:lnTo>
                  <a:pt x="248158" y="400050"/>
                </a:lnTo>
                <a:close/>
              </a:path>
              <a:path w="250189" h="405129">
                <a:moveTo>
                  <a:pt x="248919" y="398780"/>
                </a:moveTo>
                <a:lnTo>
                  <a:pt x="762" y="398780"/>
                </a:lnTo>
                <a:lnTo>
                  <a:pt x="888" y="400050"/>
                </a:lnTo>
                <a:lnTo>
                  <a:pt x="248793" y="400050"/>
                </a:lnTo>
                <a:lnTo>
                  <a:pt x="248919" y="398780"/>
                </a:lnTo>
                <a:close/>
              </a:path>
              <a:path w="250189" h="405129">
                <a:moveTo>
                  <a:pt x="248919" y="6350"/>
                </a:moveTo>
                <a:lnTo>
                  <a:pt x="762" y="6350"/>
                </a:lnTo>
                <a:lnTo>
                  <a:pt x="254" y="7620"/>
                </a:lnTo>
                <a:lnTo>
                  <a:pt x="0" y="8890"/>
                </a:lnTo>
                <a:lnTo>
                  <a:pt x="0" y="397510"/>
                </a:lnTo>
                <a:lnTo>
                  <a:pt x="254" y="398780"/>
                </a:lnTo>
                <a:lnTo>
                  <a:pt x="249428" y="398780"/>
                </a:lnTo>
                <a:lnTo>
                  <a:pt x="249681" y="397510"/>
                </a:lnTo>
                <a:lnTo>
                  <a:pt x="249809" y="396240"/>
                </a:lnTo>
                <a:lnTo>
                  <a:pt x="249809" y="374650"/>
                </a:lnTo>
                <a:lnTo>
                  <a:pt x="118999" y="374650"/>
                </a:lnTo>
                <a:lnTo>
                  <a:pt x="118237" y="373380"/>
                </a:lnTo>
                <a:lnTo>
                  <a:pt x="116078" y="373380"/>
                </a:lnTo>
                <a:lnTo>
                  <a:pt x="114808" y="372110"/>
                </a:lnTo>
                <a:lnTo>
                  <a:pt x="113537" y="372110"/>
                </a:lnTo>
                <a:lnTo>
                  <a:pt x="112903" y="370840"/>
                </a:lnTo>
                <a:lnTo>
                  <a:pt x="111887" y="370840"/>
                </a:lnTo>
                <a:lnTo>
                  <a:pt x="110871" y="369570"/>
                </a:lnTo>
                <a:lnTo>
                  <a:pt x="110490" y="369570"/>
                </a:lnTo>
                <a:lnTo>
                  <a:pt x="109981" y="368300"/>
                </a:lnTo>
                <a:lnTo>
                  <a:pt x="109600" y="368300"/>
                </a:lnTo>
                <a:lnTo>
                  <a:pt x="109347" y="367030"/>
                </a:lnTo>
                <a:lnTo>
                  <a:pt x="108966" y="367030"/>
                </a:lnTo>
                <a:lnTo>
                  <a:pt x="108458" y="365760"/>
                </a:lnTo>
                <a:lnTo>
                  <a:pt x="108077" y="364490"/>
                </a:lnTo>
                <a:lnTo>
                  <a:pt x="108077" y="363220"/>
                </a:lnTo>
                <a:lnTo>
                  <a:pt x="107950" y="363220"/>
                </a:lnTo>
                <a:lnTo>
                  <a:pt x="108077" y="361950"/>
                </a:lnTo>
                <a:lnTo>
                  <a:pt x="108458" y="359410"/>
                </a:lnTo>
                <a:lnTo>
                  <a:pt x="108966" y="358140"/>
                </a:lnTo>
                <a:lnTo>
                  <a:pt x="109347" y="358140"/>
                </a:lnTo>
                <a:lnTo>
                  <a:pt x="109600" y="356870"/>
                </a:lnTo>
                <a:lnTo>
                  <a:pt x="110490" y="356870"/>
                </a:lnTo>
                <a:lnTo>
                  <a:pt x="110871" y="355600"/>
                </a:lnTo>
                <a:lnTo>
                  <a:pt x="112903" y="354330"/>
                </a:lnTo>
                <a:lnTo>
                  <a:pt x="113537" y="353060"/>
                </a:lnTo>
                <a:lnTo>
                  <a:pt x="115443" y="353060"/>
                </a:lnTo>
                <a:lnTo>
                  <a:pt x="116078" y="351790"/>
                </a:lnTo>
                <a:lnTo>
                  <a:pt x="118999" y="351790"/>
                </a:lnTo>
                <a:lnTo>
                  <a:pt x="121412" y="350520"/>
                </a:lnTo>
                <a:lnTo>
                  <a:pt x="249809" y="350520"/>
                </a:lnTo>
                <a:lnTo>
                  <a:pt x="249809" y="320040"/>
                </a:lnTo>
                <a:lnTo>
                  <a:pt x="41910" y="320040"/>
                </a:lnTo>
                <a:lnTo>
                  <a:pt x="41402" y="318770"/>
                </a:lnTo>
                <a:lnTo>
                  <a:pt x="39878" y="318770"/>
                </a:lnTo>
                <a:lnTo>
                  <a:pt x="39116" y="317500"/>
                </a:lnTo>
                <a:lnTo>
                  <a:pt x="38862" y="317500"/>
                </a:lnTo>
                <a:lnTo>
                  <a:pt x="38354" y="316230"/>
                </a:lnTo>
                <a:lnTo>
                  <a:pt x="38354" y="313690"/>
                </a:lnTo>
                <a:lnTo>
                  <a:pt x="39369" y="311150"/>
                </a:lnTo>
                <a:lnTo>
                  <a:pt x="41402" y="311150"/>
                </a:lnTo>
                <a:lnTo>
                  <a:pt x="42291" y="309880"/>
                </a:lnTo>
                <a:lnTo>
                  <a:pt x="249809" y="309880"/>
                </a:lnTo>
                <a:lnTo>
                  <a:pt x="249809" y="306070"/>
                </a:lnTo>
                <a:lnTo>
                  <a:pt x="40640" y="306070"/>
                </a:lnTo>
                <a:lnTo>
                  <a:pt x="39878" y="304800"/>
                </a:lnTo>
                <a:lnTo>
                  <a:pt x="38862" y="304800"/>
                </a:lnTo>
                <a:lnTo>
                  <a:pt x="38608" y="303530"/>
                </a:lnTo>
                <a:lnTo>
                  <a:pt x="38354" y="303530"/>
                </a:lnTo>
                <a:lnTo>
                  <a:pt x="38354" y="299720"/>
                </a:lnTo>
                <a:lnTo>
                  <a:pt x="38608" y="298450"/>
                </a:lnTo>
                <a:lnTo>
                  <a:pt x="38862" y="298450"/>
                </a:lnTo>
                <a:lnTo>
                  <a:pt x="39624" y="297180"/>
                </a:lnTo>
                <a:lnTo>
                  <a:pt x="249809" y="297180"/>
                </a:lnTo>
                <a:lnTo>
                  <a:pt x="249809" y="247650"/>
                </a:lnTo>
                <a:lnTo>
                  <a:pt x="47243" y="247650"/>
                </a:lnTo>
                <a:lnTo>
                  <a:pt x="46609" y="246380"/>
                </a:lnTo>
                <a:lnTo>
                  <a:pt x="43180" y="246380"/>
                </a:lnTo>
                <a:lnTo>
                  <a:pt x="42163" y="245110"/>
                </a:lnTo>
                <a:lnTo>
                  <a:pt x="41275" y="245110"/>
                </a:lnTo>
                <a:lnTo>
                  <a:pt x="40893" y="243840"/>
                </a:lnTo>
                <a:lnTo>
                  <a:pt x="39624" y="243840"/>
                </a:lnTo>
                <a:lnTo>
                  <a:pt x="39369" y="242570"/>
                </a:lnTo>
                <a:lnTo>
                  <a:pt x="38988" y="242570"/>
                </a:lnTo>
                <a:lnTo>
                  <a:pt x="37973" y="241300"/>
                </a:lnTo>
                <a:lnTo>
                  <a:pt x="37465" y="238760"/>
                </a:lnTo>
                <a:lnTo>
                  <a:pt x="37465" y="212090"/>
                </a:lnTo>
                <a:lnTo>
                  <a:pt x="38481" y="209550"/>
                </a:lnTo>
                <a:lnTo>
                  <a:pt x="38988" y="209550"/>
                </a:lnTo>
                <a:lnTo>
                  <a:pt x="39369" y="208280"/>
                </a:lnTo>
                <a:lnTo>
                  <a:pt x="39624" y="208280"/>
                </a:lnTo>
                <a:lnTo>
                  <a:pt x="40386" y="207010"/>
                </a:lnTo>
                <a:lnTo>
                  <a:pt x="42163" y="207010"/>
                </a:lnTo>
                <a:lnTo>
                  <a:pt x="43180" y="205740"/>
                </a:lnTo>
                <a:lnTo>
                  <a:pt x="44831" y="205740"/>
                </a:lnTo>
                <a:lnTo>
                  <a:pt x="45466" y="204470"/>
                </a:lnTo>
                <a:lnTo>
                  <a:pt x="249809" y="204470"/>
                </a:lnTo>
                <a:lnTo>
                  <a:pt x="249809" y="193040"/>
                </a:lnTo>
                <a:lnTo>
                  <a:pt x="49149" y="193040"/>
                </a:lnTo>
                <a:lnTo>
                  <a:pt x="48513" y="191770"/>
                </a:lnTo>
                <a:lnTo>
                  <a:pt x="43687" y="191770"/>
                </a:lnTo>
                <a:lnTo>
                  <a:pt x="42672" y="190500"/>
                </a:lnTo>
                <a:lnTo>
                  <a:pt x="41783" y="190500"/>
                </a:lnTo>
                <a:lnTo>
                  <a:pt x="41275" y="189230"/>
                </a:lnTo>
                <a:lnTo>
                  <a:pt x="40386" y="189230"/>
                </a:lnTo>
                <a:lnTo>
                  <a:pt x="39624" y="187960"/>
                </a:lnTo>
                <a:lnTo>
                  <a:pt x="38988" y="187960"/>
                </a:lnTo>
                <a:lnTo>
                  <a:pt x="37465" y="184150"/>
                </a:lnTo>
                <a:lnTo>
                  <a:pt x="37465" y="157480"/>
                </a:lnTo>
                <a:lnTo>
                  <a:pt x="37973" y="156210"/>
                </a:lnTo>
                <a:lnTo>
                  <a:pt x="38735" y="154940"/>
                </a:lnTo>
                <a:lnTo>
                  <a:pt x="38988" y="153670"/>
                </a:lnTo>
                <a:lnTo>
                  <a:pt x="40005" y="153670"/>
                </a:lnTo>
                <a:lnTo>
                  <a:pt x="40386" y="152400"/>
                </a:lnTo>
                <a:lnTo>
                  <a:pt x="41783" y="152400"/>
                </a:lnTo>
                <a:lnTo>
                  <a:pt x="42163" y="151130"/>
                </a:lnTo>
                <a:lnTo>
                  <a:pt x="43687" y="151130"/>
                </a:lnTo>
                <a:lnTo>
                  <a:pt x="44323" y="149860"/>
                </a:lnTo>
                <a:lnTo>
                  <a:pt x="249809" y="149860"/>
                </a:lnTo>
                <a:lnTo>
                  <a:pt x="249809" y="137160"/>
                </a:lnTo>
                <a:lnTo>
                  <a:pt x="44831" y="137160"/>
                </a:lnTo>
                <a:lnTo>
                  <a:pt x="43687" y="135890"/>
                </a:lnTo>
                <a:lnTo>
                  <a:pt x="42163" y="135890"/>
                </a:lnTo>
                <a:lnTo>
                  <a:pt x="41783" y="134620"/>
                </a:lnTo>
                <a:lnTo>
                  <a:pt x="40386" y="134620"/>
                </a:lnTo>
                <a:lnTo>
                  <a:pt x="40005" y="133350"/>
                </a:lnTo>
                <a:lnTo>
                  <a:pt x="38988" y="133350"/>
                </a:lnTo>
                <a:lnTo>
                  <a:pt x="37465" y="129540"/>
                </a:lnTo>
                <a:lnTo>
                  <a:pt x="37465" y="102870"/>
                </a:lnTo>
                <a:lnTo>
                  <a:pt x="37973" y="100330"/>
                </a:lnTo>
                <a:lnTo>
                  <a:pt x="38735" y="99060"/>
                </a:lnTo>
                <a:lnTo>
                  <a:pt x="39624" y="99060"/>
                </a:lnTo>
                <a:lnTo>
                  <a:pt x="40386" y="97790"/>
                </a:lnTo>
                <a:lnTo>
                  <a:pt x="40893" y="97790"/>
                </a:lnTo>
                <a:lnTo>
                  <a:pt x="41275" y="96520"/>
                </a:lnTo>
                <a:lnTo>
                  <a:pt x="43180" y="96520"/>
                </a:lnTo>
                <a:lnTo>
                  <a:pt x="43687" y="95250"/>
                </a:lnTo>
                <a:lnTo>
                  <a:pt x="47243" y="95250"/>
                </a:lnTo>
                <a:lnTo>
                  <a:pt x="48513" y="93980"/>
                </a:lnTo>
                <a:lnTo>
                  <a:pt x="249809" y="93980"/>
                </a:lnTo>
                <a:lnTo>
                  <a:pt x="249809" y="82550"/>
                </a:lnTo>
                <a:lnTo>
                  <a:pt x="46609" y="82550"/>
                </a:lnTo>
                <a:lnTo>
                  <a:pt x="45466" y="81280"/>
                </a:lnTo>
                <a:lnTo>
                  <a:pt x="43687" y="81280"/>
                </a:lnTo>
                <a:lnTo>
                  <a:pt x="42163" y="80010"/>
                </a:lnTo>
                <a:lnTo>
                  <a:pt x="41275" y="80010"/>
                </a:lnTo>
                <a:lnTo>
                  <a:pt x="40386" y="78740"/>
                </a:lnTo>
                <a:lnTo>
                  <a:pt x="39369" y="78740"/>
                </a:lnTo>
                <a:lnTo>
                  <a:pt x="38988" y="77470"/>
                </a:lnTo>
                <a:lnTo>
                  <a:pt x="38227" y="76200"/>
                </a:lnTo>
                <a:lnTo>
                  <a:pt x="37973" y="76200"/>
                </a:lnTo>
                <a:lnTo>
                  <a:pt x="37465" y="74930"/>
                </a:lnTo>
                <a:lnTo>
                  <a:pt x="37465" y="48260"/>
                </a:lnTo>
                <a:lnTo>
                  <a:pt x="37973" y="45720"/>
                </a:lnTo>
                <a:lnTo>
                  <a:pt x="38988" y="44450"/>
                </a:lnTo>
                <a:lnTo>
                  <a:pt x="39369" y="44450"/>
                </a:lnTo>
                <a:lnTo>
                  <a:pt x="39624" y="43180"/>
                </a:lnTo>
                <a:lnTo>
                  <a:pt x="40386" y="43180"/>
                </a:lnTo>
                <a:lnTo>
                  <a:pt x="40893" y="41910"/>
                </a:lnTo>
                <a:lnTo>
                  <a:pt x="42672" y="41910"/>
                </a:lnTo>
                <a:lnTo>
                  <a:pt x="43687" y="40640"/>
                </a:lnTo>
                <a:lnTo>
                  <a:pt x="45466" y="40640"/>
                </a:lnTo>
                <a:lnTo>
                  <a:pt x="46609" y="39370"/>
                </a:lnTo>
                <a:lnTo>
                  <a:pt x="249809" y="39370"/>
                </a:lnTo>
                <a:lnTo>
                  <a:pt x="249809" y="10160"/>
                </a:lnTo>
                <a:lnTo>
                  <a:pt x="249681" y="8890"/>
                </a:lnTo>
                <a:lnTo>
                  <a:pt x="249428" y="7620"/>
                </a:lnTo>
                <a:lnTo>
                  <a:pt x="248919" y="6350"/>
                </a:lnTo>
                <a:close/>
              </a:path>
              <a:path w="250189" h="405129">
                <a:moveTo>
                  <a:pt x="249809" y="350520"/>
                </a:moveTo>
                <a:lnTo>
                  <a:pt x="128269" y="350520"/>
                </a:lnTo>
                <a:lnTo>
                  <a:pt x="130683" y="351790"/>
                </a:lnTo>
                <a:lnTo>
                  <a:pt x="133604" y="351790"/>
                </a:lnTo>
                <a:lnTo>
                  <a:pt x="134238" y="353060"/>
                </a:lnTo>
                <a:lnTo>
                  <a:pt x="136144" y="353060"/>
                </a:lnTo>
                <a:lnTo>
                  <a:pt x="136779" y="354330"/>
                </a:lnTo>
                <a:lnTo>
                  <a:pt x="138811" y="355600"/>
                </a:lnTo>
                <a:lnTo>
                  <a:pt x="139192" y="356870"/>
                </a:lnTo>
                <a:lnTo>
                  <a:pt x="140081" y="356870"/>
                </a:lnTo>
                <a:lnTo>
                  <a:pt x="140335" y="358140"/>
                </a:lnTo>
                <a:lnTo>
                  <a:pt x="140716" y="358140"/>
                </a:lnTo>
                <a:lnTo>
                  <a:pt x="141224" y="359410"/>
                </a:lnTo>
                <a:lnTo>
                  <a:pt x="141605" y="361950"/>
                </a:lnTo>
                <a:lnTo>
                  <a:pt x="141731" y="363220"/>
                </a:lnTo>
                <a:lnTo>
                  <a:pt x="141605" y="364490"/>
                </a:lnTo>
                <a:lnTo>
                  <a:pt x="141224" y="365760"/>
                </a:lnTo>
                <a:lnTo>
                  <a:pt x="140716" y="367030"/>
                </a:lnTo>
                <a:lnTo>
                  <a:pt x="140335" y="367030"/>
                </a:lnTo>
                <a:lnTo>
                  <a:pt x="140081" y="368300"/>
                </a:lnTo>
                <a:lnTo>
                  <a:pt x="139700" y="368300"/>
                </a:lnTo>
                <a:lnTo>
                  <a:pt x="139192" y="369570"/>
                </a:lnTo>
                <a:lnTo>
                  <a:pt x="138811" y="369570"/>
                </a:lnTo>
                <a:lnTo>
                  <a:pt x="137794" y="370840"/>
                </a:lnTo>
                <a:lnTo>
                  <a:pt x="136779" y="370840"/>
                </a:lnTo>
                <a:lnTo>
                  <a:pt x="136144" y="372110"/>
                </a:lnTo>
                <a:lnTo>
                  <a:pt x="134874" y="372110"/>
                </a:lnTo>
                <a:lnTo>
                  <a:pt x="133604" y="373380"/>
                </a:lnTo>
                <a:lnTo>
                  <a:pt x="132080" y="373380"/>
                </a:lnTo>
                <a:lnTo>
                  <a:pt x="130683" y="374650"/>
                </a:lnTo>
                <a:lnTo>
                  <a:pt x="249809" y="374650"/>
                </a:lnTo>
                <a:lnTo>
                  <a:pt x="249809" y="350520"/>
                </a:lnTo>
                <a:close/>
              </a:path>
              <a:path w="250189" h="405129">
                <a:moveTo>
                  <a:pt x="249809" y="309880"/>
                </a:moveTo>
                <a:lnTo>
                  <a:pt x="207391" y="309880"/>
                </a:lnTo>
                <a:lnTo>
                  <a:pt x="208280" y="311150"/>
                </a:lnTo>
                <a:lnTo>
                  <a:pt x="209804" y="311150"/>
                </a:lnTo>
                <a:lnTo>
                  <a:pt x="210566" y="312420"/>
                </a:lnTo>
                <a:lnTo>
                  <a:pt x="210819" y="312420"/>
                </a:lnTo>
                <a:lnTo>
                  <a:pt x="211328" y="313690"/>
                </a:lnTo>
                <a:lnTo>
                  <a:pt x="211328" y="316230"/>
                </a:lnTo>
                <a:lnTo>
                  <a:pt x="210312" y="318770"/>
                </a:lnTo>
                <a:lnTo>
                  <a:pt x="208280" y="318770"/>
                </a:lnTo>
                <a:lnTo>
                  <a:pt x="207010" y="320040"/>
                </a:lnTo>
                <a:lnTo>
                  <a:pt x="249809" y="320040"/>
                </a:lnTo>
                <a:lnTo>
                  <a:pt x="249809" y="309880"/>
                </a:lnTo>
                <a:close/>
              </a:path>
              <a:path w="250189" h="405129">
                <a:moveTo>
                  <a:pt x="249809" y="297180"/>
                </a:moveTo>
                <a:lnTo>
                  <a:pt x="210058" y="297180"/>
                </a:lnTo>
                <a:lnTo>
                  <a:pt x="210819" y="298450"/>
                </a:lnTo>
                <a:lnTo>
                  <a:pt x="211200" y="299720"/>
                </a:lnTo>
                <a:lnTo>
                  <a:pt x="211328" y="299720"/>
                </a:lnTo>
                <a:lnTo>
                  <a:pt x="211328" y="303530"/>
                </a:lnTo>
                <a:lnTo>
                  <a:pt x="211074" y="303530"/>
                </a:lnTo>
                <a:lnTo>
                  <a:pt x="210819" y="304800"/>
                </a:lnTo>
                <a:lnTo>
                  <a:pt x="209804" y="304800"/>
                </a:lnTo>
                <a:lnTo>
                  <a:pt x="209042" y="306070"/>
                </a:lnTo>
                <a:lnTo>
                  <a:pt x="249809" y="306070"/>
                </a:lnTo>
                <a:lnTo>
                  <a:pt x="249809" y="297180"/>
                </a:lnTo>
                <a:close/>
              </a:path>
              <a:path w="250189" h="405129">
                <a:moveTo>
                  <a:pt x="249809" y="204470"/>
                </a:moveTo>
                <a:lnTo>
                  <a:pt x="204216" y="204470"/>
                </a:lnTo>
                <a:lnTo>
                  <a:pt x="204850" y="205740"/>
                </a:lnTo>
                <a:lnTo>
                  <a:pt x="206502" y="205740"/>
                </a:lnTo>
                <a:lnTo>
                  <a:pt x="207518" y="207010"/>
                </a:lnTo>
                <a:lnTo>
                  <a:pt x="209296" y="207010"/>
                </a:lnTo>
                <a:lnTo>
                  <a:pt x="210058" y="208280"/>
                </a:lnTo>
                <a:lnTo>
                  <a:pt x="210312" y="208280"/>
                </a:lnTo>
                <a:lnTo>
                  <a:pt x="210693" y="209550"/>
                </a:lnTo>
                <a:lnTo>
                  <a:pt x="211200" y="209550"/>
                </a:lnTo>
                <a:lnTo>
                  <a:pt x="212217" y="212090"/>
                </a:lnTo>
                <a:lnTo>
                  <a:pt x="212217" y="238760"/>
                </a:lnTo>
                <a:lnTo>
                  <a:pt x="211709" y="241300"/>
                </a:lnTo>
                <a:lnTo>
                  <a:pt x="210693" y="242570"/>
                </a:lnTo>
                <a:lnTo>
                  <a:pt x="210312" y="242570"/>
                </a:lnTo>
                <a:lnTo>
                  <a:pt x="210058" y="243840"/>
                </a:lnTo>
                <a:lnTo>
                  <a:pt x="208787" y="243840"/>
                </a:lnTo>
                <a:lnTo>
                  <a:pt x="208406" y="245110"/>
                </a:lnTo>
                <a:lnTo>
                  <a:pt x="207518" y="245110"/>
                </a:lnTo>
                <a:lnTo>
                  <a:pt x="206502" y="246380"/>
                </a:lnTo>
                <a:lnTo>
                  <a:pt x="203073" y="246380"/>
                </a:lnTo>
                <a:lnTo>
                  <a:pt x="201168" y="247650"/>
                </a:lnTo>
                <a:lnTo>
                  <a:pt x="249809" y="247650"/>
                </a:lnTo>
                <a:lnTo>
                  <a:pt x="249809" y="204470"/>
                </a:lnTo>
                <a:close/>
              </a:path>
              <a:path w="250189" h="405129">
                <a:moveTo>
                  <a:pt x="249809" y="149860"/>
                </a:moveTo>
                <a:lnTo>
                  <a:pt x="205359" y="149860"/>
                </a:lnTo>
                <a:lnTo>
                  <a:pt x="206502" y="151130"/>
                </a:lnTo>
                <a:lnTo>
                  <a:pt x="207518" y="151130"/>
                </a:lnTo>
                <a:lnTo>
                  <a:pt x="207899" y="152400"/>
                </a:lnTo>
                <a:lnTo>
                  <a:pt x="209296" y="152400"/>
                </a:lnTo>
                <a:lnTo>
                  <a:pt x="209677" y="153670"/>
                </a:lnTo>
                <a:lnTo>
                  <a:pt x="210693" y="153670"/>
                </a:lnTo>
                <a:lnTo>
                  <a:pt x="210947" y="154940"/>
                </a:lnTo>
                <a:lnTo>
                  <a:pt x="211709" y="156210"/>
                </a:lnTo>
                <a:lnTo>
                  <a:pt x="212217" y="157480"/>
                </a:lnTo>
                <a:lnTo>
                  <a:pt x="212217" y="184150"/>
                </a:lnTo>
                <a:lnTo>
                  <a:pt x="210693" y="187960"/>
                </a:lnTo>
                <a:lnTo>
                  <a:pt x="210058" y="187960"/>
                </a:lnTo>
                <a:lnTo>
                  <a:pt x="209296" y="189230"/>
                </a:lnTo>
                <a:lnTo>
                  <a:pt x="208406" y="189230"/>
                </a:lnTo>
                <a:lnTo>
                  <a:pt x="207899" y="190500"/>
                </a:lnTo>
                <a:lnTo>
                  <a:pt x="206502" y="190500"/>
                </a:lnTo>
                <a:lnTo>
                  <a:pt x="204850" y="191770"/>
                </a:lnTo>
                <a:lnTo>
                  <a:pt x="201168" y="191770"/>
                </a:lnTo>
                <a:lnTo>
                  <a:pt x="200533" y="193040"/>
                </a:lnTo>
                <a:lnTo>
                  <a:pt x="249809" y="193040"/>
                </a:lnTo>
                <a:lnTo>
                  <a:pt x="249809" y="149860"/>
                </a:lnTo>
                <a:close/>
              </a:path>
              <a:path w="250189" h="405129">
                <a:moveTo>
                  <a:pt x="249809" y="93980"/>
                </a:moveTo>
                <a:lnTo>
                  <a:pt x="201168" y="93980"/>
                </a:lnTo>
                <a:lnTo>
                  <a:pt x="202437" y="95250"/>
                </a:lnTo>
                <a:lnTo>
                  <a:pt x="204850" y="95250"/>
                </a:lnTo>
                <a:lnTo>
                  <a:pt x="206502" y="96520"/>
                </a:lnTo>
                <a:lnTo>
                  <a:pt x="208406" y="96520"/>
                </a:lnTo>
                <a:lnTo>
                  <a:pt x="208787" y="97790"/>
                </a:lnTo>
                <a:lnTo>
                  <a:pt x="209296" y="97790"/>
                </a:lnTo>
                <a:lnTo>
                  <a:pt x="210058" y="99060"/>
                </a:lnTo>
                <a:lnTo>
                  <a:pt x="210693" y="99060"/>
                </a:lnTo>
                <a:lnTo>
                  <a:pt x="211200" y="100330"/>
                </a:lnTo>
                <a:lnTo>
                  <a:pt x="211709" y="100330"/>
                </a:lnTo>
                <a:lnTo>
                  <a:pt x="212217" y="102870"/>
                </a:lnTo>
                <a:lnTo>
                  <a:pt x="212217" y="129540"/>
                </a:lnTo>
                <a:lnTo>
                  <a:pt x="210693" y="133350"/>
                </a:lnTo>
                <a:lnTo>
                  <a:pt x="209677" y="133350"/>
                </a:lnTo>
                <a:lnTo>
                  <a:pt x="209296" y="134620"/>
                </a:lnTo>
                <a:lnTo>
                  <a:pt x="207899" y="134620"/>
                </a:lnTo>
                <a:lnTo>
                  <a:pt x="207518" y="135890"/>
                </a:lnTo>
                <a:lnTo>
                  <a:pt x="205359" y="135890"/>
                </a:lnTo>
                <a:lnTo>
                  <a:pt x="204850" y="137160"/>
                </a:lnTo>
                <a:lnTo>
                  <a:pt x="249809" y="137160"/>
                </a:lnTo>
                <a:lnTo>
                  <a:pt x="249809" y="93980"/>
                </a:lnTo>
                <a:close/>
              </a:path>
              <a:path w="250189" h="405129">
                <a:moveTo>
                  <a:pt x="249809" y="39370"/>
                </a:moveTo>
                <a:lnTo>
                  <a:pt x="203073" y="39370"/>
                </a:lnTo>
                <a:lnTo>
                  <a:pt x="204216" y="40640"/>
                </a:lnTo>
                <a:lnTo>
                  <a:pt x="206502" y="40640"/>
                </a:lnTo>
                <a:lnTo>
                  <a:pt x="207010" y="41910"/>
                </a:lnTo>
                <a:lnTo>
                  <a:pt x="208787" y="41910"/>
                </a:lnTo>
                <a:lnTo>
                  <a:pt x="209296" y="43180"/>
                </a:lnTo>
                <a:lnTo>
                  <a:pt x="210058" y="43180"/>
                </a:lnTo>
                <a:lnTo>
                  <a:pt x="210312" y="44450"/>
                </a:lnTo>
                <a:lnTo>
                  <a:pt x="210693" y="44450"/>
                </a:lnTo>
                <a:lnTo>
                  <a:pt x="211709" y="45720"/>
                </a:lnTo>
                <a:lnTo>
                  <a:pt x="212217" y="48260"/>
                </a:lnTo>
                <a:lnTo>
                  <a:pt x="212217" y="74930"/>
                </a:lnTo>
                <a:lnTo>
                  <a:pt x="211709" y="76200"/>
                </a:lnTo>
                <a:lnTo>
                  <a:pt x="211455" y="76200"/>
                </a:lnTo>
                <a:lnTo>
                  <a:pt x="210693" y="77470"/>
                </a:lnTo>
                <a:lnTo>
                  <a:pt x="210312" y="78740"/>
                </a:lnTo>
                <a:lnTo>
                  <a:pt x="209296" y="78740"/>
                </a:lnTo>
                <a:lnTo>
                  <a:pt x="208406" y="80010"/>
                </a:lnTo>
                <a:lnTo>
                  <a:pt x="207518" y="80010"/>
                </a:lnTo>
                <a:lnTo>
                  <a:pt x="206502" y="81280"/>
                </a:lnTo>
                <a:lnTo>
                  <a:pt x="204216" y="81280"/>
                </a:lnTo>
                <a:lnTo>
                  <a:pt x="203073" y="82550"/>
                </a:lnTo>
                <a:lnTo>
                  <a:pt x="249809" y="82550"/>
                </a:lnTo>
                <a:lnTo>
                  <a:pt x="249809" y="39370"/>
                </a:lnTo>
                <a:close/>
              </a:path>
              <a:path w="250189" h="405129">
                <a:moveTo>
                  <a:pt x="247142" y="3810"/>
                </a:moveTo>
                <a:lnTo>
                  <a:pt x="2540" y="3810"/>
                </a:lnTo>
                <a:lnTo>
                  <a:pt x="1778" y="5080"/>
                </a:lnTo>
                <a:lnTo>
                  <a:pt x="1269" y="6350"/>
                </a:lnTo>
                <a:lnTo>
                  <a:pt x="248412" y="6350"/>
                </a:lnTo>
                <a:lnTo>
                  <a:pt x="248158" y="5080"/>
                </a:lnTo>
                <a:lnTo>
                  <a:pt x="247523" y="5080"/>
                </a:lnTo>
                <a:lnTo>
                  <a:pt x="247142" y="3810"/>
                </a:lnTo>
                <a:close/>
              </a:path>
              <a:path w="250189" h="405129">
                <a:moveTo>
                  <a:pt x="245363" y="2540"/>
                </a:moveTo>
                <a:lnTo>
                  <a:pt x="4318" y="2540"/>
                </a:lnTo>
                <a:lnTo>
                  <a:pt x="3810" y="3810"/>
                </a:lnTo>
                <a:lnTo>
                  <a:pt x="245872" y="3810"/>
                </a:lnTo>
                <a:lnTo>
                  <a:pt x="245363" y="2540"/>
                </a:lnTo>
                <a:close/>
              </a:path>
              <a:path w="250189" h="405129">
                <a:moveTo>
                  <a:pt x="242697" y="1270"/>
                </a:moveTo>
                <a:lnTo>
                  <a:pt x="6985" y="1270"/>
                </a:lnTo>
                <a:lnTo>
                  <a:pt x="5968" y="2540"/>
                </a:lnTo>
                <a:lnTo>
                  <a:pt x="243712" y="2540"/>
                </a:lnTo>
                <a:lnTo>
                  <a:pt x="242697" y="1270"/>
                </a:lnTo>
                <a:close/>
              </a:path>
              <a:path w="250189" h="405129">
                <a:moveTo>
                  <a:pt x="238887" y="0"/>
                </a:moveTo>
                <a:lnTo>
                  <a:pt x="10794" y="0"/>
                </a:lnTo>
                <a:lnTo>
                  <a:pt x="9398" y="1270"/>
                </a:lnTo>
                <a:lnTo>
                  <a:pt x="240284" y="1270"/>
                </a:lnTo>
                <a:lnTo>
                  <a:pt x="238887" y="0"/>
                </a:lnTo>
                <a:close/>
              </a:path>
            </a:pathLst>
          </a:custGeom>
          <a:solidFill>
            <a:srgbClr val="BEBEBE"/>
          </a:solidFill>
        </p:spPr>
        <p:txBody>
          <a:bodyPr wrap="square" lIns="0" tIns="0" rIns="0" bIns="0" rtlCol="0"/>
          <a:lstStyle/>
          <a:p/>
        </p:txBody>
      </p:sp>
      <p:sp>
        <p:nvSpPr>
          <p:cNvPr id="15" name="object 15"/>
          <p:cNvSpPr/>
          <p:nvPr/>
        </p:nvSpPr>
        <p:spPr>
          <a:xfrm>
            <a:off x="1194816" y="5745479"/>
            <a:ext cx="289560" cy="119380"/>
          </a:xfrm>
          <a:custGeom>
            <a:avLst/>
            <a:gdLst/>
            <a:ahLst/>
            <a:cxnLst/>
            <a:rect l="l" t="t" r="r" b="b"/>
            <a:pathLst>
              <a:path w="289559" h="119379">
                <a:moveTo>
                  <a:pt x="284099" y="0"/>
                </a:moveTo>
                <a:lnTo>
                  <a:pt x="5397" y="0"/>
                </a:lnTo>
                <a:lnTo>
                  <a:pt x="0" y="5397"/>
                </a:lnTo>
                <a:lnTo>
                  <a:pt x="0" y="113474"/>
                </a:lnTo>
                <a:lnTo>
                  <a:pt x="5397" y="118872"/>
                </a:lnTo>
                <a:lnTo>
                  <a:pt x="284099" y="118872"/>
                </a:lnTo>
                <a:lnTo>
                  <a:pt x="289559" y="113474"/>
                </a:lnTo>
                <a:lnTo>
                  <a:pt x="289559" y="5397"/>
                </a:lnTo>
                <a:lnTo>
                  <a:pt x="284099" y="0"/>
                </a:lnTo>
                <a:close/>
              </a:path>
            </a:pathLst>
          </a:custGeom>
          <a:solidFill>
            <a:srgbClr val="BEBEBE"/>
          </a:solidFill>
        </p:spPr>
        <p:txBody>
          <a:bodyPr wrap="square" lIns="0" tIns="0" rIns="0" bIns="0" rtlCol="0"/>
          <a:lstStyle/>
          <a:p/>
        </p:txBody>
      </p:sp>
      <p:sp>
        <p:nvSpPr>
          <p:cNvPr id="16" name="object 16"/>
          <p:cNvSpPr/>
          <p:nvPr/>
        </p:nvSpPr>
        <p:spPr>
          <a:xfrm>
            <a:off x="1194816" y="5745479"/>
            <a:ext cx="289560" cy="119380"/>
          </a:xfrm>
          <a:custGeom>
            <a:avLst/>
            <a:gdLst/>
            <a:ahLst/>
            <a:cxnLst/>
            <a:rect l="l" t="t" r="r" b="b"/>
            <a:pathLst>
              <a:path w="289559" h="119379">
                <a:moveTo>
                  <a:pt x="0" y="12065"/>
                </a:moveTo>
                <a:lnTo>
                  <a:pt x="0" y="5397"/>
                </a:lnTo>
                <a:lnTo>
                  <a:pt x="5397" y="0"/>
                </a:lnTo>
                <a:lnTo>
                  <a:pt x="12065" y="0"/>
                </a:lnTo>
                <a:lnTo>
                  <a:pt x="277495" y="0"/>
                </a:lnTo>
                <a:lnTo>
                  <a:pt x="284099" y="0"/>
                </a:lnTo>
                <a:lnTo>
                  <a:pt x="289559" y="5397"/>
                </a:lnTo>
                <a:lnTo>
                  <a:pt x="289559" y="12065"/>
                </a:lnTo>
                <a:lnTo>
                  <a:pt x="289559" y="106807"/>
                </a:lnTo>
                <a:lnTo>
                  <a:pt x="289559" y="113474"/>
                </a:lnTo>
                <a:lnTo>
                  <a:pt x="284099" y="118872"/>
                </a:lnTo>
                <a:lnTo>
                  <a:pt x="277495" y="118872"/>
                </a:lnTo>
                <a:lnTo>
                  <a:pt x="12065" y="118872"/>
                </a:lnTo>
                <a:lnTo>
                  <a:pt x="5397" y="118872"/>
                </a:lnTo>
                <a:lnTo>
                  <a:pt x="0" y="113474"/>
                </a:lnTo>
                <a:lnTo>
                  <a:pt x="0" y="106807"/>
                </a:lnTo>
                <a:lnTo>
                  <a:pt x="0" y="12065"/>
                </a:lnTo>
                <a:close/>
              </a:path>
            </a:pathLst>
          </a:custGeom>
          <a:ln w="9143">
            <a:solidFill>
              <a:srgbClr val="D9D9D9"/>
            </a:solidFill>
          </a:ln>
        </p:spPr>
        <p:txBody>
          <a:bodyPr wrap="square" lIns="0" tIns="0" rIns="0" bIns="0" rtlCol="0"/>
          <a:lstStyle/>
          <a:p/>
        </p:txBody>
      </p:sp>
      <p:sp>
        <p:nvSpPr>
          <p:cNvPr id="17" name="object 17"/>
          <p:cNvSpPr txBox="1"/>
          <p:nvPr/>
        </p:nvSpPr>
        <p:spPr>
          <a:xfrm>
            <a:off x="1192282" y="5735523"/>
            <a:ext cx="292100" cy="132080"/>
          </a:xfrm>
          <a:prstGeom prst="rect">
            <a:avLst/>
          </a:prstGeom>
        </p:spPr>
        <p:txBody>
          <a:bodyPr vert="horz" wrap="square" lIns="0" tIns="12065" rIns="0" bIns="0" rtlCol="0">
            <a:spAutoFit/>
          </a:bodyPr>
          <a:lstStyle/>
          <a:p>
            <a:pPr marL="81280">
              <a:lnSpc>
                <a:spcPct val="100000"/>
              </a:lnSpc>
              <a:spcBef>
                <a:spcPts val="95"/>
              </a:spcBef>
            </a:pPr>
            <a:r>
              <a:rPr sz="700" spc="-5" dirty="0">
                <a:latin typeface="Arial" panose="020B0604020202020204"/>
                <a:cs typeface="Arial" panose="020B0604020202020204"/>
              </a:rPr>
              <a:t>VM</a:t>
            </a:r>
            <a:endParaRPr sz="700">
              <a:latin typeface="Arial" panose="020B0604020202020204"/>
              <a:cs typeface="Arial" panose="020B0604020202020204"/>
            </a:endParaRPr>
          </a:p>
        </p:txBody>
      </p:sp>
      <p:sp>
        <p:nvSpPr>
          <p:cNvPr id="18" name="object 18"/>
          <p:cNvSpPr/>
          <p:nvPr/>
        </p:nvSpPr>
        <p:spPr>
          <a:xfrm>
            <a:off x="1194816" y="5896355"/>
            <a:ext cx="289560" cy="119380"/>
          </a:xfrm>
          <a:custGeom>
            <a:avLst/>
            <a:gdLst/>
            <a:ahLst/>
            <a:cxnLst/>
            <a:rect l="l" t="t" r="r" b="b"/>
            <a:pathLst>
              <a:path w="289559" h="119379">
                <a:moveTo>
                  <a:pt x="284099" y="0"/>
                </a:moveTo>
                <a:lnTo>
                  <a:pt x="5397" y="0"/>
                </a:lnTo>
                <a:lnTo>
                  <a:pt x="0" y="5397"/>
                </a:lnTo>
                <a:lnTo>
                  <a:pt x="0" y="113474"/>
                </a:lnTo>
                <a:lnTo>
                  <a:pt x="5397" y="118872"/>
                </a:lnTo>
                <a:lnTo>
                  <a:pt x="284099" y="118872"/>
                </a:lnTo>
                <a:lnTo>
                  <a:pt x="289559" y="113474"/>
                </a:lnTo>
                <a:lnTo>
                  <a:pt x="289559" y="5397"/>
                </a:lnTo>
                <a:lnTo>
                  <a:pt x="284099" y="0"/>
                </a:lnTo>
                <a:close/>
              </a:path>
            </a:pathLst>
          </a:custGeom>
          <a:solidFill>
            <a:srgbClr val="BEBEBE"/>
          </a:solidFill>
        </p:spPr>
        <p:txBody>
          <a:bodyPr wrap="square" lIns="0" tIns="0" rIns="0" bIns="0" rtlCol="0"/>
          <a:lstStyle/>
          <a:p/>
        </p:txBody>
      </p:sp>
      <p:sp>
        <p:nvSpPr>
          <p:cNvPr id="19" name="object 19"/>
          <p:cNvSpPr/>
          <p:nvPr/>
        </p:nvSpPr>
        <p:spPr>
          <a:xfrm>
            <a:off x="1194816" y="5896355"/>
            <a:ext cx="289560" cy="119380"/>
          </a:xfrm>
          <a:custGeom>
            <a:avLst/>
            <a:gdLst/>
            <a:ahLst/>
            <a:cxnLst/>
            <a:rect l="l" t="t" r="r" b="b"/>
            <a:pathLst>
              <a:path w="289559" h="119379">
                <a:moveTo>
                  <a:pt x="0" y="12065"/>
                </a:moveTo>
                <a:lnTo>
                  <a:pt x="0" y="5397"/>
                </a:lnTo>
                <a:lnTo>
                  <a:pt x="5397" y="0"/>
                </a:lnTo>
                <a:lnTo>
                  <a:pt x="12065" y="0"/>
                </a:lnTo>
                <a:lnTo>
                  <a:pt x="277495" y="0"/>
                </a:lnTo>
                <a:lnTo>
                  <a:pt x="284099" y="0"/>
                </a:lnTo>
                <a:lnTo>
                  <a:pt x="289559" y="5397"/>
                </a:lnTo>
                <a:lnTo>
                  <a:pt x="289559" y="12065"/>
                </a:lnTo>
                <a:lnTo>
                  <a:pt x="289559" y="106807"/>
                </a:lnTo>
                <a:lnTo>
                  <a:pt x="289559" y="113474"/>
                </a:lnTo>
                <a:lnTo>
                  <a:pt x="284099" y="118872"/>
                </a:lnTo>
                <a:lnTo>
                  <a:pt x="277495" y="118872"/>
                </a:lnTo>
                <a:lnTo>
                  <a:pt x="12065" y="118872"/>
                </a:lnTo>
                <a:lnTo>
                  <a:pt x="5397" y="118872"/>
                </a:lnTo>
                <a:lnTo>
                  <a:pt x="0" y="113474"/>
                </a:lnTo>
                <a:lnTo>
                  <a:pt x="0" y="106807"/>
                </a:lnTo>
                <a:lnTo>
                  <a:pt x="0" y="12065"/>
                </a:lnTo>
                <a:close/>
              </a:path>
            </a:pathLst>
          </a:custGeom>
          <a:ln w="9143">
            <a:solidFill>
              <a:srgbClr val="D9D9D9"/>
            </a:solidFill>
          </a:ln>
        </p:spPr>
        <p:txBody>
          <a:bodyPr wrap="square" lIns="0" tIns="0" rIns="0" bIns="0" rtlCol="0"/>
          <a:lstStyle/>
          <a:p/>
        </p:txBody>
      </p:sp>
      <p:sp>
        <p:nvSpPr>
          <p:cNvPr id="20" name="object 20"/>
          <p:cNvSpPr txBox="1"/>
          <p:nvPr/>
        </p:nvSpPr>
        <p:spPr>
          <a:xfrm>
            <a:off x="1192282" y="5886094"/>
            <a:ext cx="292100" cy="132080"/>
          </a:xfrm>
          <a:prstGeom prst="rect">
            <a:avLst/>
          </a:prstGeom>
        </p:spPr>
        <p:txBody>
          <a:bodyPr vert="horz" wrap="square" lIns="0" tIns="12065" rIns="0" bIns="0" rtlCol="0">
            <a:spAutoFit/>
          </a:bodyPr>
          <a:lstStyle/>
          <a:p>
            <a:pPr marL="81915">
              <a:lnSpc>
                <a:spcPct val="100000"/>
              </a:lnSpc>
              <a:spcBef>
                <a:spcPts val="95"/>
              </a:spcBef>
            </a:pPr>
            <a:r>
              <a:rPr sz="700" spc="-5" dirty="0">
                <a:latin typeface="Arial" panose="020B0604020202020204"/>
                <a:cs typeface="Arial" panose="020B0604020202020204"/>
              </a:rPr>
              <a:t>VM</a:t>
            </a:r>
            <a:endParaRPr sz="700">
              <a:latin typeface="Arial" panose="020B0604020202020204"/>
              <a:cs typeface="Arial" panose="020B0604020202020204"/>
            </a:endParaRPr>
          </a:p>
        </p:txBody>
      </p:sp>
      <p:sp>
        <p:nvSpPr>
          <p:cNvPr id="21" name="object 21"/>
          <p:cNvSpPr/>
          <p:nvPr/>
        </p:nvSpPr>
        <p:spPr>
          <a:xfrm>
            <a:off x="1194816" y="6036564"/>
            <a:ext cx="289560" cy="117475"/>
          </a:xfrm>
          <a:custGeom>
            <a:avLst/>
            <a:gdLst/>
            <a:ahLst/>
            <a:cxnLst/>
            <a:rect l="l" t="t" r="r" b="b"/>
            <a:pathLst>
              <a:path w="289559" h="117475">
                <a:moveTo>
                  <a:pt x="284225" y="0"/>
                </a:moveTo>
                <a:lnTo>
                  <a:pt x="5334" y="0"/>
                </a:lnTo>
                <a:lnTo>
                  <a:pt x="0" y="5334"/>
                </a:lnTo>
                <a:lnTo>
                  <a:pt x="0" y="112014"/>
                </a:lnTo>
                <a:lnTo>
                  <a:pt x="5334" y="117348"/>
                </a:lnTo>
                <a:lnTo>
                  <a:pt x="284225" y="117348"/>
                </a:lnTo>
                <a:lnTo>
                  <a:pt x="289559" y="112014"/>
                </a:lnTo>
                <a:lnTo>
                  <a:pt x="289559" y="5334"/>
                </a:lnTo>
                <a:lnTo>
                  <a:pt x="284225" y="0"/>
                </a:lnTo>
                <a:close/>
              </a:path>
            </a:pathLst>
          </a:custGeom>
          <a:solidFill>
            <a:srgbClr val="BEBEBE"/>
          </a:solidFill>
        </p:spPr>
        <p:txBody>
          <a:bodyPr wrap="square" lIns="0" tIns="0" rIns="0" bIns="0" rtlCol="0"/>
          <a:lstStyle/>
          <a:p/>
        </p:txBody>
      </p:sp>
      <p:sp>
        <p:nvSpPr>
          <p:cNvPr id="22" name="object 22"/>
          <p:cNvSpPr/>
          <p:nvPr/>
        </p:nvSpPr>
        <p:spPr>
          <a:xfrm>
            <a:off x="1194816" y="6036564"/>
            <a:ext cx="289560" cy="117475"/>
          </a:xfrm>
          <a:custGeom>
            <a:avLst/>
            <a:gdLst/>
            <a:ahLst/>
            <a:cxnLst/>
            <a:rect l="l" t="t" r="r" b="b"/>
            <a:pathLst>
              <a:path w="289559" h="117475">
                <a:moveTo>
                  <a:pt x="0" y="11912"/>
                </a:moveTo>
                <a:lnTo>
                  <a:pt x="0" y="5334"/>
                </a:lnTo>
                <a:lnTo>
                  <a:pt x="5334" y="0"/>
                </a:lnTo>
                <a:lnTo>
                  <a:pt x="11912" y="0"/>
                </a:lnTo>
                <a:lnTo>
                  <a:pt x="277622" y="0"/>
                </a:lnTo>
                <a:lnTo>
                  <a:pt x="284225" y="0"/>
                </a:lnTo>
                <a:lnTo>
                  <a:pt x="289559" y="5334"/>
                </a:lnTo>
                <a:lnTo>
                  <a:pt x="289559" y="11912"/>
                </a:lnTo>
                <a:lnTo>
                  <a:pt x="289559" y="105435"/>
                </a:lnTo>
                <a:lnTo>
                  <a:pt x="289559" y="112014"/>
                </a:lnTo>
                <a:lnTo>
                  <a:pt x="284225" y="117348"/>
                </a:lnTo>
                <a:lnTo>
                  <a:pt x="277622" y="117348"/>
                </a:lnTo>
                <a:lnTo>
                  <a:pt x="11912" y="117348"/>
                </a:lnTo>
                <a:lnTo>
                  <a:pt x="5334" y="117348"/>
                </a:lnTo>
                <a:lnTo>
                  <a:pt x="0" y="112014"/>
                </a:lnTo>
                <a:lnTo>
                  <a:pt x="0" y="105435"/>
                </a:lnTo>
                <a:lnTo>
                  <a:pt x="0" y="11912"/>
                </a:lnTo>
                <a:close/>
              </a:path>
            </a:pathLst>
          </a:custGeom>
          <a:ln w="9144">
            <a:solidFill>
              <a:srgbClr val="D9D9D9"/>
            </a:solidFill>
          </a:ln>
        </p:spPr>
        <p:txBody>
          <a:bodyPr wrap="square" lIns="0" tIns="0" rIns="0" bIns="0" rtlCol="0"/>
          <a:lstStyle/>
          <a:p/>
        </p:txBody>
      </p:sp>
      <p:sp>
        <p:nvSpPr>
          <p:cNvPr id="23" name="object 23"/>
          <p:cNvSpPr txBox="1"/>
          <p:nvPr/>
        </p:nvSpPr>
        <p:spPr>
          <a:xfrm>
            <a:off x="1192282" y="6026302"/>
            <a:ext cx="292100" cy="132080"/>
          </a:xfrm>
          <a:prstGeom prst="rect">
            <a:avLst/>
          </a:prstGeom>
        </p:spPr>
        <p:txBody>
          <a:bodyPr vert="horz" wrap="square" lIns="0" tIns="12065" rIns="0" bIns="0" rtlCol="0">
            <a:spAutoFit/>
          </a:bodyPr>
          <a:lstStyle/>
          <a:p>
            <a:pPr marL="80645">
              <a:lnSpc>
                <a:spcPct val="100000"/>
              </a:lnSpc>
              <a:spcBef>
                <a:spcPts val="95"/>
              </a:spcBef>
            </a:pPr>
            <a:r>
              <a:rPr sz="700" spc="-5" dirty="0">
                <a:latin typeface="Arial" panose="020B0604020202020204"/>
                <a:cs typeface="Arial" panose="020B0604020202020204"/>
              </a:rPr>
              <a:t>VM</a:t>
            </a:r>
            <a:endParaRPr sz="700">
              <a:latin typeface="Arial" panose="020B0604020202020204"/>
              <a:cs typeface="Arial" panose="020B0604020202020204"/>
            </a:endParaRPr>
          </a:p>
        </p:txBody>
      </p:sp>
      <p:sp>
        <p:nvSpPr>
          <p:cNvPr id="24" name="object 24"/>
          <p:cNvSpPr/>
          <p:nvPr/>
        </p:nvSpPr>
        <p:spPr>
          <a:xfrm>
            <a:off x="934211" y="5750305"/>
            <a:ext cx="248920" cy="405130"/>
          </a:xfrm>
          <a:custGeom>
            <a:avLst/>
            <a:gdLst/>
            <a:ahLst/>
            <a:cxnLst/>
            <a:rect l="l" t="t" r="r" b="b"/>
            <a:pathLst>
              <a:path w="248919" h="405129">
                <a:moveTo>
                  <a:pt x="241871" y="403860"/>
                </a:moveTo>
                <a:lnTo>
                  <a:pt x="6502" y="403860"/>
                </a:lnTo>
                <a:lnTo>
                  <a:pt x="7670" y="405130"/>
                </a:lnTo>
                <a:lnTo>
                  <a:pt x="240703" y="405130"/>
                </a:lnTo>
                <a:lnTo>
                  <a:pt x="241871" y="403860"/>
                </a:lnTo>
                <a:close/>
              </a:path>
              <a:path w="248919" h="405129">
                <a:moveTo>
                  <a:pt x="246773" y="400050"/>
                </a:moveTo>
                <a:lnTo>
                  <a:pt x="1333" y="400050"/>
                </a:lnTo>
                <a:lnTo>
                  <a:pt x="1930" y="401320"/>
                </a:lnTo>
                <a:lnTo>
                  <a:pt x="2666" y="401320"/>
                </a:lnTo>
                <a:lnTo>
                  <a:pt x="3962" y="402590"/>
                </a:lnTo>
                <a:lnTo>
                  <a:pt x="5435" y="403860"/>
                </a:lnTo>
                <a:lnTo>
                  <a:pt x="242938" y="403860"/>
                </a:lnTo>
                <a:lnTo>
                  <a:pt x="244449" y="402590"/>
                </a:lnTo>
                <a:lnTo>
                  <a:pt x="244906" y="402590"/>
                </a:lnTo>
                <a:lnTo>
                  <a:pt x="245706" y="401320"/>
                </a:lnTo>
                <a:lnTo>
                  <a:pt x="246773" y="400050"/>
                </a:lnTo>
                <a:close/>
              </a:path>
              <a:path w="248919" h="405129">
                <a:moveTo>
                  <a:pt x="247573" y="398780"/>
                </a:moveTo>
                <a:lnTo>
                  <a:pt x="838" y="398780"/>
                </a:lnTo>
                <a:lnTo>
                  <a:pt x="1066" y="400050"/>
                </a:lnTo>
                <a:lnTo>
                  <a:pt x="247345" y="400050"/>
                </a:lnTo>
                <a:lnTo>
                  <a:pt x="247573" y="398780"/>
                </a:lnTo>
                <a:close/>
              </a:path>
              <a:path w="248919" h="405129">
                <a:moveTo>
                  <a:pt x="248145" y="397510"/>
                </a:moveTo>
                <a:lnTo>
                  <a:pt x="266" y="397510"/>
                </a:lnTo>
                <a:lnTo>
                  <a:pt x="431" y="398780"/>
                </a:lnTo>
                <a:lnTo>
                  <a:pt x="247980" y="398780"/>
                </a:lnTo>
                <a:lnTo>
                  <a:pt x="248145" y="397510"/>
                </a:lnTo>
                <a:close/>
              </a:path>
              <a:path w="248919" h="405129">
                <a:moveTo>
                  <a:pt x="248348" y="8890"/>
                </a:moveTo>
                <a:lnTo>
                  <a:pt x="139" y="8890"/>
                </a:lnTo>
                <a:lnTo>
                  <a:pt x="0" y="10160"/>
                </a:lnTo>
                <a:lnTo>
                  <a:pt x="0" y="396240"/>
                </a:lnTo>
                <a:lnTo>
                  <a:pt x="139" y="397510"/>
                </a:lnTo>
                <a:lnTo>
                  <a:pt x="248348" y="397510"/>
                </a:lnTo>
                <a:lnTo>
                  <a:pt x="248412" y="374650"/>
                </a:lnTo>
                <a:lnTo>
                  <a:pt x="118452" y="374650"/>
                </a:lnTo>
                <a:lnTo>
                  <a:pt x="117690" y="373380"/>
                </a:lnTo>
                <a:lnTo>
                  <a:pt x="114846" y="373380"/>
                </a:lnTo>
                <a:lnTo>
                  <a:pt x="114185" y="372110"/>
                </a:lnTo>
                <a:lnTo>
                  <a:pt x="112953" y="372110"/>
                </a:lnTo>
                <a:lnTo>
                  <a:pt x="112356" y="370840"/>
                </a:lnTo>
                <a:lnTo>
                  <a:pt x="111277" y="370840"/>
                </a:lnTo>
                <a:lnTo>
                  <a:pt x="110782" y="369570"/>
                </a:lnTo>
                <a:lnTo>
                  <a:pt x="110312" y="369570"/>
                </a:lnTo>
                <a:lnTo>
                  <a:pt x="109448" y="368300"/>
                </a:lnTo>
                <a:lnTo>
                  <a:pt x="109118" y="368300"/>
                </a:lnTo>
                <a:lnTo>
                  <a:pt x="108750" y="367030"/>
                </a:lnTo>
                <a:lnTo>
                  <a:pt x="108445" y="367030"/>
                </a:lnTo>
                <a:lnTo>
                  <a:pt x="107950" y="365760"/>
                </a:lnTo>
                <a:lnTo>
                  <a:pt x="107784" y="365760"/>
                </a:lnTo>
                <a:lnTo>
                  <a:pt x="107645" y="364490"/>
                </a:lnTo>
                <a:lnTo>
                  <a:pt x="107454" y="363220"/>
                </a:lnTo>
                <a:lnTo>
                  <a:pt x="107645" y="360680"/>
                </a:lnTo>
                <a:lnTo>
                  <a:pt x="107784" y="360680"/>
                </a:lnTo>
                <a:lnTo>
                  <a:pt x="107950" y="359410"/>
                </a:lnTo>
                <a:lnTo>
                  <a:pt x="108216" y="359410"/>
                </a:lnTo>
                <a:lnTo>
                  <a:pt x="108445" y="358140"/>
                </a:lnTo>
                <a:lnTo>
                  <a:pt x="108750" y="358140"/>
                </a:lnTo>
                <a:lnTo>
                  <a:pt x="109118" y="356870"/>
                </a:lnTo>
                <a:lnTo>
                  <a:pt x="109448" y="356870"/>
                </a:lnTo>
                <a:lnTo>
                  <a:pt x="110312" y="355600"/>
                </a:lnTo>
                <a:lnTo>
                  <a:pt x="111277" y="354330"/>
                </a:lnTo>
                <a:lnTo>
                  <a:pt x="111785" y="354330"/>
                </a:lnTo>
                <a:lnTo>
                  <a:pt x="112953" y="353060"/>
                </a:lnTo>
                <a:lnTo>
                  <a:pt x="114846" y="353060"/>
                </a:lnTo>
                <a:lnTo>
                  <a:pt x="116217" y="351790"/>
                </a:lnTo>
                <a:lnTo>
                  <a:pt x="118452" y="351790"/>
                </a:lnTo>
                <a:lnTo>
                  <a:pt x="120015" y="350520"/>
                </a:lnTo>
                <a:lnTo>
                  <a:pt x="248412" y="350520"/>
                </a:lnTo>
                <a:lnTo>
                  <a:pt x="248412" y="320040"/>
                </a:lnTo>
                <a:lnTo>
                  <a:pt x="41719" y="320040"/>
                </a:lnTo>
                <a:lnTo>
                  <a:pt x="41287" y="318770"/>
                </a:lnTo>
                <a:lnTo>
                  <a:pt x="39814" y="318770"/>
                </a:lnTo>
                <a:lnTo>
                  <a:pt x="38988" y="317500"/>
                </a:lnTo>
                <a:lnTo>
                  <a:pt x="38353" y="317500"/>
                </a:lnTo>
                <a:lnTo>
                  <a:pt x="38252" y="316230"/>
                </a:lnTo>
                <a:lnTo>
                  <a:pt x="38277" y="313690"/>
                </a:lnTo>
                <a:lnTo>
                  <a:pt x="38353" y="312420"/>
                </a:lnTo>
                <a:lnTo>
                  <a:pt x="38988" y="312420"/>
                </a:lnTo>
                <a:lnTo>
                  <a:pt x="39814" y="311150"/>
                </a:lnTo>
                <a:lnTo>
                  <a:pt x="41287" y="311150"/>
                </a:lnTo>
                <a:lnTo>
                  <a:pt x="42113" y="309880"/>
                </a:lnTo>
                <a:lnTo>
                  <a:pt x="248412" y="309880"/>
                </a:lnTo>
                <a:lnTo>
                  <a:pt x="248412" y="306070"/>
                </a:lnTo>
                <a:lnTo>
                  <a:pt x="40512" y="306070"/>
                </a:lnTo>
                <a:lnTo>
                  <a:pt x="39814" y="304800"/>
                </a:lnTo>
                <a:lnTo>
                  <a:pt x="38785" y="304800"/>
                </a:lnTo>
                <a:lnTo>
                  <a:pt x="38481" y="303530"/>
                </a:lnTo>
                <a:lnTo>
                  <a:pt x="38277" y="303530"/>
                </a:lnTo>
                <a:lnTo>
                  <a:pt x="38353" y="299720"/>
                </a:lnTo>
                <a:lnTo>
                  <a:pt x="38481" y="298450"/>
                </a:lnTo>
                <a:lnTo>
                  <a:pt x="39281" y="298450"/>
                </a:lnTo>
                <a:lnTo>
                  <a:pt x="39547" y="297180"/>
                </a:lnTo>
                <a:lnTo>
                  <a:pt x="248412" y="297180"/>
                </a:lnTo>
                <a:lnTo>
                  <a:pt x="248412" y="247650"/>
                </a:lnTo>
                <a:lnTo>
                  <a:pt x="47726" y="247650"/>
                </a:lnTo>
                <a:lnTo>
                  <a:pt x="46481" y="246380"/>
                </a:lnTo>
                <a:lnTo>
                  <a:pt x="43053" y="246380"/>
                </a:lnTo>
                <a:lnTo>
                  <a:pt x="42087" y="245110"/>
                </a:lnTo>
                <a:lnTo>
                  <a:pt x="41147" y="245110"/>
                </a:lnTo>
                <a:lnTo>
                  <a:pt x="40322" y="243840"/>
                </a:lnTo>
                <a:lnTo>
                  <a:pt x="39547" y="243840"/>
                </a:lnTo>
                <a:lnTo>
                  <a:pt x="38887" y="242570"/>
                </a:lnTo>
                <a:lnTo>
                  <a:pt x="38353" y="241300"/>
                </a:lnTo>
                <a:lnTo>
                  <a:pt x="38112" y="241300"/>
                </a:lnTo>
                <a:lnTo>
                  <a:pt x="37744" y="240030"/>
                </a:lnTo>
                <a:lnTo>
                  <a:pt x="37452" y="240030"/>
                </a:lnTo>
                <a:lnTo>
                  <a:pt x="37388" y="238760"/>
                </a:lnTo>
                <a:lnTo>
                  <a:pt x="37388" y="212090"/>
                </a:lnTo>
                <a:lnTo>
                  <a:pt x="37744" y="210820"/>
                </a:lnTo>
                <a:lnTo>
                  <a:pt x="38112" y="210820"/>
                </a:lnTo>
                <a:lnTo>
                  <a:pt x="38353" y="209550"/>
                </a:lnTo>
                <a:lnTo>
                  <a:pt x="38887" y="209550"/>
                </a:lnTo>
                <a:lnTo>
                  <a:pt x="39547" y="208280"/>
                </a:lnTo>
                <a:lnTo>
                  <a:pt x="40322" y="207010"/>
                </a:lnTo>
                <a:lnTo>
                  <a:pt x="42087" y="207010"/>
                </a:lnTo>
                <a:lnTo>
                  <a:pt x="43053" y="205740"/>
                </a:lnTo>
                <a:lnTo>
                  <a:pt x="44716" y="205740"/>
                </a:lnTo>
                <a:lnTo>
                  <a:pt x="45288" y="204470"/>
                </a:lnTo>
                <a:lnTo>
                  <a:pt x="248412" y="204470"/>
                </a:lnTo>
                <a:lnTo>
                  <a:pt x="248412" y="193040"/>
                </a:lnTo>
                <a:lnTo>
                  <a:pt x="49021" y="193040"/>
                </a:lnTo>
                <a:lnTo>
                  <a:pt x="48348" y="191770"/>
                </a:lnTo>
                <a:lnTo>
                  <a:pt x="43586" y="191770"/>
                </a:lnTo>
                <a:lnTo>
                  <a:pt x="43053" y="190500"/>
                </a:lnTo>
                <a:lnTo>
                  <a:pt x="41617" y="190500"/>
                </a:lnTo>
                <a:lnTo>
                  <a:pt x="40716" y="189230"/>
                </a:lnTo>
                <a:lnTo>
                  <a:pt x="39916" y="189230"/>
                </a:lnTo>
                <a:lnTo>
                  <a:pt x="39547" y="187960"/>
                </a:lnTo>
                <a:lnTo>
                  <a:pt x="38887" y="187960"/>
                </a:lnTo>
                <a:lnTo>
                  <a:pt x="38112" y="186690"/>
                </a:lnTo>
                <a:lnTo>
                  <a:pt x="37744" y="185420"/>
                </a:lnTo>
                <a:lnTo>
                  <a:pt x="37452" y="184150"/>
                </a:lnTo>
                <a:lnTo>
                  <a:pt x="37452" y="157480"/>
                </a:lnTo>
                <a:lnTo>
                  <a:pt x="37744" y="156210"/>
                </a:lnTo>
                <a:lnTo>
                  <a:pt x="37922" y="156210"/>
                </a:lnTo>
                <a:lnTo>
                  <a:pt x="38112" y="154940"/>
                </a:lnTo>
                <a:lnTo>
                  <a:pt x="38620" y="154940"/>
                </a:lnTo>
                <a:lnTo>
                  <a:pt x="39217" y="153670"/>
                </a:lnTo>
                <a:lnTo>
                  <a:pt x="39547" y="153670"/>
                </a:lnTo>
                <a:lnTo>
                  <a:pt x="40716" y="152400"/>
                </a:lnTo>
                <a:lnTo>
                  <a:pt x="41617" y="152400"/>
                </a:lnTo>
                <a:lnTo>
                  <a:pt x="42583" y="151130"/>
                </a:lnTo>
                <a:lnTo>
                  <a:pt x="43586" y="151130"/>
                </a:lnTo>
                <a:lnTo>
                  <a:pt x="45288" y="149860"/>
                </a:lnTo>
                <a:lnTo>
                  <a:pt x="248412" y="149860"/>
                </a:lnTo>
                <a:lnTo>
                  <a:pt x="248412" y="137160"/>
                </a:lnTo>
                <a:lnTo>
                  <a:pt x="45885" y="137160"/>
                </a:lnTo>
                <a:lnTo>
                  <a:pt x="44157" y="135890"/>
                </a:lnTo>
                <a:lnTo>
                  <a:pt x="42087" y="135890"/>
                </a:lnTo>
                <a:lnTo>
                  <a:pt x="41147" y="134620"/>
                </a:lnTo>
                <a:lnTo>
                  <a:pt x="40322" y="134620"/>
                </a:lnTo>
                <a:lnTo>
                  <a:pt x="39547" y="133350"/>
                </a:lnTo>
                <a:lnTo>
                  <a:pt x="38887" y="133350"/>
                </a:lnTo>
                <a:lnTo>
                  <a:pt x="38353" y="132080"/>
                </a:lnTo>
                <a:lnTo>
                  <a:pt x="38112" y="132080"/>
                </a:lnTo>
                <a:lnTo>
                  <a:pt x="37744" y="130810"/>
                </a:lnTo>
                <a:lnTo>
                  <a:pt x="37452" y="129540"/>
                </a:lnTo>
                <a:lnTo>
                  <a:pt x="37312" y="104140"/>
                </a:lnTo>
                <a:lnTo>
                  <a:pt x="37452" y="101600"/>
                </a:lnTo>
                <a:lnTo>
                  <a:pt x="37744" y="101600"/>
                </a:lnTo>
                <a:lnTo>
                  <a:pt x="38112" y="100330"/>
                </a:lnTo>
                <a:lnTo>
                  <a:pt x="38353" y="100330"/>
                </a:lnTo>
                <a:lnTo>
                  <a:pt x="38887" y="99060"/>
                </a:lnTo>
                <a:lnTo>
                  <a:pt x="39217" y="99060"/>
                </a:lnTo>
                <a:lnTo>
                  <a:pt x="39916" y="97790"/>
                </a:lnTo>
                <a:lnTo>
                  <a:pt x="40322" y="97790"/>
                </a:lnTo>
                <a:lnTo>
                  <a:pt x="41147" y="96520"/>
                </a:lnTo>
                <a:lnTo>
                  <a:pt x="43053" y="96520"/>
                </a:lnTo>
                <a:lnTo>
                  <a:pt x="43586" y="95250"/>
                </a:lnTo>
                <a:lnTo>
                  <a:pt x="47116" y="95250"/>
                </a:lnTo>
                <a:lnTo>
                  <a:pt x="48348" y="93980"/>
                </a:lnTo>
                <a:lnTo>
                  <a:pt x="248412" y="93980"/>
                </a:lnTo>
                <a:lnTo>
                  <a:pt x="248412" y="82550"/>
                </a:lnTo>
                <a:lnTo>
                  <a:pt x="46481" y="82550"/>
                </a:lnTo>
                <a:lnTo>
                  <a:pt x="45288" y="81280"/>
                </a:lnTo>
                <a:lnTo>
                  <a:pt x="43586" y="81280"/>
                </a:lnTo>
                <a:lnTo>
                  <a:pt x="42087" y="80010"/>
                </a:lnTo>
                <a:lnTo>
                  <a:pt x="40716" y="80010"/>
                </a:lnTo>
                <a:lnTo>
                  <a:pt x="40322" y="78740"/>
                </a:lnTo>
                <a:lnTo>
                  <a:pt x="39547" y="78740"/>
                </a:lnTo>
                <a:lnTo>
                  <a:pt x="38887" y="77470"/>
                </a:lnTo>
                <a:lnTo>
                  <a:pt x="38112" y="76200"/>
                </a:lnTo>
                <a:lnTo>
                  <a:pt x="37744" y="76200"/>
                </a:lnTo>
                <a:lnTo>
                  <a:pt x="37617" y="74930"/>
                </a:lnTo>
                <a:lnTo>
                  <a:pt x="37452" y="74930"/>
                </a:lnTo>
                <a:lnTo>
                  <a:pt x="37312" y="73660"/>
                </a:lnTo>
                <a:lnTo>
                  <a:pt x="37388" y="48260"/>
                </a:lnTo>
                <a:lnTo>
                  <a:pt x="37452" y="46990"/>
                </a:lnTo>
                <a:lnTo>
                  <a:pt x="37744" y="46990"/>
                </a:lnTo>
                <a:lnTo>
                  <a:pt x="37922" y="45720"/>
                </a:lnTo>
                <a:lnTo>
                  <a:pt x="38112" y="45720"/>
                </a:lnTo>
                <a:lnTo>
                  <a:pt x="38887" y="44450"/>
                </a:lnTo>
                <a:lnTo>
                  <a:pt x="39547" y="43180"/>
                </a:lnTo>
                <a:lnTo>
                  <a:pt x="40322" y="43180"/>
                </a:lnTo>
                <a:lnTo>
                  <a:pt x="40716" y="41910"/>
                </a:lnTo>
                <a:lnTo>
                  <a:pt x="42583" y="41910"/>
                </a:lnTo>
                <a:lnTo>
                  <a:pt x="43586" y="40640"/>
                </a:lnTo>
                <a:lnTo>
                  <a:pt x="45288" y="40640"/>
                </a:lnTo>
                <a:lnTo>
                  <a:pt x="46481" y="39370"/>
                </a:lnTo>
                <a:lnTo>
                  <a:pt x="248412" y="39370"/>
                </a:lnTo>
                <a:lnTo>
                  <a:pt x="248348" y="8890"/>
                </a:lnTo>
                <a:close/>
              </a:path>
              <a:path w="248919" h="405129">
                <a:moveTo>
                  <a:pt x="248412" y="350520"/>
                </a:moveTo>
                <a:lnTo>
                  <a:pt x="127558" y="350520"/>
                </a:lnTo>
                <a:lnTo>
                  <a:pt x="129959" y="351790"/>
                </a:lnTo>
                <a:lnTo>
                  <a:pt x="132194" y="351790"/>
                </a:lnTo>
                <a:lnTo>
                  <a:pt x="133565" y="353060"/>
                </a:lnTo>
                <a:lnTo>
                  <a:pt x="135458" y="353060"/>
                </a:lnTo>
                <a:lnTo>
                  <a:pt x="136055" y="354330"/>
                </a:lnTo>
                <a:lnTo>
                  <a:pt x="137134" y="354330"/>
                </a:lnTo>
                <a:lnTo>
                  <a:pt x="138099" y="355600"/>
                </a:lnTo>
                <a:lnTo>
                  <a:pt x="138925" y="356870"/>
                </a:lnTo>
                <a:lnTo>
                  <a:pt x="139661" y="358140"/>
                </a:lnTo>
                <a:lnTo>
                  <a:pt x="140462" y="359410"/>
                </a:lnTo>
                <a:lnTo>
                  <a:pt x="140627" y="360680"/>
                </a:lnTo>
                <a:lnTo>
                  <a:pt x="140766" y="360680"/>
                </a:lnTo>
                <a:lnTo>
                  <a:pt x="140957" y="363220"/>
                </a:lnTo>
                <a:lnTo>
                  <a:pt x="140868" y="364490"/>
                </a:lnTo>
                <a:lnTo>
                  <a:pt x="140627" y="365760"/>
                </a:lnTo>
                <a:lnTo>
                  <a:pt x="140462" y="365760"/>
                </a:lnTo>
                <a:lnTo>
                  <a:pt x="139661" y="367030"/>
                </a:lnTo>
                <a:lnTo>
                  <a:pt x="138925" y="368300"/>
                </a:lnTo>
                <a:lnTo>
                  <a:pt x="138531" y="369570"/>
                </a:lnTo>
                <a:lnTo>
                  <a:pt x="137629" y="369570"/>
                </a:lnTo>
                <a:lnTo>
                  <a:pt x="137134" y="370840"/>
                </a:lnTo>
                <a:lnTo>
                  <a:pt x="136055" y="370840"/>
                </a:lnTo>
                <a:lnTo>
                  <a:pt x="135458" y="372110"/>
                </a:lnTo>
                <a:lnTo>
                  <a:pt x="134226" y="372110"/>
                </a:lnTo>
                <a:lnTo>
                  <a:pt x="133565" y="373380"/>
                </a:lnTo>
                <a:lnTo>
                  <a:pt x="131457" y="373380"/>
                </a:lnTo>
                <a:lnTo>
                  <a:pt x="129959" y="374650"/>
                </a:lnTo>
                <a:lnTo>
                  <a:pt x="248412" y="374650"/>
                </a:lnTo>
                <a:lnTo>
                  <a:pt x="248412" y="350520"/>
                </a:lnTo>
                <a:close/>
              </a:path>
              <a:path w="248919" h="405129">
                <a:moveTo>
                  <a:pt x="248412" y="309880"/>
                </a:moveTo>
                <a:lnTo>
                  <a:pt x="206298" y="309880"/>
                </a:lnTo>
                <a:lnTo>
                  <a:pt x="207124" y="311150"/>
                </a:lnTo>
                <a:lnTo>
                  <a:pt x="209130" y="311150"/>
                </a:lnTo>
                <a:lnTo>
                  <a:pt x="209397" y="312420"/>
                </a:lnTo>
                <a:lnTo>
                  <a:pt x="210057" y="312420"/>
                </a:lnTo>
                <a:lnTo>
                  <a:pt x="210134" y="313690"/>
                </a:lnTo>
                <a:lnTo>
                  <a:pt x="210159" y="316230"/>
                </a:lnTo>
                <a:lnTo>
                  <a:pt x="210057" y="317500"/>
                </a:lnTo>
                <a:lnTo>
                  <a:pt x="209397" y="317500"/>
                </a:lnTo>
                <a:lnTo>
                  <a:pt x="208597" y="318770"/>
                </a:lnTo>
                <a:lnTo>
                  <a:pt x="207124" y="318770"/>
                </a:lnTo>
                <a:lnTo>
                  <a:pt x="206692" y="320040"/>
                </a:lnTo>
                <a:lnTo>
                  <a:pt x="248412" y="320040"/>
                </a:lnTo>
                <a:lnTo>
                  <a:pt x="248412" y="309880"/>
                </a:lnTo>
                <a:close/>
              </a:path>
              <a:path w="248919" h="405129">
                <a:moveTo>
                  <a:pt x="248412" y="297180"/>
                </a:moveTo>
                <a:lnTo>
                  <a:pt x="208864" y="297180"/>
                </a:lnTo>
                <a:lnTo>
                  <a:pt x="209397" y="298450"/>
                </a:lnTo>
                <a:lnTo>
                  <a:pt x="209931" y="298450"/>
                </a:lnTo>
                <a:lnTo>
                  <a:pt x="210057" y="299720"/>
                </a:lnTo>
                <a:lnTo>
                  <a:pt x="210134" y="303530"/>
                </a:lnTo>
                <a:lnTo>
                  <a:pt x="209931" y="303530"/>
                </a:lnTo>
                <a:lnTo>
                  <a:pt x="209626" y="304800"/>
                </a:lnTo>
                <a:lnTo>
                  <a:pt x="208597" y="304800"/>
                </a:lnTo>
                <a:lnTo>
                  <a:pt x="207899" y="306070"/>
                </a:lnTo>
                <a:lnTo>
                  <a:pt x="248412" y="306070"/>
                </a:lnTo>
                <a:lnTo>
                  <a:pt x="248412" y="297180"/>
                </a:lnTo>
                <a:close/>
              </a:path>
              <a:path w="248919" h="405129">
                <a:moveTo>
                  <a:pt x="248412" y="204470"/>
                </a:moveTo>
                <a:lnTo>
                  <a:pt x="203123" y="204470"/>
                </a:lnTo>
                <a:lnTo>
                  <a:pt x="203695" y="205740"/>
                </a:lnTo>
                <a:lnTo>
                  <a:pt x="205359" y="205740"/>
                </a:lnTo>
                <a:lnTo>
                  <a:pt x="206324" y="207010"/>
                </a:lnTo>
                <a:lnTo>
                  <a:pt x="208089" y="207010"/>
                </a:lnTo>
                <a:lnTo>
                  <a:pt x="208864" y="208280"/>
                </a:lnTo>
                <a:lnTo>
                  <a:pt x="209499" y="209550"/>
                </a:lnTo>
                <a:lnTo>
                  <a:pt x="210057" y="209550"/>
                </a:lnTo>
                <a:lnTo>
                  <a:pt x="210299" y="210820"/>
                </a:lnTo>
                <a:lnTo>
                  <a:pt x="210667" y="210820"/>
                </a:lnTo>
                <a:lnTo>
                  <a:pt x="210934" y="212090"/>
                </a:lnTo>
                <a:lnTo>
                  <a:pt x="211099" y="238760"/>
                </a:lnTo>
                <a:lnTo>
                  <a:pt x="210934" y="240030"/>
                </a:lnTo>
                <a:lnTo>
                  <a:pt x="210667" y="240030"/>
                </a:lnTo>
                <a:lnTo>
                  <a:pt x="210299" y="241300"/>
                </a:lnTo>
                <a:lnTo>
                  <a:pt x="210057" y="241300"/>
                </a:lnTo>
                <a:lnTo>
                  <a:pt x="209791" y="242570"/>
                </a:lnTo>
                <a:lnTo>
                  <a:pt x="209156" y="242570"/>
                </a:lnTo>
                <a:lnTo>
                  <a:pt x="208864" y="243840"/>
                </a:lnTo>
                <a:lnTo>
                  <a:pt x="208089" y="243840"/>
                </a:lnTo>
                <a:lnTo>
                  <a:pt x="207263" y="245110"/>
                </a:lnTo>
                <a:lnTo>
                  <a:pt x="206324" y="245110"/>
                </a:lnTo>
                <a:lnTo>
                  <a:pt x="205359" y="246380"/>
                </a:lnTo>
                <a:lnTo>
                  <a:pt x="202526" y="246380"/>
                </a:lnTo>
                <a:lnTo>
                  <a:pt x="200685" y="247650"/>
                </a:lnTo>
                <a:lnTo>
                  <a:pt x="248412" y="247650"/>
                </a:lnTo>
                <a:lnTo>
                  <a:pt x="248412" y="204470"/>
                </a:lnTo>
                <a:close/>
              </a:path>
              <a:path w="248919" h="405129">
                <a:moveTo>
                  <a:pt x="248412" y="149860"/>
                </a:moveTo>
                <a:lnTo>
                  <a:pt x="203123" y="149860"/>
                </a:lnTo>
                <a:lnTo>
                  <a:pt x="204787" y="151130"/>
                </a:lnTo>
                <a:lnTo>
                  <a:pt x="205828" y="151130"/>
                </a:lnTo>
                <a:lnTo>
                  <a:pt x="206794" y="152400"/>
                </a:lnTo>
                <a:lnTo>
                  <a:pt x="207695" y="152400"/>
                </a:lnTo>
                <a:lnTo>
                  <a:pt x="208864" y="153670"/>
                </a:lnTo>
                <a:lnTo>
                  <a:pt x="209791" y="154940"/>
                </a:lnTo>
                <a:lnTo>
                  <a:pt x="210299" y="154940"/>
                </a:lnTo>
                <a:lnTo>
                  <a:pt x="210489" y="156210"/>
                </a:lnTo>
                <a:lnTo>
                  <a:pt x="210667" y="156210"/>
                </a:lnTo>
                <a:lnTo>
                  <a:pt x="210934" y="157480"/>
                </a:lnTo>
                <a:lnTo>
                  <a:pt x="211023" y="184150"/>
                </a:lnTo>
                <a:lnTo>
                  <a:pt x="210667" y="185420"/>
                </a:lnTo>
                <a:lnTo>
                  <a:pt x="210299" y="186690"/>
                </a:lnTo>
                <a:lnTo>
                  <a:pt x="209791" y="186690"/>
                </a:lnTo>
                <a:lnTo>
                  <a:pt x="209499" y="187960"/>
                </a:lnTo>
                <a:lnTo>
                  <a:pt x="208864" y="187960"/>
                </a:lnTo>
                <a:lnTo>
                  <a:pt x="208495" y="189230"/>
                </a:lnTo>
                <a:lnTo>
                  <a:pt x="207695" y="189230"/>
                </a:lnTo>
                <a:lnTo>
                  <a:pt x="206794" y="190500"/>
                </a:lnTo>
                <a:lnTo>
                  <a:pt x="205359" y="190500"/>
                </a:lnTo>
                <a:lnTo>
                  <a:pt x="204254" y="191770"/>
                </a:lnTo>
                <a:lnTo>
                  <a:pt x="200063" y="191770"/>
                </a:lnTo>
                <a:lnTo>
                  <a:pt x="198056" y="193040"/>
                </a:lnTo>
                <a:lnTo>
                  <a:pt x="248412" y="193040"/>
                </a:lnTo>
                <a:lnTo>
                  <a:pt x="248412" y="149860"/>
                </a:lnTo>
                <a:close/>
              </a:path>
              <a:path w="248919" h="405129">
                <a:moveTo>
                  <a:pt x="248412" y="93980"/>
                </a:moveTo>
                <a:lnTo>
                  <a:pt x="200063" y="93980"/>
                </a:lnTo>
                <a:lnTo>
                  <a:pt x="201294" y="95250"/>
                </a:lnTo>
                <a:lnTo>
                  <a:pt x="204787" y="95250"/>
                </a:lnTo>
                <a:lnTo>
                  <a:pt x="205359" y="96520"/>
                </a:lnTo>
                <a:lnTo>
                  <a:pt x="207263" y="96520"/>
                </a:lnTo>
                <a:lnTo>
                  <a:pt x="208089" y="97790"/>
                </a:lnTo>
                <a:lnTo>
                  <a:pt x="208864" y="99060"/>
                </a:lnTo>
                <a:lnTo>
                  <a:pt x="209791" y="99060"/>
                </a:lnTo>
                <a:lnTo>
                  <a:pt x="210057" y="100330"/>
                </a:lnTo>
                <a:lnTo>
                  <a:pt x="210299" y="100330"/>
                </a:lnTo>
                <a:lnTo>
                  <a:pt x="210667" y="101600"/>
                </a:lnTo>
                <a:lnTo>
                  <a:pt x="210934" y="101600"/>
                </a:lnTo>
                <a:lnTo>
                  <a:pt x="211023" y="129540"/>
                </a:lnTo>
                <a:lnTo>
                  <a:pt x="210667" y="130810"/>
                </a:lnTo>
                <a:lnTo>
                  <a:pt x="210299" y="132080"/>
                </a:lnTo>
                <a:lnTo>
                  <a:pt x="210057" y="132080"/>
                </a:lnTo>
                <a:lnTo>
                  <a:pt x="209499" y="133350"/>
                </a:lnTo>
                <a:lnTo>
                  <a:pt x="208864" y="133350"/>
                </a:lnTo>
                <a:lnTo>
                  <a:pt x="208089" y="134620"/>
                </a:lnTo>
                <a:lnTo>
                  <a:pt x="207263" y="134620"/>
                </a:lnTo>
                <a:lnTo>
                  <a:pt x="206324" y="135890"/>
                </a:lnTo>
                <a:lnTo>
                  <a:pt x="204254" y="135890"/>
                </a:lnTo>
                <a:lnTo>
                  <a:pt x="202526" y="137160"/>
                </a:lnTo>
                <a:lnTo>
                  <a:pt x="248412" y="137160"/>
                </a:lnTo>
                <a:lnTo>
                  <a:pt x="248412" y="93980"/>
                </a:lnTo>
                <a:close/>
              </a:path>
              <a:path w="248919" h="405129">
                <a:moveTo>
                  <a:pt x="248412" y="39370"/>
                </a:moveTo>
                <a:lnTo>
                  <a:pt x="200685" y="39370"/>
                </a:lnTo>
                <a:lnTo>
                  <a:pt x="202526" y="40640"/>
                </a:lnTo>
                <a:lnTo>
                  <a:pt x="204787" y="40640"/>
                </a:lnTo>
                <a:lnTo>
                  <a:pt x="205828" y="41910"/>
                </a:lnTo>
                <a:lnTo>
                  <a:pt x="207695" y="41910"/>
                </a:lnTo>
                <a:lnTo>
                  <a:pt x="208089" y="43180"/>
                </a:lnTo>
                <a:lnTo>
                  <a:pt x="208864" y="43180"/>
                </a:lnTo>
                <a:lnTo>
                  <a:pt x="209156" y="44450"/>
                </a:lnTo>
                <a:lnTo>
                  <a:pt x="209791" y="44450"/>
                </a:lnTo>
                <a:lnTo>
                  <a:pt x="210299" y="45720"/>
                </a:lnTo>
                <a:lnTo>
                  <a:pt x="210489" y="45720"/>
                </a:lnTo>
                <a:lnTo>
                  <a:pt x="210667" y="46990"/>
                </a:lnTo>
                <a:lnTo>
                  <a:pt x="210934" y="46990"/>
                </a:lnTo>
                <a:lnTo>
                  <a:pt x="211023" y="48260"/>
                </a:lnTo>
                <a:lnTo>
                  <a:pt x="211023" y="74930"/>
                </a:lnTo>
                <a:lnTo>
                  <a:pt x="210667" y="76200"/>
                </a:lnTo>
                <a:lnTo>
                  <a:pt x="210299" y="76200"/>
                </a:lnTo>
                <a:lnTo>
                  <a:pt x="209791" y="77470"/>
                </a:lnTo>
                <a:lnTo>
                  <a:pt x="209499" y="77470"/>
                </a:lnTo>
                <a:lnTo>
                  <a:pt x="209156" y="78740"/>
                </a:lnTo>
                <a:lnTo>
                  <a:pt x="208089" y="78740"/>
                </a:lnTo>
                <a:lnTo>
                  <a:pt x="207695" y="80010"/>
                </a:lnTo>
                <a:lnTo>
                  <a:pt x="206794" y="80010"/>
                </a:lnTo>
                <a:lnTo>
                  <a:pt x="205359" y="81280"/>
                </a:lnTo>
                <a:lnTo>
                  <a:pt x="203123" y="81280"/>
                </a:lnTo>
                <a:lnTo>
                  <a:pt x="201929" y="82550"/>
                </a:lnTo>
                <a:lnTo>
                  <a:pt x="248412" y="82550"/>
                </a:lnTo>
                <a:lnTo>
                  <a:pt x="248412" y="39370"/>
                </a:lnTo>
                <a:close/>
              </a:path>
              <a:path w="248919" h="405129">
                <a:moveTo>
                  <a:pt x="247573" y="6350"/>
                </a:moveTo>
                <a:lnTo>
                  <a:pt x="838" y="6350"/>
                </a:lnTo>
                <a:lnTo>
                  <a:pt x="431" y="7620"/>
                </a:lnTo>
                <a:lnTo>
                  <a:pt x="266" y="8890"/>
                </a:lnTo>
                <a:lnTo>
                  <a:pt x="248145" y="8890"/>
                </a:lnTo>
                <a:lnTo>
                  <a:pt x="247980" y="7620"/>
                </a:lnTo>
                <a:lnTo>
                  <a:pt x="247573" y="6350"/>
                </a:lnTo>
                <a:close/>
              </a:path>
              <a:path w="248919" h="405129">
                <a:moveTo>
                  <a:pt x="245706" y="3810"/>
                </a:moveTo>
                <a:lnTo>
                  <a:pt x="2666" y="3810"/>
                </a:lnTo>
                <a:lnTo>
                  <a:pt x="2336" y="5080"/>
                </a:lnTo>
                <a:lnTo>
                  <a:pt x="1930" y="5080"/>
                </a:lnTo>
                <a:lnTo>
                  <a:pt x="1066" y="6350"/>
                </a:lnTo>
                <a:lnTo>
                  <a:pt x="247040" y="6350"/>
                </a:lnTo>
                <a:lnTo>
                  <a:pt x="246773" y="5080"/>
                </a:lnTo>
                <a:lnTo>
                  <a:pt x="245706" y="3810"/>
                </a:lnTo>
                <a:close/>
              </a:path>
              <a:path w="248919" h="405129">
                <a:moveTo>
                  <a:pt x="243471" y="2540"/>
                </a:moveTo>
                <a:lnTo>
                  <a:pt x="4940" y="2540"/>
                </a:lnTo>
                <a:lnTo>
                  <a:pt x="3962" y="3810"/>
                </a:lnTo>
                <a:lnTo>
                  <a:pt x="244449" y="3810"/>
                </a:lnTo>
                <a:lnTo>
                  <a:pt x="243471" y="2540"/>
                </a:lnTo>
                <a:close/>
              </a:path>
              <a:path w="248919" h="405129">
                <a:moveTo>
                  <a:pt x="241312" y="1270"/>
                </a:moveTo>
                <a:lnTo>
                  <a:pt x="7099" y="1270"/>
                </a:lnTo>
                <a:lnTo>
                  <a:pt x="5435" y="2540"/>
                </a:lnTo>
                <a:lnTo>
                  <a:pt x="242938" y="2540"/>
                </a:lnTo>
                <a:lnTo>
                  <a:pt x="241312" y="1270"/>
                </a:lnTo>
                <a:close/>
              </a:path>
              <a:path w="248919" h="405129">
                <a:moveTo>
                  <a:pt x="237578" y="0"/>
                </a:moveTo>
                <a:lnTo>
                  <a:pt x="10807" y="0"/>
                </a:lnTo>
                <a:lnTo>
                  <a:pt x="9499" y="1270"/>
                </a:lnTo>
                <a:lnTo>
                  <a:pt x="238912" y="1270"/>
                </a:lnTo>
                <a:lnTo>
                  <a:pt x="237578" y="0"/>
                </a:lnTo>
                <a:close/>
              </a:path>
            </a:pathLst>
          </a:custGeom>
          <a:solidFill>
            <a:srgbClr val="BEBEBE"/>
          </a:solidFill>
        </p:spPr>
        <p:txBody>
          <a:bodyPr wrap="square" lIns="0" tIns="0" rIns="0" bIns="0" rtlCol="0"/>
          <a:lstStyle/>
          <a:p/>
        </p:txBody>
      </p:sp>
      <p:sp>
        <p:nvSpPr>
          <p:cNvPr id="25" name="object 25"/>
          <p:cNvSpPr/>
          <p:nvPr/>
        </p:nvSpPr>
        <p:spPr>
          <a:xfrm>
            <a:off x="934211" y="5750052"/>
            <a:ext cx="248920" cy="405765"/>
          </a:xfrm>
          <a:custGeom>
            <a:avLst/>
            <a:gdLst/>
            <a:ahLst/>
            <a:cxnLst/>
            <a:rect l="l" t="t" r="r" b="b"/>
            <a:pathLst>
              <a:path w="248919" h="405764">
                <a:moveTo>
                  <a:pt x="13538" y="0"/>
                </a:moveTo>
                <a:lnTo>
                  <a:pt x="234873" y="0"/>
                </a:lnTo>
                <a:lnTo>
                  <a:pt x="235572" y="25"/>
                </a:lnTo>
                <a:lnTo>
                  <a:pt x="236270" y="50"/>
                </a:lnTo>
                <a:lnTo>
                  <a:pt x="236905" y="127"/>
                </a:lnTo>
                <a:lnTo>
                  <a:pt x="237578" y="190"/>
                </a:lnTo>
                <a:lnTo>
                  <a:pt x="238239" y="317"/>
                </a:lnTo>
                <a:lnTo>
                  <a:pt x="238912" y="457"/>
                </a:lnTo>
                <a:lnTo>
                  <a:pt x="239547" y="609"/>
                </a:lnTo>
                <a:lnTo>
                  <a:pt x="240144" y="774"/>
                </a:lnTo>
                <a:lnTo>
                  <a:pt x="240703" y="990"/>
                </a:lnTo>
                <a:lnTo>
                  <a:pt x="241312" y="1193"/>
                </a:lnTo>
                <a:lnTo>
                  <a:pt x="241871" y="1460"/>
                </a:lnTo>
                <a:lnTo>
                  <a:pt x="242404" y="1701"/>
                </a:lnTo>
                <a:lnTo>
                  <a:pt x="242938" y="1968"/>
                </a:lnTo>
                <a:lnTo>
                  <a:pt x="246405" y="4749"/>
                </a:lnTo>
                <a:lnTo>
                  <a:pt x="246773" y="5168"/>
                </a:lnTo>
                <a:lnTo>
                  <a:pt x="247040" y="5600"/>
                </a:lnTo>
                <a:lnTo>
                  <a:pt x="247345" y="6019"/>
                </a:lnTo>
                <a:lnTo>
                  <a:pt x="247573" y="6451"/>
                </a:lnTo>
                <a:lnTo>
                  <a:pt x="247776" y="6921"/>
                </a:lnTo>
                <a:lnTo>
                  <a:pt x="247980" y="7404"/>
                </a:lnTo>
                <a:lnTo>
                  <a:pt x="248145" y="7886"/>
                </a:lnTo>
                <a:lnTo>
                  <a:pt x="248246" y="8369"/>
                </a:lnTo>
                <a:lnTo>
                  <a:pt x="248348" y="8839"/>
                </a:lnTo>
                <a:lnTo>
                  <a:pt x="248373" y="9347"/>
                </a:lnTo>
                <a:lnTo>
                  <a:pt x="248412" y="9855"/>
                </a:lnTo>
                <a:lnTo>
                  <a:pt x="248412" y="395528"/>
                </a:lnTo>
                <a:lnTo>
                  <a:pt x="248373" y="396036"/>
                </a:lnTo>
                <a:lnTo>
                  <a:pt x="248348" y="396544"/>
                </a:lnTo>
                <a:lnTo>
                  <a:pt x="248246" y="397065"/>
                </a:lnTo>
                <a:lnTo>
                  <a:pt x="247040" y="399796"/>
                </a:lnTo>
                <a:lnTo>
                  <a:pt x="246773" y="400215"/>
                </a:lnTo>
                <a:lnTo>
                  <a:pt x="246405" y="400646"/>
                </a:lnTo>
                <a:lnTo>
                  <a:pt x="246075" y="401015"/>
                </a:lnTo>
                <a:lnTo>
                  <a:pt x="245706" y="401434"/>
                </a:lnTo>
                <a:lnTo>
                  <a:pt x="242404" y="403682"/>
                </a:lnTo>
                <a:lnTo>
                  <a:pt x="241871" y="403974"/>
                </a:lnTo>
                <a:lnTo>
                  <a:pt x="235572" y="405384"/>
                </a:lnTo>
                <a:lnTo>
                  <a:pt x="234873" y="405384"/>
                </a:lnTo>
                <a:lnTo>
                  <a:pt x="13538" y="405384"/>
                </a:lnTo>
                <a:lnTo>
                  <a:pt x="12839" y="405384"/>
                </a:lnTo>
                <a:lnTo>
                  <a:pt x="12141" y="405333"/>
                </a:lnTo>
                <a:lnTo>
                  <a:pt x="7099" y="404190"/>
                </a:lnTo>
                <a:lnTo>
                  <a:pt x="6502" y="403974"/>
                </a:lnTo>
                <a:lnTo>
                  <a:pt x="6007" y="403682"/>
                </a:lnTo>
                <a:lnTo>
                  <a:pt x="5435" y="403440"/>
                </a:lnTo>
                <a:lnTo>
                  <a:pt x="4940" y="403123"/>
                </a:lnTo>
                <a:lnTo>
                  <a:pt x="4470" y="402831"/>
                </a:lnTo>
                <a:lnTo>
                  <a:pt x="3962" y="402501"/>
                </a:lnTo>
                <a:lnTo>
                  <a:pt x="3505" y="402132"/>
                </a:lnTo>
                <a:lnTo>
                  <a:pt x="3098" y="401789"/>
                </a:lnTo>
                <a:lnTo>
                  <a:pt x="2666" y="401434"/>
                </a:lnTo>
                <a:lnTo>
                  <a:pt x="2336" y="401015"/>
                </a:lnTo>
                <a:lnTo>
                  <a:pt x="1930" y="400646"/>
                </a:lnTo>
                <a:lnTo>
                  <a:pt x="1638" y="400215"/>
                </a:lnTo>
                <a:lnTo>
                  <a:pt x="0" y="396036"/>
                </a:lnTo>
                <a:lnTo>
                  <a:pt x="0" y="395528"/>
                </a:lnTo>
                <a:lnTo>
                  <a:pt x="0" y="9855"/>
                </a:lnTo>
                <a:lnTo>
                  <a:pt x="0" y="9347"/>
                </a:lnTo>
                <a:lnTo>
                  <a:pt x="63" y="8839"/>
                </a:lnTo>
                <a:lnTo>
                  <a:pt x="1638" y="5168"/>
                </a:lnTo>
                <a:lnTo>
                  <a:pt x="1930" y="4749"/>
                </a:lnTo>
                <a:lnTo>
                  <a:pt x="2336" y="4368"/>
                </a:lnTo>
                <a:lnTo>
                  <a:pt x="2666" y="3975"/>
                </a:lnTo>
                <a:lnTo>
                  <a:pt x="3098" y="3594"/>
                </a:lnTo>
                <a:lnTo>
                  <a:pt x="6007" y="1701"/>
                </a:lnTo>
                <a:lnTo>
                  <a:pt x="6502" y="1460"/>
                </a:lnTo>
                <a:lnTo>
                  <a:pt x="7099" y="1193"/>
                </a:lnTo>
                <a:lnTo>
                  <a:pt x="7670" y="990"/>
                </a:lnTo>
                <a:lnTo>
                  <a:pt x="8267" y="774"/>
                </a:lnTo>
                <a:lnTo>
                  <a:pt x="11506" y="127"/>
                </a:lnTo>
                <a:lnTo>
                  <a:pt x="12141" y="50"/>
                </a:lnTo>
                <a:lnTo>
                  <a:pt x="12839" y="25"/>
                </a:lnTo>
                <a:lnTo>
                  <a:pt x="13538" y="0"/>
                </a:lnTo>
                <a:close/>
              </a:path>
            </a:pathLst>
          </a:custGeom>
          <a:ln w="9144">
            <a:solidFill>
              <a:srgbClr val="D9D9D9"/>
            </a:solidFill>
          </a:ln>
        </p:spPr>
        <p:txBody>
          <a:bodyPr wrap="square" lIns="0" tIns="0" rIns="0" bIns="0" rtlCol="0"/>
          <a:lstStyle/>
          <a:p/>
        </p:txBody>
      </p:sp>
      <p:sp>
        <p:nvSpPr>
          <p:cNvPr id="26" name="object 26"/>
          <p:cNvSpPr/>
          <p:nvPr/>
        </p:nvSpPr>
        <p:spPr>
          <a:xfrm>
            <a:off x="966952" y="5784621"/>
            <a:ext cx="182930" cy="217043"/>
          </a:xfrm>
          <a:prstGeom prst="rect">
            <a:avLst/>
          </a:prstGeom>
          <a:blipFill>
            <a:blip r:embed="rId3" cstate="print"/>
            <a:stretch>
              <a:fillRect/>
            </a:stretch>
          </a:blipFill>
        </p:spPr>
        <p:txBody>
          <a:bodyPr wrap="square" lIns="0" tIns="0" rIns="0" bIns="0" rtlCol="0"/>
          <a:lstStyle/>
          <a:p/>
        </p:txBody>
      </p:sp>
      <p:sp>
        <p:nvSpPr>
          <p:cNvPr id="27" name="object 27"/>
          <p:cNvSpPr/>
          <p:nvPr/>
        </p:nvSpPr>
        <p:spPr>
          <a:xfrm>
            <a:off x="1041666" y="6100178"/>
            <a:ext cx="33655" cy="24765"/>
          </a:xfrm>
          <a:custGeom>
            <a:avLst/>
            <a:gdLst/>
            <a:ahLst/>
            <a:cxnLst/>
            <a:rect l="l" t="t" r="r" b="b"/>
            <a:pathLst>
              <a:path w="33655" h="24764">
                <a:moveTo>
                  <a:pt x="16763" y="0"/>
                </a:moveTo>
                <a:lnTo>
                  <a:pt x="17602" y="0"/>
                </a:lnTo>
                <a:lnTo>
                  <a:pt x="18465" y="50"/>
                </a:lnTo>
                <a:lnTo>
                  <a:pt x="23240" y="977"/>
                </a:lnTo>
                <a:lnTo>
                  <a:pt x="24003" y="1193"/>
                </a:lnTo>
                <a:lnTo>
                  <a:pt x="24739" y="1460"/>
                </a:lnTo>
                <a:lnTo>
                  <a:pt x="25438" y="1777"/>
                </a:lnTo>
                <a:lnTo>
                  <a:pt x="26111" y="2082"/>
                </a:lnTo>
                <a:lnTo>
                  <a:pt x="26771" y="2425"/>
                </a:lnTo>
                <a:lnTo>
                  <a:pt x="27368" y="2793"/>
                </a:lnTo>
                <a:lnTo>
                  <a:pt x="28003" y="3149"/>
                </a:lnTo>
                <a:lnTo>
                  <a:pt x="32473" y="8013"/>
                </a:lnTo>
                <a:lnTo>
                  <a:pt x="32740" y="8572"/>
                </a:lnTo>
                <a:lnTo>
                  <a:pt x="33502" y="12179"/>
                </a:lnTo>
                <a:lnTo>
                  <a:pt x="33477" y="12814"/>
                </a:lnTo>
                <a:lnTo>
                  <a:pt x="32473" y="16357"/>
                </a:lnTo>
                <a:lnTo>
                  <a:pt x="32207" y="16916"/>
                </a:lnTo>
                <a:lnTo>
                  <a:pt x="29146" y="20358"/>
                </a:lnTo>
                <a:lnTo>
                  <a:pt x="28600" y="20802"/>
                </a:lnTo>
                <a:lnTo>
                  <a:pt x="28003" y="21208"/>
                </a:lnTo>
                <a:lnTo>
                  <a:pt x="27368" y="21577"/>
                </a:lnTo>
                <a:lnTo>
                  <a:pt x="26771" y="21958"/>
                </a:lnTo>
                <a:lnTo>
                  <a:pt x="17602" y="24371"/>
                </a:lnTo>
                <a:lnTo>
                  <a:pt x="16763" y="24371"/>
                </a:lnTo>
                <a:lnTo>
                  <a:pt x="15900" y="24371"/>
                </a:lnTo>
                <a:lnTo>
                  <a:pt x="6134" y="21577"/>
                </a:lnTo>
                <a:lnTo>
                  <a:pt x="5499" y="21208"/>
                </a:lnTo>
                <a:lnTo>
                  <a:pt x="2425" y="18491"/>
                </a:lnTo>
                <a:lnTo>
                  <a:pt x="1993" y="17983"/>
                </a:lnTo>
                <a:lnTo>
                  <a:pt x="1663" y="17449"/>
                </a:lnTo>
                <a:lnTo>
                  <a:pt x="1295" y="16916"/>
                </a:lnTo>
                <a:lnTo>
                  <a:pt x="990" y="16357"/>
                </a:lnTo>
                <a:lnTo>
                  <a:pt x="762" y="15798"/>
                </a:lnTo>
                <a:lnTo>
                  <a:pt x="495" y="15214"/>
                </a:lnTo>
                <a:lnTo>
                  <a:pt x="330" y="14630"/>
                </a:lnTo>
                <a:lnTo>
                  <a:pt x="190" y="14033"/>
                </a:lnTo>
                <a:lnTo>
                  <a:pt x="88" y="13423"/>
                </a:lnTo>
                <a:lnTo>
                  <a:pt x="25" y="12814"/>
                </a:lnTo>
                <a:lnTo>
                  <a:pt x="0" y="12179"/>
                </a:lnTo>
                <a:lnTo>
                  <a:pt x="25" y="11556"/>
                </a:lnTo>
                <a:lnTo>
                  <a:pt x="762" y="8572"/>
                </a:lnTo>
                <a:lnTo>
                  <a:pt x="990" y="8013"/>
                </a:lnTo>
                <a:lnTo>
                  <a:pt x="1295" y="7454"/>
                </a:lnTo>
                <a:lnTo>
                  <a:pt x="1663" y="6921"/>
                </a:lnTo>
                <a:lnTo>
                  <a:pt x="1993" y="6388"/>
                </a:lnTo>
                <a:lnTo>
                  <a:pt x="2425" y="5880"/>
                </a:lnTo>
                <a:lnTo>
                  <a:pt x="2857" y="5359"/>
                </a:lnTo>
                <a:lnTo>
                  <a:pt x="3327" y="4902"/>
                </a:lnTo>
                <a:lnTo>
                  <a:pt x="6134" y="2793"/>
                </a:lnTo>
                <a:lnTo>
                  <a:pt x="6731" y="2425"/>
                </a:lnTo>
                <a:lnTo>
                  <a:pt x="7391" y="2082"/>
                </a:lnTo>
                <a:lnTo>
                  <a:pt x="8064" y="1777"/>
                </a:lnTo>
                <a:lnTo>
                  <a:pt x="8762" y="1460"/>
                </a:lnTo>
                <a:lnTo>
                  <a:pt x="9499" y="1193"/>
                </a:lnTo>
                <a:lnTo>
                  <a:pt x="10236" y="977"/>
                </a:lnTo>
                <a:lnTo>
                  <a:pt x="10998" y="723"/>
                </a:lnTo>
                <a:lnTo>
                  <a:pt x="11798" y="558"/>
                </a:lnTo>
                <a:lnTo>
                  <a:pt x="12560" y="393"/>
                </a:lnTo>
                <a:lnTo>
                  <a:pt x="13398" y="241"/>
                </a:lnTo>
                <a:lnTo>
                  <a:pt x="14198" y="126"/>
                </a:lnTo>
                <a:lnTo>
                  <a:pt x="15036" y="50"/>
                </a:lnTo>
                <a:lnTo>
                  <a:pt x="15900" y="0"/>
                </a:lnTo>
                <a:lnTo>
                  <a:pt x="16763" y="0"/>
                </a:lnTo>
                <a:close/>
              </a:path>
            </a:pathLst>
          </a:custGeom>
          <a:ln w="9144">
            <a:solidFill>
              <a:srgbClr val="D9D9D9"/>
            </a:solidFill>
          </a:ln>
        </p:spPr>
        <p:txBody>
          <a:bodyPr wrap="square" lIns="0" tIns="0" rIns="0" bIns="0" rtlCol="0"/>
          <a:lstStyle/>
          <a:p/>
        </p:txBody>
      </p:sp>
      <p:sp>
        <p:nvSpPr>
          <p:cNvPr id="28" name="object 28"/>
          <p:cNvSpPr/>
          <p:nvPr/>
        </p:nvSpPr>
        <p:spPr>
          <a:xfrm>
            <a:off x="972464" y="6060109"/>
            <a:ext cx="172085" cy="9525"/>
          </a:xfrm>
          <a:custGeom>
            <a:avLst/>
            <a:gdLst/>
            <a:ahLst/>
            <a:cxnLst/>
            <a:rect l="l" t="t" r="r" b="b"/>
            <a:pathLst>
              <a:path w="172084" h="9525">
                <a:moveTo>
                  <a:pt x="4330" y="0"/>
                </a:moveTo>
                <a:lnTo>
                  <a:pt x="167576" y="0"/>
                </a:lnTo>
                <a:lnTo>
                  <a:pt x="168046" y="0"/>
                </a:lnTo>
                <a:lnTo>
                  <a:pt x="168440" y="50"/>
                </a:lnTo>
                <a:lnTo>
                  <a:pt x="170611" y="927"/>
                </a:lnTo>
                <a:lnTo>
                  <a:pt x="170878" y="1143"/>
                </a:lnTo>
                <a:lnTo>
                  <a:pt x="171907" y="3136"/>
                </a:lnTo>
                <a:lnTo>
                  <a:pt x="171907" y="5930"/>
                </a:lnTo>
                <a:lnTo>
                  <a:pt x="170611" y="8128"/>
                </a:lnTo>
                <a:lnTo>
                  <a:pt x="170345" y="8356"/>
                </a:lnTo>
                <a:lnTo>
                  <a:pt x="169976" y="8521"/>
                </a:lnTo>
                <a:lnTo>
                  <a:pt x="169646" y="8674"/>
                </a:lnTo>
                <a:lnTo>
                  <a:pt x="169240" y="8813"/>
                </a:lnTo>
                <a:lnTo>
                  <a:pt x="168871" y="8940"/>
                </a:lnTo>
                <a:lnTo>
                  <a:pt x="168440" y="9004"/>
                </a:lnTo>
                <a:lnTo>
                  <a:pt x="168046" y="9029"/>
                </a:lnTo>
                <a:lnTo>
                  <a:pt x="167576" y="9055"/>
                </a:lnTo>
                <a:lnTo>
                  <a:pt x="4330" y="9055"/>
                </a:lnTo>
                <a:lnTo>
                  <a:pt x="3860" y="9029"/>
                </a:lnTo>
                <a:lnTo>
                  <a:pt x="3467" y="9004"/>
                </a:lnTo>
                <a:lnTo>
                  <a:pt x="3035" y="8940"/>
                </a:lnTo>
                <a:lnTo>
                  <a:pt x="2666" y="8813"/>
                </a:lnTo>
                <a:lnTo>
                  <a:pt x="2260" y="8674"/>
                </a:lnTo>
                <a:lnTo>
                  <a:pt x="1930" y="8521"/>
                </a:lnTo>
                <a:lnTo>
                  <a:pt x="1562" y="8356"/>
                </a:lnTo>
                <a:lnTo>
                  <a:pt x="1295" y="8128"/>
                </a:lnTo>
                <a:lnTo>
                  <a:pt x="0" y="5930"/>
                </a:lnTo>
                <a:lnTo>
                  <a:pt x="0" y="3136"/>
                </a:lnTo>
                <a:lnTo>
                  <a:pt x="1295" y="927"/>
                </a:lnTo>
                <a:lnTo>
                  <a:pt x="1562" y="711"/>
                </a:lnTo>
                <a:lnTo>
                  <a:pt x="3860" y="0"/>
                </a:lnTo>
                <a:lnTo>
                  <a:pt x="4330" y="0"/>
                </a:lnTo>
                <a:close/>
              </a:path>
            </a:pathLst>
          </a:custGeom>
          <a:ln w="9144">
            <a:solidFill>
              <a:srgbClr val="D9D9D9"/>
            </a:solidFill>
          </a:ln>
        </p:spPr>
        <p:txBody>
          <a:bodyPr wrap="square" lIns="0" tIns="0" rIns="0" bIns="0" rtlCol="0"/>
          <a:lstStyle/>
          <a:p/>
        </p:txBody>
      </p:sp>
      <p:sp>
        <p:nvSpPr>
          <p:cNvPr id="29" name="object 29"/>
          <p:cNvSpPr/>
          <p:nvPr/>
        </p:nvSpPr>
        <p:spPr>
          <a:xfrm>
            <a:off x="972464" y="6046520"/>
            <a:ext cx="172085" cy="9525"/>
          </a:xfrm>
          <a:custGeom>
            <a:avLst/>
            <a:gdLst/>
            <a:ahLst/>
            <a:cxnLst/>
            <a:rect l="l" t="t" r="r" b="b"/>
            <a:pathLst>
              <a:path w="172084" h="9525">
                <a:moveTo>
                  <a:pt x="4330" y="0"/>
                </a:moveTo>
                <a:lnTo>
                  <a:pt x="167576" y="0"/>
                </a:lnTo>
                <a:lnTo>
                  <a:pt x="168046" y="25"/>
                </a:lnTo>
                <a:lnTo>
                  <a:pt x="169976" y="558"/>
                </a:lnTo>
                <a:lnTo>
                  <a:pt x="170345" y="736"/>
                </a:lnTo>
                <a:lnTo>
                  <a:pt x="170611" y="927"/>
                </a:lnTo>
                <a:lnTo>
                  <a:pt x="170878" y="1168"/>
                </a:lnTo>
                <a:lnTo>
                  <a:pt x="171145" y="1384"/>
                </a:lnTo>
                <a:lnTo>
                  <a:pt x="171907" y="3136"/>
                </a:lnTo>
                <a:lnTo>
                  <a:pt x="171907" y="5930"/>
                </a:lnTo>
                <a:lnTo>
                  <a:pt x="170611" y="8128"/>
                </a:lnTo>
                <a:lnTo>
                  <a:pt x="170345" y="8356"/>
                </a:lnTo>
                <a:lnTo>
                  <a:pt x="169976" y="8521"/>
                </a:lnTo>
                <a:lnTo>
                  <a:pt x="169646" y="8686"/>
                </a:lnTo>
                <a:lnTo>
                  <a:pt x="169240" y="8813"/>
                </a:lnTo>
                <a:lnTo>
                  <a:pt x="168871" y="8915"/>
                </a:lnTo>
                <a:lnTo>
                  <a:pt x="168440" y="8978"/>
                </a:lnTo>
                <a:lnTo>
                  <a:pt x="168046" y="9029"/>
                </a:lnTo>
                <a:lnTo>
                  <a:pt x="167576" y="9055"/>
                </a:lnTo>
                <a:lnTo>
                  <a:pt x="4330" y="9055"/>
                </a:lnTo>
                <a:lnTo>
                  <a:pt x="1930" y="8521"/>
                </a:lnTo>
                <a:lnTo>
                  <a:pt x="1562" y="8356"/>
                </a:lnTo>
                <a:lnTo>
                  <a:pt x="1295" y="8128"/>
                </a:lnTo>
                <a:lnTo>
                  <a:pt x="1028" y="7912"/>
                </a:lnTo>
                <a:lnTo>
                  <a:pt x="736" y="7670"/>
                </a:lnTo>
                <a:lnTo>
                  <a:pt x="0" y="5930"/>
                </a:lnTo>
                <a:lnTo>
                  <a:pt x="0" y="3136"/>
                </a:lnTo>
                <a:lnTo>
                  <a:pt x="1028" y="1168"/>
                </a:lnTo>
                <a:lnTo>
                  <a:pt x="1295" y="927"/>
                </a:lnTo>
                <a:lnTo>
                  <a:pt x="1562" y="736"/>
                </a:lnTo>
                <a:lnTo>
                  <a:pt x="1930" y="558"/>
                </a:lnTo>
                <a:lnTo>
                  <a:pt x="2260" y="368"/>
                </a:lnTo>
                <a:lnTo>
                  <a:pt x="2666" y="241"/>
                </a:lnTo>
                <a:lnTo>
                  <a:pt x="3035" y="152"/>
                </a:lnTo>
                <a:lnTo>
                  <a:pt x="3467" y="76"/>
                </a:lnTo>
                <a:lnTo>
                  <a:pt x="3860" y="25"/>
                </a:lnTo>
                <a:lnTo>
                  <a:pt x="4330" y="0"/>
                </a:lnTo>
                <a:close/>
              </a:path>
            </a:pathLst>
          </a:custGeom>
          <a:ln w="9144">
            <a:solidFill>
              <a:srgbClr val="D9D9D9"/>
            </a:solidFill>
          </a:ln>
        </p:spPr>
        <p:txBody>
          <a:bodyPr wrap="square" lIns="0" tIns="0" rIns="0" bIns="0" rtlCol="0"/>
          <a:lstStyle/>
          <a:p/>
        </p:txBody>
      </p:sp>
      <p:sp>
        <p:nvSpPr>
          <p:cNvPr id="30" name="object 30"/>
          <p:cNvSpPr txBox="1"/>
          <p:nvPr/>
        </p:nvSpPr>
        <p:spPr>
          <a:xfrm>
            <a:off x="2625851" y="5745479"/>
            <a:ext cx="289560" cy="119380"/>
          </a:xfrm>
          <a:prstGeom prst="rect">
            <a:avLst/>
          </a:prstGeom>
          <a:solidFill>
            <a:srgbClr val="BEBEBE"/>
          </a:solidFill>
        </p:spPr>
        <p:txBody>
          <a:bodyPr vert="horz" wrap="square" lIns="0" tIns="2540" rIns="0" bIns="0" rtlCol="0">
            <a:spAutoFit/>
          </a:bodyPr>
          <a:lstStyle/>
          <a:p>
            <a:pPr marL="79375">
              <a:lnSpc>
                <a:spcPct val="100000"/>
              </a:lnSpc>
              <a:spcBef>
                <a:spcPts val="20"/>
              </a:spcBef>
            </a:pPr>
            <a:r>
              <a:rPr sz="700" spc="-5" dirty="0">
                <a:latin typeface="Arial" panose="020B0604020202020204"/>
                <a:cs typeface="Arial" panose="020B0604020202020204"/>
              </a:rPr>
              <a:t>VM</a:t>
            </a:r>
            <a:endParaRPr sz="700">
              <a:latin typeface="Arial" panose="020B0604020202020204"/>
              <a:cs typeface="Arial" panose="020B0604020202020204"/>
            </a:endParaRPr>
          </a:p>
        </p:txBody>
      </p:sp>
      <p:sp>
        <p:nvSpPr>
          <p:cNvPr id="31" name="object 31"/>
          <p:cNvSpPr/>
          <p:nvPr/>
        </p:nvSpPr>
        <p:spPr>
          <a:xfrm>
            <a:off x="2627376" y="5896355"/>
            <a:ext cx="288290" cy="119380"/>
          </a:xfrm>
          <a:custGeom>
            <a:avLst/>
            <a:gdLst/>
            <a:ahLst/>
            <a:cxnLst/>
            <a:rect l="l" t="t" r="r" b="b"/>
            <a:pathLst>
              <a:path w="288289" h="119379">
                <a:moveTo>
                  <a:pt x="282575" y="0"/>
                </a:moveTo>
                <a:lnTo>
                  <a:pt x="5461" y="0"/>
                </a:lnTo>
                <a:lnTo>
                  <a:pt x="0" y="5397"/>
                </a:lnTo>
                <a:lnTo>
                  <a:pt x="0" y="113474"/>
                </a:lnTo>
                <a:lnTo>
                  <a:pt x="5461" y="118872"/>
                </a:lnTo>
                <a:lnTo>
                  <a:pt x="282575" y="118872"/>
                </a:lnTo>
                <a:lnTo>
                  <a:pt x="288036" y="113474"/>
                </a:lnTo>
                <a:lnTo>
                  <a:pt x="288036" y="5397"/>
                </a:lnTo>
                <a:lnTo>
                  <a:pt x="282575" y="0"/>
                </a:lnTo>
                <a:close/>
              </a:path>
            </a:pathLst>
          </a:custGeom>
          <a:solidFill>
            <a:srgbClr val="BEBEBE"/>
          </a:solidFill>
        </p:spPr>
        <p:txBody>
          <a:bodyPr wrap="square" lIns="0" tIns="0" rIns="0" bIns="0" rtlCol="0"/>
          <a:lstStyle/>
          <a:p/>
        </p:txBody>
      </p:sp>
      <p:sp>
        <p:nvSpPr>
          <p:cNvPr id="32" name="object 32"/>
          <p:cNvSpPr txBox="1"/>
          <p:nvPr/>
        </p:nvSpPr>
        <p:spPr>
          <a:xfrm>
            <a:off x="2625851" y="5886094"/>
            <a:ext cx="289560" cy="132080"/>
          </a:xfrm>
          <a:prstGeom prst="rect">
            <a:avLst/>
          </a:prstGeom>
        </p:spPr>
        <p:txBody>
          <a:bodyPr vert="horz" wrap="square" lIns="0" tIns="12065" rIns="0" bIns="0" rtlCol="0">
            <a:spAutoFit/>
          </a:bodyPr>
          <a:lstStyle/>
          <a:p>
            <a:pPr marL="80010">
              <a:lnSpc>
                <a:spcPct val="100000"/>
              </a:lnSpc>
              <a:spcBef>
                <a:spcPts val="95"/>
              </a:spcBef>
            </a:pPr>
            <a:r>
              <a:rPr sz="700" spc="-5" dirty="0">
                <a:latin typeface="Arial" panose="020B0604020202020204"/>
                <a:cs typeface="Arial" panose="020B0604020202020204"/>
              </a:rPr>
              <a:t>VM</a:t>
            </a:r>
            <a:endParaRPr sz="700">
              <a:latin typeface="Arial" panose="020B0604020202020204"/>
              <a:cs typeface="Arial" panose="020B0604020202020204"/>
            </a:endParaRPr>
          </a:p>
        </p:txBody>
      </p:sp>
      <p:sp>
        <p:nvSpPr>
          <p:cNvPr id="33" name="object 33"/>
          <p:cNvSpPr/>
          <p:nvPr/>
        </p:nvSpPr>
        <p:spPr>
          <a:xfrm>
            <a:off x="2625851" y="6036564"/>
            <a:ext cx="289560" cy="117475"/>
          </a:xfrm>
          <a:custGeom>
            <a:avLst/>
            <a:gdLst/>
            <a:ahLst/>
            <a:cxnLst/>
            <a:rect l="l" t="t" r="r" b="b"/>
            <a:pathLst>
              <a:path w="289560" h="117475">
                <a:moveTo>
                  <a:pt x="284225" y="0"/>
                </a:moveTo>
                <a:lnTo>
                  <a:pt x="5334" y="0"/>
                </a:lnTo>
                <a:lnTo>
                  <a:pt x="0" y="5334"/>
                </a:lnTo>
                <a:lnTo>
                  <a:pt x="0" y="112014"/>
                </a:lnTo>
                <a:lnTo>
                  <a:pt x="5334" y="117348"/>
                </a:lnTo>
                <a:lnTo>
                  <a:pt x="284225" y="117348"/>
                </a:lnTo>
                <a:lnTo>
                  <a:pt x="289560" y="112014"/>
                </a:lnTo>
                <a:lnTo>
                  <a:pt x="289560" y="5334"/>
                </a:lnTo>
                <a:lnTo>
                  <a:pt x="284225" y="0"/>
                </a:lnTo>
                <a:close/>
              </a:path>
            </a:pathLst>
          </a:custGeom>
          <a:solidFill>
            <a:srgbClr val="BEBEBE"/>
          </a:solidFill>
        </p:spPr>
        <p:txBody>
          <a:bodyPr wrap="square" lIns="0" tIns="0" rIns="0" bIns="0" rtlCol="0"/>
          <a:lstStyle/>
          <a:p/>
        </p:txBody>
      </p:sp>
      <p:sp>
        <p:nvSpPr>
          <p:cNvPr id="34" name="object 34"/>
          <p:cNvSpPr txBox="1"/>
          <p:nvPr/>
        </p:nvSpPr>
        <p:spPr>
          <a:xfrm>
            <a:off x="2625851" y="6026302"/>
            <a:ext cx="289560" cy="132080"/>
          </a:xfrm>
          <a:prstGeom prst="rect">
            <a:avLst/>
          </a:prstGeom>
        </p:spPr>
        <p:txBody>
          <a:bodyPr vert="horz" wrap="square" lIns="0" tIns="12065" rIns="0" bIns="0" rtlCol="0">
            <a:spAutoFit/>
          </a:bodyPr>
          <a:lstStyle/>
          <a:p>
            <a:pPr marL="78740">
              <a:lnSpc>
                <a:spcPct val="100000"/>
              </a:lnSpc>
              <a:spcBef>
                <a:spcPts val="95"/>
              </a:spcBef>
            </a:pPr>
            <a:r>
              <a:rPr sz="700" spc="-5" dirty="0">
                <a:latin typeface="Arial" panose="020B0604020202020204"/>
                <a:cs typeface="Arial" panose="020B0604020202020204"/>
              </a:rPr>
              <a:t>VM</a:t>
            </a:r>
            <a:endParaRPr sz="700">
              <a:latin typeface="Arial" panose="020B0604020202020204"/>
              <a:cs typeface="Arial" panose="020B0604020202020204"/>
            </a:endParaRPr>
          </a:p>
        </p:txBody>
      </p:sp>
      <p:sp>
        <p:nvSpPr>
          <p:cNvPr id="35" name="object 35"/>
          <p:cNvSpPr/>
          <p:nvPr/>
        </p:nvSpPr>
        <p:spPr>
          <a:xfrm>
            <a:off x="2365375" y="5750305"/>
            <a:ext cx="250190" cy="405130"/>
          </a:xfrm>
          <a:custGeom>
            <a:avLst/>
            <a:gdLst/>
            <a:ahLst/>
            <a:cxnLst/>
            <a:rect l="l" t="t" r="r" b="b"/>
            <a:pathLst>
              <a:path w="250189" h="405129">
                <a:moveTo>
                  <a:pt x="243205" y="403860"/>
                </a:moveTo>
                <a:lnTo>
                  <a:pt x="6476" y="403860"/>
                </a:lnTo>
                <a:lnTo>
                  <a:pt x="6985" y="405130"/>
                </a:lnTo>
                <a:lnTo>
                  <a:pt x="242697" y="405130"/>
                </a:lnTo>
                <a:lnTo>
                  <a:pt x="243205" y="403860"/>
                </a:lnTo>
                <a:close/>
              </a:path>
              <a:path w="250189" h="405129">
                <a:moveTo>
                  <a:pt x="245363" y="402590"/>
                </a:moveTo>
                <a:lnTo>
                  <a:pt x="4318" y="402590"/>
                </a:lnTo>
                <a:lnTo>
                  <a:pt x="5333" y="403860"/>
                </a:lnTo>
                <a:lnTo>
                  <a:pt x="244348" y="403860"/>
                </a:lnTo>
                <a:lnTo>
                  <a:pt x="245363" y="402590"/>
                </a:lnTo>
                <a:close/>
              </a:path>
              <a:path w="250189" h="405129">
                <a:moveTo>
                  <a:pt x="247142" y="401320"/>
                </a:moveTo>
                <a:lnTo>
                  <a:pt x="2539" y="401320"/>
                </a:lnTo>
                <a:lnTo>
                  <a:pt x="3048" y="402590"/>
                </a:lnTo>
                <a:lnTo>
                  <a:pt x="246633" y="402590"/>
                </a:lnTo>
                <a:lnTo>
                  <a:pt x="247142" y="401320"/>
                </a:lnTo>
                <a:close/>
              </a:path>
              <a:path w="250189" h="405129">
                <a:moveTo>
                  <a:pt x="248157" y="400050"/>
                </a:moveTo>
                <a:lnTo>
                  <a:pt x="1269" y="400050"/>
                </a:lnTo>
                <a:lnTo>
                  <a:pt x="1777" y="401320"/>
                </a:lnTo>
                <a:lnTo>
                  <a:pt x="247776" y="401320"/>
                </a:lnTo>
                <a:lnTo>
                  <a:pt x="248157" y="400050"/>
                </a:lnTo>
                <a:close/>
              </a:path>
              <a:path w="250189" h="405129">
                <a:moveTo>
                  <a:pt x="248919" y="398780"/>
                </a:moveTo>
                <a:lnTo>
                  <a:pt x="762" y="398780"/>
                </a:lnTo>
                <a:lnTo>
                  <a:pt x="888" y="400050"/>
                </a:lnTo>
                <a:lnTo>
                  <a:pt x="248793" y="400050"/>
                </a:lnTo>
                <a:lnTo>
                  <a:pt x="248919" y="398780"/>
                </a:lnTo>
                <a:close/>
              </a:path>
              <a:path w="250189" h="405129">
                <a:moveTo>
                  <a:pt x="248919" y="6350"/>
                </a:moveTo>
                <a:lnTo>
                  <a:pt x="762" y="6350"/>
                </a:lnTo>
                <a:lnTo>
                  <a:pt x="254" y="7620"/>
                </a:lnTo>
                <a:lnTo>
                  <a:pt x="0" y="8890"/>
                </a:lnTo>
                <a:lnTo>
                  <a:pt x="0" y="397510"/>
                </a:lnTo>
                <a:lnTo>
                  <a:pt x="254" y="398780"/>
                </a:lnTo>
                <a:lnTo>
                  <a:pt x="249427" y="398780"/>
                </a:lnTo>
                <a:lnTo>
                  <a:pt x="249681" y="397510"/>
                </a:lnTo>
                <a:lnTo>
                  <a:pt x="249808" y="374650"/>
                </a:lnTo>
                <a:lnTo>
                  <a:pt x="118999" y="374650"/>
                </a:lnTo>
                <a:lnTo>
                  <a:pt x="118237" y="373380"/>
                </a:lnTo>
                <a:lnTo>
                  <a:pt x="116077" y="373380"/>
                </a:lnTo>
                <a:lnTo>
                  <a:pt x="114807" y="372110"/>
                </a:lnTo>
                <a:lnTo>
                  <a:pt x="113537" y="372110"/>
                </a:lnTo>
                <a:lnTo>
                  <a:pt x="112902" y="370840"/>
                </a:lnTo>
                <a:lnTo>
                  <a:pt x="111887" y="370840"/>
                </a:lnTo>
                <a:lnTo>
                  <a:pt x="110870" y="369570"/>
                </a:lnTo>
                <a:lnTo>
                  <a:pt x="110489" y="369570"/>
                </a:lnTo>
                <a:lnTo>
                  <a:pt x="109981" y="368300"/>
                </a:lnTo>
                <a:lnTo>
                  <a:pt x="109600" y="368300"/>
                </a:lnTo>
                <a:lnTo>
                  <a:pt x="109347" y="367030"/>
                </a:lnTo>
                <a:lnTo>
                  <a:pt x="108966" y="367030"/>
                </a:lnTo>
                <a:lnTo>
                  <a:pt x="108457" y="365760"/>
                </a:lnTo>
                <a:lnTo>
                  <a:pt x="108076" y="364490"/>
                </a:lnTo>
                <a:lnTo>
                  <a:pt x="107950" y="363220"/>
                </a:lnTo>
                <a:lnTo>
                  <a:pt x="108076" y="361950"/>
                </a:lnTo>
                <a:lnTo>
                  <a:pt x="108457" y="359410"/>
                </a:lnTo>
                <a:lnTo>
                  <a:pt x="108966" y="358140"/>
                </a:lnTo>
                <a:lnTo>
                  <a:pt x="109347" y="358140"/>
                </a:lnTo>
                <a:lnTo>
                  <a:pt x="109600" y="356870"/>
                </a:lnTo>
                <a:lnTo>
                  <a:pt x="110489" y="356870"/>
                </a:lnTo>
                <a:lnTo>
                  <a:pt x="110870" y="355600"/>
                </a:lnTo>
                <a:lnTo>
                  <a:pt x="112902" y="354330"/>
                </a:lnTo>
                <a:lnTo>
                  <a:pt x="113537" y="353060"/>
                </a:lnTo>
                <a:lnTo>
                  <a:pt x="115443" y="353060"/>
                </a:lnTo>
                <a:lnTo>
                  <a:pt x="116077" y="351790"/>
                </a:lnTo>
                <a:lnTo>
                  <a:pt x="118999" y="351790"/>
                </a:lnTo>
                <a:lnTo>
                  <a:pt x="121412" y="350520"/>
                </a:lnTo>
                <a:lnTo>
                  <a:pt x="249808" y="350520"/>
                </a:lnTo>
                <a:lnTo>
                  <a:pt x="249808" y="320040"/>
                </a:lnTo>
                <a:lnTo>
                  <a:pt x="41910" y="320040"/>
                </a:lnTo>
                <a:lnTo>
                  <a:pt x="41401" y="318770"/>
                </a:lnTo>
                <a:lnTo>
                  <a:pt x="39877" y="318770"/>
                </a:lnTo>
                <a:lnTo>
                  <a:pt x="39116" y="317500"/>
                </a:lnTo>
                <a:lnTo>
                  <a:pt x="38862" y="317500"/>
                </a:lnTo>
                <a:lnTo>
                  <a:pt x="38354" y="316230"/>
                </a:lnTo>
                <a:lnTo>
                  <a:pt x="38354" y="313690"/>
                </a:lnTo>
                <a:lnTo>
                  <a:pt x="39369" y="311150"/>
                </a:lnTo>
                <a:lnTo>
                  <a:pt x="41401" y="311150"/>
                </a:lnTo>
                <a:lnTo>
                  <a:pt x="42291" y="309880"/>
                </a:lnTo>
                <a:lnTo>
                  <a:pt x="249808" y="309880"/>
                </a:lnTo>
                <a:lnTo>
                  <a:pt x="249808" y="306070"/>
                </a:lnTo>
                <a:lnTo>
                  <a:pt x="40639" y="306070"/>
                </a:lnTo>
                <a:lnTo>
                  <a:pt x="39877" y="304800"/>
                </a:lnTo>
                <a:lnTo>
                  <a:pt x="38862" y="304800"/>
                </a:lnTo>
                <a:lnTo>
                  <a:pt x="38607" y="303530"/>
                </a:lnTo>
                <a:lnTo>
                  <a:pt x="38354" y="303530"/>
                </a:lnTo>
                <a:lnTo>
                  <a:pt x="38354" y="299720"/>
                </a:lnTo>
                <a:lnTo>
                  <a:pt x="38607" y="298450"/>
                </a:lnTo>
                <a:lnTo>
                  <a:pt x="38862" y="298450"/>
                </a:lnTo>
                <a:lnTo>
                  <a:pt x="39624" y="297180"/>
                </a:lnTo>
                <a:lnTo>
                  <a:pt x="249808" y="297180"/>
                </a:lnTo>
                <a:lnTo>
                  <a:pt x="249808" y="247650"/>
                </a:lnTo>
                <a:lnTo>
                  <a:pt x="47243" y="247650"/>
                </a:lnTo>
                <a:lnTo>
                  <a:pt x="46608" y="246380"/>
                </a:lnTo>
                <a:lnTo>
                  <a:pt x="43180" y="246380"/>
                </a:lnTo>
                <a:lnTo>
                  <a:pt x="42163" y="245110"/>
                </a:lnTo>
                <a:lnTo>
                  <a:pt x="41275" y="245110"/>
                </a:lnTo>
                <a:lnTo>
                  <a:pt x="40893" y="243840"/>
                </a:lnTo>
                <a:lnTo>
                  <a:pt x="39624" y="243840"/>
                </a:lnTo>
                <a:lnTo>
                  <a:pt x="39369" y="242570"/>
                </a:lnTo>
                <a:lnTo>
                  <a:pt x="38988" y="242570"/>
                </a:lnTo>
                <a:lnTo>
                  <a:pt x="37973" y="241300"/>
                </a:lnTo>
                <a:lnTo>
                  <a:pt x="37464" y="238760"/>
                </a:lnTo>
                <a:lnTo>
                  <a:pt x="37464" y="212090"/>
                </a:lnTo>
                <a:lnTo>
                  <a:pt x="38481" y="209550"/>
                </a:lnTo>
                <a:lnTo>
                  <a:pt x="38988" y="209550"/>
                </a:lnTo>
                <a:lnTo>
                  <a:pt x="39369" y="208280"/>
                </a:lnTo>
                <a:lnTo>
                  <a:pt x="39624" y="208280"/>
                </a:lnTo>
                <a:lnTo>
                  <a:pt x="40386" y="207010"/>
                </a:lnTo>
                <a:lnTo>
                  <a:pt x="42163" y="207010"/>
                </a:lnTo>
                <a:lnTo>
                  <a:pt x="43180" y="205740"/>
                </a:lnTo>
                <a:lnTo>
                  <a:pt x="44831" y="205740"/>
                </a:lnTo>
                <a:lnTo>
                  <a:pt x="45466" y="204470"/>
                </a:lnTo>
                <a:lnTo>
                  <a:pt x="249808" y="204470"/>
                </a:lnTo>
                <a:lnTo>
                  <a:pt x="249808" y="193040"/>
                </a:lnTo>
                <a:lnTo>
                  <a:pt x="49149" y="193040"/>
                </a:lnTo>
                <a:lnTo>
                  <a:pt x="48513" y="191770"/>
                </a:lnTo>
                <a:lnTo>
                  <a:pt x="43687" y="191770"/>
                </a:lnTo>
                <a:lnTo>
                  <a:pt x="42672" y="190500"/>
                </a:lnTo>
                <a:lnTo>
                  <a:pt x="41782" y="190500"/>
                </a:lnTo>
                <a:lnTo>
                  <a:pt x="41275" y="189230"/>
                </a:lnTo>
                <a:lnTo>
                  <a:pt x="40386" y="189230"/>
                </a:lnTo>
                <a:lnTo>
                  <a:pt x="39624" y="187960"/>
                </a:lnTo>
                <a:lnTo>
                  <a:pt x="38988" y="187960"/>
                </a:lnTo>
                <a:lnTo>
                  <a:pt x="37464" y="184150"/>
                </a:lnTo>
                <a:lnTo>
                  <a:pt x="37464" y="157480"/>
                </a:lnTo>
                <a:lnTo>
                  <a:pt x="37973" y="156210"/>
                </a:lnTo>
                <a:lnTo>
                  <a:pt x="38735" y="154940"/>
                </a:lnTo>
                <a:lnTo>
                  <a:pt x="38988" y="153670"/>
                </a:lnTo>
                <a:lnTo>
                  <a:pt x="40005" y="153670"/>
                </a:lnTo>
                <a:lnTo>
                  <a:pt x="40386" y="152400"/>
                </a:lnTo>
                <a:lnTo>
                  <a:pt x="41782" y="152400"/>
                </a:lnTo>
                <a:lnTo>
                  <a:pt x="42163" y="151130"/>
                </a:lnTo>
                <a:lnTo>
                  <a:pt x="43687" y="151130"/>
                </a:lnTo>
                <a:lnTo>
                  <a:pt x="44323" y="149860"/>
                </a:lnTo>
                <a:lnTo>
                  <a:pt x="249808" y="149860"/>
                </a:lnTo>
                <a:lnTo>
                  <a:pt x="249808" y="137160"/>
                </a:lnTo>
                <a:lnTo>
                  <a:pt x="44831" y="137160"/>
                </a:lnTo>
                <a:lnTo>
                  <a:pt x="43687" y="135890"/>
                </a:lnTo>
                <a:lnTo>
                  <a:pt x="42163" y="135890"/>
                </a:lnTo>
                <a:lnTo>
                  <a:pt x="41782" y="134620"/>
                </a:lnTo>
                <a:lnTo>
                  <a:pt x="40386" y="134620"/>
                </a:lnTo>
                <a:lnTo>
                  <a:pt x="40005" y="133350"/>
                </a:lnTo>
                <a:lnTo>
                  <a:pt x="38988" y="133350"/>
                </a:lnTo>
                <a:lnTo>
                  <a:pt x="37464" y="129540"/>
                </a:lnTo>
                <a:lnTo>
                  <a:pt x="37464" y="102870"/>
                </a:lnTo>
                <a:lnTo>
                  <a:pt x="37973" y="100330"/>
                </a:lnTo>
                <a:lnTo>
                  <a:pt x="38735" y="99060"/>
                </a:lnTo>
                <a:lnTo>
                  <a:pt x="39624" y="99060"/>
                </a:lnTo>
                <a:lnTo>
                  <a:pt x="40386" y="97790"/>
                </a:lnTo>
                <a:lnTo>
                  <a:pt x="40893" y="97790"/>
                </a:lnTo>
                <a:lnTo>
                  <a:pt x="41275" y="96520"/>
                </a:lnTo>
                <a:lnTo>
                  <a:pt x="43180" y="96520"/>
                </a:lnTo>
                <a:lnTo>
                  <a:pt x="43687" y="95250"/>
                </a:lnTo>
                <a:lnTo>
                  <a:pt x="47243" y="95250"/>
                </a:lnTo>
                <a:lnTo>
                  <a:pt x="48513" y="93980"/>
                </a:lnTo>
                <a:lnTo>
                  <a:pt x="249808" y="93980"/>
                </a:lnTo>
                <a:lnTo>
                  <a:pt x="249808" y="82550"/>
                </a:lnTo>
                <a:lnTo>
                  <a:pt x="46608" y="82550"/>
                </a:lnTo>
                <a:lnTo>
                  <a:pt x="45466" y="81280"/>
                </a:lnTo>
                <a:lnTo>
                  <a:pt x="43687" y="81280"/>
                </a:lnTo>
                <a:lnTo>
                  <a:pt x="42163" y="80010"/>
                </a:lnTo>
                <a:lnTo>
                  <a:pt x="41275" y="80010"/>
                </a:lnTo>
                <a:lnTo>
                  <a:pt x="40386" y="78740"/>
                </a:lnTo>
                <a:lnTo>
                  <a:pt x="39369" y="78740"/>
                </a:lnTo>
                <a:lnTo>
                  <a:pt x="38988" y="77470"/>
                </a:lnTo>
                <a:lnTo>
                  <a:pt x="38226" y="76200"/>
                </a:lnTo>
                <a:lnTo>
                  <a:pt x="37973" y="76200"/>
                </a:lnTo>
                <a:lnTo>
                  <a:pt x="37464" y="74930"/>
                </a:lnTo>
                <a:lnTo>
                  <a:pt x="37464" y="48260"/>
                </a:lnTo>
                <a:lnTo>
                  <a:pt x="37973" y="45720"/>
                </a:lnTo>
                <a:lnTo>
                  <a:pt x="38988" y="44450"/>
                </a:lnTo>
                <a:lnTo>
                  <a:pt x="39369" y="44450"/>
                </a:lnTo>
                <a:lnTo>
                  <a:pt x="39624" y="43180"/>
                </a:lnTo>
                <a:lnTo>
                  <a:pt x="40386" y="43180"/>
                </a:lnTo>
                <a:lnTo>
                  <a:pt x="40893" y="41910"/>
                </a:lnTo>
                <a:lnTo>
                  <a:pt x="42672" y="41910"/>
                </a:lnTo>
                <a:lnTo>
                  <a:pt x="43687" y="40640"/>
                </a:lnTo>
                <a:lnTo>
                  <a:pt x="45466" y="40640"/>
                </a:lnTo>
                <a:lnTo>
                  <a:pt x="46608" y="39370"/>
                </a:lnTo>
                <a:lnTo>
                  <a:pt x="249808" y="39370"/>
                </a:lnTo>
                <a:lnTo>
                  <a:pt x="249681" y="8890"/>
                </a:lnTo>
                <a:lnTo>
                  <a:pt x="249427" y="7620"/>
                </a:lnTo>
                <a:lnTo>
                  <a:pt x="248919" y="6350"/>
                </a:lnTo>
                <a:close/>
              </a:path>
              <a:path w="250189" h="405129">
                <a:moveTo>
                  <a:pt x="249808" y="350520"/>
                </a:moveTo>
                <a:lnTo>
                  <a:pt x="128269" y="350520"/>
                </a:lnTo>
                <a:lnTo>
                  <a:pt x="130682" y="351790"/>
                </a:lnTo>
                <a:lnTo>
                  <a:pt x="133604" y="351790"/>
                </a:lnTo>
                <a:lnTo>
                  <a:pt x="134238" y="353060"/>
                </a:lnTo>
                <a:lnTo>
                  <a:pt x="136144" y="353060"/>
                </a:lnTo>
                <a:lnTo>
                  <a:pt x="136779" y="354330"/>
                </a:lnTo>
                <a:lnTo>
                  <a:pt x="138811" y="355600"/>
                </a:lnTo>
                <a:lnTo>
                  <a:pt x="139192" y="356870"/>
                </a:lnTo>
                <a:lnTo>
                  <a:pt x="140081" y="356870"/>
                </a:lnTo>
                <a:lnTo>
                  <a:pt x="140335" y="358140"/>
                </a:lnTo>
                <a:lnTo>
                  <a:pt x="140716" y="358140"/>
                </a:lnTo>
                <a:lnTo>
                  <a:pt x="141224" y="359410"/>
                </a:lnTo>
                <a:lnTo>
                  <a:pt x="141605" y="361950"/>
                </a:lnTo>
                <a:lnTo>
                  <a:pt x="141731" y="363220"/>
                </a:lnTo>
                <a:lnTo>
                  <a:pt x="141605" y="364490"/>
                </a:lnTo>
                <a:lnTo>
                  <a:pt x="141224" y="365760"/>
                </a:lnTo>
                <a:lnTo>
                  <a:pt x="140716" y="367030"/>
                </a:lnTo>
                <a:lnTo>
                  <a:pt x="140335" y="367030"/>
                </a:lnTo>
                <a:lnTo>
                  <a:pt x="140081" y="368300"/>
                </a:lnTo>
                <a:lnTo>
                  <a:pt x="139700" y="368300"/>
                </a:lnTo>
                <a:lnTo>
                  <a:pt x="139192" y="369570"/>
                </a:lnTo>
                <a:lnTo>
                  <a:pt x="138811" y="369570"/>
                </a:lnTo>
                <a:lnTo>
                  <a:pt x="137794" y="370840"/>
                </a:lnTo>
                <a:lnTo>
                  <a:pt x="136779" y="370840"/>
                </a:lnTo>
                <a:lnTo>
                  <a:pt x="136144" y="372110"/>
                </a:lnTo>
                <a:lnTo>
                  <a:pt x="134874" y="372110"/>
                </a:lnTo>
                <a:lnTo>
                  <a:pt x="133604" y="373380"/>
                </a:lnTo>
                <a:lnTo>
                  <a:pt x="132080" y="373380"/>
                </a:lnTo>
                <a:lnTo>
                  <a:pt x="130682" y="374650"/>
                </a:lnTo>
                <a:lnTo>
                  <a:pt x="249808" y="374650"/>
                </a:lnTo>
                <a:lnTo>
                  <a:pt x="249808" y="350520"/>
                </a:lnTo>
                <a:close/>
              </a:path>
              <a:path w="250189" h="405129">
                <a:moveTo>
                  <a:pt x="249808" y="309880"/>
                </a:moveTo>
                <a:lnTo>
                  <a:pt x="207391" y="309880"/>
                </a:lnTo>
                <a:lnTo>
                  <a:pt x="208280" y="311150"/>
                </a:lnTo>
                <a:lnTo>
                  <a:pt x="209804" y="311150"/>
                </a:lnTo>
                <a:lnTo>
                  <a:pt x="210566" y="312420"/>
                </a:lnTo>
                <a:lnTo>
                  <a:pt x="210819" y="312420"/>
                </a:lnTo>
                <a:lnTo>
                  <a:pt x="211327" y="313690"/>
                </a:lnTo>
                <a:lnTo>
                  <a:pt x="211327" y="316230"/>
                </a:lnTo>
                <a:lnTo>
                  <a:pt x="210312" y="318770"/>
                </a:lnTo>
                <a:lnTo>
                  <a:pt x="208280" y="318770"/>
                </a:lnTo>
                <a:lnTo>
                  <a:pt x="207010" y="320040"/>
                </a:lnTo>
                <a:lnTo>
                  <a:pt x="249808" y="320040"/>
                </a:lnTo>
                <a:lnTo>
                  <a:pt x="249808" y="309880"/>
                </a:lnTo>
                <a:close/>
              </a:path>
              <a:path w="250189" h="405129">
                <a:moveTo>
                  <a:pt x="249808" y="297180"/>
                </a:moveTo>
                <a:lnTo>
                  <a:pt x="210057" y="297180"/>
                </a:lnTo>
                <a:lnTo>
                  <a:pt x="210819" y="298450"/>
                </a:lnTo>
                <a:lnTo>
                  <a:pt x="211200" y="299720"/>
                </a:lnTo>
                <a:lnTo>
                  <a:pt x="211327" y="303530"/>
                </a:lnTo>
                <a:lnTo>
                  <a:pt x="211074" y="303530"/>
                </a:lnTo>
                <a:lnTo>
                  <a:pt x="210819" y="304800"/>
                </a:lnTo>
                <a:lnTo>
                  <a:pt x="209804" y="304800"/>
                </a:lnTo>
                <a:lnTo>
                  <a:pt x="209042" y="306070"/>
                </a:lnTo>
                <a:lnTo>
                  <a:pt x="249808" y="306070"/>
                </a:lnTo>
                <a:lnTo>
                  <a:pt x="249808" y="297180"/>
                </a:lnTo>
                <a:close/>
              </a:path>
              <a:path w="250189" h="405129">
                <a:moveTo>
                  <a:pt x="249808" y="204470"/>
                </a:moveTo>
                <a:lnTo>
                  <a:pt x="204216" y="204470"/>
                </a:lnTo>
                <a:lnTo>
                  <a:pt x="204850" y="205740"/>
                </a:lnTo>
                <a:lnTo>
                  <a:pt x="206501" y="205740"/>
                </a:lnTo>
                <a:lnTo>
                  <a:pt x="207518" y="207010"/>
                </a:lnTo>
                <a:lnTo>
                  <a:pt x="209295" y="207010"/>
                </a:lnTo>
                <a:lnTo>
                  <a:pt x="210057" y="208280"/>
                </a:lnTo>
                <a:lnTo>
                  <a:pt x="210312" y="208280"/>
                </a:lnTo>
                <a:lnTo>
                  <a:pt x="210693" y="209550"/>
                </a:lnTo>
                <a:lnTo>
                  <a:pt x="211200" y="209550"/>
                </a:lnTo>
                <a:lnTo>
                  <a:pt x="212217" y="212090"/>
                </a:lnTo>
                <a:lnTo>
                  <a:pt x="212217" y="238760"/>
                </a:lnTo>
                <a:lnTo>
                  <a:pt x="211708" y="241300"/>
                </a:lnTo>
                <a:lnTo>
                  <a:pt x="210693" y="242570"/>
                </a:lnTo>
                <a:lnTo>
                  <a:pt x="210312" y="242570"/>
                </a:lnTo>
                <a:lnTo>
                  <a:pt x="210057" y="243840"/>
                </a:lnTo>
                <a:lnTo>
                  <a:pt x="208787" y="243840"/>
                </a:lnTo>
                <a:lnTo>
                  <a:pt x="208406" y="245110"/>
                </a:lnTo>
                <a:lnTo>
                  <a:pt x="207518" y="245110"/>
                </a:lnTo>
                <a:lnTo>
                  <a:pt x="206501" y="246380"/>
                </a:lnTo>
                <a:lnTo>
                  <a:pt x="203073" y="246380"/>
                </a:lnTo>
                <a:lnTo>
                  <a:pt x="201168" y="247650"/>
                </a:lnTo>
                <a:lnTo>
                  <a:pt x="249808" y="247650"/>
                </a:lnTo>
                <a:lnTo>
                  <a:pt x="249808" y="204470"/>
                </a:lnTo>
                <a:close/>
              </a:path>
              <a:path w="250189" h="405129">
                <a:moveTo>
                  <a:pt x="249808" y="149860"/>
                </a:moveTo>
                <a:lnTo>
                  <a:pt x="205358" y="149860"/>
                </a:lnTo>
                <a:lnTo>
                  <a:pt x="206501" y="151130"/>
                </a:lnTo>
                <a:lnTo>
                  <a:pt x="207518" y="151130"/>
                </a:lnTo>
                <a:lnTo>
                  <a:pt x="207899" y="152400"/>
                </a:lnTo>
                <a:lnTo>
                  <a:pt x="209295" y="152400"/>
                </a:lnTo>
                <a:lnTo>
                  <a:pt x="209676" y="153670"/>
                </a:lnTo>
                <a:lnTo>
                  <a:pt x="210693" y="153670"/>
                </a:lnTo>
                <a:lnTo>
                  <a:pt x="210947" y="154940"/>
                </a:lnTo>
                <a:lnTo>
                  <a:pt x="211708" y="156210"/>
                </a:lnTo>
                <a:lnTo>
                  <a:pt x="212217" y="157480"/>
                </a:lnTo>
                <a:lnTo>
                  <a:pt x="212217" y="184150"/>
                </a:lnTo>
                <a:lnTo>
                  <a:pt x="210693" y="187960"/>
                </a:lnTo>
                <a:lnTo>
                  <a:pt x="210057" y="187960"/>
                </a:lnTo>
                <a:lnTo>
                  <a:pt x="209295" y="189230"/>
                </a:lnTo>
                <a:lnTo>
                  <a:pt x="208406" y="189230"/>
                </a:lnTo>
                <a:lnTo>
                  <a:pt x="207899" y="190500"/>
                </a:lnTo>
                <a:lnTo>
                  <a:pt x="206501" y="190500"/>
                </a:lnTo>
                <a:lnTo>
                  <a:pt x="204850" y="191770"/>
                </a:lnTo>
                <a:lnTo>
                  <a:pt x="201168" y="191770"/>
                </a:lnTo>
                <a:lnTo>
                  <a:pt x="200532" y="193040"/>
                </a:lnTo>
                <a:lnTo>
                  <a:pt x="249808" y="193040"/>
                </a:lnTo>
                <a:lnTo>
                  <a:pt x="249808" y="149860"/>
                </a:lnTo>
                <a:close/>
              </a:path>
              <a:path w="250189" h="405129">
                <a:moveTo>
                  <a:pt x="249808" y="93980"/>
                </a:moveTo>
                <a:lnTo>
                  <a:pt x="201168" y="93980"/>
                </a:lnTo>
                <a:lnTo>
                  <a:pt x="202437" y="95250"/>
                </a:lnTo>
                <a:lnTo>
                  <a:pt x="204850" y="95250"/>
                </a:lnTo>
                <a:lnTo>
                  <a:pt x="206501" y="96520"/>
                </a:lnTo>
                <a:lnTo>
                  <a:pt x="208406" y="96520"/>
                </a:lnTo>
                <a:lnTo>
                  <a:pt x="208787" y="97790"/>
                </a:lnTo>
                <a:lnTo>
                  <a:pt x="209295" y="97790"/>
                </a:lnTo>
                <a:lnTo>
                  <a:pt x="210057" y="99060"/>
                </a:lnTo>
                <a:lnTo>
                  <a:pt x="210693" y="99060"/>
                </a:lnTo>
                <a:lnTo>
                  <a:pt x="211200" y="100330"/>
                </a:lnTo>
                <a:lnTo>
                  <a:pt x="211708" y="100330"/>
                </a:lnTo>
                <a:lnTo>
                  <a:pt x="212217" y="102870"/>
                </a:lnTo>
                <a:lnTo>
                  <a:pt x="212217" y="129540"/>
                </a:lnTo>
                <a:lnTo>
                  <a:pt x="210693" y="133350"/>
                </a:lnTo>
                <a:lnTo>
                  <a:pt x="209676" y="133350"/>
                </a:lnTo>
                <a:lnTo>
                  <a:pt x="209295" y="134620"/>
                </a:lnTo>
                <a:lnTo>
                  <a:pt x="207899" y="134620"/>
                </a:lnTo>
                <a:lnTo>
                  <a:pt x="207518" y="135890"/>
                </a:lnTo>
                <a:lnTo>
                  <a:pt x="205358" y="135890"/>
                </a:lnTo>
                <a:lnTo>
                  <a:pt x="204850" y="137160"/>
                </a:lnTo>
                <a:lnTo>
                  <a:pt x="249808" y="137160"/>
                </a:lnTo>
                <a:lnTo>
                  <a:pt x="249808" y="93980"/>
                </a:lnTo>
                <a:close/>
              </a:path>
              <a:path w="250189" h="405129">
                <a:moveTo>
                  <a:pt x="249808" y="39370"/>
                </a:moveTo>
                <a:lnTo>
                  <a:pt x="203073" y="39370"/>
                </a:lnTo>
                <a:lnTo>
                  <a:pt x="204216" y="40640"/>
                </a:lnTo>
                <a:lnTo>
                  <a:pt x="206501" y="40640"/>
                </a:lnTo>
                <a:lnTo>
                  <a:pt x="207010" y="41910"/>
                </a:lnTo>
                <a:lnTo>
                  <a:pt x="208787" y="41910"/>
                </a:lnTo>
                <a:lnTo>
                  <a:pt x="209295" y="43180"/>
                </a:lnTo>
                <a:lnTo>
                  <a:pt x="210057" y="43180"/>
                </a:lnTo>
                <a:lnTo>
                  <a:pt x="210312" y="44450"/>
                </a:lnTo>
                <a:lnTo>
                  <a:pt x="210693" y="44450"/>
                </a:lnTo>
                <a:lnTo>
                  <a:pt x="211708" y="45720"/>
                </a:lnTo>
                <a:lnTo>
                  <a:pt x="212217" y="48260"/>
                </a:lnTo>
                <a:lnTo>
                  <a:pt x="212217" y="74930"/>
                </a:lnTo>
                <a:lnTo>
                  <a:pt x="211708" y="76200"/>
                </a:lnTo>
                <a:lnTo>
                  <a:pt x="211455" y="76200"/>
                </a:lnTo>
                <a:lnTo>
                  <a:pt x="210693" y="77470"/>
                </a:lnTo>
                <a:lnTo>
                  <a:pt x="210312" y="78740"/>
                </a:lnTo>
                <a:lnTo>
                  <a:pt x="209295" y="78740"/>
                </a:lnTo>
                <a:lnTo>
                  <a:pt x="208406" y="80010"/>
                </a:lnTo>
                <a:lnTo>
                  <a:pt x="207518" y="80010"/>
                </a:lnTo>
                <a:lnTo>
                  <a:pt x="206501" y="81280"/>
                </a:lnTo>
                <a:lnTo>
                  <a:pt x="204216" y="81280"/>
                </a:lnTo>
                <a:lnTo>
                  <a:pt x="203073" y="82550"/>
                </a:lnTo>
                <a:lnTo>
                  <a:pt x="249808" y="82550"/>
                </a:lnTo>
                <a:lnTo>
                  <a:pt x="249808" y="39370"/>
                </a:lnTo>
                <a:close/>
              </a:path>
              <a:path w="250189" h="405129">
                <a:moveTo>
                  <a:pt x="247142" y="3810"/>
                </a:moveTo>
                <a:lnTo>
                  <a:pt x="2539" y="3810"/>
                </a:lnTo>
                <a:lnTo>
                  <a:pt x="1777" y="5080"/>
                </a:lnTo>
                <a:lnTo>
                  <a:pt x="1269" y="6350"/>
                </a:lnTo>
                <a:lnTo>
                  <a:pt x="248412" y="6350"/>
                </a:lnTo>
                <a:lnTo>
                  <a:pt x="248157" y="5080"/>
                </a:lnTo>
                <a:lnTo>
                  <a:pt x="247523" y="5080"/>
                </a:lnTo>
                <a:lnTo>
                  <a:pt x="247142" y="3810"/>
                </a:lnTo>
                <a:close/>
              </a:path>
              <a:path w="250189" h="405129">
                <a:moveTo>
                  <a:pt x="245363" y="2540"/>
                </a:moveTo>
                <a:lnTo>
                  <a:pt x="4318" y="2540"/>
                </a:lnTo>
                <a:lnTo>
                  <a:pt x="3810" y="3810"/>
                </a:lnTo>
                <a:lnTo>
                  <a:pt x="245872" y="3810"/>
                </a:lnTo>
                <a:lnTo>
                  <a:pt x="245363" y="2540"/>
                </a:lnTo>
                <a:close/>
              </a:path>
              <a:path w="250189" h="405129">
                <a:moveTo>
                  <a:pt x="242697" y="1270"/>
                </a:moveTo>
                <a:lnTo>
                  <a:pt x="6985" y="1270"/>
                </a:lnTo>
                <a:lnTo>
                  <a:pt x="5968" y="2540"/>
                </a:lnTo>
                <a:lnTo>
                  <a:pt x="243712" y="2540"/>
                </a:lnTo>
                <a:lnTo>
                  <a:pt x="242697" y="1270"/>
                </a:lnTo>
                <a:close/>
              </a:path>
              <a:path w="250189" h="405129">
                <a:moveTo>
                  <a:pt x="238887" y="0"/>
                </a:moveTo>
                <a:lnTo>
                  <a:pt x="10794" y="0"/>
                </a:lnTo>
                <a:lnTo>
                  <a:pt x="9398" y="1270"/>
                </a:lnTo>
                <a:lnTo>
                  <a:pt x="240283" y="1270"/>
                </a:lnTo>
                <a:lnTo>
                  <a:pt x="238887" y="0"/>
                </a:lnTo>
                <a:close/>
              </a:path>
            </a:pathLst>
          </a:custGeom>
          <a:solidFill>
            <a:srgbClr val="BEBEBE"/>
          </a:solidFill>
        </p:spPr>
        <p:txBody>
          <a:bodyPr wrap="square" lIns="0" tIns="0" rIns="0" bIns="0" rtlCol="0"/>
          <a:lstStyle/>
          <a:p/>
        </p:txBody>
      </p:sp>
      <p:sp>
        <p:nvSpPr>
          <p:cNvPr id="36" name="object 36"/>
          <p:cNvSpPr/>
          <p:nvPr/>
        </p:nvSpPr>
        <p:spPr>
          <a:xfrm>
            <a:off x="3721734" y="5754623"/>
            <a:ext cx="245745" cy="403860"/>
          </a:xfrm>
          <a:custGeom>
            <a:avLst/>
            <a:gdLst/>
            <a:ahLst/>
            <a:cxnLst/>
            <a:rect l="l" t="t" r="r" b="b"/>
            <a:pathLst>
              <a:path w="245745" h="403860">
                <a:moveTo>
                  <a:pt x="238760" y="402589"/>
                </a:moveTo>
                <a:lnTo>
                  <a:pt x="6350" y="402589"/>
                </a:lnTo>
                <a:lnTo>
                  <a:pt x="6857" y="403859"/>
                </a:lnTo>
                <a:lnTo>
                  <a:pt x="238251" y="403859"/>
                </a:lnTo>
                <a:lnTo>
                  <a:pt x="238760" y="402589"/>
                </a:lnTo>
                <a:close/>
              </a:path>
              <a:path w="245745" h="403860">
                <a:moveTo>
                  <a:pt x="240791" y="401319"/>
                </a:moveTo>
                <a:lnTo>
                  <a:pt x="4317" y="401319"/>
                </a:lnTo>
                <a:lnTo>
                  <a:pt x="4699" y="402589"/>
                </a:lnTo>
                <a:lnTo>
                  <a:pt x="240411" y="402589"/>
                </a:lnTo>
                <a:lnTo>
                  <a:pt x="240791" y="401319"/>
                </a:lnTo>
                <a:close/>
              </a:path>
              <a:path w="245745" h="403860">
                <a:moveTo>
                  <a:pt x="242569" y="400050"/>
                </a:moveTo>
                <a:lnTo>
                  <a:pt x="2539" y="400050"/>
                </a:lnTo>
                <a:lnTo>
                  <a:pt x="3301" y="401319"/>
                </a:lnTo>
                <a:lnTo>
                  <a:pt x="241807" y="401319"/>
                </a:lnTo>
                <a:lnTo>
                  <a:pt x="242569" y="400050"/>
                </a:lnTo>
                <a:close/>
              </a:path>
              <a:path w="245745" h="403860">
                <a:moveTo>
                  <a:pt x="243586" y="398780"/>
                </a:moveTo>
                <a:lnTo>
                  <a:pt x="1524" y="398780"/>
                </a:lnTo>
                <a:lnTo>
                  <a:pt x="1777" y="400050"/>
                </a:lnTo>
                <a:lnTo>
                  <a:pt x="243204" y="400050"/>
                </a:lnTo>
                <a:lnTo>
                  <a:pt x="243586" y="398780"/>
                </a:lnTo>
                <a:close/>
              </a:path>
              <a:path w="245745" h="403860">
                <a:moveTo>
                  <a:pt x="244475" y="397509"/>
                </a:moveTo>
                <a:lnTo>
                  <a:pt x="635" y="397509"/>
                </a:lnTo>
                <a:lnTo>
                  <a:pt x="1142" y="398780"/>
                </a:lnTo>
                <a:lnTo>
                  <a:pt x="244220" y="398780"/>
                </a:lnTo>
                <a:lnTo>
                  <a:pt x="244475" y="397509"/>
                </a:lnTo>
                <a:close/>
              </a:path>
              <a:path w="245745" h="403860">
                <a:moveTo>
                  <a:pt x="244855" y="7619"/>
                </a:moveTo>
                <a:lnTo>
                  <a:pt x="253" y="7619"/>
                </a:lnTo>
                <a:lnTo>
                  <a:pt x="0" y="8889"/>
                </a:lnTo>
                <a:lnTo>
                  <a:pt x="0" y="396239"/>
                </a:lnTo>
                <a:lnTo>
                  <a:pt x="253" y="397509"/>
                </a:lnTo>
                <a:lnTo>
                  <a:pt x="244855" y="397509"/>
                </a:lnTo>
                <a:lnTo>
                  <a:pt x="245110" y="396239"/>
                </a:lnTo>
                <a:lnTo>
                  <a:pt x="245237" y="373380"/>
                </a:lnTo>
                <a:lnTo>
                  <a:pt x="116077" y="373380"/>
                </a:lnTo>
                <a:lnTo>
                  <a:pt x="113918" y="372109"/>
                </a:lnTo>
                <a:lnTo>
                  <a:pt x="112649" y="370839"/>
                </a:lnTo>
                <a:lnTo>
                  <a:pt x="111378" y="370839"/>
                </a:lnTo>
                <a:lnTo>
                  <a:pt x="110870" y="369569"/>
                </a:lnTo>
                <a:lnTo>
                  <a:pt x="109727" y="369569"/>
                </a:lnTo>
                <a:lnTo>
                  <a:pt x="109347" y="368300"/>
                </a:lnTo>
                <a:lnTo>
                  <a:pt x="108457" y="368300"/>
                </a:lnTo>
                <a:lnTo>
                  <a:pt x="107950" y="367030"/>
                </a:lnTo>
                <a:lnTo>
                  <a:pt x="107695" y="367030"/>
                </a:lnTo>
                <a:lnTo>
                  <a:pt x="106934" y="365759"/>
                </a:lnTo>
                <a:lnTo>
                  <a:pt x="106806" y="365759"/>
                </a:lnTo>
                <a:lnTo>
                  <a:pt x="106299" y="364489"/>
                </a:lnTo>
                <a:lnTo>
                  <a:pt x="106044" y="363219"/>
                </a:lnTo>
                <a:lnTo>
                  <a:pt x="106044" y="360680"/>
                </a:lnTo>
                <a:lnTo>
                  <a:pt x="106299" y="359409"/>
                </a:lnTo>
                <a:lnTo>
                  <a:pt x="106806" y="358139"/>
                </a:lnTo>
                <a:lnTo>
                  <a:pt x="106934" y="356869"/>
                </a:lnTo>
                <a:lnTo>
                  <a:pt x="107695" y="356869"/>
                </a:lnTo>
                <a:lnTo>
                  <a:pt x="107950" y="355600"/>
                </a:lnTo>
                <a:lnTo>
                  <a:pt x="108457" y="355600"/>
                </a:lnTo>
                <a:lnTo>
                  <a:pt x="108838" y="354330"/>
                </a:lnTo>
                <a:lnTo>
                  <a:pt x="109727" y="354330"/>
                </a:lnTo>
                <a:lnTo>
                  <a:pt x="110236" y="353059"/>
                </a:lnTo>
                <a:lnTo>
                  <a:pt x="111378" y="353059"/>
                </a:lnTo>
                <a:lnTo>
                  <a:pt x="113284" y="351789"/>
                </a:lnTo>
                <a:lnTo>
                  <a:pt x="113918" y="351789"/>
                </a:lnTo>
                <a:lnTo>
                  <a:pt x="114680" y="350519"/>
                </a:lnTo>
                <a:lnTo>
                  <a:pt x="116839" y="350519"/>
                </a:lnTo>
                <a:lnTo>
                  <a:pt x="118363" y="349250"/>
                </a:lnTo>
                <a:lnTo>
                  <a:pt x="245237" y="349250"/>
                </a:lnTo>
                <a:lnTo>
                  <a:pt x="245237" y="318769"/>
                </a:lnTo>
                <a:lnTo>
                  <a:pt x="39877" y="318769"/>
                </a:lnTo>
                <a:lnTo>
                  <a:pt x="39242" y="317500"/>
                </a:lnTo>
                <a:lnTo>
                  <a:pt x="38226" y="317500"/>
                </a:lnTo>
                <a:lnTo>
                  <a:pt x="37973" y="316230"/>
                </a:lnTo>
                <a:lnTo>
                  <a:pt x="37718" y="316230"/>
                </a:lnTo>
                <a:lnTo>
                  <a:pt x="37718" y="312419"/>
                </a:lnTo>
                <a:lnTo>
                  <a:pt x="37973" y="311150"/>
                </a:lnTo>
                <a:lnTo>
                  <a:pt x="38735" y="311150"/>
                </a:lnTo>
                <a:lnTo>
                  <a:pt x="39242" y="309880"/>
                </a:lnTo>
                <a:lnTo>
                  <a:pt x="245237" y="309880"/>
                </a:lnTo>
                <a:lnTo>
                  <a:pt x="245237" y="304800"/>
                </a:lnTo>
                <a:lnTo>
                  <a:pt x="39242" y="304800"/>
                </a:lnTo>
                <a:lnTo>
                  <a:pt x="38735" y="303530"/>
                </a:lnTo>
                <a:lnTo>
                  <a:pt x="37973" y="303530"/>
                </a:lnTo>
                <a:lnTo>
                  <a:pt x="37718" y="302259"/>
                </a:lnTo>
                <a:lnTo>
                  <a:pt x="37718" y="298450"/>
                </a:lnTo>
                <a:lnTo>
                  <a:pt x="37973" y="298450"/>
                </a:lnTo>
                <a:lnTo>
                  <a:pt x="38226" y="297180"/>
                </a:lnTo>
                <a:lnTo>
                  <a:pt x="39242" y="297180"/>
                </a:lnTo>
                <a:lnTo>
                  <a:pt x="39624" y="295909"/>
                </a:lnTo>
                <a:lnTo>
                  <a:pt x="245237" y="295909"/>
                </a:lnTo>
                <a:lnTo>
                  <a:pt x="245237" y="246379"/>
                </a:lnTo>
                <a:lnTo>
                  <a:pt x="44068" y="246379"/>
                </a:lnTo>
                <a:lnTo>
                  <a:pt x="43434" y="245109"/>
                </a:lnTo>
                <a:lnTo>
                  <a:pt x="41401" y="245109"/>
                </a:lnTo>
                <a:lnTo>
                  <a:pt x="41020" y="243840"/>
                </a:lnTo>
                <a:lnTo>
                  <a:pt x="39750" y="243840"/>
                </a:lnTo>
                <a:lnTo>
                  <a:pt x="39242" y="242569"/>
                </a:lnTo>
                <a:lnTo>
                  <a:pt x="38226" y="242569"/>
                </a:lnTo>
                <a:lnTo>
                  <a:pt x="37464" y="241300"/>
                </a:lnTo>
                <a:lnTo>
                  <a:pt x="37084" y="240029"/>
                </a:lnTo>
                <a:lnTo>
                  <a:pt x="36829" y="238759"/>
                </a:lnTo>
                <a:lnTo>
                  <a:pt x="36829" y="212090"/>
                </a:lnTo>
                <a:lnTo>
                  <a:pt x="37084" y="210819"/>
                </a:lnTo>
                <a:lnTo>
                  <a:pt x="37464" y="209550"/>
                </a:lnTo>
                <a:lnTo>
                  <a:pt x="38226" y="208279"/>
                </a:lnTo>
                <a:lnTo>
                  <a:pt x="38988" y="208279"/>
                </a:lnTo>
                <a:lnTo>
                  <a:pt x="39242" y="207009"/>
                </a:lnTo>
                <a:lnTo>
                  <a:pt x="40512" y="207009"/>
                </a:lnTo>
                <a:lnTo>
                  <a:pt x="41020" y="205740"/>
                </a:lnTo>
                <a:lnTo>
                  <a:pt x="42417" y="205740"/>
                </a:lnTo>
                <a:lnTo>
                  <a:pt x="43434" y="204469"/>
                </a:lnTo>
                <a:lnTo>
                  <a:pt x="46989" y="204469"/>
                </a:lnTo>
                <a:lnTo>
                  <a:pt x="48894" y="203200"/>
                </a:lnTo>
                <a:lnTo>
                  <a:pt x="245237" y="203200"/>
                </a:lnTo>
                <a:lnTo>
                  <a:pt x="245237" y="191769"/>
                </a:lnTo>
                <a:lnTo>
                  <a:pt x="44576" y="191769"/>
                </a:lnTo>
                <a:lnTo>
                  <a:pt x="44068" y="190500"/>
                </a:lnTo>
                <a:lnTo>
                  <a:pt x="41401" y="190500"/>
                </a:lnTo>
                <a:lnTo>
                  <a:pt x="41020" y="189230"/>
                </a:lnTo>
                <a:lnTo>
                  <a:pt x="39750" y="189230"/>
                </a:lnTo>
                <a:lnTo>
                  <a:pt x="39242" y="187959"/>
                </a:lnTo>
                <a:lnTo>
                  <a:pt x="38988" y="187959"/>
                </a:lnTo>
                <a:lnTo>
                  <a:pt x="37464" y="185419"/>
                </a:lnTo>
                <a:lnTo>
                  <a:pt x="37084" y="184150"/>
                </a:lnTo>
                <a:lnTo>
                  <a:pt x="36829" y="184150"/>
                </a:lnTo>
                <a:lnTo>
                  <a:pt x="36829" y="156209"/>
                </a:lnTo>
                <a:lnTo>
                  <a:pt x="37084" y="156209"/>
                </a:lnTo>
                <a:lnTo>
                  <a:pt x="37464" y="154939"/>
                </a:lnTo>
                <a:lnTo>
                  <a:pt x="37973" y="153669"/>
                </a:lnTo>
                <a:lnTo>
                  <a:pt x="38988" y="153669"/>
                </a:lnTo>
                <a:lnTo>
                  <a:pt x="39242" y="152400"/>
                </a:lnTo>
                <a:lnTo>
                  <a:pt x="39750" y="152400"/>
                </a:lnTo>
                <a:lnTo>
                  <a:pt x="40512" y="151130"/>
                </a:lnTo>
                <a:lnTo>
                  <a:pt x="41910" y="151130"/>
                </a:lnTo>
                <a:lnTo>
                  <a:pt x="42925" y="149859"/>
                </a:lnTo>
                <a:lnTo>
                  <a:pt x="46989" y="149859"/>
                </a:lnTo>
                <a:lnTo>
                  <a:pt x="48894" y="148589"/>
                </a:lnTo>
                <a:lnTo>
                  <a:pt x="245237" y="148589"/>
                </a:lnTo>
                <a:lnTo>
                  <a:pt x="245237" y="137159"/>
                </a:lnTo>
                <a:lnTo>
                  <a:pt x="45212" y="137159"/>
                </a:lnTo>
                <a:lnTo>
                  <a:pt x="43434" y="135889"/>
                </a:lnTo>
                <a:lnTo>
                  <a:pt x="41910" y="135889"/>
                </a:lnTo>
                <a:lnTo>
                  <a:pt x="41401" y="134619"/>
                </a:lnTo>
                <a:lnTo>
                  <a:pt x="40512" y="134619"/>
                </a:lnTo>
                <a:lnTo>
                  <a:pt x="39750" y="133350"/>
                </a:lnTo>
                <a:lnTo>
                  <a:pt x="38988" y="133350"/>
                </a:lnTo>
                <a:lnTo>
                  <a:pt x="37464" y="130809"/>
                </a:lnTo>
                <a:lnTo>
                  <a:pt x="37084" y="129539"/>
                </a:lnTo>
                <a:lnTo>
                  <a:pt x="36829" y="129539"/>
                </a:lnTo>
                <a:lnTo>
                  <a:pt x="36829" y="101600"/>
                </a:lnTo>
                <a:lnTo>
                  <a:pt x="37084" y="101600"/>
                </a:lnTo>
                <a:lnTo>
                  <a:pt x="37464" y="100330"/>
                </a:lnTo>
                <a:lnTo>
                  <a:pt x="37718" y="100330"/>
                </a:lnTo>
                <a:lnTo>
                  <a:pt x="38226" y="99059"/>
                </a:lnTo>
                <a:lnTo>
                  <a:pt x="38607" y="99059"/>
                </a:lnTo>
                <a:lnTo>
                  <a:pt x="38988" y="97789"/>
                </a:lnTo>
                <a:lnTo>
                  <a:pt x="39750" y="97789"/>
                </a:lnTo>
                <a:lnTo>
                  <a:pt x="40512" y="96519"/>
                </a:lnTo>
                <a:lnTo>
                  <a:pt x="42417" y="96519"/>
                </a:lnTo>
                <a:lnTo>
                  <a:pt x="42925" y="95250"/>
                </a:lnTo>
                <a:lnTo>
                  <a:pt x="46354" y="95250"/>
                </a:lnTo>
                <a:lnTo>
                  <a:pt x="47625" y="93980"/>
                </a:lnTo>
                <a:lnTo>
                  <a:pt x="245237" y="93980"/>
                </a:lnTo>
                <a:lnTo>
                  <a:pt x="245237" y="82550"/>
                </a:lnTo>
                <a:lnTo>
                  <a:pt x="46354" y="82550"/>
                </a:lnTo>
                <a:lnTo>
                  <a:pt x="44576" y="81280"/>
                </a:lnTo>
                <a:lnTo>
                  <a:pt x="42925" y="81280"/>
                </a:lnTo>
                <a:lnTo>
                  <a:pt x="41401" y="80009"/>
                </a:lnTo>
                <a:lnTo>
                  <a:pt x="40131" y="80009"/>
                </a:lnTo>
                <a:lnTo>
                  <a:pt x="39750" y="78739"/>
                </a:lnTo>
                <a:lnTo>
                  <a:pt x="38988" y="78739"/>
                </a:lnTo>
                <a:lnTo>
                  <a:pt x="37464" y="76200"/>
                </a:lnTo>
                <a:lnTo>
                  <a:pt x="37084" y="74930"/>
                </a:lnTo>
                <a:lnTo>
                  <a:pt x="36829" y="74930"/>
                </a:lnTo>
                <a:lnTo>
                  <a:pt x="36829" y="46989"/>
                </a:lnTo>
                <a:lnTo>
                  <a:pt x="37084" y="46989"/>
                </a:lnTo>
                <a:lnTo>
                  <a:pt x="37464" y="45719"/>
                </a:lnTo>
                <a:lnTo>
                  <a:pt x="38988" y="43180"/>
                </a:lnTo>
                <a:lnTo>
                  <a:pt x="39750" y="43180"/>
                </a:lnTo>
                <a:lnTo>
                  <a:pt x="40512" y="41909"/>
                </a:lnTo>
                <a:lnTo>
                  <a:pt x="41910" y="41909"/>
                </a:lnTo>
                <a:lnTo>
                  <a:pt x="42925" y="40639"/>
                </a:lnTo>
                <a:lnTo>
                  <a:pt x="44576" y="40639"/>
                </a:lnTo>
                <a:lnTo>
                  <a:pt x="46354" y="39369"/>
                </a:lnTo>
                <a:lnTo>
                  <a:pt x="245237" y="39369"/>
                </a:lnTo>
                <a:lnTo>
                  <a:pt x="245110" y="8889"/>
                </a:lnTo>
                <a:lnTo>
                  <a:pt x="244855" y="7619"/>
                </a:lnTo>
                <a:close/>
              </a:path>
              <a:path w="245745" h="403860">
                <a:moveTo>
                  <a:pt x="245237" y="349250"/>
                </a:moveTo>
                <a:lnTo>
                  <a:pt x="125856" y="349250"/>
                </a:lnTo>
                <a:lnTo>
                  <a:pt x="127507" y="350519"/>
                </a:lnTo>
                <a:lnTo>
                  <a:pt x="130428" y="350519"/>
                </a:lnTo>
                <a:lnTo>
                  <a:pt x="131190" y="351789"/>
                </a:lnTo>
                <a:lnTo>
                  <a:pt x="132461" y="351789"/>
                </a:lnTo>
                <a:lnTo>
                  <a:pt x="133730" y="353059"/>
                </a:lnTo>
                <a:lnTo>
                  <a:pt x="134747" y="353059"/>
                </a:lnTo>
                <a:lnTo>
                  <a:pt x="135381" y="354330"/>
                </a:lnTo>
                <a:lnTo>
                  <a:pt x="136270" y="354330"/>
                </a:lnTo>
                <a:lnTo>
                  <a:pt x="136651" y="355600"/>
                </a:lnTo>
                <a:lnTo>
                  <a:pt x="137160" y="355600"/>
                </a:lnTo>
                <a:lnTo>
                  <a:pt x="137413" y="356869"/>
                </a:lnTo>
                <a:lnTo>
                  <a:pt x="137794" y="356869"/>
                </a:lnTo>
                <a:lnTo>
                  <a:pt x="138811" y="359409"/>
                </a:lnTo>
                <a:lnTo>
                  <a:pt x="139064" y="360680"/>
                </a:lnTo>
                <a:lnTo>
                  <a:pt x="139064" y="363219"/>
                </a:lnTo>
                <a:lnTo>
                  <a:pt x="138811" y="364489"/>
                </a:lnTo>
                <a:lnTo>
                  <a:pt x="137794" y="365759"/>
                </a:lnTo>
                <a:lnTo>
                  <a:pt x="137413" y="367030"/>
                </a:lnTo>
                <a:lnTo>
                  <a:pt x="137160" y="367030"/>
                </a:lnTo>
                <a:lnTo>
                  <a:pt x="136651" y="368300"/>
                </a:lnTo>
                <a:lnTo>
                  <a:pt x="135762" y="368300"/>
                </a:lnTo>
                <a:lnTo>
                  <a:pt x="135381" y="369569"/>
                </a:lnTo>
                <a:lnTo>
                  <a:pt x="134747" y="369569"/>
                </a:lnTo>
                <a:lnTo>
                  <a:pt x="133730" y="370839"/>
                </a:lnTo>
                <a:lnTo>
                  <a:pt x="132461" y="370839"/>
                </a:lnTo>
                <a:lnTo>
                  <a:pt x="131190" y="372109"/>
                </a:lnTo>
                <a:lnTo>
                  <a:pt x="129666" y="372109"/>
                </a:lnTo>
                <a:lnTo>
                  <a:pt x="128904" y="373380"/>
                </a:lnTo>
                <a:lnTo>
                  <a:pt x="245237" y="373380"/>
                </a:lnTo>
                <a:lnTo>
                  <a:pt x="245237" y="349250"/>
                </a:lnTo>
                <a:close/>
              </a:path>
              <a:path w="245745" h="403860">
                <a:moveTo>
                  <a:pt x="245237" y="309880"/>
                </a:moveTo>
                <a:lnTo>
                  <a:pt x="205866" y="309880"/>
                </a:lnTo>
                <a:lnTo>
                  <a:pt x="206375" y="311150"/>
                </a:lnTo>
                <a:lnTo>
                  <a:pt x="207137" y="311150"/>
                </a:lnTo>
                <a:lnTo>
                  <a:pt x="207390" y="312419"/>
                </a:lnTo>
                <a:lnTo>
                  <a:pt x="207390" y="316230"/>
                </a:lnTo>
                <a:lnTo>
                  <a:pt x="207137" y="316230"/>
                </a:lnTo>
                <a:lnTo>
                  <a:pt x="206882" y="317500"/>
                </a:lnTo>
                <a:lnTo>
                  <a:pt x="205866" y="317500"/>
                </a:lnTo>
                <a:lnTo>
                  <a:pt x="205231" y="318769"/>
                </a:lnTo>
                <a:lnTo>
                  <a:pt x="245237" y="318769"/>
                </a:lnTo>
                <a:lnTo>
                  <a:pt x="245237" y="309880"/>
                </a:lnTo>
                <a:close/>
              </a:path>
              <a:path w="245745" h="403860">
                <a:moveTo>
                  <a:pt x="245237" y="295909"/>
                </a:moveTo>
                <a:lnTo>
                  <a:pt x="205486" y="295909"/>
                </a:lnTo>
                <a:lnTo>
                  <a:pt x="205866" y="297180"/>
                </a:lnTo>
                <a:lnTo>
                  <a:pt x="206882" y="297180"/>
                </a:lnTo>
                <a:lnTo>
                  <a:pt x="207137" y="298450"/>
                </a:lnTo>
                <a:lnTo>
                  <a:pt x="207390" y="298450"/>
                </a:lnTo>
                <a:lnTo>
                  <a:pt x="207517" y="302259"/>
                </a:lnTo>
                <a:lnTo>
                  <a:pt x="207137" y="303530"/>
                </a:lnTo>
                <a:lnTo>
                  <a:pt x="206375" y="303530"/>
                </a:lnTo>
                <a:lnTo>
                  <a:pt x="205866" y="304800"/>
                </a:lnTo>
                <a:lnTo>
                  <a:pt x="245237" y="304800"/>
                </a:lnTo>
                <a:lnTo>
                  <a:pt x="245237" y="295909"/>
                </a:lnTo>
                <a:close/>
              </a:path>
              <a:path w="245745" h="403860">
                <a:moveTo>
                  <a:pt x="245237" y="203200"/>
                </a:moveTo>
                <a:lnTo>
                  <a:pt x="196214" y="203200"/>
                </a:lnTo>
                <a:lnTo>
                  <a:pt x="198119" y="204469"/>
                </a:lnTo>
                <a:lnTo>
                  <a:pt x="201675" y="204469"/>
                </a:lnTo>
                <a:lnTo>
                  <a:pt x="202691" y="205740"/>
                </a:lnTo>
                <a:lnTo>
                  <a:pt x="204088" y="205740"/>
                </a:lnTo>
                <a:lnTo>
                  <a:pt x="204597" y="207009"/>
                </a:lnTo>
                <a:lnTo>
                  <a:pt x="205866" y="207009"/>
                </a:lnTo>
                <a:lnTo>
                  <a:pt x="206120" y="208279"/>
                </a:lnTo>
                <a:lnTo>
                  <a:pt x="206755" y="208279"/>
                </a:lnTo>
                <a:lnTo>
                  <a:pt x="207137" y="209550"/>
                </a:lnTo>
                <a:lnTo>
                  <a:pt x="207644" y="209550"/>
                </a:lnTo>
                <a:lnTo>
                  <a:pt x="208406" y="212090"/>
                </a:lnTo>
                <a:lnTo>
                  <a:pt x="208406" y="237490"/>
                </a:lnTo>
                <a:lnTo>
                  <a:pt x="207644" y="241300"/>
                </a:lnTo>
                <a:lnTo>
                  <a:pt x="207137" y="241300"/>
                </a:lnTo>
                <a:lnTo>
                  <a:pt x="206755" y="242569"/>
                </a:lnTo>
                <a:lnTo>
                  <a:pt x="205866" y="242569"/>
                </a:lnTo>
                <a:lnTo>
                  <a:pt x="205359" y="243840"/>
                </a:lnTo>
                <a:lnTo>
                  <a:pt x="204088" y="243840"/>
                </a:lnTo>
                <a:lnTo>
                  <a:pt x="203707" y="245109"/>
                </a:lnTo>
                <a:lnTo>
                  <a:pt x="201675" y="245109"/>
                </a:lnTo>
                <a:lnTo>
                  <a:pt x="201040" y="246379"/>
                </a:lnTo>
                <a:lnTo>
                  <a:pt x="245237" y="246379"/>
                </a:lnTo>
                <a:lnTo>
                  <a:pt x="245237" y="203200"/>
                </a:lnTo>
                <a:close/>
              </a:path>
              <a:path w="245745" h="403860">
                <a:moveTo>
                  <a:pt x="245237" y="148589"/>
                </a:moveTo>
                <a:lnTo>
                  <a:pt x="197485" y="148589"/>
                </a:lnTo>
                <a:lnTo>
                  <a:pt x="198119" y="149859"/>
                </a:lnTo>
                <a:lnTo>
                  <a:pt x="202184" y="149859"/>
                </a:lnTo>
                <a:lnTo>
                  <a:pt x="203200" y="151130"/>
                </a:lnTo>
                <a:lnTo>
                  <a:pt x="204597" y="151130"/>
                </a:lnTo>
                <a:lnTo>
                  <a:pt x="205359" y="152400"/>
                </a:lnTo>
                <a:lnTo>
                  <a:pt x="205866" y="152400"/>
                </a:lnTo>
                <a:lnTo>
                  <a:pt x="206120" y="153669"/>
                </a:lnTo>
                <a:lnTo>
                  <a:pt x="207137" y="153669"/>
                </a:lnTo>
                <a:lnTo>
                  <a:pt x="207644" y="154939"/>
                </a:lnTo>
                <a:lnTo>
                  <a:pt x="208406" y="157480"/>
                </a:lnTo>
                <a:lnTo>
                  <a:pt x="208406" y="182880"/>
                </a:lnTo>
                <a:lnTo>
                  <a:pt x="207644" y="185419"/>
                </a:lnTo>
                <a:lnTo>
                  <a:pt x="207137" y="186689"/>
                </a:lnTo>
                <a:lnTo>
                  <a:pt x="206755" y="186689"/>
                </a:lnTo>
                <a:lnTo>
                  <a:pt x="206501" y="187959"/>
                </a:lnTo>
                <a:lnTo>
                  <a:pt x="205866" y="187959"/>
                </a:lnTo>
                <a:lnTo>
                  <a:pt x="205359" y="189230"/>
                </a:lnTo>
                <a:lnTo>
                  <a:pt x="204088" y="189230"/>
                </a:lnTo>
                <a:lnTo>
                  <a:pt x="203707" y="190500"/>
                </a:lnTo>
                <a:lnTo>
                  <a:pt x="201040" y="190500"/>
                </a:lnTo>
                <a:lnTo>
                  <a:pt x="200532" y="191769"/>
                </a:lnTo>
                <a:lnTo>
                  <a:pt x="245237" y="191769"/>
                </a:lnTo>
                <a:lnTo>
                  <a:pt x="245237" y="148589"/>
                </a:lnTo>
                <a:close/>
              </a:path>
              <a:path w="245745" h="403860">
                <a:moveTo>
                  <a:pt x="245237" y="93980"/>
                </a:moveTo>
                <a:lnTo>
                  <a:pt x="197485" y="93980"/>
                </a:lnTo>
                <a:lnTo>
                  <a:pt x="198754" y="95250"/>
                </a:lnTo>
                <a:lnTo>
                  <a:pt x="202184" y="95250"/>
                </a:lnTo>
                <a:lnTo>
                  <a:pt x="203707" y="96519"/>
                </a:lnTo>
                <a:lnTo>
                  <a:pt x="204597" y="96519"/>
                </a:lnTo>
                <a:lnTo>
                  <a:pt x="205359" y="97789"/>
                </a:lnTo>
                <a:lnTo>
                  <a:pt x="206120" y="97789"/>
                </a:lnTo>
                <a:lnTo>
                  <a:pt x="206501" y="99059"/>
                </a:lnTo>
                <a:lnTo>
                  <a:pt x="207137" y="99059"/>
                </a:lnTo>
                <a:lnTo>
                  <a:pt x="207390" y="100330"/>
                </a:lnTo>
                <a:lnTo>
                  <a:pt x="207644" y="100330"/>
                </a:lnTo>
                <a:lnTo>
                  <a:pt x="208406" y="102869"/>
                </a:lnTo>
                <a:lnTo>
                  <a:pt x="208406" y="128269"/>
                </a:lnTo>
                <a:lnTo>
                  <a:pt x="207644" y="130809"/>
                </a:lnTo>
                <a:lnTo>
                  <a:pt x="207137" y="132080"/>
                </a:lnTo>
                <a:lnTo>
                  <a:pt x="206755" y="132080"/>
                </a:lnTo>
                <a:lnTo>
                  <a:pt x="206501" y="133350"/>
                </a:lnTo>
                <a:lnTo>
                  <a:pt x="205359" y="133350"/>
                </a:lnTo>
                <a:lnTo>
                  <a:pt x="204597" y="134619"/>
                </a:lnTo>
                <a:lnTo>
                  <a:pt x="203707" y="134619"/>
                </a:lnTo>
                <a:lnTo>
                  <a:pt x="203200" y="135889"/>
                </a:lnTo>
                <a:lnTo>
                  <a:pt x="201675" y="135889"/>
                </a:lnTo>
                <a:lnTo>
                  <a:pt x="199898" y="137159"/>
                </a:lnTo>
                <a:lnTo>
                  <a:pt x="245237" y="137159"/>
                </a:lnTo>
                <a:lnTo>
                  <a:pt x="245237" y="93980"/>
                </a:lnTo>
                <a:close/>
              </a:path>
              <a:path w="245745" h="403860">
                <a:moveTo>
                  <a:pt x="245237" y="39369"/>
                </a:moveTo>
                <a:lnTo>
                  <a:pt x="198754" y="39369"/>
                </a:lnTo>
                <a:lnTo>
                  <a:pt x="200532" y="40639"/>
                </a:lnTo>
                <a:lnTo>
                  <a:pt x="202184" y="40639"/>
                </a:lnTo>
                <a:lnTo>
                  <a:pt x="203200" y="41909"/>
                </a:lnTo>
                <a:lnTo>
                  <a:pt x="204597" y="41909"/>
                </a:lnTo>
                <a:lnTo>
                  <a:pt x="205359" y="43180"/>
                </a:lnTo>
                <a:lnTo>
                  <a:pt x="206120" y="43180"/>
                </a:lnTo>
                <a:lnTo>
                  <a:pt x="206501" y="44450"/>
                </a:lnTo>
                <a:lnTo>
                  <a:pt x="207137" y="44450"/>
                </a:lnTo>
                <a:lnTo>
                  <a:pt x="207644" y="45719"/>
                </a:lnTo>
                <a:lnTo>
                  <a:pt x="208406" y="48259"/>
                </a:lnTo>
                <a:lnTo>
                  <a:pt x="208406" y="73659"/>
                </a:lnTo>
                <a:lnTo>
                  <a:pt x="207644" y="76200"/>
                </a:lnTo>
                <a:lnTo>
                  <a:pt x="207137" y="77469"/>
                </a:lnTo>
                <a:lnTo>
                  <a:pt x="206755" y="77469"/>
                </a:lnTo>
                <a:lnTo>
                  <a:pt x="206501" y="78739"/>
                </a:lnTo>
                <a:lnTo>
                  <a:pt x="205359" y="78739"/>
                </a:lnTo>
                <a:lnTo>
                  <a:pt x="204977" y="80009"/>
                </a:lnTo>
                <a:lnTo>
                  <a:pt x="203707" y="80009"/>
                </a:lnTo>
                <a:lnTo>
                  <a:pt x="202184" y="81280"/>
                </a:lnTo>
                <a:lnTo>
                  <a:pt x="200532" y="81280"/>
                </a:lnTo>
                <a:lnTo>
                  <a:pt x="198754" y="82550"/>
                </a:lnTo>
                <a:lnTo>
                  <a:pt x="245237" y="82550"/>
                </a:lnTo>
                <a:lnTo>
                  <a:pt x="245237" y="39369"/>
                </a:lnTo>
                <a:close/>
              </a:path>
              <a:path w="245745" h="403860">
                <a:moveTo>
                  <a:pt x="244220" y="6350"/>
                </a:moveTo>
                <a:lnTo>
                  <a:pt x="1142" y="6350"/>
                </a:lnTo>
                <a:lnTo>
                  <a:pt x="635" y="7619"/>
                </a:lnTo>
                <a:lnTo>
                  <a:pt x="244475" y="7619"/>
                </a:lnTo>
                <a:lnTo>
                  <a:pt x="244220" y="6350"/>
                </a:lnTo>
                <a:close/>
              </a:path>
              <a:path w="245745" h="403860">
                <a:moveTo>
                  <a:pt x="242188" y="3809"/>
                </a:moveTo>
                <a:lnTo>
                  <a:pt x="2920" y="3809"/>
                </a:lnTo>
                <a:lnTo>
                  <a:pt x="1777" y="5080"/>
                </a:lnTo>
                <a:lnTo>
                  <a:pt x="1524" y="6350"/>
                </a:lnTo>
                <a:lnTo>
                  <a:pt x="243586" y="6350"/>
                </a:lnTo>
                <a:lnTo>
                  <a:pt x="243204" y="5080"/>
                </a:lnTo>
                <a:lnTo>
                  <a:pt x="242950" y="5080"/>
                </a:lnTo>
                <a:lnTo>
                  <a:pt x="242188" y="3809"/>
                </a:lnTo>
                <a:close/>
              </a:path>
              <a:path w="245745" h="403860">
                <a:moveTo>
                  <a:pt x="240791" y="2539"/>
                </a:moveTo>
                <a:lnTo>
                  <a:pt x="4317" y="2539"/>
                </a:lnTo>
                <a:lnTo>
                  <a:pt x="3810" y="3809"/>
                </a:lnTo>
                <a:lnTo>
                  <a:pt x="241300" y="3809"/>
                </a:lnTo>
                <a:lnTo>
                  <a:pt x="240791" y="2539"/>
                </a:lnTo>
                <a:close/>
              </a:path>
              <a:path w="245745" h="403860">
                <a:moveTo>
                  <a:pt x="238251" y="1269"/>
                </a:moveTo>
                <a:lnTo>
                  <a:pt x="6857" y="1269"/>
                </a:lnTo>
                <a:lnTo>
                  <a:pt x="5841" y="2539"/>
                </a:lnTo>
                <a:lnTo>
                  <a:pt x="239775" y="2539"/>
                </a:lnTo>
                <a:lnTo>
                  <a:pt x="238251" y="1269"/>
                </a:lnTo>
                <a:close/>
              </a:path>
              <a:path w="245745" h="403860">
                <a:moveTo>
                  <a:pt x="231901" y="0"/>
                </a:moveTo>
                <a:lnTo>
                  <a:pt x="13207" y="0"/>
                </a:lnTo>
                <a:lnTo>
                  <a:pt x="11811" y="1269"/>
                </a:lnTo>
                <a:lnTo>
                  <a:pt x="233299" y="1269"/>
                </a:lnTo>
                <a:lnTo>
                  <a:pt x="231901" y="0"/>
                </a:lnTo>
                <a:close/>
              </a:path>
            </a:pathLst>
          </a:custGeom>
          <a:solidFill>
            <a:srgbClr val="BEBEBE"/>
          </a:solidFill>
        </p:spPr>
        <p:txBody>
          <a:bodyPr wrap="square" lIns="0" tIns="0" rIns="0" bIns="0" rtlCol="0"/>
          <a:lstStyle/>
          <a:p/>
        </p:txBody>
      </p:sp>
      <p:sp>
        <p:nvSpPr>
          <p:cNvPr id="37" name="object 37"/>
          <p:cNvSpPr/>
          <p:nvPr/>
        </p:nvSpPr>
        <p:spPr>
          <a:xfrm>
            <a:off x="3931920" y="5725667"/>
            <a:ext cx="361188" cy="199644"/>
          </a:xfrm>
          <a:prstGeom prst="rect">
            <a:avLst/>
          </a:prstGeom>
          <a:blipFill>
            <a:blip r:embed="rId1" cstate="print"/>
            <a:stretch>
              <a:fillRect/>
            </a:stretch>
          </a:blipFill>
        </p:spPr>
        <p:txBody>
          <a:bodyPr wrap="square" lIns="0" tIns="0" rIns="0" bIns="0" rtlCol="0"/>
          <a:lstStyle/>
          <a:p/>
        </p:txBody>
      </p:sp>
      <p:sp>
        <p:nvSpPr>
          <p:cNvPr id="38" name="object 38"/>
          <p:cNvSpPr/>
          <p:nvPr/>
        </p:nvSpPr>
        <p:spPr>
          <a:xfrm>
            <a:off x="3930396" y="5961888"/>
            <a:ext cx="361188" cy="201168"/>
          </a:xfrm>
          <a:prstGeom prst="rect">
            <a:avLst/>
          </a:prstGeom>
          <a:blipFill>
            <a:blip r:embed="rId2" cstate="print"/>
            <a:stretch>
              <a:fillRect/>
            </a:stretch>
          </a:blipFill>
        </p:spPr>
        <p:txBody>
          <a:bodyPr wrap="square" lIns="0" tIns="0" rIns="0" bIns="0" rtlCol="0"/>
          <a:lstStyle/>
          <a:p/>
        </p:txBody>
      </p:sp>
      <p:sp>
        <p:nvSpPr>
          <p:cNvPr id="39" name="object 39"/>
          <p:cNvSpPr/>
          <p:nvPr/>
        </p:nvSpPr>
        <p:spPr>
          <a:xfrm>
            <a:off x="4352671" y="5747258"/>
            <a:ext cx="245745" cy="405130"/>
          </a:xfrm>
          <a:custGeom>
            <a:avLst/>
            <a:gdLst/>
            <a:ahLst/>
            <a:cxnLst/>
            <a:rect l="l" t="t" r="r" b="b"/>
            <a:pathLst>
              <a:path w="245745" h="405129">
                <a:moveTo>
                  <a:pt x="238759" y="403860"/>
                </a:moveTo>
                <a:lnTo>
                  <a:pt x="6350" y="403860"/>
                </a:lnTo>
                <a:lnTo>
                  <a:pt x="6857" y="405130"/>
                </a:lnTo>
                <a:lnTo>
                  <a:pt x="238251" y="405130"/>
                </a:lnTo>
                <a:lnTo>
                  <a:pt x="238759" y="403860"/>
                </a:lnTo>
                <a:close/>
              </a:path>
              <a:path w="245745" h="405129">
                <a:moveTo>
                  <a:pt x="240791" y="402590"/>
                </a:moveTo>
                <a:lnTo>
                  <a:pt x="4317" y="402590"/>
                </a:lnTo>
                <a:lnTo>
                  <a:pt x="4699" y="403860"/>
                </a:lnTo>
                <a:lnTo>
                  <a:pt x="240411" y="403860"/>
                </a:lnTo>
                <a:lnTo>
                  <a:pt x="240791" y="402590"/>
                </a:lnTo>
                <a:close/>
              </a:path>
              <a:path w="245745" h="405129">
                <a:moveTo>
                  <a:pt x="242569" y="401320"/>
                </a:moveTo>
                <a:lnTo>
                  <a:pt x="2539" y="401320"/>
                </a:lnTo>
                <a:lnTo>
                  <a:pt x="3301" y="402590"/>
                </a:lnTo>
                <a:lnTo>
                  <a:pt x="241807" y="402590"/>
                </a:lnTo>
                <a:lnTo>
                  <a:pt x="242569" y="401320"/>
                </a:lnTo>
                <a:close/>
              </a:path>
              <a:path w="245745" h="405129">
                <a:moveTo>
                  <a:pt x="243586" y="400050"/>
                </a:moveTo>
                <a:lnTo>
                  <a:pt x="1524" y="400050"/>
                </a:lnTo>
                <a:lnTo>
                  <a:pt x="1777" y="401320"/>
                </a:lnTo>
                <a:lnTo>
                  <a:pt x="243204" y="401320"/>
                </a:lnTo>
                <a:lnTo>
                  <a:pt x="243586" y="400050"/>
                </a:lnTo>
                <a:close/>
              </a:path>
              <a:path w="245745" h="405129">
                <a:moveTo>
                  <a:pt x="244475" y="398780"/>
                </a:moveTo>
                <a:lnTo>
                  <a:pt x="634" y="398780"/>
                </a:lnTo>
                <a:lnTo>
                  <a:pt x="1142" y="400050"/>
                </a:lnTo>
                <a:lnTo>
                  <a:pt x="244220" y="400050"/>
                </a:lnTo>
                <a:lnTo>
                  <a:pt x="244475" y="398780"/>
                </a:lnTo>
                <a:close/>
              </a:path>
              <a:path w="245745" h="405129">
                <a:moveTo>
                  <a:pt x="244855" y="7620"/>
                </a:moveTo>
                <a:lnTo>
                  <a:pt x="253" y="7620"/>
                </a:lnTo>
                <a:lnTo>
                  <a:pt x="0" y="8890"/>
                </a:lnTo>
                <a:lnTo>
                  <a:pt x="0" y="397510"/>
                </a:lnTo>
                <a:lnTo>
                  <a:pt x="253" y="398780"/>
                </a:lnTo>
                <a:lnTo>
                  <a:pt x="244855" y="398780"/>
                </a:lnTo>
                <a:lnTo>
                  <a:pt x="245109" y="397510"/>
                </a:lnTo>
                <a:lnTo>
                  <a:pt x="245237" y="396240"/>
                </a:lnTo>
                <a:lnTo>
                  <a:pt x="245237" y="374650"/>
                </a:lnTo>
                <a:lnTo>
                  <a:pt x="116839" y="374650"/>
                </a:lnTo>
                <a:lnTo>
                  <a:pt x="116077" y="373380"/>
                </a:lnTo>
                <a:lnTo>
                  <a:pt x="113918" y="373380"/>
                </a:lnTo>
                <a:lnTo>
                  <a:pt x="112649" y="372110"/>
                </a:lnTo>
                <a:lnTo>
                  <a:pt x="111378" y="372110"/>
                </a:lnTo>
                <a:lnTo>
                  <a:pt x="110870" y="370840"/>
                </a:lnTo>
                <a:lnTo>
                  <a:pt x="109727" y="370840"/>
                </a:lnTo>
                <a:lnTo>
                  <a:pt x="109346" y="369570"/>
                </a:lnTo>
                <a:lnTo>
                  <a:pt x="108457" y="369570"/>
                </a:lnTo>
                <a:lnTo>
                  <a:pt x="107950" y="368300"/>
                </a:lnTo>
                <a:lnTo>
                  <a:pt x="107695" y="368300"/>
                </a:lnTo>
                <a:lnTo>
                  <a:pt x="106933" y="367030"/>
                </a:lnTo>
                <a:lnTo>
                  <a:pt x="106806" y="365760"/>
                </a:lnTo>
                <a:lnTo>
                  <a:pt x="106299" y="365760"/>
                </a:lnTo>
                <a:lnTo>
                  <a:pt x="106044" y="364490"/>
                </a:lnTo>
                <a:lnTo>
                  <a:pt x="106044" y="361950"/>
                </a:lnTo>
                <a:lnTo>
                  <a:pt x="106299" y="360680"/>
                </a:lnTo>
                <a:lnTo>
                  <a:pt x="106806" y="359410"/>
                </a:lnTo>
                <a:lnTo>
                  <a:pt x="106933" y="358140"/>
                </a:lnTo>
                <a:lnTo>
                  <a:pt x="107695" y="356870"/>
                </a:lnTo>
                <a:lnTo>
                  <a:pt x="108457" y="356870"/>
                </a:lnTo>
                <a:lnTo>
                  <a:pt x="108838" y="355600"/>
                </a:lnTo>
                <a:lnTo>
                  <a:pt x="109346" y="355600"/>
                </a:lnTo>
                <a:lnTo>
                  <a:pt x="109727" y="354330"/>
                </a:lnTo>
                <a:lnTo>
                  <a:pt x="110870" y="354330"/>
                </a:lnTo>
                <a:lnTo>
                  <a:pt x="111378" y="353060"/>
                </a:lnTo>
                <a:lnTo>
                  <a:pt x="113283" y="353060"/>
                </a:lnTo>
                <a:lnTo>
                  <a:pt x="113918" y="351790"/>
                </a:lnTo>
                <a:lnTo>
                  <a:pt x="116839" y="351790"/>
                </a:lnTo>
                <a:lnTo>
                  <a:pt x="118363" y="350520"/>
                </a:lnTo>
                <a:lnTo>
                  <a:pt x="245237" y="350520"/>
                </a:lnTo>
                <a:lnTo>
                  <a:pt x="245237" y="320040"/>
                </a:lnTo>
                <a:lnTo>
                  <a:pt x="41020" y="320040"/>
                </a:lnTo>
                <a:lnTo>
                  <a:pt x="40639" y="318770"/>
                </a:lnTo>
                <a:lnTo>
                  <a:pt x="38734" y="318770"/>
                </a:lnTo>
                <a:lnTo>
                  <a:pt x="38353" y="317500"/>
                </a:lnTo>
                <a:lnTo>
                  <a:pt x="37718" y="317500"/>
                </a:lnTo>
                <a:lnTo>
                  <a:pt x="37591" y="316230"/>
                </a:lnTo>
                <a:lnTo>
                  <a:pt x="37718" y="313690"/>
                </a:lnTo>
                <a:lnTo>
                  <a:pt x="37718" y="312420"/>
                </a:lnTo>
                <a:lnTo>
                  <a:pt x="38353" y="312420"/>
                </a:lnTo>
                <a:lnTo>
                  <a:pt x="38734" y="311150"/>
                </a:lnTo>
                <a:lnTo>
                  <a:pt x="40639" y="311150"/>
                </a:lnTo>
                <a:lnTo>
                  <a:pt x="41020" y="309880"/>
                </a:lnTo>
                <a:lnTo>
                  <a:pt x="245237" y="309880"/>
                </a:lnTo>
                <a:lnTo>
                  <a:pt x="245237" y="306070"/>
                </a:lnTo>
                <a:lnTo>
                  <a:pt x="39877" y="306070"/>
                </a:lnTo>
                <a:lnTo>
                  <a:pt x="39624" y="304800"/>
                </a:lnTo>
                <a:lnTo>
                  <a:pt x="38226" y="304800"/>
                </a:lnTo>
                <a:lnTo>
                  <a:pt x="37973" y="303530"/>
                </a:lnTo>
                <a:lnTo>
                  <a:pt x="37718" y="303530"/>
                </a:lnTo>
                <a:lnTo>
                  <a:pt x="37718" y="299720"/>
                </a:lnTo>
                <a:lnTo>
                  <a:pt x="37973" y="298450"/>
                </a:lnTo>
                <a:lnTo>
                  <a:pt x="38734" y="298450"/>
                </a:lnTo>
                <a:lnTo>
                  <a:pt x="38988" y="297180"/>
                </a:lnTo>
                <a:lnTo>
                  <a:pt x="245237" y="297180"/>
                </a:lnTo>
                <a:lnTo>
                  <a:pt x="245237" y="247650"/>
                </a:lnTo>
                <a:lnTo>
                  <a:pt x="46354" y="247650"/>
                </a:lnTo>
                <a:lnTo>
                  <a:pt x="45212" y="246380"/>
                </a:lnTo>
                <a:lnTo>
                  <a:pt x="42417" y="246380"/>
                </a:lnTo>
                <a:lnTo>
                  <a:pt x="41401" y="245110"/>
                </a:lnTo>
                <a:lnTo>
                  <a:pt x="40512" y="245110"/>
                </a:lnTo>
                <a:lnTo>
                  <a:pt x="39750" y="243840"/>
                </a:lnTo>
                <a:lnTo>
                  <a:pt x="38988" y="243840"/>
                </a:lnTo>
                <a:lnTo>
                  <a:pt x="37464" y="241300"/>
                </a:lnTo>
                <a:lnTo>
                  <a:pt x="37083" y="240030"/>
                </a:lnTo>
                <a:lnTo>
                  <a:pt x="36829" y="240030"/>
                </a:lnTo>
                <a:lnTo>
                  <a:pt x="36702" y="238760"/>
                </a:lnTo>
                <a:lnTo>
                  <a:pt x="36829" y="212090"/>
                </a:lnTo>
                <a:lnTo>
                  <a:pt x="37083" y="212090"/>
                </a:lnTo>
                <a:lnTo>
                  <a:pt x="37464" y="210820"/>
                </a:lnTo>
                <a:lnTo>
                  <a:pt x="38988" y="208280"/>
                </a:lnTo>
                <a:lnTo>
                  <a:pt x="39750" y="208280"/>
                </a:lnTo>
                <a:lnTo>
                  <a:pt x="40512" y="207010"/>
                </a:lnTo>
                <a:lnTo>
                  <a:pt x="41401" y="207010"/>
                </a:lnTo>
                <a:lnTo>
                  <a:pt x="42417" y="205740"/>
                </a:lnTo>
                <a:lnTo>
                  <a:pt x="43433" y="205740"/>
                </a:lnTo>
                <a:lnTo>
                  <a:pt x="44576" y="204470"/>
                </a:lnTo>
                <a:lnTo>
                  <a:pt x="245237" y="204470"/>
                </a:lnTo>
                <a:lnTo>
                  <a:pt x="245237" y="193040"/>
                </a:lnTo>
                <a:lnTo>
                  <a:pt x="48259" y="193040"/>
                </a:lnTo>
                <a:lnTo>
                  <a:pt x="47625" y="191770"/>
                </a:lnTo>
                <a:lnTo>
                  <a:pt x="43433" y="191770"/>
                </a:lnTo>
                <a:lnTo>
                  <a:pt x="41909" y="190500"/>
                </a:lnTo>
                <a:lnTo>
                  <a:pt x="41020" y="190500"/>
                </a:lnTo>
                <a:lnTo>
                  <a:pt x="40512" y="189230"/>
                </a:lnTo>
                <a:lnTo>
                  <a:pt x="39242" y="189230"/>
                </a:lnTo>
                <a:lnTo>
                  <a:pt x="38988" y="187960"/>
                </a:lnTo>
                <a:lnTo>
                  <a:pt x="38226" y="187960"/>
                </a:lnTo>
                <a:lnTo>
                  <a:pt x="37464" y="186690"/>
                </a:lnTo>
                <a:lnTo>
                  <a:pt x="37083" y="185420"/>
                </a:lnTo>
                <a:lnTo>
                  <a:pt x="36829" y="184150"/>
                </a:lnTo>
                <a:lnTo>
                  <a:pt x="36829" y="157480"/>
                </a:lnTo>
                <a:lnTo>
                  <a:pt x="37083" y="156210"/>
                </a:lnTo>
                <a:lnTo>
                  <a:pt x="37464" y="154940"/>
                </a:lnTo>
                <a:lnTo>
                  <a:pt x="37973" y="154940"/>
                </a:lnTo>
                <a:lnTo>
                  <a:pt x="38226" y="153670"/>
                </a:lnTo>
                <a:lnTo>
                  <a:pt x="39242" y="153670"/>
                </a:lnTo>
                <a:lnTo>
                  <a:pt x="39750" y="152400"/>
                </a:lnTo>
                <a:lnTo>
                  <a:pt x="40512" y="152400"/>
                </a:lnTo>
                <a:lnTo>
                  <a:pt x="41020" y="151130"/>
                </a:lnTo>
                <a:lnTo>
                  <a:pt x="43433" y="151130"/>
                </a:lnTo>
                <a:lnTo>
                  <a:pt x="44068" y="149860"/>
                </a:lnTo>
                <a:lnTo>
                  <a:pt x="245237" y="149860"/>
                </a:lnTo>
                <a:lnTo>
                  <a:pt x="245237" y="137160"/>
                </a:lnTo>
                <a:lnTo>
                  <a:pt x="44068" y="137160"/>
                </a:lnTo>
                <a:lnTo>
                  <a:pt x="43433" y="135890"/>
                </a:lnTo>
                <a:lnTo>
                  <a:pt x="41401" y="135890"/>
                </a:lnTo>
                <a:lnTo>
                  <a:pt x="41020" y="134620"/>
                </a:lnTo>
                <a:lnTo>
                  <a:pt x="39750" y="134620"/>
                </a:lnTo>
                <a:lnTo>
                  <a:pt x="39242" y="133350"/>
                </a:lnTo>
                <a:lnTo>
                  <a:pt x="38226" y="133350"/>
                </a:lnTo>
                <a:lnTo>
                  <a:pt x="37464" y="132080"/>
                </a:lnTo>
                <a:lnTo>
                  <a:pt x="37083" y="130810"/>
                </a:lnTo>
                <a:lnTo>
                  <a:pt x="36829" y="129540"/>
                </a:lnTo>
                <a:lnTo>
                  <a:pt x="36829" y="102870"/>
                </a:lnTo>
                <a:lnTo>
                  <a:pt x="37083" y="101600"/>
                </a:lnTo>
                <a:lnTo>
                  <a:pt x="37464" y="100330"/>
                </a:lnTo>
                <a:lnTo>
                  <a:pt x="38226" y="99060"/>
                </a:lnTo>
                <a:lnTo>
                  <a:pt x="38988" y="99060"/>
                </a:lnTo>
                <a:lnTo>
                  <a:pt x="39242" y="97790"/>
                </a:lnTo>
                <a:lnTo>
                  <a:pt x="39750" y="97790"/>
                </a:lnTo>
                <a:lnTo>
                  <a:pt x="40512" y="96520"/>
                </a:lnTo>
                <a:lnTo>
                  <a:pt x="42417" y="96520"/>
                </a:lnTo>
                <a:lnTo>
                  <a:pt x="42925" y="95250"/>
                </a:lnTo>
                <a:lnTo>
                  <a:pt x="46354" y="95250"/>
                </a:lnTo>
                <a:lnTo>
                  <a:pt x="47625" y="93980"/>
                </a:lnTo>
                <a:lnTo>
                  <a:pt x="245237" y="93980"/>
                </a:lnTo>
                <a:lnTo>
                  <a:pt x="245237" y="82550"/>
                </a:lnTo>
                <a:lnTo>
                  <a:pt x="46354" y="82550"/>
                </a:lnTo>
                <a:lnTo>
                  <a:pt x="44576" y="81280"/>
                </a:lnTo>
                <a:lnTo>
                  <a:pt x="42925" y="81280"/>
                </a:lnTo>
                <a:lnTo>
                  <a:pt x="41401" y="80010"/>
                </a:lnTo>
                <a:lnTo>
                  <a:pt x="40131" y="80010"/>
                </a:lnTo>
                <a:lnTo>
                  <a:pt x="39750" y="78740"/>
                </a:lnTo>
                <a:lnTo>
                  <a:pt x="38988" y="78740"/>
                </a:lnTo>
                <a:lnTo>
                  <a:pt x="37464" y="76200"/>
                </a:lnTo>
                <a:lnTo>
                  <a:pt x="37083" y="74930"/>
                </a:lnTo>
                <a:lnTo>
                  <a:pt x="36829" y="74930"/>
                </a:lnTo>
                <a:lnTo>
                  <a:pt x="36829" y="46990"/>
                </a:lnTo>
                <a:lnTo>
                  <a:pt x="37083" y="46990"/>
                </a:lnTo>
                <a:lnTo>
                  <a:pt x="37464" y="45720"/>
                </a:lnTo>
                <a:lnTo>
                  <a:pt x="38988" y="43180"/>
                </a:lnTo>
                <a:lnTo>
                  <a:pt x="39750" y="43180"/>
                </a:lnTo>
                <a:lnTo>
                  <a:pt x="40512" y="41910"/>
                </a:lnTo>
                <a:lnTo>
                  <a:pt x="41909" y="41910"/>
                </a:lnTo>
                <a:lnTo>
                  <a:pt x="42925" y="40640"/>
                </a:lnTo>
                <a:lnTo>
                  <a:pt x="44576" y="40640"/>
                </a:lnTo>
                <a:lnTo>
                  <a:pt x="46354" y="39370"/>
                </a:lnTo>
                <a:lnTo>
                  <a:pt x="245237" y="39370"/>
                </a:lnTo>
                <a:lnTo>
                  <a:pt x="245237" y="10160"/>
                </a:lnTo>
                <a:lnTo>
                  <a:pt x="245109" y="8890"/>
                </a:lnTo>
                <a:lnTo>
                  <a:pt x="244855" y="7620"/>
                </a:lnTo>
                <a:close/>
              </a:path>
              <a:path w="245745" h="405129">
                <a:moveTo>
                  <a:pt x="245237" y="350520"/>
                </a:moveTo>
                <a:lnTo>
                  <a:pt x="125856" y="350520"/>
                </a:lnTo>
                <a:lnTo>
                  <a:pt x="128269" y="351790"/>
                </a:lnTo>
                <a:lnTo>
                  <a:pt x="131190" y="351790"/>
                </a:lnTo>
                <a:lnTo>
                  <a:pt x="131825" y="353060"/>
                </a:lnTo>
                <a:lnTo>
                  <a:pt x="133730" y="353060"/>
                </a:lnTo>
                <a:lnTo>
                  <a:pt x="134746" y="354330"/>
                </a:lnTo>
                <a:lnTo>
                  <a:pt x="135381" y="354330"/>
                </a:lnTo>
                <a:lnTo>
                  <a:pt x="135762" y="355600"/>
                </a:lnTo>
                <a:lnTo>
                  <a:pt x="136270" y="355600"/>
                </a:lnTo>
                <a:lnTo>
                  <a:pt x="136651" y="356870"/>
                </a:lnTo>
                <a:lnTo>
                  <a:pt x="137413" y="356870"/>
                </a:lnTo>
                <a:lnTo>
                  <a:pt x="137794" y="358140"/>
                </a:lnTo>
                <a:lnTo>
                  <a:pt x="138811" y="360680"/>
                </a:lnTo>
                <a:lnTo>
                  <a:pt x="139064" y="361950"/>
                </a:lnTo>
                <a:lnTo>
                  <a:pt x="139064" y="364490"/>
                </a:lnTo>
                <a:lnTo>
                  <a:pt x="138811" y="365760"/>
                </a:lnTo>
                <a:lnTo>
                  <a:pt x="137794" y="367030"/>
                </a:lnTo>
                <a:lnTo>
                  <a:pt x="137413" y="368300"/>
                </a:lnTo>
                <a:lnTo>
                  <a:pt x="137159" y="368300"/>
                </a:lnTo>
                <a:lnTo>
                  <a:pt x="136651" y="369570"/>
                </a:lnTo>
                <a:lnTo>
                  <a:pt x="135762" y="369570"/>
                </a:lnTo>
                <a:lnTo>
                  <a:pt x="135381" y="370840"/>
                </a:lnTo>
                <a:lnTo>
                  <a:pt x="134238" y="370840"/>
                </a:lnTo>
                <a:lnTo>
                  <a:pt x="133730" y="372110"/>
                </a:lnTo>
                <a:lnTo>
                  <a:pt x="132461" y="372110"/>
                </a:lnTo>
                <a:lnTo>
                  <a:pt x="131190" y="373380"/>
                </a:lnTo>
                <a:lnTo>
                  <a:pt x="129666" y="373380"/>
                </a:lnTo>
                <a:lnTo>
                  <a:pt x="128269" y="374650"/>
                </a:lnTo>
                <a:lnTo>
                  <a:pt x="245237" y="374650"/>
                </a:lnTo>
                <a:lnTo>
                  <a:pt x="245237" y="350520"/>
                </a:lnTo>
                <a:close/>
              </a:path>
              <a:path w="245745" h="405129">
                <a:moveTo>
                  <a:pt x="245237" y="309880"/>
                </a:moveTo>
                <a:lnTo>
                  <a:pt x="204088" y="309880"/>
                </a:lnTo>
                <a:lnTo>
                  <a:pt x="204469" y="311150"/>
                </a:lnTo>
                <a:lnTo>
                  <a:pt x="206375" y="311150"/>
                </a:lnTo>
                <a:lnTo>
                  <a:pt x="206755" y="312420"/>
                </a:lnTo>
                <a:lnTo>
                  <a:pt x="207390" y="312420"/>
                </a:lnTo>
                <a:lnTo>
                  <a:pt x="207390" y="313690"/>
                </a:lnTo>
                <a:lnTo>
                  <a:pt x="207517" y="316230"/>
                </a:lnTo>
                <a:lnTo>
                  <a:pt x="207390" y="317500"/>
                </a:lnTo>
                <a:lnTo>
                  <a:pt x="206755" y="317500"/>
                </a:lnTo>
                <a:lnTo>
                  <a:pt x="206375" y="318770"/>
                </a:lnTo>
                <a:lnTo>
                  <a:pt x="204469" y="318770"/>
                </a:lnTo>
                <a:lnTo>
                  <a:pt x="204088" y="320040"/>
                </a:lnTo>
                <a:lnTo>
                  <a:pt x="245237" y="320040"/>
                </a:lnTo>
                <a:lnTo>
                  <a:pt x="245237" y="309880"/>
                </a:lnTo>
                <a:close/>
              </a:path>
              <a:path w="245745" h="405129">
                <a:moveTo>
                  <a:pt x="245237" y="297180"/>
                </a:moveTo>
                <a:lnTo>
                  <a:pt x="206120" y="297180"/>
                </a:lnTo>
                <a:lnTo>
                  <a:pt x="206375" y="298450"/>
                </a:lnTo>
                <a:lnTo>
                  <a:pt x="207137" y="298450"/>
                </a:lnTo>
                <a:lnTo>
                  <a:pt x="207390" y="299720"/>
                </a:lnTo>
                <a:lnTo>
                  <a:pt x="207390" y="303530"/>
                </a:lnTo>
                <a:lnTo>
                  <a:pt x="207137" y="303530"/>
                </a:lnTo>
                <a:lnTo>
                  <a:pt x="206882" y="304800"/>
                </a:lnTo>
                <a:lnTo>
                  <a:pt x="205486" y="304800"/>
                </a:lnTo>
                <a:lnTo>
                  <a:pt x="205231" y="306070"/>
                </a:lnTo>
                <a:lnTo>
                  <a:pt x="245237" y="306070"/>
                </a:lnTo>
                <a:lnTo>
                  <a:pt x="245237" y="297180"/>
                </a:lnTo>
                <a:close/>
              </a:path>
              <a:path w="245745" h="405129">
                <a:moveTo>
                  <a:pt x="245237" y="204470"/>
                </a:moveTo>
                <a:lnTo>
                  <a:pt x="200532" y="204470"/>
                </a:lnTo>
                <a:lnTo>
                  <a:pt x="201675" y="205740"/>
                </a:lnTo>
                <a:lnTo>
                  <a:pt x="202691" y="205740"/>
                </a:lnTo>
                <a:lnTo>
                  <a:pt x="203707" y="207010"/>
                </a:lnTo>
                <a:lnTo>
                  <a:pt x="204596" y="207010"/>
                </a:lnTo>
                <a:lnTo>
                  <a:pt x="205358" y="208280"/>
                </a:lnTo>
                <a:lnTo>
                  <a:pt x="206501" y="208280"/>
                </a:lnTo>
                <a:lnTo>
                  <a:pt x="206755" y="209550"/>
                </a:lnTo>
                <a:lnTo>
                  <a:pt x="207137" y="209550"/>
                </a:lnTo>
                <a:lnTo>
                  <a:pt x="207644" y="210820"/>
                </a:lnTo>
                <a:lnTo>
                  <a:pt x="208406" y="213360"/>
                </a:lnTo>
                <a:lnTo>
                  <a:pt x="208406" y="238760"/>
                </a:lnTo>
                <a:lnTo>
                  <a:pt x="207644" y="241300"/>
                </a:lnTo>
                <a:lnTo>
                  <a:pt x="207137" y="242570"/>
                </a:lnTo>
                <a:lnTo>
                  <a:pt x="206501" y="242570"/>
                </a:lnTo>
                <a:lnTo>
                  <a:pt x="206120" y="243840"/>
                </a:lnTo>
                <a:lnTo>
                  <a:pt x="205358" y="243840"/>
                </a:lnTo>
                <a:lnTo>
                  <a:pt x="204596" y="245110"/>
                </a:lnTo>
                <a:lnTo>
                  <a:pt x="203707" y="245110"/>
                </a:lnTo>
                <a:lnTo>
                  <a:pt x="202691" y="246380"/>
                </a:lnTo>
                <a:lnTo>
                  <a:pt x="199898" y="246380"/>
                </a:lnTo>
                <a:lnTo>
                  <a:pt x="198754" y="247650"/>
                </a:lnTo>
                <a:lnTo>
                  <a:pt x="245237" y="247650"/>
                </a:lnTo>
                <a:lnTo>
                  <a:pt x="245237" y="204470"/>
                </a:lnTo>
                <a:close/>
              </a:path>
              <a:path w="245745" h="405129">
                <a:moveTo>
                  <a:pt x="245237" y="149860"/>
                </a:moveTo>
                <a:lnTo>
                  <a:pt x="201040" y="149860"/>
                </a:lnTo>
                <a:lnTo>
                  <a:pt x="201675" y="151130"/>
                </a:lnTo>
                <a:lnTo>
                  <a:pt x="204088" y="151130"/>
                </a:lnTo>
                <a:lnTo>
                  <a:pt x="204596" y="152400"/>
                </a:lnTo>
                <a:lnTo>
                  <a:pt x="205358" y="152400"/>
                </a:lnTo>
                <a:lnTo>
                  <a:pt x="205866" y="153670"/>
                </a:lnTo>
                <a:lnTo>
                  <a:pt x="206755" y="153670"/>
                </a:lnTo>
                <a:lnTo>
                  <a:pt x="207137" y="154940"/>
                </a:lnTo>
                <a:lnTo>
                  <a:pt x="207644" y="154940"/>
                </a:lnTo>
                <a:lnTo>
                  <a:pt x="208406" y="157480"/>
                </a:lnTo>
                <a:lnTo>
                  <a:pt x="208406" y="184150"/>
                </a:lnTo>
                <a:lnTo>
                  <a:pt x="207644" y="186690"/>
                </a:lnTo>
                <a:lnTo>
                  <a:pt x="207137" y="186690"/>
                </a:lnTo>
                <a:lnTo>
                  <a:pt x="206755" y="187960"/>
                </a:lnTo>
                <a:lnTo>
                  <a:pt x="206120" y="187960"/>
                </a:lnTo>
                <a:lnTo>
                  <a:pt x="205866" y="189230"/>
                </a:lnTo>
                <a:lnTo>
                  <a:pt x="204596" y="189230"/>
                </a:lnTo>
                <a:lnTo>
                  <a:pt x="204088" y="190500"/>
                </a:lnTo>
                <a:lnTo>
                  <a:pt x="203200" y="190500"/>
                </a:lnTo>
                <a:lnTo>
                  <a:pt x="202183" y="191770"/>
                </a:lnTo>
                <a:lnTo>
                  <a:pt x="197484" y="191770"/>
                </a:lnTo>
                <a:lnTo>
                  <a:pt x="195452" y="193040"/>
                </a:lnTo>
                <a:lnTo>
                  <a:pt x="245237" y="193040"/>
                </a:lnTo>
                <a:lnTo>
                  <a:pt x="245237" y="149860"/>
                </a:lnTo>
                <a:close/>
              </a:path>
              <a:path w="245745" h="405129">
                <a:moveTo>
                  <a:pt x="245237" y="93980"/>
                </a:moveTo>
                <a:lnTo>
                  <a:pt x="197484" y="93980"/>
                </a:lnTo>
                <a:lnTo>
                  <a:pt x="198754" y="95250"/>
                </a:lnTo>
                <a:lnTo>
                  <a:pt x="202183" y="95250"/>
                </a:lnTo>
                <a:lnTo>
                  <a:pt x="203707" y="96520"/>
                </a:lnTo>
                <a:lnTo>
                  <a:pt x="204596" y="96520"/>
                </a:lnTo>
                <a:lnTo>
                  <a:pt x="205358" y="97790"/>
                </a:lnTo>
                <a:lnTo>
                  <a:pt x="205866" y="97790"/>
                </a:lnTo>
                <a:lnTo>
                  <a:pt x="206120" y="99060"/>
                </a:lnTo>
                <a:lnTo>
                  <a:pt x="207137" y="99060"/>
                </a:lnTo>
                <a:lnTo>
                  <a:pt x="207644" y="100330"/>
                </a:lnTo>
                <a:lnTo>
                  <a:pt x="208406" y="102870"/>
                </a:lnTo>
                <a:lnTo>
                  <a:pt x="208406" y="128270"/>
                </a:lnTo>
                <a:lnTo>
                  <a:pt x="207644" y="132080"/>
                </a:lnTo>
                <a:lnTo>
                  <a:pt x="207137" y="132080"/>
                </a:lnTo>
                <a:lnTo>
                  <a:pt x="206755" y="133350"/>
                </a:lnTo>
                <a:lnTo>
                  <a:pt x="205866" y="133350"/>
                </a:lnTo>
                <a:lnTo>
                  <a:pt x="205358" y="134620"/>
                </a:lnTo>
                <a:lnTo>
                  <a:pt x="204088" y="134620"/>
                </a:lnTo>
                <a:lnTo>
                  <a:pt x="203707" y="135890"/>
                </a:lnTo>
                <a:lnTo>
                  <a:pt x="201675" y="135890"/>
                </a:lnTo>
                <a:lnTo>
                  <a:pt x="201040" y="137160"/>
                </a:lnTo>
                <a:lnTo>
                  <a:pt x="245237" y="137160"/>
                </a:lnTo>
                <a:lnTo>
                  <a:pt x="245237" y="93980"/>
                </a:lnTo>
                <a:close/>
              </a:path>
              <a:path w="245745" h="405129">
                <a:moveTo>
                  <a:pt x="245237" y="39370"/>
                </a:moveTo>
                <a:lnTo>
                  <a:pt x="198754" y="39370"/>
                </a:lnTo>
                <a:lnTo>
                  <a:pt x="200532" y="40640"/>
                </a:lnTo>
                <a:lnTo>
                  <a:pt x="202183" y="40640"/>
                </a:lnTo>
                <a:lnTo>
                  <a:pt x="203200" y="41910"/>
                </a:lnTo>
                <a:lnTo>
                  <a:pt x="204596" y="41910"/>
                </a:lnTo>
                <a:lnTo>
                  <a:pt x="205358" y="43180"/>
                </a:lnTo>
                <a:lnTo>
                  <a:pt x="206120" y="43180"/>
                </a:lnTo>
                <a:lnTo>
                  <a:pt x="206501" y="44450"/>
                </a:lnTo>
                <a:lnTo>
                  <a:pt x="207137" y="44450"/>
                </a:lnTo>
                <a:lnTo>
                  <a:pt x="207644" y="45720"/>
                </a:lnTo>
                <a:lnTo>
                  <a:pt x="208406" y="48260"/>
                </a:lnTo>
                <a:lnTo>
                  <a:pt x="208406" y="73660"/>
                </a:lnTo>
                <a:lnTo>
                  <a:pt x="207644" y="76200"/>
                </a:lnTo>
                <a:lnTo>
                  <a:pt x="207137" y="77470"/>
                </a:lnTo>
                <a:lnTo>
                  <a:pt x="206755" y="77470"/>
                </a:lnTo>
                <a:lnTo>
                  <a:pt x="206501" y="78740"/>
                </a:lnTo>
                <a:lnTo>
                  <a:pt x="205358" y="78740"/>
                </a:lnTo>
                <a:lnTo>
                  <a:pt x="204977" y="80010"/>
                </a:lnTo>
                <a:lnTo>
                  <a:pt x="203707" y="80010"/>
                </a:lnTo>
                <a:lnTo>
                  <a:pt x="202183" y="81280"/>
                </a:lnTo>
                <a:lnTo>
                  <a:pt x="200532" y="81280"/>
                </a:lnTo>
                <a:lnTo>
                  <a:pt x="198754" y="82550"/>
                </a:lnTo>
                <a:lnTo>
                  <a:pt x="245237" y="82550"/>
                </a:lnTo>
                <a:lnTo>
                  <a:pt x="245237" y="39370"/>
                </a:lnTo>
                <a:close/>
              </a:path>
              <a:path w="245745" h="405129">
                <a:moveTo>
                  <a:pt x="244475" y="6350"/>
                </a:moveTo>
                <a:lnTo>
                  <a:pt x="634" y="6350"/>
                </a:lnTo>
                <a:lnTo>
                  <a:pt x="507" y="7620"/>
                </a:lnTo>
                <a:lnTo>
                  <a:pt x="244601" y="7620"/>
                </a:lnTo>
                <a:lnTo>
                  <a:pt x="244475" y="6350"/>
                </a:lnTo>
                <a:close/>
              </a:path>
              <a:path w="245745" h="405129">
                <a:moveTo>
                  <a:pt x="243586" y="5080"/>
                </a:moveTo>
                <a:lnTo>
                  <a:pt x="1524" y="5080"/>
                </a:lnTo>
                <a:lnTo>
                  <a:pt x="1142" y="6350"/>
                </a:lnTo>
                <a:lnTo>
                  <a:pt x="243839" y="6350"/>
                </a:lnTo>
                <a:lnTo>
                  <a:pt x="243586" y="5080"/>
                </a:lnTo>
                <a:close/>
              </a:path>
              <a:path w="245745" h="405129">
                <a:moveTo>
                  <a:pt x="242188" y="3810"/>
                </a:moveTo>
                <a:lnTo>
                  <a:pt x="2920" y="3810"/>
                </a:lnTo>
                <a:lnTo>
                  <a:pt x="1777" y="5080"/>
                </a:lnTo>
                <a:lnTo>
                  <a:pt x="242950" y="5080"/>
                </a:lnTo>
                <a:lnTo>
                  <a:pt x="242188" y="3810"/>
                </a:lnTo>
                <a:close/>
              </a:path>
              <a:path w="245745" h="405129">
                <a:moveTo>
                  <a:pt x="240791" y="2540"/>
                </a:moveTo>
                <a:lnTo>
                  <a:pt x="4317" y="2540"/>
                </a:lnTo>
                <a:lnTo>
                  <a:pt x="3809" y="3810"/>
                </a:lnTo>
                <a:lnTo>
                  <a:pt x="241300" y="3810"/>
                </a:lnTo>
                <a:lnTo>
                  <a:pt x="240791" y="2540"/>
                </a:lnTo>
                <a:close/>
              </a:path>
              <a:path w="245745" h="405129">
                <a:moveTo>
                  <a:pt x="238251" y="1270"/>
                </a:moveTo>
                <a:lnTo>
                  <a:pt x="6857" y="1270"/>
                </a:lnTo>
                <a:lnTo>
                  <a:pt x="5841" y="2540"/>
                </a:lnTo>
                <a:lnTo>
                  <a:pt x="239775" y="2540"/>
                </a:lnTo>
                <a:lnTo>
                  <a:pt x="238251" y="1270"/>
                </a:lnTo>
                <a:close/>
              </a:path>
              <a:path w="245745" h="405129">
                <a:moveTo>
                  <a:pt x="234568" y="0"/>
                </a:moveTo>
                <a:lnTo>
                  <a:pt x="10540" y="0"/>
                </a:lnTo>
                <a:lnTo>
                  <a:pt x="9905" y="1270"/>
                </a:lnTo>
                <a:lnTo>
                  <a:pt x="236474" y="1270"/>
                </a:lnTo>
                <a:lnTo>
                  <a:pt x="234568" y="0"/>
                </a:lnTo>
                <a:close/>
              </a:path>
            </a:pathLst>
          </a:custGeom>
          <a:solidFill>
            <a:srgbClr val="BEBEBE"/>
          </a:solidFill>
        </p:spPr>
        <p:txBody>
          <a:bodyPr wrap="square" lIns="0" tIns="0" rIns="0" bIns="0" rtlCol="0"/>
          <a:lstStyle/>
          <a:p/>
        </p:txBody>
      </p:sp>
      <p:sp>
        <p:nvSpPr>
          <p:cNvPr id="40" name="object 40"/>
          <p:cNvSpPr/>
          <p:nvPr/>
        </p:nvSpPr>
        <p:spPr>
          <a:xfrm>
            <a:off x="4564379" y="5718047"/>
            <a:ext cx="361188" cy="201168"/>
          </a:xfrm>
          <a:prstGeom prst="rect">
            <a:avLst/>
          </a:prstGeom>
          <a:blipFill>
            <a:blip r:embed="rId2" cstate="print"/>
            <a:stretch>
              <a:fillRect/>
            </a:stretch>
          </a:blipFill>
        </p:spPr>
        <p:txBody>
          <a:bodyPr wrap="square" lIns="0" tIns="0" rIns="0" bIns="0" rtlCol="0"/>
          <a:lstStyle/>
          <a:p/>
        </p:txBody>
      </p:sp>
      <p:sp>
        <p:nvSpPr>
          <p:cNvPr id="41" name="object 41"/>
          <p:cNvSpPr/>
          <p:nvPr/>
        </p:nvSpPr>
        <p:spPr>
          <a:xfrm>
            <a:off x="4561332" y="5955791"/>
            <a:ext cx="361188" cy="199644"/>
          </a:xfrm>
          <a:prstGeom prst="rect">
            <a:avLst/>
          </a:prstGeom>
          <a:blipFill>
            <a:blip r:embed="rId1" cstate="print"/>
            <a:stretch>
              <a:fillRect/>
            </a:stretch>
          </a:blipFill>
        </p:spPr>
        <p:txBody>
          <a:bodyPr wrap="square" lIns="0" tIns="0" rIns="0" bIns="0" rtlCol="0"/>
          <a:lstStyle/>
          <a:p/>
        </p:txBody>
      </p:sp>
      <p:sp>
        <p:nvSpPr>
          <p:cNvPr id="42" name="object 42"/>
          <p:cNvSpPr/>
          <p:nvPr/>
        </p:nvSpPr>
        <p:spPr>
          <a:xfrm>
            <a:off x="5035422" y="5732017"/>
            <a:ext cx="245745" cy="405130"/>
          </a:xfrm>
          <a:custGeom>
            <a:avLst/>
            <a:gdLst/>
            <a:ahLst/>
            <a:cxnLst/>
            <a:rect l="l" t="t" r="r" b="b"/>
            <a:pathLst>
              <a:path w="245745" h="405129">
                <a:moveTo>
                  <a:pt x="238760" y="403859"/>
                </a:moveTo>
                <a:lnTo>
                  <a:pt x="6350" y="403859"/>
                </a:lnTo>
                <a:lnTo>
                  <a:pt x="6857" y="405129"/>
                </a:lnTo>
                <a:lnTo>
                  <a:pt x="238251" y="405129"/>
                </a:lnTo>
                <a:lnTo>
                  <a:pt x="238760" y="403859"/>
                </a:lnTo>
                <a:close/>
              </a:path>
              <a:path w="245745" h="405129">
                <a:moveTo>
                  <a:pt x="240791" y="402589"/>
                </a:moveTo>
                <a:lnTo>
                  <a:pt x="4317" y="402589"/>
                </a:lnTo>
                <a:lnTo>
                  <a:pt x="4699" y="403859"/>
                </a:lnTo>
                <a:lnTo>
                  <a:pt x="240411" y="403859"/>
                </a:lnTo>
                <a:lnTo>
                  <a:pt x="240791" y="402589"/>
                </a:lnTo>
                <a:close/>
              </a:path>
              <a:path w="245745" h="405129">
                <a:moveTo>
                  <a:pt x="242569" y="401319"/>
                </a:moveTo>
                <a:lnTo>
                  <a:pt x="2539" y="401319"/>
                </a:lnTo>
                <a:lnTo>
                  <a:pt x="3301" y="402589"/>
                </a:lnTo>
                <a:lnTo>
                  <a:pt x="241807" y="402589"/>
                </a:lnTo>
                <a:lnTo>
                  <a:pt x="242569" y="401319"/>
                </a:lnTo>
                <a:close/>
              </a:path>
              <a:path w="245745" h="405129">
                <a:moveTo>
                  <a:pt x="243586" y="400049"/>
                </a:moveTo>
                <a:lnTo>
                  <a:pt x="1524" y="400049"/>
                </a:lnTo>
                <a:lnTo>
                  <a:pt x="1777" y="401319"/>
                </a:lnTo>
                <a:lnTo>
                  <a:pt x="243204" y="401319"/>
                </a:lnTo>
                <a:lnTo>
                  <a:pt x="243586" y="400049"/>
                </a:lnTo>
                <a:close/>
              </a:path>
              <a:path w="245745" h="405129">
                <a:moveTo>
                  <a:pt x="244475" y="398779"/>
                </a:moveTo>
                <a:lnTo>
                  <a:pt x="635" y="398779"/>
                </a:lnTo>
                <a:lnTo>
                  <a:pt x="1142" y="400049"/>
                </a:lnTo>
                <a:lnTo>
                  <a:pt x="244221" y="400049"/>
                </a:lnTo>
                <a:lnTo>
                  <a:pt x="244475" y="398779"/>
                </a:lnTo>
                <a:close/>
              </a:path>
              <a:path w="245745" h="405129">
                <a:moveTo>
                  <a:pt x="244855" y="7619"/>
                </a:moveTo>
                <a:lnTo>
                  <a:pt x="253" y="7619"/>
                </a:lnTo>
                <a:lnTo>
                  <a:pt x="0" y="8889"/>
                </a:lnTo>
                <a:lnTo>
                  <a:pt x="0" y="397509"/>
                </a:lnTo>
                <a:lnTo>
                  <a:pt x="253" y="398779"/>
                </a:lnTo>
                <a:lnTo>
                  <a:pt x="244855" y="398779"/>
                </a:lnTo>
                <a:lnTo>
                  <a:pt x="245110" y="397509"/>
                </a:lnTo>
                <a:lnTo>
                  <a:pt x="245237" y="374649"/>
                </a:lnTo>
                <a:lnTo>
                  <a:pt x="116839" y="374649"/>
                </a:lnTo>
                <a:lnTo>
                  <a:pt x="116077" y="373379"/>
                </a:lnTo>
                <a:lnTo>
                  <a:pt x="113918" y="373379"/>
                </a:lnTo>
                <a:lnTo>
                  <a:pt x="112649" y="372109"/>
                </a:lnTo>
                <a:lnTo>
                  <a:pt x="111378" y="372109"/>
                </a:lnTo>
                <a:lnTo>
                  <a:pt x="110871" y="370839"/>
                </a:lnTo>
                <a:lnTo>
                  <a:pt x="109727" y="370839"/>
                </a:lnTo>
                <a:lnTo>
                  <a:pt x="109347" y="369569"/>
                </a:lnTo>
                <a:lnTo>
                  <a:pt x="108457" y="369569"/>
                </a:lnTo>
                <a:lnTo>
                  <a:pt x="107950" y="368299"/>
                </a:lnTo>
                <a:lnTo>
                  <a:pt x="107696" y="368299"/>
                </a:lnTo>
                <a:lnTo>
                  <a:pt x="106934" y="367029"/>
                </a:lnTo>
                <a:lnTo>
                  <a:pt x="106806" y="365759"/>
                </a:lnTo>
                <a:lnTo>
                  <a:pt x="106299" y="365759"/>
                </a:lnTo>
                <a:lnTo>
                  <a:pt x="106044" y="364489"/>
                </a:lnTo>
                <a:lnTo>
                  <a:pt x="106044" y="361949"/>
                </a:lnTo>
                <a:lnTo>
                  <a:pt x="106299" y="360679"/>
                </a:lnTo>
                <a:lnTo>
                  <a:pt x="106806" y="359409"/>
                </a:lnTo>
                <a:lnTo>
                  <a:pt x="106934" y="358139"/>
                </a:lnTo>
                <a:lnTo>
                  <a:pt x="107696" y="356869"/>
                </a:lnTo>
                <a:lnTo>
                  <a:pt x="108457" y="356869"/>
                </a:lnTo>
                <a:lnTo>
                  <a:pt x="108838" y="355599"/>
                </a:lnTo>
                <a:lnTo>
                  <a:pt x="109347" y="355599"/>
                </a:lnTo>
                <a:lnTo>
                  <a:pt x="109727" y="354329"/>
                </a:lnTo>
                <a:lnTo>
                  <a:pt x="110871" y="354329"/>
                </a:lnTo>
                <a:lnTo>
                  <a:pt x="111378" y="353059"/>
                </a:lnTo>
                <a:lnTo>
                  <a:pt x="113284" y="353059"/>
                </a:lnTo>
                <a:lnTo>
                  <a:pt x="113918" y="351789"/>
                </a:lnTo>
                <a:lnTo>
                  <a:pt x="116839" y="351789"/>
                </a:lnTo>
                <a:lnTo>
                  <a:pt x="118363" y="350519"/>
                </a:lnTo>
                <a:lnTo>
                  <a:pt x="245237" y="350519"/>
                </a:lnTo>
                <a:lnTo>
                  <a:pt x="245237" y="320039"/>
                </a:lnTo>
                <a:lnTo>
                  <a:pt x="41021" y="320039"/>
                </a:lnTo>
                <a:lnTo>
                  <a:pt x="40639" y="318769"/>
                </a:lnTo>
                <a:lnTo>
                  <a:pt x="38735" y="318769"/>
                </a:lnTo>
                <a:lnTo>
                  <a:pt x="38353" y="317499"/>
                </a:lnTo>
                <a:lnTo>
                  <a:pt x="37718" y="317499"/>
                </a:lnTo>
                <a:lnTo>
                  <a:pt x="37591" y="316229"/>
                </a:lnTo>
                <a:lnTo>
                  <a:pt x="37718" y="313689"/>
                </a:lnTo>
                <a:lnTo>
                  <a:pt x="37718" y="312419"/>
                </a:lnTo>
                <a:lnTo>
                  <a:pt x="38353" y="312419"/>
                </a:lnTo>
                <a:lnTo>
                  <a:pt x="38735" y="311149"/>
                </a:lnTo>
                <a:lnTo>
                  <a:pt x="40639" y="311149"/>
                </a:lnTo>
                <a:lnTo>
                  <a:pt x="41021" y="309879"/>
                </a:lnTo>
                <a:lnTo>
                  <a:pt x="245237" y="309879"/>
                </a:lnTo>
                <a:lnTo>
                  <a:pt x="245237" y="306069"/>
                </a:lnTo>
                <a:lnTo>
                  <a:pt x="39877" y="306069"/>
                </a:lnTo>
                <a:lnTo>
                  <a:pt x="39624" y="304799"/>
                </a:lnTo>
                <a:lnTo>
                  <a:pt x="38226" y="304799"/>
                </a:lnTo>
                <a:lnTo>
                  <a:pt x="37973" y="303529"/>
                </a:lnTo>
                <a:lnTo>
                  <a:pt x="37718" y="303529"/>
                </a:lnTo>
                <a:lnTo>
                  <a:pt x="37718" y="299719"/>
                </a:lnTo>
                <a:lnTo>
                  <a:pt x="37973" y="298449"/>
                </a:lnTo>
                <a:lnTo>
                  <a:pt x="38735" y="298449"/>
                </a:lnTo>
                <a:lnTo>
                  <a:pt x="38988" y="297179"/>
                </a:lnTo>
                <a:lnTo>
                  <a:pt x="245237" y="297179"/>
                </a:lnTo>
                <a:lnTo>
                  <a:pt x="245237" y="247649"/>
                </a:lnTo>
                <a:lnTo>
                  <a:pt x="46354" y="247649"/>
                </a:lnTo>
                <a:lnTo>
                  <a:pt x="45212" y="246379"/>
                </a:lnTo>
                <a:lnTo>
                  <a:pt x="42417" y="246379"/>
                </a:lnTo>
                <a:lnTo>
                  <a:pt x="41401" y="245109"/>
                </a:lnTo>
                <a:lnTo>
                  <a:pt x="40512" y="245109"/>
                </a:lnTo>
                <a:lnTo>
                  <a:pt x="39750" y="243839"/>
                </a:lnTo>
                <a:lnTo>
                  <a:pt x="38988" y="243839"/>
                </a:lnTo>
                <a:lnTo>
                  <a:pt x="37464" y="241299"/>
                </a:lnTo>
                <a:lnTo>
                  <a:pt x="37084" y="240029"/>
                </a:lnTo>
                <a:lnTo>
                  <a:pt x="36829" y="240029"/>
                </a:lnTo>
                <a:lnTo>
                  <a:pt x="36702" y="238759"/>
                </a:lnTo>
                <a:lnTo>
                  <a:pt x="36829" y="212089"/>
                </a:lnTo>
                <a:lnTo>
                  <a:pt x="37084" y="212089"/>
                </a:lnTo>
                <a:lnTo>
                  <a:pt x="37464" y="210819"/>
                </a:lnTo>
                <a:lnTo>
                  <a:pt x="38988" y="208279"/>
                </a:lnTo>
                <a:lnTo>
                  <a:pt x="39242" y="208279"/>
                </a:lnTo>
                <a:lnTo>
                  <a:pt x="39750" y="207009"/>
                </a:lnTo>
                <a:lnTo>
                  <a:pt x="41401" y="207009"/>
                </a:lnTo>
                <a:lnTo>
                  <a:pt x="42417" y="205739"/>
                </a:lnTo>
                <a:lnTo>
                  <a:pt x="43434" y="205739"/>
                </a:lnTo>
                <a:lnTo>
                  <a:pt x="44576" y="204469"/>
                </a:lnTo>
                <a:lnTo>
                  <a:pt x="245237" y="204469"/>
                </a:lnTo>
                <a:lnTo>
                  <a:pt x="245237" y="193039"/>
                </a:lnTo>
                <a:lnTo>
                  <a:pt x="48260" y="193039"/>
                </a:lnTo>
                <a:lnTo>
                  <a:pt x="47625" y="191769"/>
                </a:lnTo>
                <a:lnTo>
                  <a:pt x="43434" y="191769"/>
                </a:lnTo>
                <a:lnTo>
                  <a:pt x="41910" y="190499"/>
                </a:lnTo>
                <a:lnTo>
                  <a:pt x="41021" y="190499"/>
                </a:lnTo>
                <a:lnTo>
                  <a:pt x="40512" y="189229"/>
                </a:lnTo>
                <a:lnTo>
                  <a:pt x="39242" y="189229"/>
                </a:lnTo>
                <a:lnTo>
                  <a:pt x="38988" y="187959"/>
                </a:lnTo>
                <a:lnTo>
                  <a:pt x="38226" y="187959"/>
                </a:lnTo>
                <a:lnTo>
                  <a:pt x="37464" y="186689"/>
                </a:lnTo>
                <a:lnTo>
                  <a:pt x="37084" y="185419"/>
                </a:lnTo>
                <a:lnTo>
                  <a:pt x="36829" y="184149"/>
                </a:lnTo>
                <a:lnTo>
                  <a:pt x="36829" y="157479"/>
                </a:lnTo>
                <a:lnTo>
                  <a:pt x="37084" y="156209"/>
                </a:lnTo>
                <a:lnTo>
                  <a:pt x="37464" y="154939"/>
                </a:lnTo>
                <a:lnTo>
                  <a:pt x="37973" y="154939"/>
                </a:lnTo>
                <a:lnTo>
                  <a:pt x="38226" y="153669"/>
                </a:lnTo>
                <a:lnTo>
                  <a:pt x="39242" y="153669"/>
                </a:lnTo>
                <a:lnTo>
                  <a:pt x="39750" y="152399"/>
                </a:lnTo>
                <a:lnTo>
                  <a:pt x="40512" y="152399"/>
                </a:lnTo>
                <a:lnTo>
                  <a:pt x="41021" y="151129"/>
                </a:lnTo>
                <a:lnTo>
                  <a:pt x="42925" y="151129"/>
                </a:lnTo>
                <a:lnTo>
                  <a:pt x="43434" y="149859"/>
                </a:lnTo>
                <a:lnTo>
                  <a:pt x="245237" y="149859"/>
                </a:lnTo>
                <a:lnTo>
                  <a:pt x="245237" y="137159"/>
                </a:lnTo>
                <a:lnTo>
                  <a:pt x="44068" y="137159"/>
                </a:lnTo>
                <a:lnTo>
                  <a:pt x="43434" y="135889"/>
                </a:lnTo>
                <a:lnTo>
                  <a:pt x="41401" y="135889"/>
                </a:lnTo>
                <a:lnTo>
                  <a:pt x="41021" y="134619"/>
                </a:lnTo>
                <a:lnTo>
                  <a:pt x="39750" y="134619"/>
                </a:lnTo>
                <a:lnTo>
                  <a:pt x="39242" y="133349"/>
                </a:lnTo>
                <a:lnTo>
                  <a:pt x="38226" y="133349"/>
                </a:lnTo>
                <a:lnTo>
                  <a:pt x="37464" y="132079"/>
                </a:lnTo>
                <a:lnTo>
                  <a:pt x="37084" y="130809"/>
                </a:lnTo>
                <a:lnTo>
                  <a:pt x="36829" y="129539"/>
                </a:lnTo>
                <a:lnTo>
                  <a:pt x="36829" y="101599"/>
                </a:lnTo>
                <a:lnTo>
                  <a:pt x="37084" y="101599"/>
                </a:lnTo>
                <a:lnTo>
                  <a:pt x="37464" y="100329"/>
                </a:lnTo>
                <a:lnTo>
                  <a:pt x="38226" y="99059"/>
                </a:lnTo>
                <a:lnTo>
                  <a:pt x="38988" y="99059"/>
                </a:lnTo>
                <a:lnTo>
                  <a:pt x="39242" y="97789"/>
                </a:lnTo>
                <a:lnTo>
                  <a:pt x="39750" y="97789"/>
                </a:lnTo>
                <a:lnTo>
                  <a:pt x="40512" y="96519"/>
                </a:lnTo>
                <a:lnTo>
                  <a:pt x="42417" y="96519"/>
                </a:lnTo>
                <a:lnTo>
                  <a:pt x="42925" y="95249"/>
                </a:lnTo>
                <a:lnTo>
                  <a:pt x="46354" y="95249"/>
                </a:lnTo>
                <a:lnTo>
                  <a:pt x="47625" y="93979"/>
                </a:lnTo>
                <a:lnTo>
                  <a:pt x="245237" y="93979"/>
                </a:lnTo>
                <a:lnTo>
                  <a:pt x="245237" y="82549"/>
                </a:lnTo>
                <a:lnTo>
                  <a:pt x="46354" y="82549"/>
                </a:lnTo>
                <a:lnTo>
                  <a:pt x="44576" y="81279"/>
                </a:lnTo>
                <a:lnTo>
                  <a:pt x="42925" y="81279"/>
                </a:lnTo>
                <a:lnTo>
                  <a:pt x="41401" y="80009"/>
                </a:lnTo>
                <a:lnTo>
                  <a:pt x="40131" y="80009"/>
                </a:lnTo>
                <a:lnTo>
                  <a:pt x="39750" y="78739"/>
                </a:lnTo>
                <a:lnTo>
                  <a:pt x="38988" y="78739"/>
                </a:lnTo>
                <a:lnTo>
                  <a:pt x="37464" y="76199"/>
                </a:lnTo>
                <a:lnTo>
                  <a:pt x="37084" y="74929"/>
                </a:lnTo>
                <a:lnTo>
                  <a:pt x="36829" y="74929"/>
                </a:lnTo>
                <a:lnTo>
                  <a:pt x="36829" y="46989"/>
                </a:lnTo>
                <a:lnTo>
                  <a:pt x="37084" y="46989"/>
                </a:lnTo>
                <a:lnTo>
                  <a:pt x="37464" y="45719"/>
                </a:lnTo>
                <a:lnTo>
                  <a:pt x="38988" y="43179"/>
                </a:lnTo>
                <a:lnTo>
                  <a:pt x="39750" y="43179"/>
                </a:lnTo>
                <a:lnTo>
                  <a:pt x="40512" y="41909"/>
                </a:lnTo>
                <a:lnTo>
                  <a:pt x="41910" y="41909"/>
                </a:lnTo>
                <a:lnTo>
                  <a:pt x="42925" y="40639"/>
                </a:lnTo>
                <a:lnTo>
                  <a:pt x="44576" y="40639"/>
                </a:lnTo>
                <a:lnTo>
                  <a:pt x="46354" y="39369"/>
                </a:lnTo>
                <a:lnTo>
                  <a:pt x="245237" y="39369"/>
                </a:lnTo>
                <a:lnTo>
                  <a:pt x="245110" y="8889"/>
                </a:lnTo>
                <a:lnTo>
                  <a:pt x="244855" y="7619"/>
                </a:lnTo>
                <a:close/>
              </a:path>
              <a:path w="245745" h="405129">
                <a:moveTo>
                  <a:pt x="245237" y="350519"/>
                </a:moveTo>
                <a:lnTo>
                  <a:pt x="125856" y="350519"/>
                </a:lnTo>
                <a:lnTo>
                  <a:pt x="128269" y="351789"/>
                </a:lnTo>
                <a:lnTo>
                  <a:pt x="131190" y="351789"/>
                </a:lnTo>
                <a:lnTo>
                  <a:pt x="131825" y="353059"/>
                </a:lnTo>
                <a:lnTo>
                  <a:pt x="133730" y="353059"/>
                </a:lnTo>
                <a:lnTo>
                  <a:pt x="134747" y="354329"/>
                </a:lnTo>
                <a:lnTo>
                  <a:pt x="135381" y="354329"/>
                </a:lnTo>
                <a:lnTo>
                  <a:pt x="135762" y="355599"/>
                </a:lnTo>
                <a:lnTo>
                  <a:pt x="136271" y="355599"/>
                </a:lnTo>
                <a:lnTo>
                  <a:pt x="136651" y="356869"/>
                </a:lnTo>
                <a:lnTo>
                  <a:pt x="137413" y="356869"/>
                </a:lnTo>
                <a:lnTo>
                  <a:pt x="137794" y="358139"/>
                </a:lnTo>
                <a:lnTo>
                  <a:pt x="138811" y="360679"/>
                </a:lnTo>
                <a:lnTo>
                  <a:pt x="139064" y="361949"/>
                </a:lnTo>
                <a:lnTo>
                  <a:pt x="139064" y="364489"/>
                </a:lnTo>
                <a:lnTo>
                  <a:pt x="138811" y="365759"/>
                </a:lnTo>
                <a:lnTo>
                  <a:pt x="137794" y="367029"/>
                </a:lnTo>
                <a:lnTo>
                  <a:pt x="137413" y="368299"/>
                </a:lnTo>
                <a:lnTo>
                  <a:pt x="137160" y="368299"/>
                </a:lnTo>
                <a:lnTo>
                  <a:pt x="136651" y="369569"/>
                </a:lnTo>
                <a:lnTo>
                  <a:pt x="135762" y="369569"/>
                </a:lnTo>
                <a:lnTo>
                  <a:pt x="135381" y="370839"/>
                </a:lnTo>
                <a:lnTo>
                  <a:pt x="134238" y="370839"/>
                </a:lnTo>
                <a:lnTo>
                  <a:pt x="133730" y="372109"/>
                </a:lnTo>
                <a:lnTo>
                  <a:pt x="132461" y="372109"/>
                </a:lnTo>
                <a:lnTo>
                  <a:pt x="131190" y="373379"/>
                </a:lnTo>
                <a:lnTo>
                  <a:pt x="129666" y="373379"/>
                </a:lnTo>
                <a:lnTo>
                  <a:pt x="128269" y="374649"/>
                </a:lnTo>
                <a:lnTo>
                  <a:pt x="245237" y="374649"/>
                </a:lnTo>
                <a:lnTo>
                  <a:pt x="245237" y="350519"/>
                </a:lnTo>
                <a:close/>
              </a:path>
              <a:path w="245745" h="405129">
                <a:moveTo>
                  <a:pt x="245237" y="309879"/>
                </a:moveTo>
                <a:lnTo>
                  <a:pt x="204088" y="309879"/>
                </a:lnTo>
                <a:lnTo>
                  <a:pt x="204469" y="311149"/>
                </a:lnTo>
                <a:lnTo>
                  <a:pt x="206375" y="311149"/>
                </a:lnTo>
                <a:lnTo>
                  <a:pt x="206755" y="312419"/>
                </a:lnTo>
                <a:lnTo>
                  <a:pt x="207390" y="312419"/>
                </a:lnTo>
                <a:lnTo>
                  <a:pt x="207390" y="313689"/>
                </a:lnTo>
                <a:lnTo>
                  <a:pt x="207517" y="316229"/>
                </a:lnTo>
                <a:lnTo>
                  <a:pt x="207390" y="317499"/>
                </a:lnTo>
                <a:lnTo>
                  <a:pt x="206755" y="317499"/>
                </a:lnTo>
                <a:lnTo>
                  <a:pt x="206375" y="318769"/>
                </a:lnTo>
                <a:lnTo>
                  <a:pt x="204469" y="318769"/>
                </a:lnTo>
                <a:lnTo>
                  <a:pt x="204088" y="320039"/>
                </a:lnTo>
                <a:lnTo>
                  <a:pt x="245237" y="320039"/>
                </a:lnTo>
                <a:lnTo>
                  <a:pt x="245237" y="309879"/>
                </a:lnTo>
                <a:close/>
              </a:path>
              <a:path w="245745" h="405129">
                <a:moveTo>
                  <a:pt x="245237" y="297179"/>
                </a:moveTo>
                <a:lnTo>
                  <a:pt x="206121" y="297179"/>
                </a:lnTo>
                <a:lnTo>
                  <a:pt x="206375" y="298449"/>
                </a:lnTo>
                <a:lnTo>
                  <a:pt x="207137" y="298449"/>
                </a:lnTo>
                <a:lnTo>
                  <a:pt x="207390" y="299719"/>
                </a:lnTo>
                <a:lnTo>
                  <a:pt x="207390" y="303529"/>
                </a:lnTo>
                <a:lnTo>
                  <a:pt x="207137" y="303529"/>
                </a:lnTo>
                <a:lnTo>
                  <a:pt x="206882" y="304799"/>
                </a:lnTo>
                <a:lnTo>
                  <a:pt x="205486" y="304799"/>
                </a:lnTo>
                <a:lnTo>
                  <a:pt x="205231" y="306069"/>
                </a:lnTo>
                <a:lnTo>
                  <a:pt x="245237" y="306069"/>
                </a:lnTo>
                <a:lnTo>
                  <a:pt x="245237" y="297179"/>
                </a:lnTo>
                <a:close/>
              </a:path>
              <a:path w="245745" h="405129">
                <a:moveTo>
                  <a:pt x="245237" y="204469"/>
                </a:moveTo>
                <a:lnTo>
                  <a:pt x="200532" y="204469"/>
                </a:lnTo>
                <a:lnTo>
                  <a:pt x="201675" y="205739"/>
                </a:lnTo>
                <a:lnTo>
                  <a:pt x="202691" y="205739"/>
                </a:lnTo>
                <a:lnTo>
                  <a:pt x="203707" y="207009"/>
                </a:lnTo>
                <a:lnTo>
                  <a:pt x="205359" y="207009"/>
                </a:lnTo>
                <a:lnTo>
                  <a:pt x="205866" y="208279"/>
                </a:lnTo>
                <a:lnTo>
                  <a:pt x="206501" y="208279"/>
                </a:lnTo>
                <a:lnTo>
                  <a:pt x="206755" y="209549"/>
                </a:lnTo>
                <a:lnTo>
                  <a:pt x="207137" y="209549"/>
                </a:lnTo>
                <a:lnTo>
                  <a:pt x="207644" y="210819"/>
                </a:lnTo>
                <a:lnTo>
                  <a:pt x="208406" y="213359"/>
                </a:lnTo>
                <a:lnTo>
                  <a:pt x="208406" y="238759"/>
                </a:lnTo>
                <a:lnTo>
                  <a:pt x="207644" y="241299"/>
                </a:lnTo>
                <a:lnTo>
                  <a:pt x="207137" y="242569"/>
                </a:lnTo>
                <a:lnTo>
                  <a:pt x="206501" y="242569"/>
                </a:lnTo>
                <a:lnTo>
                  <a:pt x="206121" y="243839"/>
                </a:lnTo>
                <a:lnTo>
                  <a:pt x="205359" y="243839"/>
                </a:lnTo>
                <a:lnTo>
                  <a:pt x="204597" y="245109"/>
                </a:lnTo>
                <a:lnTo>
                  <a:pt x="203707" y="245109"/>
                </a:lnTo>
                <a:lnTo>
                  <a:pt x="202691" y="246379"/>
                </a:lnTo>
                <a:lnTo>
                  <a:pt x="199898" y="246379"/>
                </a:lnTo>
                <a:lnTo>
                  <a:pt x="198754" y="247649"/>
                </a:lnTo>
                <a:lnTo>
                  <a:pt x="245237" y="247649"/>
                </a:lnTo>
                <a:lnTo>
                  <a:pt x="245237" y="204469"/>
                </a:lnTo>
                <a:close/>
              </a:path>
              <a:path w="245745" h="405129">
                <a:moveTo>
                  <a:pt x="245237" y="149859"/>
                </a:moveTo>
                <a:lnTo>
                  <a:pt x="201675" y="149859"/>
                </a:lnTo>
                <a:lnTo>
                  <a:pt x="202184" y="151129"/>
                </a:lnTo>
                <a:lnTo>
                  <a:pt x="204088" y="151129"/>
                </a:lnTo>
                <a:lnTo>
                  <a:pt x="204597" y="152399"/>
                </a:lnTo>
                <a:lnTo>
                  <a:pt x="205359" y="152399"/>
                </a:lnTo>
                <a:lnTo>
                  <a:pt x="205866" y="153669"/>
                </a:lnTo>
                <a:lnTo>
                  <a:pt x="206755" y="153669"/>
                </a:lnTo>
                <a:lnTo>
                  <a:pt x="207137" y="154939"/>
                </a:lnTo>
                <a:lnTo>
                  <a:pt x="207644" y="154939"/>
                </a:lnTo>
                <a:lnTo>
                  <a:pt x="208406" y="157479"/>
                </a:lnTo>
                <a:lnTo>
                  <a:pt x="208406" y="184149"/>
                </a:lnTo>
                <a:lnTo>
                  <a:pt x="207644" y="186689"/>
                </a:lnTo>
                <a:lnTo>
                  <a:pt x="207137" y="186689"/>
                </a:lnTo>
                <a:lnTo>
                  <a:pt x="206755" y="187959"/>
                </a:lnTo>
                <a:lnTo>
                  <a:pt x="206121" y="187959"/>
                </a:lnTo>
                <a:lnTo>
                  <a:pt x="205866" y="189229"/>
                </a:lnTo>
                <a:lnTo>
                  <a:pt x="204597" y="189229"/>
                </a:lnTo>
                <a:lnTo>
                  <a:pt x="204088" y="190499"/>
                </a:lnTo>
                <a:lnTo>
                  <a:pt x="203200" y="190499"/>
                </a:lnTo>
                <a:lnTo>
                  <a:pt x="202184" y="191769"/>
                </a:lnTo>
                <a:lnTo>
                  <a:pt x="197485" y="191769"/>
                </a:lnTo>
                <a:lnTo>
                  <a:pt x="195452" y="193039"/>
                </a:lnTo>
                <a:lnTo>
                  <a:pt x="245237" y="193039"/>
                </a:lnTo>
                <a:lnTo>
                  <a:pt x="245237" y="149859"/>
                </a:lnTo>
                <a:close/>
              </a:path>
              <a:path w="245745" h="405129">
                <a:moveTo>
                  <a:pt x="245237" y="93979"/>
                </a:moveTo>
                <a:lnTo>
                  <a:pt x="197485" y="93979"/>
                </a:lnTo>
                <a:lnTo>
                  <a:pt x="198754" y="95249"/>
                </a:lnTo>
                <a:lnTo>
                  <a:pt x="202184" y="95249"/>
                </a:lnTo>
                <a:lnTo>
                  <a:pt x="203707" y="96519"/>
                </a:lnTo>
                <a:lnTo>
                  <a:pt x="204597" y="96519"/>
                </a:lnTo>
                <a:lnTo>
                  <a:pt x="205359" y="97789"/>
                </a:lnTo>
                <a:lnTo>
                  <a:pt x="205866" y="97789"/>
                </a:lnTo>
                <a:lnTo>
                  <a:pt x="206121" y="99059"/>
                </a:lnTo>
                <a:lnTo>
                  <a:pt x="207137" y="99059"/>
                </a:lnTo>
                <a:lnTo>
                  <a:pt x="207644" y="100329"/>
                </a:lnTo>
                <a:lnTo>
                  <a:pt x="208406" y="102869"/>
                </a:lnTo>
                <a:lnTo>
                  <a:pt x="208406" y="128269"/>
                </a:lnTo>
                <a:lnTo>
                  <a:pt x="207644" y="132079"/>
                </a:lnTo>
                <a:lnTo>
                  <a:pt x="207137" y="132079"/>
                </a:lnTo>
                <a:lnTo>
                  <a:pt x="206755" y="133349"/>
                </a:lnTo>
                <a:lnTo>
                  <a:pt x="205866" y="133349"/>
                </a:lnTo>
                <a:lnTo>
                  <a:pt x="205359" y="134619"/>
                </a:lnTo>
                <a:lnTo>
                  <a:pt x="204088" y="134619"/>
                </a:lnTo>
                <a:lnTo>
                  <a:pt x="203707" y="135889"/>
                </a:lnTo>
                <a:lnTo>
                  <a:pt x="201675" y="135889"/>
                </a:lnTo>
                <a:lnTo>
                  <a:pt x="201040" y="137159"/>
                </a:lnTo>
                <a:lnTo>
                  <a:pt x="245237" y="137159"/>
                </a:lnTo>
                <a:lnTo>
                  <a:pt x="245237" y="93979"/>
                </a:lnTo>
                <a:close/>
              </a:path>
              <a:path w="245745" h="405129">
                <a:moveTo>
                  <a:pt x="245237" y="39369"/>
                </a:moveTo>
                <a:lnTo>
                  <a:pt x="198754" y="39369"/>
                </a:lnTo>
                <a:lnTo>
                  <a:pt x="200532" y="40639"/>
                </a:lnTo>
                <a:lnTo>
                  <a:pt x="202184" y="40639"/>
                </a:lnTo>
                <a:lnTo>
                  <a:pt x="203200" y="41909"/>
                </a:lnTo>
                <a:lnTo>
                  <a:pt x="204597" y="41909"/>
                </a:lnTo>
                <a:lnTo>
                  <a:pt x="205359" y="43179"/>
                </a:lnTo>
                <a:lnTo>
                  <a:pt x="206121" y="43179"/>
                </a:lnTo>
                <a:lnTo>
                  <a:pt x="206501" y="44449"/>
                </a:lnTo>
                <a:lnTo>
                  <a:pt x="207137" y="44449"/>
                </a:lnTo>
                <a:lnTo>
                  <a:pt x="207644" y="45719"/>
                </a:lnTo>
                <a:lnTo>
                  <a:pt x="208406" y="48259"/>
                </a:lnTo>
                <a:lnTo>
                  <a:pt x="208406" y="73659"/>
                </a:lnTo>
                <a:lnTo>
                  <a:pt x="207644" y="76199"/>
                </a:lnTo>
                <a:lnTo>
                  <a:pt x="207137" y="77469"/>
                </a:lnTo>
                <a:lnTo>
                  <a:pt x="206755" y="77469"/>
                </a:lnTo>
                <a:lnTo>
                  <a:pt x="206501" y="78739"/>
                </a:lnTo>
                <a:lnTo>
                  <a:pt x="205359" y="78739"/>
                </a:lnTo>
                <a:lnTo>
                  <a:pt x="204977" y="80009"/>
                </a:lnTo>
                <a:lnTo>
                  <a:pt x="203707" y="80009"/>
                </a:lnTo>
                <a:lnTo>
                  <a:pt x="202184" y="81279"/>
                </a:lnTo>
                <a:lnTo>
                  <a:pt x="200532" y="81279"/>
                </a:lnTo>
                <a:lnTo>
                  <a:pt x="198754" y="82549"/>
                </a:lnTo>
                <a:lnTo>
                  <a:pt x="245237" y="82549"/>
                </a:lnTo>
                <a:lnTo>
                  <a:pt x="245237" y="39369"/>
                </a:lnTo>
                <a:close/>
              </a:path>
              <a:path w="245745" h="405129">
                <a:moveTo>
                  <a:pt x="244475" y="6349"/>
                </a:moveTo>
                <a:lnTo>
                  <a:pt x="635" y="6349"/>
                </a:lnTo>
                <a:lnTo>
                  <a:pt x="507" y="7619"/>
                </a:lnTo>
                <a:lnTo>
                  <a:pt x="244601" y="7619"/>
                </a:lnTo>
                <a:lnTo>
                  <a:pt x="244475" y="6349"/>
                </a:lnTo>
                <a:close/>
              </a:path>
              <a:path w="245745" h="405129">
                <a:moveTo>
                  <a:pt x="243586" y="5079"/>
                </a:moveTo>
                <a:lnTo>
                  <a:pt x="1524" y="5079"/>
                </a:lnTo>
                <a:lnTo>
                  <a:pt x="1142" y="6349"/>
                </a:lnTo>
                <a:lnTo>
                  <a:pt x="243839" y="6349"/>
                </a:lnTo>
                <a:lnTo>
                  <a:pt x="243586" y="5079"/>
                </a:lnTo>
                <a:close/>
              </a:path>
              <a:path w="245745" h="405129">
                <a:moveTo>
                  <a:pt x="242188" y="3809"/>
                </a:moveTo>
                <a:lnTo>
                  <a:pt x="2921" y="3809"/>
                </a:lnTo>
                <a:lnTo>
                  <a:pt x="1777" y="5079"/>
                </a:lnTo>
                <a:lnTo>
                  <a:pt x="242950" y="5079"/>
                </a:lnTo>
                <a:lnTo>
                  <a:pt x="242188" y="3809"/>
                </a:lnTo>
                <a:close/>
              </a:path>
              <a:path w="245745" h="405129">
                <a:moveTo>
                  <a:pt x="240791" y="2539"/>
                </a:moveTo>
                <a:lnTo>
                  <a:pt x="4317" y="2539"/>
                </a:lnTo>
                <a:lnTo>
                  <a:pt x="3810" y="3809"/>
                </a:lnTo>
                <a:lnTo>
                  <a:pt x="241300" y="3809"/>
                </a:lnTo>
                <a:lnTo>
                  <a:pt x="240791" y="2539"/>
                </a:lnTo>
                <a:close/>
              </a:path>
              <a:path w="245745" h="405129">
                <a:moveTo>
                  <a:pt x="238251" y="1269"/>
                </a:moveTo>
                <a:lnTo>
                  <a:pt x="6857" y="1269"/>
                </a:lnTo>
                <a:lnTo>
                  <a:pt x="5841" y="2539"/>
                </a:lnTo>
                <a:lnTo>
                  <a:pt x="239775" y="2539"/>
                </a:lnTo>
                <a:lnTo>
                  <a:pt x="238251" y="1269"/>
                </a:lnTo>
                <a:close/>
              </a:path>
              <a:path w="245745" h="405129">
                <a:moveTo>
                  <a:pt x="234568" y="0"/>
                </a:moveTo>
                <a:lnTo>
                  <a:pt x="10540" y="0"/>
                </a:lnTo>
                <a:lnTo>
                  <a:pt x="9905" y="1269"/>
                </a:lnTo>
                <a:lnTo>
                  <a:pt x="236474" y="1269"/>
                </a:lnTo>
                <a:lnTo>
                  <a:pt x="234568" y="0"/>
                </a:lnTo>
                <a:close/>
              </a:path>
            </a:pathLst>
          </a:custGeom>
          <a:solidFill>
            <a:srgbClr val="BEBEBE"/>
          </a:solidFill>
        </p:spPr>
        <p:txBody>
          <a:bodyPr wrap="square" lIns="0" tIns="0" rIns="0" bIns="0" rtlCol="0"/>
          <a:lstStyle/>
          <a:p/>
        </p:txBody>
      </p:sp>
      <p:sp>
        <p:nvSpPr>
          <p:cNvPr id="43" name="object 43"/>
          <p:cNvSpPr/>
          <p:nvPr/>
        </p:nvSpPr>
        <p:spPr>
          <a:xfrm>
            <a:off x="5245608" y="5702808"/>
            <a:ext cx="361188" cy="201168"/>
          </a:xfrm>
          <a:prstGeom prst="rect">
            <a:avLst/>
          </a:prstGeom>
          <a:blipFill>
            <a:blip r:embed="rId2" cstate="print"/>
            <a:stretch>
              <a:fillRect/>
            </a:stretch>
          </a:blipFill>
        </p:spPr>
        <p:txBody>
          <a:bodyPr wrap="square" lIns="0" tIns="0" rIns="0" bIns="0" rtlCol="0"/>
          <a:lstStyle/>
          <a:p/>
        </p:txBody>
      </p:sp>
      <p:sp>
        <p:nvSpPr>
          <p:cNvPr id="44" name="object 44"/>
          <p:cNvSpPr/>
          <p:nvPr/>
        </p:nvSpPr>
        <p:spPr>
          <a:xfrm>
            <a:off x="5244084" y="5940552"/>
            <a:ext cx="361188" cy="199644"/>
          </a:xfrm>
          <a:prstGeom prst="rect">
            <a:avLst/>
          </a:prstGeom>
          <a:blipFill>
            <a:blip r:embed="rId1" cstate="print"/>
            <a:stretch>
              <a:fillRect/>
            </a:stretch>
          </a:blipFill>
        </p:spPr>
        <p:txBody>
          <a:bodyPr wrap="square" lIns="0" tIns="0" rIns="0" bIns="0" rtlCol="0"/>
          <a:lstStyle/>
          <a:p/>
        </p:txBody>
      </p:sp>
      <p:sp>
        <p:nvSpPr>
          <p:cNvPr id="45" name="object 45"/>
          <p:cNvSpPr/>
          <p:nvPr/>
        </p:nvSpPr>
        <p:spPr>
          <a:xfrm>
            <a:off x="690372" y="5899403"/>
            <a:ext cx="5265420" cy="388620"/>
          </a:xfrm>
          <a:prstGeom prst="rect">
            <a:avLst/>
          </a:prstGeom>
          <a:blipFill>
            <a:blip r:embed="rId4" cstate="print"/>
            <a:stretch>
              <a:fillRect/>
            </a:stretch>
          </a:blipFill>
        </p:spPr>
        <p:txBody>
          <a:bodyPr wrap="square" lIns="0" tIns="0" rIns="0" bIns="0" rtlCol="0"/>
          <a:lstStyle/>
          <a:p/>
        </p:txBody>
      </p:sp>
      <p:sp>
        <p:nvSpPr>
          <p:cNvPr id="46" name="object 46"/>
          <p:cNvSpPr/>
          <p:nvPr/>
        </p:nvSpPr>
        <p:spPr>
          <a:xfrm>
            <a:off x="690372" y="6300215"/>
            <a:ext cx="5265420" cy="0"/>
          </a:xfrm>
          <a:custGeom>
            <a:avLst/>
            <a:gdLst/>
            <a:ahLst/>
            <a:cxnLst/>
            <a:rect l="l" t="t" r="r" b="b"/>
            <a:pathLst>
              <a:path w="5265420">
                <a:moveTo>
                  <a:pt x="0" y="0"/>
                </a:moveTo>
                <a:lnTo>
                  <a:pt x="5265420" y="0"/>
                </a:lnTo>
              </a:path>
            </a:pathLst>
          </a:custGeom>
          <a:ln w="24384">
            <a:solidFill>
              <a:srgbClr val="666666"/>
            </a:solidFill>
          </a:ln>
        </p:spPr>
        <p:txBody>
          <a:bodyPr wrap="square" lIns="0" tIns="0" rIns="0" bIns="0" rtlCol="0"/>
          <a:lstStyle/>
          <a:p/>
        </p:txBody>
      </p:sp>
      <p:sp>
        <p:nvSpPr>
          <p:cNvPr id="47" name="object 47"/>
          <p:cNvSpPr/>
          <p:nvPr/>
        </p:nvSpPr>
        <p:spPr>
          <a:xfrm>
            <a:off x="2904744" y="5205984"/>
            <a:ext cx="656590" cy="337185"/>
          </a:xfrm>
          <a:custGeom>
            <a:avLst/>
            <a:gdLst/>
            <a:ahLst/>
            <a:cxnLst/>
            <a:rect l="l" t="t" r="r" b="b"/>
            <a:pathLst>
              <a:path w="656589" h="337185">
                <a:moveTo>
                  <a:pt x="656335" y="0"/>
                </a:moveTo>
                <a:lnTo>
                  <a:pt x="0" y="337058"/>
                </a:lnTo>
              </a:path>
            </a:pathLst>
          </a:custGeom>
          <a:ln w="6096">
            <a:solidFill>
              <a:srgbClr val="D9D9D9"/>
            </a:solidFill>
          </a:ln>
        </p:spPr>
        <p:txBody>
          <a:bodyPr wrap="square" lIns="0" tIns="0" rIns="0" bIns="0" rtlCol="0"/>
          <a:lstStyle/>
          <a:p/>
        </p:txBody>
      </p:sp>
      <p:sp>
        <p:nvSpPr>
          <p:cNvPr id="48" name="object 48"/>
          <p:cNvSpPr/>
          <p:nvPr/>
        </p:nvSpPr>
        <p:spPr>
          <a:xfrm>
            <a:off x="1076705" y="5545073"/>
            <a:ext cx="631190" cy="128270"/>
          </a:xfrm>
          <a:custGeom>
            <a:avLst/>
            <a:gdLst/>
            <a:ahLst/>
            <a:cxnLst/>
            <a:rect l="l" t="t" r="r" b="b"/>
            <a:pathLst>
              <a:path w="631189" h="128270">
                <a:moveTo>
                  <a:pt x="594487" y="0"/>
                </a:moveTo>
                <a:lnTo>
                  <a:pt x="36410" y="0"/>
                </a:lnTo>
                <a:lnTo>
                  <a:pt x="22256" y="2871"/>
                </a:lnTo>
                <a:lnTo>
                  <a:pt x="10680" y="10683"/>
                </a:lnTo>
                <a:lnTo>
                  <a:pt x="2867" y="22234"/>
                </a:lnTo>
                <a:lnTo>
                  <a:pt x="0" y="36321"/>
                </a:lnTo>
                <a:lnTo>
                  <a:pt x="0" y="91363"/>
                </a:lnTo>
                <a:lnTo>
                  <a:pt x="2867" y="105668"/>
                </a:lnTo>
                <a:lnTo>
                  <a:pt x="10680" y="117314"/>
                </a:lnTo>
                <a:lnTo>
                  <a:pt x="22256" y="125148"/>
                </a:lnTo>
                <a:lnTo>
                  <a:pt x="36410" y="128015"/>
                </a:lnTo>
                <a:lnTo>
                  <a:pt x="501141" y="128015"/>
                </a:lnTo>
                <a:lnTo>
                  <a:pt x="505332" y="123723"/>
                </a:lnTo>
                <a:lnTo>
                  <a:pt x="505332" y="113118"/>
                </a:lnTo>
                <a:lnTo>
                  <a:pt x="501141" y="108826"/>
                </a:lnTo>
                <a:lnTo>
                  <a:pt x="26949" y="108826"/>
                </a:lnTo>
                <a:lnTo>
                  <a:pt x="19202" y="101091"/>
                </a:lnTo>
                <a:lnTo>
                  <a:pt x="19202" y="26923"/>
                </a:lnTo>
                <a:lnTo>
                  <a:pt x="26949" y="19176"/>
                </a:lnTo>
                <a:lnTo>
                  <a:pt x="625990" y="19176"/>
                </a:lnTo>
                <a:lnTo>
                  <a:pt x="620236" y="10683"/>
                </a:lnTo>
                <a:lnTo>
                  <a:pt x="608647" y="2871"/>
                </a:lnTo>
                <a:lnTo>
                  <a:pt x="594487" y="0"/>
                </a:lnTo>
                <a:close/>
              </a:path>
              <a:path w="631189" h="128270">
                <a:moveTo>
                  <a:pt x="625990" y="19176"/>
                </a:moveTo>
                <a:lnTo>
                  <a:pt x="604012" y="19176"/>
                </a:lnTo>
                <a:lnTo>
                  <a:pt x="611758" y="26923"/>
                </a:lnTo>
                <a:lnTo>
                  <a:pt x="611758" y="101091"/>
                </a:lnTo>
                <a:lnTo>
                  <a:pt x="604012" y="108826"/>
                </a:lnTo>
                <a:lnTo>
                  <a:pt x="544322" y="108826"/>
                </a:lnTo>
                <a:lnTo>
                  <a:pt x="540004" y="113118"/>
                </a:lnTo>
                <a:lnTo>
                  <a:pt x="540004" y="123723"/>
                </a:lnTo>
                <a:lnTo>
                  <a:pt x="544322" y="128015"/>
                </a:lnTo>
                <a:lnTo>
                  <a:pt x="594487" y="128015"/>
                </a:lnTo>
                <a:lnTo>
                  <a:pt x="608647" y="125148"/>
                </a:lnTo>
                <a:lnTo>
                  <a:pt x="620236" y="117314"/>
                </a:lnTo>
                <a:lnTo>
                  <a:pt x="628062" y="105668"/>
                </a:lnTo>
                <a:lnTo>
                  <a:pt x="630936" y="91363"/>
                </a:lnTo>
                <a:lnTo>
                  <a:pt x="630936" y="36321"/>
                </a:lnTo>
                <a:lnTo>
                  <a:pt x="628062" y="22234"/>
                </a:lnTo>
                <a:lnTo>
                  <a:pt x="625990" y="19176"/>
                </a:lnTo>
                <a:close/>
              </a:path>
            </a:pathLst>
          </a:custGeom>
          <a:solidFill>
            <a:srgbClr val="585858"/>
          </a:solidFill>
        </p:spPr>
        <p:txBody>
          <a:bodyPr wrap="square" lIns="0" tIns="0" rIns="0" bIns="0" rtlCol="0"/>
          <a:lstStyle/>
          <a:p/>
        </p:txBody>
      </p:sp>
      <p:sp>
        <p:nvSpPr>
          <p:cNvPr id="49" name="object 49"/>
          <p:cNvSpPr/>
          <p:nvPr/>
        </p:nvSpPr>
        <p:spPr>
          <a:xfrm>
            <a:off x="1076705" y="5545073"/>
            <a:ext cx="631190" cy="128270"/>
          </a:xfrm>
          <a:custGeom>
            <a:avLst/>
            <a:gdLst/>
            <a:ahLst/>
            <a:cxnLst/>
            <a:rect l="l" t="t" r="r" b="b"/>
            <a:pathLst>
              <a:path w="631189" h="128270">
                <a:moveTo>
                  <a:pt x="594487" y="128015"/>
                </a:moveTo>
                <a:lnTo>
                  <a:pt x="549529" y="128015"/>
                </a:lnTo>
                <a:lnTo>
                  <a:pt x="544322" y="128015"/>
                </a:lnTo>
                <a:lnTo>
                  <a:pt x="540004" y="123723"/>
                </a:lnTo>
                <a:lnTo>
                  <a:pt x="540004" y="118275"/>
                </a:lnTo>
                <a:lnTo>
                  <a:pt x="540004" y="113118"/>
                </a:lnTo>
                <a:lnTo>
                  <a:pt x="544322" y="108826"/>
                </a:lnTo>
                <a:lnTo>
                  <a:pt x="549529" y="108826"/>
                </a:lnTo>
                <a:lnTo>
                  <a:pt x="594487" y="108826"/>
                </a:lnTo>
                <a:lnTo>
                  <a:pt x="604012" y="108826"/>
                </a:lnTo>
                <a:lnTo>
                  <a:pt x="611758" y="101091"/>
                </a:lnTo>
                <a:lnTo>
                  <a:pt x="611758" y="91363"/>
                </a:lnTo>
                <a:lnTo>
                  <a:pt x="611758" y="36321"/>
                </a:lnTo>
                <a:lnTo>
                  <a:pt x="611758" y="26923"/>
                </a:lnTo>
                <a:lnTo>
                  <a:pt x="604012" y="19176"/>
                </a:lnTo>
                <a:lnTo>
                  <a:pt x="594487" y="19176"/>
                </a:lnTo>
                <a:lnTo>
                  <a:pt x="36410" y="19176"/>
                </a:lnTo>
                <a:lnTo>
                  <a:pt x="26949" y="19176"/>
                </a:lnTo>
                <a:lnTo>
                  <a:pt x="19202" y="26923"/>
                </a:lnTo>
                <a:lnTo>
                  <a:pt x="19202" y="36321"/>
                </a:lnTo>
                <a:lnTo>
                  <a:pt x="19202" y="91363"/>
                </a:lnTo>
                <a:lnTo>
                  <a:pt x="19202" y="101091"/>
                </a:lnTo>
                <a:lnTo>
                  <a:pt x="26949" y="108826"/>
                </a:lnTo>
                <a:lnTo>
                  <a:pt x="36410" y="108826"/>
                </a:lnTo>
                <a:lnTo>
                  <a:pt x="495681" y="108826"/>
                </a:lnTo>
                <a:lnTo>
                  <a:pt x="501141" y="108826"/>
                </a:lnTo>
                <a:lnTo>
                  <a:pt x="505332" y="113118"/>
                </a:lnTo>
                <a:lnTo>
                  <a:pt x="505332" y="118275"/>
                </a:lnTo>
                <a:lnTo>
                  <a:pt x="505332" y="123723"/>
                </a:lnTo>
                <a:lnTo>
                  <a:pt x="501141" y="128015"/>
                </a:lnTo>
                <a:lnTo>
                  <a:pt x="495681" y="128015"/>
                </a:lnTo>
                <a:lnTo>
                  <a:pt x="36410" y="128015"/>
                </a:lnTo>
                <a:lnTo>
                  <a:pt x="22256" y="125148"/>
                </a:lnTo>
                <a:lnTo>
                  <a:pt x="10680" y="117314"/>
                </a:lnTo>
                <a:lnTo>
                  <a:pt x="2867" y="105668"/>
                </a:lnTo>
                <a:lnTo>
                  <a:pt x="0" y="91363"/>
                </a:lnTo>
                <a:lnTo>
                  <a:pt x="0" y="36321"/>
                </a:lnTo>
                <a:lnTo>
                  <a:pt x="2867" y="22234"/>
                </a:lnTo>
                <a:lnTo>
                  <a:pt x="10680" y="10683"/>
                </a:lnTo>
                <a:lnTo>
                  <a:pt x="22256" y="2871"/>
                </a:lnTo>
                <a:lnTo>
                  <a:pt x="36410" y="0"/>
                </a:lnTo>
                <a:lnTo>
                  <a:pt x="594487" y="0"/>
                </a:lnTo>
                <a:lnTo>
                  <a:pt x="608647" y="2871"/>
                </a:lnTo>
                <a:lnTo>
                  <a:pt x="620236" y="10683"/>
                </a:lnTo>
                <a:lnTo>
                  <a:pt x="628062" y="22234"/>
                </a:lnTo>
                <a:lnTo>
                  <a:pt x="630936" y="36321"/>
                </a:lnTo>
                <a:lnTo>
                  <a:pt x="630936" y="91363"/>
                </a:lnTo>
                <a:lnTo>
                  <a:pt x="628062" y="105668"/>
                </a:lnTo>
                <a:lnTo>
                  <a:pt x="620236" y="117314"/>
                </a:lnTo>
                <a:lnTo>
                  <a:pt x="608647" y="125148"/>
                </a:lnTo>
                <a:lnTo>
                  <a:pt x="594487" y="128015"/>
                </a:lnTo>
                <a:close/>
              </a:path>
            </a:pathLst>
          </a:custGeom>
          <a:ln w="3175">
            <a:solidFill>
              <a:srgbClr val="D9D9D9"/>
            </a:solidFill>
          </a:ln>
        </p:spPr>
        <p:txBody>
          <a:bodyPr wrap="square" lIns="0" tIns="0" rIns="0" bIns="0" rtlCol="0"/>
          <a:lstStyle/>
          <a:p/>
        </p:txBody>
      </p:sp>
      <p:sp>
        <p:nvSpPr>
          <p:cNvPr id="50" name="object 50"/>
          <p:cNvSpPr/>
          <p:nvPr/>
        </p:nvSpPr>
        <p:spPr>
          <a:xfrm>
            <a:off x="1137666" y="5587746"/>
            <a:ext cx="47625" cy="35560"/>
          </a:xfrm>
          <a:custGeom>
            <a:avLst/>
            <a:gdLst/>
            <a:ahLst/>
            <a:cxnLst/>
            <a:rect l="l" t="t" r="r" b="b"/>
            <a:pathLst>
              <a:path w="47625" h="35560">
                <a:moveTo>
                  <a:pt x="47243" y="10833"/>
                </a:moveTo>
                <a:lnTo>
                  <a:pt x="0" y="10833"/>
                </a:lnTo>
                <a:lnTo>
                  <a:pt x="0" y="35051"/>
                </a:lnTo>
                <a:lnTo>
                  <a:pt x="47243" y="35051"/>
                </a:lnTo>
                <a:lnTo>
                  <a:pt x="47243" y="10833"/>
                </a:lnTo>
                <a:close/>
              </a:path>
              <a:path w="47625" h="35560">
                <a:moveTo>
                  <a:pt x="36969" y="0"/>
                </a:moveTo>
                <a:lnTo>
                  <a:pt x="10566" y="0"/>
                </a:lnTo>
                <a:lnTo>
                  <a:pt x="10566" y="10833"/>
                </a:lnTo>
                <a:lnTo>
                  <a:pt x="36969" y="10833"/>
                </a:lnTo>
                <a:lnTo>
                  <a:pt x="36969" y="0"/>
                </a:lnTo>
                <a:close/>
              </a:path>
            </a:pathLst>
          </a:custGeom>
          <a:solidFill>
            <a:srgbClr val="585858"/>
          </a:solidFill>
        </p:spPr>
        <p:txBody>
          <a:bodyPr wrap="square" lIns="0" tIns="0" rIns="0" bIns="0" rtlCol="0"/>
          <a:lstStyle/>
          <a:p/>
        </p:txBody>
      </p:sp>
      <p:sp>
        <p:nvSpPr>
          <p:cNvPr id="51" name="object 51"/>
          <p:cNvSpPr/>
          <p:nvPr/>
        </p:nvSpPr>
        <p:spPr>
          <a:xfrm>
            <a:off x="1137666" y="5587746"/>
            <a:ext cx="47625" cy="35560"/>
          </a:xfrm>
          <a:custGeom>
            <a:avLst/>
            <a:gdLst/>
            <a:ahLst/>
            <a:cxnLst/>
            <a:rect l="l" t="t" r="r" b="b"/>
            <a:pathLst>
              <a:path w="47625" h="35560">
                <a:moveTo>
                  <a:pt x="0" y="35051"/>
                </a:moveTo>
                <a:lnTo>
                  <a:pt x="47243" y="35051"/>
                </a:lnTo>
                <a:lnTo>
                  <a:pt x="47243" y="10833"/>
                </a:lnTo>
                <a:lnTo>
                  <a:pt x="36969" y="10833"/>
                </a:lnTo>
                <a:lnTo>
                  <a:pt x="36969" y="0"/>
                </a:lnTo>
                <a:lnTo>
                  <a:pt x="10566" y="0"/>
                </a:lnTo>
                <a:lnTo>
                  <a:pt x="10566" y="10833"/>
                </a:lnTo>
                <a:lnTo>
                  <a:pt x="0" y="10833"/>
                </a:lnTo>
                <a:lnTo>
                  <a:pt x="0" y="35051"/>
                </a:lnTo>
                <a:close/>
              </a:path>
            </a:pathLst>
          </a:custGeom>
          <a:ln w="3175">
            <a:solidFill>
              <a:srgbClr val="D9D9D9"/>
            </a:solidFill>
          </a:ln>
        </p:spPr>
        <p:txBody>
          <a:bodyPr wrap="square" lIns="0" tIns="0" rIns="0" bIns="0" rtlCol="0"/>
          <a:lstStyle/>
          <a:p/>
        </p:txBody>
      </p:sp>
      <p:sp>
        <p:nvSpPr>
          <p:cNvPr id="52" name="object 52"/>
          <p:cNvSpPr/>
          <p:nvPr/>
        </p:nvSpPr>
        <p:spPr>
          <a:xfrm>
            <a:off x="1207769" y="5587746"/>
            <a:ext cx="45720" cy="35560"/>
          </a:xfrm>
          <a:custGeom>
            <a:avLst/>
            <a:gdLst/>
            <a:ahLst/>
            <a:cxnLst/>
            <a:rect l="l" t="t" r="r" b="b"/>
            <a:pathLst>
              <a:path w="45719" h="35560">
                <a:moveTo>
                  <a:pt x="45720" y="10833"/>
                </a:moveTo>
                <a:lnTo>
                  <a:pt x="0" y="10833"/>
                </a:lnTo>
                <a:lnTo>
                  <a:pt x="0" y="35051"/>
                </a:lnTo>
                <a:lnTo>
                  <a:pt x="45720" y="35051"/>
                </a:lnTo>
                <a:lnTo>
                  <a:pt x="45720" y="10833"/>
                </a:lnTo>
                <a:close/>
              </a:path>
              <a:path w="45719" h="35560">
                <a:moveTo>
                  <a:pt x="35775" y="0"/>
                </a:moveTo>
                <a:lnTo>
                  <a:pt x="9944" y="0"/>
                </a:lnTo>
                <a:lnTo>
                  <a:pt x="9944" y="10833"/>
                </a:lnTo>
                <a:lnTo>
                  <a:pt x="35775" y="10833"/>
                </a:lnTo>
                <a:lnTo>
                  <a:pt x="35775" y="0"/>
                </a:lnTo>
                <a:close/>
              </a:path>
            </a:pathLst>
          </a:custGeom>
          <a:solidFill>
            <a:srgbClr val="585858"/>
          </a:solidFill>
        </p:spPr>
        <p:txBody>
          <a:bodyPr wrap="square" lIns="0" tIns="0" rIns="0" bIns="0" rtlCol="0"/>
          <a:lstStyle/>
          <a:p/>
        </p:txBody>
      </p:sp>
      <p:sp>
        <p:nvSpPr>
          <p:cNvPr id="53" name="object 53"/>
          <p:cNvSpPr/>
          <p:nvPr/>
        </p:nvSpPr>
        <p:spPr>
          <a:xfrm>
            <a:off x="1207769" y="5587746"/>
            <a:ext cx="45720" cy="35560"/>
          </a:xfrm>
          <a:custGeom>
            <a:avLst/>
            <a:gdLst/>
            <a:ahLst/>
            <a:cxnLst/>
            <a:rect l="l" t="t" r="r" b="b"/>
            <a:pathLst>
              <a:path w="45719" h="35560">
                <a:moveTo>
                  <a:pt x="0" y="35051"/>
                </a:moveTo>
                <a:lnTo>
                  <a:pt x="45720" y="35051"/>
                </a:lnTo>
                <a:lnTo>
                  <a:pt x="45720" y="10833"/>
                </a:lnTo>
                <a:lnTo>
                  <a:pt x="35775" y="10833"/>
                </a:lnTo>
                <a:lnTo>
                  <a:pt x="35775" y="0"/>
                </a:lnTo>
                <a:lnTo>
                  <a:pt x="9944" y="0"/>
                </a:lnTo>
                <a:lnTo>
                  <a:pt x="9944" y="10833"/>
                </a:lnTo>
                <a:lnTo>
                  <a:pt x="0" y="10833"/>
                </a:lnTo>
                <a:lnTo>
                  <a:pt x="0" y="35051"/>
                </a:lnTo>
                <a:close/>
              </a:path>
            </a:pathLst>
          </a:custGeom>
          <a:ln w="3175">
            <a:solidFill>
              <a:srgbClr val="D9D9D9"/>
            </a:solidFill>
          </a:ln>
        </p:spPr>
        <p:txBody>
          <a:bodyPr wrap="square" lIns="0" tIns="0" rIns="0" bIns="0" rtlCol="0"/>
          <a:lstStyle/>
          <a:p/>
        </p:txBody>
      </p:sp>
      <p:sp>
        <p:nvSpPr>
          <p:cNvPr id="54" name="object 54"/>
          <p:cNvSpPr/>
          <p:nvPr/>
        </p:nvSpPr>
        <p:spPr>
          <a:xfrm>
            <a:off x="1276350" y="5587746"/>
            <a:ext cx="47625" cy="35560"/>
          </a:xfrm>
          <a:custGeom>
            <a:avLst/>
            <a:gdLst/>
            <a:ahLst/>
            <a:cxnLst/>
            <a:rect l="l" t="t" r="r" b="b"/>
            <a:pathLst>
              <a:path w="47625" h="35560">
                <a:moveTo>
                  <a:pt x="47243" y="10833"/>
                </a:moveTo>
                <a:lnTo>
                  <a:pt x="0" y="10833"/>
                </a:lnTo>
                <a:lnTo>
                  <a:pt x="0" y="35051"/>
                </a:lnTo>
                <a:lnTo>
                  <a:pt x="47243" y="35051"/>
                </a:lnTo>
                <a:lnTo>
                  <a:pt x="47243" y="10833"/>
                </a:lnTo>
                <a:close/>
              </a:path>
              <a:path w="47625" h="35560">
                <a:moveTo>
                  <a:pt x="36956" y="0"/>
                </a:moveTo>
                <a:lnTo>
                  <a:pt x="10287" y="0"/>
                </a:lnTo>
                <a:lnTo>
                  <a:pt x="10287" y="10833"/>
                </a:lnTo>
                <a:lnTo>
                  <a:pt x="36956" y="10833"/>
                </a:lnTo>
                <a:lnTo>
                  <a:pt x="36956" y="0"/>
                </a:lnTo>
                <a:close/>
              </a:path>
            </a:pathLst>
          </a:custGeom>
          <a:solidFill>
            <a:srgbClr val="585858"/>
          </a:solidFill>
        </p:spPr>
        <p:txBody>
          <a:bodyPr wrap="square" lIns="0" tIns="0" rIns="0" bIns="0" rtlCol="0"/>
          <a:lstStyle/>
          <a:p/>
        </p:txBody>
      </p:sp>
      <p:sp>
        <p:nvSpPr>
          <p:cNvPr id="55" name="object 55"/>
          <p:cNvSpPr/>
          <p:nvPr/>
        </p:nvSpPr>
        <p:spPr>
          <a:xfrm>
            <a:off x="1276350" y="5587746"/>
            <a:ext cx="47625" cy="35560"/>
          </a:xfrm>
          <a:custGeom>
            <a:avLst/>
            <a:gdLst/>
            <a:ahLst/>
            <a:cxnLst/>
            <a:rect l="l" t="t" r="r" b="b"/>
            <a:pathLst>
              <a:path w="47625" h="35560">
                <a:moveTo>
                  <a:pt x="0" y="35051"/>
                </a:moveTo>
                <a:lnTo>
                  <a:pt x="47243" y="35051"/>
                </a:lnTo>
                <a:lnTo>
                  <a:pt x="47243" y="10833"/>
                </a:lnTo>
                <a:lnTo>
                  <a:pt x="36956" y="10833"/>
                </a:lnTo>
                <a:lnTo>
                  <a:pt x="36956" y="0"/>
                </a:lnTo>
                <a:lnTo>
                  <a:pt x="10287" y="0"/>
                </a:lnTo>
                <a:lnTo>
                  <a:pt x="10287" y="10833"/>
                </a:lnTo>
                <a:lnTo>
                  <a:pt x="0" y="10833"/>
                </a:lnTo>
                <a:lnTo>
                  <a:pt x="0" y="35051"/>
                </a:lnTo>
                <a:close/>
              </a:path>
            </a:pathLst>
          </a:custGeom>
          <a:ln w="3175">
            <a:solidFill>
              <a:srgbClr val="D9D9D9"/>
            </a:solidFill>
          </a:ln>
        </p:spPr>
        <p:txBody>
          <a:bodyPr wrap="square" lIns="0" tIns="0" rIns="0" bIns="0" rtlCol="0"/>
          <a:lstStyle/>
          <a:p/>
        </p:txBody>
      </p:sp>
      <p:sp>
        <p:nvSpPr>
          <p:cNvPr id="56" name="object 56"/>
          <p:cNvSpPr/>
          <p:nvPr/>
        </p:nvSpPr>
        <p:spPr>
          <a:xfrm>
            <a:off x="1346453" y="5587746"/>
            <a:ext cx="45720" cy="35560"/>
          </a:xfrm>
          <a:custGeom>
            <a:avLst/>
            <a:gdLst/>
            <a:ahLst/>
            <a:cxnLst/>
            <a:rect l="l" t="t" r="r" b="b"/>
            <a:pathLst>
              <a:path w="45719" h="35560">
                <a:moveTo>
                  <a:pt x="45720" y="10833"/>
                </a:moveTo>
                <a:lnTo>
                  <a:pt x="0" y="10833"/>
                </a:lnTo>
                <a:lnTo>
                  <a:pt x="0" y="35051"/>
                </a:lnTo>
                <a:lnTo>
                  <a:pt x="45720" y="35051"/>
                </a:lnTo>
                <a:lnTo>
                  <a:pt x="45720" y="10833"/>
                </a:lnTo>
                <a:close/>
              </a:path>
              <a:path w="45719" h="35560">
                <a:moveTo>
                  <a:pt x="35814" y="0"/>
                </a:moveTo>
                <a:lnTo>
                  <a:pt x="9906" y="0"/>
                </a:lnTo>
                <a:lnTo>
                  <a:pt x="9906" y="10833"/>
                </a:lnTo>
                <a:lnTo>
                  <a:pt x="35814" y="10833"/>
                </a:lnTo>
                <a:lnTo>
                  <a:pt x="35814" y="0"/>
                </a:lnTo>
                <a:close/>
              </a:path>
            </a:pathLst>
          </a:custGeom>
          <a:solidFill>
            <a:srgbClr val="585858"/>
          </a:solidFill>
        </p:spPr>
        <p:txBody>
          <a:bodyPr wrap="square" lIns="0" tIns="0" rIns="0" bIns="0" rtlCol="0"/>
          <a:lstStyle/>
          <a:p/>
        </p:txBody>
      </p:sp>
      <p:sp>
        <p:nvSpPr>
          <p:cNvPr id="57" name="object 57"/>
          <p:cNvSpPr/>
          <p:nvPr/>
        </p:nvSpPr>
        <p:spPr>
          <a:xfrm>
            <a:off x="1346453" y="5587746"/>
            <a:ext cx="45720" cy="35560"/>
          </a:xfrm>
          <a:custGeom>
            <a:avLst/>
            <a:gdLst/>
            <a:ahLst/>
            <a:cxnLst/>
            <a:rect l="l" t="t" r="r" b="b"/>
            <a:pathLst>
              <a:path w="45719" h="35560">
                <a:moveTo>
                  <a:pt x="0" y="35051"/>
                </a:moveTo>
                <a:lnTo>
                  <a:pt x="45720" y="35051"/>
                </a:lnTo>
                <a:lnTo>
                  <a:pt x="45720" y="10833"/>
                </a:lnTo>
                <a:lnTo>
                  <a:pt x="35814" y="10833"/>
                </a:lnTo>
                <a:lnTo>
                  <a:pt x="35814" y="0"/>
                </a:lnTo>
                <a:lnTo>
                  <a:pt x="9906" y="0"/>
                </a:lnTo>
                <a:lnTo>
                  <a:pt x="9906" y="10833"/>
                </a:lnTo>
                <a:lnTo>
                  <a:pt x="0" y="10833"/>
                </a:lnTo>
                <a:lnTo>
                  <a:pt x="0" y="35051"/>
                </a:lnTo>
                <a:close/>
              </a:path>
            </a:pathLst>
          </a:custGeom>
          <a:ln w="3175">
            <a:solidFill>
              <a:srgbClr val="D9D9D9"/>
            </a:solidFill>
          </a:ln>
        </p:spPr>
        <p:txBody>
          <a:bodyPr wrap="square" lIns="0" tIns="0" rIns="0" bIns="0" rtlCol="0"/>
          <a:lstStyle/>
          <a:p/>
        </p:txBody>
      </p:sp>
      <p:sp>
        <p:nvSpPr>
          <p:cNvPr id="58" name="object 58"/>
          <p:cNvSpPr/>
          <p:nvPr/>
        </p:nvSpPr>
        <p:spPr>
          <a:xfrm>
            <a:off x="1415033" y="5587746"/>
            <a:ext cx="45720" cy="35560"/>
          </a:xfrm>
          <a:custGeom>
            <a:avLst/>
            <a:gdLst/>
            <a:ahLst/>
            <a:cxnLst/>
            <a:rect l="l" t="t" r="r" b="b"/>
            <a:pathLst>
              <a:path w="45719" h="35560">
                <a:moveTo>
                  <a:pt x="45719" y="10833"/>
                </a:moveTo>
                <a:lnTo>
                  <a:pt x="0" y="10833"/>
                </a:lnTo>
                <a:lnTo>
                  <a:pt x="0" y="35051"/>
                </a:lnTo>
                <a:lnTo>
                  <a:pt x="45719" y="35051"/>
                </a:lnTo>
                <a:lnTo>
                  <a:pt x="45719" y="10833"/>
                </a:lnTo>
                <a:close/>
              </a:path>
              <a:path w="45719" h="35560">
                <a:moveTo>
                  <a:pt x="35559" y="0"/>
                </a:moveTo>
                <a:lnTo>
                  <a:pt x="9906" y="0"/>
                </a:lnTo>
                <a:lnTo>
                  <a:pt x="9906" y="10833"/>
                </a:lnTo>
                <a:lnTo>
                  <a:pt x="35559" y="10833"/>
                </a:lnTo>
                <a:lnTo>
                  <a:pt x="35559" y="0"/>
                </a:lnTo>
                <a:close/>
              </a:path>
            </a:pathLst>
          </a:custGeom>
          <a:solidFill>
            <a:srgbClr val="585858"/>
          </a:solidFill>
        </p:spPr>
        <p:txBody>
          <a:bodyPr wrap="square" lIns="0" tIns="0" rIns="0" bIns="0" rtlCol="0"/>
          <a:lstStyle/>
          <a:p/>
        </p:txBody>
      </p:sp>
      <p:sp>
        <p:nvSpPr>
          <p:cNvPr id="59" name="object 59"/>
          <p:cNvSpPr/>
          <p:nvPr/>
        </p:nvSpPr>
        <p:spPr>
          <a:xfrm>
            <a:off x="1415033" y="5587746"/>
            <a:ext cx="45720" cy="35560"/>
          </a:xfrm>
          <a:custGeom>
            <a:avLst/>
            <a:gdLst/>
            <a:ahLst/>
            <a:cxnLst/>
            <a:rect l="l" t="t" r="r" b="b"/>
            <a:pathLst>
              <a:path w="45719" h="35560">
                <a:moveTo>
                  <a:pt x="0" y="35051"/>
                </a:moveTo>
                <a:lnTo>
                  <a:pt x="45719" y="35051"/>
                </a:lnTo>
                <a:lnTo>
                  <a:pt x="45719" y="10833"/>
                </a:lnTo>
                <a:lnTo>
                  <a:pt x="35559" y="10833"/>
                </a:lnTo>
                <a:lnTo>
                  <a:pt x="35559" y="0"/>
                </a:lnTo>
                <a:lnTo>
                  <a:pt x="9906" y="0"/>
                </a:lnTo>
                <a:lnTo>
                  <a:pt x="9906" y="10833"/>
                </a:lnTo>
                <a:lnTo>
                  <a:pt x="0" y="10833"/>
                </a:lnTo>
                <a:lnTo>
                  <a:pt x="0" y="35051"/>
                </a:lnTo>
                <a:close/>
              </a:path>
            </a:pathLst>
          </a:custGeom>
          <a:ln w="3175">
            <a:solidFill>
              <a:srgbClr val="D9D9D9"/>
            </a:solidFill>
          </a:ln>
        </p:spPr>
        <p:txBody>
          <a:bodyPr wrap="square" lIns="0" tIns="0" rIns="0" bIns="0" rtlCol="0"/>
          <a:lstStyle/>
          <a:p/>
        </p:txBody>
      </p:sp>
      <p:sp>
        <p:nvSpPr>
          <p:cNvPr id="60" name="object 60"/>
          <p:cNvSpPr/>
          <p:nvPr/>
        </p:nvSpPr>
        <p:spPr>
          <a:xfrm>
            <a:off x="1534541" y="5579236"/>
            <a:ext cx="117601" cy="105409"/>
          </a:xfrm>
          <a:prstGeom prst="rect">
            <a:avLst/>
          </a:prstGeom>
          <a:blipFill>
            <a:blip r:embed="rId5" cstate="print"/>
            <a:stretch>
              <a:fillRect/>
            </a:stretch>
          </a:blipFill>
        </p:spPr>
        <p:txBody>
          <a:bodyPr wrap="square" lIns="0" tIns="0" rIns="0" bIns="0" rtlCol="0"/>
          <a:lstStyle/>
          <a:p/>
        </p:txBody>
      </p:sp>
      <p:sp>
        <p:nvSpPr>
          <p:cNvPr id="61" name="object 61"/>
          <p:cNvSpPr/>
          <p:nvPr/>
        </p:nvSpPr>
        <p:spPr>
          <a:xfrm>
            <a:off x="1770126" y="5545073"/>
            <a:ext cx="631190" cy="128270"/>
          </a:xfrm>
          <a:custGeom>
            <a:avLst/>
            <a:gdLst/>
            <a:ahLst/>
            <a:cxnLst/>
            <a:rect l="l" t="t" r="r" b="b"/>
            <a:pathLst>
              <a:path w="631189" h="128270">
                <a:moveTo>
                  <a:pt x="594487" y="0"/>
                </a:moveTo>
                <a:lnTo>
                  <a:pt x="36449" y="0"/>
                </a:lnTo>
                <a:lnTo>
                  <a:pt x="22288" y="2871"/>
                </a:lnTo>
                <a:lnTo>
                  <a:pt x="10699" y="10683"/>
                </a:lnTo>
                <a:lnTo>
                  <a:pt x="2873" y="22234"/>
                </a:lnTo>
                <a:lnTo>
                  <a:pt x="0" y="36321"/>
                </a:lnTo>
                <a:lnTo>
                  <a:pt x="0" y="91363"/>
                </a:lnTo>
                <a:lnTo>
                  <a:pt x="2873" y="105668"/>
                </a:lnTo>
                <a:lnTo>
                  <a:pt x="10699" y="117314"/>
                </a:lnTo>
                <a:lnTo>
                  <a:pt x="22288" y="125148"/>
                </a:lnTo>
                <a:lnTo>
                  <a:pt x="36449" y="128015"/>
                </a:lnTo>
                <a:lnTo>
                  <a:pt x="501142" y="128015"/>
                </a:lnTo>
                <a:lnTo>
                  <a:pt x="505332" y="123723"/>
                </a:lnTo>
                <a:lnTo>
                  <a:pt x="505332" y="113118"/>
                </a:lnTo>
                <a:lnTo>
                  <a:pt x="501142" y="108826"/>
                </a:lnTo>
                <a:lnTo>
                  <a:pt x="26924" y="108826"/>
                </a:lnTo>
                <a:lnTo>
                  <a:pt x="19176" y="101091"/>
                </a:lnTo>
                <a:lnTo>
                  <a:pt x="19176" y="26923"/>
                </a:lnTo>
                <a:lnTo>
                  <a:pt x="26924" y="19176"/>
                </a:lnTo>
                <a:lnTo>
                  <a:pt x="625990" y="19176"/>
                </a:lnTo>
                <a:lnTo>
                  <a:pt x="620236" y="10683"/>
                </a:lnTo>
                <a:lnTo>
                  <a:pt x="608647" y="2871"/>
                </a:lnTo>
                <a:lnTo>
                  <a:pt x="594487" y="0"/>
                </a:lnTo>
                <a:close/>
              </a:path>
              <a:path w="631189" h="128270">
                <a:moveTo>
                  <a:pt x="625990" y="19176"/>
                </a:moveTo>
                <a:lnTo>
                  <a:pt x="604012" y="19176"/>
                </a:lnTo>
                <a:lnTo>
                  <a:pt x="611759" y="26923"/>
                </a:lnTo>
                <a:lnTo>
                  <a:pt x="611759" y="101091"/>
                </a:lnTo>
                <a:lnTo>
                  <a:pt x="604012" y="108826"/>
                </a:lnTo>
                <a:lnTo>
                  <a:pt x="544322" y="108826"/>
                </a:lnTo>
                <a:lnTo>
                  <a:pt x="540004" y="113118"/>
                </a:lnTo>
                <a:lnTo>
                  <a:pt x="540004" y="123723"/>
                </a:lnTo>
                <a:lnTo>
                  <a:pt x="544322" y="128015"/>
                </a:lnTo>
                <a:lnTo>
                  <a:pt x="594487" y="128015"/>
                </a:lnTo>
                <a:lnTo>
                  <a:pt x="608647" y="125148"/>
                </a:lnTo>
                <a:lnTo>
                  <a:pt x="620236" y="117314"/>
                </a:lnTo>
                <a:lnTo>
                  <a:pt x="628062" y="105668"/>
                </a:lnTo>
                <a:lnTo>
                  <a:pt x="630936" y="91363"/>
                </a:lnTo>
                <a:lnTo>
                  <a:pt x="630936" y="36321"/>
                </a:lnTo>
                <a:lnTo>
                  <a:pt x="628062" y="22234"/>
                </a:lnTo>
                <a:lnTo>
                  <a:pt x="625990" y="19176"/>
                </a:lnTo>
                <a:close/>
              </a:path>
            </a:pathLst>
          </a:custGeom>
          <a:solidFill>
            <a:srgbClr val="585858"/>
          </a:solidFill>
        </p:spPr>
        <p:txBody>
          <a:bodyPr wrap="square" lIns="0" tIns="0" rIns="0" bIns="0" rtlCol="0"/>
          <a:lstStyle/>
          <a:p/>
        </p:txBody>
      </p:sp>
      <p:sp>
        <p:nvSpPr>
          <p:cNvPr id="62" name="object 62"/>
          <p:cNvSpPr/>
          <p:nvPr/>
        </p:nvSpPr>
        <p:spPr>
          <a:xfrm>
            <a:off x="1770126" y="5545073"/>
            <a:ext cx="631190" cy="128270"/>
          </a:xfrm>
          <a:custGeom>
            <a:avLst/>
            <a:gdLst/>
            <a:ahLst/>
            <a:cxnLst/>
            <a:rect l="l" t="t" r="r" b="b"/>
            <a:pathLst>
              <a:path w="631189" h="128270">
                <a:moveTo>
                  <a:pt x="594487" y="128015"/>
                </a:moveTo>
                <a:lnTo>
                  <a:pt x="549529" y="128015"/>
                </a:lnTo>
                <a:lnTo>
                  <a:pt x="544322" y="128015"/>
                </a:lnTo>
                <a:lnTo>
                  <a:pt x="540004" y="123723"/>
                </a:lnTo>
                <a:lnTo>
                  <a:pt x="540004" y="118275"/>
                </a:lnTo>
                <a:lnTo>
                  <a:pt x="540004" y="113118"/>
                </a:lnTo>
                <a:lnTo>
                  <a:pt x="544322" y="108826"/>
                </a:lnTo>
                <a:lnTo>
                  <a:pt x="549529" y="108826"/>
                </a:lnTo>
                <a:lnTo>
                  <a:pt x="594487" y="108826"/>
                </a:lnTo>
                <a:lnTo>
                  <a:pt x="604012" y="108826"/>
                </a:lnTo>
                <a:lnTo>
                  <a:pt x="611759" y="101091"/>
                </a:lnTo>
                <a:lnTo>
                  <a:pt x="611759" y="91363"/>
                </a:lnTo>
                <a:lnTo>
                  <a:pt x="611759" y="36321"/>
                </a:lnTo>
                <a:lnTo>
                  <a:pt x="611759" y="26923"/>
                </a:lnTo>
                <a:lnTo>
                  <a:pt x="604012" y="19176"/>
                </a:lnTo>
                <a:lnTo>
                  <a:pt x="594487" y="19176"/>
                </a:lnTo>
                <a:lnTo>
                  <a:pt x="36449" y="19176"/>
                </a:lnTo>
                <a:lnTo>
                  <a:pt x="26924" y="19176"/>
                </a:lnTo>
                <a:lnTo>
                  <a:pt x="19176" y="26923"/>
                </a:lnTo>
                <a:lnTo>
                  <a:pt x="19176" y="36321"/>
                </a:lnTo>
                <a:lnTo>
                  <a:pt x="19176" y="91363"/>
                </a:lnTo>
                <a:lnTo>
                  <a:pt x="19176" y="101091"/>
                </a:lnTo>
                <a:lnTo>
                  <a:pt x="26924" y="108826"/>
                </a:lnTo>
                <a:lnTo>
                  <a:pt x="36449" y="108826"/>
                </a:lnTo>
                <a:lnTo>
                  <a:pt x="495681" y="108826"/>
                </a:lnTo>
                <a:lnTo>
                  <a:pt x="501142" y="108826"/>
                </a:lnTo>
                <a:lnTo>
                  <a:pt x="505332" y="113118"/>
                </a:lnTo>
                <a:lnTo>
                  <a:pt x="505332" y="118275"/>
                </a:lnTo>
                <a:lnTo>
                  <a:pt x="505332" y="123723"/>
                </a:lnTo>
                <a:lnTo>
                  <a:pt x="501142" y="128015"/>
                </a:lnTo>
                <a:lnTo>
                  <a:pt x="495681" y="128015"/>
                </a:lnTo>
                <a:lnTo>
                  <a:pt x="36449" y="128015"/>
                </a:lnTo>
                <a:lnTo>
                  <a:pt x="22288" y="125148"/>
                </a:lnTo>
                <a:lnTo>
                  <a:pt x="10699" y="117314"/>
                </a:lnTo>
                <a:lnTo>
                  <a:pt x="2873" y="105668"/>
                </a:lnTo>
                <a:lnTo>
                  <a:pt x="0" y="91363"/>
                </a:lnTo>
                <a:lnTo>
                  <a:pt x="0" y="36321"/>
                </a:lnTo>
                <a:lnTo>
                  <a:pt x="2873" y="22234"/>
                </a:lnTo>
                <a:lnTo>
                  <a:pt x="10699" y="10683"/>
                </a:lnTo>
                <a:lnTo>
                  <a:pt x="22288" y="2871"/>
                </a:lnTo>
                <a:lnTo>
                  <a:pt x="36449" y="0"/>
                </a:lnTo>
                <a:lnTo>
                  <a:pt x="594487" y="0"/>
                </a:lnTo>
                <a:lnTo>
                  <a:pt x="608647" y="2871"/>
                </a:lnTo>
                <a:lnTo>
                  <a:pt x="620236" y="10683"/>
                </a:lnTo>
                <a:lnTo>
                  <a:pt x="628062" y="22234"/>
                </a:lnTo>
                <a:lnTo>
                  <a:pt x="630936" y="36321"/>
                </a:lnTo>
                <a:lnTo>
                  <a:pt x="630936" y="91363"/>
                </a:lnTo>
                <a:lnTo>
                  <a:pt x="628062" y="105668"/>
                </a:lnTo>
                <a:lnTo>
                  <a:pt x="620236" y="117314"/>
                </a:lnTo>
                <a:lnTo>
                  <a:pt x="608647" y="125148"/>
                </a:lnTo>
                <a:lnTo>
                  <a:pt x="594487" y="128015"/>
                </a:lnTo>
                <a:close/>
              </a:path>
            </a:pathLst>
          </a:custGeom>
          <a:ln w="3175">
            <a:solidFill>
              <a:srgbClr val="D9D9D9"/>
            </a:solidFill>
          </a:ln>
        </p:spPr>
        <p:txBody>
          <a:bodyPr wrap="square" lIns="0" tIns="0" rIns="0" bIns="0" rtlCol="0"/>
          <a:lstStyle/>
          <a:p/>
        </p:txBody>
      </p:sp>
      <p:sp>
        <p:nvSpPr>
          <p:cNvPr id="63" name="object 63"/>
          <p:cNvSpPr/>
          <p:nvPr/>
        </p:nvSpPr>
        <p:spPr>
          <a:xfrm>
            <a:off x="1831085" y="5587746"/>
            <a:ext cx="47625" cy="35560"/>
          </a:xfrm>
          <a:custGeom>
            <a:avLst/>
            <a:gdLst/>
            <a:ahLst/>
            <a:cxnLst/>
            <a:rect l="l" t="t" r="r" b="b"/>
            <a:pathLst>
              <a:path w="47625" h="35560">
                <a:moveTo>
                  <a:pt x="47243" y="10833"/>
                </a:moveTo>
                <a:lnTo>
                  <a:pt x="0" y="10833"/>
                </a:lnTo>
                <a:lnTo>
                  <a:pt x="0" y="35051"/>
                </a:lnTo>
                <a:lnTo>
                  <a:pt x="47243" y="35051"/>
                </a:lnTo>
                <a:lnTo>
                  <a:pt x="47243" y="10833"/>
                </a:lnTo>
                <a:close/>
              </a:path>
              <a:path w="47625" h="35560">
                <a:moveTo>
                  <a:pt x="36956" y="0"/>
                </a:moveTo>
                <a:lnTo>
                  <a:pt x="10540" y="0"/>
                </a:lnTo>
                <a:lnTo>
                  <a:pt x="10540" y="10833"/>
                </a:lnTo>
                <a:lnTo>
                  <a:pt x="36956" y="10833"/>
                </a:lnTo>
                <a:lnTo>
                  <a:pt x="36956" y="0"/>
                </a:lnTo>
                <a:close/>
              </a:path>
            </a:pathLst>
          </a:custGeom>
          <a:solidFill>
            <a:srgbClr val="585858"/>
          </a:solidFill>
        </p:spPr>
        <p:txBody>
          <a:bodyPr wrap="square" lIns="0" tIns="0" rIns="0" bIns="0" rtlCol="0"/>
          <a:lstStyle/>
          <a:p/>
        </p:txBody>
      </p:sp>
      <p:sp>
        <p:nvSpPr>
          <p:cNvPr id="64" name="object 64"/>
          <p:cNvSpPr/>
          <p:nvPr/>
        </p:nvSpPr>
        <p:spPr>
          <a:xfrm>
            <a:off x="1831085" y="5587746"/>
            <a:ext cx="47625" cy="35560"/>
          </a:xfrm>
          <a:custGeom>
            <a:avLst/>
            <a:gdLst/>
            <a:ahLst/>
            <a:cxnLst/>
            <a:rect l="l" t="t" r="r" b="b"/>
            <a:pathLst>
              <a:path w="47625" h="35560">
                <a:moveTo>
                  <a:pt x="0" y="35051"/>
                </a:moveTo>
                <a:lnTo>
                  <a:pt x="47243" y="35051"/>
                </a:lnTo>
                <a:lnTo>
                  <a:pt x="47243" y="10833"/>
                </a:lnTo>
                <a:lnTo>
                  <a:pt x="36956" y="10833"/>
                </a:lnTo>
                <a:lnTo>
                  <a:pt x="36956" y="0"/>
                </a:lnTo>
                <a:lnTo>
                  <a:pt x="10540" y="0"/>
                </a:lnTo>
                <a:lnTo>
                  <a:pt x="10540" y="10833"/>
                </a:lnTo>
                <a:lnTo>
                  <a:pt x="0" y="10833"/>
                </a:lnTo>
                <a:lnTo>
                  <a:pt x="0" y="35051"/>
                </a:lnTo>
                <a:close/>
              </a:path>
            </a:pathLst>
          </a:custGeom>
          <a:ln w="3175">
            <a:solidFill>
              <a:srgbClr val="D9D9D9"/>
            </a:solidFill>
          </a:ln>
        </p:spPr>
        <p:txBody>
          <a:bodyPr wrap="square" lIns="0" tIns="0" rIns="0" bIns="0" rtlCol="0"/>
          <a:lstStyle/>
          <a:p/>
        </p:txBody>
      </p:sp>
      <p:sp>
        <p:nvSpPr>
          <p:cNvPr id="65" name="object 65"/>
          <p:cNvSpPr/>
          <p:nvPr/>
        </p:nvSpPr>
        <p:spPr>
          <a:xfrm>
            <a:off x="1901189" y="5587746"/>
            <a:ext cx="45720" cy="35560"/>
          </a:xfrm>
          <a:custGeom>
            <a:avLst/>
            <a:gdLst/>
            <a:ahLst/>
            <a:cxnLst/>
            <a:rect l="l" t="t" r="r" b="b"/>
            <a:pathLst>
              <a:path w="45719" h="35560">
                <a:moveTo>
                  <a:pt x="45720" y="10833"/>
                </a:moveTo>
                <a:lnTo>
                  <a:pt x="0" y="10833"/>
                </a:lnTo>
                <a:lnTo>
                  <a:pt x="0" y="35051"/>
                </a:lnTo>
                <a:lnTo>
                  <a:pt x="45720" y="35051"/>
                </a:lnTo>
                <a:lnTo>
                  <a:pt x="45720" y="10833"/>
                </a:lnTo>
                <a:close/>
              </a:path>
              <a:path w="45719" h="35560">
                <a:moveTo>
                  <a:pt x="35814" y="0"/>
                </a:moveTo>
                <a:lnTo>
                  <a:pt x="9906" y="0"/>
                </a:lnTo>
                <a:lnTo>
                  <a:pt x="9906" y="10833"/>
                </a:lnTo>
                <a:lnTo>
                  <a:pt x="35814" y="10833"/>
                </a:lnTo>
                <a:lnTo>
                  <a:pt x="35814" y="0"/>
                </a:lnTo>
                <a:close/>
              </a:path>
            </a:pathLst>
          </a:custGeom>
          <a:solidFill>
            <a:srgbClr val="585858"/>
          </a:solidFill>
        </p:spPr>
        <p:txBody>
          <a:bodyPr wrap="square" lIns="0" tIns="0" rIns="0" bIns="0" rtlCol="0"/>
          <a:lstStyle/>
          <a:p/>
        </p:txBody>
      </p:sp>
      <p:sp>
        <p:nvSpPr>
          <p:cNvPr id="66" name="object 66"/>
          <p:cNvSpPr/>
          <p:nvPr/>
        </p:nvSpPr>
        <p:spPr>
          <a:xfrm>
            <a:off x="1901189" y="5587746"/>
            <a:ext cx="45720" cy="35560"/>
          </a:xfrm>
          <a:custGeom>
            <a:avLst/>
            <a:gdLst/>
            <a:ahLst/>
            <a:cxnLst/>
            <a:rect l="l" t="t" r="r" b="b"/>
            <a:pathLst>
              <a:path w="45719" h="35560">
                <a:moveTo>
                  <a:pt x="0" y="35051"/>
                </a:moveTo>
                <a:lnTo>
                  <a:pt x="45720" y="35051"/>
                </a:lnTo>
                <a:lnTo>
                  <a:pt x="45720" y="10833"/>
                </a:lnTo>
                <a:lnTo>
                  <a:pt x="35814" y="10833"/>
                </a:lnTo>
                <a:lnTo>
                  <a:pt x="35814" y="0"/>
                </a:lnTo>
                <a:lnTo>
                  <a:pt x="9906" y="0"/>
                </a:lnTo>
                <a:lnTo>
                  <a:pt x="9906" y="10833"/>
                </a:lnTo>
                <a:lnTo>
                  <a:pt x="0" y="10833"/>
                </a:lnTo>
                <a:lnTo>
                  <a:pt x="0" y="35051"/>
                </a:lnTo>
                <a:close/>
              </a:path>
            </a:pathLst>
          </a:custGeom>
          <a:ln w="3175">
            <a:solidFill>
              <a:srgbClr val="D9D9D9"/>
            </a:solidFill>
          </a:ln>
        </p:spPr>
        <p:txBody>
          <a:bodyPr wrap="square" lIns="0" tIns="0" rIns="0" bIns="0" rtlCol="0"/>
          <a:lstStyle/>
          <a:p/>
        </p:txBody>
      </p:sp>
      <p:sp>
        <p:nvSpPr>
          <p:cNvPr id="67" name="object 67"/>
          <p:cNvSpPr/>
          <p:nvPr/>
        </p:nvSpPr>
        <p:spPr>
          <a:xfrm>
            <a:off x="1969770" y="5587746"/>
            <a:ext cx="47625" cy="35560"/>
          </a:xfrm>
          <a:custGeom>
            <a:avLst/>
            <a:gdLst/>
            <a:ahLst/>
            <a:cxnLst/>
            <a:rect l="l" t="t" r="r" b="b"/>
            <a:pathLst>
              <a:path w="47625" h="35560">
                <a:moveTo>
                  <a:pt x="47243" y="10833"/>
                </a:moveTo>
                <a:lnTo>
                  <a:pt x="0" y="10833"/>
                </a:lnTo>
                <a:lnTo>
                  <a:pt x="0" y="35051"/>
                </a:lnTo>
                <a:lnTo>
                  <a:pt x="47243" y="35051"/>
                </a:lnTo>
                <a:lnTo>
                  <a:pt x="47243" y="10833"/>
                </a:lnTo>
                <a:close/>
              </a:path>
              <a:path w="47625" h="35560">
                <a:moveTo>
                  <a:pt x="36956" y="0"/>
                </a:moveTo>
                <a:lnTo>
                  <a:pt x="10287" y="0"/>
                </a:lnTo>
                <a:lnTo>
                  <a:pt x="10287" y="10833"/>
                </a:lnTo>
                <a:lnTo>
                  <a:pt x="36956" y="10833"/>
                </a:lnTo>
                <a:lnTo>
                  <a:pt x="36956" y="0"/>
                </a:lnTo>
                <a:close/>
              </a:path>
            </a:pathLst>
          </a:custGeom>
          <a:solidFill>
            <a:srgbClr val="585858"/>
          </a:solidFill>
        </p:spPr>
        <p:txBody>
          <a:bodyPr wrap="square" lIns="0" tIns="0" rIns="0" bIns="0" rtlCol="0"/>
          <a:lstStyle/>
          <a:p/>
        </p:txBody>
      </p:sp>
      <p:sp>
        <p:nvSpPr>
          <p:cNvPr id="68" name="object 68"/>
          <p:cNvSpPr/>
          <p:nvPr/>
        </p:nvSpPr>
        <p:spPr>
          <a:xfrm>
            <a:off x="1969770" y="5587746"/>
            <a:ext cx="47625" cy="35560"/>
          </a:xfrm>
          <a:custGeom>
            <a:avLst/>
            <a:gdLst/>
            <a:ahLst/>
            <a:cxnLst/>
            <a:rect l="l" t="t" r="r" b="b"/>
            <a:pathLst>
              <a:path w="47625" h="35560">
                <a:moveTo>
                  <a:pt x="0" y="35051"/>
                </a:moveTo>
                <a:lnTo>
                  <a:pt x="47243" y="35051"/>
                </a:lnTo>
                <a:lnTo>
                  <a:pt x="47243" y="10833"/>
                </a:lnTo>
                <a:lnTo>
                  <a:pt x="36956" y="10833"/>
                </a:lnTo>
                <a:lnTo>
                  <a:pt x="36956" y="0"/>
                </a:lnTo>
                <a:lnTo>
                  <a:pt x="10287" y="0"/>
                </a:lnTo>
                <a:lnTo>
                  <a:pt x="10287" y="10833"/>
                </a:lnTo>
                <a:lnTo>
                  <a:pt x="0" y="10833"/>
                </a:lnTo>
                <a:lnTo>
                  <a:pt x="0" y="35051"/>
                </a:lnTo>
                <a:close/>
              </a:path>
            </a:pathLst>
          </a:custGeom>
          <a:ln w="3175">
            <a:solidFill>
              <a:srgbClr val="D9D9D9"/>
            </a:solidFill>
          </a:ln>
        </p:spPr>
        <p:txBody>
          <a:bodyPr wrap="square" lIns="0" tIns="0" rIns="0" bIns="0" rtlCol="0"/>
          <a:lstStyle/>
          <a:p/>
        </p:txBody>
      </p:sp>
      <p:sp>
        <p:nvSpPr>
          <p:cNvPr id="69" name="object 69"/>
          <p:cNvSpPr/>
          <p:nvPr/>
        </p:nvSpPr>
        <p:spPr>
          <a:xfrm>
            <a:off x="2039873" y="5587746"/>
            <a:ext cx="45720" cy="35560"/>
          </a:xfrm>
          <a:custGeom>
            <a:avLst/>
            <a:gdLst/>
            <a:ahLst/>
            <a:cxnLst/>
            <a:rect l="l" t="t" r="r" b="b"/>
            <a:pathLst>
              <a:path w="45719" h="35560">
                <a:moveTo>
                  <a:pt x="45719" y="10833"/>
                </a:moveTo>
                <a:lnTo>
                  <a:pt x="0" y="10833"/>
                </a:lnTo>
                <a:lnTo>
                  <a:pt x="0" y="35051"/>
                </a:lnTo>
                <a:lnTo>
                  <a:pt x="45719" y="35051"/>
                </a:lnTo>
                <a:lnTo>
                  <a:pt x="45719" y="10833"/>
                </a:lnTo>
                <a:close/>
              </a:path>
              <a:path w="45719" h="35560">
                <a:moveTo>
                  <a:pt x="35813" y="0"/>
                </a:moveTo>
                <a:lnTo>
                  <a:pt x="9906" y="0"/>
                </a:lnTo>
                <a:lnTo>
                  <a:pt x="9906" y="10833"/>
                </a:lnTo>
                <a:lnTo>
                  <a:pt x="35813" y="10833"/>
                </a:lnTo>
                <a:lnTo>
                  <a:pt x="35813" y="0"/>
                </a:lnTo>
                <a:close/>
              </a:path>
            </a:pathLst>
          </a:custGeom>
          <a:solidFill>
            <a:srgbClr val="585858"/>
          </a:solidFill>
        </p:spPr>
        <p:txBody>
          <a:bodyPr wrap="square" lIns="0" tIns="0" rIns="0" bIns="0" rtlCol="0"/>
          <a:lstStyle/>
          <a:p/>
        </p:txBody>
      </p:sp>
      <p:sp>
        <p:nvSpPr>
          <p:cNvPr id="70" name="object 70"/>
          <p:cNvSpPr/>
          <p:nvPr/>
        </p:nvSpPr>
        <p:spPr>
          <a:xfrm>
            <a:off x="2039873" y="5587746"/>
            <a:ext cx="45720" cy="35560"/>
          </a:xfrm>
          <a:custGeom>
            <a:avLst/>
            <a:gdLst/>
            <a:ahLst/>
            <a:cxnLst/>
            <a:rect l="l" t="t" r="r" b="b"/>
            <a:pathLst>
              <a:path w="45719" h="35560">
                <a:moveTo>
                  <a:pt x="0" y="35051"/>
                </a:moveTo>
                <a:lnTo>
                  <a:pt x="45719" y="35051"/>
                </a:lnTo>
                <a:lnTo>
                  <a:pt x="45719" y="10833"/>
                </a:lnTo>
                <a:lnTo>
                  <a:pt x="35813" y="10833"/>
                </a:lnTo>
                <a:lnTo>
                  <a:pt x="35813" y="0"/>
                </a:lnTo>
                <a:lnTo>
                  <a:pt x="9906" y="0"/>
                </a:lnTo>
                <a:lnTo>
                  <a:pt x="9906" y="10833"/>
                </a:lnTo>
                <a:lnTo>
                  <a:pt x="0" y="10833"/>
                </a:lnTo>
                <a:lnTo>
                  <a:pt x="0" y="35051"/>
                </a:lnTo>
                <a:close/>
              </a:path>
            </a:pathLst>
          </a:custGeom>
          <a:ln w="3175">
            <a:solidFill>
              <a:srgbClr val="D9D9D9"/>
            </a:solidFill>
          </a:ln>
        </p:spPr>
        <p:txBody>
          <a:bodyPr wrap="square" lIns="0" tIns="0" rIns="0" bIns="0" rtlCol="0"/>
          <a:lstStyle/>
          <a:p/>
        </p:txBody>
      </p:sp>
      <p:sp>
        <p:nvSpPr>
          <p:cNvPr id="71" name="object 71"/>
          <p:cNvSpPr/>
          <p:nvPr/>
        </p:nvSpPr>
        <p:spPr>
          <a:xfrm>
            <a:off x="2108454" y="5587746"/>
            <a:ext cx="45720" cy="35560"/>
          </a:xfrm>
          <a:custGeom>
            <a:avLst/>
            <a:gdLst/>
            <a:ahLst/>
            <a:cxnLst/>
            <a:rect l="l" t="t" r="r" b="b"/>
            <a:pathLst>
              <a:path w="45719" h="35560">
                <a:moveTo>
                  <a:pt x="45719" y="10833"/>
                </a:moveTo>
                <a:lnTo>
                  <a:pt x="0" y="10833"/>
                </a:lnTo>
                <a:lnTo>
                  <a:pt x="0" y="35051"/>
                </a:lnTo>
                <a:lnTo>
                  <a:pt x="45719" y="35051"/>
                </a:lnTo>
                <a:lnTo>
                  <a:pt x="45719" y="10833"/>
                </a:lnTo>
                <a:close/>
              </a:path>
              <a:path w="45719" h="35560">
                <a:moveTo>
                  <a:pt x="35559" y="0"/>
                </a:moveTo>
                <a:lnTo>
                  <a:pt x="9906" y="0"/>
                </a:lnTo>
                <a:lnTo>
                  <a:pt x="9906" y="10833"/>
                </a:lnTo>
                <a:lnTo>
                  <a:pt x="35559" y="10833"/>
                </a:lnTo>
                <a:lnTo>
                  <a:pt x="35559" y="0"/>
                </a:lnTo>
                <a:close/>
              </a:path>
            </a:pathLst>
          </a:custGeom>
          <a:solidFill>
            <a:srgbClr val="585858"/>
          </a:solidFill>
        </p:spPr>
        <p:txBody>
          <a:bodyPr wrap="square" lIns="0" tIns="0" rIns="0" bIns="0" rtlCol="0"/>
          <a:lstStyle/>
          <a:p/>
        </p:txBody>
      </p:sp>
      <p:sp>
        <p:nvSpPr>
          <p:cNvPr id="72" name="object 72"/>
          <p:cNvSpPr/>
          <p:nvPr/>
        </p:nvSpPr>
        <p:spPr>
          <a:xfrm>
            <a:off x="2108454" y="5587746"/>
            <a:ext cx="45720" cy="35560"/>
          </a:xfrm>
          <a:custGeom>
            <a:avLst/>
            <a:gdLst/>
            <a:ahLst/>
            <a:cxnLst/>
            <a:rect l="l" t="t" r="r" b="b"/>
            <a:pathLst>
              <a:path w="45719" h="35560">
                <a:moveTo>
                  <a:pt x="0" y="35051"/>
                </a:moveTo>
                <a:lnTo>
                  <a:pt x="45719" y="35051"/>
                </a:lnTo>
                <a:lnTo>
                  <a:pt x="45719" y="10833"/>
                </a:lnTo>
                <a:lnTo>
                  <a:pt x="35559" y="10833"/>
                </a:lnTo>
                <a:lnTo>
                  <a:pt x="35559" y="0"/>
                </a:lnTo>
                <a:lnTo>
                  <a:pt x="9906" y="0"/>
                </a:lnTo>
                <a:lnTo>
                  <a:pt x="9906" y="10833"/>
                </a:lnTo>
                <a:lnTo>
                  <a:pt x="0" y="10833"/>
                </a:lnTo>
                <a:lnTo>
                  <a:pt x="0" y="35051"/>
                </a:lnTo>
                <a:close/>
              </a:path>
            </a:pathLst>
          </a:custGeom>
          <a:ln w="3175">
            <a:solidFill>
              <a:srgbClr val="D9D9D9"/>
            </a:solidFill>
          </a:ln>
        </p:spPr>
        <p:txBody>
          <a:bodyPr wrap="square" lIns="0" tIns="0" rIns="0" bIns="0" rtlCol="0"/>
          <a:lstStyle/>
          <a:p/>
        </p:txBody>
      </p:sp>
      <p:sp>
        <p:nvSpPr>
          <p:cNvPr id="73" name="object 73"/>
          <p:cNvSpPr/>
          <p:nvPr/>
        </p:nvSpPr>
        <p:spPr>
          <a:xfrm>
            <a:off x="2227960" y="5579236"/>
            <a:ext cx="117601" cy="105409"/>
          </a:xfrm>
          <a:prstGeom prst="rect">
            <a:avLst/>
          </a:prstGeom>
          <a:blipFill>
            <a:blip r:embed="rId6" cstate="print"/>
            <a:stretch>
              <a:fillRect/>
            </a:stretch>
          </a:blipFill>
        </p:spPr>
        <p:txBody>
          <a:bodyPr wrap="square" lIns="0" tIns="0" rIns="0" bIns="0" rtlCol="0"/>
          <a:lstStyle/>
          <a:p/>
        </p:txBody>
      </p:sp>
      <p:sp>
        <p:nvSpPr>
          <p:cNvPr id="74" name="object 74"/>
          <p:cNvSpPr/>
          <p:nvPr/>
        </p:nvSpPr>
        <p:spPr>
          <a:xfrm>
            <a:off x="2591561" y="5545073"/>
            <a:ext cx="631190" cy="128270"/>
          </a:xfrm>
          <a:custGeom>
            <a:avLst/>
            <a:gdLst/>
            <a:ahLst/>
            <a:cxnLst/>
            <a:rect l="l" t="t" r="r" b="b"/>
            <a:pathLst>
              <a:path w="631189" h="128270">
                <a:moveTo>
                  <a:pt x="594487" y="0"/>
                </a:moveTo>
                <a:lnTo>
                  <a:pt x="36449" y="0"/>
                </a:lnTo>
                <a:lnTo>
                  <a:pt x="22288" y="2871"/>
                </a:lnTo>
                <a:lnTo>
                  <a:pt x="10699" y="10683"/>
                </a:lnTo>
                <a:lnTo>
                  <a:pt x="2873" y="22234"/>
                </a:lnTo>
                <a:lnTo>
                  <a:pt x="0" y="36321"/>
                </a:lnTo>
                <a:lnTo>
                  <a:pt x="0" y="91363"/>
                </a:lnTo>
                <a:lnTo>
                  <a:pt x="2873" y="105668"/>
                </a:lnTo>
                <a:lnTo>
                  <a:pt x="10699" y="117314"/>
                </a:lnTo>
                <a:lnTo>
                  <a:pt x="22288" y="125148"/>
                </a:lnTo>
                <a:lnTo>
                  <a:pt x="36449" y="128015"/>
                </a:lnTo>
                <a:lnTo>
                  <a:pt x="501142" y="128015"/>
                </a:lnTo>
                <a:lnTo>
                  <a:pt x="505332" y="123723"/>
                </a:lnTo>
                <a:lnTo>
                  <a:pt x="505332" y="113118"/>
                </a:lnTo>
                <a:lnTo>
                  <a:pt x="501142" y="108826"/>
                </a:lnTo>
                <a:lnTo>
                  <a:pt x="26924" y="108826"/>
                </a:lnTo>
                <a:lnTo>
                  <a:pt x="19176" y="101091"/>
                </a:lnTo>
                <a:lnTo>
                  <a:pt x="19176" y="26923"/>
                </a:lnTo>
                <a:lnTo>
                  <a:pt x="26924" y="19176"/>
                </a:lnTo>
                <a:lnTo>
                  <a:pt x="625990" y="19176"/>
                </a:lnTo>
                <a:lnTo>
                  <a:pt x="620236" y="10683"/>
                </a:lnTo>
                <a:lnTo>
                  <a:pt x="608647" y="2871"/>
                </a:lnTo>
                <a:lnTo>
                  <a:pt x="594487" y="0"/>
                </a:lnTo>
                <a:close/>
              </a:path>
              <a:path w="631189" h="128270">
                <a:moveTo>
                  <a:pt x="625990" y="19176"/>
                </a:moveTo>
                <a:lnTo>
                  <a:pt x="604012" y="19176"/>
                </a:lnTo>
                <a:lnTo>
                  <a:pt x="611758" y="26923"/>
                </a:lnTo>
                <a:lnTo>
                  <a:pt x="611758" y="101091"/>
                </a:lnTo>
                <a:lnTo>
                  <a:pt x="604012" y="108826"/>
                </a:lnTo>
                <a:lnTo>
                  <a:pt x="544321" y="108826"/>
                </a:lnTo>
                <a:lnTo>
                  <a:pt x="540004" y="113118"/>
                </a:lnTo>
                <a:lnTo>
                  <a:pt x="540004" y="123723"/>
                </a:lnTo>
                <a:lnTo>
                  <a:pt x="544321" y="128015"/>
                </a:lnTo>
                <a:lnTo>
                  <a:pt x="594487" y="128015"/>
                </a:lnTo>
                <a:lnTo>
                  <a:pt x="608647" y="125148"/>
                </a:lnTo>
                <a:lnTo>
                  <a:pt x="620236" y="117314"/>
                </a:lnTo>
                <a:lnTo>
                  <a:pt x="628062" y="105668"/>
                </a:lnTo>
                <a:lnTo>
                  <a:pt x="630936" y="91363"/>
                </a:lnTo>
                <a:lnTo>
                  <a:pt x="630936" y="36321"/>
                </a:lnTo>
                <a:lnTo>
                  <a:pt x="628062" y="22234"/>
                </a:lnTo>
                <a:lnTo>
                  <a:pt x="625990" y="19176"/>
                </a:lnTo>
                <a:close/>
              </a:path>
            </a:pathLst>
          </a:custGeom>
          <a:solidFill>
            <a:srgbClr val="585858"/>
          </a:solidFill>
        </p:spPr>
        <p:txBody>
          <a:bodyPr wrap="square" lIns="0" tIns="0" rIns="0" bIns="0" rtlCol="0"/>
          <a:lstStyle/>
          <a:p/>
        </p:txBody>
      </p:sp>
      <p:sp>
        <p:nvSpPr>
          <p:cNvPr id="75" name="object 75"/>
          <p:cNvSpPr/>
          <p:nvPr/>
        </p:nvSpPr>
        <p:spPr>
          <a:xfrm>
            <a:off x="2591561" y="5545073"/>
            <a:ext cx="631190" cy="128270"/>
          </a:xfrm>
          <a:custGeom>
            <a:avLst/>
            <a:gdLst/>
            <a:ahLst/>
            <a:cxnLst/>
            <a:rect l="l" t="t" r="r" b="b"/>
            <a:pathLst>
              <a:path w="631189" h="128270">
                <a:moveTo>
                  <a:pt x="594487" y="128015"/>
                </a:moveTo>
                <a:lnTo>
                  <a:pt x="549529" y="128015"/>
                </a:lnTo>
                <a:lnTo>
                  <a:pt x="544321" y="128015"/>
                </a:lnTo>
                <a:lnTo>
                  <a:pt x="540004" y="123723"/>
                </a:lnTo>
                <a:lnTo>
                  <a:pt x="540004" y="118275"/>
                </a:lnTo>
                <a:lnTo>
                  <a:pt x="540004" y="113118"/>
                </a:lnTo>
                <a:lnTo>
                  <a:pt x="544321" y="108826"/>
                </a:lnTo>
                <a:lnTo>
                  <a:pt x="549529" y="108826"/>
                </a:lnTo>
                <a:lnTo>
                  <a:pt x="594487" y="108826"/>
                </a:lnTo>
                <a:lnTo>
                  <a:pt x="604012" y="108826"/>
                </a:lnTo>
                <a:lnTo>
                  <a:pt x="611758" y="101091"/>
                </a:lnTo>
                <a:lnTo>
                  <a:pt x="611758" y="91363"/>
                </a:lnTo>
                <a:lnTo>
                  <a:pt x="611758" y="36321"/>
                </a:lnTo>
                <a:lnTo>
                  <a:pt x="611758" y="26923"/>
                </a:lnTo>
                <a:lnTo>
                  <a:pt x="604012" y="19176"/>
                </a:lnTo>
                <a:lnTo>
                  <a:pt x="594487" y="19176"/>
                </a:lnTo>
                <a:lnTo>
                  <a:pt x="36449" y="19176"/>
                </a:lnTo>
                <a:lnTo>
                  <a:pt x="26924" y="19176"/>
                </a:lnTo>
                <a:lnTo>
                  <a:pt x="19176" y="26923"/>
                </a:lnTo>
                <a:lnTo>
                  <a:pt x="19176" y="36321"/>
                </a:lnTo>
                <a:lnTo>
                  <a:pt x="19176" y="91363"/>
                </a:lnTo>
                <a:lnTo>
                  <a:pt x="19176" y="101091"/>
                </a:lnTo>
                <a:lnTo>
                  <a:pt x="26924" y="108826"/>
                </a:lnTo>
                <a:lnTo>
                  <a:pt x="36449" y="108826"/>
                </a:lnTo>
                <a:lnTo>
                  <a:pt x="495681" y="108826"/>
                </a:lnTo>
                <a:lnTo>
                  <a:pt x="501142" y="108826"/>
                </a:lnTo>
                <a:lnTo>
                  <a:pt x="505332" y="113118"/>
                </a:lnTo>
                <a:lnTo>
                  <a:pt x="505332" y="118275"/>
                </a:lnTo>
                <a:lnTo>
                  <a:pt x="505332" y="123723"/>
                </a:lnTo>
                <a:lnTo>
                  <a:pt x="501142" y="128015"/>
                </a:lnTo>
                <a:lnTo>
                  <a:pt x="495681" y="128015"/>
                </a:lnTo>
                <a:lnTo>
                  <a:pt x="36449" y="128015"/>
                </a:lnTo>
                <a:lnTo>
                  <a:pt x="22288" y="125148"/>
                </a:lnTo>
                <a:lnTo>
                  <a:pt x="10699" y="117314"/>
                </a:lnTo>
                <a:lnTo>
                  <a:pt x="2873" y="105668"/>
                </a:lnTo>
                <a:lnTo>
                  <a:pt x="0" y="91363"/>
                </a:lnTo>
                <a:lnTo>
                  <a:pt x="0" y="36321"/>
                </a:lnTo>
                <a:lnTo>
                  <a:pt x="2873" y="22234"/>
                </a:lnTo>
                <a:lnTo>
                  <a:pt x="10699" y="10683"/>
                </a:lnTo>
                <a:lnTo>
                  <a:pt x="22288" y="2871"/>
                </a:lnTo>
                <a:lnTo>
                  <a:pt x="36449" y="0"/>
                </a:lnTo>
                <a:lnTo>
                  <a:pt x="594487" y="0"/>
                </a:lnTo>
                <a:lnTo>
                  <a:pt x="608647" y="2871"/>
                </a:lnTo>
                <a:lnTo>
                  <a:pt x="620236" y="10683"/>
                </a:lnTo>
                <a:lnTo>
                  <a:pt x="628062" y="22234"/>
                </a:lnTo>
                <a:lnTo>
                  <a:pt x="630936" y="36321"/>
                </a:lnTo>
                <a:lnTo>
                  <a:pt x="630936" y="91363"/>
                </a:lnTo>
                <a:lnTo>
                  <a:pt x="628062" y="105668"/>
                </a:lnTo>
                <a:lnTo>
                  <a:pt x="620236" y="117314"/>
                </a:lnTo>
                <a:lnTo>
                  <a:pt x="608647" y="125148"/>
                </a:lnTo>
                <a:lnTo>
                  <a:pt x="594487" y="128015"/>
                </a:lnTo>
                <a:close/>
              </a:path>
            </a:pathLst>
          </a:custGeom>
          <a:ln w="3175">
            <a:solidFill>
              <a:srgbClr val="D9D9D9"/>
            </a:solidFill>
          </a:ln>
        </p:spPr>
        <p:txBody>
          <a:bodyPr wrap="square" lIns="0" tIns="0" rIns="0" bIns="0" rtlCol="0"/>
          <a:lstStyle/>
          <a:p/>
        </p:txBody>
      </p:sp>
      <p:sp>
        <p:nvSpPr>
          <p:cNvPr id="76" name="object 76"/>
          <p:cNvSpPr/>
          <p:nvPr/>
        </p:nvSpPr>
        <p:spPr>
          <a:xfrm>
            <a:off x="2652522" y="5587746"/>
            <a:ext cx="45720" cy="35560"/>
          </a:xfrm>
          <a:custGeom>
            <a:avLst/>
            <a:gdLst/>
            <a:ahLst/>
            <a:cxnLst/>
            <a:rect l="l" t="t" r="r" b="b"/>
            <a:pathLst>
              <a:path w="45719" h="35560">
                <a:moveTo>
                  <a:pt x="45719" y="10833"/>
                </a:moveTo>
                <a:lnTo>
                  <a:pt x="0" y="10833"/>
                </a:lnTo>
                <a:lnTo>
                  <a:pt x="0" y="35051"/>
                </a:lnTo>
                <a:lnTo>
                  <a:pt x="45719" y="35051"/>
                </a:lnTo>
                <a:lnTo>
                  <a:pt x="45719" y="10833"/>
                </a:lnTo>
                <a:close/>
              </a:path>
              <a:path w="45719" h="35560">
                <a:moveTo>
                  <a:pt x="35813" y="0"/>
                </a:moveTo>
                <a:lnTo>
                  <a:pt x="10159" y="0"/>
                </a:lnTo>
                <a:lnTo>
                  <a:pt x="10159" y="10833"/>
                </a:lnTo>
                <a:lnTo>
                  <a:pt x="35813" y="10833"/>
                </a:lnTo>
                <a:lnTo>
                  <a:pt x="35813" y="0"/>
                </a:lnTo>
                <a:close/>
              </a:path>
            </a:pathLst>
          </a:custGeom>
          <a:solidFill>
            <a:srgbClr val="585858"/>
          </a:solidFill>
        </p:spPr>
        <p:txBody>
          <a:bodyPr wrap="square" lIns="0" tIns="0" rIns="0" bIns="0" rtlCol="0"/>
          <a:lstStyle/>
          <a:p/>
        </p:txBody>
      </p:sp>
      <p:sp>
        <p:nvSpPr>
          <p:cNvPr id="77" name="object 77"/>
          <p:cNvSpPr/>
          <p:nvPr/>
        </p:nvSpPr>
        <p:spPr>
          <a:xfrm>
            <a:off x="2652522" y="5587746"/>
            <a:ext cx="45720" cy="35560"/>
          </a:xfrm>
          <a:custGeom>
            <a:avLst/>
            <a:gdLst/>
            <a:ahLst/>
            <a:cxnLst/>
            <a:rect l="l" t="t" r="r" b="b"/>
            <a:pathLst>
              <a:path w="45719" h="35560">
                <a:moveTo>
                  <a:pt x="0" y="35051"/>
                </a:moveTo>
                <a:lnTo>
                  <a:pt x="45719" y="35051"/>
                </a:lnTo>
                <a:lnTo>
                  <a:pt x="45719" y="10833"/>
                </a:lnTo>
                <a:lnTo>
                  <a:pt x="35813" y="10833"/>
                </a:lnTo>
                <a:lnTo>
                  <a:pt x="35813" y="0"/>
                </a:lnTo>
                <a:lnTo>
                  <a:pt x="10159" y="0"/>
                </a:lnTo>
                <a:lnTo>
                  <a:pt x="10159" y="10833"/>
                </a:lnTo>
                <a:lnTo>
                  <a:pt x="0" y="10833"/>
                </a:lnTo>
                <a:lnTo>
                  <a:pt x="0" y="35051"/>
                </a:lnTo>
                <a:close/>
              </a:path>
            </a:pathLst>
          </a:custGeom>
          <a:ln w="3175">
            <a:solidFill>
              <a:srgbClr val="D9D9D9"/>
            </a:solidFill>
          </a:ln>
        </p:spPr>
        <p:txBody>
          <a:bodyPr wrap="square" lIns="0" tIns="0" rIns="0" bIns="0" rtlCol="0"/>
          <a:lstStyle/>
          <a:p/>
        </p:txBody>
      </p:sp>
      <p:sp>
        <p:nvSpPr>
          <p:cNvPr id="78" name="object 78"/>
          <p:cNvSpPr/>
          <p:nvPr/>
        </p:nvSpPr>
        <p:spPr>
          <a:xfrm>
            <a:off x="2721101" y="5587746"/>
            <a:ext cx="47625" cy="35560"/>
          </a:xfrm>
          <a:custGeom>
            <a:avLst/>
            <a:gdLst/>
            <a:ahLst/>
            <a:cxnLst/>
            <a:rect l="l" t="t" r="r" b="b"/>
            <a:pathLst>
              <a:path w="47625" h="35560">
                <a:moveTo>
                  <a:pt x="47243" y="10833"/>
                </a:moveTo>
                <a:lnTo>
                  <a:pt x="0" y="10833"/>
                </a:lnTo>
                <a:lnTo>
                  <a:pt x="0" y="35051"/>
                </a:lnTo>
                <a:lnTo>
                  <a:pt x="47243" y="35051"/>
                </a:lnTo>
                <a:lnTo>
                  <a:pt x="47243" y="10833"/>
                </a:lnTo>
                <a:close/>
              </a:path>
              <a:path w="47625" h="35560">
                <a:moveTo>
                  <a:pt x="36956" y="0"/>
                </a:moveTo>
                <a:lnTo>
                  <a:pt x="10287" y="0"/>
                </a:lnTo>
                <a:lnTo>
                  <a:pt x="10287" y="10833"/>
                </a:lnTo>
                <a:lnTo>
                  <a:pt x="36956" y="10833"/>
                </a:lnTo>
                <a:lnTo>
                  <a:pt x="36956" y="0"/>
                </a:lnTo>
                <a:close/>
              </a:path>
            </a:pathLst>
          </a:custGeom>
          <a:solidFill>
            <a:srgbClr val="585858"/>
          </a:solidFill>
        </p:spPr>
        <p:txBody>
          <a:bodyPr wrap="square" lIns="0" tIns="0" rIns="0" bIns="0" rtlCol="0"/>
          <a:lstStyle/>
          <a:p/>
        </p:txBody>
      </p:sp>
      <p:sp>
        <p:nvSpPr>
          <p:cNvPr id="79" name="object 79"/>
          <p:cNvSpPr/>
          <p:nvPr/>
        </p:nvSpPr>
        <p:spPr>
          <a:xfrm>
            <a:off x="2721101" y="5587746"/>
            <a:ext cx="47625" cy="35560"/>
          </a:xfrm>
          <a:custGeom>
            <a:avLst/>
            <a:gdLst/>
            <a:ahLst/>
            <a:cxnLst/>
            <a:rect l="l" t="t" r="r" b="b"/>
            <a:pathLst>
              <a:path w="47625" h="35560">
                <a:moveTo>
                  <a:pt x="0" y="35051"/>
                </a:moveTo>
                <a:lnTo>
                  <a:pt x="47243" y="35051"/>
                </a:lnTo>
                <a:lnTo>
                  <a:pt x="47243" y="10833"/>
                </a:lnTo>
                <a:lnTo>
                  <a:pt x="36956" y="10833"/>
                </a:lnTo>
                <a:lnTo>
                  <a:pt x="36956" y="0"/>
                </a:lnTo>
                <a:lnTo>
                  <a:pt x="10287" y="0"/>
                </a:lnTo>
                <a:lnTo>
                  <a:pt x="10287" y="10833"/>
                </a:lnTo>
                <a:lnTo>
                  <a:pt x="0" y="10833"/>
                </a:lnTo>
                <a:lnTo>
                  <a:pt x="0" y="35051"/>
                </a:lnTo>
                <a:close/>
              </a:path>
            </a:pathLst>
          </a:custGeom>
          <a:ln w="3175">
            <a:solidFill>
              <a:srgbClr val="D9D9D9"/>
            </a:solidFill>
          </a:ln>
        </p:spPr>
        <p:txBody>
          <a:bodyPr wrap="square" lIns="0" tIns="0" rIns="0" bIns="0" rtlCol="0"/>
          <a:lstStyle/>
          <a:p/>
        </p:txBody>
      </p:sp>
      <p:sp>
        <p:nvSpPr>
          <p:cNvPr id="80" name="object 80"/>
          <p:cNvSpPr/>
          <p:nvPr/>
        </p:nvSpPr>
        <p:spPr>
          <a:xfrm>
            <a:off x="2791205" y="5587746"/>
            <a:ext cx="45720" cy="35560"/>
          </a:xfrm>
          <a:custGeom>
            <a:avLst/>
            <a:gdLst/>
            <a:ahLst/>
            <a:cxnLst/>
            <a:rect l="l" t="t" r="r" b="b"/>
            <a:pathLst>
              <a:path w="45719" h="35560">
                <a:moveTo>
                  <a:pt x="45719" y="10833"/>
                </a:moveTo>
                <a:lnTo>
                  <a:pt x="0" y="10833"/>
                </a:lnTo>
                <a:lnTo>
                  <a:pt x="0" y="35051"/>
                </a:lnTo>
                <a:lnTo>
                  <a:pt x="45719" y="35051"/>
                </a:lnTo>
                <a:lnTo>
                  <a:pt x="45719" y="10833"/>
                </a:lnTo>
                <a:close/>
              </a:path>
              <a:path w="45719" h="35560">
                <a:moveTo>
                  <a:pt x="35687" y="0"/>
                </a:moveTo>
                <a:lnTo>
                  <a:pt x="10032" y="0"/>
                </a:lnTo>
                <a:lnTo>
                  <a:pt x="10032" y="10833"/>
                </a:lnTo>
                <a:lnTo>
                  <a:pt x="35687" y="10833"/>
                </a:lnTo>
                <a:lnTo>
                  <a:pt x="35687" y="0"/>
                </a:lnTo>
                <a:close/>
              </a:path>
            </a:pathLst>
          </a:custGeom>
          <a:solidFill>
            <a:srgbClr val="585858"/>
          </a:solidFill>
        </p:spPr>
        <p:txBody>
          <a:bodyPr wrap="square" lIns="0" tIns="0" rIns="0" bIns="0" rtlCol="0"/>
          <a:lstStyle/>
          <a:p/>
        </p:txBody>
      </p:sp>
      <p:sp>
        <p:nvSpPr>
          <p:cNvPr id="81" name="object 81"/>
          <p:cNvSpPr/>
          <p:nvPr/>
        </p:nvSpPr>
        <p:spPr>
          <a:xfrm>
            <a:off x="2791205" y="5587746"/>
            <a:ext cx="45720" cy="35560"/>
          </a:xfrm>
          <a:custGeom>
            <a:avLst/>
            <a:gdLst/>
            <a:ahLst/>
            <a:cxnLst/>
            <a:rect l="l" t="t" r="r" b="b"/>
            <a:pathLst>
              <a:path w="45719" h="35560">
                <a:moveTo>
                  <a:pt x="0" y="35051"/>
                </a:moveTo>
                <a:lnTo>
                  <a:pt x="45719" y="35051"/>
                </a:lnTo>
                <a:lnTo>
                  <a:pt x="45719" y="10833"/>
                </a:lnTo>
                <a:lnTo>
                  <a:pt x="35687" y="10833"/>
                </a:lnTo>
                <a:lnTo>
                  <a:pt x="35687" y="0"/>
                </a:lnTo>
                <a:lnTo>
                  <a:pt x="10032" y="0"/>
                </a:lnTo>
                <a:lnTo>
                  <a:pt x="10032" y="10833"/>
                </a:lnTo>
                <a:lnTo>
                  <a:pt x="0" y="10833"/>
                </a:lnTo>
                <a:lnTo>
                  <a:pt x="0" y="35051"/>
                </a:lnTo>
                <a:close/>
              </a:path>
            </a:pathLst>
          </a:custGeom>
          <a:ln w="3175">
            <a:solidFill>
              <a:srgbClr val="D9D9D9"/>
            </a:solidFill>
          </a:ln>
        </p:spPr>
        <p:txBody>
          <a:bodyPr wrap="square" lIns="0" tIns="0" rIns="0" bIns="0" rtlCol="0"/>
          <a:lstStyle/>
          <a:p/>
        </p:txBody>
      </p:sp>
      <p:sp>
        <p:nvSpPr>
          <p:cNvPr id="82" name="object 82"/>
          <p:cNvSpPr/>
          <p:nvPr/>
        </p:nvSpPr>
        <p:spPr>
          <a:xfrm>
            <a:off x="2859785" y="5587746"/>
            <a:ext cx="45720" cy="35560"/>
          </a:xfrm>
          <a:custGeom>
            <a:avLst/>
            <a:gdLst/>
            <a:ahLst/>
            <a:cxnLst/>
            <a:rect l="l" t="t" r="r" b="b"/>
            <a:pathLst>
              <a:path w="45719" h="35560">
                <a:moveTo>
                  <a:pt x="45719" y="10833"/>
                </a:moveTo>
                <a:lnTo>
                  <a:pt x="0" y="10833"/>
                </a:lnTo>
                <a:lnTo>
                  <a:pt x="0" y="35051"/>
                </a:lnTo>
                <a:lnTo>
                  <a:pt x="45719" y="35051"/>
                </a:lnTo>
                <a:lnTo>
                  <a:pt x="45719" y="10833"/>
                </a:lnTo>
                <a:close/>
              </a:path>
              <a:path w="45719" h="35560">
                <a:moveTo>
                  <a:pt x="35813" y="0"/>
                </a:moveTo>
                <a:lnTo>
                  <a:pt x="9906" y="0"/>
                </a:lnTo>
                <a:lnTo>
                  <a:pt x="9906" y="10833"/>
                </a:lnTo>
                <a:lnTo>
                  <a:pt x="35813" y="10833"/>
                </a:lnTo>
                <a:lnTo>
                  <a:pt x="35813" y="0"/>
                </a:lnTo>
                <a:close/>
              </a:path>
            </a:pathLst>
          </a:custGeom>
          <a:solidFill>
            <a:srgbClr val="585858"/>
          </a:solidFill>
        </p:spPr>
        <p:txBody>
          <a:bodyPr wrap="square" lIns="0" tIns="0" rIns="0" bIns="0" rtlCol="0"/>
          <a:lstStyle/>
          <a:p/>
        </p:txBody>
      </p:sp>
      <p:sp>
        <p:nvSpPr>
          <p:cNvPr id="83" name="object 83"/>
          <p:cNvSpPr/>
          <p:nvPr/>
        </p:nvSpPr>
        <p:spPr>
          <a:xfrm>
            <a:off x="2859785" y="5587746"/>
            <a:ext cx="45720" cy="35560"/>
          </a:xfrm>
          <a:custGeom>
            <a:avLst/>
            <a:gdLst/>
            <a:ahLst/>
            <a:cxnLst/>
            <a:rect l="l" t="t" r="r" b="b"/>
            <a:pathLst>
              <a:path w="45719" h="35560">
                <a:moveTo>
                  <a:pt x="0" y="35051"/>
                </a:moveTo>
                <a:lnTo>
                  <a:pt x="45719" y="35051"/>
                </a:lnTo>
                <a:lnTo>
                  <a:pt x="45719" y="10833"/>
                </a:lnTo>
                <a:lnTo>
                  <a:pt x="35813" y="10833"/>
                </a:lnTo>
                <a:lnTo>
                  <a:pt x="35813" y="0"/>
                </a:lnTo>
                <a:lnTo>
                  <a:pt x="9906" y="0"/>
                </a:lnTo>
                <a:lnTo>
                  <a:pt x="9906" y="10833"/>
                </a:lnTo>
                <a:lnTo>
                  <a:pt x="0" y="10833"/>
                </a:lnTo>
                <a:lnTo>
                  <a:pt x="0" y="35051"/>
                </a:lnTo>
                <a:close/>
              </a:path>
            </a:pathLst>
          </a:custGeom>
          <a:ln w="3175">
            <a:solidFill>
              <a:srgbClr val="D9D9D9"/>
            </a:solidFill>
          </a:ln>
        </p:spPr>
        <p:txBody>
          <a:bodyPr wrap="square" lIns="0" tIns="0" rIns="0" bIns="0" rtlCol="0"/>
          <a:lstStyle/>
          <a:p/>
        </p:txBody>
      </p:sp>
      <p:sp>
        <p:nvSpPr>
          <p:cNvPr id="84" name="object 84"/>
          <p:cNvSpPr/>
          <p:nvPr/>
        </p:nvSpPr>
        <p:spPr>
          <a:xfrm>
            <a:off x="2929889" y="5587746"/>
            <a:ext cx="45720" cy="35560"/>
          </a:xfrm>
          <a:custGeom>
            <a:avLst/>
            <a:gdLst/>
            <a:ahLst/>
            <a:cxnLst/>
            <a:rect l="l" t="t" r="r" b="b"/>
            <a:pathLst>
              <a:path w="45719" h="35560">
                <a:moveTo>
                  <a:pt x="45720" y="10833"/>
                </a:moveTo>
                <a:lnTo>
                  <a:pt x="0" y="10833"/>
                </a:lnTo>
                <a:lnTo>
                  <a:pt x="0" y="35051"/>
                </a:lnTo>
                <a:lnTo>
                  <a:pt x="45720" y="35051"/>
                </a:lnTo>
                <a:lnTo>
                  <a:pt x="45720" y="10833"/>
                </a:lnTo>
                <a:close/>
              </a:path>
              <a:path w="45719" h="35560">
                <a:moveTo>
                  <a:pt x="35560" y="0"/>
                </a:moveTo>
                <a:lnTo>
                  <a:pt x="9906" y="0"/>
                </a:lnTo>
                <a:lnTo>
                  <a:pt x="9906" y="10833"/>
                </a:lnTo>
                <a:lnTo>
                  <a:pt x="35560" y="10833"/>
                </a:lnTo>
                <a:lnTo>
                  <a:pt x="35560" y="0"/>
                </a:lnTo>
                <a:close/>
              </a:path>
            </a:pathLst>
          </a:custGeom>
          <a:solidFill>
            <a:srgbClr val="585858"/>
          </a:solidFill>
        </p:spPr>
        <p:txBody>
          <a:bodyPr wrap="square" lIns="0" tIns="0" rIns="0" bIns="0" rtlCol="0"/>
          <a:lstStyle/>
          <a:p/>
        </p:txBody>
      </p:sp>
      <p:sp>
        <p:nvSpPr>
          <p:cNvPr id="85" name="object 85"/>
          <p:cNvSpPr/>
          <p:nvPr/>
        </p:nvSpPr>
        <p:spPr>
          <a:xfrm>
            <a:off x="2929889" y="5587746"/>
            <a:ext cx="45720" cy="35560"/>
          </a:xfrm>
          <a:custGeom>
            <a:avLst/>
            <a:gdLst/>
            <a:ahLst/>
            <a:cxnLst/>
            <a:rect l="l" t="t" r="r" b="b"/>
            <a:pathLst>
              <a:path w="45719" h="35560">
                <a:moveTo>
                  <a:pt x="0" y="35051"/>
                </a:moveTo>
                <a:lnTo>
                  <a:pt x="45720" y="35051"/>
                </a:lnTo>
                <a:lnTo>
                  <a:pt x="45720" y="10833"/>
                </a:lnTo>
                <a:lnTo>
                  <a:pt x="35560" y="10833"/>
                </a:lnTo>
                <a:lnTo>
                  <a:pt x="35560" y="0"/>
                </a:lnTo>
                <a:lnTo>
                  <a:pt x="9906" y="0"/>
                </a:lnTo>
                <a:lnTo>
                  <a:pt x="9906" y="10833"/>
                </a:lnTo>
                <a:lnTo>
                  <a:pt x="0" y="10833"/>
                </a:lnTo>
                <a:lnTo>
                  <a:pt x="0" y="35051"/>
                </a:lnTo>
                <a:close/>
              </a:path>
            </a:pathLst>
          </a:custGeom>
          <a:ln w="3175">
            <a:solidFill>
              <a:srgbClr val="D9D9D9"/>
            </a:solidFill>
          </a:ln>
        </p:spPr>
        <p:txBody>
          <a:bodyPr wrap="square" lIns="0" tIns="0" rIns="0" bIns="0" rtlCol="0"/>
          <a:lstStyle/>
          <a:p/>
        </p:txBody>
      </p:sp>
      <p:sp>
        <p:nvSpPr>
          <p:cNvPr id="86" name="object 86"/>
          <p:cNvSpPr/>
          <p:nvPr/>
        </p:nvSpPr>
        <p:spPr>
          <a:xfrm>
            <a:off x="3049397" y="5579236"/>
            <a:ext cx="117601" cy="105409"/>
          </a:xfrm>
          <a:prstGeom prst="rect">
            <a:avLst/>
          </a:prstGeom>
          <a:blipFill>
            <a:blip r:embed="rId7" cstate="print"/>
            <a:stretch>
              <a:fillRect/>
            </a:stretch>
          </a:blipFill>
        </p:spPr>
        <p:txBody>
          <a:bodyPr wrap="square" lIns="0" tIns="0" rIns="0" bIns="0" rtlCol="0"/>
          <a:lstStyle/>
          <a:p/>
        </p:txBody>
      </p:sp>
      <p:sp>
        <p:nvSpPr>
          <p:cNvPr id="87" name="object 87"/>
          <p:cNvSpPr/>
          <p:nvPr/>
        </p:nvSpPr>
        <p:spPr>
          <a:xfrm>
            <a:off x="3271265" y="5545073"/>
            <a:ext cx="631190" cy="128270"/>
          </a:xfrm>
          <a:custGeom>
            <a:avLst/>
            <a:gdLst/>
            <a:ahLst/>
            <a:cxnLst/>
            <a:rect l="l" t="t" r="r" b="b"/>
            <a:pathLst>
              <a:path w="631189" h="128270">
                <a:moveTo>
                  <a:pt x="594487" y="0"/>
                </a:moveTo>
                <a:lnTo>
                  <a:pt x="36449" y="0"/>
                </a:lnTo>
                <a:lnTo>
                  <a:pt x="22288" y="2871"/>
                </a:lnTo>
                <a:lnTo>
                  <a:pt x="10699" y="10683"/>
                </a:lnTo>
                <a:lnTo>
                  <a:pt x="2873" y="22234"/>
                </a:lnTo>
                <a:lnTo>
                  <a:pt x="0" y="36321"/>
                </a:lnTo>
                <a:lnTo>
                  <a:pt x="0" y="91363"/>
                </a:lnTo>
                <a:lnTo>
                  <a:pt x="2873" y="105668"/>
                </a:lnTo>
                <a:lnTo>
                  <a:pt x="10699" y="117314"/>
                </a:lnTo>
                <a:lnTo>
                  <a:pt x="22288" y="125148"/>
                </a:lnTo>
                <a:lnTo>
                  <a:pt x="36449" y="128015"/>
                </a:lnTo>
                <a:lnTo>
                  <a:pt x="501142" y="128015"/>
                </a:lnTo>
                <a:lnTo>
                  <a:pt x="505333" y="123723"/>
                </a:lnTo>
                <a:lnTo>
                  <a:pt x="505333" y="113118"/>
                </a:lnTo>
                <a:lnTo>
                  <a:pt x="501142" y="108826"/>
                </a:lnTo>
                <a:lnTo>
                  <a:pt x="26924" y="108826"/>
                </a:lnTo>
                <a:lnTo>
                  <a:pt x="19176" y="101091"/>
                </a:lnTo>
                <a:lnTo>
                  <a:pt x="19176" y="26923"/>
                </a:lnTo>
                <a:lnTo>
                  <a:pt x="26924" y="19176"/>
                </a:lnTo>
                <a:lnTo>
                  <a:pt x="625990" y="19176"/>
                </a:lnTo>
                <a:lnTo>
                  <a:pt x="620236" y="10683"/>
                </a:lnTo>
                <a:lnTo>
                  <a:pt x="608647" y="2871"/>
                </a:lnTo>
                <a:lnTo>
                  <a:pt x="594487" y="0"/>
                </a:lnTo>
                <a:close/>
              </a:path>
              <a:path w="631189" h="128270">
                <a:moveTo>
                  <a:pt x="625990" y="19176"/>
                </a:moveTo>
                <a:lnTo>
                  <a:pt x="604012" y="19176"/>
                </a:lnTo>
                <a:lnTo>
                  <a:pt x="611759" y="26923"/>
                </a:lnTo>
                <a:lnTo>
                  <a:pt x="611759" y="101091"/>
                </a:lnTo>
                <a:lnTo>
                  <a:pt x="604012" y="108826"/>
                </a:lnTo>
                <a:lnTo>
                  <a:pt x="544322" y="108826"/>
                </a:lnTo>
                <a:lnTo>
                  <a:pt x="540004" y="113118"/>
                </a:lnTo>
                <a:lnTo>
                  <a:pt x="540004" y="123723"/>
                </a:lnTo>
                <a:lnTo>
                  <a:pt x="544322" y="128015"/>
                </a:lnTo>
                <a:lnTo>
                  <a:pt x="594487" y="128015"/>
                </a:lnTo>
                <a:lnTo>
                  <a:pt x="608647" y="125148"/>
                </a:lnTo>
                <a:lnTo>
                  <a:pt x="620236" y="117314"/>
                </a:lnTo>
                <a:lnTo>
                  <a:pt x="628062" y="105668"/>
                </a:lnTo>
                <a:lnTo>
                  <a:pt x="630936" y="91363"/>
                </a:lnTo>
                <a:lnTo>
                  <a:pt x="630936" y="36321"/>
                </a:lnTo>
                <a:lnTo>
                  <a:pt x="628062" y="22234"/>
                </a:lnTo>
                <a:lnTo>
                  <a:pt x="625990" y="19176"/>
                </a:lnTo>
                <a:close/>
              </a:path>
            </a:pathLst>
          </a:custGeom>
          <a:solidFill>
            <a:srgbClr val="585858"/>
          </a:solidFill>
        </p:spPr>
        <p:txBody>
          <a:bodyPr wrap="square" lIns="0" tIns="0" rIns="0" bIns="0" rtlCol="0"/>
          <a:lstStyle/>
          <a:p/>
        </p:txBody>
      </p:sp>
      <p:sp>
        <p:nvSpPr>
          <p:cNvPr id="88" name="object 88"/>
          <p:cNvSpPr/>
          <p:nvPr/>
        </p:nvSpPr>
        <p:spPr>
          <a:xfrm>
            <a:off x="3271265" y="5545073"/>
            <a:ext cx="631190" cy="128270"/>
          </a:xfrm>
          <a:custGeom>
            <a:avLst/>
            <a:gdLst/>
            <a:ahLst/>
            <a:cxnLst/>
            <a:rect l="l" t="t" r="r" b="b"/>
            <a:pathLst>
              <a:path w="631189" h="128270">
                <a:moveTo>
                  <a:pt x="594487" y="128015"/>
                </a:moveTo>
                <a:lnTo>
                  <a:pt x="549529" y="128015"/>
                </a:lnTo>
                <a:lnTo>
                  <a:pt x="544322" y="128015"/>
                </a:lnTo>
                <a:lnTo>
                  <a:pt x="540004" y="123723"/>
                </a:lnTo>
                <a:lnTo>
                  <a:pt x="540004" y="118275"/>
                </a:lnTo>
                <a:lnTo>
                  <a:pt x="540004" y="113118"/>
                </a:lnTo>
                <a:lnTo>
                  <a:pt x="544322" y="108826"/>
                </a:lnTo>
                <a:lnTo>
                  <a:pt x="549529" y="108826"/>
                </a:lnTo>
                <a:lnTo>
                  <a:pt x="594487" y="108826"/>
                </a:lnTo>
                <a:lnTo>
                  <a:pt x="604012" y="108826"/>
                </a:lnTo>
                <a:lnTo>
                  <a:pt x="611759" y="101091"/>
                </a:lnTo>
                <a:lnTo>
                  <a:pt x="611759" y="91363"/>
                </a:lnTo>
                <a:lnTo>
                  <a:pt x="611759" y="36321"/>
                </a:lnTo>
                <a:lnTo>
                  <a:pt x="611759" y="26923"/>
                </a:lnTo>
                <a:lnTo>
                  <a:pt x="604012" y="19176"/>
                </a:lnTo>
                <a:lnTo>
                  <a:pt x="594487" y="19176"/>
                </a:lnTo>
                <a:lnTo>
                  <a:pt x="36449" y="19176"/>
                </a:lnTo>
                <a:lnTo>
                  <a:pt x="26924" y="19176"/>
                </a:lnTo>
                <a:lnTo>
                  <a:pt x="19176" y="26923"/>
                </a:lnTo>
                <a:lnTo>
                  <a:pt x="19176" y="36321"/>
                </a:lnTo>
                <a:lnTo>
                  <a:pt x="19176" y="91363"/>
                </a:lnTo>
                <a:lnTo>
                  <a:pt x="19176" y="101091"/>
                </a:lnTo>
                <a:lnTo>
                  <a:pt x="26924" y="108826"/>
                </a:lnTo>
                <a:lnTo>
                  <a:pt x="36449" y="108826"/>
                </a:lnTo>
                <a:lnTo>
                  <a:pt x="495681" y="108826"/>
                </a:lnTo>
                <a:lnTo>
                  <a:pt x="501142" y="108826"/>
                </a:lnTo>
                <a:lnTo>
                  <a:pt x="505333" y="113118"/>
                </a:lnTo>
                <a:lnTo>
                  <a:pt x="505333" y="118275"/>
                </a:lnTo>
                <a:lnTo>
                  <a:pt x="505333" y="123723"/>
                </a:lnTo>
                <a:lnTo>
                  <a:pt x="501142" y="128015"/>
                </a:lnTo>
                <a:lnTo>
                  <a:pt x="495681" y="128015"/>
                </a:lnTo>
                <a:lnTo>
                  <a:pt x="36449" y="128015"/>
                </a:lnTo>
                <a:lnTo>
                  <a:pt x="22288" y="125148"/>
                </a:lnTo>
                <a:lnTo>
                  <a:pt x="10699" y="117314"/>
                </a:lnTo>
                <a:lnTo>
                  <a:pt x="2873" y="105668"/>
                </a:lnTo>
                <a:lnTo>
                  <a:pt x="0" y="91363"/>
                </a:lnTo>
                <a:lnTo>
                  <a:pt x="0" y="36321"/>
                </a:lnTo>
                <a:lnTo>
                  <a:pt x="2873" y="22234"/>
                </a:lnTo>
                <a:lnTo>
                  <a:pt x="10699" y="10683"/>
                </a:lnTo>
                <a:lnTo>
                  <a:pt x="22288" y="2871"/>
                </a:lnTo>
                <a:lnTo>
                  <a:pt x="36449" y="0"/>
                </a:lnTo>
                <a:lnTo>
                  <a:pt x="594487" y="0"/>
                </a:lnTo>
                <a:lnTo>
                  <a:pt x="608647" y="2871"/>
                </a:lnTo>
                <a:lnTo>
                  <a:pt x="620236" y="10683"/>
                </a:lnTo>
                <a:lnTo>
                  <a:pt x="628062" y="22234"/>
                </a:lnTo>
                <a:lnTo>
                  <a:pt x="630936" y="36321"/>
                </a:lnTo>
                <a:lnTo>
                  <a:pt x="630936" y="91363"/>
                </a:lnTo>
                <a:lnTo>
                  <a:pt x="628062" y="105668"/>
                </a:lnTo>
                <a:lnTo>
                  <a:pt x="620236" y="117314"/>
                </a:lnTo>
                <a:lnTo>
                  <a:pt x="608647" y="125148"/>
                </a:lnTo>
                <a:lnTo>
                  <a:pt x="594487" y="128015"/>
                </a:lnTo>
                <a:close/>
              </a:path>
            </a:pathLst>
          </a:custGeom>
          <a:ln w="3175">
            <a:solidFill>
              <a:srgbClr val="D9D9D9"/>
            </a:solidFill>
          </a:ln>
        </p:spPr>
        <p:txBody>
          <a:bodyPr wrap="square" lIns="0" tIns="0" rIns="0" bIns="0" rtlCol="0"/>
          <a:lstStyle/>
          <a:p/>
        </p:txBody>
      </p:sp>
      <p:sp>
        <p:nvSpPr>
          <p:cNvPr id="89" name="object 89"/>
          <p:cNvSpPr/>
          <p:nvPr/>
        </p:nvSpPr>
        <p:spPr>
          <a:xfrm>
            <a:off x="3332226" y="5587746"/>
            <a:ext cx="45720" cy="35560"/>
          </a:xfrm>
          <a:custGeom>
            <a:avLst/>
            <a:gdLst/>
            <a:ahLst/>
            <a:cxnLst/>
            <a:rect l="l" t="t" r="r" b="b"/>
            <a:pathLst>
              <a:path w="45720" h="35560">
                <a:moveTo>
                  <a:pt x="45720" y="10833"/>
                </a:moveTo>
                <a:lnTo>
                  <a:pt x="0" y="10833"/>
                </a:lnTo>
                <a:lnTo>
                  <a:pt x="0" y="35051"/>
                </a:lnTo>
                <a:lnTo>
                  <a:pt x="45720" y="35051"/>
                </a:lnTo>
                <a:lnTo>
                  <a:pt x="45720" y="10833"/>
                </a:lnTo>
                <a:close/>
              </a:path>
              <a:path w="45720" h="35560">
                <a:moveTo>
                  <a:pt x="35813" y="0"/>
                </a:moveTo>
                <a:lnTo>
                  <a:pt x="10160" y="0"/>
                </a:lnTo>
                <a:lnTo>
                  <a:pt x="10160" y="10833"/>
                </a:lnTo>
                <a:lnTo>
                  <a:pt x="35813" y="10833"/>
                </a:lnTo>
                <a:lnTo>
                  <a:pt x="35813" y="0"/>
                </a:lnTo>
                <a:close/>
              </a:path>
            </a:pathLst>
          </a:custGeom>
          <a:solidFill>
            <a:srgbClr val="585858"/>
          </a:solidFill>
        </p:spPr>
        <p:txBody>
          <a:bodyPr wrap="square" lIns="0" tIns="0" rIns="0" bIns="0" rtlCol="0"/>
          <a:lstStyle/>
          <a:p/>
        </p:txBody>
      </p:sp>
      <p:sp>
        <p:nvSpPr>
          <p:cNvPr id="90" name="object 90"/>
          <p:cNvSpPr/>
          <p:nvPr/>
        </p:nvSpPr>
        <p:spPr>
          <a:xfrm>
            <a:off x="3332226" y="5587746"/>
            <a:ext cx="45720" cy="35560"/>
          </a:xfrm>
          <a:custGeom>
            <a:avLst/>
            <a:gdLst/>
            <a:ahLst/>
            <a:cxnLst/>
            <a:rect l="l" t="t" r="r" b="b"/>
            <a:pathLst>
              <a:path w="45720" h="35560">
                <a:moveTo>
                  <a:pt x="0" y="35051"/>
                </a:moveTo>
                <a:lnTo>
                  <a:pt x="45720" y="35051"/>
                </a:lnTo>
                <a:lnTo>
                  <a:pt x="45720" y="10833"/>
                </a:lnTo>
                <a:lnTo>
                  <a:pt x="35813" y="10833"/>
                </a:lnTo>
                <a:lnTo>
                  <a:pt x="35813" y="0"/>
                </a:lnTo>
                <a:lnTo>
                  <a:pt x="10160" y="0"/>
                </a:lnTo>
                <a:lnTo>
                  <a:pt x="10160" y="10833"/>
                </a:lnTo>
                <a:lnTo>
                  <a:pt x="0" y="10833"/>
                </a:lnTo>
                <a:lnTo>
                  <a:pt x="0" y="35051"/>
                </a:lnTo>
                <a:close/>
              </a:path>
            </a:pathLst>
          </a:custGeom>
          <a:ln w="3175">
            <a:solidFill>
              <a:srgbClr val="D9D9D9"/>
            </a:solidFill>
          </a:ln>
        </p:spPr>
        <p:txBody>
          <a:bodyPr wrap="square" lIns="0" tIns="0" rIns="0" bIns="0" rtlCol="0"/>
          <a:lstStyle/>
          <a:p/>
        </p:txBody>
      </p:sp>
      <p:sp>
        <p:nvSpPr>
          <p:cNvPr id="91" name="object 91"/>
          <p:cNvSpPr/>
          <p:nvPr/>
        </p:nvSpPr>
        <p:spPr>
          <a:xfrm>
            <a:off x="3400805" y="5587746"/>
            <a:ext cx="47625" cy="35560"/>
          </a:xfrm>
          <a:custGeom>
            <a:avLst/>
            <a:gdLst/>
            <a:ahLst/>
            <a:cxnLst/>
            <a:rect l="l" t="t" r="r" b="b"/>
            <a:pathLst>
              <a:path w="47625" h="35560">
                <a:moveTo>
                  <a:pt x="47244" y="10833"/>
                </a:moveTo>
                <a:lnTo>
                  <a:pt x="0" y="10833"/>
                </a:lnTo>
                <a:lnTo>
                  <a:pt x="0" y="35051"/>
                </a:lnTo>
                <a:lnTo>
                  <a:pt x="47244" y="35051"/>
                </a:lnTo>
                <a:lnTo>
                  <a:pt x="47244" y="10833"/>
                </a:lnTo>
                <a:close/>
              </a:path>
              <a:path w="47625" h="35560">
                <a:moveTo>
                  <a:pt x="36957" y="0"/>
                </a:moveTo>
                <a:lnTo>
                  <a:pt x="10287" y="0"/>
                </a:lnTo>
                <a:lnTo>
                  <a:pt x="10287" y="10833"/>
                </a:lnTo>
                <a:lnTo>
                  <a:pt x="36957" y="10833"/>
                </a:lnTo>
                <a:lnTo>
                  <a:pt x="36957" y="0"/>
                </a:lnTo>
                <a:close/>
              </a:path>
            </a:pathLst>
          </a:custGeom>
          <a:solidFill>
            <a:srgbClr val="585858"/>
          </a:solidFill>
        </p:spPr>
        <p:txBody>
          <a:bodyPr wrap="square" lIns="0" tIns="0" rIns="0" bIns="0" rtlCol="0"/>
          <a:lstStyle/>
          <a:p/>
        </p:txBody>
      </p:sp>
      <p:sp>
        <p:nvSpPr>
          <p:cNvPr id="92" name="object 92"/>
          <p:cNvSpPr/>
          <p:nvPr/>
        </p:nvSpPr>
        <p:spPr>
          <a:xfrm>
            <a:off x="3400805" y="5587746"/>
            <a:ext cx="47625" cy="35560"/>
          </a:xfrm>
          <a:custGeom>
            <a:avLst/>
            <a:gdLst/>
            <a:ahLst/>
            <a:cxnLst/>
            <a:rect l="l" t="t" r="r" b="b"/>
            <a:pathLst>
              <a:path w="47625" h="35560">
                <a:moveTo>
                  <a:pt x="0" y="35051"/>
                </a:moveTo>
                <a:lnTo>
                  <a:pt x="47244" y="35051"/>
                </a:lnTo>
                <a:lnTo>
                  <a:pt x="47244" y="10833"/>
                </a:lnTo>
                <a:lnTo>
                  <a:pt x="36957" y="10833"/>
                </a:lnTo>
                <a:lnTo>
                  <a:pt x="36957" y="0"/>
                </a:lnTo>
                <a:lnTo>
                  <a:pt x="10287" y="0"/>
                </a:lnTo>
                <a:lnTo>
                  <a:pt x="10287" y="10833"/>
                </a:lnTo>
                <a:lnTo>
                  <a:pt x="0" y="10833"/>
                </a:lnTo>
                <a:lnTo>
                  <a:pt x="0" y="35051"/>
                </a:lnTo>
                <a:close/>
              </a:path>
            </a:pathLst>
          </a:custGeom>
          <a:ln w="3175">
            <a:solidFill>
              <a:srgbClr val="D9D9D9"/>
            </a:solidFill>
          </a:ln>
        </p:spPr>
        <p:txBody>
          <a:bodyPr wrap="square" lIns="0" tIns="0" rIns="0" bIns="0" rtlCol="0"/>
          <a:lstStyle/>
          <a:p/>
        </p:txBody>
      </p:sp>
      <p:sp>
        <p:nvSpPr>
          <p:cNvPr id="93" name="object 93"/>
          <p:cNvSpPr/>
          <p:nvPr/>
        </p:nvSpPr>
        <p:spPr>
          <a:xfrm>
            <a:off x="3470909" y="5587746"/>
            <a:ext cx="45720" cy="35560"/>
          </a:xfrm>
          <a:custGeom>
            <a:avLst/>
            <a:gdLst/>
            <a:ahLst/>
            <a:cxnLst/>
            <a:rect l="l" t="t" r="r" b="b"/>
            <a:pathLst>
              <a:path w="45720" h="35560">
                <a:moveTo>
                  <a:pt x="45719" y="10833"/>
                </a:moveTo>
                <a:lnTo>
                  <a:pt x="0" y="10833"/>
                </a:lnTo>
                <a:lnTo>
                  <a:pt x="0" y="35051"/>
                </a:lnTo>
                <a:lnTo>
                  <a:pt x="45719" y="35051"/>
                </a:lnTo>
                <a:lnTo>
                  <a:pt x="45719" y="10833"/>
                </a:lnTo>
                <a:close/>
              </a:path>
              <a:path w="45720" h="35560">
                <a:moveTo>
                  <a:pt x="35687" y="0"/>
                </a:moveTo>
                <a:lnTo>
                  <a:pt x="10032" y="0"/>
                </a:lnTo>
                <a:lnTo>
                  <a:pt x="10032" y="10833"/>
                </a:lnTo>
                <a:lnTo>
                  <a:pt x="35687" y="10833"/>
                </a:lnTo>
                <a:lnTo>
                  <a:pt x="35687" y="0"/>
                </a:lnTo>
                <a:close/>
              </a:path>
            </a:pathLst>
          </a:custGeom>
          <a:solidFill>
            <a:srgbClr val="585858"/>
          </a:solidFill>
        </p:spPr>
        <p:txBody>
          <a:bodyPr wrap="square" lIns="0" tIns="0" rIns="0" bIns="0" rtlCol="0"/>
          <a:lstStyle/>
          <a:p/>
        </p:txBody>
      </p:sp>
      <p:sp>
        <p:nvSpPr>
          <p:cNvPr id="94" name="object 94"/>
          <p:cNvSpPr/>
          <p:nvPr/>
        </p:nvSpPr>
        <p:spPr>
          <a:xfrm>
            <a:off x="3470909" y="5587746"/>
            <a:ext cx="45720" cy="35560"/>
          </a:xfrm>
          <a:custGeom>
            <a:avLst/>
            <a:gdLst/>
            <a:ahLst/>
            <a:cxnLst/>
            <a:rect l="l" t="t" r="r" b="b"/>
            <a:pathLst>
              <a:path w="45720" h="35560">
                <a:moveTo>
                  <a:pt x="0" y="35051"/>
                </a:moveTo>
                <a:lnTo>
                  <a:pt x="45719" y="35051"/>
                </a:lnTo>
                <a:lnTo>
                  <a:pt x="45719" y="10833"/>
                </a:lnTo>
                <a:lnTo>
                  <a:pt x="35687" y="10833"/>
                </a:lnTo>
                <a:lnTo>
                  <a:pt x="35687" y="0"/>
                </a:lnTo>
                <a:lnTo>
                  <a:pt x="10032" y="0"/>
                </a:lnTo>
                <a:lnTo>
                  <a:pt x="10032" y="10833"/>
                </a:lnTo>
                <a:lnTo>
                  <a:pt x="0" y="10833"/>
                </a:lnTo>
                <a:lnTo>
                  <a:pt x="0" y="35051"/>
                </a:lnTo>
                <a:close/>
              </a:path>
            </a:pathLst>
          </a:custGeom>
          <a:ln w="3175">
            <a:solidFill>
              <a:srgbClr val="D9D9D9"/>
            </a:solidFill>
          </a:ln>
        </p:spPr>
        <p:txBody>
          <a:bodyPr wrap="square" lIns="0" tIns="0" rIns="0" bIns="0" rtlCol="0"/>
          <a:lstStyle/>
          <a:p/>
        </p:txBody>
      </p:sp>
      <p:sp>
        <p:nvSpPr>
          <p:cNvPr id="95" name="object 95"/>
          <p:cNvSpPr/>
          <p:nvPr/>
        </p:nvSpPr>
        <p:spPr>
          <a:xfrm>
            <a:off x="3539490" y="5587746"/>
            <a:ext cx="45720" cy="35560"/>
          </a:xfrm>
          <a:custGeom>
            <a:avLst/>
            <a:gdLst/>
            <a:ahLst/>
            <a:cxnLst/>
            <a:rect l="l" t="t" r="r" b="b"/>
            <a:pathLst>
              <a:path w="45720" h="35560">
                <a:moveTo>
                  <a:pt x="45720" y="10833"/>
                </a:moveTo>
                <a:lnTo>
                  <a:pt x="0" y="10833"/>
                </a:lnTo>
                <a:lnTo>
                  <a:pt x="0" y="35051"/>
                </a:lnTo>
                <a:lnTo>
                  <a:pt x="45720" y="35051"/>
                </a:lnTo>
                <a:lnTo>
                  <a:pt x="45720" y="10833"/>
                </a:lnTo>
                <a:close/>
              </a:path>
              <a:path w="45720" h="35560">
                <a:moveTo>
                  <a:pt x="35813" y="0"/>
                </a:moveTo>
                <a:lnTo>
                  <a:pt x="9906" y="0"/>
                </a:lnTo>
                <a:lnTo>
                  <a:pt x="9906" y="10833"/>
                </a:lnTo>
                <a:lnTo>
                  <a:pt x="35813" y="10833"/>
                </a:lnTo>
                <a:lnTo>
                  <a:pt x="35813" y="0"/>
                </a:lnTo>
                <a:close/>
              </a:path>
            </a:pathLst>
          </a:custGeom>
          <a:solidFill>
            <a:srgbClr val="585858"/>
          </a:solidFill>
        </p:spPr>
        <p:txBody>
          <a:bodyPr wrap="square" lIns="0" tIns="0" rIns="0" bIns="0" rtlCol="0"/>
          <a:lstStyle/>
          <a:p/>
        </p:txBody>
      </p:sp>
      <p:sp>
        <p:nvSpPr>
          <p:cNvPr id="96" name="object 96"/>
          <p:cNvSpPr/>
          <p:nvPr/>
        </p:nvSpPr>
        <p:spPr>
          <a:xfrm>
            <a:off x="3539490" y="5587746"/>
            <a:ext cx="45720" cy="35560"/>
          </a:xfrm>
          <a:custGeom>
            <a:avLst/>
            <a:gdLst/>
            <a:ahLst/>
            <a:cxnLst/>
            <a:rect l="l" t="t" r="r" b="b"/>
            <a:pathLst>
              <a:path w="45720" h="35560">
                <a:moveTo>
                  <a:pt x="0" y="35051"/>
                </a:moveTo>
                <a:lnTo>
                  <a:pt x="45720" y="35051"/>
                </a:lnTo>
                <a:lnTo>
                  <a:pt x="45720" y="10833"/>
                </a:lnTo>
                <a:lnTo>
                  <a:pt x="35813" y="10833"/>
                </a:lnTo>
                <a:lnTo>
                  <a:pt x="35813" y="0"/>
                </a:lnTo>
                <a:lnTo>
                  <a:pt x="9906" y="0"/>
                </a:lnTo>
                <a:lnTo>
                  <a:pt x="9906" y="10833"/>
                </a:lnTo>
                <a:lnTo>
                  <a:pt x="0" y="10833"/>
                </a:lnTo>
                <a:lnTo>
                  <a:pt x="0" y="35051"/>
                </a:lnTo>
                <a:close/>
              </a:path>
            </a:pathLst>
          </a:custGeom>
          <a:ln w="3175">
            <a:solidFill>
              <a:srgbClr val="D9D9D9"/>
            </a:solidFill>
          </a:ln>
        </p:spPr>
        <p:txBody>
          <a:bodyPr wrap="square" lIns="0" tIns="0" rIns="0" bIns="0" rtlCol="0"/>
          <a:lstStyle/>
          <a:p/>
        </p:txBody>
      </p:sp>
      <p:sp>
        <p:nvSpPr>
          <p:cNvPr id="97" name="object 97"/>
          <p:cNvSpPr/>
          <p:nvPr/>
        </p:nvSpPr>
        <p:spPr>
          <a:xfrm>
            <a:off x="3609594" y="5587746"/>
            <a:ext cx="45720" cy="35560"/>
          </a:xfrm>
          <a:custGeom>
            <a:avLst/>
            <a:gdLst/>
            <a:ahLst/>
            <a:cxnLst/>
            <a:rect l="l" t="t" r="r" b="b"/>
            <a:pathLst>
              <a:path w="45720" h="35560">
                <a:moveTo>
                  <a:pt x="45719" y="10833"/>
                </a:moveTo>
                <a:lnTo>
                  <a:pt x="0" y="10833"/>
                </a:lnTo>
                <a:lnTo>
                  <a:pt x="0" y="35051"/>
                </a:lnTo>
                <a:lnTo>
                  <a:pt x="45719" y="35051"/>
                </a:lnTo>
                <a:lnTo>
                  <a:pt x="45719" y="10833"/>
                </a:lnTo>
                <a:close/>
              </a:path>
              <a:path w="45720" h="35560">
                <a:moveTo>
                  <a:pt x="35559" y="0"/>
                </a:moveTo>
                <a:lnTo>
                  <a:pt x="9905" y="0"/>
                </a:lnTo>
                <a:lnTo>
                  <a:pt x="9905" y="10833"/>
                </a:lnTo>
                <a:lnTo>
                  <a:pt x="35559" y="10833"/>
                </a:lnTo>
                <a:lnTo>
                  <a:pt x="35559" y="0"/>
                </a:lnTo>
                <a:close/>
              </a:path>
            </a:pathLst>
          </a:custGeom>
          <a:solidFill>
            <a:srgbClr val="585858"/>
          </a:solidFill>
        </p:spPr>
        <p:txBody>
          <a:bodyPr wrap="square" lIns="0" tIns="0" rIns="0" bIns="0" rtlCol="0"/>
          <a:lstStyle/>
          <a:p/>
        </p:txBody>
      </p:sp>
      <p:sp>
        <p:nvSpPr>
          <p:cNvPr id="98" name="object 98"/>
          <p:cNvSpPr/>
          <p:nvPr/>
        </p:nvSpPr>
        <p:spPr>
          <a:xfrm>
            <a:off x="3609594" y="5587746"/>
            <a:ext cx="45720" cy="35560"/>
          </a:xfrm>
          <a:custGeom>
            <a:avLst/>
            <a:gdLst/>
            <a:ahLst/>
            <a:cxnLst/>
            <a:rect l="l" t="t" r="r" b="b"/>
            <a:pathLst>
              <a:path w="45720" h="35560">
                <a:moveTo>
                  <a:pt x="0" y="35051"/>
                </a:moveTo>
                <a:lnTo>
                  <a:pt x="45719" y="35051"/>
                </a:lnTo>
                <a:lnTo>
                  <a:pt x="45719" y="10833"/>
                </a:lnTo>
                <a:lnTo>
                  <a:pt x="35559" y="10833"/>
                </a:lnTo>
                <a:lnTo>
                  <a:pt x="35559" y="0"/>
                </a:lnTo>
                <a:lnTo>
                  <a:pt x="9905" y="0"/>
                </a:lnTo>
                <a:lnTo>
                  <a:pt x="9905" y="10833"/>
                </a:lnTo>
                <a:lnTo>
                  <a:pt x="0" y="10833"/>
                </a:lnTo>
                <a:lnTo>
                  <a:pt x="0" y="35051"/>
                </a:lnTo>
                <a:close/>
              </a:path>
            </a:pathLst>
          </a:custGeom>
          <a:ln w="3175">
            <a:solidFill>
              <a:srgbClr val="D9D9D9"/>
            </a:solidFill>
          </a:ln>
        </p:spPr>
        <p:txBody>
          <a:bodyPr wrap="square" lIns="0" tIns="0" rIns="0" bIns="0" rtlCol="0"/>
          <a:lstStyle/>
          <a:p/>
        </p:txBody>
      </p:sp>
      <p:sp>
        <p:nvSpPr>
          <p:cNvPr id="99" name="object 99"/>
          <p:cNvSpPr/>
          <p:nvPr/>
        </p:nvSpPr>
        <p:spPr>
          <a:xfrm>
            <a:off x="3729101" y="5579236"/>
            <a:ext cx="117601" cy="105409"/>
          </a:xfrm>
          <a:prstGeom prst="rect">
            <a:avLst/>
          </a:prstGeom>
          <a:blipFill>
            <a:blip r:embed="rId8" cstate="print"/>
            <a:stretch>
              <a:fillRect/>
            </a:stretch>
          </a:blipFill>
        </p:spPr>
        <p:txBody>
          <a:bodyPr wrap="square" lIns="0" tIns="0" rIns="0" bIns="0" rtlCol="0"/>
          <a:lstStyle/>
          <a:p/>
        </p:txBody>
      </p:sp>
      <p:sp>
        <p:nvSpPr>
          <p:cNvPr id="100" name="object 100"/>
          <p:cNvSpPr/>
          <p:nvPr/>
        </p:nvSpPr>
        <p:spPr>
          <a:xfrm>
            <a:off x="4101846" y="5587746"/>
            <a:ext cx="45720" cy="35560"/>
          </a:xfrm>
          <a:custGeom>
            <a:avLst/>
            <a:gdLst/>
            <a:ahLst/>
            <a:cxnLst/>
            <a:rect l="l" t="t" r="r" b="b"/>
            <a:pathLst>
              <a:path w="45720" h="35560">
                <a:moveTo>
                  <a:pt x="45719" y="10833"/>
                </a:moveTo>
                <a:lnTo>
                  <a:pt x="0" y="10833"/>
                </a:lnTo>
                <a:lnTo>
                  <a:pt x="0" y="35051"/>
                </a:lnTo>
                <a:lnTo>
                  <a:pt x="45719" y="35051"/>
                </a:lnTo>
                <a:lnTo>
                  <a:pt x="45719" y="10833"/>
                </a:lnTo>
                <a:close/>
              </a:path>
              <a:path w="45720" h="35560">
                <a:moveTo>
                  <a:pt x="35813" y="0"/>
                </a:moveTo>
                <a:lnTo>
                  <a:pt x="10159" y="0"/>
                </a:lnTo>
                <a:lnTo>
                  <a:pt x="10159" y="10833"/>
                </a:lnTo>
                <a:lnTo>
                  <a:pt x="35813" y="10833"/>
                </a:lnTo>
                <a:lnTo>
                  <a:pt x="35813" y="0"/>
                </a:lnTo>
                <a:close/>
              </a:path>
            </a:pathLst>
          </a:custGeom>
          <a:solidFill>
            <a:srgbClr val="585858"/>
          </a:solidFill>
        </p:spPr>
        <p:txBody>
          <a:bodyPr wrap="square" lIns="0" tIns="0" rIns="0" bIns="0" rtlCol="0"/>
          <a:lstStyle/>
          <a:p/>
        </p:txBody>
      </p:sp>
      <p:sp>
        <p:nvSpPr>
          <p:cNvPr id="101" name="object 101"/>
          <p:cNvSpPr/>
          <p:nvPr/>
        </p:nvSpPr>
        <p:spPr>
          <a:xfrm>
            <a:off x="4101846" y="5587746"/>
            <a:ext cx="45720" cy="35560"/>
          </a:xfrm>
          <a:custGeom>
            <a:avLst/>
            <a:gdLst/>
            <a:ahLst/>
            <a:cxnLst/>
            <a:rect l="l" t="t" r="r" b="b"/>
            <a:pathLst>
              <a:path w="45720" h="35560">
                <a:moveTo>
                  <a:pt x="0" y="35051"/>
                </a:moveTo>
                <a:lnTo>
                  <a:pt x="45719" y="35051"/>
                </a:lnTo>
                <a:lnTo>
                  <a:pt x="45719" y="10833"/>
                </a:lnTo>
                <a:lnTo>
                  <a:pt x="35813" y="10833"/>
                </a:lnTo>
                <a:lnTo>
                  <a:pt x="35813" y="0"/>
                </a:lnTo>
                <a:lnTo>
                  <a:pt x="10159" y="0"/>
                </a:lnTo>
                <a:lnTo>
                  <a:pt x="10159" y="10833"/>
                </a:lnTo>
                <a:lnTo>
                  <a:pt x="0" y="10833"/>
                </a:lnTo>
                <a:lnTo>
                  <a:pt x="0" y="35051"/>
                </a:lnTo>
                <a:close/>
              </a:path>
            </a:pathLst>
          </a:custGeom>
          <a:ln w="3175">
            <a:solidFill>
              <a:srgbClr val="D9D9D9"/>
            </a:solidFill>
          </a:ln>
        </p:spPr>
        <p:txBody>
          <a:bodyPr wrap="square" lIns="0" tIns="0" rIns="0" bIns="0" rtlCol="0"/>
          <a:lstStyle/>
          <a:p/>
        </p:txBody>
      </p:sp>
      <p:sp>
        <p:nvSpPr>
          <p:cNvPr id="102" name="object 102"/>
          <p:cNvSpPr/>
          <p:nvPr/>
        </p:nvSpPr>
        <p:spPr>
          <a:xfrm>
            <a:off x="4170426" y="5587746"/>
            <a:ext cx="47625" cy="35560"/>
          </a:xfrm>
          <a:custGeom>
            <a:avLst/>
            <a:gdLst/>
            <a:ahLst/>
            <a:cxnLst/>
            <a:rect l="l" t="t" r="r" b="b"/>
            <a:pathLst>
              <a:path w="47625" h="35560">
                <a:moveTo>
                  <a:pt x="47244" y="10833"/>
                </a:moveTo>
                <a:lnTo>
                  <a:pt x="0" y="10833"/>
                </a:lnTo>
                <a:lnTo>
                  <a:pt x="0" y="35051"/>
                </a:lnTo>
                <a:lnTo>
                  <a:pt x="47244" y="35051"/>
                </a:lnTo>
                <a:lnTo>
                  <a:pt x="47244" y="10833"/>
                </a:lnTo>
                <a:close/>
              </a:path>
              <a:path w="47625" h="35560">
                <a:moveTo>
                  <a:pt x="36957" y="0"/>
                </a:moveTo>
                <a:lnTo>
                  <a:pt x="10287" y="0"/>
                </a:lnTo>
                <a:lnTo>
                  <a:pt x="10287" y="10833"/>
                </a:lnTo>
                <a:lnTo>
                  <a:pt x="36957" y="10833"/>
                </a:lnTo>
                <a:lnTo>
                  <a:pt x="36957" y="0"/>
                </a:lnTo>
                <a:close/>
              </a:path>
            </a:pathLst>
          </a:custGeom>
          <a:solidFill>
            <a:srgbClr val="585858"/>
          </a:solidFill>
        </p:spPr>
        <p:txBody>
          <a:bodyPr wrap="square" lIns="0" tIns="0" rIns="0" bIns="0" rtlCol="0"/>
          <a:lstStyle/>
          <a:p/>
        </p:txBody>
      </p:sp>
      <p:sp>
        <p:nvSpPr>
          <p:cNvPr id="103" name="object 103"/>
          <p:cNvSpPr/>
          <p:nvPr/>
        </p:nvSpPr>
        <p:spPr>
          <a:xfrm>
            <a:off x="4170426" y="5587746"/>
            <a:ext cx="47625" cy="35560"/>
          </a:xfrm>
          <a:custGeom>
            <a:avLst/>
            <a:gdLst/>
            <a:ahLst/>
            <a:cxnLst/>
            <a:rect l="l" t="t" r="r" b="b"/>
            <a:pathLst>
              <a:path w="47625" h="35560">
                <a:moveTo>
                  <a:pt x="0" y="35051"/>
                </a:moveTo>
                <a:lnTo>
                  <a:pt x="47244" y="35051"/>
                </a:lnTo>
                <a:lnTo>
                  <a:pt x="47244" y="10833"/>
                </a:lnTo>
                <a:lnTo>
                  <a:pt x="36957" y="10833"/>
                </a:lnTo>
                <a:lnTo>
                  <a:pt x="36957" y="0"/>
                </a:lnTo>
                <a:lnTo>
                  <a:pt x="10287" y="0"/>
                </a:lnTo>
                <a:lnTo>
                  <a:pt x="10287" y="10833"/>
                </a:lnTo>
                <a:lnTo>
                  <a:pt x="0" y="10833"/>
                </a:lnTo>
                <a:lnTo>
                  <a:pt x="0" y="35051"/>
                </a:lnTo>
                <a:close/>
              </a:path>
            </a:pathLst>
          </a:custGeom>
          <a:ln w="3175">
            <a:solidFill>
              <a:srgbClr val="D9D9D9"/>
            </a:solidFill>
          </a:ln>
        </p:spPr>
        <p:txBody>
          <a:bodyPr wrap="square" lIns="0" tIns="0" rIns="0" bIns="0" rtlCol="0"/>
          <a:lstStyle/>
          <a:p/>
        </p:txBody>
      </p:sp>
      <p:sp>
        <p:nvSpPr>
          <p:cNvPr id="104" name="object 104"/>
          <p:cNvSpPr/>
          <p:nvPr/>
        </p:nvSpPr>
        <p:spPr>
          <a:xfrm>
            <a:off x="4240529" y="5587746"/>
            <a:ext cx="45720" cy="35560"/>
          </a:xfrm>
          <a:custGeom>
            <a:avLst/>
            <a:gdLst/>
            <a:ahLst/>
            <a:cxnLst/>
            <a:rect l="l" t="t" r="r" b="b"/>
            <a:pathLst>
              <a:path w="45720" h="35560">
                <a:moveTo>
                  <a:pt x="45720" y="10833"/>
                </a:moveTo>
                <a:lnTo>
                  <a:pt x="0" y="10833"/>
                </a:lnTo>
                <a:lnTo>
                  <a:pt x="0" y="35051"/>
                </a:lnTo>
                <a:lnTo>
                  <a:pt x="45720" y="35051"/>
                </a:lnTo>
                <a:lnTo>
                  <a:pt x="45720" y="10833"/>
                </a:lnTo>
                <a:close/>
              </a:path>
              <a:path w="45720" h="35560">
                <a:moveTo>
                  <a:pt x="35687" y="0"/>
                </a:moveTo>
                <a:lnTo>
                  <a:pt x="10033" y="0"/>
                </a:lnTo>
                <a:lnTo>
                  <a:pt x="10033" y="10833"/>
                </a:lnTo>
                <a:lnTo>
                  <a:pt x="35687" y="10833"/>
                </a:lnTo>
                <a:lnTo>
                  <a:pt x="35687" y="0"/>
                </a:lnTo>
                <a:close/>
              </a:path>
            </a:pathLst>
          </a:custGeom>
          <a:solidFill>
            <a:srgbClr val="585858"/>
          </a:solidFill>
        </p:spPr>
        <p:txBody>
          <a:bodyPr wrap="square" lIns="0" tIns="0" rIns="0" bIns="0" rtlCol="0"/>
          <a:lstStyle/>
          <a:p/>
        </p:txBody>
      </p:sp>
      <p:sp>
        <p:nvSpPr>
          <p:cNvPr id="105" name="object 105"/>
          <p:cNvSpPr/>
          <p:nvPr/>
        </p:nvSpPr>
        <p:spPr>
          <a:xfrm>
            <a:off x="4240529" y="5587746"/>
            <a:ext cx="45720" cy="35560"/>
          </a:xfrm>
          <a:custGeom>
            <a:avLst/>
            <a:gdLst/>
            <a:ahLst/>
            <a:cxnLst/>
            <a:rect l="l" t="t" r="r" b="b"/>
            <a:pathLst>
              <a:path w="45720" h="35560">
                <a:moveTo>
                  <a:pt x="0" y="35051"/>
                </a:moveTo>
                <a:lnTo>
                  <a:pt x="45720" y="35051"/>
                </a:lnTo>
                <a:lnTo>
                  <a:pt x="45720" y="10833"/>
                </a:lnTo>
                <a:lnTo>
                  <a:pt x="35687" y="10833"/>
                </a:lnTo>
                <a:lnTo>
                  <a:pt x="35687" y="0"/>
                </a:lnTo>
                <a:lnTo>
                  <a:pt x="10033" y="0"/>
                </a:lnTo>
                <a:lnTo>
                  <a:pt x="10033" y="10833"/>
                </a:lnTo>
                <a:lnTo>
                  <a:pt x="0" y="10833"/>
                </a:lnTo>
                <a:lnTo>
                  <a:pt x="0" y="35051"/>
                </a:lnTo>
                <a:close/>
              </a:path>
            </a:pathLst>
          </a:custGeom>
          <a:ln w="3175">
            <a:solidFill>
              <a:srgbClr val="D9D9D9"/>
            </a:solidFill>
          </a:ln>
        </p:spPr>
        <p:txBody>
          <a:bodyPr wrap="square" lIns="0" tIns="0" rIns="0" bIns="0" rtlCol="0"/>
          <a:lstStyle/>
          <a:p/>
        </p:txBody>
      </p:sp>
      <p:sp>
        <p:nvSpPr>
          <p:cNvPr id="106" name="object 106"/>
          <p:cNvSpPr/>
          <p:nvPr/>
        </p:nvSpPr>
        <p:spPr>
          <a:xfrm>
            <a:off x="4309109" y="5587746"/>
            <a:ext cx="45720" cy="35560"/>
          </a:xfrm>
          <a:custGeom>
            <a:avLst/>
            <a:gdLst/>
            <a:ahLst/>
            <a:cxnLst/>
            <a:rect l="l" t="t" r="r" b="b"/>
            <a:pathLst>
              <a:path w="45720" h="35560">
                <a:moveTo>
                  <a:pt x="45719" y="10833"/>
                </a:moveTo>
                <a:lnTo>
                  <a:pt x="0" y="10833"/>
                </a:lnTo>
                <a:lnTo>
                  <a:pt x="0" y="35051"/>
                </a:lnTo>
                <a:lnTo>
                  <a:pt x="45719" y="35051"/>
                </a:lnTo>
                <a:lnTo>
                  <a:pt x="45719" y="10833"/>
                </a:lnTo>
                <a:close/>
              </a:path>
              <a:path w="45720" h="35560">
                <a:moveTo>
                  <a:pt x="35813" y="0"/>
                </a:moveTo>
                <a:lnTo>
                  <a:pt x="9905" y="0"/>
                </a:lnTo>
                <a:lnTo>
                  <a:pt x="9905" y="10833"/>
                </a:lnTo>
                <a:lnTo>
                  <a:pt x="35813" y="10833"/>
                </a:lnTo>
                <a:lnTo>
                  <a:pt x="35813" y="0"/>
                </a:lnTo>
                <a:close/>
              </a:path>
            </a:pathLst>
          </a:custGeom>
          <a:solidFill>
            <a:srgbClr val="585858"/>
          </a:solidFill>
        </p:spPr>
        <p:txBody>
          <a:bodyPr wrap="square" lIns="0" tIns="0" rIns="0" bIns="0" rtlCol="0"/>
          <a:lstStyle/>
          <a:p/>
        </p:txBody>
      </p:sp>
      <p:sp>
        <p:nvSpPr>
          <p:cNvPr id="107" name="object 107"/>
          <p:cNvSpPr/>
          <p:nvPr/>
        </p:nvSpPr>
        <p:spPr>
          <a:xfrm>
            <a:off x="4309109" y="5587746"/>
            <a:ext cx="45720" cy="35560"/>
          </a:xfrm>
          <a:custGeom>
            <a:avLst/>
            <a:gdLst/>
            <a:ahLst/>
            <a:cxnLst/>
            <a:rect l="l" t="t" r="r" b="b"/>
            <a:pathLst>
              <a:path w="45720" h="35560">
                <a:moveTo>
                  <a:pt x="0" y="35051"/>
                </a:moveTo>
                <a:lnTo>
                  <a:pt x="45719" y="35051"/>
                </a:lnTo>
                <a:lnTo>
                  <a:pt x="45719" y="10833"/>
                </a:lnTo>
                <a:lnTo>
                  <a:pt x="35813" y="10833"/>
                </a:lnTo>
                <a:lnTo>
                  <a:pt x="35813" y="0"/>
                </a:lnTo>
                <a:lnTo>
                  <a:pt x="9905" y="0"/>
                </a:lnTo>
                <a:lnTo>
                  <a:pt x="9905" y="10833"/>
                </a:lnTo>
                <a:lnTo>
                  <a:pt x="0" y="10833"/>
                </a:lnTo>
                <a:lnTo>
                  <a:pt x="0" y="35051"/>
                </a:lnTo>
                <a:close/>
              </a:path>
            </a:pathLst>
          </a:custGeom>
          <a:ln w="3175">
            <a:solidFill>
              <a:srgbClr val="D9D9D9"/>
            </a:solidFill>
          </a:ln>
        </p:spPr>
        <p:txBody>
          <a:bodyPr wrap="square" lIns="0" tIns="0" rIns="0" bIns="0" rtlCol="0"/>
          <a:lstStyle/>
          <a:p/>
        </p:txBody>
      </p:sp>
      <p:sp>
        <p:nvSpPr>
          <p:cNvPr id="108" name="object 108"/>
          <p:cNvSpPr/>
          <p:nvPr/>
        </p:nvSpPr>
        <p:spPr>
          <a:xfrm>
            <a:off x="4379214" y="5587746"/>
            <a:ext cx="45720" cy="35560"/>
          </a:xfrm>
          <a:custGeom>
            <a:avLst/>
            <a:gdLst/>
            <a:ahLst/>
            <a:cxnLst/>
            <a:rect l="l" t="t" r="r" b="b"/>
            <a:pathLst>
              <a:path w="45720" h="35560">
                <a:moveTo>
                  <a:pt x="45720" y="10833"/>
                </a:moveTo>
                <a:lnTo>
                  <a:pt x="0" y="10833"/>
                </a:lnTo>
                <a:lnTo>
                  <a:pt x="0" y="35051"/>
                </a:lnTo>
                <a:lnTo>
                  <a:pt x="45720" y="35051"/>
                </a:lnTo>
                <a:lnTo>
                  <a:pt x="45720" y="10833"/>
                </a:lnTo>
                <a:close/>
              </a:path>
              <a:path w="45720" h="35560">
                <a:moveTo>
                  <a:pt x="35560" y="0"/>
                </a:moveTo>
                <a:lnTo>
                  <a:pt x="9906" y="0"/>
                </a:lnTo>
                <a:lnTo>
                  <a:pt x="9906" y="10833"/>
                </a:lnTo>
                <a:lnTo>
                  <a:pt x="35560" y="10833"/>
                </a:lnTo>
                <a:lnTo>
                  <a:pt x="35560" y="0"/>
                </a:lnTo>
                <a:close/>
              </a:path>
            </a:pathLst>
          </a:custGeom>
          <a:solidFill>
            <a:srgbClr val="585858"/>
          </a:solidFill>
        </p:spPr>
        <p:txBody>
          <a:bodyPr wrap="square" lIns="0" tIns="0" rIns="0" bIns="0" rtlCol="0"/>
          <a:lstStyle/>
          <a:p/>
        </p:txBody>
      </p:sp>
      <p:sp>
        <p:nvSpPr>
          <p:cNvPr id="109" name="object 109"/>
          <p:cNvSpPr/>
          <p:nvPr/>
        </p:nvSpPr>
        <p:spPr>
          <a:xfrm>
            <a:off x="4379214" y="5587746"/>
            <a:ext cx="45720" cy="35560"/>
          </a:xfrm>
          <a:custGeom>
            <a:avLst/>
            <a:gdLst/>
            <a:ahLst/>
            <a:cxnLst/>
            <a:rect l="l" t="t" r="r" b="b"/>
            <a:pathLst>
              <a:path w="45720" h="35560">
                <a:moveTo>
                  <a:pt x="0" y="35051"/>
                </a:moveTo>
                <a:lnTo>
                  <a:pt x="45720" y="35051"/>
                </a:lnTo>
                <a:lnTo>
                  <a:pt x="45720" y="10833"/>
                </a:lnTo>
                <a:lnTo>
                  <a:pt x="35560" y="10833"/>
                </a:lnTo>
                <a:lnTo>
                  <a:pt x="35560" y="0"/>
                </a:lnTo>
                <a:lnTo>
                  <a:pt x="9906" y="0"/>
                </a:lnTo>
                <a:lnTo>
                  <a:pt x="9906" y="10833"/>
                </a:lnTo>
                <a:lnTo>
                  <a:pt x="0" y="10833"/>
                </a:lnTo>
                <a:lnTo>
                  <a:pt x="0" y="35051"/>
                </a:lnTo>
                <a:close/>
              </a:path>
            </a:pathLst>
          </a:custGeom>
          <a:ln w="3175">
            <a:solidFill>
              <a:srgbClr val="D9D9D9"/>
            </a:solidFill>
          </a:ln>
        </p:spPr>
        <p:txBody>
          <a:bodyPr wrap="square" lIns="0" tIns="0" rIns="0" bIns="0" rtlCol="0"/>
          <a:lstStyle/>
          <a:p/>
        </p:txBody>
      </p:sp>
      <p:sp>
        <p:nvSpPr>
          <p:cNvPr id="110" name="object 110"/>
          <p:cNvSpPr/>
          <p:nvPr/>
        </p:nvSpPr>
        <p:spPr>
          <a:xfrm>
            <a:off x="4498721" y="5579236"/>
            <a:ext cx="117601" cy="105409"/>
          </a:xfrm>
          <a:prstGeom prst="rect">
            <a:avLst/>
          </a:prstGeom>
          <a:blipFill>
            <a:blip r:embed="rId9" cstate="print"/>
            <a:stretch>
              <a:fillRect/>
            </a:stretch>
          </a:blipFill>
        </p:spPr>
        <p:txBody>
          <a:bodyPr wrap="square" lIns="0" tIns="0" rIns="0" bIns="0" rtlCol="0"/>
          <a:lstStyle/>
          <a:p/>
        </p:txBody>
      </p:sp>
      <p:sp>
        <p:nvSpPr>
          <p:cNvPr id="111" name="object 111"/>
          <p:cNvSpPr/>
          <p:nvPr/>
        </p:nvSpPr>
        <p:spPr>
          <a:xfrm>
            <a:off x="4040885" y="5545073"/>
            <a:ext cx="631190" cy="128270"/>
          </a:xfrm>
          <a:custGeom>
            <a:avLst/>
            <a:gdLst/>
            <a:ahLst/>
            <a:cxnLst/>
            <a:rect l="l" t="t" r="r" b="b"/>
            <a:pathLst>
              <a:path w="631189" h="128270">
                <a:moveTo>
                  <a:pt x="594487" y="0"/>
                </a:moveTo>
                <a:lnTo>
                  <a:pt x="36449" y="0"/>
                </a:lnTo>
                <a:lnTo>
                  <a:pt x="22288" y="2871"/>
                </a:lnTo>
                <a:lnTo>
                  <a:pt x="10699" y="10683"/>
                </a:lnTo>
                <a:lnTo>
                  <a:pt x="2873" y="22234"/>
                </a:lnTo>
                <a:lnTo>
                  <a:pt x="0" y="36321"/>
                </a:lnTo>
                <a:lnTo>
                  <a:pt x="0" y="91363"/>
                </a:lnTo>
                <a:lnTo>
                  <a:pt x="2873" y="105668"/>
                </a:lnTo>
                <a:lnTo>
                  <a:pt x="10699" y="117314"/>
                </a:lnTo>
                <a:lnTo>
                  <a:pt x="22288" y="125148"/>
                </a:lnTo>
                <a:lnTo>
                  <a:pt x="36449" y="128015"/>
                </a:lnTo>
                <a:lnTo>
                  <a:pt x="501141" y="128015"/>
                </a:lnTo>
                <a:lnTo>
                  <a:pt x="505333" y="123723"/>
                </a:lnTo>
                <a:lnTo>
                  <a:pt x="505333" y="113118"/>
                </a:lnTo>
                <a:lnTo>
                  <a:pt x="501141" y="108826"/>
                </a:lnTo>
                <a:lnTo>
                  <a:pt x="26924" y="108826"/>
                </a:lnTo>
                <a:lnTo>
                  <a:pt x="19176" y="101091"/>
                </a:lnTo>
                <a:lnTo>
                  <a:pt x="19176" y="26923"/>
                </a:lnTo>
                <a:lnTo>
                  <a:pt x="26924" y="19176"/>
                </a:lnTo>
                <a:lnTo>
                  <a:pt x="625990" y="19176"/>
                </a:lnTo>
                <a:lnTo>
                  <a:pt x="620236" y="10683"/>
                </a:lnTo>
                <a:lnTo>
                  <a:pt x="608647" y="2871"/>
                </a:lnTo>
                <a:lnTo>
                  <a:pt x="594487" y="0"/>
                </a:lnTo>
                <a:close/>
              </a:path>
              <a:path w="631189" h="128270">
                <a:moveTo>
                  <a:pt x="625990" y="19176"/>
                </a:moveTo>
                <a:lnTo>
                  <a:pt x="604012" y="19176"/>
                </a:lnTo>
                <a:lnTo>
                  <a:pt x="611759" y="26923"/>
                </a:lnTo>
                <a:lnTo>
                  <a:pt x="611759" y="101091"/>
                </a:lnTo>
                <a:lnTo>
                  <a:pt x="604012" y="108826"/>
                </a:lnTo>
                <a:lnTo>
                  <a:pt x="544322" y="108826"/>
                </a:lnTo>
                <a:lnTo>
                  <a:pt x="540003" y="113118"/>
                </a:lnTo>
                <a:lnTo>
                  <a:pt x="540003" y="123723"/>
                </a:lnTo>
                <a:lnTo>
                  <a:pt x="544322" y="128015"/>
                </a:lnTo>
                <a:lnTo>
                  <a:pt x="594487" y="128015"/>
                </a:lnTo>
                <a:lnTo>
                  <a:pt x="608647" y="125148"/>
                </a:lnTo>
                <a:lnTo>
                  <a:pt x="620236" y="117314"/>
                </a:lnTo>
                <a:lnTo>
                  <a:pt x="628062" y="105668"/>
                </a:lnTo>
                <a:lnTo>
                  <a:pt x="630936" y="91363"/>
                </a:lnTo>
                <a:lnTo>
                  <a:pt x="630936" y="36321"/>
                </a:lnTo>
                <a:lnTo>
                  <a:pt x="628062" y="22234"/>
                </a:lnTo>
                <a:lnTo>
                  <a:pt x="625990" y="19176"/>
                </a:lnTo>
                <a:close/>
              </a:path>
            </a:pathLst>
          </a:custGeom>
          <a:solidFill>
            <a:srgbClr val="585858"/>
          </a:solidFill>
        </p:spPr>
        <p:txBody>
          <a:bodyPr wrap="square" lIns="0" tIns="0" rIns="0" bIns="0" rtlCol="0"/>
          <a:lstStyle/>
          <a:p/>
        </p:txBody>
      </p:sp>
      <p:sp>
        <p:nvSpPr>
          <p:cNvPr id="112" name="object 112"/>
          <p:cNvSpPr/>
          <p:nvPr/>
        </p:nvSpPr>
        <p:spPr>
          <a:xfrm>
            <a:off x="4040885" y="5545073"/>
            <a:ext cx="631190" cy="128270"/>
          </a:xfrm>
          <a:custGeom>
            <a:avLst/>
            <a:gdLst/>
            <a:ahLst/>
            <a:cxnLst/>
            <a:rect l="l" t="t" r="r" b="b"/>
            <a:pathLst>
              <a:path w="631189" h="128270">
                <a:moveTo>
                  <a:pt x="594487" y="128015"/>
                </a:moveTo>
                <a:lnTo>
                  <a:pt x="549528" y="128015"/>
                </a:lnTo>
                <a:lnTo>
                  <a:pt x="544322" y="128015"/>
                </a:lnTo>
                <a:lnTo>
                  <a:pt x="540003" y="123723"/>
                </a:lnTo>
                <a:lnTo>
                  <a:pt x="540003" y="118275"/>
                </a:lnTo>
                <a:lnTo>
                  <a:pt x="540003" y="113118"/>
                </a:lnTo>
                <a:lnTo>
                  <a:pt x="544322" y="108826"/>
                </a:lnTo>
                <a:lnTo>
                  <a:pt x="549528" y="108826"/>
                </a:lnTo>
                <a:lnTo>
                  <a:pt x="594487" y="108826"/>
                </a:lnTo>
                <a:lnTo>
                  <a:pt x="604012" y="108826"/>
                </a:lnTo>
                <a:lnTo>
                  <a:pt x="611759" y="101091"/>
                </a:lnTo>
                <a:lnTo>
                  <a:pt x="611759" y="91363"/>
                </a:lnTo>
                <a:lnTo>
                  <a:pt x="611759" y="36321"/>
                </a:lnTo>
                <a:lnTo>
                  <a:pt x="611759" y="26923"/>
                </a:lnTo>
                <a:lnTo>
                  <a:pt x="604012" y="19176"/>
                </a:lnTo>
                <a:lnTo>
                  <a:pt x="594487" y="19176"/>
                </a:lnTo>
                <a:lnTo>
                  <a:pt x="36449" y="19176"/>
                </a:lnTo>
                <a:lnTo>
                  <a:pt x="26924" y="19176"/>
                </a:lnTo>
                <a:lnTo>
                  <a:pt x="19176" y="26923"/>
                </a:lnTo>
                <a:lnTo>
                  <a:pt x="19176" y="36321"/>
                </a:lnTo>
                <a:lnTo>
                  <a:pt x="19176" y="91363"/>
                </a:lnTo>
                <a:lnTo>
                  <a:pt x="19176" y="101091"/>
                </a:lnTo>
                <a:lnTo>
                  <a:pt x="26924" y="108826"/>
                </a:lnTo>
                <a:lnTo>
                  <a:pt x="36449" y="108826"/>
                </a:lnTo>
                <a:lnTo>
                  <a:pt x="495680" y="108826"/>
                </a:lnTo>
                <a:lnTo>
                  <a:pt x="501141" y="108826"/>
                </a:lnTo>
                <a:lnTo>
                  <a:pt x="505333" y="113118"/>
                </a:lnTo>
                <a:lnTo>
                  <a:pt x="505333" y="118275"/>
                </a:lnTo>
                <a:lnTo>
                  <a:pt x="505333" y="123723"/>
                </a:lnTo>
                <a:lnTo>
                  <a:pt x="501141" y="128015"/>
                </a:lnTo>
                <a:lnTo>
                  <a:pt x="495680" y="128015"/>
                </a:lnTo>
                <a:lnTo>
                  <a:pt x="36449" y="128015"/>
                </a:lnTo>
                <a:lnTo>
                  <a:pt x="22288" y="125148"/>
                </a:lnTo>
                <a:lnTo>
                  <a:pt x="10699" y="117314"/>
                </a:lnTo>
                <a:lnTo>
                  <a:pt x="2873" y="105668"/>
                </a:lnTo>
                <a:lnTo>
                  <a:pt x="0" y="91363"/>
                </a:lnTo>
                <a:lnTo>
                  <a:pt x="0" y="36321"/>
                </a:lnTo>
                <a:lnTo>
                  <a:pt x="2873" y="22234"/>
                </a:lnTo>
                <a:lnTo>
                  <a:pt x="10699" y="10683"/>
                </a:lnTo>
                <a:lnTo>
                  <a:pt x="22288" y="2871"/>
                </a:lnTo>
                <a:lnTo>
                  <a:pt x="36449" y="0"/>
                </a:lnTo>
                <a:lnTo>
                  <a:pt x="594487" y="0"/>
                </a:lnTo>
                <a:lnTo>
                  <a:pt x="608647" y="2871"/>
                </a:lnTo>
                <a:lnTo>
                  <a:pt x="620236" y="10683"/>
                </a:lnTo>
                <a:lnTo>
                  <a:pt x="628062" y="22234"/>
                </a:lnTo>
                <a:lnTo>
                  <a:pt x="630936" y="36321"/>
                </a:lnTo>
                <a:lnTo>
                  <a:pt x="630936" y="91363"/>
                </a:lnTo>
                <a:lnTo>
                  <a:pt x="628062" y="105668"/>
                </a:lnTo>
                <a:lnTo>
                  <a:pt x="620236" y="117314"/>
                </a:lnTo>
                <a:lnTo>
                  <a:pt x="608647" y="125148"/>
                </a:lnTo>
                <a:lnTo>
                  <a:pt x="594487" y="128015"/>
                </a:lnTo>
                <a:close/>
              </a:path>
            </a:pathLst>
          </a:custGeom>
          <a:ln w="3175">
            <a:solidFill>
              <a:srgbClr val="D9D9D9"/>
            </a:solidFill>
          </a:ln>
        </p:spPr>
        <p:txBody>
          <a:bodyPr wrap="square" lIns="0" tIns="0" rIns="0" bIns="0" rtlCol="0"/>
          <a:lstStyle/>
          <a:p/>
        </p:txBody>
      </p:sp>
      <p:sp>
        <p:nvSpPr>
          <p:cNvPr id="113" name="object 113"/>
          <p:cNvSpPr/>
          <p:nvPr/>
        </p:nvSpPr>
        <p:spPr>
          <a:xfrm>
            <a:off x="4744973" y="5545073"/>
            <a:ext cx="631190" cy="128270"/>
          </a:xfrm>
          <a:custGeom>
            <a:avLst/>
            <a:gdLst/>
            <a:ahLst/>
            <a:cxnLst/>
            <a:rect l="l" t="t" r="r" b="b"/>
            <a:pathLst>
              <a:path w="631189" h="128270">
                <a:moveTo>
                  <a:pt x="594487" y="0"/>
                </a:moveTo>
                <a:lnTo>
                  <a:pt x="36449" y="0"/>
                </a:lnTo>
                <a:lnTo>
                  <a:pt x="22288" y="2871"/>
                </a:lnTo>
                <a:lnTo>
                  <a:pt x="10699" y="10683"/>
                </a:lnTo>
                <a:lnTo>
                  <a:pt x="2873" y="22234"/>
                </a:lnTo>
                <a:lnTo>
                  <a:pt x="0" y="36321"/>
                </a:lnTo>
                <a:lnTo>
                  <a:pt x="0" y="91363"/>
                </a:lnTo>
                <a:lnTo>
                  <a:pt x="2873" y="105668"/>
                </a:lnTo>
                <a:lnTo>
                  <a:pt x="10699" y="117314"/>
                </a:lnTo>
                <a:lnTo>
                  <a:pt x="22288" y="125148"/>
                </a:lnTo>
                <a:lnTo>
                  <a:pt x="36449" y="128015"/>
                </a:lnTo>
                <a:lnTo>
                  <a:pt x="501141" y="128015"/>
                </a:lnTo>
                <a:lnTo>
                  <a:pt x="505333" y="123723"/>
                </a:lnTo>
                <a:lnTo>
                  <a:pt x="505333" y="113118"/>
                </a:lnTo>
                <a:lnTo>
                  <a:pt x="501141" y="108826"/>
                </a:lnTo>
                <a:lnTo>
                  <a:pt x="26924" y="108826"/>
                </a:lnTo>
                <a:lnTo>
                  <a:pt x="19176" y="101091"/>
                </a:lnTo>
                <a:lnTo>
                  <a:pt x="19176" y="26923"/>
                </a:lnTo>
                <a:lnTo>
                  <a:pt x="26924" y="19176"/>
                </a:lnTo>
                <a:lnTo>
                  <a:pt x="625990" y="19176"/>
                </a:lnTo>
                <a:lnTo>
                  <a:pt x="620236" y="10683"/>
                </a:lnTo>
                <a:lnTo>
                  <a:pt x="608647" y="2871"/>
                </a:lnTo>
                <a:lnTo>
                  <a:pt x="594487" y="0"/>
                </a:lnTo>
                <a:close/>
              </a:path>
              <a:path w="631189" h="128270">
                <a:moveTo>
                  <a:pt x="625990" y="19176"/>
                </a:moveTo>
                <a:lnTo>
                  <a:pt x="604012" y="19176"/>
                </a:lnTo>
                <a:lnTo>
                  <a:pt x="611759" y="26923"/>
                </a:lnTo>
                <a:lnTo>
                  <a:pt x="611759" y="101091"/>
                </a:lnTo>
                <a:lnTo>
                  <a:pt x="604012" y="108826"/>
                </a:lnTo>
                <a:lnTo>
                  <a:pt x="544322" y="108826"/>
                </a:lnTo>
                <a:lnTo>
                  <a:pt x="540003" y="113118"/>
                </a:lnTo>
                <a:lnTo>
                  <a:pt x="540003" y="123723"/>
                </a:lnTo>
                <a:lnTo>
                  <a:pt x="544322" y="128015"/>
                </a:lnTo>
                <a:lnTo>
                  <a:pt x="594487" y="128015"/>
                </a:lnTo>
                <a:lnTo>
                  <a:pt x="608647" y="125148"/>
                </a:lnTo>
                <a:lnTo>
                  <a:pt x="620236" y="117314"/>
                </a:lnTo>
                <a:lnTo>
                  <a:pt x="628062" y="105668"/>
                </a:lnTo>
                <a:lnTo>
                  <a:pt x="630936" y="91363"/>
                </a:lnTo>
                <a:lnTo>
                  <a:pt x="630936" y="36321"/>
                </a:lnTo>
                <a:lnTo>
                  <a:pt x="628062" y="22234"/>
                </a:lnTo>
                <a:lnTo>
                  <a:pt x="625990" y="19176"/>
                </a:lnTo>
                <a:close/>
              </a:path>
            </a:pathLst>
          </a:custGeom>
          <a:solidFill>
            <a:srgbClr val="585858"/>
          </a:solidFill>
        </p:spPr>
        <p:txBody>
          <a:bodyPr wrap="square" lIns="0" tIns="0" rIns="0" bIns="0" rtlCol="0"/>
          <a:lstStyle/>
          <a:p/>
        </p:txBody>
      </p:sp>
      <p:sp>
        <p:nvSpPr>
          <p:cNvPr id="114" name="object 114"/>
          <p:cNvSpPr/>
          <p:nvPr/>
        </p:nvSpPr>
        <p:spPr>
          <a:xfrm>
            <a:off x="4744973" y="5545073"/>
            <a:ext cx="631190" cy="128270"/>
          </a:xfrm>
          <a:custGeom>
            <a:avLst/>
            <a:gdLst/>
            <a:ahLst/>
            <a:cxnLst/>
            <a:rect l="l" t="t" r="r" b="b"/>
            <a:pathLst>
              <a:path w="631189" h="128270">
                <a:moveTo>
                  <a:pt x="594487" y="128015"/>
                </a:moveTo>
                <a:lnTo>
                  <a:pt x="549528" y="128015"/>
                </a:lnTo>
                <a:lnTo>
                  <a:pt x="544322" y="128015"/>
                </a:lnTo>
                <a:lnTo>
                  <a:pt x="540003" y="123723"/>
                </a:lnTo>
                <a:lnTo>
                  <a:pt x="540003" y="118275"/>
                </a:lnTo>
                <a:lnTo>
                  <a:pt x="540003" y="113118"/>
                </a:lnTo>
                <a:lnTo>
                  <a:pt x="544322" y="108826"/>
                </a:lnTo>
                <a:lnTo>
                  <a:pt x="549528" y="108826"/>
                </a:lnTo>
                <a:lnTo>
                  <a:pt x="594487" y="108826"/>
                </a:lnTo>
                <a:lnTo>
                  <a:pt x="604012" y="108826"/>
                </a:lnTo>
                <a:lnTo>
                  <a:pt x="611759" y="101091"/>
                </a:lnTo>
                <a:lnTo>
                  <a:pt x="611759" y="91363"/>
                </a:lnTo>
                <a:lnTo>
                  <a:pt x="611759" y="36321"/>
                </a:lnTo>
                <a:lnTo>
                  <a:pt x="611759" y="26923"/>
                </a:lnTo>
                <a:lnTo>
                  <a:pt x="604012" y="19176"/>
                </a:lnTo>
                <a:lnTo>
                  <a:pt x="594487" y="19176"/>
                </a:lnTo>
                <a:lnTo>
                  <a:pt x="36449" y="19176"/>
                </a:lnTo>
                <a:lnTo>
                  <a:pt x="26924" y="19176"/>
                </a:lnTo>
                <a:lnTo>
                  <a:pt x="19176" y="26923"/>
                </a:lnTo>
                <a:lnTo>
                  <a:pt x="19176" y="36321"/>
                </a:lnTo>
                <a:lnTo>
                  <a:pt x="19176" y="91363"/>
                </a:lnTo>
                <a:lnTo>
                  <a:pt x="19176" y="101091"/>
                </a:lnTo>
                <a:lnTo>
                  <a:pt x="26924" y="108826"/>
                </a:lnTo>
                <a:lnTo>
                  <a:pt x="36449" y="108826"/>
                </a:lnTo>
                <a:lnTo>
                  <a:pt x="495680" y="108826"/>
                </a:lnTo>
                <a:lnTo>
                  <a:pt x="501141" y="108826"/>
                </a:lnTo>
                <a:lnTo>
                  <a:pt x="505333" y="113118"/>
                </a:lnTo>
                <a:lnTo>
                  <a:pt x="505333" y="118275"/>
                </a:lnTo>
                <a:lnTo>
                  <a:pt x="505333" y="123723"/>
                </a:lnTo>
                <a:lnTo>
                  <a:pt x="501141" y="128015"/>
                </a:lnTo>
                <a:lnTo>
                  <a:pt x="495680" y="128015"/>
                </a:lnTo>
                <a:lnTo>
                  <a:pt x="36449" y="128015"/>
                </a:lnTo>
                <a:lnTo>
                  <a:pt x="22288" y="125148"/>
                </a:lnTo>
                <a:lnTo>
                  <a:pt x="10699" y="117314"/>
                </a:lnTo>
                <a:lnTo>
                  <a:pt x="2873" y="105668"/>
                </a:lnTo>
                <a:lnTo>
                  <a:pt x="0" y="91363"/>
                </a:lnTo>
                <a:lnTo>
                  <a:pt x="0" y="36321"/>
                </a:lnTo>
                <a:lnTo>
                  <a:pt x="2873" y="22234"/>
                </a:lnTo>
                <a:lnTo>
                  <a:pt x="10699" y="10683"/>
                </a:lnTo>
                <a:lnTo>
                  <a:pt x="22288" y="2871"/>
                </a:lnTo>
                <a:lnTo>
                  <a:pt x="36449" y="0"/>
                </a:lnTo>
                <a:lnTo>
                  <a:pt x="594487" y="0"/>
                </a:lnTo>
                <a:lnTo>
                  <a:pt x="608647" y="2871"/>
                </a:lnTo>
                <a:lnTo>
                  <a:pt x="620236" y="10683"/>
                </a:lnTo>
                <a:lnTo>
                  <a:pt x="628062" y="22234"/>
                </a:lnTo>
                <a:lnTo>
                  <a:pt x="630936" y="36321"/>
                </a:lnTo>
                <a:lnTo>
                  <a:pt x="630936" y="91363"/>
                </a:lnTo>
                <a:lnTo>
                  <a:pt x="628062" y="105668"/>
                </a:lnTo>
                <a:lnTo>
                  <a:pt x="620236" y="117314"/>
                </a:lnTo>
                <a:lnTo>
                  <a:pt x="608647" y="125148"/>
                </a:lnTo>
                <a:lnTo>
                  <a:pt x="594487" y="128015"/>
                </a:lnTo>
                <a:close/>
              </a:path>
            </a:pathLst>
          </a:custGeom>
          <a:ln w="3175">
            <a:solidFill>
              <a:srgbClr val="D9D9D9"/>
            </a:solidFill>
          </a:ln>
        </p:spPr>
        <p:txBody>
          <a:bodyPr wrap="square" lIns="0" tIns="0" rIns="0" bIns="0" rtlCol="0"/>
          <a:lstStyle/>
          <a:p/>
        </p:txBody>
      </p:sp>
      <p:sp>
        <p:nvSpPr>
          <p:cNvPr id="115" name="object 115"/>
          <p:cNvSpPr/>
          <p:nvPr/>
        </p:nvSpPr>
        <p:spPr>
          <a:xfrm>
            <a:off x="4804409" y="5587746"/>
            <a:ext cx="47625" cy="35560"/>
          </a:xfrm>
          <a:custGeom>
            <a:avLst/>
            <a:gdLst/>
            <a:ahLst/>
            <a:cxnLst/>
            <a:rect l="l" t="t" r="r" b="b"/>
            <a:pathLst>
              <a:path w="47625" h="35560">
                <a:moveTo>
                  <a:pt x="47243" y="10833"/>
                </a:moveTo>
                <a:lnTo>
                  <a:pt x="0" y="10833"/>
                </a:lnTo>
                <a:lnTo>
                  <a:pt x="0" y="35051"/>
                </a:lnTo>
                <a:lnTo>
                  <a:pt x="47243" y="35051"/>
                </a:lnTo>
                <a:lnTo>
                  <a:pt x="47243" y="10833"/>
                </a:lnTo>
                <a:close/>
              </a:path>
              <a:path w="47625" h="35560">
                <a:moveTo>
                  <a:pt x="36956" y="0"/>
                </a:moveTo>
                <a:lnTo>
                  <a:pt x="10540" y="0"/>
                </a:lnTo>
                <a:lnTo>
                  <a:pt x="10540" y="10833"/>
                </a:lnTo>
                <a:lnTo>
                  <a:pt x="36956" y="10833"/>
                </a:lnTo>
                <a:lnTo>
                  <a:pt x="36956" y="0"/>
                </a:lnTo>
                <a:close/>
              </a:path>
            </a:pathLst>
          </a:custGeom>
          <a:solidFill>
            <a:srgbClr val="585858"/>
          </a:solidFill>
        </p:spPr>
        <p:txBody>
          <a:bodyPr wrap="square" lIns="0" tIns="0" rIns="0" bIns="0" rtlCol="0"/>
          <a:lstStyle/>
          <a:p/>
        </p:txBody>
      </p:sp>
      <p:sp>
        <p:nvSpPr>
          <p:cNvPr id="116" name="object 116"/>
          <p:cNvSpPr/>
          <p:nvPr/>
        </p:nvSpPr>
        <p:spPr>
          <a:xfrm>
            <a:off x="4804409" y="5587746"/>
            <a:ext cx="47625" cy="35560"/>
          </a:xfrm>
          <a:custGeom>
            <a:avLst/>
            <a:gdLst/>
            <a:ahLst/>
            <a:cxnLst/>
            <a:rect l="l" t="t" r="r" b="b"/>
            <a:pathLst>
              <a:path w="47625" h="35560">
                <a:moveTo>
                  <a:pt x="0" y="35051"/>
                </a:moveTo>
                <a:lnTo>
                  <a:pt x="47243" y="35051"/>
                </a:lnTo>
                <a:lnTo>
                  <a:pt x="47243" y="10833"/>
                </a:lnTo>
                <a:lnTo>
                  <a:pt x="36956" y="10833"/>
                </a:lnTo>
                <a:lnTo>
                  <a:pt x="36956" y="0"/>
                </a:lnTo>
                <a:lnTo>
                  <a:pt x="10540" y="0"/>
                </a:lnTo>
                <a:lnTo>
                  <a:pt x="10540" y="10833"/>
                </a:lnTo>
                <a:lnTo>
                  <a:pt x="0" y="10833"/>
                </a:lnTo>
                <a:lnTo>
                  <a:pt x="0" y="35051"/>
                </a:lnTo>
                <a:close/>
              </a:path>
            </a:pathLst>
          </a:custGeom>
          <a:ln w="3175">
            <a:solidFill>
              <a:srgbClr val="D9D9D9"/>
            </a:solidFill>
          </a:ln>
        </p:spPr>
        <p:txBody>
          <a:bodyPr wrap="square" lIns="0" tIns="0" rIns="0" bIns="0" rtlCol="0"/>
          <a:lstStyle/>
          <a:p/>
        </p:txBody>
      </p:sp>
      <p:sp>
        <p:nvSpPr>
          <p:cNvPr id="117" name="object 117"/>
          <p:cNvSpPr/>
          <p:nvPr/>
        </p:nvSpPr>
        <p:spPr>
          <a:xfrm>
            <a:off x="4874514" y="5587746"/>
            <a:ext cx="47625" cy="35560"/>
          </a:xfrm>
          <a:custGeom>
            <a:avLst/>
            <a:gdLst/>
            <a:ahLst/>
            <a:cxnLst/>
            <a:rect l="l" t="t" r="r" b="b"/>
            <a:pathLst>
              <a:path w="47625" h="35560">
                <a:moveTo>
                  <a:pt x="47244" y="10833"/>
                </a:moveTo>
                <a:lnTo>
                  <a:pt x="0" y="10833"/>
                </a:lnTo>
                <a:lnTo>
                  <a:pt x="0" y="35051"/>
                </a:lnTo>
                <a:lnTo>
                  <a:pt x="47244" y="35051"/>
                </a:lnTo>
                <a:lnTo>
                  <a:pt x="47244" y="10833"/>
                </a:lnTo>
                <a:close/>
              </a:path>
              <a:path w="47625" h="35560">
                <a:moveTo>
                  <a:pt x="36957" y="0"/>
                </a:moveTo>
                <a:lnTo>
                  <a:pt x="10287" y="0"/>
                </a:lnTo>
                <a:lnTo>
                  <a:pt x="10287" y="10833"/>
                </a:lnTo>
                <a:lnTo>
                  <a:pt x="36957" y="10833"/>
                </a:lnTo>
                <a:lnTo>
                  <a:pt x="36957" y="0"/>
                </a:lnTo>
                <a:close/>
              </a:path>
            </a:pathLst>
          </a:custGeom>
          <a:solidFill>
            <a:srgbClr val="585858"/>
          </a:solidFill>
        </p:spPr>
        <p:txBody>
          <a:bodyPr wrap="square" lIns="0" tIns="0" rIns="0" bIns="0" rtlCol="0"/>
          <a:lstStyle/>
          <a:p/>
        </p:txBody>
      </p:sp>
      <p:sp>
        <p:nvSpPr>
          <p:cNvPr id="118" name="object 118"/>
          <p:cNvSpPr/>
          <p:nvPr/>
        </p:nvSpPr>
        <p:spPr>
          <a:xfrm>
            <a:off x="4874514" y="5587746"/>
            <a:ext cx="47625" cy="35560"/>
          </a:xfrm>
          <a:custGeom>
            <a:avLst/>
            <a:gdLst/>
            <a:ahLst/>
            <a:cxnLst/>
            <a:rect l="l" t="t" r="r" b="b"/>
            <a:pathLst>
              <a:path w="47625" h="35560">
                <a:moveTo>
                  <a:pt x="0" y="35051"/>
                </a:moveTo>
                <a:lnTo>
                  <a:pt x="47244" y="35051"/>
                </a:lnTo>
                <a:lnTo>
                  <a:pt x="47244" y="10833"/>
                </a:lnTo>
                <a:lnTo>
                  <a:pt x="36957" y="10833"/>
                </a:lnTo>
                <a:lnTo>
                  <a:pt x="36957" y="0"/>
                </a:lnTo>
                <a:lnTo>
                  <a:pt x="10287" y="0"/>
                </a:lnTo>
                <a:lnTo>
                  <a:pt x="10287" y="10833"/>
                </a:lnTo>
                <a:lnTo>
                  <a:pt x="0" y="10833"/>
                </a:lnTo>
                <a:lnTo>
                  <a:pt x="0" y="35051"/>
                </a:lnTo>
                <a:close/>
              </a:path>
            </a:pathLst>
          </a:custGeom>
          <a:ln w="3175">
            <a:solidFill>
              <a:srgbClr val="D9D9D9"/>
            </a:solidFill>
          </a:ln>
        </p:spPr>
        <p:txBody>
          <a:bodyPr wrap="square" lIns="0" tIns="0" rIns="0" bIns="0" rtlCol="0"/>
          <a:lstStyle/>
          <a:p/>
        </p:txBody>
      </p:sp>
      <p:sp>
        <p:nvSpPr>
          <p:cNvPr id="119" name="object 119"/>
          <p:cNvSpPr/>
          <p:nvPr/>
        </p:nvSpPr>
        <p:spPr>
          <a:xfrm>
            <a:off x="4943094" y="5587746"/>
            <a:ext cx="47625" cy="35560"/>
          </a:xfrm>
          <a:custGeom>
            <a:avLst/>
            <a:gdLst/>
            <a:ahLst/>
            <a:cxnLst/>
            <a:rect l="l" t="t" r="r" b="b"/>
            <a:pathLst>
              <a:path w="47625" h="35560">
                <a:moveTo>
                  <a:pt x="47243" y="10833"/>
                </a:moveTo>
                <a:lnTo>
                  <a:pt x="0" y="10833"/>
                </a:lnTo>
                <a:lnTo>
                  <a:pt x="0" y="35051"/>
                </a:lnTo>
                <a:lnTo>
                  <a:pt x="47243" y="35051"/>
                </a:lnTo>
                <a:lnTo>
                  <a:pt x="47243" y="10833"/>
                </a:lnTo>
                <a:close/>
              </a:path>
              <a:path w="47625" h="35560">
                <a:moveTo>
                  <a:pt x="36956" y="0"/>
                </a:moveTo>
                <a:lnTo>
                  <a:pt x="10286" y="0"/>
                </a:lnTo>
                <a:lnTo>
                  <a:pt x="10286" y="10833"/>
                </a:lnTo>
                <a:lnTo>
                  <a:pt x="36956" y="10833"/>
                </a:lnTo>
                <a:lnTo>
                  <a:pt x="36956" y="0"/>
                </a:lnTo>
                <a:close/>
              </a:path>
            </a:pathLst>
          </a:custGeom>
          <a:solidFill>
            <a:srgbClr val="585858"/>
          </a:solidFill>
        </p:spPr>
        <p:txBody>
          <a:bodyPr wrap="square" lIns="0" tIns="0" rIns="0" bIns="0" rtlCol="0"/>
          <a:lstStyle/>
          <a:p/>
        </p:txBody>
      </p:sp>
      <p:sp>
        <p:nvSpPr>
          <p:cNvPr id="120" name="object 120"/>
          <p:cNvSpPr/>
          <p:nvPr/>
        </p:nvSpPr>
        <p:spPr>
          <a:xfrm>
            <a:off x="4943094" y="5587746"/>
            <a:ext cx="47625" cy="35560"/>
          </a:xfrm>
          <a:custGeom>
            <a:avLst/>
            <a:gdLst/>
            <a:ahLst/>
            <a:cxnLst/>
            <a:rect l="l" t="t" r="r" b="b"/>
            <a:pathLst>
              <a:path w="47625" h="35560">
                <a:moveTo>
                  <a:pt x="0" y="35051"/>
                </a:moveTo>
                <a:lnTo>
                  <a:pt x="47243" y="35051"/>
                </a:lnTo>
                <a:lnTo>
                  <a:pt x="47243" y="10833"/>
                </a:lnTo>
                <a:lnTo>
                  <a:pt x="36956" y="10833"/>
                </a:lnTo>
                <a:lnTo>
                  <a:pt x="36956" y="0"/>
                </a:lnTo>
                <a:lnTo>
                  <a:pt x="10286" y="0"/>
                </a:lnTo>
                <a:lnTo>
                  <a:pt x="10286" y="10833"/>
                </a:lnTo>
                <a:lnTo>
                  <a:pt x="0" y="10833"/>
                </a:lnTo>
                <a:lnTo>
                  <a:pt x="0" y="35051"/>
                </a:lnTo>
                <a:close/>
              </a:path>
            </a:pathLst>
          </a:custGeom>
          <a:ln w="3175">
            <a:solidFill>
              <a:srgbClr val="D9D9D9"/>
            </a:solidFill>
          </a:ln>
        </p:spPr>
        <p:txBody>
          <a:bodyPr wrap="square" lIns="0" tIns="0" rIns="0" bIns="0" rtlCol="0"/>
          <a:lstStyle/>
          <a:p/>
        </p:txBody>
      </p:sp>
      <p:sp>
        <p:nvSpPr>
          <p:cNvPr id="121" name="object 121"/>
          <p:cNvSpPr/>
          <p:nvPr/>
        </p:nvSpPr>
        <p:spPr>
          <a:xfrm>
            <a:off x="5013197" y="5587746"/>
            <a:ext cx="45720" cy="35560"/>
          </a:xfrm>
          <a:custGeom>
            <a:avLst/>
            <a:gdLst/>
            <a:ahLst/>
            <a:cxnLst/>
            <a:rect l="l" t="t" r="r" b="b"/>
            <a:pathLst>
              <a:path w="45720" h="35560">
                <a:moveTo>
                  <a:pt x="45719" y="10833"/>
                </a:moveTo>
                <a:lnTo>
                  <a:pt x="0" y="10833"/>
                </a:lnTo>
                <a:lnTo>
                  <a:pt x="0" y="35051"/>
                </a:lnTo>
                <a:lnTo>
                  <a:pt x="45719" y="35051"/>
                </a:lnTo>
                <a:lnTo>
                  <a:pt x="45719" y="10833"/>
                </a:lnTo>
                <a:close/>
              </a:path>
              <a:path w="45720" h="35560">
                <a:moveTo>
                  <a:pt x="35813" y="0"/>
                </a:moveTo>
                <a:lnTo>
                  <a:pt x="9905" y="0"/>
                </a:lnTo>
                <a:lnTo>
                  <a:pt x="9905" y="10833"/>
                </a:lnTo>
                <a:lnTo>
                  <a:pt x="35813" y="10833"/>
                </a:lnTo>
                <a:lnTo>
                  <a:pt x="35813" y="0"/>
                </a:lnTo>
                <a:close/>
              </a:path>
            </a:pathLst>
          </a:custGeom>
          <a:solidFill>
            <a:srgbClr val="585858"/>
          </a:solidFill>
        </p:spPr>
        <p:txBody>
          <a:bodyPr wrap="square" lIns="0" tIns="0" rIns="0" bIns="0" rtlCol="0"/>
          <a:lstStyle/>
          <a:p/>
        </p:txBody>
      </p:sp>
      <p:sp>
        <p:nvSpPr>
          <p:cNvPr id="122" name="object 122"/>
          <p:cNvSpPr/>
          <p:nvPr/>
        </p:nvSpPr>
        <p:spPr>
          <a:xfrm>
            <a:off x="5013197" y="5587746"/>
            <a:ext cx="45720" cy="35560"/>
          </a:xfrm>
          <a:custGeom>
            <a:avLst/>
            <a:gdLst/>
            <a:ahLst/>
            <a:cxnLst/>
            <a:rect l="l" t="t" r="r" b="b"/>
            <a:pathLst>
              <a:path w="45720" h="35560">
                <a:moveTo>
                  <a:pt x="0" y="35051"/>
                </a:moveTo>
                <a:lnTo>
                  <a:pt x="45719" y="35051"/>
                </a:lnTo>
                <a:lnTo>
                  <a:pt x="45719" y="10833"/>
                </a:lnTo>
                <a:lnTo>
                  <a:pt x="35813" y="10833"/>
                </a:lnTo>
                <a:lnTo>
                  <a:pt x="35813" y="0"/>
                </a:lnTo>
                <a:lnTo>
                  <a:pt x="9905" y="0"/>
                </a:lnTo>
                <a:lnTo>
                  <a:pt x="9905" y="10833"/>
                </a:lnTo>
                <a:lnTo>
                  <a:pt x="0" y="10833"/>
                </a:lnTo>
                <a:lnTo>
                  <a:pt x="0" y="35051"/>
                </a:lnTo>
                <a:close/>
              </a:path>
            </a:pathLst>
          </a:custGeom>
          <a:ln w="3175">
            <a:solidFill>
              <a:srgbClr val="D9D9D9"/>
            </a:solidFill>
          </a:ln>
        </p:spPr>
        <p:txBody>
          <a:bodyPr wrap="square" lIns="0" tIns="0" rIns="0" bIns="0" rtlCol="0"/>
          <a:lstStyle/>
          <a:p/>
        </p:txBody>
      </p:sp>
      <p:sp>
        <p:nvSpPr>
          <p:cNvPr id="123" name="object 123"/>
          <p:cNvSpPr/>
          <p:nvPr/>
        </p:nvSpPr>
        <p:spPr>
          <a:xfrm>
            <a:off x="5081778" y="5587746"/>
            <a:ext cx="45720" cy="35560"/>
          </a:xfrm>
          <a:custGeom>
            <a:avLst/>
            <a:gdLst/>
            <a:ahLst/>
            <a:cxnLst/>
            <a:rect l="l" t="t" r="r" b="b"/>
            <a:pathLst>
              <a:path w="45720" h="35560">
                <a:moveTo>
                  <a:pt x="45720" y="10833"/>
                </a:moveTo>
                <a:lnTo>
                  <a:pt x="0" y="10833"/>
                </a:lnTo>
                <a:lnTo>
                  <a:pt x="0" y="35051"/>
                </a:lnTo>
                <a:lnTo>
                  <a:pt x="45720" y="35051"/>
                </a:lnTo>
                <a:lnTo>
                  <a:pt x="45720" y="10833"/>
                </a:lnTo>
                <a:close/>
              </a:path>
              <a:path w="45720" h="35560">
                <a:moveTo>
                  <a:pt x="35560" y="0"/>
                </a:moveTo>
                <a:lnTo>
                  <a:pt x="9906" y="0"/>
                </a:lnTo>
                <a:lnTo>
                  <a:pt x="9906" y="10833"/>
                </a:lnTo>
                <a:lnTo>
                  <a:pt x="35560" y="10833"/>
                </a:lnTo>
                <a:lnTo>
                  <a:pt x="35560" y="0"/>
                </a:lnTo>
                <a:close/>
              </a:path>
            </a:pathLst>
          </a:custGeom>
          <a:solidFill>
            <a:srgbClr val="585858"/>
          </a:solidFill>
        </p:spPr>
        <p:txBody>
          <a:bodyPr wrap="square" lIns="0" tIns="0" rIns="0" bIns="0" rtlCol="0"/>
          <a:lstStyle/>
          <a:p/>
        </p:txBody>
      </p:sp>
      <p:sp>
        <p:nvSpPr>
          <p:cNvPr id="124" name="object 124"/>
          <p:cNvSpPr/>
          <p:nvPr/>
        </p:nvSpPr>
        <p:spPr>
          <a:xfrm>
            <a:off x="5081778" y="5587746"/>
            <a:ext cx="45720" cy="35560"/>
          </a:xfrm>
          <a:custGeom>
            <a:avLst/>
            <a:gdLst/>
            <a:ahLst/>
            <a:cxnLst/>
            <a:rect l="l" t="t" r="r" b="b"/>
            <a:pathLst>
              <a:path w="45720" h="35560">
                <a:moveTo>
                  <a:pt x="0" y="35051"/>
                </a:moveTo>
                <a:lnTo>
                  <a:pt x="45720" y="35051"/>
                </a:lnTo>
                <a:lnTo>
                  <a:pt x="45720" y="10833"/>
                </a:lnTo>
                <a:lnTo>
                  <a:pt x="35560" y="10833"/>
                </a:lnTo>
                <a:lnTo>
                  <a:pt x="35560" y="0"/>
                </a:lnTo>
                <a:lnTo>
                  <a:pt x="9906" y="0"/>
                </a:lnTo>
                <a:lnTo>
                  <a:pt x="9906" y="10833"/>
                </a:lnTo>
                <a:lnTo>
                  <a:pt x="0" y="10833"/>
                </a:lnTo>
                <a:lnTo>
                  <a:pt x="0" y="35051"/>
                </a:lnTo>
                <a:close/>
              </a:path>
            </a:pathLst>
          </a:custGeom>
          <a:ln w="3175">
            <a:solidFill>
              <a:srgbClr val="D9D9D9"/>
            </a:solidFill>
          </a:ln>
        </p:spPr>
        <p:txBody>
          <a:bodyPr wrap="square" lIns="0" tIns="0" rIns="0" bIns="0" rtlCol="0"/>
          <a:lstStyle/>
          <a:p/>
        </p:txBody>
      </p:sp>
      <p:sp>
        <p:nvSpPr>
          <p:cNvPr id="125" name="object 125"/>
          <p:cNvSpPr/>
          <p:nvPr/>
        </p:nvSpPr>
        <p:spPr>
          <a:xfrm>
            <a:off x="5201284" y="5579236"/>
            <a:ext cx="119125" cy="105409"/>
          </a:xfrm>
          <a:prstGeom prst="rect">
            <a:avLst/>
          </a:prstGeom>
          <a:blipFill>
            <a:blip r:embed="rId10" cstate="print"/>
            <a:stretch>
              <a:fillRect/>
            </a:stretch>
          </a:blipFill>
        </p:spPr>
        <p:txBody>
          <a:bodyPr wrap="square" lIns="0" tIns="0" rIns="0" bIns="0" rtlCol="0"/>
          <a:lstStyle/>
          <a:p/>
        </p:txBody>
      </p:sp>
      <p:sp>
        <p:nvSpPr>
          <p:cNvPr id="126" name="object 126"/>
          <p:cNvSpPr/>
          <p:nvPr/>
        </p:nvSpPr>
        <p:spPr>
          <a:xfrm>
            <a:off x="1345691" y="5209032"/>
            <a:ext cx="1101090" cy="334645"/>
          </a:xfrm>
          <a:custGeom>
            <a:avLst/>
            <a:gdLst/>
            <a:ahLst/>
            <a:cxnLst/>
            <a:rect l="l" t="t" r="r" b="b"/>
            <a:pathLst>
              <a:path w="1101089" h="334645">
                <a:moveTo>
                  <a:pt x="0" y="334137"/>
                </a:moveTo>
                <a:lnTo>
                  <a:pt x="1100582" y="0"/>
                </a:lnTo>
              </a:path>
            </a:pathLst>
          </a:custGeom>
          <a:ln w="6095">
            <a:solidFill>
              <a:srgbClr val="D9D9D9"/>
            </a:solidFill>
          </a:ln>
        </p:spPr>
        <p:txBody>
          <a:bodyPr wrap="square" lIns="0" tIns="0" rIns="0" bIns="0" rtlCol="0"/>
          <a:lstStyle/>
          <a:p/>
        </p:txBody>
      </p:sp>
      <p:sp>
        <p:nvSpPr>
          <p:cNvPr id="127" name="object 127"/>
          <p:cNvSpPr/>
          <p:nvPr/>
        </p:nvSpPr>
        <p:spPr>
          <a:xfrm>
            <a:off x="1345691" y="5205984"/>
            <a:ext cx="2240915" cy="337185"/>
          </a:xfrm>
          <a:custGeom>
            <a:avLst/>
            <a:gdLst/>
            <a:ahLst/>
            <a:cxnLst/>
            <a:rect l="l" t="t" r="r" b="b"/>
            <a:pathLst>
              <a:path w="2240915" h="337185">
                <a:moveTo>
                  <a:pt x="0" y="336931"/>
                </a:moveTo>
                <a:lnTo>
                  <a:pt x="2240407" y="0"/>
                </a:lnTo>
              </a:path>
            </a:pathLst>
          </a:custGeom>
          <a:ln w="6096">
            <a:solidFill>
              <a:srgbClr val="D9D9D9"/>
            </a:solidFill>
          </a:ln>
        </p:spPr>
        <p:txBody>
          <a:bodyPr wrap="square" lIns="0" tIns="0" rIns="0" bIns="0" rtlCol="0"/>
          <a:lstStyle/>
          <a:p/>
        </p:txBody>
      </p:sp>
      <p:sp>
        <p:nvSpPr>
          <p:cNvPr id="128" name="object 128"/>
          <p:cNvSpPr/>
          <p:nvPr/>
        </p:nvSpPr>
        <p:spPr>
          <a:xfrm>
            <a:off x="2074164" y="5205984"/>
            <a:ext cx="381635" cy="337185"/>
          </a:xfrm>
          <a:custGeom>
            <a:avLst/>
            <a:gdLst/>
            <a:ahLst/>
            <a:cxnLst/>
            <a:rect l="l" t="t" r="r" b="b"/>
            <a:pathLst>
              <a:path w="381635" h="337185">
                <a:moveTo>
                  <a:pt x="0" y="337058"/>
                </a:moveTo>
                <a:lnTo>
                  <a:pt x="381508" y="0"/>
                </a:lnTo>
              </a:path>
            </a:pathLst>
          </a:custGeom>
          <a:ln w="6096">
            <a:solidFill>
              <a:srgbClr val="D9D9D9"/>
            </a:solidFill>
          </a:ln>
        </p:spPr>
        <p:txBody>
          <a:bodyPr wrap="square" lIns="0" tIns="0" rIns="0" bIns="0" rtlCol="0"/>
          <a:lstStyle/>
          <a:p/>
        </p:txBody>
      </p:sp>
      <p:sp>
        <p:nvSpPr>
          <p:cNvPr id="129" name="object 129"/>
          <p:cNvSpPr/>
          <p:nvPr/>
        </p:nvSpPr>
        <p:spPr>
          <a:xfrm>
            <a:off x="2074164" y="5210555"/>
            <a:ext cx="1477010" cy="333375"/>
          </a:xfrm>
          <a:custGeom>
            <a:avLst/>
            <a:gdLst/>
            <a:ahLst/>
            <a:cxnLst/>
            <a:rect l="l" t="t" r="r" b="b"/>
            <a:pathLst>
              <a:path w="1477010" h="333375">
                <a:moveTo>
                  <a:pt x="0" y="332994"/>
                </a:moveTo>
                <a:lnTo>
                  <a:pt x="1476628" y="0"/>
                </a:lnTo>
              </a:path>
            </a:pathLst>
          </a:custGeom>
          <a:ln w="6096">
            <a:solidFill>
              <a:srgbClr val="D9D9D9"/>
            </a:solidFill>
          </a:ln>
        </p:spPr>
        <p:txBody>
          <a:bodyPr wrap="square" lIns="0" tIns="0" rIns="0" bIns="0" rtlCol="0"/>
          <a:lstStyle/>
          <a:p/>
        </p:txBody>
      </p:sp>
      <p:sp>
        <p:nvSpPr>
          <p:cNvPr id="130" name="object 130"/>
          <p:cNvSpPr/>
          <p:nvPr/>
        </p:nvSpPr>
        <p:spPr>
          <a:xfrm>
            <a:off x="2459735" y="5209032"/>
            <a:ext cx="445770" cy="334645"/>
          </a:xfrm>
          <a:custGeom>
            <a:avLst/>
            <a:gdLst/>
            <a:ahLst/>
            <a:cxnLst/>
            <a:rect l="l" t="t" r="r" b="b"/>
            <a:pathLst>
              <a:path w="445769" h="334645">
                <a:moveTo>
                  <a:pt x="445515" y="334264"/>
                </a:moveTo>
                <a:lnTo>
                  <a:pt x="0" y="0"/>
                </a:lnTo>
              </a:path>
            </a:pathLst>
          </a:custGeom>
          <a:ln w="6096">
            <a:solidFill>
              <a:srgbClr val="D9D9D9"/>
            </a:solidFill>
          </a:ln>
        </p:spPr>
        <p:txBody>
          <a:bodyPr wrap="square" lIns="0" tIns="0" rIns="0" bIns="0" rtlCol="0"/>
          <a:lstStyle/>
          <a:p/>
        </p:txBody>
      </p:sp>
      <p:sp>
        <p:nvSpPr>
          <p:cNvPr id="131" name="object 131"/>
          <p:cNvSpPr/>
          <p:nvPr/>
        </p:nvSpPr>
        <p:spPr>
          <a:xfrm>
            <a:off x="3538728" y="5212079"/>
            <a:ext cx="15240" cy="332105"/>
          </a:xfrm>
          <a:custGeom>
            <a:avLst/>
            <a:gdLst/>
            <a:ahLst/>
            <a:cxnLst/>
            <a:rect l="l" t="t" r="r" b="b"/>
            <a:pathLst>
              <a:path w="15239" h="332104">
                <a:moveTo>
                  <a:pt x="15112" y="0"/>
                </a:moveTo>
                <a:lnTo>
                  <a:pt x="0" y="331851"/>
                </a:lnTo>
              </a:path>
            </a:pathLst>
          </a:custGeom>
          <a:ln w="6096">
            <a:solidFill>
              <a:srgbClr val="D9D9D9"/>
            </a:solidFill>
          </a:ln>
        </p:spPr>
        <p:txBody>
          <a:bodyPr wrap="square" lIns="0" tIns="0" rIns="0" bIns="0" rtlCol="0"/>
          <a:lstStyle/>
          <a:p/>
        </p:txBody>
      </p:sp>
      <p:sp>
        <p:nvSpPr>
          <p:cNvPr id="132" name="object 132"/>
          <p:cNvSpPr/>
          <p:nvPr/>
        </p:nvSpPr>
        <p:spPr>
          <a:xfrm>
            <a:off x="2424683" y="5192267"/>
            <a:ext cx="1125220" cy="351790"/>
          </a:xfrm>
          <a:custGeom>
            <a:avLst/>
            <a:gdLst/>
            <a:ahLst/>
            <a:cxnLst/>
            <a:rect l="l" t="t" r="r" b="b"/>
            <a:pathLst>
              <a:path w="1125220" h="351789">
                <a:moveTo>
                  <a:pt x="1125093" y="351789"/>
                </a:moveTo>
                <a:lnTo>
                  <a:pt x="0" y="0"/>
                </a:lnTo>
              </a:path>
            </a:pathLst>
          </a:custGeom>
          <a:ln w="6096">
            <a:solidFill>
              <a:srgbClr val="D9D9D9"/>
            </a:solidFill>
          </a:ln>
        </p:spPr>
        <p:txBody>
          <a:bodyPr wrap="square" lIns="0" tIns="0" rIns="0" bIns="0" rtlCol="0"/>
          <a:lstStyle/>
          <a:p/>
        </p:txBody>
      </p:sp>
      <p:sp>
        <p:nvSpPr>
          <p:cNvPr id="133" name="object 133"/>
          <p:cNvSpPr/>
          <p:nvPr/>
        </p:nvSpPr>
        <p:spPr>
          <a:xfrm>
            <a:off x="2424683" y="5192267"/>
            <a:ext cx="1884045" cy="351790"/>
          </a:xfrm>
          <a:custGeom>
            <a:avLst/>
            <a:gdLst/>
            <a:ahLst/>
            <a:cxnLst/>
            <a:rect l="l" t="t" r="r" b="b"/>
            <a:pathLst>
              <a:path w="1884045" h="351789">
                <a:moveTo>
                  <a:pt x="1883918" y="351789"/>
                </a:moveTo>
                <a:lnTo>
                  <a:pt x="0" y="0"/>
                </a:lnTo>
              </a:path>
            </a:pathLst>
          </a:custGeom>
          <a:ln w="6095">
            <a:solidFill>
              <a:srgbClr val="D9D9D9"/>
            </a:solidFill>
          </a:ln>
        </p:spPr>
        <p:txBody>
          <a:bodyPr wrap="square" lIns="0" tIns="0" rIns="0" bIns="0" rtlCol="0"/>
          <a:lstStyle/>
          <a:p/>
        </p:txBody>
      </p:sp>
      <p:sp>
        <p:nvSpPr>
          <p:cNvPr id="134" name="object 134"/>
          <p:cNvSpPr/>
          <p:nvPr/>
        </p:nvSpPr>
        <p:spPr>
          <a:xfrm>
            <a:off x="2435351" y="5187696"/>
            <a:ext cx="2691765" cy="355600"/>
          </a:xfrm>
          <a:custGeom>
            <a:avLst/>
            <a:gdLst/>
            <a:ahLst/>
            <a:cxnLst/>
            <a:rect l="l" t="t" r="r" b="b"/>
            <a:pathLst>
              <a:path w="2691765" h="355600">
                <a:moveTo>
                  <a:pt x="2691511" y="355345"/>
                </a:moveTo>
                <a:lnTo>
                  <a:pt x="0" y="0"/>
                </a:lnTo>
              </a:path>
            </a:pathLst>
          </a:custGeom>
          <a:ln w="6096">
            <a:solidFill>
              <a:srgbClr val="D9D9D9"/>
            </a:solidFill>
          </a:ln>
        </p:spPr>
        <p:txBody>
          <a:bodyPr wrap="square" lIns="0" tIns="0" rIns="0" bIns="0" rtlCol="0"/>
          <a:lstStyle/>
          <a:p/>
        </p:txBody>
      </p:sp>
      <p:sp>
        <p:nvSpPr>
          <p:cNvPr id="135" name="object 135"/>
          <p:cNvSpPr/>
          <p:nvPr/>
        </p:nvSpPr>
        <p:spPr>
          <a:xfrm>
            <a:off x="3552444" y="5210555"/>
            <a:ext cx="771525" cy="334010"/>
          </a:xfrm>
          <a:custGeom>
            <a:avLst/>
            <a:gdLst/>
            <a:ahLst/>
            <a:cxnLst/>
            <a:rect l="l" t="t" r="r" b="b"/>
            <a:pathLst>
              <a:path w="771525" h="334010">
                <a:moveTo>
                  <a:pt x="771270" y="333756"/>
                </a:moveTo>
                <a:lnTo>
                  <a:pt x="0" y="0"/>
                </a:lnTo>
              </a:path>
            </a:pathLst>
          </a:custGeom>
          <a:ln w="6095">
            <a:solidFill>
              <a:srgbClr val="D9D9D9"/>
            </a:solidFill>
          </a:ln>
        </p:spPr>
        <p:txBody>
          <a:bodyPr wrap="square" lIns="0" tIns="0" rIns="0" bIns="0" rtlCol="0"/>
          <a:lstStyle/>
          <a:p/>
        </p:txBody>
      </p:sp>
      <p:sp>
        <p:nvSpPr>
          <p:cNvPr id="136" name="object 136"/>
          <p:cNvSpPr/>
          <p:nvPr/>
        </p:nvSpPr>
        <p:spPr>
          <a:xfrm>
            <a:off x="3549396" y="5210555"/>
            <a:ext cx="1577340" cy="333375"/>
          </a:xfrm>
          <a:custGeom>
            <a:avLst/>
            <a:gdLst/>
            <a:ahLst/>
            <a:cxnLst/>
            <a:rect l="l" t="t" r="r" b="b"/>
            <a:pathLst>
              <a:path w="1577339" h="333375">
                <a:moveTo>
                  <a:pt x="1577086" y="332994"/>
                </a:moveTo>
                <a:lnTo>
                  <a:pt x="0" y="0"/>
                </a:lnTo>
              </a:path>
            </a:pathLst>
          </a:custGeom>
          <a:ln w="6096">
            <a:solidFill>
              <a:srgbClr val="D9D9D9"/>
            </a:solidFill>
          </a:ln>
        </p:spPr>
        <p:txBody>
          <a:bodyPr wrap="square" lIns="0" tIns="0" rIns="0" bIns="0" rtlCol="0"/>
          <a:lstStyle/>
          <a:p/>
        </p:txBody>
      </p:sp>
      <p:sp>
        <p:nvSpPr>
          <p:cNvPr id="137" name="object 137"/>
          <p:cNvSpPr/>
          <p:nvPr/>
        </p:nvSpPr>
        <p:spPr>
          <a:xfrm>
            <a:off x="2576322" y="5167121"/>
            <a:ext cx="56515" cy="58419"/>
          </a:xfrm>
          <a:custGeom>
            <a:avLst/>
            <a:gdLst/>
            <a:ahLst/>
            <a:cxnLst/>
            <a:rect l="l" t="t" r="r" b="b"/>
            <a:pathLst>
              <a:path w="56514" h="58420">
                <a:moveTo>
                  <a:pt x="27939" y="0"/>
                </a:moveTo>
                <a:lnTo>
                  <a:pt x="17091" y="2270"/>
                </a:lnTo>
                <a:lnTo>
                  <a:pt x="8207" y="8445"/>
                </a:lnTo>
                <a:lnTo>
                  <a:pt x="2204" y="17573"/>
                </a:lnTo>
                <a:lnTo>
                  <a:pt x="0" y="28701"/>
                </a:lnTo>
                <a:lnTo>
                  <a:pt x="2204" y="39963"/>
                </a:lnTo>
                <a:lnTo>
                  <a:pt x="8207" y="49260"/>
                </a:lnTo>
                <a:lnTo>
                  <a:pt x="17091" y="55580"/>
                </a:lnTo>
                <a:lnTo>
                  <a:pt x="27939" y="57911"/>
                </a:lnTo>
                <a:lnTo>
                  <a:pt x="39082" y="55580"/>
                </a:lnTo>
                <a:lnTo>
                  <a:pt x="48117" y="49260"/>
                </a:lnTo>
                <a:lnTo>
                  <a:pt x="54175" y="39963"/>
                </a:lnTo>
                <a:lnTo>
                  <a:pt x="56387" y="28701"/>
                </a:lnTo>
                <a:lnTo>
                  <a:pt x="54175" y="17573"/>
                </a:lnTo>
                <a:lnTo>
                  <a:pt x="48117" y="8445"/>
                </a:lnTo>
                <a:lnTo>
                  <a:pt x="39082" y="2270"/>
                </a:lnTo>
                <a:lnTo>
                  <a:pt x="27939" y="0"/>
                </a:lnTo>
                <a:close/>
              </a:path>
            </a:pathLst>
          </a:custGeom>
          <a:solidFill>
            <a:srgbClr val="585858"/>
          </a:solidFill>
        </p:spPr>
        <p:txBody>
          <a:bodyPr wrap="square" lIns="0" tIns="0" rIns="0" bIns="0" rtlCol="0"/>
          <a:lstStyle/>
          <a:p/>
        </p:txBody>
      </p:sp>
      <p:sp>
        <p:nvSpPr>
          <p:cNvPr id="138" name="object 138"/>
          <p:cNvSpPr/>
          <p:nvPr/>
        </p:nvSpPr>
        <p:spPr>
          <a:xfrm>
            <a:off x="2576322" y="5167121"/>
            <a:ext cx="56515" cy="58419"/>
          </a:xfrm>
          <a:custGeom>
            <a:avLst/>
            <a:gdLst/>
            <a:ahLst/>
            <a:cxnLst/>
            <a:rect l="l" t="t" r="r" b="b"/>
            <a:pathLst>
              <a:path w="56514" h="58420">
                <a:moveTo>
                  <a:pt x="27939" y="57911"/>
                </a:moveTo>
                <a:lnTo>
                  <a:pt x="17091" y="55580"/>
                </a:lnTo>
                <a:lnTo>
                  <a:pt x="8207" y="49260"/>
                </a:lnTo>
                <a:lnTo>
                  <a:pt x="2204" y="39963"/>
                </a:lnTo>
                <a:lnTo>
                  <a:pt x="0" y="28701"/>
                </a:lnTo>
                <a:lnTo>
                  <a:pt x="2204" y="17573"/>
                </a:lnTo>
                <a:lnTo>
                  <a:pt x="8207" y="8445"/>
                </a:lnTo>
                <a:lnTo>
                  <a:pt x="17091" y="2270"/>
                </a:lnTo>
                <a:lnTo>
                  <a:pt x="27939" y="0"/>
                </a:lnTo>
                <a:lnTo>
                  <a:pt x="39082" y="2270"/>
                </a:lnTo>
                <a:lnTo>
                  <a:pt x="48117" y="8445"/>
                </a:lnTo>
                <a:lnTo>
                  <a:pt x="54175" y="17573"/>
                </a:lnTo>
                <a:lnTo>
                  <a:pt x="56387" y="28701"/>
                </a:lnTo>
                <a:lnTo>
                  <a:pt x="54175" y="39963"/>
                </a:lnTo>
                <a:lnTo>
                  <a:pt x="48117" y="49260"/>
                </a:lnTo>
                <a:lnTo>
                  <a:pt x="39082" y="55580"/>
                </a:lnTo>
                <a:lnTo>
                  <a:pt x="27939" y="57911"/>
                </a:lnTo>
                <a:close/>
              </a:path>
            </a:pathLst>
          </a:custGeom>
          <a:ln w="3175">
            <a:solidFill>
              <a:srgbClr val="D9D9D9"/>
            </a:solidFill>
          </a:ln>
        </p:spPr>
        <p:txBody>
          <a:bodyPr wrap="square" lIns="0" tIns="0" rIns="0" bIns="0" rtlCol="0"/>
          <a:lstStyle/>
          <a:p/>
        </p:txBody>
      </p:sp>
      <p:sp>
        <p:nvSpPr>
          <p:cNvPr id="139" name="object 139"/>
          <p:cNvSpPr/>
          <p:nvPr/>
        </p:nvSpPr>
        <p:spPr>
          <a:xfrm>
            <a:off x="2664714" y="5167121"/>
            <a:ext cx="58419" cy="58419"/>
          </a:xfrm>
          <a:custGeom>
            <a:avLst/>
            <a:gdLst/>
            <a:ahLst/>
            <a:cxnLst/>
            <a:rect l="l" t="t" r="r" b="b"/>
            <a:pathLst>
              <a:path w="58419" h="58420">
                <a:moveTo>
                  <a:pt x="28702" y="0"/>
                </a:moveTo>
                <a:lnTo>
                  <a:pt x="17573" y="2270"/>
                </a:lnTo>
                <a:lnTo>
                  <a:pt x="8445" y="8445"/>
                </a:lnTo>
                <a:lnTo>
                  <a:pt x="2270" y="17573"/>
                </a:lnTo>
                <a:lnTo>
                  <a:pt x="0" y="28701"/>
                </a:lnTo>
                <a:lnTo>
                  <a:pt x="2270" y="39963"/>
                </a:lnTo>
                <a:lnTo>
                  <a:pt x="8445" y="49260"/>
                </a:lnTo>
                <a:lnTo>
                  <a:pt x="17573" y="55580"/>
                </a:lnTo>
                <a:lnTo>
                  <a:pt x="28702" y="57911"/>
                </a:lnTo>
                <a:lnTo>
                  <a:pt x="39963" y="55580"/>
                </a:lnTo>
                <a:lnTo>
                  <a:pt x="49260" y="49260"/>
                </a:lnTo>
                <a:lnTo>
                  <a:pt x="55580" y="39963"/>
                </a:lnTo>
                <a:lnTo>
                  <a:pt x="57912" y="28701"/>
                </a:lnTo>
                <a:lnTo>
                  <a:pt x="55580" y="17573"/>
                </a:lnTo>
                <a:lnTo>
                  <a:pt x="49260" y="8445"/>
                </a:lnTo>
                <a:lnTo>
                  <a:pt x="39963" y="2270"/>
                </a:lnTo>
                <a:lnTo>
                  <a:pt x="28702" y="0"/>
                </a:lnTo>
                <a:close/>
              </a:path>
            </a:pathLst>
          </a:custGeom>
          <a:solidFill>
            <a:srgbClr val="585858"/>
          </a:solidFill>
        </p:spPr>
        <p:txBody>
          <a:bodyPr wrap="square" lIns="0" tIns="0" rIns="0" bIns="0" rtlCol="0"/>
          <a:lstStyle/>
          <a:p/>
        </p:txBody>
      </p:sp>
      <p:sp>
        <p:nvSpPr>
          <p:cNvPr id="140" name="object 140"/>
          <p:cNvSpPr/>
          <p:nvPr/>
        </p:nvSpPr>
        <p:spPr>
          <a:xfrm>
            <a:off x="2664714" y="5167121"/>
            <a:ext cx="58419" cy="58419"/>
          </a:xfrm>
          <a:custGeom>
            <a:avLst/>
            <a:gdLst/>
            <a:ahLst/>
            <a:cxnLst/>
            <a:rect l="l" t="t" r="r" b="b"/>
            <a:pathLst>
              <a:path w="58419" h="58420">
                <a:moveTo>
                  <a:pt x="28702" y="57911"/>
                </a:moveTo>
                <a:lnTo>
                  <a:pt x="17573" y="55580"/>
                </a:lnTo>
                <a:lnTo>
                  <a:pt x="8445" y="49260"/>
                </a:lnTo>
                <a:lnTo>
                  <a:pt x="2270" y="39963"/>
                </a:lnTo>
                <a:lnTo>
                  <a:pt x="0" y="28701"/>
                </a:lnTo>
                <a:lnTo>
                  <a:pt x="2270" y="17573"/>
                </a:lnTo>
                <a:lnTo>
                  <a:pt x="8445" y="8445"/>
                </a:lnTo>
                <a:lnTo>
                  <a:pt x="17573" y="2270"/>
                </a:lnTo>
                <a:lnTo>
                  <a:pt x="28702" y="0"/>
                </a:lnTo>
                <a:lnTo>
                  <a:pt x="39963" y="2270"/>
                </a:lnTo>
                <a:lnTo>
                  <a:pt x="49260" y="8445"/>
                </a:lnTo>
                <a:lnTo>
                  <a:pt x="55580" y="17573"/>
                </a:lnTo>
                <a:lnTo>
                  <a:pt x="57912" y="28701"/>
                </a:lnTo>
                <a:lnTo>
                  <a:pt x="55580" y="39963"/>
                </a:lnTo>
                <a:lnTo>
                  <a:pt x="49260" y="49260"/>
                </a:lnTo>
                <a:lnTo>
                  <a:pt x="39963" y="55580"/>
                </a:lnTo>
                <a:lnTo>
                  <a:pt x="28702" y="57911"/>
                </a:lnTo>
                <a:close/>
              </a:path>
            </a:pathLst>
          </a:custGeom>
          <a:ln w="3175">
            <a:solidFill>
              <a:srgbClr val="D9D9D9"/>
            </a:solidFill>
          </a:ln>
        </p:spPr>
        <p:txBody>
          <a:bodyPr wrap="square" lIns="0" tIns="0" rIns="0" bIns="0" rtlCol="0"/>
          <a:lstStyle/>
          <a:p/>
        </p:txBody>
      </p:sp>
      <p:sp>
        <p:nvSpPr>
          <p:cNvPr id="141" name="object 141"/>
          <p:cNvSpPr/>
          <p:nvPr/>
        </p:nvSpPr>
        <p:spPr>
          <a:xfrm>
            <a:off x="2128266" y="4508753"/>
            <a:ext cx="657225" cy="142240"/>
          </a:xfrm>
          <a:custGeom>
            <a:avLst/>
            <a:gdLst/>
            <a:ahLst/>
            <a:cxnLst/>
            <a:rect l="l" t="t" r="r" b="b"/>
            <a:pathLst>
              <a:path w="657225" h="142239">
                <a:moveTo>
                  <a:pt x="615314" y="0"/>
                </a:moveTo>
                <a:lnTo>
                  <a:pt x="41528" y="0"/>
                </a:lnTo>
                <a:lnTo>
                  <a:pt x="25396" y="3317"/>
                </a:lnTo>
                <a:lnTo>
                  <a:pt x="12192" y="12350"/>
                </a:lnTo>
                <a:lnTo>
                  <a:pt x="3274" y="25717"/>
                </a:lnTo>
                <a:lnTo>
                  <a:pt x="0" y="42037"/>
                </a:lnTo>
                <a:lnTo>
                  <a:pt x="0" y="99695"/>
                </a:lnTo>
                <a:lnTo>
                  <a:pt x="3274" y="116014"/>
                </a:lnTo>
                <a:lnTo>
                  <a:pt x="12192" y="129381"/>
                </a:lnTo>
                <a:lnTo>
                  <a:pt x="25396" y="138414"/>
                </a:lnTo>
                <a:lnTo>
                  <a:pt x="41528" y="141732"/>
                </a:lnTo>
                <a:lnTo>
                  <a:pt x="521715" y="141732"/>
                </a:lnTo>
                <a:lnTo>
                  <a:pt x="527938" y="135382"/>
                </a:lnTo>
                <a:lnTo>
                  <a:pt x="527938" y="119888"/>
                </a:lnTo>
                <a:lnTo>
                  <a:pt x="521715" y="113538"/>
                </a:lnTo>
                <a:lnTo>
                  <a:pt x="34035" y="113538"/>
                </a:lnTo>
                <a:lnTo>
                  <a:pt x="27812" y="107188"/>
                </a:lnTo>
                <a:lnTo>
                  <a:pt x="27812" y="34544"/>
                </a:lnTo>
                <a:lnTo>
                  <a:pt x="34035" y="28194"/>
                </a:lnTo>
                <a:lnTo>
                  <a:pt x="654066" y="28194"/>
                </a:lnTo>
                <a:lnTo>
                  <a:pt x="653569" y="25717"/>
                </a:lnTo>
                <a:lnTo>
                  <a:pt x="644652" y="12350"/>
                </a:lnTo>
                <a:lnTo>
                  <a:pt x="631447" y="3317"/>
                </a:lnTo>
                <a:lnTo>
                  <a:pt x="615314" y="0"/>
                </a:lnTo>
                <a:close/>
              </a:path>
              <a:path w="657225" h="142239">
                <a:moveTo>
                  <a:pt x="654066" y="28194"/>
                </a:moveTo>
                <a:lnTo>
                  <a:pt x="622807" y="28194"/>
                </a:lnTo>
                <a:lnTo>
                  <a:pt x="629031" y="34544"/>
                </a:lnTo>
                <a:lnTo>
                  <a:pt x="629031" y="107188"/>
                </a:lnTo>
                <a:lnTo>
                  <a:pt x="622807" y="113538"/>
                </a:lnTo>
                <a:lnTo>
                  <a:pt x="561466" y="113538"/>
                </a:lnTo>
                <a:lnTo>
                  <a:pt x="555244" y="119888"/>
                </a:lnTo>
                <a:lnTo>
                  <a:pt x="555244" y="135382"/>
                </a:lnTo>
                <a:lnTo>
                  <a:pt x="561466" y="141732"/>
                </a:lnTo>
                <a:lnTo>
                  <a:pt x="615314" y="141732"/>
                </a:lnTo>
                <a:lnTo>
                  <a:pt x="631447" y="138414"/>
                </a:lnTo>
                <a:lnTo>
                  <a:pt x="644651" y="129381"/>
                </a:lnTo>
                <a:lnTo>
                  <a:pt x="653569" y="116014"/>
                </a:lnTo>
                <a:lnTo>
                  <a:pt x="656844" y="99695"/>
                </a:lnTo>
                <a:lnTo>
                  <a:pt x="656844" y="42037"/>
                </a:lnTo>
                <a:lnTo>
                  <a:pt x="654066" y="28194"/>
                </a:lnTo>
                <a:close/>
              </a:path>
            </a:pathLst>
          </a:custGeom>
          <a:solidFill>
            <a:srgbClr val="585858"/>
          </a:solidFill>
        </p:spPr>
        <p:txBody>
          <a:bodyPr wrap="square" lIns="0" tIns="0" rIns="0" bIns="0" rtlCol="0"/>
          <a:lstStyle/>
          <a:p/>
        </p:txBody>
      </p:sp>
      <p:sp>
        <p:nvSpPr>
          <p:cNvPr id="142" name="object 142"/>
          <p:cNvSpPr/>
          <p:nvPr/>
        </p:nvSpPr>
        <p:spPr>
          <a:xfrm>
            <a:off x="2128266" y="4508753"/>
            <a:ext cx="657225" cy="142240"/>
          </a:xfrm>
          <a:custGeom>
            <a:avLst/>
            <a:gdLst/>
            <a:ahLst/>
            <a:cxnLst/>
            <a:rect l="l" t="t" r="r" b="b"/>
            <a:pathLst>
              <a:path w="657225" h="142239">
                <a:moveTo>
                  <a:pt x="615314" y="141732"/>
                </a:moveTo>
                <a:lnTo>
                  <a:pt x="569340" y="141732"/>
                </a:lnTo>
                <a:lnTo>
                  <a:pt x="561466" y="141732"/>
                </a:lnTo>
                <a:lnTo>
                  <a:pt x="555244" y="135382"/>
                </a:lnTo>
                <a:lnTo>
                  <a:pt x="555244" y="127889"/>
                </a:lnTo>
                <a:lnTo>
                  <a:pt x="555244" y="119888"/>
                </a:lnTo>
                <a:lnTo>
                  <a:pt x="561466" y="113538"/>
                </a:lnTo>
                <a:lnTo>
                  <a:pt x="569340" y="113538"/>
                </a:lnTo>
                <a:lnTo>
                  <a:pt x="615314" y="113538"/>
                </a:lnTo>
                <a:lnTo>
                  <a:pt x="622807" y="113538"/>
                </a:lnTo>
                <a:lnTo>
                  <a:pt x="629031" y="107188"/>
                </a:lnTo>
                <a:lnTo>
                  <a:pt x="629031" y="99695"/>
                </a:lnTo>
                <a:lnTo>
                  <a:pt x="629031" y="42037"/>
                </a:lnTo>
                <a:lnTo>
                  <a:pt x="629031" y="34544"/>
                </a:lnTo>
                <a:lnTo>
                  <a:pt x="622807" y="28194"/>
                </a:lnTo>
                <a:lnTo>
                  <a:pt x="615314" y="28194"/>
                </a:lnTo>
                <a:lnTo>
                  <a:pt x="41528" y="28194"/>
                </a:lnTo>
                <a:lnTo>
                  <a:pt x="34035" y="28194"/>
                </a:lnTo>
                <a:lnTo>
                  <a:pt x="27812" y="34544"/>
                </a:lnTo>
                <a:lnTo>
                  <a:pt x="27812" y="42037"/>
                </a:lnTo>
                <a:lnTo>
                  <a:pt x="27812" y="99695"/>
                </a:lnTo>
                <a:lnTo>
                  <a:pt x="27812" y="107188"/>
                </a:lnTo>
                <a:lnTo>
                  <a:pt x="34035" y="113538"/>
                </a:lnTo>
                <a:lnTo>
                  <a:pt x="41528" y="113538"/>
                </a:lnTo>
                <a:lnTo>
                  <a:pt x="513841" y="113538"/>
                </a:lnTo>
                <a:lnTo>
                  <a:pt x="521715" y="113538"/>
                </a:lnTo>
                <a:lnTo>
                  <a:pt x="527938" y="119888"/>
                </a:lnTo>
                <a:lnTo>
                  <a:pt x="527938" y="127889"/>
                </a:lnTo>
                <a:lnTo>
                  <a:pt x="527938" y="135382"/>
                </a:lnTo>
                <a:lnTo>
                  <a:pt x="521715" y="141732"/>
                </a:lnTo>
                <a:lnTo>
                  <a:pt x="513841" y="141732"/>
                </a:lnTo>
                <a:lnTo>
                  <a:pt x="41528" y="141732"/>
                </a:lnTo>
                <a:lnTo>
                  <a:pt x="25396" y="138414"/>
                </a:lnTo>
                <a:lnTo>
                  <a:pt x="12192" y="129381"/>
                </a:lnTo>
                <a:lnTo>
                  <a:pt x="3274" y="116014"/>
                </a:lnTo>
                <a:lnTo>
                  <a:pt x="0" y="99695"/>
                </a:lnTo>
                <a:lnTo>
                  <a:pt x="0" y="42037"/>
                </a:lnTo>
                <a:lnTo>
                  <a:pt x="3274" y="25717"/>
                </a:lnTo>
                <a:lnTo>
                  <a:pt x="12192" y="12350"/>
                </a:lnTo>
                <a:lnTo>
                  <a:pt x="25396" y="3317"/>
                </a:lnTo>
                <a:lnTo>
                  <a:pt x="41528" y="0"/>
                </a:lnTo>
                <a:lnTo>
                  <a:pt x="615314" y="0"/>
                </a:lnTo>
                <a:lnTo>
                  <a:pt x="631447" y="3317"/>
                </a:lnTo>
                <a:lnTo>
                  <a:pt x="644652" y="12350"/>
                </a:lnTo>
                <a:lnTo>
                  <a:pt x="653569" y="25717"/>
                </a:lnTo>
                <a:lnTo>
                  <a:pt x="656844" y="42037"/>
                </a:lnTo>
                <a:lnTo>
                  <a:pt x="656844" y="99695"/>
                </a:lnTo>
                <a:lnTo>
                  <a:pt x="653569" y="116014"/>
                </a:lnTo>
                <a:lnTo>
                  <a:pt x="644651" y="129381"/>
                </a:lnTo>
                <a:lnTo>
                  <a:pt x="631447" y="138414"/>
                </a:lnTo>
                <a:lnTo>
                  <a:pt x="615314" y="141732"/>
                </a:lnTo>
                <a:close/>
              </a:path>
            </a:pathLst>
          </a:custGeom>
          <a:ln w="3175">
            <a:solidFill>
              <a:srgbClr val="D9D9D9"/>
            </a:solidFill>
          </a:ln>
        </p:spPr>
        <p:txBody>
          <a:bodyPr wrap="square" lIns="0" tIns="0" rIns="0" bIns="0" rtlCol="0"/>
          <a:lstStyle/>
          <a:p/>
        </p:txBody>
      </p:sp>
      <p:sp>
        <p:nvSpPr>
          <p:cNvPr id="143" name="object 143"/>
          <p:cNvSpPr/>
          <p:nvPr/>
        </p:nvSpPr>
        <p:spPr>
          <a:xfrm>
            <a:off x="2195322" y="4557521"/>
            <a:ext cx="47625" cy="36830"/>
          </a:xfrm>
          <a:custGeom>
            <a:avLst/>
            <a:gdLst/>
            <a:ahLst/>
            <a:cxnLst/>
            <a:rect l="l" t="t" r="r" b="b"/>
            <a:pathLst>
              <a:path w="47625" h="36829">
                <a:moveTo>
                  <a:pt x="47243" y="11683"/>
                </a:moveTo>
                <a:lnTo>
                  <a:pt x="0" y="11683"/>
                </a:lnTo>
                <a:lnTo>
                  <a:pt x="0" y="36575"/>
                </a:lnTo>
                <a:lnTo>
                  <a:pt x="47243" y="36575"/>
                </a:lnTo>
                <a:lnTo>
                  <a:pt x="47243" y="11683"/>
                </a:lnTo>
                <a:close/>
              </a:path>
              <a:path w="47625" h="36829">
                <a:moveTo>
                  <a:pt x="36956" y="0"/>
                </a:moveTo>
                <a:lnTo>
                  <a:pt x="10667" y="0"/>
                </a:lnTo>
                <a:lnTo>
                  <a:pt x="10667" y="11683"/>
                </a:lnTo>
                <a:lnTo>
                  <a:pt x="36956" y="11683"/>
                </a:lnTo>
                <a:lnTo>
                  <a:pt x="36956" y="0"/>
                </a:lnTo>
                <a:close/>
              </a:path>
            </a:pathLst>
          </a:custGeom>
          <a:solidFill>
            <a:srgbClr val="585858"/>
          </a:solidFill>
        </p:spPr>
        <p:txBody>
          <a:bodyPr wrap="square" lIns="0" tIns="0" rIns="0" bIns="0" rtlCol="0"/>
          <a:lstStyle/>
          <a:p/>
        </p:txBody>
      </p:sp>
      <p:sp>
        <p:nvSpPr>
          <p:cNvPr id="144" name="object 144"/>
          <p:cNvSpPr/>
          <p:nvPr/>
        </p:nvSpPr>
        <p:spPr>
          <a:xfrm>
            <a:off x="2195322" y="4557521"/>
            <a:ext cx="47625" cy="36830"/>
          </a:xfrm>
          <a:custGeom>
            <a:avLst/>
            <a:gdLst/>
            <a:ahLst/>
            <a:cxnLst/>
            <a:rect l="l" t="t" r="r" b="b"/>
            <a:pathLst>
              <a:path w="47625" h="36829">
                <a:moveTo>
                  <a:pt x="0" y="36575"/>
                </a:moveTo>
                <a:lnTo>
                  <a:pt x="47243" y="36575"/>
                </a:lnTo>
                <a:lnTo>
                  <a:pt x="47243" y="11683"/>
                </a:lnTo>
                <a:lnTo>
                  <a:pt x="36956" y="11683"/>
                </a:lnTo>
                <a:lnTo>
                  <a:pt x="36956" y="0"/>
                </a:lnTo>
                <a:lnTo>
                  <a:pt x="10667" y="0"/>
                </a:lnTo>
                <a:lnTo>
                  <a:pt x="10667" y="11683"/>
                </a:lnTo>
                <a:lnTo>
                  <a:pt x="0" y="11683"/>
                </a:lnTo>
                <a:lnTo>
                  <a:pt x="0" y="36575"/>
                </a:lnTo>
                <a:close/>
              </a:path>
            </a:pathLst>
          </a:custGeom>
          <a:ln w="3175">
            <a:solidFill>
              <a:srgbClr val="D9D9D9"/>
            </a:solidFill>
          </a:ln>
        </p:spPr>
        <p:txBody>
          <a:bodyPr wrap="square" lIns="0" tIns="0" rIns="0" bIns="0" rtlCol="0"/>
          <a:lstStyle/>
          <a:p/>
        </p:txBody>
      </p:sp>
      <p:sp>
        <p:nvSpPr>
          <p:cNvPr id="145" name="object 145"/>
          <p:cNvSpPr/>
          <p:nvPr/>
        </p:nvSpPr>
        <p:spPr>
          <a:xfrm>
            <a:off x="2266950" y="4557521"/>
            <a:ext cx="45720" cy="36830"/>
          </a:xfrm>
          <a:custGeom>
            <a:avLst/>
            <a:gdLst/>
            <a:ahLst/>
            <a:cxnLst/>
            <a:rect l="l" t="t" r="r" b="b"/>
            <a:pathLst>
              <a:path w="45719" h="36829">
                <a:moveTo>
                  <a:pt x="45719" y="11683"/>
                </a:moveTo>
                <a:lnTo>
                  <a:pt x="0" y="11683"/>
                </a:lnTo>
                <a:lnTo>
                  <a:pt x="0" y="36575"/>
                </a:lnTo>
                <a:lnTo>
                  <a:pt x="45719" y="36575"/>
                </a:lnTo>
                <a:lnTo>
                  <a:pt x="45719" y="11683"/>
                </a:lnTo>
                <a:close/>
              </a:path>
              <a:path w="45719" h="36829">
                <a:moveTo>
                  <a:pt x="35432" y="0"/>
                </a:moveTo>
                <a:lnTo>
                  <a:pt x="9906" y="0"/>
                </a:lnTo>
                <a:lnTo>
                  <a:pt x="9906" y="11683"/>
                </a:lnTo>
                <a:lnTo>
                  <a:pt x="35432" y="11683"/>
                </a:lnTo>
                <a:lnTo>
                  <a:pt x="35432" y="0"/>
                </a:lnTo>
                <a:close/>
              </a:path>
            </a:pathLst>
          </a:custGeom>
          <a:solidFill>
            <a:srgbClr val="585858"/>
          </a:solidFill>
        </p:spPr>
        <p:txBody>
          <a:bodyPr wrap="square" lIns="0" tIns="0" rIns="0" bIns="0" rtlCol="0"/>
          <a:lstStyle/>
          <a:p/>
        </p:txBody>
      </p:sp>
      <p:sp>
        <p:nvSpPr>
          <p:cNvPr id="146" name="object 146"/>
          <p:cNvSpPr/>
          <p:nvPr/>
        </p:nvSpPr>
        <p:spPr>
          <a:xfrm>
            <a:off x="2266950" y="4557521"/>
            <a:ext cx="45720" cy="36830"/>
          </a:xfrm>
          <a:custGeom>
            <a:avLst/>
            <a:gdLst/>
            <a:ahLst/>
            <a:cxnLst/>
            <a:rect l="l" t="t" r="r" b="b"/>
            <a:pathLst>
              <a:path w="45719" h="36829">
                <a:moveTo>
                  <a:pt x="0" y="36575"/>
                </a:moveTo>
                <a:lnTo>
                  <a:pt x="45719" y="36575"/>
                </a:lnTo>
                <a:lnTo>
                  <a:pt x="45719" y="11683"/>
                </a:lnTo>
                <a:lnTo>
                  <a:pt x="35432" y="11683"/>
                </a:lnTo>
                <a:lnTo>
                  <a:pt x="35432" y="0"/>
                </a:lnTo>
                <a:lnTo>
                  <a:pt x="9906" y="0"/>
                </a:lnTo>
                <a:lnTo>
                  <a:pt x="9906" y="11683"/>
                </a:lnTo>
                <a:lnTo>
                  <a:pt x="0" y="11683"/>
                </a:lnTo>
                <a:lnTo>
                  <a:pt x="0" y="36575"/>
                </a:lnTo>
                <a:close/>
              </a:path>
            </a:pathLst>
          </a:custGeom>
          <a:ln w="3175">
            <a:solidFill>
              <a:srgbClr val="D9D9D9"/>
            </a:solidFill>
          </a:ln>
        </p:spPr>
        <p:txBody>
          <a:bodyPr wrap="square" lIns="0" tIns="0" rIns="0" bIns="0" rtlCol="0"/>
          <a:lstStyle/>
          <a:p/>
        </p:txBody>
      </p:sp>
      <p:sp>
        <p:nvSpPr>
          <p:cNvPr id="147" name="object 147"/>
          <p:cNvSpPr/>
          <p:nvPr/>
        </p:nvSpPr>
        <p:spPr>
          <a:xfrm>
            <a:off x="2337054" y="4557521"/>
            <a:ext cx="48895" cy="36830"/>
          </a:xfrm>
          <a:custGeom>
            <a:avLst/>
            <a:gdLst/>
            <a:ahLst/>
            <a:cxnLst/>
            <a:rect l="l" t="t" r="r" b="b"/>
            <a:pathLst>
              <a:path w="48894" h="36829">
                <a:moveTo>
                  <a:pt x="48768" y="11683"/>
                </a:moveTo>
                <a:lnTo>
                  <a:pt x="0" y="11683"/>
                </a:lnTo>
                <a:lnTo>
                  <a:pt x="0" y="36575"/>
                </a:lnTo>
                <a:lnTo>
                  <a:pt x="48768" y="36575"/>
                </a:lnTo>
                <a:lnTo>
                  <a:pt x="48768" y="11683"/>
                </a:lnTo>
                <a:close/>
              </a:path>
              <a:path w="48894" h="36829">
                <a:moveTo>
                  <a:pt x="38100" y="0"/>
                </a:moveTo>
                <a:lnTo>
                  <a:pt x="10668" y="0"/>
                </a:lnTo>
                <a:lnTo>
                  <a:pt x="10668" y="11683"/>
                </a:lnTo>
                <a:lnTo>
                  <a:pt x="38100" y="11683"/>
                </a:lnTo>
                <a:lnTo>
                  <a:pt x="38100" y="0"/>
                </a:lnTo>
                <a:close/>
              </a:path>
            </a:pathLst>
          </a:custGeom>
          <a:solidFill>
            <a:srgbClr val="585858"/>
          </a:solidFill>
        </p:spPr>
        <p:txBody>
          <a:bodyPr wrap="square" lIns="0" tIns="0" rIns="0" bIns="0" rtlCol="0"/>
          <a:lstStyle/>
          <a:p/>
        </p:txBody>
      </p:sp>
      <p:sp>
        <p:nvSpPr>
          <p:cNvPr id="148" name="object 148"/>
          <p:cNvSpPr/>
          <p:nvPr/>
        </p:nvSpPr>
        <p:spPr>
          <a:xfrm>
            <a:off x="2337054" y="4557521"/>
            <a:ext cx="48895" cy="36830"/>
          </a:xfrm>
          <a:custGeom>
            <a:avLst/>
            <a:gdLst/>
            <a:ahLst/>
            <a:cxnLst/>
            <a:rect l="l" t="t" r="r" b="b"/>
            <a:pathLst>
              <a:path w="48894" h="36829">
                <a:moveTo>
                  <a:pt x="0" y="36575"/>
                </a:moveTo>
                <a:lnTo>
                  <a:pt x="48768" y="36575"/>
                </a:lnTo>
                <a:lnTo>
                  <a:pt x="48768" y="11683"/>
                </a:lnTo>
                <a:lnTo>
                  <a:pt x="38100" y="11683"/>
                </a:lnTo>
                <a:lnTo>
                  <a:pt x="38100" y="0"/>
                </a:lnTo>
                <a:lnTo>
                  <a:pt x="10668" y="0"/>
                </a:lnTo>
                <a:lnTo>
                  <a:pt x="10668" y="11683"/>
                </a:lnTo>
                <a:lnTo>
                  <a:pt x="0" y="11683"/>
                </a:lnTo>
                <a:lnTo>
                  <a:pt x="0" y="36575"/>
                </a:lnTo>
                <a:close/>
              </a:path>
            </a:pathLst>
          </a:custGeom>
          <a:ln w="3175">
            <a:solidFill>
              <a:srgbClr val="D9D9D9"/>
            </a:solidFill>
          </a:ln>
        </p:spPr>
        <p:txBody>
          <a:bodyPr wrap="square" lIns="0" tIns="0" rIns="0" bIns="0" rtlCol="0"/>
          <a:lstStyle/>
          <a:p/>
        </p:txBody>
      </p:sp>
      <p:sp>
        <p:nvSpPr>
          <p:cNvPr id="149" name="object 149"/>
          <p:cNvSpPr/>
          <p:nvPr/>
        </p:nvSpPr>
        <p:spPr>
          <a:xfrm>
            <a:off x="2408682" y="4557521"/>
            <a:ext cx="47625" cy="36830"/>
          </a:xfrm>
          <a:custGeom>
            <a:avLst/>
            <a:gdLst/>
            <a:ahLst/>
            <a:cxnLst/>
            <a:rect l="l" t="t" r="r" b="b"/>
            <a:pathLst>
              <a:path w="47625" h="36829">
                <a:moveTo>
                  <a:pt x="47243" y="11683"/>
                </a:moveTo>
                <a:lnTo>
                  <a:pt x="0" y="11683"/>
                </a:lnTo>
                <a:lnTo>
                  <a:pt x="0" y="36575"/>
                </a:lnTo>
                <a:lnTo>
                  <a:pt x="47243" y="36575"/>
                </a:lnTo>
                <a:lnTo>
                  <a:pt x="47243" y="11683"/>
                </a:lnTo>
                <a:close/>
              </a:path>
              <a:path w="47625" h="36829">
                <a:moveTo>
                  <a:pt x="36830" y="0"/>
                </a:moveTo>
                <a:lnTo>
                  <a:pt x="10413" y="0"/>
                </a:lnTo>
                <a:lnTo>
                  <a:pt x="10413" y="11683"/>
                </a:lnTo>
                <a:lnTo>
                  <a:pt x="36830" y="11683"/>
                </a:lnTo>
                <a:lnTo>
                  <a:pt x="36830" y="0"/>
                </a:lnTo>
                <a:close/>
              </a:path>
            </a:pathLst>
          </a:custGeom>
          <a:solidFill>
            <a:srgbClr val="585858"/>
          </a:solidFill>
        </p:spPr>
        <p:txBody>
          <a:bodyPr wrap="square" lIns="0" tIns="0" rIns="0" bIns="0" rtlCol="0"/>
          <a:lstStyle/>
          <a:p/>
        </p:txBody>
      </p:sp>
      <p:sp>
        <p:nvSpPr>
          <p:cNvPr id="150" name="object 150"/>
          <p:cNvSpPr/>
          <p:nvPr/>
        </p:nvSpPr>
        <p:spPr>
          <a:xfrm>
            <a:off x="2408682" y="4557521"/>
            <a:ext cx="47625" cy="36830"/>
          </a:xfrm>
          <a:custGeom>
            <a:avLst/>
            <a:gdLst/>
            <a:ahLst/>
            <a:cxnLst/>
            <a:rect l="l" t="t" r="r" b="b"/>
            <a:pathLst>
              <a:path w="47625" h="36829">
                <a:moveTo>
                  <a:pt x="0" y="36575"/>
                </a:moveTo>
                <a:lnTo>
                  <a:pt x="47243" y="36575"/>
                </a:lnTo>
                <a:lnTo>
                  <a:pt x="47243" y="11683"/>
                </a:lnTo>
                <a:lnTo>
                  <a:pt x="36830" y="11683"/>
                </a:lnTo>
                <a:lnTo>
                  <a:pt x="36830" y="0"/>
                </a:lnTo>
                <a:lnTo>
                  <a:pt x="10413" y="0"/>
                </a:lnTo>
                <a:lnTo>
                  <a:pt x="10413" y="11683"/>
                </a:lnTo>
                <a:lnTo>
                  <a:pt x="0" y="11683"/>
                </a:lnTo>
                <a:lnTo>
                  <a:pt x="0" y="36575"/>
                </a:lnTo>
                <a:close/>
              </a:path>
            </a:pathLst>
          </a:custGeom>
          <a:ln w="3175">
            <a:solidFill>
              <a:srgbClr val="D9D9D9"/>
            </a:solidFill>
          </a:ln>
        </p:spPr>
        <p:txBody>
          <a:bodyPr wrap="square" lIns="0" tIns="0" rIns="0" bIns="0" rtlCol="0"/>
          <a:lstStyle/>
          <a:p/>
        </p:txBody>
      </p:sp>
      <p:sp>
        <p:nvSpPr>
          <p:cNvPr id="151" name="object 151"/>
          <p:cNvSpPr/>
          <p:nvPr/>
        </p:nvSpPr>
        <p:spPr>
          <a:xfrm>
            <a:off x="2478785" y="4557521"/>
            <a:ext cx="47625" cy="36830"/>
          </a:xfrm>
          <a:custGeom>
            <a:avLst/>
            <a:gdLst/>
            <a:ahLst/>
            <a:cxnLst/>
            <a:rect l="l" t="t" r="r" b="b"/>
            <a:pathLst>
              <a:path w="47625" h="36829">
                <a:moveTo>
                  <a:pt x="47243" y="11683"/>
                </a:moveTo>
                <a:lnTo>
                  <a:pt x="0" y="11683"/>
                </a:lnTo>
                <a:lnTo>
                  <a:pt x="0" y="36575"/>
                </a:lnTo>
                <a:lnTo>
                  <a:pt x="47243" y="36575"/>
                </a:lnTo>
                <a:lnTo>
                  <a:pt x="47243" y="11683"/>
                </a:lnTo>
                <a:close/>
              </a:path>
              <a:path w="47625" h="36829">
                <a:moveTo>
                  <a:pt x="36830" y="0"/>
                </a:moveTo>
                <a:lnTo>
                  <a:pt x="10413" y="0"/>
                </a:lnTo>
                <a:lnTo>
                  <a:pt x="10413" y="11683"/>
                </a:lnTo>
                <a:lnTo>
                  <a:pt x="36830" y="11683"/>
                </a:lnTo>
                <a:lnTo>
                  <a:pt x="36830" y="0"/>
                </a:lnTo>
                <a:close/>
              </a:path>
            </a:pathLst>
          </a:custGeom>
          <a:solidFill>
            <a:srgbClr val="585858"/>
          </a:solidFill>
        </p:spPr>
        <p:txBody>
          <a:bodyPr wrap="square" lIns="0" tIns="0" rIns="0" bIns="0" rtlCol="0"/>
          <a:lstStyle/>
          <a:p/>
        </p:txBody>
      </p:sp>
      <p:sp>
        <p:nvSpPr>
          <p:cNvPr id="152" name="object 152"/>
          <p:cNvSpPr/>
          <p:nvPr/>
        </p:nvSpPr>
        <p:spPr>
          <a:xfrm>
            <a:off x="2478785" y="4557521"/>
            <a:ext cx="47625" cy="36830"/>
          </a:xfrm>
          <a:custGeom>
            <a:avLst/>
            <a:gdLst/>
            <a:ahLst/>
            <a:cxnLst/>
            <a:rect l="l" t="t" r="r" b="b"/>
            <a:pathLst>
              <a:path w="47625" h="36829">
                <a:moveTo>
                  <a:pt x="0" y="36575"/>
                </a:moveTo>
                <a:lnTo>
                  <a:pt x="47243" y="36575"/>
                </a:lnTo>
                <a:lnTo>
                  <a:pt x="47243" y="11683"/>
                </a:lnTo>
                <a:lnTo>
                  <a:pt x="36830" y="11683"/>
                </a:lnTo>
                <a:lnTo>
                  <a:pt x="36830" y="0"/>
                </a:lnTo>
                <a:lnTo>
                  <a:pt x="10413" y="0"/>
                </a:lnTo>
                <a:lnTo>
                  <a:pt x="10413" y="11683"/>
                </a:lnTo>
                <a:lnTo>
                  <a:pt x="0" y="11683"/>
                </a:lnTo>
                <a:lnTo>
                  <a:pt x="0" y="36575"/>
                </a:lnTo>
                <a:close/>
              </a:path>
            </a:pathLst>
          </a:custGeom>
          <a:ln w="3175">
            <a:solidFill>
              <a:srgbClr val="D9D9D9"/>
            </a:solidFill>
          </a:ln>
        </p:spPr>
        <p:txBody>
          <a:bodyPr wrap="square" lIns="0" tIns="0" rIns="0" bIns="0" rtlCol="0"/>
          <a:lstStyle/>
          <a:p/>
        </p:txBody>
      </p:sp>
      <p:sp>
        <p:nvSpPr>
          <p:cNvPr id="153" name="object 153"/>
          <p:cNvSpPr/>
          <p:nvPr/>
        </p:nvSpPr>
        <p:spPr>
          <a:xfrm>
            <a:off x="2605277" y="4561332"/>
            <a:ext cx="86995" cy="0"/>
          </a:xfrm>
          <a:custGeom>
            <a:avLst/>
            <a:gdLst/>
            <a:ahLst/>
            <a:cxnLst/>
            <a:rect l="l" t="t" r="r" b="b"/>
            <a:pathLst>
              <a:path w="86994">
                <a:moveTo>
                  <a:pt x="0" y="0"/>
                </a:moveTo>
                <a:lnTo>
                  <a:pt x="86868" y="0"/>
                </a:lnTo>
              </a:path>
            </a:pathLst>
          </a:custGeom>
          <a:ln w="22860">
            <a:solidFill>
              <a:srgbClr val="585858"/>
            </a:solidFill>
          </a:ln>
        </p:spPr>
        <p:txBody>
          <a:bodyPr wrap="square" lIns="0" tIns="0" rIns="0" bIns="0" rtlCol="0"/>
          <a:lstStyle/>
          <a:p/>
        </p:txBody>
      </p:sp>
      <p:sp>
        <p:nvSpPr>
          <p:cNvPr id="154" name="object 154"/>
          <p:cNvSpPr/>
          <p:nvPr/>
        </p:nvSpPr>
        <p:spPr>
          <a:xfrm>
            <a:off x="2605277" y="4549902"/>
            <a:ext cx="86995" cy="22860"/>
          </a:xfrm>
          <a:custGeom>
            <a:avLst/>
            <a:gdLst/>
            <a:ahLst/>
            <a:cxnLst/>
            <a:rect l="l" t="t" r="r" b="b"/>
            <a:pathLst>
              <a:path w="86994" h="22860">
                <a:moveTo>
                  <a:pt x="86868" y="22860"/>
                </a:moveTo>
                <a:lnTo>
                  <a:pt x="0" y="22860"/>
                </a:lnTo>
                <a:lnTo>
                  <a:pt x="0" y="0"/>
                </a:lnTo>
                <a:lnTo>
                  <a:pt x="86868" y="0"/>
                </a:lnTo>
                <a:lnTo>
                  <a:pt x="86868" y="22860"/>
                </a:lnTo>
                <a:close/>
              </a:path>
            </a:pathLst>
          </a:custGeom>
          <a:ln w="3175">
            <a:solidFill>
              <a:srgbClr val="D9D9D9"/>
            </a:solidFill>
          </a:ln>
        </p:spPr>
        <p:txBody>
          <a:bodyPr wrap="square" lIns="0" tIns="0" rIns="0" bIns="0" rtlCol="0"/>
          <a:lstStyle/>
          <a:p/>
        </p:txBody>
      </p:sp>
      <p:sp>
        <p:nvSpPr>
          <p:cNvPr id="155" name="object 155"/>
          <p:cNvSpPr/>
          <p:nvPr/>
        </p:nvSpPr>
        <p:spPr>
          <a:xfrm>
            <a:off x="2605277" y="4580382"/>
            <a:ext cx="20320" cy="21590"/>
          </a:xfrm>
          <a:custGeom>
            <a:avLst/>
            <a:gdLst/>
            <a:ahLst/>
            <a:cxnLst/>
            <a:rect l="l" t="t" r="r" b="b"/>
            <a:pathLst>
              <a:path w="20319" h="21589">
                <a:moveTo>
                  <a:pt x="19812" y="21336"/>
                </a:moveTo>
                <a:lnTo>
                  <a:pt x="0" y="21336"/>
                </a:lnTo>
                <a:lnTo>
                  <a:pt x="0" y="0"/>
                </a:lnTo>
                <a:lnTo>
                  <a:pt x="19812" y="0"/>
                </a:lnTo>
                <a:lnTo>
                  <a:pt x="19812" y="21336"/>
                </a:lnTo>
                <a:close/>
              </a:path>
            </a:pathLst>
          </a:custGeom>
          <a:solidFill>
            <a:srgbClr val="585858"/>
          </a:solidFill>
        </p:spPr>
        <p:txBody>
          <a:bodyPr wrap="square" lIns="0" tIns="0" rIns="0" bIns="0" rtlCol="0"/>
          <a:lstStyle/>
          <a:p/>
        </p:txBody>
      </p:sp>
      <p:sp>
        <p:nvSpPr>
          <p:cNvPr id="156" name="object 156"/>
          <p:cNvSpPr/>
          <p:nvPr/>
        </p:nvSpPr>
        <p:spPr>
          <a:xfrm>
            <a:off x="2605277" y="4580382"/>
            <a:ext cx="20320" cy="21590"/>
          </a:xfrm>
          <a:custGeom>
            <a:avLst/>
            <a:gdLst/>
            <a:ahLst/>
            <a:cxnLst/>
            <a:rect l="l" t="t" r="r" b="b"/>
            <a:pathLst>
              <a:path w="20319" h="21589">
                <a:moveTo>
                  <a:pt x="19812" y="21336"/>
                </a:moveTo>
                <a:lnTo>
                  <a:pt x="0" y="21336"/>
                </a:lnTo>
                <a:lnTo>
                  <a:pt x="0" y="0"/>
                </a:lnTo>
                <a:lnTo>
                  <a:pt x="19812" y="0"/>
                </a:lnTo>
                <a:lnTo>
                  <a:pt x="19812" y="21336"/>
                </a:lnTo>
                <a:close/>
              </a:path>
            </a:pathLst>
          </a:custGeom>
          <a:ln w="3175">
            <a:solidFill>
              <a:srgbClr val="D9D9D9"/>
            </a:solidFill>
          </a:ln>
        </p:spPr>
        <p:txBody>
          <a:bodyPr wrap="square" lIns="0" tIns="0" rIns="0" bIns="0" rtlCol="0"/>
          <a:lstStyle/>
          <a:p/>
        </p:txBody>
      </p:sp>
      <p:sp>
        <p:nvSpPr>
          <p:cNvPr id="157" name="object 157"/>
          <p:cNvSpPr/>
          <p:nvPr/>
        </p:nvSpPr>
        <p:spPr>
          <a:xfrm>
            <a:off x="2637282" y="4580382"/>
            <a:ext cx="22860" cy="21590"/>
          </a:xfrm>
          <a:custGeom>
            <a:avLst/>
            <a:gdLst/>
            <a:ahLst/>
            <a:cxnLst/>
            <a:rect l="l" t="t" r="r" b="b"/>
            <a:pathLst>
              <a:path w="22860" h="21589">
                <a:moveTo>
                  <a:pt x="22860" y="21336"/>
                </a:moveTo>
                <a:lnTo>
                  <a:pt x="0" y="21336"/>
                </a:lnTo>
                <a:lnTo>
                  <a:pt x="0" y="0"/>
                </a:lnTo>
                <a:lnTo>
                  <a:pt x="22860" y="0"/>
                </a:lnTo>
                <a:lnTo>
                  <a:pt x="22860" y="21336"/>
                </a:lnTo>
                <a:close/>
              </a:path>
            </a:pathLst>
          </a:custGeom>
          <a:solidFill>
            <a:srgbClr val="585858"/>
          </a:solidFill>
        </p:spPr>
        <p:txBody>
          <a:bodyPr wrap="square" lIns="0" tIns="0" rIns="0" bIns="0" rtlCol="0"/>
          <a:lstStyle/>
          <a:p/>
        </p:txBody>
      </p:sp>
      <p:sp>
        <p:nvSpPr>
          <p:cNvPr id="158" name="object 158"/>
          <p:cNvSpPr/>
          <p:nvPr/>
        </p:nvSpPr>
        <p:spPr>
          <a:xfrm>
            <a:off x="2637282" y="4580382"/>
            <a:ext cx="22860" cy="21590"/>
          </a:xfrm>
          <a:custGeom>
            <a:avLst/>
            <a:gdLst/>
            <a:ahLst/>
            <a:cxnLst/>
            <a:rect l="l" t="t" r="r" b="b"/>
            <a:pathLst>
              <a:path w="22860" h="21589">
                <a:moveTo>
                  <a:pt x="22860" y="21336"/>
                </a:moveTo>
                <a:lnTo>
                  <a:pt x="0" y="21336"/>
                </a:lnTo>
                <a:lnTo>
                  <a:pt x="0" y="0"/>
                </a:lnTo>
                <a:lnTo>
                  <a:pt x="22860" y="0"/>
                </a:lnTo>
                <a:lnTo>
                  <a:pt x="22860" y="21336"/>
                </a:lnTo>
                <a:close/>
              </a:path>
            </a:pathLst>
          </a:custGeom>
          <a:ln w="3175">
            <a:solidFill>
              <a:srgbClr val="D9D9D9"/>
            </a:solidFill>
          </a:ln>
        </p:spPr>
        <p:txBody>
          <a:bodyPr wrap="square" lIns="0" tIns="0" rIns="0" bIns="0" rtlCol="0"/>
          <a:lstStyle/>
          <a:p/>
        </p:txBody>
      </p:sp>
      <p:sp>
        <p:nvSpPr>
          <p:cNvPr id="159" name="object 159"/>
          <p:cNvSpPr/>
          <p:nvPr/>
        </p:nvSpPr>
        <p:spPr>
          <a:xfrm>
            <a:off x="2672333" y="4580382"/>
            <a:ext cx="20320" cy="21590"/>
          </a:xfrm>
          <a:custGeom>
            <a:avLst/>
            <a:gdLst/>
            <a:ahLst/>
            <a:cxnLst/>
            <a:rect l="l" t="t" r="r" b="b"/>
            <a:pathLst>
              <a:path w="20319" h="21589">
                <a:moveTo>
                  <a:pt x="19812" y="21336"/>
                </a:moveTo>
                <a:lnTo>
                  <a:pt x="0" y="21336"/>
                </a:lnTo>
                <a:lnTo>
                  <a:pt x="0" y="0"/>
                </a:lnTo>
                <a:lnTo>
                  <a:pt x="19812" y="0"/>
                </a:lnTo>
                <a:lnTo>
                  <a:pt x="19812" y="21336"/>
                </a:lnTo>
                <a:close/>
              </a:path>
            </a:pathLst>
          </a:custGeom>
          <a:solidFill>
            <a:srgbClr val="585858"/>
          </a:solidFill>
        </p:spPr>
        <p:txBody>
          <a:bodyPr wrap="square" lIns="0" tIns="0" rIns="0" bIns="0" rtlCol="0"/>
          <a:lstStyle/>
          <a:p/>
        </p:txBody>
      </p:sp>
      <p:sp>
        <p:nvSpPr>
          <p:cNvPr id="160" name="object 160"/>
          <p:cNvSpPr/>
          <p:nvPr/>
        </p:nvSpPr>
        <p:spPr>
          <a:xfrm>
            <a:off x="2672333" y="4580382"/>
            <a:ext cx="20320" cy="21590"/>
          </a:xfrm>
          <a:custGeom>
            <a:avLst/>
            <a:gdLst/>
            <a:ahLst/>
            <a:cxnLst/>
            <a:rect l="l" t="t" r="r" b="b"/>
            <a:pathLst>
              <a:path w="20319" h="21589">
                <a:moveTo>
                  <a:pt x="19812" y="21336"/>
                </a:moveTo>
                <a:lnTo>
                  <a:pt x="0" y="21336"/>
                </a:lnTo>
                <a:lnTo>
                  <a:pt x="0" y="0"/>
                </a:lnTo>
                <a:lnTo>
                  <a:pt x="19812" y="0"/>
                </a:lnTo>
                <a:lnTo>
                  <a:pt x="19812" y="21336"/>
                </a:lnTo>
                <a:close/>
              </a:path>
            </a:pathLst>
          </a:custGeom>
          <a:ln w="3175">
            <a:solidFill>
              <a:srgbClr val="D9D9D9"/>
            </a:solidFill>
          </a:ln>
        </p:spPr>
        <p:txBody>
          <a:bodyPr wrap="square" lIns="0" tIns="0" rIns="0" bIns="0" rtlCol="0"/>
          <a:lstStyle/>
          <a:p/>
        </p:txBody>
      </p:sp>
      <p:sp>
        <p:nvSpPr>
          <p:cNvPr id="161" name="object 161"/>
          <p:cNvSpPr/>
          <p:nvPr/>
        </p:nvSpPr>
        <p:spPr>
          <a:xfrm>
            <a:off x="2128266" y="4623053"/>
            <a:ext cx="657225" cy="139065"/>
          </a:xfrm>
          <a:custGeom>
            <a:avLst/>
            <a:gdLst/>
            <a:ahLst/>
            <a:cxnLst/>
            <a:rect l="l" t="t" r="r" b="b"/>
            <a:pathLst>
              <a:path w="657225" h="139064">
                <a:moveTo>
                  <a:pt x="615314" y="0"/>
                </a:moveTo>
                <a:lnTo>
                  <a:pt x="41528" y="0"/>
                </a:lnTo>
                <a:lnTo>
                  <a:pt x="25396" y="3250"/>
                </a:lnTo>
                <a:lnTo>
                  <a:pt x="12192" y="12096"/>
                </a:lnTo>
                <a:lnTo>
                  <a:pt x="3274" y="25181"/>
                </a:lnTo>
                <a:lnTo>
                  <a:pt x="0" y="41148"/>
                </a:lnTo>
                <a:lnTo>
                  <a:pt x="0" y="97536"/>
                </a:lnTo>
                <a:lnTo>
                  <a:pt x="3274" y="113502"/>
                </a:lnTo>
                <a:lnTo>
                  <a:pt x="12192" y="126587"/>
                </a:lnTo>
                <a:lnTo>
                  <a:pt x="25396" y="135433"/>
                </a:lnTo>
                <a:lnTo>
                  <a:pt x="41528" y="138684"/>
                </a:lnTo>
                <a:lnTo>
                  <a:pt x="521715" y="138684"/>
                </a:lnTo>
                <a:lnTo>
                  <a:pt x="527938" y="132461"/>
                </a:lnTo>
                <a:lnTo>
                  <a:pt x="527938" y="117221"/>
                </a:lnTo>
                <a:lnTo>
                  <a:pt x="521715" y="111125"/>
                </a:lnTo>
                <a:lnTo>
                  <a:pt x="34035" y="111125"/>
                </a:lnTo>
                <a:lnTo>
                  <a:pt x="27812" y="104902"/>
                </a:lnTo>
                <a:lnTo>
                  <a:pt x="27812" y="33782"/>
                </a:lnTo>
                <a:lnTo>
                  <a:pt x="34035" y="27559"/>
                </a:lnTo>
                <a:lnTo>
                  <a:pt x="654057" y="27559"/>
                </a:lnTo>
                <a:lnTo>
                  <a:pt x="653569" y="25181"/>
                </a:lnTo>
                <a:lnTo>
                  <a:pt x="644652" y="12096"/>
                </a:lnTo>
                <a:lnTo>
                  <a:pt x="631447" y="3250"/>
                </a:lnTo>
                <a:lnTo>
                  <a:pt x="615314" y="0"/>
                </a:lnTo>
                <a:close/>
              </a:path>
              <a:path w="657225" h="139064">
                <a:moveTo>
                  <a:pt x="654057" y="27559"/>
                </a:moveTo>
                <a:lnTo>
                  <a:pt x="622807" y="27559"/>
                </a:lnTo>
                <a:lnTo>
                  <a:pt x="629031" y="33782"/>
                </a:lnTo>
                <a:lnTo>
                  <a:pt x="629031" y="104902"/>
                </a:lnTo>
                <a:lnTo>
                  <a:pt x="622807" y="111125"/>
                </a:lnTo>
                <a:lnTo>
                  <a:pt x="561466" y="111125"/>
                </a:lnTo>
                <a:lnTo>
                  <a:pt x="555244" y="117221"/>
                </a:lnTo>
                <a:lnTo>
                  <a:pt x="555244" y="132461"/>
                </a:lnTo>
                <a:lnTo>
                  <a:pt x="561466" y="138684"/>
                </a:lnTo>
                <a:lnTo>
                  <a:pt x="615314" y="138684"/>
                </a:lnTo>
                <a:lnTo>
                  <a:pt x="631447" y="135433"/>
                </a:lnTo>
                <a:lnTo>
                  <a:pt x="644651" y="126587"/>
                </a:lnTo>
                <a:lnTo>
                  <a:pt x="653569" y="113502"/>
                </a:lnTo>
                <a:lnTo>
                  <a:pt x="656844" y="97536"/>
                </a:lnTo>
                <a:lnTo>
                  <a:pt x="656844" y="41148"/>
                </a:lnTo>
                <a:lnTo>
                  <a:pt x="654057" y="27559"/>
                </a:lnTo>
                <a:close/>
              </a:path>
            </a:pathLst>
          </a:custGeom>
          <a:solidFill>
            <a:srgbClr val="585858"/>
          </a:solidFill>
        </p:spPr>
        <p:txBody>
          <a:bodyPr wrap="square" lIns="0" tIns="0" rIns="0" bIns="0" rtlCol="0"/>
          <a:lstStyle/>
          <a:p/>
        </p:txBody>
      </p:sp>
      <p:sp>
        <p:nvSpPr>
          <p:cNvPr id="162" name="object 162"/>
          <p:cNvSpPr/>
          <p:nvPr/>
        </p:nvSpPr>
        <p:spPr>
          <a:xfrm>
            <a:off x="2128266" y="4623053"/>
            <a:ext cx="657225" cy="139065"/>
          </a:xfrm>
          <a:custGeom>
            <a:avLst/>
            <a:gdLst/>
            <a:ahLst/>
            <a:cxnLst/>
            <a:rect l="l" t="t" r="r" b="b"/>
            <a:pathLst>
              <a:path w="657225" h="139064">
                <a:moveTo>
                  <a:pt x="615314" y="138684"/>
                </a:moveTo>
                <a:lnTo>
                  <a:pt x="569340" y="138684"/>
                </a:lnTo>
                <a:lnTo>
                  <a:pt x="561466" y="138684"/>
                </a:lnTo>
                <a:lnTo>
                  <a:pt x="555244" y="132461"/>
                </a:lnTo>
                <a:lnTo>
                  <a:pt x="555244" y="124714"/>
                </a:lnTo>
                <a:lnTo>
                  <a:pt x="555244" y="117221"/>
                </a:lnTo>
                <a:lnTo>
                  <a:pt x="561466" y="111125"/>
                </a:lnTo>
                <a:lnTo>
                  <a:pt x="569340" y="111125"/>
                </a:lnTo>
                <a:lnTo>
                  <a:pt x="615314" y="111125"/>
                </a:lnTo>
                <a:lnTo>
                  <a:pt x="622807" y="111125"/>
                </a:lnTo>
                <a:lnTo>
                  <a:pt x="629031" y="104902"/>
                </a:lnTo>
                <a:lnTo>
                  <a:pt x="629031" y="97536"/>
                </a:lnTo>
                <a:lnTo>
                  <a:pt x="629031" y="41148"/>
                </a:lnTo>
                <a:lnTo>
                  <a:pt x="629031" y="33782"/>
                </a:lnTo>
                <a:lnTo>
                  <a:pt x="622807" y="27559"/>
                </a:lnTo>
                <a:lnTo>
                  <a:pt x="615314" y="27559"/>
                </a:lnTo>
                <a:lnTo>
                  <a:pt x="41528" y="27559"/>
                </a:lnTo>
                <a:lnTo>
                  <a:pt x="34035" y="27559"/>
                </a:lnTo>
                <a:lnTo>
                  <a:pt x="27812" y="33782"/>
                </a:lnTo>
                <a:lnTo>
                  <a:pt x="27812" y="41148"/>
                </a:lnTo>
                <a:lnTo>
                  <a:pt x="27812" y="97536"/>
                </a:lnTo>
                <a:lnTo>
                  <a:pt x="27812" y="104902"/>
                </a:lnTo>
                <a:lnTo>
                  <a:pt x="34035" y="111125"/>
                </a:lnTo>
                <a:lnTo>
                  <a:pt x="41528" y="111125"/>
                </a:lnTo>
                <a:lnTo>
                  <a:pt x="513841" y="111125"/>
                </a:lnTo>
                <a:lnTo>
                  <a:pt x="521715" y="111125"/>
                </a:lnTo>
                <a:lnTo>
                  <a:pt x="527938" y="117221"/>
                </a:lnTo>
                <a:lnTo>
                  <a:pt x="527938" y="124714"/>
                </a:lnTo>
                <a:lnTo>
                  <a:pt x="527938" y="132461"/>
                </a:lnTo>
                <a:lnTo>
                  <a:pt x="521715" y="138684"/>
                </a:lnTo>
                <a:lnTo>
                  <a:pt x="513841" y="138684"/>
                </a:lnTo>
                <a:lnTo>
                  <a:pt x="41528" y="138684"/>
                </a:lnTo>
                <a:lnTo>
                  <a:pt x="25396" y="135433"/>
                </a:lnTo>
                <a:lnTo>
                  <a:pt x="12192" y="126587"/>
                </a:lnTo>
                <a:lnTo>
                  <a:pt x="3274" y="113502"/>
                </a:lnTo>
                <a:lnTo>
                  <a:pt x="0" y="97536"/>
                </a:lnTo>
                <a:lnTo>
                  <a:pt x="0" y="41148"/>
                </a:lnTo>
                <a:lnTo>
                  <a:pt x="3274" y="25181"/>
                </a:lnTo>
                <a:lnTo>
                  <a:pt x="12192" y="12096"/>
                </a:lnTo>
                <a:lnTo>
                  <a:pt x="25396" y="3250"/>
                </a:lnTo>
                <a:lnTo>
                  <a:pt x="41528" y="0"/>
                </a:lnTo>
                <a:lnTo>
                  <a:pt x="615314" y="0"/>
                </a:lnTo>
                <a:lnTo>
                  <a:pt x="631447" y="3250"/>
                </a:lnTo>
                <a:lnTo>
                  <a:pt x="644652" y="12096"/>
                </a:lnTo>
                <a:lnTo>
                  <a:pt x="653569" y="25181"/>
                </a:lnTo>
                <a:lnTo>
                  <a:pt x="656844" y="41148"/>
                </a:lnTo>
                <a:lnTo>
                  <a:pt x="656844" y="97536"/>
                </a:lnTo>
                <a:lnTo>
                  <a:pt x="653569" y="113502"/>
                </a:lnTo>
                <a:lnTo>
                  <a:pt x="644651" y="126587"/>
                </a:lnTo>
                <a:lnTo>
                  <a:pt x="631447" y="135433"/>
                </a:lnTo>
                <a:lnTo>
                  <a:pt x="615314" y="138684"/>
                </a:lnTo>
                <a:close/>
              </a:path>
            </a:pathLst>
          </a:custGeom>
          <a:ln w="3175">
            <a:solidFill>
              <a:srgbClr val="D9D9D9"/>
            </a:solidFill>
          </a:ln>
        </p:spPr>
        <p:txBody>
          <a:bodyPr wrap="square" lIns="0" tIns="0" rIns="0" bIns="0" rtlCol="0"/>
          <a:lstStyle/>
          <a:p/>
        </p:txBody>
      </p:sp>
      <p:sp>
        <p:nvSpPr>
          <p:cNvPr id="163" name="object 163"/>
          <p:cNvSpPr/>
          <p:nvPr/>
        </p:nvSpPr>
        <p:spPr>
          <a:xfrm>
            <a:off x="862583" y="2195322"/>
            <a:ext cx="4504182" cy="1985771"/>
          </a:xfrm>
          <a:prstGeom prst="rect">
            <a:avLst/>
          </a:prstGeom>
          <a:blipFill>
            <a:blip r:embed="rId11" cstate="print"/>
            <a:stretch>
              <a:fillRect/>
            </a:stretch>
          </a:blipFill>
        </p:spPr>
        <p:txBody>
          <a:bodyPr wrap="square" lIns="0" tIns="0" rIns="0" bIns="0" rtlCol="0"/>
          <a:lstStyle/>
          <a:p/>
        </p:txBody>
      </p:sp>
      <p:sp>
        <p:nvSpPr>
          <p:cNvPr id="164" name="object 164"/>
          <p:cNvSpPr/>
          <p:nvPr/>
        </p:nvSpPr>
        <p:spPr>
          <a:xfrm>
            <a:off x="2195322" y="4670297"/>
            <a:ext cx="47625" cy="35560"/>
          </a:xfrm>
          <a:custGeom>
            <a:avLst/>
            <a:gdLst/>
            <a:ahLst/>
            <a:cxnLst/>
            <a:rect l="l" t="t" r="r" b="b"/>
            <a:pathLst>
              <a:path w="47625" h="35560">
                <a:moveTo>
                  <a:pt x="47243" y="11175"/>
                </a:moveTo>
                <a:lnTo>
                  <a:pt x="0" y="11175"/>
                </a:lnTo>
                <a:lnTo>
                  <a:pt x="0" y="35051"/>
                </a:lnTo>
                <a:lnTo>
                  <a:pt x="47243" y="35051"/>
                </a:lnTo>
                <a:lnTo>
                  <a:pt x="47243" y="11175"/>
                </a:lnTo>
                <a:close/>
              </a:path>
              <a:path w="47625" h="35560">
                <a:moveTo>
                  <a:pt x="36956" y="0"/>
                </a:moveTo>
                <a:lnTo>
                  <a:pt x="10667" y="0"/>
                </a:lnTo>
                <a:lnTo>
                  <a:pt x="10667" y="11175"/>
                </a:lnTo>
                <a:lnTo>
                  <a:pt x="36956" y="11175"/>
                </a:lnTo>
                <a:lnTo>
                  <a:pt x="36956" y="0"/>
                </a:lnTo>
                <a:close/>
              </a:path>
            </a:pathLst>
          </a:custGeom>
          <a:solidFill>
            <a:srgbClr val="585858"/>
          </a:solidFill>
        </p:spPr>
        <p:txBody>
          <a:bodyPr wrap="square" lIns="0" tIns="0" rIns="0" bIns="0" rtlCol="0"/>
          <a:lstStyle/>
          <a:p/>
        </p:txBody>
      </p:sp>
      <p:sp>
        <p:nvSpPr>
          <p:cNvPr id="165" name="object 165"/>
          <p:cNvSpPr/>
          <p:nvPr/>
        </p:nvSpPr>
        <p:spPr>
          <a:xfrm>
            <a:off x="2195322" y="4670297"/>
            <a:ext cx="47625" cy="35560"/>
          </a:xfrm>
          <a:custGeom>
            <a:avLst/>
            <a:gdLst/>
            <a:ahLst/>
            <a:cxnLst/>
            <a:rect l="l" t="t" r="r" b="b"/>
            <a:pathLst>
              <a:path w="47625" h="35560">
                <a:moveTo>
                  <a:pt x="0" y="35051"/>
                </a:moveTo>
                <a:lnTo>
                  <a:pt x="47243" y="35051"/>
                </a:lnTo>
                <a:lnTo>
                  <a:pt x="47243" y="11175"/>
                </a:lnTo>
                <a:lnTo>
                  <a:pt x="36956" y="11175"/>
                </a:lnTo>
                <a:lnTo>
                  <a:pt x="36956" y="0"/>
                </a:lnTo>
                <a:lnTo>
                  <a:pt x="10667" y="0"/>
                </a:lnTo>
                <a:lnTo>
                  <a:pt x="10667" y="11175"/>
                </a:lnTo>
                <a:lnTo>
                  <a:pt x="0" y="11175"/>
                </a:lnTo>
                <a:lnTo>
                  <a:pt x="0" y="35051"/>
                </a:lnTo>
                <a:close/>
              </a:path>
            </a:pathLst>
          </a:custGeom>
          <a:ln w="3175">
            <a:solidFill>
              <a:srgbClr val="D9D9D9"/>
            </a:solidFill>
          </a:ln>
        </p:spPr>
        <p:txBody>
          <a:bodyPr wrap="square" lIns="0" tIns="0" rIns="0" bIns="0" rtlCol="0"/>
          <a:lstStyle/>
          <a:p/>
        </p:txBody>
      </p:sp>
      <p:sp>
        <p:nvSpPr>
          <p:cNvPr id="166" name="object 166"/>
          <p:cNvSpPr/>
          <p:nvPr/>
        </p:nvSpPr>
        <p:spPr>
          <a:xfrm>
            <a:off x="2266950" y="4670297"/>
            <a:ext cx="45720" cy="35560"/>
          </a:xfrm>
          <a:custGeom>
            <a:avLst/>
            <a:gdLst/>
            <a:ahLst/>
            <a:cxnLst/>
            <a:rect l="l" t="t" r="r" b="b"/>
            <a:pathLst>
              <a:path w="45719" h="35560">
                <a:moveTo>
                  <a:pt x="45719" y="11175"/>
                </a:moveTo>
                <a:lnTo>
                  <a:pt x="0" y="11175"/>
                </a:lnTo>
                <a:lnTo>
                  <a:pt x="0" y="35051"/>
                </a:lnTo>
                <a:lnTo>
                  <a:pt x="45719" y="35051"/>
                </a:lnTo>
                <a:lnTo>
                  <a:pt x="45719" y="11175"/>
                </a:lnTo>
                <a:close/>
              </a:path>
              <a:path w="45719" h="35560">
                <a:moveTo>
                  <a:pt x="35432" y="0"/>
                </a:moveTo>
                <a:lnTo>
                  <a:pt x="9906" y="0"/>
                </a:lnTo>
                <a:lnTo>
                  <a:pt x="9906" y="11175"/>
                </a:lnTo>
                <a:lnTo>
                  <a:pt x="35432" y="11175"/>
                </a:lnTo>
                <a:lnTo>
                  <a:pt x="35432" y="0"/>
                </a:lnTo>
                <a:close/>
              </a:path>
            </a:pathLst>
          </a:custGeom>
          <a:solidFill>
            <a:srgbClr val="585858"/>
          </a:solidFill>
        </p:spPr>
        <p:txBody>
          <a:bodyPr wrap="square" lIns="0" tIns="0" rIns="0" bIns="0" rtlCol="0"/>
          <a:lstStyle/>
          <a:p/>
        </p:txBody>
      </p:sp>
      <p:sp>
        <p:nvSpPr>
          <p:cNvPr id="167" name="object 167"/>
          <p:cNvSpPr/>
          <p:nvPr/>
        </p:nvSpPr>
        <p:spPr>
          <a:xfrm>
            <a:off x="2266950" y="4670297"/>
            <a:ext cx="45720" cy="35560"/>
          </a:xfrm>
          <a:custGeom>
            <a:avLst/>
            <a:gdLst/>
            <a:ahLst/>
            <a:cxnLst/>
            <a:rect l="l" t="t" r="r" b="b"/>
            <a:pathLst>
              <a:path w="45719" h="35560">
                <a:moveTo>
                  <a:pt x="0" y="35051"/>
                </a:moveTo>
                <a:lnTo>
                  <a:pt x="45719" y="35051"/>
                </a:lnTo>
                <a:lnTo>
                  <a:pt x="45719" y="11175"/>
                </a:lnTo>
                <a:lnTo>
                  <a:pt x="35432" y="11175"/>
                </a:lnTo>
                <a:lnTo>
                  <a:pt x="35432" y="0"/>
                </a:lnTo>
                <a:lnTo>
                  <a:pt x="9906" y="0"/>
                </a:lnTo>
                <a:lnTo>
                  <a:pt x="9906" y="11175"/>
                </a:lnTo>
                <a:lnTo>
                  <a:pt x="0" y="11175"/>
                </a:lnTo>
                <a:lnTo>
                  <a:pt x="0" y="35051"/>
                </a:lnTo>
                <a:close/>
              </a:path>
            </a:pathLst>
          </a:custGeom>
          <a:ln w="3175">
            <a:solidFill>
              <a:srgbClr val="D9D9D9"/>
            </a:solidFill>
          </a:ln>
        </p:spPr>
        <p:txBody>
          <a:bodyPr wrap="square" lIns="0" tIns="0" rIns="0" bIns="0" rtlCol="0"/>
          <a:lstStyle/>
          <a:p/>
        </p:txBody>
      </p:sp>
      <p:sp>
        <p:nvSpPr>
          <p:cNvPr id="168" name="object 168"/>
          <p:cNvSpPr/>
          <p:nvPr/>
        </p:nvSpPr>
        <p:spPr>
          <a:xfrm>
            <a:off x="2337054" y="4670297"/>
            <a:ext cx="48895" cy="35560"/>
          </a:xfrm>
          <a:custGeom>
            <a:avLst/>
            <a:gdLst/>
            <a:ahLst/>
            <a:cxnLst/>
            <a:rect l="l" t="t" r="r" b="b"/>
            <a:pathLst>
              <a:path w="48894" h="35560">
                <a:moveTo>
                  <a:pt x="48768" y="11175"/>
                </a:moveTo>
                <a:lnTo>
                  <a:pt x="0" y="11175"/>
                </a:lnTo>
                <a:lnTo>
                  <a:pt x="0" y="35051"/>
                </a:lnTo>
                <a:lnTo>
                  <a:pt x="48768" y="35051"/>
                </a:lnTo>
                <a:lnTo>
                  <a:pt x="48768" y="11175"/>
                </a:lnTo>
                <a:close/>
              </a:path>
              <a:path w="48894" h="35560">
                <a:moveTo>
                  <a:pt x="38100" y="0"/>
                </a:moveTo>
                <a:lnTo>
                  <a:pt x="10668" y="0"/>
                </a:lnTo>
                <a:lnTo>
                  <a:pt x="10668" y="11175"/>
                </a:lnTo>
                <a:lnTo>
                  <a:pt x="38100" y="11175"/>
                </a:lnTo>
                <a:lnTo>
                  <a:pt x="38100" y="0"/>
                </a:lnTo>
                <a:close/>
              </a:path>
            </a:pathLst>
          </a:custGeom>
          <a:solidFill>
            <a:srgbClr val="585858"/>
          </a:solidFill>
        </p:spPr>
        <p:txBody>
          <a:bodyPr wrap="square" lIns="0" tIns="0" rIns="0" bIns="0" rtlCol="0"/>
          <a:lstStyle/>
          <a:p/>
        </p:txBody>
      </p:sp>
      <p:sp>
        <p:nvSpPr>
          <p:cNvPr id="169" name="object 169"/>
          <p:cNvSpPr/>
          <p:nvPr/>
        </p:nvSpPr>
        <p:spPr>
          <a:xfrm>
            <a:off x="2337054" y="4670297"/>
            <a:ext cx="48895" cy="35560"/>
          </a:xfrm>
          <a:custGeom>
            <a:avLst/>
            <a:gdLst/>
            <a:ahLst/>
            <a:cxnLst/>
            <a:rect l="l" t="t" r="r" b="b"/>
            <a:pathLst>
              <a:path w="48894" h="35560">
                <a:moveTo>
                  <a:pt x="0" y="35051"/>
                </a:moveTo>
                <a:lnTo>
                  <a:pt x="48768" y="35051"/>
                </a:lnTo>
                <a:lnTo>
                  <a:pt x="48768" y="11175"/>
                </a:lnTo>
                <a:lnTo>
                  <a:pt x="38100" y="11175"/>
                </a:lnTo>
                <a:lnTo>
                  <a:pt x="38100" y="0"/>
                </a:lnTo>
                <a:lnTo>
                  <a:pt x="10668" y="0"/>
                </a:lnTo>
                <a:lnTo>
                  <a:pt x="10668" y="11175"/>
                </a:lnTo>
                <a:lnTo>
                  <a:pt x="0" y="11175"/>
                </a:lnTo>
                <a:lnTo>
                  <a:pt x="0" y="35051"/>
                </a:lnTo>
                <a:close/>
              </a:path>
            </a:pathLst>
          </a:custGeom>
          <a:ln w="3175">
            <a:solidFill>
              <a:srgbClr val="D9D9D9"/>
            </a:solidFill>
          </a:ln>
        </p:spPr>
        <p:txBody>
          <a:bodyPr wrap="square" lIns="0" tIns="0" rIns="0" bIns="0" rtlCol="0"/>
          <a:lstStyle/>
          <a:p/>
        </p:txBody>
      </p:sp>
      <p:sp>
        <p:nvSpPr>
          <p:cNvPr id="170" name="object 170"/>
          <p:cNvSpPr/>
          <p:nvPr/>
        </p:nvSpPr>
        <p:spPr>
          <a:xfrm>
            <a:off x="2408682" y="4670297"/>
            <a:ext cx="47625" cy="35560"/>
          </a:xfrm>
          <a:custGeom>
            <a:avLst/>
            <a:gdLst/>
            <a:ahLst/>
            <a:cxnLst/>
            <a:rect l="l" t="t" r="r" b="b"/>
            <a:pathLst>
              <a:path w="47625" h="35560">
                <a:moveTo>
                  <a:pt x="47243" y="11175"/>
                </a:moveTo>
                <a:lnTo>
                  <a:pt x="0" y="11175"/>
                </a:lnTo>
                <a:lnTo>
                  <a:pt x="0" y="35051"/>
                </a:lnTo>
                <a:lnTo>
                  <a:pt x="47243" y="35051"/>
                </a:lnTo>
                <a:lnTo>
                  <a:pt x="47243" y="11175"/>
                </a:lnTo>
                <a:close/>
              </a:path>
              <a:path w="47625" h="35560">
                <a:moveTo>
                  <a:pt x="36830" y="0"/>
                </a:moveTo>
                <a:lnTo>
                  <a:pt x="10413" y="0"/>
                </a:lnTo>
                <a:lnTo>
                  <a:pt x="10413" y="11175"/>
                </a:lnTo>
                <a:lnTo>
                  <a:pt x="36830" y="11175"/>
                </a:lnTo>
                <a:lnTo>
                  <a:pt x="36830" y="0"/>
                </a:lnTo>
                <a:close/>
              </a:path>
            </a:pathLst>
          </a:custGeom>
          <a:solidFill>
            <a:srgbClr val="585858"/>
          </a:solidFill>
        </p:spPr>
        <p:txBody>
          <a:bodyPr wrap="square" lIns="0" tIns="0" rIns="0" bIns="0" rtlCol="0"/>
          <a:lstStyle/>
          <a:p/>
        </p:txBody>
      </p:sp>
      <p:sp>
        <p:nvSpPr>
          <p:cNvPr id="171" name="object 171"/>
          <p:cNvSpPr/>
          <p:nvPr/>
        </p:nvSpPr>
        <p:spPr>
          <a:xfrm>
            <a:off x="2408682" y="4670297"/>
            <a:ext cx="47625" cy="35560"/>
          </a:xfrm>
          <a:custGeom>
            <a:avLst/>
            <a:gdLst/>
            <a:ahLst/>
            <a:cxnLst/>
            <a:rect l="l" t="t" r="r" b="b"/>
            <a:pathLst>
              <a:path w="47625" h="35560">
                <a:moveTo>
                  <a:pt x="0" y="35051"/>
                </a:moveTo>
                <a:lnTo>
                  <a:pt x="47243" y="35051"/>
                </a:lnTo>
                <a:lnTo>
                  <a:pt x="47243" y="11175"/>
                </a:lnTo>
                <a:lnTo>
                  <a:pt x="36830" y="11175"/>
                </a:lnTo>
                <a:lnTo>
                  <a:pt x="36830" y="0"/>
                </a:lnTo>
                <a:lnTo>
                  <a:pt x="10413" y="0"/>
                </a:lnTo>
                <a:lnTo>
                  <a:pt x="10413" y="11175"/>
                </a:lnTo>
                <a:lnTo>
                  <a:pt x="0" y="11175"/>
                </a:lnTo>
                <a:lnTo>
                  <a:pt x="0" y="35051"/>
                </a:lnTo>
                <a:close/>
              </a:path>
            </a:pathLst>
          </a:custGeom>
          <a:ln w="3175">
            <a:solidFill>
              <a:srgbClr val="D9D9D9"/>
            </a:solidFill>
          </a:ln>
        </p:spPr>
        <p:txBody>
          <a:bodyPr wrap="square" lIns="0" tIns="0" rIns="0" bIns="0" rtlCol="0"/>
          <a:lstStyle/>
          <a:p/>
        </p:txBody>
      </p:sp>
      <p:sp>
        <p:nvSpPr>
          <p:cNvPr id="172" name="object 172"/>
          <p:cNvSpPr/>
          <p:nvPr/>
        </p:nvSpPr>
        <p:spPr>
          <a:xfrm>
            <a:off x="2478785" y="4670297"/>
            <a:ext cx="47625" cy="35560"/>
          </a:xfrm>
          <a:custGeom>
            <a:avLst/>
            <a:gdLst/>
            <a:ahLst/>
            <a:cxnLst/>
            <a:rect l="l" t="t" r="r" b="b"/>
            <a:pathLst>
              <a:path w="47625" h="35560">
                <a:moveTo>
                  <a:pt x="47243" y="11175"/>
                </a:moveTo>
                <a:lnTo>
                  <a:pt x="0" y="11175"/>
                </a:lnTo>
                <a:lnTo>
                  <a:pt x="0" y="35051"/>
                </a:lnTo>
                <a:lnTo>
                  <a:pt x="47243" y="35051"/>
                </a:lnTo>
                <a:lnTo>
                  <a:pt x="47243" y="11175"/>
                </a:lnTo>
                <a:close/>
              </a:path>
              <a:path w="47625" h="35560">
                <a:moveTo>
                  <a:pt x="36830" y="0"/>
                </a:moveTo>
                <a:lnTo>
                  <a:pt x="10413" y="0"/>
                </a:lnTo>
                <a:lnTo>
                  <a:pt x="10413" y="11175"/>
                </a:lnTo>
                <a:lnTo>
                  <a:pt x="36830" y="11175"/>
                </a:lnTo>
                <a:lnTo>
                  <a:pt x="36830" y="0"/>
                </a:lnTo>
                <a:close/>
              </a:path>
            </a:pathLst>
          </a:custGeom>
          <a:solidFill>
            <a:srgbClr val="585858"/>
          </a:solidFill>
        </p:spPr>
        <p:txBody>
          <a:bodyPr wrap="square" lIns="0" tIns="0" rIns="0" bIns="0" rtlCol="0"/>
          <a:lstStyle/>
          <a:p/>
        </p:txBody>
      </p:sp>
      <p:sp>
        <p:nvSpPr>
          <p:cNvPr id="173" name="object 173"/>
          <p:cNvSpPr/>
          <p:nvPr/>
        </p:nvSpPr>
        <p:spPr>
          <a:xfrm>
            <a:off x="2478785" y="4670297"/>
            <a:ext cx="47625" cy="35560"/>
          </a:xfrm>
          <a:custGeom>
            <a:avLst/>
            <a:gdLst/>
            <a:ahLst/>
            <a:cxnLst/>
            <a:rect l="l" t="t" r="r" b="b"/>
            <a:pathLst>
              <a:path w="47625" h="35560">
                <a:moveTo>
                  <a:pt x="0" y="35051"/>
                </a:moveTo>
                <a:lnTo>
                  <a:pt x="47243" y="35051"/>
                </a:lnTo>
                <a:lnTo>
                  <a:pt x="47243" y="11175"/>
                </a:lnTo>
                <a:lnTo>
                  <a:pt x="36830" y="11175"/>
                </a:lnTo>
                <a:lnTo>
                  <a:pt x="36830" y="0"/>
                </a:lnTo>
                <a:lnTo>
                  <a:pt x="10413" y="0"/>
                </a:lnTo>
                <a:lnTo>
                  <a:pt x="10413" y="11175"/>
                </a:lnTo>
                <a:lnTo>
                  <a:pt x="0" y="11175"/>
                </a:lnTo>
                <a:lnTo>
                  <a:pt x="0" y="35051"/>
                </a:lnTo>
                <a:close/>
              </a:path>
            </a:pathLst>
          </a:custGeom>
          <a:ln w="3175">
            <a:solidFill>
              <a:srgbClr val="D9D9D9"/>
            </a:solidFill>
          </a:ln>
        </p:spPr>
        <p:txBody>
          <a:bodyPr wrap="square" lIns="0" tIns="0" rIns="0" bIns="0" rtlCol="0"/>
          <a:lstStyle/>
          <a:p/>
        </p:txBody>
      </p:sp>
      <p:sp>
        <p:nvSpPr>
          <p:cNvPr id="174" name="object 174"/>
          <p:cNvSpPr/>
          <p:nvPr/>
        </p:nvSpPr>
        <p:spPr>
          <a:xfrm>
            <a:off x="2605277" y="4673346"/>
            <a:ext cx="86995" cy="0"/>
          </a:xfrm>
          <a:custGeom>
            <a:avLst/>
            <a:gdLst/>
            <a:ahLst/>
            <a:cxnLst/>
            <a:rect l="l" t="t" r="r" b="b"/>
            <a:pathLst>
              <a:path w="86994">
                <a:moveTo>
                  <a:pt x="0" y="0"/>
                </a:moveTo>
                <a:lnTo>
                  <a:pt x="86868" y="0"/>
                </a:lnTo>
              </a:path>
            </a:pathLst>
          </a:custGeom>
          <a:ln w="21336">
            <a:solidFill>
              <a:srgbClr val="585858"/>
            </a:solidFill>
          </a:ln>
        </p:spPr>
        <p:txBody>
          <a:bodyPr wrap="square" lIns="0" tIns="0" rIns="0" bIns="0" rtlCol="0"/>
          <a:lstStyle/>
          <a:p/>
        </p:txBody>
      </p:sp>
      <p:sp>
        <p:nvSpPr>
          <p:cNvPr id="175" name="object 175"/>
          <p:cNvSpPr/>
          <p:nvPr/>
        </p:nvSpPr>
        <p:spPr>
          <a:xfrm>
            <a:off x="2605277" y="4662678"/>
            <a:ext cx="86995" cy="21590"/>
          </a:xfrm>
          <a:custGeom>
            <a:avLst/>
            <a:gdLst/>
            <a:ahLst/>
            <a:cxnLst/>
            <a:rect l="l" t="t" r="r" b="b"/>
            <a:pathLst>
              <a:path w="86994" h="21589">
                <a:moveTo>
                  <a:pt x="86868" y="21336"/>
                </a:moveTo>
                <a:lnTo>
                  <a:pt x="0" y="21336"/>
                </a:lnTo>
                <a:lnTo>
                  <a:pt x="0" y="0"/>
                </a:lnTo>
                <a:lnTo>
                  <a:pt x="86868" y="0"/>
                </a:lnTo>
                <a:lnTo>
                  <a:pt x="86868" y="21336"/>
                </a:lnTo>
                <a:close/>
              </a:path>
            </a:pathLst>
          </a:custGeom>
          <a:ln w="3175">
            <a:solidFill>
              <a:srgbClr val="D9D9D9"/>
            </a:solidFill>
          </a:ln>
        </p:spPr>
        <p:txBody>
          <a:bodyPr wrap="square" lIns="0" tIns="0" rIns="0" bIns="0" rtlCol="0"/>
          <a:lstStyle/>
          <a:p/>
        </p:txBody>
      </p:sp>
      <p:sp>
        <p:nvSpPr>
          <p:cNvPr id="176" name="object 176"/>
          <p:cNvSpPr/>
          <p:nvPr/>
        </p:nvSpPr>
        <p:spPr>
          <a:xfrm>
            <a:off x="2605277" y="4691634"/>
            <a:ext cx="20320" cy="21590"/>
          </a:xfrm>
          <a:custGeom>
            <a:avLst/>
            <a:gdLst/>
            <a:ahLst/>
            <a:cxnLst/>
            <a:rect l="l" t="t" r="r" b="b"/>
            <a:pathLst>
              <a:path w="20319" h="21589">
                <a:moveTo>
                  <a:pt x="19812" y="21336"/>
                </a:moveTo>
                <a:lnTo>
                  <a:pt x="0" y="21336"/>
                </a:lnTo>
                <a:lnTo>
                  <a:pt x="0" y="0"/>
                </a:lnTo>
                <a:lnTo>
                  <a:pt x="19812" y="0"/>
                </a:lnTo>
                <a:lnTo>
                  <a:pt x="19812" y="21336"/>
                </a:lnTo>
                <a:close/>
              </a:path>
            </a:pathLst>
          </a:custGeom>
          <a:solidFill>
            <a:srgbClr val="585858"/>
          </a:solidFill>
        </p:spPr>
        <p:txBody>
          <a:bodyPr wrap="square" lIns="0" tIns="0" rIns="0" bIns="0" rtlCol="0"/>
          <a:lstStyle/>
          <a:p/>
        </p:txBody>
      </p:sp>
      <p:sp>
        <p:nvSpPr>
          <p:cNvPr id="177" name="object 177"/>
          <p:cNvSpPr/>
          <p:nvPr/>
        </p:nvSpPr>
        <p:spPr>
          <a:xfrm>
            <a:off x="2605277" y="4691634"/>
            <a:ext cx="20320" cy="21590"/>
          </a:xfrm>
          <a:custGeom>
            <a:avLst/>
            <a:gdLst/>
            <a:ahLst/>
            <a:cxnLst/>
            <a:rect l="l" t="t" r="r" b="b"/>
            <a:pathLst>
              <a:path w="20319" h="21589">
                <a:moveTo>
                  <a:pt x="19812" y="21336"/>
                </a:moveTo>
                <a:lnTo>
                  <a:pt x="0" y="21336"/>
                </a:lnTo>
                <a:lnTo>
                  <a:pt x="0" y="0"/>
                </a:lnTo>
                <a:lnTo>
                  <a:pt x="19812" y="0"/>
                </a:lnTo>
                <a:lnTo>
                  <a:pt x="19812" y="21336"/>
                </a:lnTo>
                <a:close/>
              </a:path>
            </a:pathLst>
          </a:custGeom>
          <a:ln w="3175">
            <a:solidFill>
              <a:srgbClr val="D9D9D9"/>
            </a:solidFill>
          </a:ln>
        </p:spPr>
        <p:txBody>
          <a:bodyPr wrap="square" lIns="0" tIns="0" rIns="0" bIns="0" rtlCol="0"/>
          <a:lstStyle/>
          <a:p/>
        </p:txBody>
      </p:sp>
      <p:sp>
        <p:nvSpPr>
          <p:cNvPr id="178" name="object 178"/>
          <p:cNvSpPr/>
          <p:nvPr/>
        </p:nvSpPr>
        <p:spPr>
          <a:xfrm>
            <a:off x="2637282" y="4691634"/>
            <a:ext cx="22860" cy="21590"/>
          </a:xfrm>
          <a:custGeom>
            <a:avLst/>
            <a:gdLst/>
            <a:ahLst/>
            <a:cxnLst/>
            <a:rect l="l" t="t" r="r" b="b"/>
            <a:pathLst>
              <a:path w="22860" h="21589">
                <a:moveTo>
                  <a:pt x="22860" y="21336"/>
                </a:moveTo>
                <a:lnTo>
                  <a:pt x="0" y="21336"/>
                </a:lnTo>
                <a:lnTo>
                  <a:pt x="0" y="0"/>
                </a:lnTo>
                <a:lnTo>
                  <a:pt x="22860" y="0"/>
                </a:lnTo>
                <a:lnTo>
                  <a:pt x="22860" y="21336"/>
                </a:lnTo>
                <a:close/>
              </a:path>
            </a:pathLst>
          </a:custGeom>
          <a:solidFill>
            <a:srgbClr val="585858"/>
          </a:solidFill>
        </p:spPr>
        <p:txBody>
          <a:bodyPr wrap="square" lIns="0" tIns="0" rIns="0" bIns="0" rtlCol="0"/>
          <a:lstStyle/>
          <a:p/>
        </p:txBody>
      </p:sp>
      <p:sp>
        <p:nvSpPr>
          <p:cNvPr id="179" name="object 179"/>
          <p:cNvSpPr/>
          <p:nvPr/>
        </p:nvSpPr>
        <p:spPr>
          <a:xfrm>
            <a:off x="2637282" y="4691634"/>
            <a:ext cx="22860" cy="21590"/>
          </a:xfrm>
          <a:custGeom>
            <a:avLst/>
            <a:gdLst/>
            <a:ahLst/>
            <a:cxnLst/>
            <a:rect l="l" t="t" r="r" b="b"/>
            <a:pathLst>
              <a:path w="22860" h="21589">
                <a:moveTo>
                  <a:pt x="22860" y="21336"/>
                </a:moveTo>
                <a:lnTo>
                  <a:pt x="0" y="21336"/>
                </a:lnTo>
                <a:lnTo>
                  <a:pt x="0" y="0"/>
                </a:lnTo>
                <a:lnTo>
                  <a:pt x="22860" y="0"/>
                </a:lnTo>
                <a:lnTo>
                  <a:pt x="22860" y="21336"/>
                </a:lnTo>
                <a:close/>
              </a:path>
            </a:pathLst>
          </a:custGeom>
          <a:ln w="3175">
            <a:solidFill>
              <a:srgbClr val="D9D9D9"/>
            </a:solidFill>
          </a:ln>
        </p:spPr>
        <p:txBody>
          <a:bodyPr wrap="square" lIns="0" tIns="0" rIns="0" bIns="0" rtlCol="0"/>
          <a:lstStyle/>
          <a:p/>
        </p:txBody>
      </p:sp>
      <p:sp>
        <p:nvSpPr>
          <p:cNvPr id="180" name="object 180"/>
          <p:cNvSpPr/>
          <p:nvPr/>
        </p:nvSpPr>
        <p:spPr>
          <a:xfrm>
            <a:off x="2672333" y="4691634"/>
            <a:ext cx="20320" cy="21590"/>
          </a:xfrm>
          <a:custGeom>
            <a:avLst/>
            <a:gdLst/>
            <a:ahLst/>
            <a:cxnLst/>
            <a:rect l="l" t="t" r="r" b="b"/>
            <a:pathLst>
              <a:path w="20319" h="21589">
                <a:moveTo>
                  <a:pt x="19812" y="21336"/>
                </a:moveTo>
                <a:lnTo>
                  <a:pt x="0" y="21336"/>
                </a:lnTo>
                <a:lnTo>
                  <a:pt x="0" y="0"/>
                </a:lnTo>
                <a:lnTo>
                  <a:pt x="19812" y="0"/>
                </a:lnTo>
                <a:lnTo>
                  <a:pt x="19812" y="21336"/>
                </a:lnTo>
                <a:close/>
              </a:path>
            </a:pathLst>
          </a:custGeom>
          <a:solidFill>
            <a:srgbClr val="585858"/>
          </a:solidFill>
        </p:spPr>
        <p:txBody>
          <a:bodyPr wrap="square" lIns="0" tIns="0" rIns="0" bIns="0" rtlCol="0"/>
          <a:lstStyle/>
          <a:p/>
        </p:txBody>
      </p:sp>
      <p:sp>
        <p:nvSpPr>
          <p:cNvPr id="181" name="object 181"/>
          <p:cNvSpPr/>
          <p:nvPr/>
        </p:nvSpPr>
        <p:spPr>
          <a:xfrm>
            <a:off x="2672333" y="4691634"/>
            <a:ext cx="20320" cy="21590"/>
          </a:xfrm>
          <a:custGeom>
            <a:avLst/>
            <a:gdLst/>
            <a:ahLst/>
            <a:cxnLst/>
            <a:rect l="l" t="t" r="r" b="b"/>
            <a:pathLst>
              <a:path w="20319" h="21589">
                <a:moveTo>
                  <a:pt x="19812" y="21336"/>
                </a:moveTo>
                <a:lnTo>
                  <a:pt x="0" y="21336"/>
                </a:lnTo>
                <a:lnTo>
                  <a:pt x="0" y="0"/>
                </a:lnTo>
                <a:lnTo>
                  <a:pt x="19812" y="0"/>
                </a:lnTo>
                <a:lnTo>
                  <a:pt x="19812" y="21336"/>
                </a:lnTo>
                <a:close/>
              </a:path>
            </a:pathLst>
          </a:custGeom>
          <a:ln w="3175">
            <a:solidFill>
              <a:srgbClr val="D9D9D9"/>
            </a:solidFill>
          </a:ln>
        </p:spPr>
        <p:txBody>
          <a:bodyPr wrap="square" lIns="0" tIns="0" rIns="0" bIns="0" rtlCol="0"/>
          <a:lstStyle/>
          <a:p/>
        </p:txBody>
      </p:sp>
      <p:sp>
        <p:nvSpPr>
          <p:cNvPr id="182" name="object 182"/>
          <p:cNvSpPr/>
          <p:nvPr/>
        </p:nvSpPr>
        <p:spPr>
          <a:xfrm>
            <a:off x="2128266" y="4734305"/>
            <a:ext cx="657225" cy="140335"/>
          </a:xfrm>
          <a:custGeom>
            <a:avLst/>
            <a:gdLst/>
            <a:ahLst/>
            <a:cxnLst/>
            <a:rect l="l" t="t" r="r" b="b"/>
            <a:pathLst>
              <a:path w="657225" h="140335">
                <a:moveTo>
                  <a:pt x="615314" y="0"/>
                </a:moveTo>
                <a:lnTo>
                  <a:pt x="41528" y="0"/>
                </a:lnTo>
                <a:lnTo>
                  <a:pt x="25396" y="3276"/>
                </a:lnTo>
                <a:lnTo>
                  <a:pt x="12192" y="12207"/>
                </a:lnTo>
                <a:lnTo>
                  <a:pt x="3274" y="25449"/>
                </a:lnTo>
                <a:lnTo>
                  <a:pt x="0" y="41656"/>
                </a:lnTo>
                <a:lnTo>
                  <a:pt x="0" y="98552"/>
                </a:lnTo>
                <a:lnTo>
                  <a:pt x="3274" y="114758"/>
                </a:lnTo>
                <a:lnTo>
                  <a:pt x="12192" y="128000"/>
                </a:lnTo>
                <a:lnTo>
                  <a:pt x="25396" y="136931"/>
                </a:lnTo>
                <a:lnTo>
                  <a:pt x="41528" y="140208"/>
                </a:lnTo>
                <a:lnTo>
                  <a:pt x="521715" y="140208"/>
                </a:lnTo>
                <a:lnTo>
                  <a:pt x="527938" y="133985"/>
                </a:lnTo>
                <a:lnTo>
                  <a:pt x="527938" y="118618"/>
                </a:lnTo>
                <a:lnTo>
                  <a:pt x="521715" y="112395"/>
                </a:lnTo>
                <a:lnTo>
                  <a:pt x="34035" y="112395"/>
                </a:lnTo>
                <a:lnTo>
                  <a:pt x="27812" y="106045"/>
                </a:lnTo>
                <a:lnTo>
                  <a:pt x="27812" y="34163"/>
                </a:lnTo>
                <a:lnTo>
                  <a:pt x="34035" y="27813"/>
                </a:lnTo>
                <a:lnTo>
                  <a:pt x="654047" y="27813"/>
                </a:lnTo>
                <a:lnTo>
                  <a:pt x="653569" y="25449"/>
                </a:lnTo>
                <a:lnTo>
                  <a:pt x="644652" y="12207"/>
                </a:lnTo>
                <a:lnTo>
                  <a:pt x="631447" y="3276"/>
                </a:lnTo>
                <a:lnTo>
                  <a:pt x="615314" y="0"/>
                </a:lnTo>
                <a:close/>
              </a:path>
              <a:path w="657225" h="140335">
                <a:moveTo>
                  <a:pt x="654047" y="27813"/>
                </a:moveTo>
                <a:lnTo>
                  <a:pt x="622807" y="27813"/>
                </a:lnTo>
                <a:lnTo>
                  <a:pt x="629031" y="34163"/>
                </a:lnTo>
                <a:lnTo>
                  <a:pt x="629031" y="106045"/>
                </a:lnTo>
                <a:lnTo>
                  <a:pt x="622807" y="112395"/>
                </a:lnTo>
                <a:lnTo>
                  <a:pt x="561466" y="112395"/>
                </a:lnTo>
                <a:lnTo>
                  <a:pt x="555244" y="118618"/>
                </a:lnTo>
                <a:lnTo>
                  <a:pt x="555244" y="133985"/>
                </a:lnTo>
                <a:lnTo>
                  <a:pt x="561466" y="140208"/>
                </a:lnTo>
                <a:lnTo>
                  <a:pt x="615314" y="140208"/>
                </a:lnTo>
                <a:lnTo>
                  <a:pt x="631447" y="136931"/>
                </a:lnTo>
                <a:lnTo>
                  <a:pt x="644651" y="128000"/>
                </a:lnTo>
                <a:lnTo>
                  <a:pt x="653569" y="114758"/>
                </a:lnTo>
                <a:lnTo>
                  <a:pt x="656844" y="98552"/>
                </a:lnTo>
                <a:lnTo>
                  <a:pt x="656844" y="41656"/>
                </a:lnTo>
                <a:lnTo>
                  <a:pt x="654047" y="27813"/>
                </a:lnTo>
                <a:close/>
              </a:path>
            </a:pathLst>
          </a:custGeom>
          <a:solidFill>
            <a:srgbClr val="585858"/>
          </a:solidFill>
        </p:spPr>
        <p:txBody>
          <a:bodyPr wrap="square" lIns="0" tIns="0" rIns="0" bIns="0" rtlCol="0"/>
          <a:lstStyle/>
          <a:p/>
        </p:txBody>
      </p:sp>
      <p:sp>
        <p:nvSpPr>
          <p:cNvPr id="183" name="object 183"/>
          <p:cNvSpPr/>
          <p:nvPr/>
        </p:nvSpPr>
        <p:spPr>
          <a:xfrm>
            <a:off x="2128266" y="4734305"/>
            <a:ext cx="657225" cy="140335"/>
          </a:xfrm>
          <a:custGeom>
            <a:avLst/>
            <a:gdLst/>
            <a:ahLst/>
            <a:cxnLst/>
            <a:rect l="l" t="t" r="r" b="b"/>
            <a:pathLst>
              <a:path w="657225" h="140335">
                <a:moveTo>
                  <a:pt x="615314" y="140208"/>
                </a:moveTo>
                <a:lnTo>
                  <a:pt x="569340" y="140208"/>
                </a:lnTo>
                <a:lnTo>
                  <a:pt x="561466" y="140208"/>
                </a:lnTo>
                <a:lnTo>
                  <a:pt x="555244" y="133985"/>
                </a:lnTo>
                <a:lnTo>
                  <a:pt x="555244" y="126111"/>
                </a:lnTo>
                <a:lnTo>
                  <a:pt x="555244" y="118618"/>
                </a:lnTo>
                <a:lnTo>
                  <a:pt x="561466" y="112395"/>
                </a:lnTo>
                <a:lnTo>
                  <a:pt x="569340" y="112395"/>
                </a:lnTo>
                <a:lnTo>
                  <a:pt x="615314" y="112395"/>
                </a:lnTo>
                <a:lnTo>
                  <a:pt x="622807" y="112395"/>
                </a:lnTo>
                <a:lnTo>
                  <a:pt x="629031" y="106045"/>
                </a:lnTo>
                <a:lnTo>
                  <a:pt x="629031" y="98552"/>
                </a:lnTo>
                <a:lnTo>
                  <a:pt x="629031" y="41656"/>
                </a:lnTo>
                <a:lnTo>
                  <a:pt x="629031" y="34163"/>
                </a:lnTo>
                <a:lnTo>
                  <a:pt x="622807" y="27813"/>
                </a:lnTo>
                <a:lnTo>
                  <a:pt x="615314" y="27813"/>
                </a:lnTo>
                <a:lnTo>
                  <a:pt x="41528" y="27813"/>
                </a:lnTo>
                <a:lnTo>
                  <a:pt x="34035" y="27813"/>
                </a:lnTo>
                <a:lnTo>
                  <a:pt x="27812" y="34163"/>
                </a:lnTo>
                <a:lnTo>
                  <a:pt x="27812" y="41656"/>
                </a:lnTo>
                <a:lnTo>
                  <a:pt x="27812" y="98552"/>
                </a:lnTo>
                <a:lnTo>
                  <a:pt x="27812" y="106045"/>
                </a:lnTo>
                <a:lnTo>
                  <a:pt x="34035" y="112395"/>
                </a:lnTo>
                <a:lnTo>
                  <a:pt x="41528" y="112395"/>
                </a:lnTo>
                <a:lnTo>
                  <a:pt x="513841" y="112395"/>
                </a:lnTo>
                <a:lnTo>
                  <a:pt x="521715" y="112395"/>
                </a:lnTo>
                <a:lnTo>
                  <a:pt x="527938" y="118618"/>
                </a:lnTo>
                <a:lnTo>
                  <a:pt x="527938" y="126111"/>
                </a:lnTo>
                <a:lnTo>
                  <a:pt x="527938" y="133985"/>
                </a:lnTo>
                <a:lnTo>
                  <a:pt x="521715" y="140208"/>
                </a:lnTo>
                <a:lnTo>
                  <a:pt x="513841" y="140208"/>
                </a:lnTo>
                <a:lnTo>
                  <a:pt x="41528" y="140208"/>
                </a:lnTo>
                <a:lnTo>
                  <a:pt x="25396" y="136931"/>
                </a:lnTo>
                <a:lnTo>
                  <a:pt x="12192" y="128000"/>
                </a:lnTo>
                <a:lnTo>
                  <a:pt x="3274" y="114758"/>
                </a:lnTo>
                <a:lnTo>
                  <a:pt x="0" y="98552"/>
                </a:lnTo>
                <a:lnTo>
                  <a:pt x="0" y="41656"/>
                </a:lnTo>
                <a:lnTo>
                  <a:pt x="3274" y="25449"/>
                </a:lnTo>
                <a:lnTo>
                  <a:pt x="12192" y="12207"/>
                </a:lnTo>
                <a:lnTo>
                  <a:pt x="25396" y="3276"/>
                </a:lnTo>
                <a:lnTo>
                  <a:pt x="41528" y="0"/>
                </a:lnTo>
                <a:lnTo>
                  <a:pt x="615314" y="0"/>
                </a:lnTo>
                <a:lnTo>
                  <a:pt x="631447" y="3276"/>
                </a:lnTo>
                <a:lnTo>
                  <a:pt x="644652" y="12207"/>
                </a:lnTo>
                <a:lnTo>
                  <a:pt x="653569" y="25449"/>
                </a:lnTo>
                <a:lnTo>
                  <a:pt x="656844" y="41656"/>
                </a:lnTo>
                <a:lnTo>
                  <a:pt x="656844" y="98552"/>
                </a:lnTo>
                <a:lnTo>
                  <a:pt x="653569" y="114758"/>
                </a:lnTo>
                <a:lnTo>
                  <a:pt x="644651" y="128000"/>
                </a:lnTo>
                <a:lnTo>
                  <a:pt x="631447" y="136931"/>
                </a:lnTo>
                <a:lnTo>
                  <a:pt x="615314" y="140208"/>
                </a:lnTo>
                <a:close/>
              </a:path>
            </a:pathLst>
          </a:custGeom>
          <a:ln w="3175">
            <a:solidFill>
              <a:srgbClr val="D9D9D9"/>
            </a:solidFill>
          </a:ln>
        </p:spPr>
        <p:txBody>
          <a:bodyPr wrap="square" lIns="0" tIns="0" rIns="0" bIns="0" rtlCol="0"/>
          <a:lstStyle/>
          <a:p/>
        </p:txBody>
      </p:sp>
      <p:sp>
        <p:nvSpPr>
          <p:cNvPr id="184" name="object 184"/>
          <p:cNvSpPr/>
          <p:nvPr/>
        </p:nvSpPr>
        <p:spPr>
          <a:xfrm>
            <a:off x="2195322" y="4783073"/>
            <a:ext cx="47625" cy="36830"/>
          </a:xfrm>
          <a:custGeom>
            <a:avLst/>
            <a:gdLst/>
            <a:ahLst/>
            <a:cxnLst/>
            <a:rect l="l" t="t" r="r" b="b"/>
            <a:pathLst>
              <a:path w="47625" h="36829">
                <a:moveTo>
                  <a:pt x="47243" y="11683"/>
                </a:moveTo>
                <a:lnTo>
                  <a:pt x="0" y="11683"/>
                </a:lnTo>
                <a:lnTo>
                  <a:pt x="0" y="36575"/>
                </a:lnTo>
                <a:lnTo>
                  <a:pt x="47243" y="36575"/>
                </a:lnTo>
                <a:lnTo>
                  <a:pt x="47243" y="11683"/>
                </a:lnTo>
                <a:close/>
              </a:path>
              <a:path w="47625" h="36829">
                <a:moveTo>
                  <a:pt x="36956" y="0"/>
                </a:moveTo>
                <a:lnTo>
                  <a:pt x="10667" y="0"/>
                </a:lnTo>
                <a:lnTo>
                  <a:pt x="10667" y="11683"/>
                </a:lnTo>
                <a:lnTo>
                  <a:pt x="36956" y="11683"/>
                </a:lnTo>
                <a:lnTo>
                  <a:pt x="36956" y="0"/>
                </a:lnTo>
                <a:close/>
              </a:path>
            </a:pathLst>
          </a:custGeom>
          <a:solidFill>
            <a:srgbClr val="585858"/>
          </a:solidFill>
        </p:spPr>
        <p:txBody>
          <a:bodyPr wrap="square" lIns="0" tIns="0" rIns="0" bIns="0" rtlCol="0"/>
          <a:lstStyle/>
          <a:p/>
        </p:txBody>
      </p:sp>
      <p:sp>
        <p:nvSpPr>
          <p:cNvPr id="185" name="object 185"/>
          <p:cNvSpPr/>
          <p:nvPr/>
        </p:nvSpPr>
        <p:spPr>
          <a:xfrm>
            <a:off x="2195322" y="4783073"/>
            <a:ext cx="47625" cy="36830"/>
          </a:xfrm>
          <a:custGeom>
            <a:avLst/>
            <a:gdLst/>
            <a:ahLst/>
            <a:cxnLst/>
            <a:rect l="l" t="t" r="r" b="b"/>
            <a:pathLst>
              <a:path w="47625" h="36829">
                <a:moveTo>
                  <a:pt x="0" y="36575"/>
                </a:moveTo>
                <a:lnTo>
                  <a:pt x="47243" y="36575"/>
                </a:lnTo>
                <a:lnTo>
                  <a:pt x="47243" y="11683"/>
                </a:lnTo>
                <a:lnTo>
                  <a:pt x="36956" y="11683"/>
                </a:lnTo>
                <a:lnTo>
                  <a:pt x="36956" y="0"/>
                </a:lnTo>
                <a:lnTo>
                  <a:pt x="10667" y="0"/>
                </a:lnTo>
                <a:lnTo>
                  <a:pt x="10667" y="11683"/>
                </a:lnTo>
                <a:lnTo>
                  <a:pt x="0" y="11683"/>
                </a:lnTo>
                <a:lnTo>
                  <a:pt x="0" y="36575"/>
                </a:lnTo>
                <a:close/>
              </a:path>
            </a:pathLst>
          </a:custGeom>
          <a:ln w="3175">
            <a:solidFill>
              <a:srgbClr val="D9D9D9"/>
            </a:solidFill>
          </a:ln>
        </p:spPr>
        <p:txBody>
          <a:bodyPr wrap="square" lIns="0" tIns="0" rIns="0" bIns="0" rtlCol="0"/>
          <a:lstStyle/>
          <a:p/>
        </p:txBody>
      </p:sp>
      <p:sp>
        <p:nvSpPr>
          <p:cNvPr id="186" name="object 186"/>
          <p:cNvSpPr/>
          <p:nvPr/>
        </p:nvSpPr>
        <p:spPr>
          <a:xfrm>
            <a:off x="2266950" y="4783073"/>
            <a:ext cx="45720" cy="36830"/>
          </a:xfrm>
          <a:custGeom>
            <a:avLst/>
            <a:gdLst/>
            <a:ahLst/>
            <a:cxnLst/>
            <a:rect l="l" t="t" r="r" b="b"/>
            <a:pathLst>
              <a:path w="45719" h="36829">
                <a:moveTo>
                  <a:pt x="45719" y="11683"/>
                </a:moveTo>
                <a:lnTo>
                  <a:pt x="0" y="11683"/>
                </a:lnTo>
                <a:lnTo>
                  <a:pt x="0" y="36575"/>
                </a:lnTo>
                <a:lnTo>
                  <a:pt x="45719" y="36575"/>
                </a:lnTo>
                <a:lnTo>
                  <a:pt x="45719" y="11683"/>
                </a:lnTo>
                <a:close/>
              </a:path>
              <a:path w="45719" h="36829">
                <a:moveTo>
                  <a:pt x="35432" y="0"/>
                </a:moveTo>
                <a:lnTo>
                  <a:pt x="9906" y="0"/>
                </a:lnTo>
                <a:lnTo>
                  <a:pt x="9906" y="11683"/>
                </a:lnTo>
                <a:lnTo>
                  <a:pt x="35432" y="11683"/>
                </a:lnTo>
                <a:lnTo>
                  <a:pt x="35432" y="0"/>
                </a:lnTo>
                <a:close/>
              </a:path>
            </a:pathLst>
          </a:custGeom>
          <a:solidFill>
            <a:srgbClr val="585858"/>
          </a:solidFill>
        </p:spPr>
        <p:txBody>
          <a:bodyPr wrap="square" lIns="0" tIns="0" rIns="0" bIns="0" rtlCol="0"/>
          <a:lstStyle/>
          <a:p/>
        </p:txBody>
      </p:sp>
      <p:sp>
        <p:nvSpPr>
          <p:cNvPr id="187" name="object 187"/>
          <p:cNvSpPr/>
          <p:nvPr/>
        </p:nvSpPr>
        <p:spPr>
          <a:xfrm>
            <a:off x="2266950" y="4783073"/>
            <a:ext cx="45720" cy="36830"/>
          </a:xfrm>
          <a:custGeom>
            <a:avLst/>
            <a:gdLst/>
            <a:ahLst/>
            <a:cxnLst/>
            <a:rect l="l" t="t" r="r" b="b"/>
            <a:pathLst>
              <a:path w="45719" h="36829">
                <a:moveTo>
                  <a:pt x="0" y="36575"/>
                </a:moveTo>
                <a:lnTo>
                  <a:pt x="45719" y="36575"/>
                </a:lnTo>
                <a:lnTo>
                  <a:pt x="45719" y="11683"/>
                </a:lnTo>
                <a:lnTo>
                  <a:pt x="35432" y="11683"/>
                </a:lnTo>
                <a:lnTo>
                  <a:pt x="35432" y="0"/>
                </a:lnTo>
                <a:lnTo>
                  <a:pt x="9906" y="0"/>
                </a:lnTo>
                <a:lnTo>
                  <a:pt x="9906" y="11683"/>
                </a:lnTo>
                <a:lnTo>
                  <a:pt x="0" y="11683"/>
                </a:lnTo>
                <a:lnTo>
                  <a:pt x="0" y="36575"/>
                </a:lnTo>
                <a:close/>
              </a:path>
            </a:pathLst>
          </a:custGeom>
          <a:ln w="3175">
            <a:solidFill>
              <a:srgbClr val="D9D9D9"/>
            </a:solidFill>
          </a:ln>
        </p:spPr>
        <p:txBody>
          <a:bodyPr wrap="square" lIns="0" tIns="0" rIns="0" bIns="0" rtlCol="0"/>
          <a:lstStyle/>
          <a:p/>
        </p:txBody>
      </p:sp>
      <p:sp>
        <p:nvSpPr>
          <p:cNvPr id="188" name="object 188"/>
          <p:cNvSpPr/>
          <p:nvPr/>
        </p:nvSpPr>
        <p:spPr>
          <a:xfrm>
            <a:off x="2337054" y="4783073"/>
            <a:ext cx="48895" cy="36830"/>
          </a:xfrm>
          <a:custGeom>
            <a:avLst/>
            <a:gdLst/>
            <a:ahLst/>
            <a:cxnLst/>
            <a:rect l="l" t="t" r="r" b="b"/>
            <a:pathLst>
              <a:path w="48894" h="36829">
                <a:moveTo>
                  <a:pt x="48768" y="11683"/>
                </a:moveTo>
                <a:lnTo>
                  <a:pt x="0" y="11683"/>
                </a:lnTo>
                <a:lnTo>
                  <a:pt x="0" y="36575"/>
                </a:lnTo>
                <a:lnTo>
                  <a:pt x="48768" y="36575"/>
                </a:lnTo>
                <a:lnTo>
                  <a:pt x="48768" y="11683"/>
                </a:lnTo>
                <a:close/>
              </a:path>
              <a:path w="48894" h="36829">
                <a:moveTo>
                  <a:pt x="38100" y="0"/>
                </a:moveTo>
                <a:lnTo>
                  <a:pt x="10668" y="0"/>
                </a:lnTo>
                <a:lnTo>
                  <a:pt x="10668" y="11683"/>
                </a:lnTo>
                <a:lnTo>
                  <a:pt x="38100" y="11683"/>
                </a:lnTo>
                <a:lnTo>
                  <a:pt x="38100" y="0"/>
                </a:lnTo>
                <a:close/>
              </a:path>
            </a:pathLst>
          </a:custGeom>
          <a:solidFill>
            <a:srgbClr val="585858"/>
          </a:solidFill>
        </p:spPr>
        <p:txBody>
          <a:bodyPr wrap="square" lIns="0" tIns="0" rIns="0" bIns="0" rtlCol="0"/>
          <a:lstStyle/>
          <a:p/>
        </p:txBody>
      </p:sp>
      <p:sp>
        <p:nvSpPr>
          <p:cNvPr id="189" name="object 189"/>
          <p:cNvSpPr/>
          <p:nvPr/>
        </p:nvSpPr>
        <p:spPr>
          <a:xfrm>
            <a:off x="2337054" y="4783073"/>
            <a:ext cx="48895" cy="36830"/>
          </a:xfrm>
          <a:custGeom>
            <a:avLst/>
            <a:gdLst/>
            <a:ahLst/>
            <a:cxnLst/>
            <a:rect l="l" t="t" r="r" b="b"/>
            <a:pathLst>
              <a:path w="48894" h="36829">
                <a:moveTo>
                  <a:pt x="0" y="36575"/>
                </a:moveTo>
                <a:lnTo>
                  <a:pt x="48768" y="36575"/>
                </a:lnTo>
                <a:lnTo>
                  <a:pt x="48768" y="11683"/>
                </a:lnTo>
                <a:lnTo>
                  <a:pt x="38100" y="11683"/>
                </a:lnTo>
                <a:lnTo>
                  <a:pt x="38100" y="0"/>
                </a:lnTo>
                <a:lnTo>
                  <a:pt x="10668" y="0"/>
                </a:lnTo>
                <a:lnTo>
                  <a:pt x="10668" y="11683"/>
                </a:lnTo>
                <a:lnTo>
                  <a:pt x="0" y="11683"/>
                </a:lnTo>
                <a:lnTo>
                  <a:pt x="0" y="36575"/>
                </a:lnTo>
                <a:close/>
              </a:path>
            </a:pathLst>
          </a:custGeom>
          <a:ln w="3175">
            <a:solidFill>
              <a:srgbClr val="D9D9D9"/>
            </a:solidFill>
          </a:ln>
        </p:spPr>
        <p:txBody>
          <a:bodyPr wrap="square" lIns="0" tIns="0" rIns="0" bIns="0" rtlCol="0"/>
          <a:lstStyle/>
          <a:p/>
        </p:txBody>
      </p:sp>
      <p:sp>
        <p:nvSpPr>
          <p:cNvPr id="190" name="object 190"/>
          <p:cNvSpPr/>
          <p:nvPr/>
        </p:nvSpPr>
        <p:spPr>
          <a:xfrm>
            <a:off x="2408682" y="4783073"/>
            <a:ext cx="47625" cy="36830"/>
          </a:xfrm>
          <a:custGeom>
            <a:avLst/>
            <a:gdLst/>
            <a:ahLst/>
            <a:cxnLst/>
            <a:rect l="l" t="t" r="r" b="b"/>
            <a:pathLst>
              <a:path w="47625" h="36829">
                <a:moveTo>
                  <a:pt x="47243" y="11683"/>
                </a:moveTo>
                <a:lnTo>
                  <a:pt x="0" y="11683"/>
                </a:lnTo>
                <a:lnTo>
                  <a:pt x="0" y="36575"/>
                </a:lnTo>
                <a:lnTo>
                  <a:pt x="47243" y="36575"/>
                </a:lnTo>
                <a:lnTo>
                  <a:pt x="47243" y="11683"/>
                </a:lnTo>
                <a:close/>
              </a:path>
              <a:path w="47625" h="36829">
                <a:moveTo>
                  <a:pt x="36830" y="0"/>
                </a:moveTo>
                <a:lnTo>
                  <a:pt x="10413" y="0"/>
                </a:lnTo>
                <a:lnTo>
                  <a:pt x="10413" y="11683"/>
                </a:lnTo>
                <a:lnTo>
                  <a:pt x="36830" y="11683"/>
                </a:lnTo>
                <a:lnTo>
                  <a:pt x="36830" y="0"/>
                </a:lnTo>
                <a:close/>
              </a:path>
            </a:pathLst>
          </a:custGeom>
          <a:solidFill>
            <a:srgbClr val="585858"/>
          </a:solidFill>
        </p:spPr>
        <p:txBody>
          <a:bodyPr wrap="square" lIns="0" tIns="0" rIns="0" bIns="0" rtlCol="0"/>
          <a:lstStyle/>
          <a:p/>
        </p:txBody>
      </p:sp>
      <p:sp>
        <p:nvSpPr>
          <p:cNvPr id="191" name="object 191"/>
          <p:cNvSpPr/>
          <p:nvPr/>
        </p:nvSpPr>
        <p:spPr>
          <a:xfrm>
            <a:off x="2408682" y="4783073"/>
            <a:ext cx="47625" cy="36830"/>
          </a:xfrm>
          <a:custGeom>
            <a:avLst/>
            <a:gdLst/>
            <a:ahLst/>
            <a:cxnLst/>
            <a:rect l="l" t="t" r="r" b="b"/>
            <a:pathLst>
              <a:path w="47625" h="36829">
                <a:moveTo>
                  <a:pt x="0" y="36575"/>
                </a:moveTo>
                <a:lnTo>
                  <a:pt x="47243" y="36575"/>
                </a:lnTo>
                <a:lnTo>
                  <a:pt x="47243" y="11683"/>
                </a:lnTo>
                <a:lnTo>
                  <a:pt x="36830" y="11683"/>
                </a:lnTo>
                <a:lnTo>
                  <a:pt x="36830" y="0"/>
                </a:lnTo>
                <a:lnTo>
                  <a:pt x="10413" y="0"/>
                </a:lnTo>
                <a:lnTo>
                  <a:pt x="10413" y="11683"/>
                </a:lnTo>
                <a:lnTo>
                  <a:pt x="0" y="11683"/>
                </a:lnTo>
                <a:lnTo>
                  <a:pt x="0" y="36575"/>
                </a:lnTo>
                <a:close/>
              </a:path>
            </a:pathLst>
          </a:custGeom>
          <a:ln w="3175">
            <a:solidFill>
              <a:srgbClr val="D9D9D9"/>
            </a:solidFill>
          </a:ln>
        </p:spPr>
        <p:txBody>
          <a:bodyPr wrap="square" lIns="0" tIns="0" rIns="0" bIns="0" rtlCol="0"/>
          <a:lstStyle/>
          <a:p/>
        </p:txBody>
      </p:sp>
      <p:sp>
        <p:nvSpPr>
          <p:cNvPr id="192" name="object 192"/>
          <p:cNvSpPr/>
          <p:nvPr/>
        </p:nvSpPr>
        <p:spPr>
          <a:xfrm>
            <a:off x="2478785" y="4783073"/>
            <a:ext cx="47625" cy="36830"/>
          </a:xfrm>
          <a:custGeom>
            <a:avLst/>
            <a:gdLst/>
            <a:ahLst/>
            <a:cxnLst/>
            <a:rect l="l" t="t" r="r" b="b"/>
            <a:pathLst>
              <a:path w="47625" h="36829">
                <a:moveTo>
                  <a:pt x="47243" y="11683"/>
                </a:moveTo>
                <a:lnTo>
                  <a:pt x="0" y="11683"/>
                </a:lnTo>
                <a:lnTo>
                  <a:pt x="0" y="36575"/>
                </a:lnTo>
                <a:lnTo>
                  <a:pt x="47243" y="36575"/>
                </a:lnTo>
                <a:lnTo>
                  <a:pt x="47243" y="11683"/>
                </a:lnTo>
                <a:close/>
              </a:path>
              <a:path w="47625" h="36829">
                <a:moveTo>
                  <a:pt x="36830" y="0"/>
                </a:moveTo>
                <a:lnTo>
                  <a:pt x="10413" y="0"/>
                </a:lnTo>
                <a:lnTo>
                  <a:pt x="10413" y="11683"/>
                </a:lnTo>
                <a:lnTo>
                  <a:pt x="36830" y="11683"/>
                </a:lnTo>
                <a:lnTo>
                  <a:pt x="36830" y="0"/>
                </a:lnTo>
                <a:close/>
              </a:path>
            </a:pathLst>
          </a:custGeom>
          <a:solidFill>
            <a:srgbClr val="585858"/>
          </a:solidFill>
        </p:spPr>
        <p:txBody>
          <a:bodyPr wrap="square" lIns="0" tIns="0" rIns="0" bIns="0" rtlCol="0"/>
          <a:lstStyle/>
          <a:p/>
        </p:txBody>
      </p:sp>
      <p:sp>
        <p:nvSpPr>
          <p:cNvPr id="193" name="object 193"/>
          <p:cNvSpPr/>
          <p:nvPr/>
        </p:nvSpPr>
        <p:spPr>
          <a:xfrm>
            <a:off x="2478785" y="4783073"/>
            <a:ext cx="47625" cy="36830"/>
          </a:xfrm>
          <a:custGeom>
            <a:avLst/>
            <a:gdLst/>
            <a:ahLst/>
            <a:cxnLst/>
            <a:rect l="l" t="t" r="r" b="b"/>
            <a:pathLst>
              <a:path w="47625" h="36829">
                <a:moveTo>
                  <a:pt x="0" y="36575"/>
                </a:moveTo>
                <a:lnTo>
                  <a:pt x="47243" y="36575"/>
                </a:lnTo>
                <a:lnTo>
                  <a:pt x="47243" y="11683"/>
                </a:lnTo>
                <a:lnTo>
                  <a:pt x="36830" y="11683"/>
                </a:lnTo>
                <a:lnTo>
                  <a:pt x="36830" y="0"/>
                </a:lnTo>
                <a:lnTo>
                  <a:pt x="10413" y="0"/>
                </a:lnTo>
                <a:lnTo>
                  <a:pt x="10413" y="11683"/>
                </a:lnTo>
                <a:lnTo>
                  <a:pt x="0" y="11683"/>
                </a:lnTo>
                <a:lnTo>
                  <a:pt x="0" y="36575"/>
                </a:lnTo>
                <a:close/>
              </a:path>
            </a:pathLst>
          </a:custGeom>
          <a:ln w="3175">
            <a:solidFill>
              <a:srgbClr val="D9D9D9"/>
            </a:solidFill>
          </a:ln>
        </p:spPr>
        <p:txBody>
          <a:bodyPr wrap="square" lIns="0" tIns="0" rIns="0" bIns="0" rtlCol="0"/>
          <a:lstStyle/>
          <a:p/>
        </p:txBody>
      </p:sp>
      <p:sp>
        <p:nvSpPr>
          <p:cNvPr id="194" name="object 194"/>
          <p:cNvSpPr/>
          <p:nvPr/>
        </p:nvSpPr>
        <p:spPr>
          <a:xfrm>
            <a:off x="2605277" y="4786121"/>
            <a:ext cx="86995" cy="0"/>
          </a:xfrm>
          <a:custGeom>
            <a:avLst/>
            <a:gdLst/>
            <a:ahLst/>
            <a:cxnLst/>
            <a:rect l="l" t="t" r="r" b="b"/>
            <a:pathLst>
              <a:path w="86994">
                <a:moveTo>
                  <a:pt x="0" y="0"/>
                </a:moveTo>
                <a:lnTo>
                  <a:pt x="86868" y="0"/>
                </a:lnTo>
              </a:path>
            </a:pathLst>
          </a:custGeom>
          <a:ln w="21335">
            <a:solidFill>
              <a:srgbClr val="585858"/>
            </a:solidFill>
          </a:ln>
        </p:spPr>
        <p:txBody>
          <a:bodyPr wrap="square" lIns="0" tIns="0" rIns="0" bIns="0" rtlCol="0"/>
          <a:lstStyle/>
          <a:p/>
        </p:txBody>
      </p:sp>
      <p:sp>
        <p:nvSpPr>
          <p:cNvPr id="195" name="object 195"/>
          <p:cNvSpPr/>
          <p:nvPr/>
        </p:nvSpPr>
        <p:spPr>
          <a:xfrm>
            <a:off x="2605277" y="4775453"/>
            <a:ext cx="86995" cy="21590"/>
          </a:xfrm>
          <a:custGeom>
            <a:avLst/>
            <a:gdLst/>
            <a:ahLst/>
            <a:cxnLst/>
            <a:rect l="l" t="t" r="r" b="b"/>
            <a:pathLst>
              <a:path w="86994" h="21589">
                <a:moveTo>
                  <a:pt x="86868" y="21336"/>
                </a:moveTo>
                <a:lnTo>
                  <a:pt x="0" y="21336"/>
                </a:lnTo>
                <a:lnTo>
                  <a:pt x="0" y="0"/>
                </a:lnTo>
                <a:lnTo>
                  <a:pt x="86868" y="0"/>
                </a:lnTo>
                <a:lnTo>
                  <a:pt x="86868" y="21336"/>
                </a:lnTo>
                <a:close/>
              </a:path>
            </a:pathLst>
          </a:custGeom>
          <a:ln w="3175">
            <a:solidFill>
              <a:srgbClr val="D9D9D9"/>
            </a:solidFill>
          </a:ln>
        </p:spPr>
        <p:txBody>
          <a:bodyPr wrap="square" lIns="0" tIns="0" rIns="0" bIns="0" rtlCol="0"/>
          <a:lstStyle/>
          <a:p/>
        </p:txBody>
      </p:sp>
      <p:sp>
        <p:nvSpPr>
          <p:cNvPr id="196" name="object 196"/>
          <p:cNvSpPr/>
          <p:nvPr/>
        </p:nvSpPr>
        <p:spPr>
          <a:xfrm>
            <a:off x="2605277" y="4804409"/>
            <a:ext cx="20320" cy="21590"/>
          </a:xfrm>
          <a:custGeom>
            <a:avLst/>
            <a:gdLst/>
            <a:ahLst/>
            <a:cxnLst/>
            <a:rect l="l" t="t" r="r" b="b"/>
            <a:pathLst>
              <a:path w="20319" h="21589">
                <a:moveTo>
                  <a:pt x="19812" y="21335"/>
                </a:moveTo>
                <a:lnTo>
                  <a:pt x="0" y="21335"/>
                </a:lnTo>
                <a:lnTo>
                  <a:pt x="0" y="0"/>
                </a:lnTo>
                <a:lnTo>
                  <a:pt x="19812" y="0"/>
                </a:lnTo>
                <a:lnTo>
                  <a:pt x="19812" y="21335"/>
                </a:lnTo>
                <a:close/>
              </a:path>
            </a:pathLst>
          </a:custGeom>
          <a:solidFill>
            <a:srgbClr val="585858"/>
          </a:solidFill>
        </p:spPr>
        <p:txBody>
          <a:bodyPr wrap="square" lIns="0" tIns="0" rIns="0" bIns="0" rtlCol="0"/>
          <a:lstStyle/>
          <a:p/>
        </p:txBody>
      </p:sp>
      <p:sp>
        <p:nvSpPr>
          <p:cNvPr id="197" name="object 197"/>
          <p:cNvSpPr/>
          <p:nvPr/>
        </p:nvSpPr>
        <p:spPr>
          <a:xfrm>
            <a:off x="2605277" y="4804409"/>
            <a:ext cx="20320" cy="21590"/>
          </a:xfrm>
          <a:custGeom>
            <a:avLst/>
            <a:gdLst/>
            <a:ahLst/>
            <a:cxnLst/>
            <a:rect l="l" t="t" r="r" b="b"/>
            <a:pathLst>
              <a:path w="20319" h="21589">
                <a:moveTo>
                  <a:pt x="19812" y="21335"/>
                </a:moveTo>
                <a:lnTo>
                  <a:pt x="0" y="21335"/>
                </a:lnTo>
                <a:lnTo>
                  <a:pt x="0" y="0"/>
                </a:lnTo>
                <a:lnTo>
                  <a:pt x="19812" y="0"/>
                </a:lnTo>
                <a:lnTo>
                  <a:pt x="19812" y="21335"/>
                </a:lnTo>
                <a:close/>
              </a:path>
            </a:pathLst>
          </a:custGeom>
          <a:ln w="3175">
            <a:solidFill>
              <a:srgbClr val="D9D9D9"/>
            </a:solidFill>
          </a:ln>
        </p:spPr>
        <p:txBody>
          <a:bodyPr wrap="square" lIns="0" tIns="0" rIns="0" bIns="0" rtlCol="0"/>
          <a:lstStyle/>
          <a:p/>
        </p:txBody>
      </p:sp>
      <p:sp>
        <p:nvSpPr>
          <p:cNvPr id="198" name="object 198"/>
          <p:cNvSpPr/>
          <p:nvPr/>
        </p:nvSpPr>
        <p:spPr>
          <a:xfrm>
            <a:off x="2637282" y="4804409"/>
            <a:ext cx="22860" cy="21590"/>
          </a:xfrm>
          <a:custGeom>
            <a:avLst/>
            <a:gdLst/>
            <a:ahLst/>
            <a:cxnLst/>
            <a:rect l="l" t="t" r="r" b="b"/>
            <a:pathLst>
              <a:path w="22860" h="21589">
                <a:moveTo>
                  <a:pt x="22860" y="21335"/>
                </a:moveTo>
                <a:lnTo>
                  <a:pt x="0" y="21335"/>
                </a:lnTo>
                <a:lnTo>
                  <a:pt x="0" y="0"/>
                </a:lnTo>
                <a:lnTo>
                  <a:pt x="22860" y="0"/>
                </a:lnTo>
                <a:lnTo>
                  <a:pt x="22860" y="21335"/>
                </a:lnTo>
                <a:close/>
              </a:path>
            </a:pathLst>
          </a:custGeom>
          <a:solidFill>
            <a:srgbClr val="585858"/>
          </a:solidFill>
        </p:spPr>
        <p:txBody>
          <a:bodyPr wrap="square" lIns="0" tIns="0" rIns="0" bIns="0" rtlCol="0"/>
          <a:lstStyle/>
          <a:p/>
        </p:txBody>
      </p:sp>
      <p:sp>
        <p:nvSpPr>
          <p:cNvPr id="199" name="object 199"/>
          <p:cNvSpPr/>
          <p:nvPr/>
        </p:nvSpPr>
        <p:spPr>
          <a:xfrm>
            <a:off x="2637282" y="4804409"/>
            <a:ext cx="22860" cy="21590"/>
          </a:xfrm>
          <a:custGeom>
            <a:avLst/>
            <a:gdLst/>
            <a:ahLst/>
            <a:cxnLst/>
            <a:rect l="l" t="t" r="r" b="b"/>
            <a:pathLst>
              <a:path w="22860" h="21589">
                <a:moveTo>
                  <a:pt x="22860" y="21335"/>
                </a:moveTo>
                <a:lnTo>
                  <a:pt x="0" y="21335"/>
                </a:lnTo>
                <a:lnTo>
                  <a:pt x="0" y="0"/>
                </a:lnTo>
                <a:lnTo>
                  <a:pt x="22860" y="0"/>
                </a:lnTo>
                <a:lnTo>
                  <a:pt x="22860" y="21335"/>
                </a:lnTo>
                <a:close/>
              </a:path>
            </a:pathLst>
          </a:custGeom>
          <a:ln w="3175">
            <a:solidFill>
              <a:srgbClr val="D9D9D9"/>
            </a:solidFill>
          </a:ln>
        </p:spPr>
        <p:txBody>
          <a:bodyPr wrap="square" lIns="0" tIns="0" rIns="0" bIns="0" rtlCol="0"/>
          <a:lstStyle/>
          <a:p/>
        </p:txBody>
      </p:sp>
      <p:sp>
        <p:nvSpPr>
          <p:cNvPr id="200" name="object 200"/>
          <p:cNvSpPr/>
          <p:nvPr/>
        </p:nvSpPr>
        <p:spPr>
          <a:xfrm>
            <a:off x="2672333" y="4804409"/>
            <a:ext cx="20320" cy="21590"/>
          </a:xfrm>
          <a:custGeom>
            <a:avLst/>
            <a:gdLst/>
            <a:ahLst/>
            <a:cxnLst/>
            <a:rect l="l" t="t" r="r" b="b"/>
            <a:pathLst>
              <a:path w="20319" h="21589">
                <a:moveTo>
                  <a:pt x="19812" y="21335"/>
                </a:moveTo>
                <a:lnTo>
                  <a:pt x="0" y="21335"/>
                </a:lnTo>
                <a:lnTo>
                  <a:pt x="0" y="0"/>
                </a:lnTo>
                <a:lnTo>
                  <a:pt x="19812" y="0"/>
                </a:lnTo>
                <a:lnTo>
                  <a:pt x="19812" y="21335"/>
                </a:lnTo>
                <a:close/>
              </a:path>
            </a:pathLst>
          </a:custGeom>
          <a:solidFill>
            <a:srgbClr val="585858"/>
          </a:solidFill>
        </p:spPr>
        <p:txBody>
          <a:bodyPr wrap="square" lIns="0" tIns="0" rIns="0" bIns="0" rtlCol="0"/>
          <a:lstStyle/>
          <a:p/>
        </p:txBody>
      </p:sp>
      <p:sp>
        <p:nvSpPr>
          <p:cNvPr id="201" name="object 201"/>
          <p:cNvSpPr/>
          <p:nvPr/>
        </p:nvSpPr>
        <p:spPr>
          <a:xfrm>
            <a:off x="2672333" y="4804409"/>
            <a:ext cx="20320" cy="21590"/>
          </a:xfrm>
          <a:custGeom>
            <a:avLst/>
            <a:gdLst/>
            <a:ahLst/>
            <a:cxnLst/>
            <a:rect l="l" t="t" r="r" b="b"/>
            <a:pathLst>
              <a:path w="20319" h="21589">
                <a:moveTo>
                  <a:pt x="19812" y="21335"/>
                </a:moveTo>
                <a:lnTo>
                  <a:pt x="0" y="21335"/>
                </a:lnTo>
                <a:lnTo>
                  <a:pt x="0" y="0"/>
                </a:lnTo>
                <a:lnTo>
                  <a:pt x="19812" y="0"/>
                </a:lnTo>
                <a:lnTo>
                  <a:pt x="19812" y="21335"/>
                </a:lnTo>
                <a:close/>
              </a:path>
            </a:pathLst>
          </a:custGeom>
          <a:ln w="3175">
            <a:solidFill>
              <a:srgbClr val="D9D9D9"/>
            </a:solidFill>
          </a:ln>
        </p:spPr>
        <p:txBody>
          <a:bodyPr wrap="square" lIns="0" tIns="0" rIns="0" bIns="0" rtlCol="0"/>
          <a:lstStyle/>
          <a:p/>
        </p:txBody>
      </p:sp>
      <p:sp>
        <p:nvSpPr>
          <p:cNvPr id="202" name="object 202"/>
          <p:cNvSpPr/>
          <p:nvPr/>
        </p:nvSpPr>
        <p:spPr>
          <a:xfrm>
            <a:off x="2128266" y="4847082"/>
            <a:ext cx="657225" cy="140335"/>
          </a:xfrm>
          <a:custGeom>
            <a:avLst/>
            <a:gdLst/>
            <a:ahLst/>
            <a:cxnLst/>
            <a:rect l="l" t="t" r="r" b="b"/>
            <a:pathLst>
              <a:path w="657225" h="140335">
                <a:moveTo>
                  <a:pt x="615314" y="0"/>
                </a:moveTo>
                <a:lnTo>
                  <a:pt x="41528" y="0"/>
                </a:lnTo>
                <a:lnTo>
                  <a:pt x="25396" y="3276"/>
                </a:lnTo>
                <a:lnTo>
                  <a:pt x="12192" y="12207"/>
                </a:lnTo>
                <a:lnTo>
                  <a:pt x="3274" y="25449"/>
                </a:lnTo>
                <a:lnTo>
                  <a:pt x="0" y="41656"/>
                </a:lnTo>
                <a:lnTo>
                  <a:pt x="0" y="98552"/>
                </a:lnTo>
                <a:lnTo>
                  <a:pt x="3274" y="114758"/>
                </a:lnTo>
                <a:lnTo>
                  <a:pt x="12192" y="128000"/>
                </a:lnTo>
                <a:lnTo>
                  <a:pt x="25396" y="136931"/>
                </a:lnTo>
                <a:lnTo>
                  <a:pt x="41528" y="140208"/>
                </a:lnTo>
                <a:lnTo>
                  <a:pt x="521715" y="140208"/>
                </a:lnTo>
                <a:lnTo>
                  <a:pt x="527938" y="133985"/>
                </a:lnTo>
                <a:lnTo>
                  <a:pt x="527938" y="118618"/>
                </a:lnTo>
                <a:lnTo>
                  <a:pt x="521715" y="112395"/>
                </a:lnTo>
                <a:lnTo>
                  <a:pt x="34035" y="112395"/>
                </a:lnTo>
                <a:lnTo>
                  <a:pt x="27812" y="106045"/>
                </a:lnTo>
                <a:lnTo>
                  <a:pt x="27812" y="34163"/>
                </a:lnTo>
                <a:lnTo>
                  <a:pt x="34035" y="27813"/>
                </a:lnTo>
                <a:lnTo>
                  <a:pt x="654047" y="27813"/>
                </a:lnTo>
                <a:lnTo>
                  <a:pt x="653569" y="25449"/>
                </a:lnTo>
                <a:lnTo>
                  <a:pt x="644652" y="12207"/>
                </a:lnTo>
                <a:lnTo>
                  <a:pt x="631447" y="3276"/>
                </a:lnTo>
                <a:lnTo>
                  <a:pt x="615314" y="0"/>
                </a:lnTo>
                <a:close/>
              </a:path>
              <a:path w="657225" h="140335">
                <a:moveTo>
                  <a:pt x="654047" y="27813"/>
                </a:moveTo>
                <a:lnTo>
                  <a:pt x="622807" y="27813"/>
                </a:lnTo>
                <a:lnTo>
                  <a:pt x="629031" y="34163"/>
                </a:lnTo>
                <a:lnTo>
                  <a:pt x="629031" y="106045"/>
                </a:lnTo>
                <a:lnTo>
                  <a:pt x="622807" y="112395"/>
                </a:lnTo>
                <a:lnTo>
                  <a:pt x="561466" y="112395"/>
                </a:lnTo>
                <a:lnTo>
                  <a:pt x="555244" y="118618"/>
                </a:lnTo>
                <a:lnTo>
                  <a:pt x="555244" y="133985"/>
                </a:lnTo>
                <a:lnTo>
                  <a:pt x="561466" y="140208"/>
                </a:lnTo>
                <a:lnTo>
                  <a:pt x="615314" y="140208"/>
                </a:lnTo>
                <a:lnTo>
                  <a:pt x="631447" y="136931"/>
                </a:lnTo>
                <a:lnTo>
                  <a:pt x="644651" y="128000"/>
                </a:lnTo>
                <a:lnTo>
                  <a:pt x="653569" y="114758"/>
                </a:lnTo>
                <a:lnTo>
                  <a:pt x="656844" y="98552"/>
                </a:lnTo>
                <a:lnTo>
                  <a:pt x="656844" y="41656"/>
                </a:lnTo>
                <a:lnTo>
                  <a:pt x="654047" y="27813"/>
                </a:lnTo>
                <a:close/>
              </a:path>
            </a:pathLst>
          </a:custGeom>
          <a:solidFill>
            <a:srgbClr val="585858"/>
          </a:solidFill>
        </p:spPr>
        <p:txBody>
          <a:bodyPr wrap="square" lIns="0" tIns="0" rIns="0" bIns="0" rtlCol="0"/>
          <a:lstStyle/>
          <a:p/>
        </p:txBody>
      </p:sp>
      <p:sp>
        <p:nvSpPr>
          <p:cNvPr id="203" name="object 203"/>
          <p:cNvSpPr/>
          <p:nvPr/>
        </p:nvSpPr>
        <p:spPr>
          <a:xfrm>
            <a:off x="2128266" y="4847082"/>
            <a:ext cx="657225" cy="140335"/>
          </a:xfrm>
          <a:custGeom>
            <a:avLst/>
            <a:gdLst/>
            <a:ahLst/>
            <a:cxnLst/>
            <a:rect l="l" t="t" r="r" b="b"/>
            <a:pathLst>
              <a:path w="657225" h="140335">
                <a:moveTo>
                  <a:pt x="615314" y="140208"/>
                </a:moveTo>
                <a:lnTo>
                  <a:pt x="569340" y="140208"/>
                </a:lnTo>
                <a:lnTo>
                  <a:pt x="561466" y="140208"/>
                </a:lnTo>
                <a:lnTo>
                  <a:pt x="555244" y="133985"/>
                </a:lnTo>
                <a:lnTo>
                  <a:pt x="555244" y="126111"/>
                </a:lnTo>
                <a:lnTo>
                  <a:pt x="555244" y="118618"/>
                </a:lnTo>
                <a:lnTo>
                  <a:pt x="561466" y="112395"/>
                </a:lnTo>
                <a:lnTo>
                  <a:pt x="569340" y="112395"/>
                </a:lnTo>
                <a:lnTo>
                  <a:pt x="615314" y="112395"/>
                </a:lnTo>
                <a:lnTo>
                  <a:pt x="622807" y="112395"/>
                </a:lnTo>
                <a:lnTo>
                  <a:pt x="629031" y="106045"/>
                </a:lnTo>
                <a:lnTo>
                  <a:pt x="629031" y="98552"/>
                </a:lnTo>
                <a:lnTo>
                  <a:pt x="629031" y="41656"/>
                </a:lnTo>
                <a:lnTo>
                  <a:pt x="629031" y="34163"/>
                </a:lnTo>
                <a:lnTo>
                  <a:pt x="622807" y="27813"/>
                </a:lnTo>
                <a:lnTo>
                  <a:pt x="615314" y="27813"/>
                </a:lnTo>
                <a:lnTo>
                  <a:pt x="41528" y="27813"/>
                </a:lnTo>
                <a:lnTo>
                  <a:pt x="34035" y="27813"/>
                </a:lnTo>
                <a:lnTo>
                  <a:pt x="27812" y="34163"/>
                </a:lnTo>
                <a:lnTo>
                  <a:pt x="27812" y="41656"/>
                </a:lnTo>
                <a:lnTo>
                  <a:pt x="27812" y="98552"/>
                </a:lnTo>
                <a:lnTo>
                  <a:pt x="27812" y="106045"/>
                </a:lnTo>
                <a:lnTo>
                  <a:pt x="34035" y="112395"/>
                </a:lnTo>
                <a:lnTo>
                  <a:pt x="41528" y="112395"/>
                </a:lnTo>
                <a:lnTo>
                  <a:pt x="513841" y="112395"/>
                </a:lnTo>
                <a:lnTo>
                  <a:pt x="521715" y="112395"/>
                </a:lnTo>
                <a:lnTo>
                  <a:pt x="527938" y="118618"/>
                </a:lnTo>
                <a:lnTo>
                  <a:pt x="527938" y="126111"/>
                </a:lnTo>
                <a:lnTo>
                  <a:pt x="527938" y="133985"/>
                </a:lnTo>
                <a:lnTo>
                  <a:pt x="521715" y="140208"/>
                </a:lnTo>
                <a:lnTo>
                  <a:pt x="513841" y="140208"/>
                </a:lnTo>
                <a:lnTo>
                  <a:pt x="41528" y="140208"/>
                </a:lnTo>
                <a:lnTo>
                  <a:pt x="25396" y="136931"/>
                </a:lnTo>
                <a:lnTo>
                  <a:pt x="12192" y="128000"/>
                </a:lnTo>
                <a:lnTo>
                  <a:pt x="3274" y="114758"/>
                </a:lnTo>
                <a:lnTo>
                  <a:pt x="0" y="98552"/>
                </a:lnTo>
                <a:lnTo>
                  <a:pt x="0" y="41656"/>
                </a:lnTo>
                <a:lnTo>
                  <a:pt x="3274" y="25449"/>
                </a:lnTo>
                <a:lnTo>
                  <a:pt x="12192" y="12207"/>
                </a:lnTo>
                <a:lnTo>
                  <a:pt x="25396" y="3276"/>
                </a:lnTo>
                <a:lnTo>
                  <a:pt x="41528" y="0"/>
                </a:lnTo>
                <a:lnTo>
                  <a:pt x="615314" y="0"/>
                </a:lnTo>
                <a:lnTo>
                  <a:pt x="631447" y="3276"/>
                </a:lnTo>
                <a:lnTo>
                  <a:pt x="644652" y="12207"/>
                </a:lnTo>
                <a:lnTo>
                  <a:pt x="653569" y="25449"/>
                </a:lnTo>
                <a:lnTo>
                  <a:pt x="656844" y="41656"/>
                </a:lnTo>
                <a:lnTo>
                  <a:pt x="656844" y="98552"/>
                </a:lnTo>
                <a:lnTo>
                  <a:pt x="653569" y="114758"/>
                </a:lnTo>
                <a:lnTo>
                  <a:pt x="644651" y="128000"/>
                </a:lnTo>
                <a:lnTo>
                  <a:pt x="631447" y="136931"/>
                </a:lnTo>
                <a:lnTo>
                  <a:pt x="615314" y="140208"/>
                </a:lnTo>
                <a:close/>
              </a:path>
            </a:pathLst>
          </a:custGeom>
          <a:ln w="3175">
            <a:solidFill>
              <a:srgbClr val="D9D9D9"/>
            </a:solidFill>
          </a:ln>
        </p:spPr>
        <p:txBody>
          <a:bodyPr wrap="square" lIns="0" tIns="0" rIns="0" bIns="0" rtlCol="0"/>
          <a:lstStyle/>
          <a:p/>
        </p:txBody>
      </p:sp>
      <p:sp>
        <p:nvSpPr>
          <p:cNvPr id="204" name="object 204"/>
          <p:cNvSpPr/>
          <p:nvPr/>
        </p:nvSpPr>
        <p:spPr>
          <a:xfrm>
            <a:off x="2195322" y="4894326"/>
            <a:ext cx="47625" cy="36830"/>
          </a:xfrm>
          <a:custGeom>
            <a:avLst/>
            <a:gdLst/>
            <a:ahLst/>
            <a:cxnLst/>
            <a:rect l="l" t="t" r="r" b="b"/>
            <a:pathLst>
              <a:path w="47625" h="36829">
                <a:moveTo>
                  <a:pt x="47243" y="11175"/>
                </a:moveTo>
                <a:lnTo>
                  <a:pt x="0" y="11175"/>
                </a:lnTo>
                <a:lnTo>
                  <a:pt x="0" y="36575"/>
                </a:lnTo>
                <a:lnTo>
                  <a:pt x="47243" y="36575"/>
                </a:lnTo>
                <a:lnTo>
                  <a:pt x="47243" y="11175"/>
                </a:lnTo>
                <a:close/>
              </a:path>
              <a:path w="47625" h="36829">
                <a:moveTo>
                  <a:pt x="36956" y="0"/>
                </a:moveTo>
                <a:lnTo>
                  <a:pt x="10667" y="0"/>
                </a:lnTo>
                <a:lnTo>
                  <a:pt x="10667" y="11175"/>
                </a:lnTo>
                <a:lnTo>
                  <a:pt x="36956" y="11175"/>
                </a:lnTo>
                <a:lnTo>
                  <a:pt x="36956" y="0"/>
                </a:lnTo>
                <a:close/>
              </a:path>
            </a:pathLst>
          </a:custGeom>
          <a:solidFill>
            <a:srgbClr val="585858"/>
          </a:solidFill>
        </p:spPr>
        <p:txBody>
          <a:bodyPr wrap="square" lIns="0" tIns="0" rIns="0" bIns="0" rtlCol="0"/>
          <a:lstStyle/>
          <a:p/>
        </p:txBody>
      </p:sp>
      <p:sp>
        <p:nvSpPr>
          <p:cNvPr id="205" name="object 205"/>
          <p:cNvSpPr/>
          <p:nvPr/>
        </p:nvSpPr>
        <p:spPr>
          <a:xfrm>
            <a:off x="2195322" y="4894326"/>
            <a:ext cx="47625" cy="36830"/>
          </a:xfrm>
          <a:custGeom>
            <a:avLst/>
            <a:gdLst/>
            <a:ahLst/>
            <a:cxnLst/>
            <a:rect l="l" t="t" r="r" b="b"/>
            <a:pathLst>
              <a:path w="47625" h="36829">
                <a:moveTo>
                  <a:pt x="0" y="36575"/>
                </a:moveTo>
                <a:lnTo>
                  <a:pt x="47243" y="36575"/>
                </a:lnTo>
                <a:lnTo>
                  <a:pt x="47243" y="11175"/>
                </a:lnTo>
                <a:lnTo>
                  <a:pt x="36956" y="11175"/>
                </a:lnTo>
                <a:lnTo>
                  <a:pt x="36956" y="0"/>
                </a:lnTo>
                <a:lnTo>
                  <a:pt x="10667" y="0"/>
                </a:lnTo>
                <a:lnTo>
                  <a:pt x="10667" y="11175"/>
                </a:lnTo>
                <a:lnTo>
                  <a:pt x="0" y="11175"/>
                </a:lnTo>
                <a:lnTo>
                  <a:pt x="0" y="36575"/>
                </a:lnTo>
                <a:close/>
              </a:path>
            </a:pathLst>
          </a:custGeom>
          <a:ln w="3175">
            <a:solidFill>
              <a:srgbClr val="D9D9D9"/>
            </a:solidFill>
          </a:ln>
        </p:spPr>
        <p:txBody>
          <a:bodyPr wrap="square" lIns="0" tIns="0" rIns="0" bIns="0" rtlCol="0"/>
          <a:lstStyle/>
          <a:p/>
        </p:txBody>
      </p:sp>
      <p:sp>
        <p:nvSpPr>
          <p:cNvPr id="206" name="object 206"/>
          <p:cNvSpPr/>
          <p:nvPr/>
        </p:nvSpPr>
        <p:spPr>
          <a:xfrm>
            <a:off x="2266950" y="4894326"/>
            <a:ext cx="45720" cy="36830"/>
          </a:xfrm>
          <a:custGeom>
            <a:avLst/>
            <a:gdLst/>
            <a:ahLst/>
            <a:cxnLst/>
            <a:rect l="l" t="t" r="r" b="b"/>
            <a:pathLst>
              <a:path w="45719" h="36829">
                <a:moveTo>
                  <a:pt x="45719" y="11175"/>
                </a:moveTo>
                <a:lnTo>
                  <a:pt x="0" y="11175"/>
                </a:lnTo>
                <a:lnTo>
                  <a:pt x="0" y="36575"/>
                </a:lnTo>
                <a:lnTo>
                  <a:pt x="45719" y="36575"/>
                </a:lnTo>
                <a:lnTo>
                  <a:pt x="45719" y="11175"/>
                </a:lnTo>
                <a:close/>
              </a:path>
              <a:path w="45719" h="36829">
                <a:moveTo>
                  <a:pt x="35432" y="0"/>
                </a:moveTo>
                <a:lnTo>
                  <a:pt x="9906" y="0"/>
                </a:lnTo>
                <a:lnTo>
                  <a:pt x="9906" y="11175"/>
                </a:lnTo>
                <a:lnTo>
                  <a:pt x="35432" y="11175"/>
                </a:lnTo>
                <a:lnTo>
                  <a:pt x="35432" y="0"/>
                </a:lnTo>
                <a:close/>
              </a:path>
            </a:pathLst>
          </a:custGeom>
          <a:solidFill>
            <a:srgbClr val="585858"/>
          </a:solidFill>
        </p:spPr>
        <p:txBody>
          <a:bodyPr wrap="square" lIns="0" tIns="0" rIns="0" bIns="0" rtlCol="0"/>
          <a:lstStyle/>
          <a:p/>
        </p:txBody>
      </p:sp>
      <p:sp>
        <p:nvSpPr>
          <p:cNvPr id="207" name="object 207"/>
          <p:cNvSpPr/>
          <p:nvPr/>
        </p:nvSpPr>
        <p:spPr>
          <a:xfrm>
            <a:off x="2266950" y="4894326"/>
            <a:ext cx="45720" cy="36830"/>
          </a:xfrm>
          <a:custGeom>
            <a:avLst/>
            <a:gdLst/>
            <a:ahLst/>
            <a:cxnLst/>
            <a:rect l="l" t="t" r="r" b="b"/>
            <a:pathLst>
              <a:path w="45719" h="36829">
                <a:moveTo>
                  <a:pt x="0" y="36575"/>
                </a:moveTo>
                <a:lnTo>
                  <a:pt x="45719" y="36575"/>
                </a:lnTo>
                <a:lnTo>
                  <a:pt x="45719" y="11175"/>
                </a:lnTo>
                <a:lnTo>
                  <a:pt x="35432" y="11175"/>
                </a:lnTo>
                <a:lnTo>
                  <a:pt x="35432" y="0"/>
                </a:lnTo>
                <a:lnTo>
                  <a:pt x="9906" y="0"/>
                </a:lnTo>
                <a:lnTo>
                  <a:pt x="9906" y="11175"/>
                </a:lnTo>
                <a:lnTo>
                  <a:pt x="0" y="11175"/>
                </a:lnTo>
                <a:lnTo>
                  <a:pt x="0" y="36575"/>
                </a:lnTo>
                <a:close/>
              </a:path>
            </a:pathLst>
          </a:custGeom>
          <a:ln w="3175">
            <a:solidFill>
              <a:srgbClr val="D9D9D9"/>
            </a:solidFill>
          </a:ln>
        </p:spPr>
        <p:txBody>
          <a:bodyPr wrap="square" lIns="0" tIns="0" rIns="0" bIns="0" rtlCol="0"/>
          <a:lstStyle/>
          <a:p/>
        </p:txBody>
      </p:sp>
      <p:sp>
        <p:nvSpPr>
          <p:cNvPr id="208" name="object 208"/>
          <p:cNvSpPr/>
          <p:nvPr/>
        </p:nvSpPr>
        <p:spPr>
          <a:xfrm>
            <a:off x="2337054" y="4894326"/>
            <a:ext cx="48895" cy="36830"/>
          </a:xfrm>
          <a:custGeom>
            <a:avLst/>
            <a:gdLst/>
            <a:ahLst/>
            <a:cxnLst/>
            <a:rect l="l" t="t" r="r" b="b"/>
            <a:pathLst>
              <a:path w="48894" h="36829">
                <a:moveTo>
                  <a:pt x="48768" y="11175"/>
                </a:moveTo>
                <a:lnTo>
                  <a:pt x="0" y="11175"/>
                </a:lnTo>
                <a:lnTo>
                  <a:pt x="0" y="36575"/>
                </a:lnTo>
                <a:lnTo>
                  <a:pt x="48768" y="36575"/>
                </a:lnTo>
                <a:lnTo>
                  <a:pt x="48768" y="11175"/>
                </a:lnTo>
                <a:close/>
              </a:path>
              <a:path w="48894" h="36829">
                <a:moveTo>
                  <a:pt x="38100" y="0"/>
                </a:moveTo>
                <a:lnTo>
                  <a:pt x="10668" y="0"/>
                </a:lnTo>
                <a:lnTo>
                  <a:pt x="10668" y="11175"/>
                </a:lnTo>
                <a:lnTo>
                  <a:pt x="38100" y="11175"/>
                </a:lnTo>
                <a:lnTo>
                  <a:pt x="38100" y="0"/>
                </a:lnTo>
                <a:close/>
              </a:path>
            </a:pathLst>
          </a:custGeom>
          <a:solidFill>
            <a:srgbClr val="585858"/>
          </a:solidFill>
        </p:spPr>
        <p:txBody>
          <a:bodyPr wrap="square" lIns="0" tIns="0" rIns="0" bIns="0" rtlCol="0"/>
          <a:lstStyle/>
          <a:p/>
        </p:txBody>
      </p:sp>
      <p:sp>
        <p:nvSpPr>
          <p:cNvPr id="209" name="object 209"/>
          <p:cNvSpPr/>
          <p:nvPr/>
        </p:nvSpPr>
        <p:spPr>
          <a:xfrm>
            <a:off x="2337054" y="4894326"/>
            <a:ext cx="48895" cy="36830"/>
          </a:xfrm>
          <a:custGeom>
            <a:avLst/>
            <a:gdLst/>
            <a:ahLst/>
            <a:cxnLst/>
            <a:rect l="l" t="t" r="r" b="b"/>
            <a:pathLst>
              <a:path w="48894" h="36829">
                <a:moveTo>
                  <a:pt x="0" y="36575"/>
                </a:moveTo>
                <a:lnTo>
                  <a:pt x="48768" y="36575"/>
                </a:lnTo>
                <a:lnTo>
                  <a:pt x="48768" y="11175"/>
                </a:lnTo>
                <a:lnTo>
                  <a:pt x="38100" y="11175"/>
                </a:lnTo>
                <a:lnTo>
                  <a:pt x="38100" y="0"/>
                </a:lnTo>
                <a:lnTo>
                  <a:pt x="10668" y="0"/>
                </a:lnTo>
                <a:lnTo>
                  <a:pt x="10668" y="11175"/>
                </a:lnTo>
                <a:lnTo>
                  <a:pt x="0" y="11175"/>
                </a:lnTo>
                <a:lnTo>
                  <a:pt x="0" y="36575"/>
                </a:lnTo>
                <a:close/>
              </a:path>
            </a:pathLst>
          </a:custGeom>
          <a:ln w="3175">
            <a:solidFill>
              <a:srgbClr val="D9D9D9"/>
            </a:solidFill>
          </a:ln>
        </p:spPr>
        <p:txBody>
          <a:bodyPr wrap="square" lIns="0" tIns="0" rIns="0" bIns="0" rtlCol="0"/>
          <a:lstStyle/>
          <a:p/>
        </p:txBody>
      </p:sp>
      <p:sp>
        <p:nvSpPr>
          <p:cNvPr id="210" name="object 210"/>
          <p:cNvSpPr/>
          <p:nvPr/>
        </p:nvSpPr>
        <p:spPr>
          <a:xfrm>
            <a:off x="2408682" y="4894326"/>
            <a:ext cx="47625" cy="36830"/>
          </a:xfrm>
          <a:custGeom>
            <a:avLst/>
            <a:gdLst/>
            <a:ahLst/>
            <a:cxnLst/>
            <a:rect l="l" t="t" r="r" b="b"/>
            <a:pathLst>
              <a:path w="47625" h="36829">
                <a:moveTo>
                  <a:pt x="47243" y="11175"/>
                </a:moveTo>
                <a:lnTo>
                  <a:pt x="0" y="11175"/>
                </a:lnTo>
                <a:lnTo>
                  <a:pt x="0" y="36575"/>
                </a:lnTo>
                <a:lnTo>
                  <a:pt x="47243" y="36575"/>
                </a:lnTo>
                <a:lnTo>
                  <a:pt x="47243" y="11175"/>
                </a:lnTo>
                <a:close/>
              </a:path>
              <a:path w="47625" h="36829">
                <a:moveTo>
                  <a:pt x="36830" y="0"/>
                </a:moveTo>
                <a:lnTo>
                  <a:pt x="10413" y="0"/>
                </a:lnTo>
                <a:lnTo>
                  <a:pt x="10413" y="11175"/>
                </a:lnTo>
                <a:lnTo>
                  <a:pt x="36830" y="11175"/>
                </a:lnTo>
                <a:lnTo>
                  <a:pt x="36830" y="0"/>
                </a:lnTo>
                <a:close/>
              </a:path>
            </a:pathLst>
          </a:custGeom>
          <a:solidFill>
            <a:srgbClr val="585858"/>
          </a:solidFill>
        </p:spPr>
        <p:txBody>
          <a:bodyPr wrap="square" lIns="0" tIns="0" rIns="0" bIns="0" rtlCol="0"/>
          <a:lstStyle/>
          <a:p/>
        </p:txBody>
      </p:sp>
      <p:sp>
        <p:nvSpPr>
          <p:cNvPr id="211" name="object 211"/>
          <p:cNvSpPr/>
          <p:nvPr/>
        </p:nvSpPr>
        <p:spPr>
          <a:xfrm>
            <a:off x="2408682" y="4894326"/>
            <a:ext cx="47625" cy="36830"/>
          </a:xfrm>
          <a:custGeom>
            <a:avLst/>
            <a:gdLst/>
            <a:ahLst/>
            <a:cxnLst/>
            <a:rect l="l" t="t" r="r" b="b"/>
            <a:pathLst>
              <a:path w="47625" h="36829">
                <a:moveTo>
                  <a:pt x="0" y="36575"/>
                </a:moveTo>
                <a:lnTo>
                  <a:pt x="47243" y="36575"/>
                </a:lnTo>
                <a:lnTo>
                  <a:pt x="47243" y="11175"/>
                </a:lnTo>
                <a:lnTo>
                  <a:pt x="36830" y="11175"/>
                </a:lnTo>
                <a:lnTo>
                  <a:pt x="36830" y="0"/>
                </a:lnTo>
                <a:lnTo>
                  <a:pt x="10413" y="0"/>
                </a:lnTo>
                <a:lnTo>
                  <a:pt x="10413" y="11175"/>
                </a:lnTo>
                <a:lnTo>
                  <a:pt x="0" y="11175"/>
                </a:lnTo>
                <a:lnTo>
                  <a:pt x="0" y="36575"/>
                </a:lnTo>
                <a:close/>
              </a:path>
            </a:pathLst>
          </a:custGeom>
          <a:ln w="3175">
            <a:solidFill>
              <a:srgbClr val="D9D9D9"/>
            </a:solidFill>
          </a:ln>
        </p:spPr>
        <p:txBody>
          <a:bodyPr wrap="square" lIns="0" tIns="0" rIns="0" bIns="0" rtlCol="0"/>
          <a:lstStyle/>
          <a:p/>
        </p:txBody>
      </p:sp>
      <p:sp>
        <p:nvSpPr>
          <p:cNvPr id="212" name="object 212"/>
          <p:cNvSpPr/>
          <p:nvPr/>
        </p:nvSpPr>
        <p:spPr>
          <a:xfrm>
            <a:off x="2478785" y="4894326"/>
            <a:ext cx="47625" cy="36830"/>
          </a:xfrm>
          <a:custGeom>
            <a:avLst/>
            <a:gdLst/>
            <a:ahLst/>
            <a:cxnLst/>
            <a:rect l="l" t="t" r="r" b="b"/>
            <a:pathLst>
              <a:path w="47625" h="36829">
                <a:moveTo>
                  <a:pt x="47243" y="11175"/>
                </a:moveTo>
                <a:lnTo>
                  <a:pt x="0" y="11175"/>
                </a:lnTo>
                <a:lnTo>
                  <a:pt x="0" y="36575"/>
                </a:lnTo>
                <a:lnTo>
                  <a:pt x="47243" y="36575"/>
                </a:lnTo>
                <a:lnTo>
                  <a:pt x="47243" y="11175"/>
                </a:lnTo>
                <a:close/>
              </a:path>
              <a:path w="47625" h="36829">
                <a:moveTo>
                  <a:pt x="36830" y="0"/>
                </a:moveTo>
                <a:lnTo>
                  <a:pt x="10413" y="0"/>
                </a:lnTo>
                <a:lnTo>
                  <a:pt x="10413" y="11175"/>
                </a:lnTo>
                <a:lnTo>
                  <a:pt x="36830" y="11175"/>
                </a:lnTo>
                <a:lnTo>
                  <a:pt x="36830" y="0"/>
                </a:lnTo>
                <a:close/>
              </a:path>
            </a:pathLst>
          </a:custGeom>
          <a:solidFill>
            <a:srgbClr val="585858"/>
          </a:solidFill>
        </p:spPr>
        <p:txBody>
          <a:bodyPr wrap="square" lIns="0" tIns="0" rIns="0" bIns="0" rtlCol="0"/>
          <a:lstStyle/>
          <a:p/>
        </p:txBody>
      </p:sp>
      <p:sp>
        <p:nvSpPr>
          <p:cNvPr id="213" name="object 213"/>
          <p:cNvSpPr/>
          <p:nvPr/>
        </p:nvSpPr>
        <p:spPr>
          <a:xfrm>
            <a:off x="2478785" y="4894326"/>
            <a:ext cx="47625" cy="36830"/>
          </a:xfrm>
          <a:custGeom>
            <a:avLst/>
            <a:gdLst/>
            <a:ahLst/>
            <a:cxnLst/>
            <a:rect l="l" t="t" r="r" b="b"/>
            <a:pathLst>
              <a:path w="47625" h="36829">
                <a:moveTo>
                  <a:pt x="0" y="36575"/>
                </a:moveTo>
                <a:lnTo>
                  <a:pt x="47243" y="36575"/>
                </a:lnTo>
                <a:lnTo>
                  <a:pt x="47243" y="11175"/>
                </a:lnTo>
                <a:lnTo>
                  <a:pt x="36830" y="11175"/>
                </a:lnTo>
                <a:lnTo>
                  <a:pt x="36830" y="0"/>
                </a:lnTo>
                <a:lnTo>
                  <a:pt x="10413" y="0"/>
                </a:lnTo>
                <a:lnTo>
                  <a:pt x="10413" y="11175"/>
                </a:lnTo>
                <a:lnTo>
                  <a:pt x="0" y="11175"/>
                </a:lnTo>
                <a:lnTo>
                  <a:pt x="0" y="36575"/>
                </a:lnTo>
                <a:close/>
              </a:path>
            </a:pathLst>
          </a:custGeom>
          <a:ln w="3175">
            <a:solidFill>
              <a:srgbClr val="D9D9D9"/>
            </a:solidFill>
          </a:ln>
        </p:spPr>
        <p:txBody>
          <a:bodyPr wrap="square" lIns="0" tIns="0" rIns="0" bIns="0" rtlCol="0"/>
          <a:lstStyle/>
          <a:p/>
        </p:txBody>
      </p:sp>
      <p:sp>
        <p:nvSpPr>
          <p:cNvPr id="214" name="object 214"/>
          <p:cNvSpPr/>
          <p:nvPr/>
        </p:nvSpPr>
        <p:spPr>
          <a:xfrm>
            <a:off x="2605277" y="4898135"/>
            <a:ext cx="86995" cy="0"/>
          </a:xfrm>
          <a:custGeom>
            <a:avLst/>
            <a:gdLst/>
            <a:ahLst/>
            <a:cxnLst/>
            <a:rect l="l" t="t" r="r" b="b"/>
            <a:pathLst>
              <a:path w="86994">
                <a:moveTo>
                  <a:pt x="0" y="0"/>
                </a:moveTo>
                <a:lnTo>
                  <a:pt x="86868" y="0"/>
                </a:lnTo>
              </a:path>
            </a:pathLst>
          </a:custGeom>
          <a:ln w="19812">
            <a:solidFill>
              <a:srgbClr val="585858"/>
            </a:solidFill>
          </a:ln>
        </p:spPr>
        <p:txBody>
          <a:bodyPr wrap="square" lIns="0" tIns="0" rIns="0" bIns="0" rtlCol="0"/>
          <a:lstStyle/>
          <a:p/>
        </p:txBody>
      </p:sp>
      <p:sp>
        <p:nvSpPr>
          <p:cNvPr id="215" name="object 215"/>
          <p:cNvSpPr/>
          <p:nvPr/>
        </p:nvSpPr>
        <p:spPr>
          <a:xfrm>
            <a:off x="2605277" y="4888229"/>
            <a:ext cx="86995" cy="20320"/>
          </a:xfrm>
          <a:custGeom>
            <a:avLst/>
            <a:gdLst/>
            <a:ahLst/>
            <a:cxnLst/>
            <a:rect l="l" t="t" r="r" b="b"/>
            <a:pathLst>
              <a:path w="86994" h="20320">
                <a:moveTo>
                  <a:pt x="86868" y="19812"/>
                </a:moveTo>
                <a:lnTo>
                  <a:pt x="0" y="19812"/>
                </a:lnTo>
                <a:lnTo>
                  <a:pt x="0" y="0"/>
                </a:lnTo>
                <a:lnTo>
                  <a:pt x="86868" y="0"/>
                </a:lnTo>
                <a:lnTo>
                  <a:pt x="86868" y="19812"/>
                </a:lnTo>
                <a:close/>
              </a:path>
            </a:pathLst>
          </a:custGeom>
          <a:ln w="3175">
            <a:solidFill>
              <a:srgbClr val="D9D9D9"/>
            </a:solidFill>
          </a:ln>
        </p:spPr>
        <p:txBody>
          <a:bodyPr wrap="square" lIns="0" tIns="0" rIns="0" bIns="0" rtlCol="0"/>
          <a:lstStyle/>
          <a:p/>
        </p:txBody>
      </p:sp>
      <p:sp>
        <p:nvSpPr>
          <p:cNvPr id="216" name="object 216"/>
          <p:cNvSpPr/>
          <p:nvPr/>
        </p:nvSpPr>
        <p:spPr>
          <a:xfrm>
            <a:off x="2605277" y="4915661"/>
            <a:ext cx="20320" cy="22860"/>
          </a:xfrm>
          <a:custGeom>
            <a:avLst/>
            <a:gdLst/>
            <a:ahLst/>
            <a:cxnLst/>
            <a:rect l="l" t="t" r="r" b="b"/>
            <a:pathLst>
              <a:path w="20319" h="22860">
                <a:moveTo>
                  <a:pt x="19812" y="22860"/>
                </a:moveTo>
                <a:lnTo>
                  <a:pt x="0" y="22860"/>
                </a:lnTo>
                <a:lnTo>
                  <a:pt x="0" y="0"/>
                </a:lnTo>
                <a:lnTo>
                  <a:pt x="19812" y="0"/>
                </a:lnTo>
                <a:lnTo>
                  <a:pt x="19812" y="22860"/>
                </a:lnTo>
                <a:close/>
              </a:path>
            </a:pathLst>
          </a:custGeom>
          <a:solidFill>
            <a:srgbClr val="585858"/>
          </a:solidFill>
        </p:spPr>
        <p:txBody>
          <a:bodyPr wrap="square" lIns="0" tIns="0" rIns="0" bIns="0" rtlCol="0"/>
          <a:lstStyle/>
          <a:p/>
        </p:txBody>
      </p:sp>
      <p:sp>
        <p:nvSpPr>
          <p:cNvPr id="217" name="object 217"/>
          <p:cNvSpPr/>
          <p:nvPr/>
        </p:nvSpPr>
        <p:spPr>
          <a:xfrm>
            <a:off x="2605277" y="4915661"/>
            <a:ext cx="20320" cy="22860"/>
          </a:xfrm>
          <a:custGeom>
            <a:avLst/>
            <a:gdLst/>
            <a:ahLst/>
            <a:cxnLst/>
            <a:rect l="l" t="t" r="r" b="b"/>
            <a:pathLst>
              <a:path w="20319" h="22860">
                <a:moveTo>
                  <a:pt x="19812" y="22860"/>
                </a:moveTo>
                <a:lnTo>
                  <a:pt x="0" y="22860"/>
                </a:lnTo>
                <a:lnTo>
                  <a:pt x="0" y="0"/>
                </a:lnTo>
                <a:lnTo>
                  <a:pt x="19812" y="0"/>
                </a:lnTo>
                <a:lnTo>
                  <a:pt x="19812" y="22860"/>
                </a:lnTo>
                <a:close/>
              </a:path>
            </a:pathLst>
          </a:custGeom>
          <a:ln w="3175">
            <a:solidFill>
              <a:srgbClr val="D9D9D9"/>
            </a:solidFill>
          </a:ln>
        </p:spPr>
        <p:txBody>
          <a:bodyPr wrap="square" lIns="0" tIns="0" rIns="0" bIns="0" rtlCol="0"/>
          <a:lstStyle/>
          <a:p/>
        </p:txBody>
      </p:sp>
      <p:sp>
        <p:nvSpPr>
          <p:cNvPr id="218" name="object 218"/>
          <p:cNvSpPr/>
          <p:nvPr/>
        </p:nvSpPr>
        <p:spPr>
          <a:xfrm>
            <a:off x="2637282" y="4915661"/>
            <a:ext cx="22860" cy="22860"/>
          </a:xfrm>
          <a:custGeom>
            <a:avLst/>
            <a:gdLst/>
            <a:ahLst/>
            <a:cxnLst/>
            <a:rect l="l" t="t" r="r" b="b"/>
            <a:pathLst>
              <a:path w="22860" h="22860">
                <a:moveTo>
                  <a:pt x="22860" y="22860"/>
                </a:moveTo>
                <a:lnTo>
                  <a:pt x="0" y="22860"/>
                </a:lnTo>
                <a:lnTo>
                  <a:pt x="0" y="0"/>
                </a:lnTo>
                <a:lnTo>
                  <a:pt x="22860" y="0"/>
                </a:lnTo>
                <a:lnTo>
                  <a:pt x="22860" y="22860"/>
                </a:lnTo>
                <a:close/>
              </a:path>
            </a:pathLst>
          </a:custGeom>
          <a:solidFill>
            <a:srgbClr val="585858"/>
          </a:solidFill>
        </p:spPr>
        <p:txBody>
          <a:bodyPr wrap="square" lIns="0" tIns="0" rIns="0" bIns="0" rtlCol="0"/>
          <a:lstStyle/>
          <a:p/>
        </p:txBody>
      </p:sp>
      <p:sp>
        <p:nvSpPr>
          <p:cNvPr id="219" name="object 219"/>
          <p:cNvSpPr/>
          <p:nvPr/>
        </p:nvSpPr>
        <p:spPr>
          <a:xfrm>
            <a:off x="2637282" y="4915661"/>
            <a:ext cx="22860" cy="22860"/>
          </a:xfrm>
          <a:custGeom>
            <a:avLst/>
            <a:gdLst/>
            <a:ahLst/>
            <a:cxnLst/>
            <a:rect l="l" t="t" r="r" b="b"/>
            <a:pathLst>
              <a:path w="22860" h="22860">
                <a:moveTo>
                  <a:pt x="22860" y="22860"/>
                </a:moveTo>
                <a:lnTo>
                  <a:pt x="0" y="22860"/>
                </a:lnTo>
                <a:lnTo>
                  <a:pt x="0" y="0"/>
                </a:lnTo>
                <a:lnTo>
                  <a:pt x="22860" y="0"/>
                </a:lnTo>
                <a:lnTo>
                  <a:pt x="22860" y="22860"/>
                </a:lnTo>
                <a:close/>
              </a:path>
            </a:pathLst>
          </a:custGeom>
          <a:ln w="3175">
            <a:solidFill>
              <a:srgbClr val="D9D9D9"/>
            </a:solidFill>
          </a:ln>
        </p:spPr>
        <p:txBody>
          <a:bodyPr wrap="square" lIns="0" tIns="0" rIns="0" bIns="0" rtlCol="0"/>
          <a:lstStyle/>
          <a:p/>
        </p:txBody>
      </p:sp>
      <p:sp>
        <p:nvSpPr>
          <p:cNvPr id="220" name="object 220"/>
          <p:cNvSpPr/>
          <p:nvPr/>
        </p:nvSpPr>
        <p:spPr>
          <a:xfrm>
            <a:off x="2672333" y="4915661"/>
            <a:ext cx="20320" cy="22860"/>
          </a:xfrm>
          <a:custGeom>
            <a:avLst/>
            <a:gdLst/>
            <a:ahLst/>
            <a:cxnLst/>
            <a:rect l="l" t="t" r="r" b="b"/>
            <a:pathLst>
              <a:path w="20319" h="22860">
                <a:moveTo>
                  <a:pt x="19812" y="22860"/>
                </a:moveTo>
                <a:lnTo>
                  <a:pt x="0" y="22860"/>
                </a:lnTo>
                <a:lnTo>
                  <a:pt x="0" y="0"/>
                </a:lnTo>
                <a:lnTo>
                  <a:pt x="19812" y="0"/>
                </a:lnTo>
                <a:lnTo>
                  <a:pt x="19812" y="22860"/>
                </a:lnTo>
                <a:close/>
              </a:path>
            </a:pathLst>
          </a:custGeom>
          <a:solidFill>
            <a:srgbClr val="585858"/>
          </a:solidFill>
        </p:spPr>
        <p:txBody>
          <a:bodyPr wrap="square" lIns="0" tIns="0" rIns="0" bIns="0" rtlCol="0"/>
          <a:lstStyle/>
          <a:p/>
        </p:txBody>
      </p:sp>
      <p:sp>
        <p:nvSpPr>
          <p:cNvPr id="221" name="object 221"/>
          <p:cNvSpPr/>
          <p:nvPr/>
        </p:nvSpPr>
        <p:spPr>
          <a:xfrm>
            <a:off x="2672333" y="4915661"/>
            <a:ext cx="20320" cy="22860"/>
          </a:xfrm>
          <a:custGeom>
            <a:avLst/>
            <a:gdLst/>
            <a:ahLst/>
            <a:cxnLst/>
            <a:rect l="l" t="t" r="r" b="b"/>
            <a:pathLst>
              <a:path w="20319" h="22860">
                <a:moveTo>
                  <a:pt x="19812" y="22860"/>
                </a:moveTo>
                <a:lnTo>
                  <a:pt x="0" y="22860"/>
                </a:lnTo>
                <a:lnTo>
                  <a:pt x="0" y="0"/>
                </a:lnTo>
                <a:lnTo>
                  <a:pt x="19812" y="0"/>
                </a:lnTo>
                <a:lnTo>
                  <a:pt x="19812" y="22860"/>
                </a:lnTo>
                <a:close/>
              </a:path>
            </a:pathLst>
          </a:custGeom>
          <a:ln w="3175">
            <a:solidFill>
              <a:srgbClr val="D9D9D9"/>
            </a:solidFill>
          </a:ln>
        </p:spPr>
        <p:txBody>
          <a:bodyPr wrap="square" lIns="0" tIns="0" rIns="0" bIns="0" rtlCol="0"/>
          <a:lstStyle/>
          <a:p/>
        </p:txBody>
      </p:sp>
      <p:sp>
        <p:nvSpPr>
          <p:cNvPr id="222" name="object 222"/>
          <p:cNvSpPr/>
          <p:nvPr/>
        </p:nvSpPr>
        <p:spPr>
          <a:xfrm>
            <a:off x="2128266" y="4958334"/>
            <a:ext cx="657225" cy="140335"/>
          </a:xfrm>
          <a:custGeom>
            <a:avLst/>
            <a:gdLst/>
            <a:ahLst/>
            <a:cxnLst/>
            <a:rect l="l" t="t" r="r" b="b"/>
            <a:pathLst>
              <a:path w="657225" h="140335">
                <a:moveTo>
                  <a:pt x="615314" y="0"/>
                </a:moveTo>
                <a:lnTo>
                  <a:pt x="41528" y="0"/>
                </a:lnTo>
                <a:lnTo>
                  <a:pt x="25396" y="3276"/>
                </a:lnTo>
                <a:lnTo>
                  <a:pt x="12192" y="12207"/>
                </a:lnTo>
                <a:lnTo>
                  <a:pt x="3274" y="25449"/>
                </a:lnTo>
                <a:lnTo>
                  <a:pt x="0" y="41656"/>
                </a:lnTo>
                <a:lnTo>
                  <a:pt x="0" y="98552"/>
                </a:lnTo>
                <a:lnTo>
                  <a:pt x="3274" y="114758"/>
                </a:lnTo>
                <a:lnTo>
                  <a:pt x="12192" y="128000"/>
                </a:lnTo>
                <a:lnTo>
                  <a:pt x="25396" y="136931"/>
                </a:lnTo>
                <a:lnTo>
                  <a:pt x="41528" y="140208"/>
                </a:lnTo>
                <a:lnTo>
                  <a:pt x="521715" y="140208"/>
                </a:lnTo>
                <a:lnTo>
                  <a:pt x="527938" y="133985"/>
                </a:lnTo>
                <a:lnTo>
                  <a:pt x="527938" y="118618"/>
                </a:lnTo>
                <a:lnTo>
                  <a:pt x="521715" y="112395"/>
                </a:lnTo>
                <a:lnTo>
                  <a:pt x="34035" y="112395"/>
                </a:lnTo>
                <a:lnTo>
                  <a:pt x="27812" y="106045"/>
                </a:lnTo>
                <a:lnTo>
                  <a:pt x="27812" y="34163"/>
                </a:lnTo>
                <a:lnTo>
                  <a:pt x="34035" y="27813"/>
                </a:lnTo>
                <a:lnTo>
                  <a:pt x="654047" y="27813"/>
                </a:lnTo>
                <a:lnTo>
                  <a:pt x="653569" y="25449"/>
                </a:lnTo>
                <a:lnTo>
                  <a:pt x="644652" y="12207"/>
                </a:lnTo>
                <a:lnTo>
                  <a:pt x="631447" y="3276"/>
                </a:lnTo>
                <a:lnTo>
                  <a:pt x="615314" y="0"/>
                </a:lnTo>
                <a:close/>
              </a:path>
              <a:path w="657225" h="140335">
                <a:moveTo>
                  <a:pt x="654047" y="27813"/>
                </a:moveTo>
                <a:lnTo>
                  <a:pt x="622807" y="27813"/>
                </a:lnTo>
                <a:lnTo>
                  <a:pt x="629031" y="34163"/>
                </a:lnTo>
                <a:lnTo>
                  <a:pt x="629031" y="106045"/>
                </a:lnTo>
                <a:lnTo>
                  <a:pt x="622807" y="112395"/>
                </a:lnTo>
                <a:lnTo>
                  <a:pt x="561466" y="112395"/>
                </a:lnTo>
                <a:lnTo>
                  <a:pt x="555244" y="118618"/>
                </a:lnTo>
                <a:lnTo>
                  <a:pt x="555244" y="133985"/>
                </a:lnTo>
                <a:lnTo>
                  <a:pt x="561466" y="140208"/>
                </a:lnTo>
                <a:lnTo>
                  <a:pt x="615314" y="140208"/>
                </a:lnTo>
                <a:lnTo>
                  <a:pt x="631447" y="136931"/>
                </a:lnTo>
                <a:lnTo>
                  <a:pt x="644651" y="128000"/>
                </a:lnTo>
                <a:lnTo>
                  <a:pt x="653569" y="114758"/>
                </a:lnTo>
                <a:lnTo>
                  <a:pt x="656844" y="98552"/>
                </a:lnTo>
                <a:lnTo>
                  <a:pt x="656844" y="41656"/>
                </a:lnTo>
                <a:lnTo>
                  <a:pt x="654047" y="27813"/>
                </a:lnTo>
                <a:close/>
              </a:path>
            </a:pathLst>
          </a:custGeom>
          <a:solidFill>
            <a:srgbClr val="585858"/>
          </a:solidFill>
        </p:spPr>
        <p:txBody>
          <a:bodyPr wrap="square" lIns="0" tIns="0" rIns="0" bIns="0" rtlCol="0"/>
          <a:lstStyle/>
          <a:p/>
        </p:txBody>
      </p:sp>
      <p:sp>
        <p:nvSpPr>
          <p:cNvPr id="223" name="object 223"/>
          <p:cNvSpPr/>
          <p:nvPr/>
        </p:nvSpPr>
        <p:spPr>
          <a:xfrm>
            <a:off x="2128266" y="4958334"/>
            <a:ext cx="657225" cy="140335"/>
          </a:xfrm>
          <a:custGeom>
            <a:avLst/>
            <a:gdLst/>
            <a:ahLst/>
            <a:cxnLst/>
            <a:rect l="l" t="t" r="r" b="b"/>
            <a:pathLst>
              <a:path w="657225" h="140335">
                <a:moveTo>
                  <a:pt x="615314" y="140208"/>
                </a:moveTo>
                <a:lnTo>
                  <a:pt x="569340" y="140208"/>
                </a:lnTo>
                <a:lnTo>
                  <a:pt x="561466" y="140208"/>
                </a:lnTo>
                <a:lnTo>
                  <a:pt x="555244" y="133985"/>
                </a:lnTo>
                <a:lnTo>
                  <a:pt x="555244" y="126111"/>
                </a:lnTo>
                <a:lnTo>
                  <a:pt x="555244" y="118618"/>
                </a:lnTo>
                <a:lnTo>
                  <a:pt x="561466" y="112395"/>
                </a:lnTo>
                <a:lnTo>
                  <a:pt x="569340" y="112395"/>
                </a:lnTo>
                <a:lnTo>
                  <a:pt x="615314" y="112395"/>
                </a:lnTo>
                <a:lnTo>
                  <a:pt x="622807" y="112395"/>
                </a:lnTo>
                <a:lnTo>
                  <a:pt x="629031" y="106045"/>
                </a:lnTo>
                <a:lnTo>
                  <a:pt x="629031" y="98552"/>
                </a:lnTo>
                <a:lnTo>
                  <a:pt x="629031" y="41656"/>
                </a:lnTo>
                <a:lnTo>
                  <a:pt x="629031" y="34163"/>
                </a:lnTo>
                <a:lnTo>
                  <a:pt x="622807" y="27813"/>
                </a:lnTo>
                <a:lnTo>
                  <a:pt x="615314" y="27813"/>
                </a:lnTo>
                <a:lnTo>
                  <a:pt x="41528" y="27813"/>
                </a:lnTo>
                <a:lnTo>
                  <a:pt x="34035" y="27813"/>
                </a:lnTo>
                <a:lnTo>
                  <a:pt x="27812" y="34163"/>
                </a:lnTo>
                <a:lnTo>
                  <a:pt x="27812" y="41656"/>
                </a:lnTo>
                <a:lnTo>
                  <a:pt x="27812" y="98552"/>
                </a:lnTo>
                <a:lnTo>
                  <a:pt x="27812" y="106045"/>
                </a:lnTo>
                <a:lnTo>
                  <a:pt x="34035" y="112395"/>
                </a:lnTo>
                <a:lnTo>
                  <a:pt x="41528" y="112395"/>
                </a:lnTo>
                <a:lnTo>
                  <a:pt x="513841" y="112395"/>
                </a:lnTo>
                <a:lnTo>
                  <a:pt x="521715" y="112395"/>
                </a:lnTo>
                <a:lnTo>
                  <a:pt x="527938" y="118618"/>
                </a:lnTo>
                <a:lnTo>
                  <a:pt x="527938" y="126111"/>
                </a:lnTo>
                <a:lnTo>
                  <a:pt x="527938" y="133985"/>
                </a:lnTo>
                <a:lnTo>
                  <a:pt x="521715" y="140208"/>
                </a:lnTo>
                <a:lnTo>
                  <a:pt x="513841" y="140208"/>
                </a:lnTo>
                <a:lnTo>
                  <a:pt x="41528" y="140208"/>
                </a:lnTo>
                <a:lnTo>
                  <a:pt x="25396" y="136931"/>
                </a:lnTo>
                <a:lnTo>
                  <a:pt x="12192" y="128000"/>
                </a:lnTo>
                <a:lnTo>
                  <a:pt x="3274" y="114758"/>
                </a:lnTo>
                <a:lnTo>
                  <a:pt x="0" y="98552"/>
                </a:lnTo>
                <a:lnTo>
                  <a:pt x="0" y="41656"/>
                </a:lnTo>
                <a:lnTo>
                  <a:pt x="3274" y="25449"/>
                </a:lnTo>
                <a:lnTo>
                  <a:pt x="12192" y="12207"/>
                </a:lnTo>
                <a:lnTo>
                  <a:pt x="25396" y="3276"/>
                </a:lnTo>
                <a:lnTo>
                  <a:pt x="41528" y="0"/>
                </a:lnTo>
                <a:lnTo>
                  <a:pt x="615314" y="0"/>
                </a:lnTo>
                <a:lnTo>
                  <a:pt x="631447" y="3276"/>
                </a:lnTo>
                <a:lnTo>
                  <a:pt x="644652" y="12207"/>
                </a:lnTo>
                <a:lnTo>
                  <a:pt x="653569" y="25449"/>
                </a:lnTo>
                <a:lnTo>
                  <a:pt x="656844" y="41656"/>
                </a:lnTo>
                <a:lnTo>
                  <a:pt x="656844" y="98552"/>
                </a:lnTo>
                <a:lnTo>
                  <a:pt x="653569" y="114758"/>
                </a:lnTo>
                <a:lnTo>
                  <a:pt x="644651" y="128000"/>
                </a:lnTo>
                <a:lnTo>
                  <a:pt x="631447" y="136931"/>
                </a:lnTo>
                <a:lnTo>
                  <a:pt x="615314" y="140208"/>
                </a:lnTo>
                <a:close/>
              </a:path>
            </a:pathLst>
          </a:custGeom>
          <a:ln w="3175">
            <a:solidFill>
              <a:srgbClr val="D9D9D9"/>
            </a:solidFill>
          </a:ln>
        </p:spPr>
        <p:txBody>
          <a:bodyPr wrap="square" lIns="0" tIns="0" rIns="0" bIns="0" rtlCol="0"/>
          <a:lstStyle/>
          <a:p/>
        </p:txBody>
      </p:sp>
      <p:sp>
        <p:nvSpPr>
          <p:cNvPr id="224" name="object 224"/>
          <p:cNvSpPr/>
          <p:nvPr/>
        </p:nvSpPr>
        <p:spPr>
          <a:xfrm>
            <a:off x="2195322" y="5005578"/>
            <a:ext cx="47625" cy="38100"/>
          </a:xfrm>
          <a:custGeom>
            <a:avLst/>
            <a:gdLst/>
            <a:ahLst/>
            <a:cxnLst/>
            <a:rect l="l" t="t" r="r" b="b"/>
            <a:pathLst>
              <a:path w="47625" h="38100">
                <a:moveTo>
                  <a:pt x="47243" y="11684"/>
                </a:moveTo>
                <a:lnTo>
                  <a:pt x="0" y="11684"/>
                </a:lnTo>
                <a:lnTo>
                  <a:pt x="0" y="38100"/>
                </a:lnTo>
                <a:lnTo>
                  <a:pt x="47243" y="38100"/>
                </a:lnTo>
                <a:lnTo>
                  <a:pt x="47243" y="11684"/>
                </a:lnTo>
                <a:close/>
              </a:path>
              <a:path w="47625" h="38100">
                <a:moveTo>
                  <a:pt x="36956" y="0"/>
                </a:moveTo>
                <a:lnTo>
                  <a:pt x="10667" y="0"/>
                </a:lnTo>
                <a:lnTo>
                  <a:pt x="10667" y="11684"/>
                </a:lnTo>
                <a:lnTo>
                  <a:pt x="36956" y="11684"/>
                </a:lnTo>
                <a:lnTo>
                  <a:pt x="36956" y="0"/>
                </a:lnTo>
                <a:close/>
              </a:path>
            </a:pathLst>
          </a:custGeom>
          <a:solidFill>
            <a:srgbClr val="585858"/>
          </a:solidFill>
        </p:spPr>
        <p:txBody>
          <a:bodyPr wrap="square" lIns="0" tIns="0" rIns="0" bIns="0" rtlCol="0"/>
          <a:lstStyle/>
          <a:p/>
        </p:txBody>
      </p:sp>
      <p:sp>
        <p:nvSpPr>
          <p:cNvPr id="225" name="object 225"/>
          <p:cNvSpPr/>
          <p:nvPr/>
        </p:nvSpPr>
        <p:spPr>
          <a:xfrm>
            <a:off x="2195322" y="5005578"/>
            <a:ext cx="47625" cy="38100"/>
          </a:xfrm>
          <a:custGeom>
            <a:avLst/>
            <a:gdLst/>
            <a:ahLst/>
            <a:cxnLst/>
            <a:rect l="l" t="t" r="r" b="b"/>
            <a:pathLst>
              <a:path w="47625" h="38100">
                <a:moveTo>
                  <a:pt x="0" y="38100"/>
                </a:moveTo>
                <a:lnTo>
                  <a:pt x="47243" y="38100"/>
                </a:lnTo>
                <a:lnTo>
                  <a:pt x="47243" y="11684"/>
                </a:lnTo>
                <a:lnTo>
                  <a:pt x="36956" y="11684"/>
                </a:lnTo>
                <a:lnTo>
                  <a:pt x="36956" y="0"/>
                </a:lnTo>
                <a:lnTo>
                  <a:pt x="10667" y="0"/>
                </a:lnTo>
                <a:lnTo>
                  <a:pt x="10667" y="11684"/>
                </a:lnTo>
                <a:lnTo>
                  <a:pt x="0" y="11684"/>
                </a:lnTo>
                <a:lnTo>
                  <a:pt x="0" y="38100"/>
                </a:lnTo>
                <a:close/>
              </a:path>
            </a:pathLst>
          </a:custGeom>
          <a:ln w="3175">
            <a:solidFill>
              <a:srgbClr val="D9D9D9"/>
            </a:solidFill>
          </a:ln>
        </p:spPr>
        <p:txBody>
          <a:bodyPr wrap="square" lIns="0" tIns="0" rIns="0" bIns="0" rtlCol="0"/>
          <a:lstStyle/>
          <a:p/>
        </p:txBody>
      </p:sp>
      <p:sp>
        <p:nvSpPr>
          <p:cNvPr id="226" name="object 226"/>
          <p:cNvSpPr/>
          <p:nvPr/>
        </p:nvSpPr>
        <p:spPr>
          <a:xfrm>
            <a:off x="2266950" y="5005578"/>
            <a:ext cx="45720" cy="38100"/>
          </a:xfrm>
          <a:custGeom>
            <a:avLst/>
            <a:gdLst/>
            <a:ahLst/>
            <a:cxnLst/>
            <a:rect l="l" t="t" r="r" b="b"/>
            <a:pathLst>
              <a:path w="45719" h="38100">
                <a:moveTo>
                  <a:pt x="45719" y="11684"/>
                </a:moveTo>
                <a:lnTo>
                  <a:pt x="0" y="11684"/>
                </a:lnTo>
                <a:lnTo>
                  <a:pt x="0" y="38100"/>
                </a:lnTo>
                <a:lnTo>
                  <a:pt x="45719" y="38100"/>
                </a:lnTo>
                <a:lnTo>
                  <a:pt x="45719" y="11684"/>
                </a:lnTo>
                <a:close/>
              </a:path>
              <a:path w="45719" h="38100">
                <a:moveTo>
                  <a:pt x="35432" y="0"/>
                </a:moveTo>
                <a:lnTo>
                  <a:pt x="9906" y="0"/>
                </a:lnTo>
                <a:lnTo>
                  <a:pt x="9906" y="11684"/>
                </a:lnTo>
                <a:lnTo>
                  <a:pt x="35432" y="11684"/>
                </a:lnTo>
                <a:lnTo>
                  <a:pt x="35432" y="0"/>
                </a:lnTo>
                <a:close/>
              </a:path>
            </a:pathLst>
          </a:custGeom>
          <a:solidFill>
            <a:srgbClr val="585858"/>
          </a:solidFill>
        </p:spPr>
        <p:txBody>
          <a:bodyPr wrap="square" lIns="0" tIns="0" rIns="0" bIns="0" rtlCol="0"/>
          <a:lstStyle/>
          <a:p/>
        </p:txBody>
      </p:sp>
      <p:sp>
        <p:nvSpPr>
          <p:cNvPr id="227" name="object 227"/>
          <p:cNvSpPr/>
          <p:nvPr/>
        </p:nvSpPr>
        <p:spPr>
          <a:xfrm>
            <a:off x="2266950" y="5005578"/>
            <a:ext cx="45720" cy="38100"/>
          </a:xfrm>
          <a:custGeom>
            <a:avLst/>
            <a:gdLst/>
            <a:ahLst/>
            <a:cxnLst/>
            <a:rect l="l" t="t" r="r" b="b"/>
            <a:pathLst>
              <a:path w="45719" h="38100">
                <a:moveTo>
                  <a:pt x="0" y="38100"/>
                </a:moveTo>
                <a:lnTo>
                  <a:pt x="45719" y="38100"/>
                </a:lnTo>
                <a:lnTo>
                  <a:pt x="45719" y="11684"/>
                </a:lnTo>
                <a:lnTo>
                  <a:pt x="35432" y="11684"/>
                </a:lnTo>
                <a:lnTo>
                  <a:pt x="35432" y="0"/>
                </a:lnTo>
                <a:lnTo>
                  <a:pt x="9906" y="0"/>
                </a:lnTo>
                <a:lnTo>
                  <a:pt x="9906" y="11684"/>
                </a:lnTo>
                <a:lnTo>
                  <a:pt x="0" y="11684"/>
                </a:lnTo>
                <a:lnTo>
                  <a:pt x="0" y="38100"/>
                </a:lnTo>
                <a:close/>
              </a:path>
            </a:pathLst>
          </a:custGeom>
          <a:ln w="3175">
            <a:solidFill>
              <a:srgbClr val="D9D9D9"/>
            </a:solidFill>
          </a:ln>
        </p:spPr>
        <p:txBody>
          <a:bodyPr wrap="square" lIns="0" tIns="0" rIns="0" bIns="0" rtlCol="0"/>
          <a:lstStyle/>
          <a:p/>
        </p:txBody>
      </p:sp>
      <p:sp>
        <p:nvSpPr>
          <p:cNvPr id="228" name="object 228"/>
          <p:cNvSpPr/>
          <p:nvPr/>
        </p:nvSpPr>
        <p:spPr>
          <a:xfrm>
            <a:off x="2337054" y="5005578"/>
            <a:ext cx="48895" cy="38100"/>
          </a:xfrm>
          <a:custGeom>
            <a:avLst/>
            <a:gdLst/>
            <a:ahLst/>
            <a:cxnLst/>
            <a:rect l="l" t="t" r="r" b="b"/>
            <a:pathLst>
              <a:path w="48894" h="38100">
                <a:moveTo>
                  <a:pt x="48768" y="11684"/>
                </a:moveTo>
                <a:lnTo>
                  <a:pt x="0" y="11684"/>
                </a:lnTo>
                <a:lnTo>
                  <a:pt x="0" y="38100"/>
                </a:lnTo>
                <a:lnTo>
                  <a:pt x="48768" y="38100"/>
                </a:lnTo>
                <a:lnTo>
                  <a:pt x="48768" y="11684"/>
                </a:lnTo>
                <a:close/>
              </a:path>
              <a:path w="48894" h="38100">
                <a:moveTo>
                  <a:pt x="38100" y="0"/>
                </a:moveTo>
                <a:lnTo>
                  <a:pt x="10668" y="0"/>
                </a:lnTo>
                <a:lnTo>
                  <a:pt x="10668" y="11684"/>
                </a:lnTo>
                <a:lnTo>
                  <a:pt x="38100" y="11684"/>
                </a:lnTo>
                <a:lnTo>
                  <a:pt x="38100" y="0"/>
                </a:lnTo>
                <a:close/>
              </a:path>
            </a:pathLst>
          </a:custGeom>
          <a:solidFill>
            <a:srgbClr val="585858"/>
          </a:solidFill>
        </p:spPr>
        <p:txBody>
          <a:bodyPr wrap="square" lIns="0" tIns="0" rIns="0" bIns="0" rtlCol="0"/>
          <a:lstStyle/>
          <a:p/>
        </p:txBody>
      </p:sp>
      <p:sp>
        <p:nvSpPr>
          <p:cNvPr id="229" name="object 229"/>
          <p:cNvSpPr/>
          <p:nvPr/>
        </p:nvSpPr>
        <p:spPr>
          <a:xfrm>
            <a:off x="2337054" y="5005578"/>
            <a:ext cx="48895" cy="38100"/>
          </a:xfrm>
          <a:custGeom>
            <a:avLst/>
            <a:gdLst/>
            <a:ahLst/>
            <a:cxnLst/>
            <a:rect l="l" t="t" r="r" b="b"/>
            <a:pathLst>
              <a:path w="48894" h="38100">
                <a:moveTo>
                  <a:pt x="0" y="38100"/>
                </a:moveTo>
                <a:lnTo>
                  <a:pt x="48768" y="38100"/>
                </a:lnTo>
                <a:lnTo>
                  <a:pt x="48768" y="11684"/>
                </a:lnTo>
                <a:lnTo>
                  <a:pt x="38100" y="11684"/>
                </a:lnTo>
                <a:lnTo>
                  <a:pt x="38100" y="0"/>
                </a:lnTo>
                <a:lnTo>
                  <a:pt x="10668" y="0"/>
                </a:lnTo>
                <a:lnTo>
                  <a:pt x="10668" y="11684"/>
                </a:lnTo>
                <a:lnTo>
                  <a:pt x="0" y="11684"/>
                </a:lnTo>
                <a:lnTo>
                  <a:pt x="0" y="38100"/>
                </a:lnTo>
                <a:close/>
              </a:path>
            </a:pathLst>
          </a:custGeom>
          <a:ln w="3175">
            <a:solidFill>
              <a:srgbClr val="D9D9D9"/>
            </a:solidFill>
          </a:ln>
        </p:spPr>
        <p:txBody>
          <a:bodyPr wrap="square" lIns="0" tIns="0" rIns="0" bIns="0" rtlCol="0"/>
          <a:lstStyle/>
          <a:p/>
        </p:txBody>
      </p:sp>
      <p:sp>
        <p:nvSpPr>
          <p:cNvPr id="230" name="object 230"/>
          <p:cNvSpPr/>
          <p:nvPr/>
        </p:nvSpPr>
        <p:spPr>
          <a:xfrm>
            <a:off x="2408682" y="5005578"/>
            <a:ext cx="47625" cy="38100"/>
          </a:xfrm>
          <a:custGeom>
            <a:avLst/>
            <a:gdLst/>
            <a:ahLst/>
            <a:cxnLst/>
            <a:rect l="l" t="t" r="r" b="b"/>
            <a:pathLst>
              <a:path w="47625" h="38100">
                <a:moveTo>
                  <a:pt x="47243" y="11684"/>
                </a:moveTo>
                <a:lnTo>
                  <a:pt x="0" y="11684"/>
                </a:lnTo>
                <a:lnTo>
                  <a:pt x="0" y="38100"/>
                </a:lnTo>
                <a:lnTo>
                  <a:pt x="47243" y="38100"/>
                </a:lnTo>
                <a:lnTo>
                  <a:pt x="47243" y="11684"/>
                </a:lnTo>
                <a:close/>
              </a:path>
              <a:path w="47625" h="38100">
                <a:moveTo>
                  <a:pt x="36830" y="0"/>
                </a:moveTo>
                <a:lnTo>
                  <a:pt x="10413" y="0"/>
                </a:lnTo>
                <a:lnTo>
                  <a:pt x="10413" y="11684"/>
                </a:lnTo>
                <a:lnTo>
                  <a:pt x="36830" y="11684"/>
                </a:lnTo>
                <a:lnTo>
                  <a:pt x="36830" y="0"/>
                </a:lnTo>
                <a:close/>
              </a:path>
            </a:pathLst>
          </a:custGeom>
          <a:solidFill>
            <a:srgbClr val="585858"/>
          </a:solidFill>
        </p:spPr>
        <p:txBody>
          <a:bodyPr wrap="square" lIns="0" tIns="0" rIns="0" bIns="0" rtlCol="0"/>
          <a:lstStyle/>
          <a:p/>
        </p:txBody>
      </p:sp>
      <p:sp>
        <p:nvSpPr>
          <p:cNvPr id="231" name="object 231"/>
          <p:cNvSpPr/>
          <p:nvPr/>
        </p:nvSpPr>
        <p:spPr>
          <a:xfrm>
            <a:off x="2408682" y="5005578"/>
            <a:ext cx="47625" cy="38100"/>
          </a:xfrm>
          <a:custGeom>
            <a:avLst/>
            <a:gdLst/>
            <a:ahLst/>
            <a:cxnLst/>
            <a:rect l="l" t="t" r="r" b="b"/>
            <a:pathLst>
              <a:path w="47625" h="38100">
                <a:moveTo>
                  <a:pt x="0" y="38100"/>
                </a:moveTo>
                <a:lnTo>
                  <a:pt x="47243" y="38100"/>
                </a:lnTo>
                <a:lnTo>
                  <a:pt x="47243" y="11684"/>
                </a:lnTo>
                <a:lnTo>
                  <a:pt x="36830" y="11684"/>
                </a:lnTo>
                <a:lnTo>
                  <a:pt x="36830" y="0"/>
                </a:lnTo>
                <a:lnTo>
                  <a:pt x="10413" y="0"/>
                </a:lnTo>
                <a:lnTo>
                  <a:pt x="10413" y="11684"/>
                </a:lnTo>
                <a:lnTo>
                  <a:pt x="0" y="11684"/>
                </a:lnTo>
                <a:lnTo>
                  <a:pt x="0" y="38100"/>
                </a:lnTo>
                <a:close/>
              </a:path>
            </a:pathLst>
          </a:custGeom>
          <a:ln w="3175">
            <a:solidFill>
              <a:srgbClr val="D9D9D9"/>
            </a:solidFill>
          </a:ln>
        </p:spPr>
        <p:txBody>
          <a:bodyPr wrap="square" lIns="0" tIns="0" rIns="0" bIns="0" rtlCol="0"/>
          <a:lstStyle/>
          <a:p/>
        </p:txBody>
      </p:sp>
      <p:sp>
        <p:nvSpPr>
          <p:cNvPr id="232" name="object 232"/>
          <p:cNvSpPr/>
          <p:nvPr/>
        </p:nvSpPr>
        <p:spPr>
          <a:xfrm>
            <a:off x="2478785" y="5005578"/>
            <a:ext cx="47625" cy="38100"/>
          </a:xfrm>
          <a:custGeom>
            <a:avLst/>
            <a:gdLst/>
            <a:ahLst/>
            <a:cxnLst/>
            <a:rect l="l" t="t" r="r" b="b"/>
            <a:pathLst>
              <a:path w="47625" h="38100">
                <a:moveTo>
                  <a:pt x="47243" y="11684"/>
                </a:moveTo>
                <a:lnTo>
                  <a:pt x="0" y="11684"/>
                </a:lnTo>
                <a:lnTo>
                  <a:pt x="0" y="38100"/>
                </a:lnTo>
                <a:lnTo>
                  <a:pt x="47243" y="38100"/>
                </a:lnTo>
                <a:lnTo>
                  <a:pt x="47243" y="11684"/>
                </a:lnTo>
                <a:close/>
              </a:path>
              <a:path w="47625" h="38100">
                <a:moveTo>
                  <a:pt x="36830" y="0"/>
                </a:moveTo>
                <a:lnTo>
                  <a:pt x="10413" y="0"/>
                </a:lnTo>
                <a:lnTo>
                  <a:pt x="10413" y="11684"/>
                </a:lnTo>
                <a:lnTo>
                  <a:pt x="36830" y="11684"/>
                </a:lnTo>
                <a:lnTo>
                  <a:pt x="36830" y="0"/>
                </a:lnTo>
                <a:close/>
              </a:path>
            </a:pathLst>
          </a:custGeom>
          <a:solidFill>
            <a:srgbClr val="585858"/>
          </a:solidFill>
        </p:spPr>
        <p:txBody>
          <a:bodyPr wrap="square" lIns="0" tIns="0" rIns="0" bIns="0" rtlCol="0"/>
          <a:lstStyle/>
          <a:p/>
        </p:txBody>
      </p:sp>
      <p:sp>
        <p:nvSpPr>
          <p:cNvPr id="233" name="object 233"/>
          <p:cNvSpPr/>
          <p:nvPr/>
        </p:nvSpPr>
        <p:spPr>
          <a:xfrm>
            <a:off x="2478785" y="5005578"/>
            <a:ext cx="47625" cy="38100"/>
          </a:xfrm>
          <a:custGeom>
            <a:avLst/>
            <a:gdLst/>
            <a:ahLst/>
            <a:cxnLst/>
            <a:rect l="l" t="t" r="r" b="b"/>
            <a:pathLst>
              <a:path w="47625" h="38100">
                <a:moveTo>
                  <a:pt x="0" y="38100"/>
                </a:moveTo>
                <a:lnTo>
                  <a:pt x="47243" y="38100"/>
                </a:lnTo>
                <a:lnTo>
                  <a:pt x="47243" y="11684"/>
                </a:lnTo>
                <a:lnTo>
                  <a:pt x="36830" y="11684"/>
                </a:lnTo>
                <a:lnTo>
                  <a:pt x="36830" y="0"/>
                </a:lnTo>
                <a:lnTo>
                  <a:pt x="10413" y="0"/>
                </a:lnTo>
                <a:lnTo>
                  <a:pt x="10413" y="11684"/>
                </a:lnTo>
                <a:lnTo>
                  <a:pt x="0" y="11684"/>
                </a:lnTo>
                <a:lnTo>
                  <a:pt x="0" y="38100"/>
                </a:lnTo>
                <a:close/>
              </a:path>
            </a:pathLst>
          </a:custGeom>
          <a:ln w="3175">
            <a:solidFill>
              <a:srgbClr val="D9D9D9"/>
            </a:solidFill>
          </a:ln>
        </p:spPr>
        <p:txBody>
          <a:bodyPr wrap="square" lIns="0" tIns="0" rIns="0" bIns="0" rtlCol="0"/>
          <a:lstStyle/>
          <a:p/>
        </p:txBody>
      </p:sp>
      <p:sp>
        <p:nvSpPr>
          <p:cNvPr id="234" name="object 234"/>
          <p:cNvSpPr/>
          <p:nvPr/>
        </p:nvSpPr>
        <p:spPr>
          <a:xfrm>
            <a:off x="2605277" y="5010150"/>
            <a:ext cx="86995" cy="0"/>
          </a:xfrm>
          <a:custGeom>
            <a:avLst/>
            <a:gdLst/>
            <a:ahLst/>
            <a:cxnLst/>
            <a:rect l="l" t="t" r="r" b="b"/>
            <a:pathLst>
              <a:path w="86994">
                <a:moveTo>
                  <a:pt x="0" y="0"/>
                </a:moveTo>
                <a:lnTo>
                  <a:pt x="86868" y="0"/>
                </a:lnTo>
              </a:path>
            </a:pathLst>
          </a:custGeom>
          <a:ln w="21336">
            <a:solidFill>
              <a:srgbClr val="585858"/>
            </a:solidFill>
          </a:ln>
        </p:spPr>
        <p:txBody>
          <a:bodyPr wrap="square" lIns="0" tIns="0" rIns="0" bIns="0" rtlCol="0"/>
          <a:lstStyle/>
          <a:p/>
        </p:txBody>
      </p:sp>
      <p:sp>
        <p:nvSpPr>
          <p:cNvPr id="235" name="object 235"/>
          <p:cNvSpPr/>
          <p:nvPr/>
        </p:nvSpPr>
        <p:spPr>
          <a:xfrm>
            <a:off x="2605277" y="4999482"/>
            <a:ext cx="86995" cy="21590"/>
          </a:xfrm>
          <a:custGeom>
            <a:avLst/>
            <a:gdLst/>
            <a:ahLst/>
            <a:cxnLst/>
            <a:rect l="l" t="t" r="r" b="b"/>
            <a:pathLst>
              <a:path w="86994" h="21589">
                <a:moveTo>
                  <a:pt x="86868" y="21336"/>
                </a:moveTo>
                <a:lnTo>
                  <a:pt x="0" y="21336"/>
                </a:lnTo>
                <a:lnTo>
                  <a:pt x="0" y="0"/>
                </a:lnTo>
                <a:lnTo>
                  <a:pt x="86868" y="0"/>
                </a:lnTo>
                <a:lnTo>
                  <a:pt x="86868" y="21336"/>
                </a:lnTo>
                <a:close/>
              </a:path>
            </a:pathLst>
          </a:custGeom>
          <a:ln w="3175">
            <a:solidFill>
              <a:srgbClr val="D9D9D9"/>
            </a:solidFill>
          </a:ln>
        </p:spPr>
        <p:txBody>
          <a:bodyPr wrap="square" lIns="0" tIns="0" rIns="0" bIns="0" rtlCol="0"/>
          <a:lstStyle/>
          <a:p/>
        </p:txBody>
      </p:sp>
      <p:sp>
        <p:nvSpPr>
          <p:cNvPr id="236" name="object 236"/>
          <p:cNvSpPr/>
          <p:nvPr/>
        </p:nvSpPr>
        <p:spPr>
          <a:xfrm>
            <a:off x="2605277" y="5028438"/>
            <a:ext cx="20320" cy="21590"/>
          </a:xfrm>
          <a:custGeom>
            <a:avLst/>
            <a:gdLst/>
            <a:ahLst/>
            <a:cxnLst/>
            <a:rect l="l" t="t" r="r" b="b"/>
            <a:pathLst>
              <a:path w="20319" h="21589">
                <a:moveTo>
                  <a:pt x="19812" y="21336"/>
                </a:moveTo>
                <a:lnTo>
                  <a:pt x="0" y="21336"/>
                </a:lnTo>
                <a:lnTo>
                  <a:pt x="0" y="0"/>
                </a:lnTo>
                <a:lnTo>
                  <a:pt x="19812" y="0"/>
                </a:lnTo>
                <a:lnTo>
                  <a:pt x="19812" y="21336"/>
                </a:lnTo>
                <a:close/>
              </a:path>
            </a:pathLst>
          </a:custGeom>
          <a:solidFill>
            <a:srgbClr val="585858"/>
          </a:solidFill>
        </p:spPr>
        <p:txBody>
          <a:bodyPr wrap="square" lIns="0" tIns="0" rIns="0" bIns="0" rtlCol="0"/>
          <a:lstStyle/>
          <a:p/>
        </p:txBody>
      </p:sp>
      <p:sp>
        <p:nvSpPr>
          <p:cNvPr id="237" name="object 237"/>
          <p:cNvSpPr/>
          <p:nvPr/>
        </p:nvSpPr>
        <p:spPr>
          <a:xfrm>
            <a:off x="2605277" y="5028438"/>
            <a:ext cx="20320" cy="21590"/>
          </a:xfrm>
          <a:custGeom>
            <a:avLst/>
            <a:gdLst/>
            <a:ahLst/>
            <a:cxnLst/>
            <a:rect l="l" t="t" r="r" b="b"/>
            <a:pathLst>
              <a:path w="20319" h="21589">
                <a:moveTo>
                  <a:pt x="19812" y="21336"/>
                </a:moveTo>
                <a:lnTo>
                  <a:pt x="0" y="21336"/>
                </a:lnTo>
                <a:lnTo>
                  <a:pt x="0" y="0"/>
                </a:lnTo>
                <a:lnTo>
                  <a:pt x="19812" y="0"/>
                </a:lnTo>
                <a:lnTo>
                  <a:pt x="19812" y="21336"/>
                </a:lnTo>
                <a:close/>
              </a:path>
            </a:pathLst>
          </a:custGeom>
          <a:ln w="3175">
            <a:solidFill>
              <a:srgbClr val="D9D9D9"/>
            </a:solidFill>
          </a:ln>
        </p:spPr>
        <p:txBody>
          <a:bodyPr wrap="square" lIns="0" tIns="0" rIns="0" bIns="0" rtlCol="0"/>
          <a:lstStyle/>
          <a:p/>
        </p:txBody>
      </p:sp>
      <p:sp>
        <p:nvSpPr>
          <p:cNvPr id="238" name="object 238"/>
          <p:cNvSpPr/>
          <p:nvPr/>
        </p:nvSpPr>
        <p:spPr>
          <a:xfrm>
            <a:off x="2637282" y="5028438"/>
            <a:ext cx="22860" cy="21590"/>
          </a:xfrm>
          <a:custGeom>
            <a:avLst/>
            <a:gdLst/>
            <a:ahLst/>
            <a:cxnLst/>
            <a:rect l="l" t="t" r="r" b="b"/>
            <a:pathLst>
              <a:path w="22860" h="21589">
                <a:moveTo>
                  <a:pt x="22860" y="21336"/>
                </a:moveTo>
                <a:lnTo>
                  <a:pt x="0" y="21336"/>
                </a:lnTo>
                <a:lnTo>
                  <a:pt x="0" y="0"/>
                </a:lnTo>
                <a:lnTo>
                  <a:pt x="22860" y="0"/>
                </a:lnTo>
                <a:lnTo>
                  <a:pt x="22860" y="21336"/>
                </a:lnTo>
                <a:close/>
              </a:path>
            </a:pathLst>
          </a:custGeom>
          <a:solidFill>
            <a:srgbClr val="585858"/>
          </a:solidFill>
        </p:spPr>
        <p:txBody>
          <a:bodyPr wrap="square" lIns="0" tIns="0" rIns="0" bIns="0" rtlCol="0"/>
          <a:lstStyle/>
          <a:p/>
        </p:txBody>
      </p:sp>
      <p:sp>
        <p:nvSpPr>
          <p:cNvPr id="239" name="object 239"/>
          <p:cNvSpPr/>
          <p:nvPr/>
        </p:nvSpPr>
        <p:spPr>
          <a:xfrm>
            <a:off x="2637282" y="5028438"/>
            <a:ext cx="22860" cy="21590"/>
          </a:xfrm>
          <a:custGeom>
            <a:avLst/>
            <a:gdLst/>
            <a:ahLst/>
            <a:cxnLst/>
            <a:rect l="l" t="t" r="r" b="b"/>
            <a:pathLst>
              <a:path w="22860" h="21589">
                <a:moveTo>
                  <a:pt x="22860" y="21336"/>
                </a:moveTo>
                <a:lnTo>
                  <a:pt x="0" y="21336"/>
                </a:lnTo>
                <a:lnTo>
                  <a:pt x="0" y="0"/>
                </a:lnTo>
                <a:lnTo>
                  <a:pt x="22860" y="0"/>
                </a:lnTo>
                <a:lnTo>
                  <a:pt x="22860" y="21336"/>
                </a:lnTo>
                <a:close/>
              </a:path>
            </a:pathLst>
          </a:custGeom>
          <a:ln w="3175">
            <a:solidFill>
              <a:srgbClr val="D9D9D9"/>
            </a:solidFill>
          </a:ln>
        </p:spPr>
        <p:txBody>
          <a:bodyPr wrap="square" lIns="0" tIns="0" rIns="0" bIns="0" rtlCol="0"/>
          <a:lstStyle/>
          <a:p/>
        </p:txBody>
      </p:sp>
      <p:sp>
        <p:nvSpPr>
          <p:cNvPr id="240" name="object 240"/>
          <p:cNvSpPr/>
          <p:nvPr/>
        </p:nvSpPr>
        <p:spPr>
          <a:xfrm>
            <a:off x="2672333" y="5028438"/>
            <a:ext cx="20320" cy="21590"/>
          </a:xfrm>
          <a:custGeom>
            <a:avLst/>
            <a:gdLst/>
            <a:ahLst/>
            <a:cxnLst/>
            <a:rect l="l" t="t" r="r" b="b"/>
            <a:pathLst>
              <a:path w="20319" h="21589">
                <a:moveTo>
                  <a:pt x="19812" y="21336"/>
                </a:moveTo>
                <a:lnTo>
                  <a:pt x="0" y="21336"/>
                </a:lnTo>
                <a:lnTo>
                  <a:pt x="0" y="0"/>
                </a:lnTo>
                <a:lnTo>
                  <a:pt x="19812" y="0"/>
                </a:lnTo>
                <a:lnTo>
                  <a:pt x="19812" y="21336"/>
                </a:lnTo>
                <a:close/>
              </a:path>
            </a:pathLst>
          </a:custGeom>
          <a:solidFill>
            <a:srgbClr val="585858"/>
          </a:solidFill>
        </p:spPr>
        <p:txBody>
          <a:bodyPr wrap="square" lIns="0" tIns="0" rIns="0" bIns="0" rtlCol="0"/>
          <a:lstStyle/>
          <a:p/>
        </p:txBody>
      </p:sp>
      <p:sp>
        <p:nvSpPr>
          <p:cNvPr id="241" name="object 241"/>
          <p:cNvSpPr/>
          <p:nvPr/>
        </p:nvSpPr>
        <p:spPr>
          <a:xfrm>
            <a:off x="2672333" y="5028438"/>
            <a:ext cx="20320" cy="21590"/>
          </a:xfrm>
          <a:custGeom>
            <a:avLst/>
            <a:gdLst/>
            <a:ahLst/>
            <a:cxnLst/>
            <a:rect l="l" t="t" r="r" b="b"/>
            <a:pathLst>
              <a:path w="20319" h="21589">
                <a:moveTo>
                  <a:pt x="19812" y="21336"/>
                </a:moveTo>
                <a:lnTo>
                  <a:pt x="0" y="21336"/>
                </a:lnTo>
                <a:lnTo>
                  <a:pt x="0" y="0"/>
                </a:lnTo>
                <a:lnTo>
                  <a:pt x="19812" y="0"/>
                </a:lnTo>
                <a:lnTo>
                  <a:pt x="19812" y="21336"/>
                </a:lnTo>
                <a:close/>
              </a:path>
            </a:pathLst>
          </a:custGeom>
          <a:ln w="3175">
            <a:solidFill>
              <a:srgbClr val="D9D9D9"/>
            </a:solidFill>
          </a:ln>
        </p:spPr>
        <p:txBody>
          <a:bodyPr wrap="square" lIns="0" tIns="0" rIns="0" bIns="0" rtlCol="0"/>
          <a:lstStyle/>
          <a:p/>
        </p:txBody>
      </p:sp>
      <p:sp>
        <p:nvSpPr>
          <p:cNvPr id="242" name="object 242"/>
          <p:cNvSpPr/>
          <p:nvPr/>
        </p:nvSpPr>
        <p:spPr>
          <a:xfrm>
            <a:off x="2128266" y="5069585"/>
            <a:ext cx="657225" cy="140335"/>
          </a:xfrm>
          <a:custGeom>
            <a:avLst/>
            <a:gdLst/>
            <a:ahLst/>
            <a:cxnLst/>
            <a:rect l="l" t="t" r="r" b="b"/>
            <a:pathLst>
              <a:path w="657225" h="140335">
                <a:moveTo>
                  <a:pt x="615314" y="0"/>
                </a:moveTo>
                <a:lnTo>
                  <a:pt x="41528" y="0"/>
                </a:lnTo>
                <a:lnTo>
                  <a:pt x="25396" y="3276"/>
                </a:lnTo>
                <a:lnTo>
                  <a:pt x="12192" y="12207"/>
                </a:lnTo>
                <a:lnTo>
                  <a:pt x="3274" y="25449"/>
                </a:lnTo>
                <a:lnTo>
                  <a:pt x="0" y="41656"/>
                </a:lnTo>
                <a:lnTo>
                  <a:pt x="0" y="98551"/>
                </a:lnTo>
                <a:lnTo>
                  <a:pt x="3274" y="114758"/>
                </a:lnTo>
                <a:lnTo>
                  <a:pt x="12192" y="128000"/>
                </a:lnTo>
                <a:lnTo>
                  <a:pt x="25396" y="136931"/>
                </a:lnTo>
                <a:lnTo>
                  <a:pt x="41528" y="140207"/>
                </a:lnTo>
                <a:lnTo>
                  <a:pt x="484377" y="140207"/>
                </a:lnTo>
                <a:lnTo>
                  <a:pt x="490600" y="133984"/>
                </a:lnTo>
                <a:lnTo>
                  <a:pt x="490600" y="118618"/>
                </a:lnTo>
                <a:lnTo>
                  <a:pt x="484377" y="112394"/>
                </a:lnTo>
                <a:lnTo>
                  <a:pt x="34035" y="112394"/>
                </a:lnTo>
                <a:lnTo>
                  <a:pt x="27812" y="106044"/>
                </a:lnTo>
                <a:lnTo>
                  <a:pt x="27812" y="34162"/>
                </a:lnTo>
                <a:lnTo>
                  <a:pt x="34035" y="27812"/>
                </a:lnTo>
                <a:lnTo>
                  <a:pt x="654047" y="27812"/>
                </a:lnTo>
                <a:lnTo>
                  <a:pt x="653569" y="25449"/>
                </a:lnTo>
                <a:lnTo>
                  <a:pt x="644652" y="12207"/>
                </a:lnTo>
                <a:lnTo>
                  <a:pt x="631447" y="3276"/>
                </a:lnTo>
                <a:lnTo>
                  <a:pt x="615314" y="0"/>
                </a:lnTo>
                <a:close/>
              </a:path>
              <a:path w="657225" h="140335">
                <a:moveTo>
                  <a:pt x="654047" y="27812"/>
                </a:moveTo>
                <a:lnTo>
                  <a:pt x="622807" y="27812"/>
                </a:lnTo>
                <a:lnTo>
                  <a:pt x="629031" y="34162"/>
                </a:lnTo>
                <a:lnTo>
                  <a:pt x="629031" y="106044"/>
                </a:lnTo>
                <a:lnTo>
                  <a:pt x="622807" y="112394"/>
                </a:lnTo>
                <a:lnTo>
                  <a:pt x="561466" y="112394"/>
                </a:lnTo>
                <a:lnTo>
                  <a:pt x="555244" y="118618"/>
                </a:lnTo>
                <a:lnTo>
                  <a:pt x="555244" y="133984"/>
                </a:lnTo>
                <a:lnTo>
                  <a:pt x="561466" y="140207"/>
                </a:lnTo>
                <a:lnTo>
                  <a:pt x="615314" y="140207"/>
                </a:lnTo>
                <a:lnTo>
                  <a:pt x="631447" y="136931"/>
                </a:lnTo>
                <a:lnTo>
                  <a:pt x="644651" y="128000"/>
                </a:lnTo>
                <a:lnTo>
                  <a:pt x="653569" y="114758"/>
                </a:lnTo>
                <a:lnTo>
                  <a:pt x="656844" y="98551"/>
                </a:lnTo>
                <a:lnTo>
                  <a:pt x="656844" y="41656"/>
                </a:lnTo>
                <a:lnTo>
                  <a:pt x="654047" y="27812"/>
                </a:lnTo>
                <a:close/>
              </a:path>
            </a:pathLst>
          </a:custGeom>
          <a:solidFill>
            <a:srgbClr val="585858"/>
          </a:solidFill>
        </p:spPr>
        <p:txBody>
          <a:bodyPr wrap="square" lIns="0" tIns="0" rIns="0" bIns="0" rtlCol="0"/>
          <a:lstStyle/>
          <a:p/>
        </p:txBody>
      </p:sp>
      <p:sp>
        <p:nvSpPr>
          <p:cNvPr id="243" name="object 243"/>
          <p:cNvSpPr/>
          <p:nvPr/>
        </p:nvSpPr>
        <p:spPr>
          <a:xfrm>
            <a:off x="2128266" y="5069585"/>
            <a:ext cx="657225" cy="140335"/>
          </a:xfrm>
          <a:custGeom>
            <a:avLst/>
            <a:gdLst/>
            <a:ahLst/>
            <a:cxnLst/>
            <a:rect l="l" t="t" r="r" b="b"/>
            <a:pathLst>
              <a:path w="657225" h="140335">
                <a:moveTo>
                  <a:pt x="615314" y="140207"/>
                </a:moveTo>
                <a:lnTo>
                  <a:pt x="569340" y="140207"/>
                </a:lnTo>
                <a:lnTo>
                  <a:pt x="561466" y="140207"/>
                </a:lnTo>
                <a:lnTo>
                  <a:pt x="555244" y="133984"/>
                </a:lnTo>
                <a:lnTo>
                  <a:pt x="555244" y="126111"/>
                </a:lnTo>
                <a:lnTo>
                  <a:pt x="555244" y="118618"/>
                </a:lnTo>
                <a:lnTo>
                  <a:pt x="561466" y="112394"/>
                </a:lnTo>
                <a:lnTo>
                  <a:pt x="569340" y="112394"/>
                </a:lnTo>
                <a:lnTo>
                  <a:pt x="615314" y="112394"/>
                </a:lnTo>
                <a:lnTo>
                  <a:pt x="622807" y="112394"/>
                </a:lnTo>
                <a:lnTo>
                  <a:pt x="629031" y="106044"/>
                </a:lnTo>
                <a:lnTo>
                  <a:pt x="629031" y="98551"/>
                </a:lnTo>
                <a:lnTo>
                  <a:pt x="629031" y="41656"/>
                </a:lnTo>
                <a:lnTo>
                  <a:pt x="629031" y="34162"/>
                </a:lnTo>
                <a:lnTo>
                  <a:pt x="622807" y="27812"/>
                </a:lnTo>
                <a:lnTo>
                  <a:pt x="615314" y="27812"/>
                </a:lnTo>
                <a:lnTo>
                  <a:pt x="41528" y="27812"/>
                </a:lnTo>
                <a:lnTo>
                  <a:pt x="34035" y="27812"/>
                </a:lnTo>
                <a:lnTo>
                  <a:pt x="27812" y="34162"/>
                </a:lnTo>
                <a:lnTo>
                  <a:pt x="27812" y="41656"/>
                </a:lnTo>
                <a:lnTo>
                  <a:pt x="27812" y="98551"/>
                </a:lnTo>
                <a:lnTo>
                  <a:pt x="27812" y="106044"/>
                </a:lnTo>
                <a:lnTo>
                  <a:pt x="34035" y="112394"/>
                </a:lnTo>
                <a:lnTo>
                  <a:pt x="41528" y="112394"/>
                </a:lnTo>
                <a:lnTo>
                  <a:pt x="476503" y="112394"/>
                </a:lnTo>
                <a:lnTo>
                  <a:pt x="484377" y="112394"/>
                </a:lnTo>
                <a:lnTo>
                  <a:pt x="490600" y="118618"/>
                </a:lnTo>
                <a:lnTo>
                  <a:pt x="490600" y="126111"/>
                </a:lnTo>
                <a:lnTo>
                  <a:pt x="490600" y="133984"/>
                </a:lnTo>
                <a:lnTo>
                  <a:pt x="484377" y="140207"/>
                </a:lnTo>
                <a:lnTo>
                  <a:pt x="476503" y="140207"/>
                </a:lnTo>
                <a:lnTo>
                  <a:pt x="41528" y="140207"/>
                </a:lnTo>
                <a:lnTo>
                  <a:pt x="25396" y="136931"/>
                </a:lnTo>
                <a:lnTo>
                  <a:pt x="12192" y="128000"/>
                </a:lnTo>
                <a:lnTo>
                  <a:pt x="3274" y="114758"/>
                </a:lnTo>
                <a:lnTo>
                  <a:pt x="0" y="98551"/>
                </a:lnTo>
                <a:lnTo>
                  <a:pt x="0" y="41656"/>
                </a:lnTo>
                <a:lnTo>
                  <a:pt x="3274" y="25449"/>
                </a:lnTo>
                <a:lnTo>
                  <a:pt x="12192" y="12207"/>
                </a:lnTo>
                <a:lnTo>
                  <a:pt x="25396" y="3276"/>
                </a:lnTo>
                <a:lnTo>
                  <a:pt x="41528" y="0"/>
                </a:lnTo>
                <a:lnTo>
                  <a:pt x="615314" y="0"/>
                </a:lnTo>
                <a:lnTo>
                  <a:pt x="631447" y="3276"/>
                </a:lnTo>
                <a:lnTo>
                  <a:pt x="644652" y="12207"/>
                </a:lnTo>
                <a:lnTo>
                  <a:pt x="653569" y="25449"/>
                </a:lnTo>
                <a:lnTo>
                  <a:pt x="656844" y="41656"/>
                </a:lnTo>
                <a:lnTo>
                  <a:pt x="656844" y="98551"/>
                </a:lnTo>
                <a:lnTo>
                  <a:pt x="653569" y="114758"/>
                </a:lnTo>
                <a:lnTo>
                  <a:pt x="644651" y="128000"/>
                </a:lnTo>
                <a:lnTo>
                  <a:pt x="631447" y="136931"/>
                </a:lnTo>
                <a:lnTo>
                  <a:pt x="615314" y="140207"/>
                </a:lnTo>
                <a:close/>
              </a:path>
            </a:pathLst>
          </a:custGeom>
          <a:ln w="3175">
            <a:solidFill>
              <a:srgbClr val="D9D9D9"/>
            </a:solidFill>
          </a:ln>
        </p:spPr>
        <p:txBody>
          <a:bodyPr wrap="square" lIns="0" tIns="0" rIns="0" bIns="0" rtlCol="0"/>
          <a:lstStyle/>
          <a:p/>
        </p:txBody>
      </p:sp>
      <p:sp>
        <p:nvSpPr>
          <p:cNvPr id="244" name="object 244"/>
          <p:cNvSpPr/>
          <p:nvPr/>
        </p:nvSpPr>
        <p:spPr>
          <a:xfrm>
            <a:off x="2195322" y="5118353"/>
            <a:ext cx="47625" cy="36830"/>
          </a:xfrm>
          <a:custGeom>
            <a:avLst/>
            <a:gdLst/>
            <a:ahLst/>
            <a:cxnLst/>
            <a:rect l="l" t="t" r="r" b="b"/>
            <a:pathLst>
              <a:path w="47625" h="36829">
                <a:moveTo>
                  <a:pt x="47243" y="11176"/>
                </a:moveTo>
                <a:lnTo>
                  <a:pt x="0" y="11176"/>
                </a:lnTo>
                <a:lnTo>
                  <a:pt x="0" y="36576"/>
                </a:lnTo>
                <a:lnTo>
                  <a:pt x="47243" y="36576"/>
                </a:lnTo>
                <a:lnTo>
                  <a:pt x="47243" y="11176"/>
                </a:lnTo>
                <a:close/>
              </a:path>
              <a:path w="47625" h="36829">
                <a:moveTo>
                  <a:pt x="36956" y="0"/>
                </a:moveTo>
                <a:lnTo>
                  <a:pt x="10667" y="0"/>
                </a:lnTo>
                <a:lnTo>
                  <a:pt x="10667" y="11176"/>
                </a:lnTo>
                <a:lnTo>
                  <a:pt x="36956" y="11176"/>
                </a:lnTo>
                <a:lnTo>
                  <a:pt x="36956" y="0"/>
                </a:lnTo>
                <a:close/>
              </a:path>
            </a:pathLst>
          </a:custGeom>
          <a:solidFill>
            <a:srgbClr val="585858"/>
          </a:solidFill>
        </p:spPr>
        <p:txBody>
          <a:bodyPr wrap="square" lIns="0" tIns="0" rIns="0" bIns="0" rtlCol="0"/>
          <a:lstStyle/>
          <a:p/>
        </p:txBody>
      </p:sp>
      <p:sp>
        <p:nvSpPr>
          <p:cNvPr id="245" name="object 245"/>
          <p:cNvSpPr/>
          <p:nvPr/>
        </p:nvSpPr>
        <p:spPr>
          <a:xfrm>
            <a:off x="2195322" y="5118353"/>
            <a:ext cx="47625" cy="36830"/>
          </a:xfrm>
          <a:custGeom>
            <a:avLst/>
            <a:gdLst/>
            <a:ahLst/>
            <a:cxnLst/>
            <a:rect l="l" t="t" r="r" b="b"/>
            <a:pathLst>
              <a:path w="47625" h="36829">
                <a:moveTo>
                  <a:pt x="0" y="36576"/>
                </a:moveTo>
                <a:lnTo>
                  <a:pt x="47243" y="36576"/>
                </a:lnTo>
                <a:lnTo>
                  <a:pt x="47243" y="11176"/>
                </a:lnTo>
                <a:lnTo>
                  <a:pt x="36956" y="11176"/>
                </a:lnTo>
                <a:lnTo>
                  <a:pt x="36956" y="0"/>
                </a:lnTo>
                <a:lnTo>
                  <a:pt x="10667" y="0"/>
                </a:lnTo>
                <a:lnTo>
                  <a:pt x="10667" y="11176"/>
                </a:lnTo>
                <a:lnTo>
                  <a:pt x="0" y="11176"/>
                </a:lnTo>
                <a:lnTo>
                  <a:pt x="0" y="36576"/>
                </a:lnTo>
                <a:close/>
              </a:path>
            </a:pathLst>
          </a:custGeom>
          <a:ln w="3175">
            <a:solidFill>
              <a:srgbClr val="D9D9D9"/>
            </a:solidFill>
          </a:ln>
        </p:spPr>
        <p:txBody>
          <a:bodyPr wrap="square" lIns="0" tIns="0" rIns="0" bIns="0" rtlCol="0"/>
          <a:lstStyle/>
          <a:p/>
        </p:txBody>
      </p:sp>
      <p:sp>
        <p:nvSpPr>
          <p:cNvPr id="246" name="object 246"/>
          <p:cNvSpPr/>
          <p:nvPr/>
        </p:nvSpPr>
        <p:spPr>
          <a:xfrm>
            <a:off x="2266950" y="5118353"/>
            <a:ext cx="45720" cy="36830"/>
          </a:xfrm>
          <a:custGeom>
            <a:avLst/>
            <a:gdLst/>
            <a:ahLst/>
            <a:cxnLst/>
            <a:rect l="l" t="t" r="r" b="b"/>
            <a:pathLst>
              <a:path w="45719" h="36829">
                <a:moveTo>
                  <a:pt x="45719" y="11176"/>
                </a:moveTo>
                <a:lnTo>
                  <a:pt x="0" y="11176"/>
                </a:lnTo>
                <a:lnTo>
                  <a:pt x="0" y="36576"/>
                </a:lnTo>
                <a:lnTo>
                  <a:pt x="45719" y="36576"/>
                </a:lnTo>
                <a:lnTo>
                  <a:pt x="45719" y="11176"/>
                </a:lnTo>
                <a:close/>
              </a:path>
              <a:path w="45719" h="36829">
                <a:moveTo>
                  <a:pt x="35432" y="0"/>
                </a:moveTo>
                <a:lnTo>
                  <a:pt x="9906" y="0"/>
                </a:lnTo>
                <a:lnTo>
                  <a:pt x="9906" y="11176"/>
                </a:lnTo>
                <a:lnTo>
                  <a:pt x="35432" y="11176"/>
                </a:lnTo>
                <a:lnTo>
                  <a:pt x="35432" y="0"/>
                </a:lnTo>
                <a:close/>
              </a:path>
            </a:pathLst>
          </a:custGeom>
          <a:solidFill>
            <a:srgbClr val="585858"/>
          </a:solidFill>
        </p:spPr>
        <p:txBody>
          <a:bodyPr wrap="square" lIns="0" tIns="0" rIns="0" bIns="0" rtlCol="0"/>
          <a:lstStyle/>
          <a:p/>
        </p:txBody>
      </p:sp>
      <p:sp>
        <p:nvSpPr>
          <p:cNvPr id="247" name="object 247"/>
          <p:cNvSpPr/>
          <p:nvPr/>
        </p:nvSpPr>
        <p:spPr>
          <a:xfrm>
            <a:off x="2266950" y="5118353"/>
            <a:ext cx="45720" cy="36830"/>
          </a:xfrm>
          <a:custGeom>
            <a:avLst/>
            <a:gdLst/>
            <a:ahLst/>
            <a:cxnLst/>
            <a:rect l="l" t="t" r="r" b="b"/>
            <a:pathLst>
              <a:path w="45719" h="36829">
                <a:moveTo>
                  <a:pt x="0" y="36576"/>
                </a:moveTo>
                <a:lnTo>
                  <a:pt x="45719" y="36576"/>
                </a:lnTo>
                <a:lnTo>
                  <a:pt x="45719" y="11176"/>
                </a:lnTo>
                <a:lnTo>
                  <a:pt x="35432" y="11176"/>
                </a:lnTo>
                <a:lnTo>
                  <a:pt x="35432" y="0"/>
                </a:lnTo>
                <a:lnTo>
                  <a:pt x="9906" y="0"/>
                </a:lnTo>
                <a:lnTo>
                  <a:pt x="9906" y="11176"/>
                </a:lnTo>
                <a:lnTo>
                  <a:pt x="0" y="11176"/>
                </a:lnTo>
                <a:lnTo>
                  <a:pt x="0" y="36576"/>
                </a:lnTo>
                <a:close/>
              </a:path>
            </a:pathLst>
          </a:custGeom>
          <a:ln w="3175">
            <a:solidFill>
              <a:srgbClr val="D9D9D9"/>
            </a:solidFill>
          </a:ln>
        </p:spPr>
        <p:txBody>
          <a:bodyPr wrap="square" lIns="0" tIns="0" rIns="0" bIns="0" rtlCol="0"/>
          <a:lstStyle/>
          <a:p/>
        </p:txBody>
      </p:sp>
      <p:sp>
        <p:nvSpPr>
          <p:cNvPr id="248" name="object 248"/>
          <p:cNvSpPr/>
          <p:nvPr/>
        </p:nvSpPr>
        <p:spPr>
          <a:xfrm>
            <a:off x="2337054" y="5118353"/>
            <a:ext cx="48895" cy="36830"/>
          </a:xfrm>
          <a:custGeom>
            <a:avLst/>
            <a:gdLst/>
            <a:ahLst/>
            <a:cxnLst/>
            <a:rect l="l" t="t" r="r" b="b"/>
            <a:pathLst>
              <a:path w="48894" h="36829">
                <a:moveTo>
                  <a:pt x="48768" y="11176"/>
                </a:moveTo>
                <a:lnTo>
                  <a:pt x="0" y="11176"/>
                </a:lnTo>
                <a:lnTo>
                  <a:pt x="0" y="36576"/>
                </a:lnTo>
                <a:lnTo>
                  <a:pt x="48768" y="36576"/>
                </a:lnTo>
                <a:lnTo>
                  <a:pt x="48768" y="11176"/>
                </a:lnTo>
                <a:close/>
              </a:path>
              <a:path w="48894" h="36829">
                <a:moveTo>
                  <a:pt x="38100" y="0"/>
                </a:moveTo>
                <a:lnTo>
                  <a:pt x="10668" y="0"/>
                </a:lnTo>
                <a:lnTo>
                  <a:pt x="10668" y="11176"/>
                </a:lnTo>
                <a:lnTo>
                  <a:pt x="38100" y="11176"/>
                </a:lnTo>
                <a:lnTo>
                  <a:pt x="38100" y="0"/>
                </a:lnTo>
                <a:close/>
              </a:path>
            </a:pathLst>
          </a:custGeom>
          <a:solidFill>
            <a:srgbClr val="585858"/>
          </a:solidFill>
        </p:spPr>
        <p:txBody>
          <a:bodyPr wrap="square" lIns="0" tIns="0" rIns="0" bIns="0" rtlCol="0"/>
          <a:lstStyle/>
          <a:p/>
        </p:txBody>
      </p:sp>
      <p:sp>
        <p:nvSpPr>
          <p:cNvPr id="249" name="object 249"/>
          <p:cNvSpPr/>
          <p:nvPr/>
        </p:nvSpPr>
        <p:spPr>
          <a:xfrm>
            <a:off x="2337054" y="5118353"/>
            <a:ext cx="48895" cy="36830"/>
          </a:xfrm>
          <a:custGeom>
            <a:avLst/>
            <a:gdLst/>
            <a:ahLst/>
            <a:cxnLst/>
            <a:rect l="l" t="t" r="r" b="b"/>
            <a:pathLst>
              <a:path w="48894" h="36829">
                <a:moveTo>
                  <a:pt x="0" y="36576"/>
                </a:moveTo>
                <a:lnTo>
                  <a:pt x="48768" y="36576"/>
                </a:lnTo>
                <a:lnTo>
                  <a:pt x="48768" y="11176"/>
                </a:lnTo>
                <a:lnTo>
                  <a:pt x="38100" y="11176"/>
                </a:lnTo>
                <a:lnTo>
                  <a:pt x="38100" y="0"/>
                </a:lnTo>
                <a:lnTo>
                  <a:pt x="10668" y="0"/>
                </a:lnTo>
                <a:lnTo>
                  <a:pt x="10668" y="11176"/>
                </a:lnTo>
                <a:lnTo>
                  <a:pt x="0" y="11176"/>
                </a:lnTo>
                <a:lnTo>
                  <a:pt x="0" y="36576"/>
                </a:lnTo>
                <a:close/>
              </a:path>
            </a:pathLst>
          </a:custGeom>
          <a:ln w="3175">
            <a:solidFill>
              <a:srgbClr val="D9D9D9"/>
            </a:solidFill>
          </a:ln>
        </p:spPr>
        <p:txBody>
          <a:bodyPr wrap="square" lIns="0" tIns="0" rIns="0" bIns="0" rtlCol="0"/>
          <a:lstStyle/>
          <a:p/>
        </p:txBody>
      </p:sp>
      <p:sp>
        <p:nvSpPr>
          <p:cNvPr id="250" name="object 250"/>
          <p:cNvSpPr/>
          <p:nvPr/>
        </p:nvSpPr>
        <p:spPr>
          <a:xfrm>
            <a:off x="2408682" y="5118353"/>
            <a:ext cx="47625" cy="36830"/>
          </a:xfrm>
          <a:custGeom>
            <a:avLst/>
            <a:gdLst/>
            <a:ahLst/>
            <a:cxnLst/>
            <a:rect l="l" t="t" r="r" b="b"/>
            <a:pathLst>
              <a:path w="47625" h="36829">
                <a:moveTo>
                  <a:pt x="47243" y="11176"/>
                </a:moveTo>
                <a:lnTo>
                  <a:pt x="0" y="11176"/>
                </a:lnTo>
                <a:lnTo>
                  <a:pt x="0" y="36576"/>
                </a:lnTo>
                <a:lnTo>
                  <a:pt x="47243" y="36576"/>
                </a:lnTo>
                <a:lnTo>
                  <a:pt x="47243" y="11176"/>
                </a:lnTo>
                <a:close/>
              </a:path>
              <a:path w="47625" h="36829">
                <a:moveTo>
                  <a:pt x="36830" y="0"/>
                </a:moveTo>
                <a:lnTo>
                  <a:pt x="10413" y="0"/>
                </a:lnTo>
                <a:lnTo>
                  <a:pt x="10413" y="11176"/>
                </a:lnTo>
                <a:lnTo>
                  <a:pt x="36830" y="11176"/>
                </a:lnTo>
                <a:lnTo>
                  <a:pt x="36830" y="0"/>
                </a:lnTo>
                <a:close/>
              </a:path>
            </a:pathLst>
          </a:custGeom>
          <a:solidFill>
            <a:srgbClr val="585858"/>
          </a:solidFill>
        </p:spPr>
        <p:txBody>
          <a:bodyPr wrap="square" lIns="0" tIns="0" rIns="0" bIns="0" rtlCol="0"/>
          <a:lstStyle/>
          <a:p/>
        </p:txBody>
      </p:sp>
      <p:sp>
        <p:nvSpPr>
          <p:cNvPr id="251" name="object 251"/>
          <p:cNvSpPr/>
          <p:nvPr/>
        </p:nvSpPr>
        <p:spPr>
          <a:xfrm>
            <a:off x="2408682" y="5118353"/>
            <a:ext cx="47625" cy="36830"/>
          </a:xfrm>
          <a:custGeom>
            <a:avLst/>
            <a:gdLst/>
            <a:ahLst/>
            <a:cxnLst/>
            <a:rect l="l" t="t" r="r" b="b"/>
            <a:pathLst>
              <a:path w="47625" h="36829">
                <a:moveTo>
                  <a:pt x="0" y="36576"/>
                </a:moveTo>
                <a:lnTo>
                  <a:pt x="47243" y="36576"/>
                </a:lnTo>
                <a:lnTo>
                  <a:pt x="47243" y="11176"/>
                </a:lnTo>
                <a:lnTo>
                  <a:pt x="36830" y="11176"/>
                </a:lnTo>
                <a:lnTo>
                  <a:pt x="36830" y="0"/>
                </a:lnTo>
                <a:lnTo>
                  <a:pt x="10413" y="0"/>
                </a:lnTo>
                <a:lnTo>
                  <a:pt x="10413" y="11176"/>
                </a:lnTo>
                <a:lnTo>
                  <a:pt x="0" y="11176"/>
                </a:lnTo>
                <a:lnTo>
                  <a:pt x="0" y="36576"/>
                </a:lnTo>
                <a:close/>
              </a:path>
            </a:pathLst>
          </a:custGeom>
          <a:ln w="3175">
            <a:solidFill>
              <a:srgbClr val="D9D9D9"/>
            </a:solidFill>
          </a:ln>
        </p:spPr>
        <p:txBody>
          <a:bodyPr wrap="square" lIns="0" tIns="0" rIns="0" bIns="0" rtlCol="0"/>
          <a:lstStyle/>
          <a:p/>
        </p:txBody>
      </p:sp>
      <p:sp>
        <p:nvSpPr>
          <p:cNvPr id="252" name="object 252"/>
          <p:cNvSpPr/>
          <p:nvPr/>
        </p:nvSpPr>
        <p:spPr>
          <a:xfrm>
            <a:off x="2478785" y="5118353"/>
            <a:ext cx="47625" cy="36830"/>
          </a:xfrm>
          <a:custGeom>
            <a:avLst/>
            <a:gdLst/>
            <a:ahLst/>
            <a:cxnLst/>
            <a:rect l="l" t="t" r="r" b="b"/>
            <a:pathLst>
              <a:path w="47625" h="36829">
                <a:moveTo>
                  <a:pt x="47243" y="11176"/>
                </a:moveTo>
                <a:lnTo>
                  <a:pt x="0" y="11176"/>
                </a:lnTo>
                <a:lnTo>
                  <a:pt x="0" y="36576"/>
                </a:lnTo>
                <a:lnTo>
                  <a:pt x="47243" y="36576"/>
                </a:lnTo>
                <a:lnTo>
                  <a:pt x="47243" y="11176"/>
                </a:lnTo>
                <a:close/>
              </a:path>
              <a:path w="47625" h="36829">
                <a:moveTo>
                  <a:pt x="36830" y="0"/>
                </a:moveTo>
                <a:lnTo>
                  <a:pt x="10413" y="0"/>
                </a:lnTo>
                <a:lnTo>
                  <a:pt x="10413" y="11176"/>
                </a:lnTo>
                <a:lnTo>
                  <a:pt x="36830" y="11176"/>
                </a:lnTo>
                <a:lnTo>
                  <a:pt x="36830" y="0"/>
                </a:lnTo>
                <a:close/>
              </a:path>
            </a:pathLst>
          </a:custGeom>
          <a:solidFill>
            <a:srgbClr val="585858"/>
          </a:solidFill>
        </p:spPr>
        <p:txBody>
          <a:bodyPr wrap="square" lIns="0" tIns="0" rIns="0" bIns="0" rtlCol="0"/>
          <a:lstStyle/>
          <a:p/>
        </p:txBody>
      </p:sp>
      <p:sp>
        <p:nvSpPr>
          <p:cNvPr id="253" name="object 253"/>
          <p:cNvSpPr/>
          <p:nvPr/>
        </p:nvSpPr>
        <p:spPr>
          <a:xfrm>
            <a:off x="2478785" y="5118353"/>
            <a:ext cx="47625" cy="36830"/>
          </a:xfrm>
          <a:custGeom>
            <a:avLst/>
            <a:gdLst/>
            <a:ahLst/>
            <a:cxnLst/>
            <a:rect l="l" t="t" r="r" b="b"/>
            <a:pathLst>
              <a:path w="47625" h="36829">
                <a:moveTo>
                  <a:pt x="0" y="36576"/>
                </a:moveTo>
                <a:lnTo>
                  <a:pt x="47243" y="36576"/>
                </a:lnTo>
                <a:lnTo>
                  <a:pt x="47243" y="11176"/>
                </a:lnTo>
                <a:lnTo>
                  <a:pt x="36830" y="11176"/>
                </a:lnTo>
                <a:lnTo>
                  <a:pt x="36830" y="0"/>
                </a:lnTo>
                <a:lnTo>
                  <a:pt x="10413" y="0"/>
                </a:lnTo>
                <a:lnTo>
                  <a:pt x="10413" y="11176"/>
                </a:lnTo>
                <a:lnTo>
                  <a:pt x="0" y="11176"/>
                </a:lnTo>
                <a:lnTo>
                  <a:pt x="0" y="36576"/>
                </a:lnTo>
                <a:close/>
              </a:path>
            </a:pathLst>
          </a:custGeom>
          <a:ln w="3175">
            <a:solidFill>
              <a:srgbClr val="D9D9D9"/>
            </a:solidFill>
          </a:ln>
        </p:spPr>
        <p:txBody>
          <a:bodyPr wrap="square" lIns="0" tIns="0" rIns="0" bIns="0" rtlCol="0"/>
          <a:lstStyle/>
          <a:p/>
        </p:txBody>
      </p:sp>
      <p:sp>
        <p:nvSpPr>
          <p:cNvPr id="254" name="object 254"/>
          <p:cNvSpPr/>
          <p:nvPr/>
        </p:nvSpPr>
        <p:spPr>
          <a:xfrm>
            <a:off x="2605277" y="5122164"/>
            <a:ext cx="86995" cy="0"/>
          </a:xfrm>
          <a:custGeom>
            <a:avLst/>
            <a:gdLst/>
            <a:ahLst/>
            <a:cxnLst/>
            <a:rect l="l" t="t" r="r" b="b"/>
            <a:pathLst>
              <a:path w="86994">
                <a:moveTo>
                  <a:pt x="0" y="0"/>
                </a:moveTo>
                <a:lnTo>
                  <a:pt x="86868" y="0"/>
                </a:lnTo>
              </a:path>
            </a:pathLst>
          </a:custGeom>
          <a:ln w="22860">
            <a:solidFill>
              <a:srgbClr val="585858"/>
            </a:solidFill>
          </a:ln>
        </p:spPr>
        <p:txBody>
          <a:bodyPr wrap="square" lIns="0" tIns="0" rIns="0" bIns="0" rtlCol="0"/>
          <a:lstStyle/>
          <a:p/>
        </p:txBody>
      </p:sp>
      <p:sp>
        <p:nvSpPr>
          <p:cNvPr id="255" name="object 255"/>
          <p:cNvSpPr/>
          <p:nvPr/>
        </p:nvSpPr>
        <p:spPr>
          <a:xfrm>
            <a:off x="2605277" y="5110734"/>
            <a:ext cx="86995" cy="22860"/>
          </a:xfrm>
          <a:custGeom>
            <a:avLst/>
            <a:gdLst/>
            <a:ahLst/>
            <a:cxnLst/>
            <a:rect l="l" t="t" r="r" b="b"/>
            <a:pathLst>
              <a:path w="86994" h="22860">
                <a:moveTo>
                  <a:pt x="86868" y="22860"/>
                </a:moveTo>
                <a:lnTo>
                  <a:pt x="0" y="22860"/>
                </a:lnTo>
                <a:lnTo>
                  <a:pt x="0" y="0"/>
                </a:lnTo>
                <a:lnTo>
                  <a:pt x="86868" y="0"/>
                </a:lnTo>
                <a:lnTo>
                  <a:pt x="86868" y="22860"/>
                </a:lnTo>
                <a:close/>
              </a:path>
            </a:pathLst>
          </a:custGeom>
          <a:ln w="3175">
            <a:solidFill>
              <a:srgbClr val="D9D9D9"/>
            </a:solidFill>
          </a:ln>
        </p:spPr>
        <p:txBody>
          <a:bodyPr wrap="square" lIns="0" tIns="0" rIns="0" bIns="0" rtlCol="0"/>
          <a:lstStyle/>
          <a:p/>
        </p:txBody>
      </p:sp>
      <p:sp>
        <p:nvSpPr>
          <p:cNvPr id="256" name="object 256"/>
          <p:cNvSpPr/>
          <p:nvPr/>
        </p:nvSpPr>
        <p:spPr>
          <a:xfrm>
            <a:off x="2605277" y="5141214"/>
            <a:ext cx="20320" cy="21590"/>
          </a:xfrm>
          <a:custGeom>
            <a:avLst/>
            <a:gdLst/>
            <a:ahLst/>
            <a:cxnLst/>
            <a:rect l="l" t="t" r="r" b="b"/>
            <a:pathLst>
              <a:path w="20319" h="21589">
                <a:moveTo>
                  <a:pt x="19812" y="21336"/>
                </a:moveTo>
                <a:lnTo>
                  <a:pt x="0" y="21336"/>
                </a:lnTo>
                <a:lnTo>
                  <a:pt x="0" y="0"/>
                </a:lnTo>
                <a:lnTo>
                  <a:pt x="19812" y="0"/>
                </a:lnTo>
                <a:lnTo>
                  <a:pt x="19812" y="21336"/>
                </a:lnTo>
                <a:close/>
              </a:path>
            </a:pathLst>
          </a:custGeom>
          <a:solidFill>
            <a:srgbClr val="585858"/>
          </a:solidFill>
        </p:spPr>
        <p:txBody>
          <a:bodyPr wrap="square" lIns="0" tIns="0" rIns="0" bIns="0" rtlCol="0"/>
          <a:lstStyle/>
          <a:p/>
        </p:txBody>
      </p:sp>
      <p:sp>
        <p:nvSpPr>
          <p:cNvPr id="257" name="object 257"/>
          <p:cNvSpPr/>
          <p:nvPr/>
        </p:nvSpPr>
        <p:spPr>
          <a:xfrm>
            <a:off x="2605277" y="5141214"/>
            <a:ext cx="20320" cy="21590"/>
          </a:xfrm>
          <a:custGeom>
            <a:avLst/>
            <a:gdLst/>
            <a:ahLst/>
            <a:cxnLst/>
            <a:rect l="l" t="t" r="r" b="b"/>
            <a:pathLst>
              <a:path w="20319" h="21589">
                <a:moveTo>
                  <a:pt x="19812" y="21336"/>
                </a:moveTo>
                <a:lnTo>
                  <a:pt x="0" y="21336"/>
                </a:lnTo>
                <a:lnTo>
                  <a:pt x="0" y="0"/>
                </a:lnTo>
                <a:lnTo>
                  <a:pt x="19812" y="0"/>
                </a:lnTo>
                <a:lnTo>
                  <a:pt x="19812" y="21336"/>
                </a:lnTo>
                <a:close/>
              </a:path>
            </a:pathLst>
          </a:custGeom>
          <a:ln w="3175">
            <a:solidFill>
              <a:srgbClr val="D9D9D9"/>
            </a:solidFill>
          </a:ln>
        </p:spPr>
        <p:txBody>
          <a:bodyPr wrap="square" lIns="0" tIns="0" rIns="0" bIns="0" rtlCol="0"/>
          <a:lstStyle/>
          <a:p/>
        </p:txBody>
      </p:sp>
      <p:sp>
        <p:nvSpPr>
          <p:cNvPr id="258" name="object 258"/>
          <p:cNvSpPr/>
          <p:nvPr/>
        </p:nvSpPr>
        <p:spPr>
          <a:xfrm>
            <a:off x="2637282" y="5141214"/>
            <a:ext cx="22860" cy="21590"/>
          </a:xfrm>
          <a:custGeom>
            <a:avLst/>
            <a:gdLst/>
            <a:ahLst/>
            <a:cxnLst/>
            <a:rect l="l" t="t" r="r" b="b"/>
            <a:pathLst>
              <a:path w="22860" h="21589">
                <a:moveTo>
                  <a:pt x="22860" y="21336"/>
                </a:moveTo>
                <a:lnTo>
                  <a:pt x="0" y="21336"/>
                </a:lnTo>
                <a:lnTo>
                  <a:pt x="0" y="0"/>
                </a:lnTo>
                <a:lnTo>
                  <a:pt x="22860" y="0"/>
                </a:lnTo>
                <a:lnTo>
                  <a:pt x="22860" y="21336"/>
                </a:lnTo>
                <a:close/>
              </a:path>
            </a:pathLst>
          </a:custGeom>
          <a:solidFill>
            <a:srgbClr val="585858"/>
          </a:solidFill>
        </p:spPr>
        <p:txBody>
          <a:bodyPr wrap="square" lIns="0" tIns="0" rIns="0" bIns="0" rtlCol="0"/>
          <a:lstStyle/>
          <a:p/>
        </p:txBody>
      </p:sp>
      <p:sp>
        <p:nvSpPr>
          <p:cNvPr id="259" name="object 259"/>
          <p:cNvSpPr/>
          <p:nvPr/>
        </p:nvSpPr>
        <p:spPr>
          <a:xfrm>
            <a:off x="2637282" y="5141214"/>
            <a:ext cx="22860" cy="21590"/>
          </a:xfrm>
          <a:custGeom>
            <a:avLst/>
            <a:gdLst/>
            <a:ahLst/>
            <a:cxnLst/>
            <a:rect l="l" t="t" r="r" b="b"/>
            <a:pathLst>
              <a:path w="22860" h="21589">
                <a:moveTo>
                  <a:pt x="22860" y="21336"/>
                </a:moveTo>
                <a:lnTo>
                  <a:pt x="0" y="21336"/>
                </a:lnTo>
                <a:lnTo>
                  <a:pt x="0" y="0"/>
                </a:lnTo>
                <a:lnTo>
                  <a:pt x="22860" y="0"/>
                </a:lnTo>
                <a:lnTo>
                  <a:pt x="22860" y="21336"/>
                </a:lnTo>
                <a:close/>
              </a:path>
            </a:pathLst>
          </a:custGeom>
          <a:ln w="3175">
            <a:solidFill>
              <a:srgbClr val="D9D9D9"/>
            </a:solidFill>
          </a:ln>
        </p:spPr>
        <p:txBody>
          <a:bodyPr wrap="square" lIns="0" tIns="0" rIns="0" bIns="0" rtlCol="0"/>
          <a:lstStyle/>
          <a:p/>
        </p:txBody>
      </p:sp>
      <p:sp>
        <p:nvSpPr>
          <p:cNvPr id="260" name="object 260"/>
          <p:cNvSpPr/>
          <p:nvPr/>
        </p:nvSpPr>
        <p:spPr>
          <a:xfrm>
            <a:off x="2672333" y="5141214"/>
            <a:ext cx="20320" cy="21590"/>
          </a:xfrm>
          <a:custGeom>
            <a:avLst/>
            <a:gdLst/>
            <a:ahLst/>
            <a:cxnLst/>
            <a:rect l="l" t="t" r="r" b="b"/>
            <a:pathLst>
              <a:path w="20319" h="21589">
                <a:moveTo>
                  <a:pt x="19812" y="21336"/>
                </a:moveTo>
                <a:lnTo>
                  <a:pt x="0" y="21336"/>
                </a:lnTo>
                <a:lnTo>
                  <a:pt x="0" y="0"/>
                </a:lnTo>
                <a:lnTo>
                  <a:pt x="19812" y="0"/>
                </a:lnTo>
                <a:lnTo>
                  <a:pt x="19812" y="21336"/>
                </a:lnTo>
                <a:close/>
              </a:path>
            </a:pathLst>
          </a:custGeom>
          <a:solidFill>
            <a:srgbClr val="585858"/>
          </a:solidFill>
        </p:spPr>
        <p:txBody>
          <a:bodyPr wrap="square" lIns="0" tIns="0" rIns="0" bIns="0" rtlCol="0"/>
          <a:lstStyle/>
          <a:p/>
        </p:txBody>
      </p:sp>
      <p:sp>
        <p:nvSpPr>
          <p:cNvPr id="261" name="object 261"/>
          <p:cNvSpPr/>
          <p:nvPr/>
        </p:nvSpPr>
        <p:spPr>
          <a:xfrm>
            <a:off x="2672333" y="5141214"/>
            <a:ext cx="20320" cy="21590"/>
          </a:xfrm>
          <a:custGeom>
            <a:avLst/>
            <a:gdLst/>
            <a:ahLst/>
            <a:cxnLst/>
            <a:rect l="l" t="t" r="r" b="b"/>
            <a:pathLst>
              <a:path w="20319" h="21589">
                <a:moveTo>
                  <a:pt x="19812" y="21336"/>
                </a:moveTo>
                <a:lnTo>
                  <a:pt x="0" y="21336"/>
                </a:lnTo>
                <a:lnTo>
                  <a:pt x="0" y="0"/>
                </a:lnTo>
                <a:lnTo>
                  <a:pt x="19812" y="0"/>
                </a:lnTo>
                <a:lnTo>
                  <a:pt x="19812" y="21336"/>
                </a:lnTo>
                <a:close/>
              </a:path>
            </a:pathLst>
          </a:custGeom>
          <a:ln w="3175">
            <a:solidFill>
              <a:srgbClr val="D9D9D9"/>
            </a:solidFill>
          </a:ln>
        </p:spPr>
        <p:txBody>
          <a:bodyPr wrap="square" lIns="0" tIns="0" rIns="0" bIns="0" rtlCol="0"/>
          <a:lstStyle/>
          <a:p/>
        </p:txBody>
      </p:sp>
      <p:sp>
        <p:nvSpPr>
          <p:cNvPr id="262" name="object 262"/>
          <p:cNvSpPr/>
          <p:nvPr/>
        </p:nvSpPr>
        <p:spPr>
          <a:xfrm>
            <a:off x="3701034" y="5168646"/>
            <a:ext cx="53340" cy="58419"/>
          </a:xfrm>
          <a:custGeom>
            <a:avLst/>
            <a:gdLst/>
            <a:ahLst/>
            <a:cxnLst/>
            <a:rect l="l" t="t" r="r" b="b"/>
            <a:pathLst>
              <a:path w="53339" h="58420">
                <a:moveTo>
                  <a:pt x="26415" y="0"/>
                </a:moveTo>
                <a:lnTo>
                  <a:pt x="16180" y="2270"/>
                </a:lnTo>
                <a:lnTo>
                  <a:pt x="7778" y="8445"/>
                </a:lnTo>
                <a:lnTo>
                  <a:pt x="2091" y="17573"/>
                </a:lnTo>
                <a:lnTo>
                  <a:pt x="0" y="28701"/>
                </a:lnTo>
                <a:lnTo>
                  <a:pt x="2091" y="39963"/>
                </a:lnTo>
                <a:lnTo>
                  <a:pt x="7778" y="49260"/>
                </a:lnTo>
                <a:lnTo>
                  <a:pt x="16180" y="55580"/>
                </a:lnTo>
                <a:lnTo>
                  <a:pt x="26415" y="57911"/>
                </a:lnTo>
                <a:lnTo>
                  <a:pt x="36945" y="55580"/>
                </a:lnTo>
                <a:lnTo>
                  <a:pt x="45497" y="49260"/>
                </a:lnTo>
                <a:lnTo>
                  <a:pt x="51240" y="39963"/>
                </a:lnTo>
                <a:lnTo>
                  <a:pt x="53339" y="28701"/>
                </a:lnTo>
                <a:lnTo>
                  <a:pt x="51240" y="17573"/>
                </a:lnTo>
                <a:lnTo>
                  <a:pt x="45497" y="8445"/>
                </a:lnTo>
                <a:lnTo>
                  <a:pt x="36945" y="2270"/>
                </a:lnTo>
                <a:lnTo>
                  <a:pt x="26415" y="0"/>
                </a:lnTo>
                <a:close/>
              </a:path>
            </a:pathLst>
          </a:custGeom>
          <a:solidFill>
            <a:srgbClr val="585858"/>
          </a:solidFill>
        </p:spPr>
        <p:txBody>
          <a:bodyPr wrap="square" lIns="0" tIns="0" rIns="0" bIns="0" rtlCol="0"/>
          <a:lstStyle/>
          <a:p/>
        </p:txBody>
      </p:sp>
      <p:sp>
        <p:nvSpPr>
          <p:cNvPr id="263" name="object 263"/>
          <p:cNvSpPr/>
          <p:nvPr/>
        </p:nvSpPr>
        <p:spPr>
          <a:xfrm>
            <a:off x="3701034" y="5168646"/>
            <a:ext cx="53340" cy="58419"/>
          </a:xfrm>
          <a:custGeom>
            <a:avLst/>
            <a:gdLst/>
            <a:ahLst/>
            <a:cxnLst/>
            <a:rect l="l" t="t" r="r" b="b"/>
            <a:pathLst>
              <a:path w="53339" h="58420">
                <a:moveTo>
                  <a:pt x="26415" y="57911"/>
                </a:moveTo>
                <a:lnTo>
                  <a:pt x="16180" y="55580"/>
                </a:lnTo>
                <a:lnTo>
                  <a:pt x="7778" y="49260"/>
                </a:lnTo>
                <a:lnTo>
                  <a:pt x="2091" y="39963"/>
                </a:lnTo>
                <a:lnTo>
                  <a:pt x="0" y="28701"/>
                </a:lnTo>
                <a:lnTo>
                  <a:pt x="2091" y="17573"/>
                </a:lnTo>
                <a:lnTo>
                  <a:pt x="7778" y="8445"/>
                </a:lnTo>
                <a:lnTo>
                  <a:pt x="16180" y="2270"/>
                </a:lnTo>
                <a:lnTo>
                  <a:pt x="26415" y="0"/>
                </a:lnTo>
                <a:lnTo>
                  <a:pt x="36945" y="2270"/>
                </a:lnTo>
                <a:lnTo>
                  <a:pt x="45497" y="8445"/>
                </a:lnTo>
                <a:lnTo>
                  <a:pt x="51240" y="17573"/>
                </a:lnTo>
                <a:lnTo>
                  <a:pt x="53339" y="28701"/>
                </a:lnTo>
                <a:lnTo>
                  <a:pt x="51240" y="39963"/>
                </a:lnTo>
                <a:lnTo>
                  <a:pt x="45497" y="49260"/>
                </a:lnTo>
                <a:lnTo>
                  <a:pt x="36945" y="55580"/>
                </a:lnTo>
                <a:lnTo>
                  <a:pt x="26415" y="57911"/>
                </a:lnTo>
                <a:close/>
              </a:path>
            </a:pathLst>
          </a:custGeom>
          <a:ln w="3175">
            <a:solidFill>
              <a:srgbClr val="D9D9D9"/>
            </a:solidFill>
          </a:ln>
        </p:spPr>
        <p:txBody>
          <a:bodyPr wrap="square" lIns="0" tIns="0" rIns="0" bIns="0" rtlCol="0"/>
          <a:lstStyle/>
          <a:p/>
        </p:txBody>
      </p:sp>
      <p:sp>
        <p:nvSpPr>
          <p:cNvPr id="264" name="object 264"/>
          <p:cNvSpPr/>
          <p:nvPr/>
        </p:nvSpPr>
        <p:spPr>
          <a:xfrm>
            <a:off x="3783329" y="5168646"/>
            <a:ext cx="53340" cy="58419"/>
          </a:xfrm>
          <a:custGeom>
            <a:avLst/>
            <a:gdLst/>
            <a:ahLst/>
            <a:cxnLst/>
            <a:rect l="l" t="t" r="r" b="b"/>
            <a:pathLst>
              <a:path w="53339" h="58420">
                <a:moveTo>
                  <a:pt x="26416" y="0"/>
                </a:moveTo>
                <a:lnTo>
                  <a:pt x="16180" y="2270"/>
                </a:lnTo>
                <a:lnTo>
                  <a:pt x="7778" y="8445"/>
                </a:lnTo>
                <a:lnTo>
                  <a:pt x="2091" y="17573"/>
                </a:lnTo>
                <a:lnTo>
                  <a:pt x="0" y="28701"/>
                </a:lnTo>
                <a:lnTo>
                  <a:pt x="2091" y="39963"/>
                </a:lnTo>
                <a:lnTo>
                  <a:pt x="7778" y="49260"/>
                </a:lnTo>
                <a:lnTo>
                  <a:pt x="16180" y="55580"/>
                </a:lnTo>
                <a:lnTo>
                  <a:pt x="26416" y="57911"/>
                </a:lnTo>
                <a:lnTo>
                  <a:pt x="36784" y="55580"/>
                </a:lnTo>
                <a:lnTo>
                  <a:pt x="45354" y="49260"/>
                </a:lnTo>
                <a:lnTo>
                  <a:pt x="51186" y="39963"/>
                </a:lnTo>
                <a:lnTo>
                  <a:pt x="53340" y="28701"/>
                </a:lnTo>
                <a:lnTo>
                  <a:pt x="51186" y="17573"/>
                </a:lnTo>
                <a:lnTo>
                  <a:pt x="45354" y="8445"/>
                </a:lnTo>
                <a:lnTo>
                  <a:pt x="36784" y="2270"/>
                </a:lnTo>
                <a:lnTo>
                  <a:pt x="26416" y="0"/>
                </a:lnTo>
                <a:close/>
              </a:path>
            </a:pathLst>
          </a:custGeom>
          <a:solidFill>
            <a:srgbClr val="585858"/>
          </a:solidFill>
        </p:spPr>
        <p:txBody>
          <a:bodyPr wrap="square" lIns="0" tIns="0" rIns="0" bIns="0" rtlCol="0"/>
          <a:lstStyle/>
          <a:p/>
        </p:txBody>
      </p:sp>
      <p:sp>
        <p:nvSpPr>
          <p:cNvPr id="265" name="object 265"/>
          <p:cNvSpPr/>
          <p:nvPr/>
        </p:nvSpPr>
        <p:spPr>
          <a:xfrm>
            <a:off x="3783329" y="5168646"/>
            <a:ext cx="53340" cy="58419"/>
          </a:xfrm>
          <a:custGeom>
            <a:avLst/>
            <a:gdLst/>
            <a:ahLst/>
            <a:cxnLst/>
            <a:rect l="l" t="t" r="r" b="b"/>
            <a:pathLst>
              <a:path w="53339" h="58420">
                <a:moveTo>
                  <a:pt x="26416" y="57911"/>
                </a:moveTo>
                <a:lnTo>
                  <a:pt x="16180" y="55580"/>
                </a:lnTo>
                <a:lnTo>
                  <a:pt x="7778" y="49260"/>
                </a:lnTo>
                <a:lnTo>
                  <a:pt x="2091" y="39963"/>
                </a:lnTo>
                <a:lnTo>
                  <a:pt x="0" y="28701"/>
                </a:lnTo>
                <a:lnTo>
                  <a:pt x="2091" y="17573"/>
                </a:lnTo>
                <a:lnTo>
                  <a:pt x="7778" y="8445"/>
                </a:lnTo>
                <a:lnTo>
                  <a:pt x="16180" y="2270"/>
                </a:lnTo>
                <a:lnTo>
                  <a:pt x="26416" y="0"/>
                </a:lnTo>
                <a:lnTo>
                  <a:pt x="36784" y="2270"/>
                </a:lnTo>
                <a:lnTo>
                  <a:pt x="45354" y="8445"/>
                </a:lnTo>
                <a:lnTo>
                  <a:pt x="51186" y="17573"/>
                </a:lnTo>
                <a:lnTo>
                  <a:pt x="53340" y="28701"/>
                </a:lnTo>
                <a:lnTo>
                  <a:pt x="51186" y="39963"/>
                </a:lnTo>
                <a:lnTo>
                  <a:pt x="45354" y="49260"/>
                </a:lnTo>
                <a:lnTo>
                  <a:pt x="36784" y="55580"/>
                </a:lnTo>
                <a:lnTo>
                  <a:pt x="26416" y="57911"/>
                </a:lnTo>
                <a:close/>
              </a:path>
            </a:pathLst>
          </a:custGeom>
          <a:ln w="3175">
            <a:solidFill>
              <a:srgbClr val="D9D9D9"/>
            </a:solidFill>
          </a:ln>
        </p:spPr>
        <p:txBody>
          <a:bodyPr wrap="square" lIns="0" tIns="0" rIns="0" bIns="0" rtlCol="0"/>
          <a:lstStyle/>
          <a:p/>
        </p:txBody>
      </p:sp>
      <p:sp>
        <p:nvSpPr>
          <p:cNvPr id="266" name="object 266"/>
          <p:cNvSpPr/>
          <p:nvPr/>
        </p:nvSpPr>
        <p:spPr>
          <a:xfrm>
            <a:off x="3286505" y="4508753"/>
            <a:ext cx="608330" cy="142240"/>
          </a:xfrm>
          <a:custGeom>
            <a:avLst/>
            <a:gdLst/>
            <a:ahLst/>
            <a:cxnLst/>
            <a:rect l="l" t="t" r="r" b="b"/>
            <a:pathLst>
              <a:path w="608329" h="142239">
                <a:moveTo>
                  <a:pt x="569722" y="0"/>
                </a:moveTo>
                <a:lnTo>
                  <a:pt x="38354" y="0"/>
                </a:lnTo>
                <a:lnTo>
                  <a:pt x="23467" y="3317"/>
                </a:lnTo>
                <a:lnTo>
                  <a:pt x="11271" y="12350"/>
                </a:lnTo>
                <a:lnTo>
                  <a:pt x="3028" y="25717"/>
                </a:lnTo>
                <a:lnTo>
                  <a:pt x="0" y="42037"/>
                </a:lnTo>
                <a:lnTo>
                  <a:pt x="0" y="99695"/>
                </a:lnTo>
                <a:lnTo>
                  <a:pt x="3028" y="116014"/>
                </a:lnTo>
                <a:lnTo>
                  <a:pt x="11271" y="129381"/>
                </a:lnTo>
                <a:lnTo>
                  <a:pt x="23467" y="138414"/>
                </a:lnTo>
                <a:lnTo>
                  <a:pt x="38354" y="141732"/>
                </a:lnTo>
                <a:lnTo>
                  <a:pt x="482981" y="141732"/>
                </a:lnTo>
                <a:lnTo>
                  <a:pt x="488696" y="135382"/>
                </a:lnTo>
                <a:lnTo>
                  <a:pt x="488696" y="119888"/>
                </a:lnTo>
                <a:lnTo>
                  <a:pt x="482981" y="113538"/>
                </a:lnTo>
                <a:lnTo>
                  <a:pt x="31496" y="113538"/>
                </a:lnTo>
                <a:lnTo>
                  <a:pt x="25781" y="107188"/>
                </a:lnTo>
                <a:lnTo>
                  <a:pt x="25781" y="34544"/>
                </a:lnTo>
                <a:lnTo>
                  <a:pt x="31496" y="28194"/>
                </a:lnTo>
                <a:lnTo>
                  <a:pt x="605507" y="28194"/>
                </a:lnTo>
                <a:lnTo>
                  <a:pt x="605047" y="25717"/>
                </a:lnTo>
                <a:lnTo>
                  <a:pt x="596804" y="12350"/>
                </a:lnTo>
                <a:lnTo>
                  <a:pt x="584608" y="3317"/>
                </a:lnTo>
                <a:lnTo>
                  <a:pt x="569722" y="0"/>
                </a:lnTo>
                <a:close/>
              </a:path>
              <a:path w="608329" h="142239">
                <a:moveTo>
                  <a:pt x="605507" y="28194"/>
                </a:moveTo>
                <a:lnTo>
                  <a:pt x="576580" y="28194"/>
                </a:lnTo>
                <a:lnTo>
                  <a:pt x="582295" y="34544"/>
                </a:lnTo>
                <a:lnTo>
                  <a:pt x="582295" y="107188"/>
                </a:lnTo>
                <a:lnTo>
                  <a:pt x="576580" y="113538"/>
                </a:lnTo>
                <a:lnTo>
                  <a:pt x="519811" y="113538"/>
                </a:lnTo>
                <a:lnTo>
                  <a:pt x="513969" y="119888"/>
                </a:lnTo>
                <a:lnTo>
                  <a:pt x="513969" y="135382"/>
                </a:lnTo>
                <a:lnTo>
                  <a:pt x="519811" y="141732"/>
                </a:lnTo>
                <a:lnTo>
                  <a:pt x="569722" y="141732"/>
                </a:lnTo>
                <a:lnTo>
                  <a:pt x="584608" y="138414"/>
                </a:lnTo>
                <a:lnTo>
                  <a:pt x="596804" y="129381"/>
                </a:lnTo>
                <a:lnTo>
                  <a:pt x="605047" y="116014"/>
                </a:lnTo>
                <a:lnTo>
                  <a:pt x="608076" y="99695"/>
                </a:lnTo>
                <a:lnTo>
                  <a:pt x="608076" y="42037"/>
                </a:lnTo>
                <a:lnTo>
                  <a:pt x="605507" y="28194"/>
                </a:lnTo>
                <a:close/>
              </a:path>
            </a:pathLst>
          </a:custGeom>
          <a:solidFill>
            <a:srgbClr val="585858"/>
          </a:solidFill>
        </p:spPr>
        <p:txBody>
          <a:bodyPr wrap="square" lIns="0" tIns="0" rIns="0" bIns="0" rtlCol="0"/>
          <a:lstStyle/>
          <a:p/>
        </p:txBody>
      </p:sp>
      <p:sp>
        <p:nvSpPr>
          <p:cNvPr id="267" name="object 267"/>
          <p:cNvSpPr/>
          <p:nvPr/>
        </p:nvSpPr>
        <p:spPr>
          <a:xfrm>
            <a:off x="3286505" y="4508753"/>
            <a:ext cx="608330" cy="142240"/>
          </a:xfrm>
          <a:custGeom>
            <a:avLst/>
            <a:gdLst/>
            <a:ahLst/>
            <a:cxnLst/>
            <a:rect l="l" t="t" r="r" b="b"/>
            <a:pathLst>
              <a:path w="608329" h="142239">
                <a:moveTo>
                  <a:pt x="569722" y="141732"/>
                </a:moveTo>
                <a:lnTo>
                  <a:pt x="527050" y="141732"/>
                </a:lnTo>
                <a:lnTo>
                  <a:pt x="519811" y="141732"/>
                </a:lnTo>
                <a:lnTo>
                  <a:pt x="513969" y="135382"/>
                </a:lnTo>
                <a:lnTo>
                  <a:pt x="513969" y="127889"/>
                </a:lnTo>
                <a:lnTo>
                  <a:pt x="513969" y="119888"/>
                </a:lnTo>
                <a:lnTo>
                  <a:pt x="519811" y="113538"/>
                </a:lnTo>
                <a:lnTo>
                  <a:pt x="527050" y="113538"/>
                </a:lnTo>
                <a:lnTo>
                  <a:pt x="569722" y="113538"/>
                </a:lnTo>
                <a:lnTo>
                  <a:pt x="576580" y="113538"/>
                </a:lnTo>
                <a:lnTo>
                  <a:pt x="582295" y="107188"/>
                </a:lnTo>
                <a:lnTo>
                  <a:pt x="582295" y="99695"/>
                </a:lnTo>
                <a:lnTo>
                  <a:pt x="582295" y="42037"/>
                </a:lnTo>
                <a:lnTo>
                  <a:pt x="582295" y="34544"/>
                </a:lnTo>
                <a:lnTo>
                  <a:pt x="576580" y="28194"/>
                </a:lnTo>
                <a:lnTo>
                  <a:pt x="569722" y="28194"/>
                </a:lnTo>
                <a:lnTo>
                  <a:pt x="38354" y="28194"/>
                </a:lnTo>
                <a:lnTo>
                  <a:pt x="31496" y="28194"/>
                </a:lnTo>
                <a:lnTo>
                  <a:pt x="25781" y="34544"/>
                </a:lnTo>
                <a:lnTo>
                  <a:pt x="25781" y="42037"/>
                </a:lnTo>
                <a:lnTo>
                  <a:pt x="25781" y="99695"/>
                </a:lnTo>
                <a:lnTo>
                  <a:pt x="25781" y="107188"/>
                </a:lnTo>
                <a:lnTo>
                  <a:pt x="31496" y="113538"/>
                </a:lnTo>
                <a:lnTo>
                  <a:pt x="38354" y="113538"/>
                </a:lnTo>
                <a:lnTo>
                  <a:pt x="475615" y="113538"/>
                </a:lnTo>
                <a:lnTo>
                  <a:pt x="482981" y="113538"/>
                </a:lnTo>
                <a:lnTo>
                  <a:pt x="488696" y="119888"/>
                </a:lnTo>
                <a:lnTo>
                  <a:pt x="488696" y="127889"/>
                </a:lnTo>
                <a:lnTo>
                  <a:pt x="488696" y="135382"/>
                </a:lnTo>
                <a:lnTo>
                  <a:pt x="482981" y="141732"/>
                </a:lnTo>
                <a:lnTo>
                  <a:pt x="475615" y="141732"/>
                </a:lnTo>
                <a:lnTo>
                  <a:pt x="38354" y="141732"/>
                </a:lnTo>
                <a:lnTo>
                  <a:pt x="23467" y="138414"/>
                </a:lnTo>
                <a:lnTo>
                  <a:pt x="11271" y="129381"/>
                </a:lnTo>
                <a:lnTo>
                  <a:pt x="3028" y="116014"/>
                </a:lnTo>
                <a:lnTo>
                  <a:pt x="0" y="99695"/>
                </a:lnTo>
                <a:lnTo>
                  <a:pt x="0" y="42037"/>
                </a:lnTo>
                <a:lnTo>
                  <a:pt x="3028" y="25717"/>
                </a:lnTo>
                <a:lnTo>
                  <a:pt x="11271" y="12350"/>
                </a:lnTo>
                <a:lnTo>
                  <a:pt x="23467" y="3317"/>
                </a:lnTo>
                <a:lnTo>
                  <a:pt x="38354" y="0"/>
                </a:lnTo>
                <a:lnTo>
                  <a:pt x="569722" y="0"/>
                </a:lnTo>
                <a:lnTo>
                  <a:pt x="584608" y="3317"/>
                </a:lnTo>
                <a:lnTo>
                  <a:pt x="596804" y="12350"/>
                </a:lnTo>
                <a:lnTo>
                  <a:pt x="605047" y="25717"/>
                </a:lnTo>
                <a:lnTo>
                  <a:pt x="608076" y="42037"/>
                </a:lnTo>
                <a:lnTo>
                  <a:pt x="608076" y="99695"/>
                </a:lnTo>
                <a:lnTo>
                  <a:pt x="605047" y="116014"/>
                </a:lnTo>
                <a:lnTo>
                  <a:pt x="596804" y="129381"/>
                </a:lnTo>
                <a:lnTo>
                  <a:pt x="584608" y="138414"/>
                </a:lnTo>
                <a:lnTo>
                  <a:pt x="569722" y="141732"/>
                </a:lnTo>
                <a:close/>
              </a:path>
            </a:pathLst>
          </a:custGeom>
          <a:ln w="3175">
            <a:solidFill>
              <a:srgbClr val="D9D9D9"/>
            </a:solidFill>
          </a:ln>
        </p:spPr>
        <p:txBody>
          <a:bodyPr wrap="square" lIns="0" tIns="0" rIns="0" bIns="0" rtlCol="0"/>
          <a:lstStyle/>
          <a:p/>
        </p:txBody>
      </p:sp>
      <p:sp>
        <p:nvSpPr>
          <p:cNvPr id="268" name="object 268"/>
          <p:cNvSpPr/>
          <p:nvPr/>
        </p:nvSpPr>
        <p:spPr>
          <a:xfrm>
            <a:off x="3348990" y="4557521"/>
            <a:ext cx="44450" cy="36830"/>
          </a:xfrm>
          <a:custGeom>
            <a:avLst/>
            <a:gdLst/>
            <a:ahLst/>
            <a:cxnLst/>
            <a:rect l="l" t="t" r="r" b="b"/>
            <a:pathLst>
              <a:path w="44450" h="36829">
                <a:moveTo>
                  <a:pt x="44196" y="11683"/>
                </a:moveTo>
                <a:lnTo>
                  <a:pt x="0" y="11683"/>
                </a:lnTo>
                <a:lnTo>
                  <a:pt x="0" y="36575"/>
                </a:lnTo>
                <a:lnTo>
                  <a:pt x="44196" y="36575"/>
                </a:lnTo>
                <a:lnTo>
                  <a:pt x="44196" y="11683"/>
                </a:lnTo>
                <a:close/>
              </a:path>
              <a:path w="44450" h="36829">
                <a:moveTo>
                  <a:pt x="34544" y="0"/>
                </a:moveTo>
                <a:lnTo>
                  <a:pt x="10033" y="0"/>
                </a:lnTo>
                <a:lnTo>
                  <a:pt x="10033" y="11683"/>
                </a:lnTo>
                <a:lnTo>
                  <a:pt x="34544" y="11683"/>
                </a:lnTo>
                <a:lnTo>
                  <a:pt x="34544" y="0"/>
                </a:lnTo>
                <a:close/>
              </a:path>
            </a:pathLst>
          </a:custGeom>
          <a:solidFill>
            <a:srgbClr val="585858"/>
          </a:solidFill>
        </p:spPr>
        <p:txBody>
          <a:bodyPr wrap="square" lIns="0" tIns="0" rIns="0" bIns="0" rtlCol="0"/>
          <a:lstStyle/>
          <a:p/>
        </p:txBody>
      </p:sp>
      <p:sp>
        <p:nvSpPr>
          <p:cNvPr id="269" name="object 269"/>
          <p:cNvSpPr/>
          <p:nvPr/>
        </p:nvSpPr>
        <p:spPr>
          <a:xfrm>
            <a:off x="3348990" y="4557521"/>
            <a:ext cx="44450" cy="36830"/>
          </a:xfrm>
          <a:custGeom>
            <a:avLst/>
            <a:gdLst/>
            <a:ahLst/>
            <a:cxnLst/>
            <a:rect l="l" t="t" r="r" b="b"/>
            <a:pathLst>
              <a:path w="44450" h="36829">
                <a:moveTo>
                  <a:pt x="0" y="36575"/>
                </a:moveTo>
                <a:lnTo>
                  <a:pt x="44196" y="36575"/>
                </a:lnTo>
                <a:lnTo>
                  <a:pt x="44196" y="11683"/>
                </a:lnTo>
                <a:lnTo>
                  <a:pt x="34544" y="11683"/>
                </a:lnTo>
                <a:lnTo>
                  <a:pt x="34544" y="0"/>
                </a:lnTo>
                <a:lnTo>
                  <a:pt x="10033" y="0"/>
                </a:lnTo>
                <a:lnTo>
                  <a:pt x="10033" y="11683"/>
                </a:lnTo>
                <a:lnTo>
                  <a:pt x="0" y="11683"/>
                </a:lnTo>
                <a:lnTo>
                  <a:pt x="0" y="36575"/>
                </a:lnTo>
                <a:close/>
              </a:path>
            </a:pathLst>
          </a:custGeom>
          <a:ln w="3175">
            <a:solidFill>
              <a:srgbClr val="D9D9D9"/>
            </a:solidFill>
          </a:ln>
        </p:spPr>
        <p:txBody>
          <a:bodyPr wrap="square" lIns="0" tIns="0" rIns="0" bIns="0" rtlCol="0"/>
          <a:lstStyle/>
          <a:p/>
        </p:txBody>
      </p:sp>
      <p:sp>
        <p:nvSpPr>
          <p:cNvPr id="270" name="object 270"/>
          <p:cNvSpPr/>
          <p:nvPr/>
        </p:nvSpPr>
        <p:spPr>
          <a:xfrm>
            <a:off x="3414521" y="4557521"/>
            <a:ext cx="44450" cy="36830"/>
          </a:xfrm>
          <a:custGeom>
            <a:avLst/>
            <a:gdLst/>
            <a:ahLst/>
            <a:cxnLst/>
            <a:rect l="l" t="t" r="r" b="b"/>
            <a:pathLst>
              <a:path w="44450" h="36829">
                <a:moveTo>
                  <a:pt x="44195" y="11683"/>
                </a:moveTo>
                <a:lnTo>
                  <a:pt x="0" y="11683"/>
                </a:lnTo>
                <a:lnTo>
                  <a:pt x="0" y="36575"/>
                </a:lnTo>
                <a:lnTo>
                  <a:pt x="44195" y="36575"/>
                </a:lnTo>
                <a:lnTo>
                  <a:pt x="44195" y="11683"/>
                </a:lnTo>
                <a:close/>
              </a:path>
              <a:path w="44450" h="36829">
                <a:moveTo>
                  <a:pt x="34162" y="0"/>
                </a:moveTo>
                <a:lnTo>
                  <a:pt x="9651" y="0"/>
                </a:lnTo>
                <a:lnTo>
                  <a:pt x="9651" y="11683"/>
                </a:lnTo>
                <a:lnTo>
                  <a:pt x="34162" y="11683"/>
                </a:lnTo>
                <a:lnTo>
                  <a:pt x="34162" y="0"/>
                </a:lnTo>
                <a:close/>
              </a:path>
            </a:pathLst>
          </a:custGeom>
          <a:solidFill>
            <a:srgbClr val="585858"/>
          </a:solidFill>
        </p:spPr>
        <p:txBody>
          <a:bodyPr wrap="square" lIns="0" tIns="0" rIns="0" bIns="0" rtlCol="0"/>
          <a:lstStyle/>
          <a:p/>
        </p:txBody>
      </p:sp>
      <p:sp>
        <p:nvSpPr>
          <p:cNvPr id="271" name="object 271"/>
          <p:cNvSpPr/>
          <p:nvPr/>
        </p:nvSpPr>
        <p:spPr>
          <a:xfrm>
            <a:off x="3414521" y="4557521"/>
            <a:ext cx="44450" cy="36830"/>
          </a:xfrm>
          <a:custGeom>
            <a:avLst/>
            <a:gdLst/>
            <a:ahLst/>
            <a:cxnLst/>
            <a:rect l="l" t="t" r="r" b="b"/>
            <a:pathLst>
              <a:path w="44450" h="36829">
                <a:moveTo>
                  <a:pt x="0" y="36575"/>
                </a:moveTo>
                <a:lnTo>
                  <a:pt x="44195" y="36575"/>
                </a:lnTo>
                <a:lnTo>
                  <a:pt x="44195" y="11683"/>
                </a:lnTo>
                <a:lnTo>
                  <a:pt x="34162" y="11683"/>
                </a:lnTo>
                <a:lnTo>
                  <a:pt x="34162" y="0"/>
                </a:lnTo>
                <a:lnTo>
                  <a:pt x="9651" y="0"/>
                </a:lnTo>
                <a:lnTo>
                  <a:pt x="9651" y="11683"/>
                </a:lnTo>
                <a:lnTo>
                  <a:pt x="0" y="11683"/>
                </a:lnTo>
                <a:lnTo>
                  <a:pt x="0" y="36575"/>
                </a:lnTo>
                <a:close/>
              </a:path>
            </a:pathLst>
          </a:custGeom>
          <a:ln w="3175">
            <a:solidFill>
              <a:srgbClr val="D9D9D9"/>
            </a:solidFill>
          </a:ln>
        </p:spPr>
        <p:txBody>
          <a:bodyPr wrap="square" lIns="0" tIns="0" rIns="0" bIns="0" rtlCol="0"/>
          <a:lstStyle/>
          <a:p/>
        </p:txBody>
      </p:sp>
      <p:sp>
        <p:nvSpPr>
          <p:cNvPr id="272" name="object 272"/>
          <p:cNvSpPr/>
          <p:nvPr/>
        </p:nvSpPr>
        <p:spPr>
          <a:xfrm>
            <a:off x="3480053" y="4557521"/>
            <a:ext cx="44450" cy="36830"/>
          </a:xfrm>
          <a:custGeom>
            <a:avLst/>
            <a:gdLst/>
            <a:ahLst/>
            <a:cxnLst/>
            <a:rect l="l" t="t" r="r" b="b"/>
            <a:pathLst>
              <a:path w="44450" h="36829">
                <a:moveTo>
                  <a:pt x="44196" y="11683"/>
                </a:moveTo>
                <a:lnTo>
                  <a:pt x="0" y="11683"/>
                </a:lnTo>
                <a:lnTo>
                  <a:pt x="0" y="36575"/>
                </a:lnTo>
                <a:lnTo>
                  <a:pt x="44196" y="36575"/>
                </a:lnTo>
                <a:lnTo>
                  <a:pt x="44196" y="11683"/>
                </a:lnTo>
                <a:close/>
              </a:path>
              <a:path w="44450" h="36829">
                <a:moveTo>
                  <a:pt x="34544" y="0"/>
                </a:moveTo>
                <a:lnTo>
                  <a:pt x="9651" y="0"/>
                </a:lnTo>
                <a:lnTo>
                  <a:pt x="9651" y="11683"/>
                </a:lnTo>
                <a:lnTo>
                  <a:pt x="34544" y="11683"/>
                </a:lnTo>
                <a:lnTo>
                  <a:pt x="34544" y="0"/>
                </a:lnTo>
                <a:close/>
              </a:path>
            </a:pathLst>
          </a:custGeom>
          <a:solidFill>
            <a:srgbClr val="585858"/>
          </a:solidFill>
        </p:spPr>
        <p:txBody>
          <a:bodyPr wrap="square" lIns="0" tIns="0" rIns="0" bIns="0" rtlCol="0"/>
          <a:lstStyle/>
          <a:p/>
        </p:txBody>
      </p:sp>
      <p:sp>
        <p:nvSpPr>
          <p:cNvPr id="273" name="object 273"/>
          <p:cNvSpPr/>
          <p:nvPr/>
        </p:nvSpPr>
        <p:spPr>
          <a:xfrm>
            <a:off x="3480053" y="4557521"/>
            <a:ext cx="44450" cy="36830"/>
          </a:xfrm>
          <a:custGeom>
            <a:avLst/>
            <a:gdLst/>
            <a:ahLst/>
            <a:cxnLst/>
            <a:rect l="l" t="t" r="r" b="b"/>
            <a:pathLst>
              <a:path w="44450" h="36829">
                <a:moveTo>
                  <a:pt x="0" y="36575"/>
                </a:moveTo>
                <a:lnTo>
                  <a:pt x="44196" y="36575"/>
                </a:lnTo>
                <a:lnTo>
                  <a:pt x="44196" y="11683"/>
                </a:lnTo>
                <a:lnTo>
                  <a:pt x="34544" y="11683"/>
                </a:lnTo>
                <a:lnTo>
                  <a:pt x="34544" y="0"/>
                </a:lnTo>
                <a:lnTo>
                  <a:pt x="9651" y="0"/>
                </a:lnTo>
                <a:lnTo>
                  <a:pt x="9651" y="11683"/>
                </a:lnTo>
                <a:lnTo>
                  <a:pt x="0" y="11683"/>
                </a:lnTo>
                <a:lnTo>
                  <a:pt x="0" y="36575"/>
                </a:lnTo>
                <a:close/>
              </a:path>
            </a:pathLst>
          </a:custGeom>
          <a:ln w="3175">
            <a:solidFill>
              <a:srgbClr val="D9D9D9"/>
            </a:solidFill>
          </a:ln>
        </p:spPr>
        <p:txBody>
          <a:bodyPr wrap="square" lIns="0" tIns="0" rIns="0" bIns="0" rtlCol="0"/>
          <a:lstStyle/>
          <a:p/>
        </p:txBody>
      </p:sp>
      <p:sp>
        <p:nvSpPr>
          <p:cNvPr id="274" name="object 274"/>
          <p:cNvSpPr/>
          <p:nvPr/>
        </p:nvSpPr>
        <p:spPr>
          <a:xfrm>
            <a:off x="3547109" y="4557521"/>
            <a:ext cx="43180" cy="36830"/>
          </a:xfrm>
          <a:custGeom>
            <a:avLst/>
            <a:gdLst/>
            <a:ahLst/>
            <a:cxnLst/>
            <a:rect l="l" t="t" r="r" b="b"/>
            <a:pathLst>
              <a:path w="43179" h="36829">
                <a:moveTo>
                  <a:pt x="42672" y="11683"/>
                </a:moveTo>
                <a:lnTo>
                  <a:pt x="0" y="11683"/>
                </a:lnTo>
                <a:lnTo>
                  <a:pt x="0" y="36575"/>
                </a:lnTo>
                <a:lnTo>
                  <a:pt x="42672" y="36575"/>
                </a:lnTo>
                <a:lnTo>
                  <a:pt x="42672" y="11683"/>
                </a:lnTo>
                <a:close/>
              </a:path>
              <a:path w="43179" h="36829">
                <a:moveTo>
                  <a:pt x="33274" y="0"/>
                </a:moveTo>
                <a:lnTo>
                  <a:pt x="9398" y="0"/>
                </a:lnTo>
                <a:lnTo>
                  <a:pt x="9398" y="11683"/>
                </a:lnTo>
                <a:lnTo>
                  <a:pt x="33274" y="11683"/>
                </a:lnTo>
                <a:lnTo>
                  <a:pt x="33274" y="0"/>
                </a:lnTo>
                <a:close/>
              </a:path>
            </a:pathLst>
          </a:custGeom>
          <a:solidFill>
            <a:srgbClr val="585858"/>
          </a:solidFill>
        </p:spPr>
        <p:txBody>
          <a:bodyPr wrap="square" lIns="0" tIns="0" rIns="0" bIns="0" rtlCol="0"/>
          <a:lstStyle/>
          <a:p/>
        </p:txBody>
      </p:sp>
      <p:sp>
        <p:nvSpPr>
          <p:cNvPr id="275" name="object 275"/>
          <p:cNvSpPr/>
          <p:nvPr/>
        </p:nvSpPr>
        <p:spPr>
          <a:xfrm>
            <a:off x="3547109" y="4557521"/>
            <a:ext cx="43180" cy="36830"/>
          </a:xfrm>
          <a:custGeom>
            <a:avLst/>
            <a:gdLst/>
            <a:ahLst/>
            <a:cxnLst/>
            <a:rect l="l" t="t" r="r" b="b"/>
            <a:pathLst>
              <a:path w="43179" h="36829">
                <a:moveTo>
                  <a:pt x="0" y="36575"/>
                </a:moveTo>
                <a:lnTo>
                  <a:pt x="42672" y="36575"/>
                </a:lnTo>
                <a:lnTo>
                  <a:pt x="42672" y="11683"/>
                </a:lnTo>
                <a:lnTo>
                  <a:pt x="33274" y="11683"/>
                </a:lnTo>
                <a:lnTo>
                  <a:pt x="33274" y="0"/>
                </a:lnTo>
                <a:lnTo>
                  <a:pt x="9398" y="0"/>
                </a:lnTo>
                <a:lnTo>
                  <a:pt x="9398" y="11683"/>
                </a:lnTo>
                <a:lnTo>
                  <a:pt x="0" y="11683"/>
                </a:lnTo>
                <a:lnTo>
                  <a:pt x="0" y="36575"/>
                </a:lnTo>
                <a:close/>
              </a:path>
            </a:pathLst>
          </a:custGeom>
          <a:ln w="3175">
            <a:solidFill>
              <a:srgbClr val="D9D9D9"/>
            </a:solidFill>
          </a:ln>
        </p:spPr>
        <p:txBody>
          <a:bodyPr wrap="square" lIns="0" tIns="0" rIns="0" bIns="0" rtlCol="0"/>
          <a:lstStyle/>
          <a:p/>
        </p:txBody>
      </p:sp>
      <p:sp>
        <p:nvSpPr>
          <p:cNvPr id="276" name="object 276"/>
          <p:cNvSpPr/>
          <p:nvPr/>
        </p:nvSpPr>
        <p:spPr>
          <a:xfrm>
            <a:off x="3611117" y="4557521"/>
            <a:ext cx="44450" cy="36830"/>
          </a:xfrm>
          <a:custGeom>
            <a:avLst/>
            <a:gdLst/>
            <a:ahLst/>
            <a:cxnLst/>
            <a:rect l="l" t="t" r="r" b="b"/>
            <a:pathLst>
              <a:path w="44450" h="36829">
                <a:moveTo>
                  <a:pt x="44196" y="11683"/>
                </a:moveTo>
                <a:lnTo>
                  <a:pt x="0" y="11683"/>
                </a:lnTo>
                <a:lnTo>
                  <a:pt x="0" y="36575"/>
                </a:lnTo>
                <a:lnTo>
                  <a:pt x="44196" y="36575"/>
                </a:lnTo>
                <a:lnTo>
                  <a:pt x="44196" y="11683"/>
                </a:lnTo>
                <a:close/>
              </a:path>
              <a:path w="44450" h="36829">
                <a:moveTo>
                  <a:pt x="34544" y="0"/>
                </a:moveTo>
                <a:lnTo>
                  <a:pt x="9652" y="0"/>
                </a:lnTo>
                <a:lnTo>
                  <a:pt x="9652" y="11683"/>
                </a:lnTo>
                <a:lnTo>
                  <a:pt x="34544" y="11683"/>
                </a:lnTo>
                <a:lnTo>
                  <a:pt x="34544" y="0"/>
                </a:lnTo>
                <a:close/>
              </a:path>
            </a:pathLst>
          </a:custGeom>
          <a:solidFill>
            <a:srgbClr val="585858"/>
          </a:solidFill>
        </p:spPr>
        <p:txBody>
          <a:bodyPr wrap="square" lIns="0" tIns="0" rIns="0" bIns="0" rtlCol="0"/>
          <a:lstStyle/>
          <a:p/>
        </p:txBody>
      </p:sp>
      <p:sp>
        <p:nvSpPr>
          <p:cNvPr id="277" name="object 277"/>
          <p:cNvSpPr/>
          <p:nvPr/>
        </p:nvSpPr>
        <p:spPr>
          <a:xfrm>
            <a:off x="3611117" y="4557521"/>
            <a:ext cx="44450" cy="36830"/>
          </a:xfrm>
          <a:custGeom>
            <a:avLst/>
            <a:gdLst/>
            <a:ahLst/>
            <a:cxnLst/>
            <a:rect l="l" t="t" r="r" b="b"/>
            <a:pathLst>
              <a:path w="44450" h="36829">
                <a:moveTo>
                  <a:pt x="0" y="36575"/>
                </a:moveTo>
                <a:lnTo>
                  <a:pt x="44196" y="36575"/>
                </a:lnTo>
                <a:lnTo>
                  <a:pt x="44196" y="11683"/>
                </a:lnTo>
                <a:lnTo>
                  <a:pt x="34544" y="11683"/>
                </a:lnTo>
                <a:lnTo>
                  <a:pt x="34544" y="0"/>
                </a:lnTo>
                <a:lnTo>
                  <a:pt x="9652" y="0"/>
                </a:lnTo>
                <a:lnTo>
                  <a:pt x="9652" y="11683"/>
                </a:lnTo>
                <a:lnTo>
                  <a:pt x="0" y="11683"/>
                </a:lnTo>
                <a:lnTo>
                  <a:pt x="0" y="36575"/>
                </a:lnTo>
                <a:close/>
              </a:path>
            </a:pathLst>
          </a:custGeom>
          <a:ln w="3175">
            <a:solidFill>
              <a:srgbClr val="D9D9D9"/>
            </a:solidFill>
          </a:ln>
        </p:spPr>
        <p:txBody>
          <a:bodyPr wrap="square" lIns="0" tIns="0" rIns="0" bIns="0" rtlCol="0"/>
          <a:lstStyle/>
          <a:p/>
        </p:txBody>
      </p:sp>
      <p:sp>
        <p:nvSpPr>
          <p:cNvPr id="278" name="object 278"/>
          <p:cNvSpPr/>
          <p:nvPr/>
        </p:nvSpPr>
        <p:spPr>
          <a:xfrm>
            <a:off x="3728465" y="4549902"/>
            <a:ext cx="81280" cy="22860"/>
          </a:xfrm>
          <a:custGeom>
            <a:avLst/>
            <a:gdLst/>
            <a:ahLst/>
            <a:cxnLst/>
            <a:rect l="l" t="t" r="r" b="b"/>
            <a:pathLst>
              <a:path w="81279" h="22860">
                <a:moveTo>
                  <a:pt x="80772" y="22860"/>
                </a:moveTo>
                <a:lnTo>
                  <a:pt x="0" y="22860"/>
                </a:lnTo>
                <a:lnTo>
                  <a:pt x="0" y="0"/>
                </a:lnTo>
                <a:lnTo>
                  <a:pt x="80772" y="0"/>
                </a:lnTo>
                <a:lnTo>
                  <a:pt x="80772" y="22860"/>
                </a:lnTo>
                <a:close/>
              </a:path>
            </a:pathLst>
          </a:custGeom>
          <a:solidFill>
            <a:srgbClr val="585858"/>
          </a:solidFill>
        </p:spPr>
        <p:txBody>
          <a:bodyPr wrap="square" lIns="0" tIns="0" rIns="0" bIns="0" rtlCol="0"/>
          <a:lstStyle/>
          <a:p/>
        </p:txBody>
      </p:sp>
      <p:sp>
        <p:nvSpPr>
          <p:cNvPr id="279" name="object 279"/>
          <p:cNvSpPr/>
          <p:nvPr/>
        </p:nvSpPr>
        <p:spPr>
          <a:xfrm>
            <a:off x="3728465" y="4549902"/>
            <a:ext cx="81280" cy="22860"/>
          </a:xfrm>
          <a:custGeom>
            <a:avLst/>
            <a:gdLst/>
            <a:ahLst/>
            <a:cxnLst/>
            <a:rect l="l" t="t" r="r" b="b"/>
            <a:pathLst>
              <a:path w="81279" h="22860">
                <a:moveTo>
                  <a:pt x="80772" y="22860"/>
                </a:moveTo>
                <a:lnTo>
                  <a:pt x="0" y="22860"/>
                </a:lnTo>
                <a:lnTo>
                  <a:pt x="0" y="0"/>
                </a:lnTo>
                <a:lnTo>
                  <a:pt x="80772" y="0"/>
                </a:lnTo>
                <a:lnTo>
                  <a:pt x="80772" y="22860"/>
                </a:lnTo>
                <a:close/>
              </a:path>
            </a:pathLst>
          </a:custGeom>
          <a:ln w="3175">
            <a:solidFill>
              <a:srgbClr val="D9D9D9"/>
            </a:solidFill>
          </a:ln>
        </p:spPr>
        <p:txBody>
          <a:bodyPr wrap="square" lIns="0" tIns="0" rIns="0" bIns="0" rtlCol="0"/>
          <a:lstStyle/>
          <a:p/>
        </p:txBody>
      </p:sp>
      <p:sp>
        <p:nvSpPr>
          <p:cNvPr id="280" name="object 280"/>
          <p:cNvSpPr/>
          <p:nvPr/>
        </p:nvSpPr>
        <p:spPr>
          <a:xfrm>
            <a:off x="3728465" y="4580382"/>
            <a:ext cx="18415" cy="21590"/>
          </a:xfrm>
          <a:custGeom>
            <a:avLst/>
            <a:gdLst/>
            <a:ahLst/>
            <a:cxnLst/>
            <a:rect l="l" t="t" r="r" b="b"/>
            <a:pathLst>
              <a:path w="18414" h="21589">
                <a:moveTo>
                  <a:pt x="18287" y="21336"/>
                </a:moveTo>
                <a:lnTo>
                  <a:pt x="0" y="21336"/>
                </a:lnTo>
                <a:lnTo>
                  <a:pt x="0" y="0"/>
                </a:lnTo>
                <a:lnTo>
                  <a:pt x="18287" y="0"/>
                </a:lnTo>
                <a:lnTo>
                  <a:pt x="18287" y="21336"/>
                </a:lnTo>
                <a:close/>
              </a:path>
            </a:pathLst>
          </a:custGeom>
          <a:solidFill>
            <a:srgbClr val="585858"/>
          </a:solidFill>
        </p:spPr>
        <p:txBody>
          <a:bodyPr wrap="square" lIns="0" tIns="0" rIns="0" bIns="0" rtlCol="0"/>
          <a:lstStyle/>
          <a:p/>
        </p:txBody>
      </p:sp>
      <p:sp>
        <p:nvSpPr>
          <p:cNvPr id="281" name="object 281"/>
          <p:cNvSpPr/>
          <p:nvPr/>
        </p:nvSpPr>
        <p:spPr>
          <a:xfrm>
            <a:off x="3728465" y="4580382"/>
            <a:ext cx="18415" cy="21590"/>
          </a:xfrm>
          <a:custGeom>
            <a:avLst/>
            <a:gdLst/>
            <a:ahLst/>
            <a:cxnLst/>
            <a:rect l="l" t="t" r="r" b="b"/>
            <a:pathLst>
              <a:path w="18414" h="21589">
                <a:moveTo>
                  <a:pt x="18287" y="21336"/>
                </a:moveTo>
                <a:lnTo>
                  <a:pt x="0" y="21336"/>
                </a:lnTo>
                <a:lnTo>
                  <a:pt x="0" y="0"/>
                </a:lnTo>
                <a:lnTo>
                  <a:pt x="18287" y="0"/>
                </a:lnTo>
                <a:lnTo>
                  <a:pt x="18287" y="21336"/>
                </a:lnTo>
                <a:close/>
              </a:path>
            </a:pathLst>
          </a:custGeom>
          <a:ln w="3175">
            <a:solidFill>
              <a:srgbClr val="D9D9D9"/>
            </a:solidFill>
          </a:ln>
        </p:spPr>
        <p:txBody>
          <a:bodyPr wrap="square" lIns="0" tIns="0" rIns="0" bIns="0" rtlCol="0"/>
          <a:lstStyle/>
          <a:p/>
        </p:txBody>
      </p:sp>
      <p:sp>
        <p:nvSpPr>
          <p:cNvPr id="282" name="object 282"/>
          <p:cNvSpPr/>
          <p:nvPr/>
        </p:nvSpPr>
        <p:spPr>
          <a:xfrm>
            <a:off x="3757421" y="4580382"/>
            <a:ext cx="21590" cy="21590"/>
          </a:xfrm>
          <a:custGeom>
            <a:avLst/>
            <a:gdLst/>
            <a:ahLst/>
            <a:cxnLst/>
            <a:rect l="l" t="t" r="r" b="b"/>
            <a:pathLst>
              <a:path w="21589" h="21589">
                <a:moveTo>
                  <a:pt x="21336" y="21336"/>
                </a:moveTo>
                <a:lnTo>
                  <a:pt x="0" y="21336"/>
                </a:lnTo>
                <a:lnTo>
                  <a:pt x="0" y="0"/>
                </a:lnTo>
                <a:lnTo>
                  <a:pt x="21336" y="0"/>
                </a:lnTo>
                <a:lnTo>
                  <a:pt x="21336" y="21336"/>
                </a:lnTo>
                <a:close/>
              </a:path>
            </a:pathLst>
          </a:custGeom>
          <a:solidFill>
            <a:srgbClr val="585858"/>
          </a:solidFill>
        </p:spPr>
        <p:txBody>
          <a:bodyPr wrap="square" lIns="0" tIns="0" rIns="0" bIns="0" rtlCol="0"/>
          <a:lstStyle/>
          <a:p/>
        </p:txBody>
      </p:sp>
      <p:sp>
        <p:nvSpPr>
          <p:cNvPr id="283" name="object 283"/>
          <p:cNvSpPr/>
          <p:nvPr/>
        </p:nvSpPr>
        <p:spPr>
          <a:xfrm>
            <a:off x="3757421" y="4580382"/>
            <a:ext cx="21590" cy="21590"/>
          </a:xfrm>
          <a:custGeom>
            <a:avLst/>
            <a:gdLst/>
            <a:ahLst/>
            <a:cxnLst/>
            <a:rect l="l" t="t" r="r" b="b"/>
            <a:pathLst>
              <a:path w="21589" h="21589">
                <a:moveTo>
                  <a:pt x="21336" y="21336"/>
                </a:moveTo>
                <a:lnTo>
                  <a:pt x="0" y="21336"/>
                </a:lnTo>
                <a:lnTo>
                  <a:pt x="0" y="0"/>
                </a:lnTo>
                <a:lnTo>
                  <a:pt x="21336" y="0"/>
                </a:lnTo>
                <a:lnTo>
                  <a:pt x="21336" y="21336"/>
                </a:lnTo>
                <a:close/>
              </a:path>
            </a:pathLst>
          </a:custGeom>
          <a:ln w="3175">
            <a:solidFill>
              <a:srgbClr val="D9D9D9"/>
            </a:solidFill>
          </a:ln>
        </p:spPr>
        <p:txBody>
          <a:bodyPr wrap="square" lIns="0" tIns="0" rIns="0" bIns="0" rtlCol="0"/>
          <a:lstStyle/>
          <a:p/>
        </p:txBody>
      </p:sp>
      <p:sp>
        <p:nvSpPr>
          <p:cNvPr id="284" name="object 284"/>
          <p:cNvSpPr/>
          <p:nvPr/>
        </p:nvSpPr>
        <p:spPr>
          <a:xfrm>
            <a:off x="3789426" y="4580382"/>
            <a:ext cx="20320" cy="21590"/>
          </a:xfrm>
          <a:custGeom>
            <a:avLst/>
            <a:gdLst/>
            <a:ahLst/>
            <a:cxnLst/>
            <a:rect l="l" t="t" r="r" b="b"/>
            <a:pathLst>
              <a:path w="20320" h="21589">
                <a:moveTo>
                  <a:pt x="19812" y="21336"/>
                </a:moveTo>
                <a:lnTo>
                  <a:pt x="0" y="21336"/>
                </a:lnTo>
                <a:lnTo>
                  <a:pt x="0" y="0"/>
                </a:lnTo>
                <a:lnTo>
                  <a:pt x="19812" y="0"/>
                </a:lnTo>
                <a:lnTo>
                  <a:pt x="19812" y="21336"/>
                </a:lnTo>
                <a:close/>
              </a:path>
            </a:pathLst>
          </a:custGeom>
          <a:solidFill>
            <a:srgbClr val="585858"/>
          </a:solidFill>
        </p:spPr>
        <p:txBody>
          <a:bodyPr wrap="square" lIns="0" tIns="0" rIns="0" bIns="0" rtlCol="0"/>
          <a:lstStyle/>
          <a:p/>
        </p:txBody>
      </p:sp>
      <p:sp>
        <p:nvSpPr>
          <p:cNvPr id="285" name="object 285"/>
          <p:cNvSpPr/>
          <p:nvPr/>
        </p:nvSpPr>
        <p:spPr>
          <a:xfrm>
            <a:off x="3789426" y="4580382"/>
            <a:ext cx="20320" cy="21590"/>
          </a:xfrm>
          <a:custGeom>
            <a:avLst/>
            <a:gdLst/>
            <a:ahLst/>
            <a:cxnLst/>
            <a:rect l="l" t="t" r="r" b="b"/>
            <a:pathLst>
              <a:path w="20320" h="21589">
                <a:moveTo>
                  <a:pt x="19812" y="21336"/>
                </a:moveTo>
                <a:lnTo>
                  <a:pt x="0" y="21336"/>
                </a:lnTo>
                <a:lnTo>
                  <a:pt x="0" y="0"/>
                </a:lnTo>
                <a:lnTo>
                  <a:pt x="19812" y="0"/>
                </a:lnTo>
                <a:lnTo>
                  <a:pt x="19812" y="21336"/>
                </a:lnTo>
                <a:close/>
              </a:path>
            </a:pathLst>
          </a:custGeom>
          <a:ln w="3175">
            <a:solidFill>
              <a:srgbClr val="D9D9D9"/>
            </a:solidFill>
          </a:ln>
        </p:spPr>
        <p:txBody>
          <a:bodyPr wrap="square" lIns="0" tIns="0" rIns="0" bIns="0" rtlCol="0"/>
          <a:lstStyle/>
          <a:p/>
        </p:txBody>
      </p:sp>
      <p:sp>
        <p:nvSpPr>
          <p:cNvPr id="286" name="object 286"/>
          <p:cNvSpPr/>
          <p:nvPr/>
        </p:nvSpPr>
        <p:spPr>
          <a:xfrm>
            <a:off x="3286505" y="4623053"/>
            <a:ext cx="608330" cy="140335"/>
          </a:xfrm>
          <a:custGeom>
            <a:avLst/>
            <a:gdLst/>
            <a:ahLst/>
            <a:cxnLst/>
            <a:rect l="l" t="t" r="r" b="b"/>
            <a:pathLst>
              <a:path w="608329" h="140335">
                <a:moveTo>
                  <a:pt x="569722" y="0"/>
                </a:moveTo>
                <a:lnTo>
                  <a:pt x="38354" y="0"/>
                </a:lnTo>
                <a:lnTo>
                  <a:pt x="23467" y="3276"/>
                </a:lnTo>
                <a:lnTo>
                  <a:pt x="11271" y="12207"/>
                </a:lnTo>
                <a:lnTo>
                  <a:pt x="3028" y="25449"/>
                </a:lnTo>
                <a:lnTo>
                  <a:pt x="0" y="41656"/>
                </a:lnTo>
                <a:lnTo>
                  <a:pt x="0" y="98552"/>
                </a:lnTo>
                <a:lnTo>
                  <a:pt x="3028" y="114758"/>
                </a:lnTo>
                <a:lnTo>
                  <a:pt x="11271" y="128000"/>
                </a:lnTo>
                <a:lnTo>
                  <a:pt x="23467" y="136931"/>
                </a:lnTo>
                <a:lnTo>
                  <a:pt x="38354" y="140208"/>
                </a:lnTo>
                <a:lnTo>
                  <a:pt x="482981" y="140208"/>
                </a:lnTo>
                <a:lnTo>
                  <a:pt x="488696" y="133985"/>
                </a:lnTo>
                <a:lnTo>
                  <a:pt x="488696" y="118618"/>
                </a:lnTo>
                <a:lnTo>
                  <a:pt x="482981" y="112395"/>
                </a:lnTo>
                <a:lnTo>
                  <a:pt x="31496" y="112395"/>
                </a:lnTo>
                <a:lnTo>
                  <a:pt x="25781" y="106045"/>
                </a:lnTo>
                <a:lnTo>
                  <a:pt x="25781" y="34163"/>
                </a:lnTo>
                <a:lnTo>
                  <a:pt x="31496" y="27813"/>
                </a:lnTo>
                <a:lnTo>
                  <a:pt x="605489" y="27813"/>
                </a:lnTo>
                <a:lnTo>
                  <a:pt x="605047" y="25449"/>
                </a:lnTo>
                <a:lnTo>
                  <a:pt x="596804" y="12207"/>
                </a:lnTo>
                <a:lnTo>
                  <a:pt x="584608" y="3276"/>
                </a:lnTo>
                <a:lnTo>
                  <a:pt x="569722" y="0"/>
                </a:lnTo>
                <a:close/>
              </a:path>
              <a:path w="608329" h="140335">
                <a:moveTo>
                  <a:pt x="605489" y="27813"/>
                </a:moveTo>
                <a:lnTo>
                  <a:pt x="576580" y="27813"/>
                </a:lnTo>
                <a:lnTo>
                  <a:pt x="582295" y="34163"/>
                </a:lnTo>
                <a:lnTo>
                  <a:pt x="582295" y="106045"/>
                </a:lnTo>
                <a:lnTo>
                  <a:pt x="576580" y="112395"/>
                </a:lnTo>
                <a:lnTo>
                  <a:pt x="519811" y="112395"/>
                </a:lnTo>
                <a:lnTo>
                  <a:pt x="513969" y="118618"/>
                </a:lnTo>
                <a:lnTo>
                  <a:pt x="513969" y="133985"/>
                </a:lnTo>
                <a:lnTo>
                  <a:pt x="519811" y="140208"/>
                </a:lnTo>
                <a:lnTo>
                  <a:pt x="569722" y="140208"/>
                </a:lnTo>
                <a:lnTo>
                  <a:pt x="584608" y="136931"/>
                </a:lnTo>
                <a:lnTo>
                  <a:pt x="596804" y="128000"/>
                </a:lnTo>
                <a:lnTo>
                  <a:pt x="605047" y="114758"/>
                </a:lnTo>
                <a:lnTo>
                  <a:pt x="608076" y="98552"/>
                </a:lnTo>
                <a:lnTo>
                  <a:pt x="608076" y="41656"/>
                </a:lnTo>
                <a:lnTo>
                  <a:pt x="605489" y="27813"/>
                </a:lnTo>
                <a:close/>
              </a:path>
            </a:pathLst>
          </a:custGeom>
          <a:solidFill>
            <a:srgbClr val="585858"/>
          </a:solidFill>
        </p:spPr>
        <p:txBody>
          <a:bodyPr wrap="square" lIns="0" tIns="0" rIns="0" bIns="0" rtlCol="0"/>
          <a:lstStyle/>
          <a:p/>
        </p:txBody>
      </p:sp>
      <p:sp>
        <p:nvSpPr>
          <p:cNvPr id="287" name="object 287"/>
          <p:cNvSpPr/>
          <p:nvPr/>
        </p:nvSpPr>
        <p:spPr>
          <a:xfrm>
            <a:off x="3286505" y="4623053"/>
            <a:ext cx="608330" cy="140335"/>
          </a:xfrm>
          <a:custGeom>
            <a:avLst/>
            <a:gdLst/>
            <a:ahLst/>
            <a:cxnLst/>
            <a:rect l="l" t="t" r="r" b="b"/>
            <a:pathLst>
              <a:path w="608329" h="140335">
                <a:moveTo>
                  <a:pt x="569722" y="140208"/>
                </a:moveTo>
                <a:lnTo>
                  <a:pt x="527050" y="140208"/>
                </a:lnTo>
                <a:lnTo>
                  <a:pt x="519811" y="140208"/>
                </a:lnTo>
                <a:lnTo>
                  <a:pt x="513969" y="133985"/>
                </a:lnTo>
                <a:lnTo>
                  <a:pt x="513969" y="126111"/>
                </a:lnTo>
                <a:lnTo>
                  <a:pt x="513969" y="118618"/>
                </a:lnTo>
                <a:lnTo>
                  <a:pt x="519811" y="112395"/>
                </a:lnTo>
                <a:lnTo>
                  <a:pt x="527050" y="112395"/>
                </a:lnTo>
                <a:lnTo>
                  <a:pt x="569722" y="112395"/>
                </a:lnTo>
                <a:lnTo>
                  <a:pt x="576580" y="112395"/>
                </a:lnTo>
                <a:lnTo>
                  <a:pt x="582295" y="106045"/>
                </a:lnTo>
                <a:lnTo>
                  <a:pt x="582295" y="98552"/>
                </a:lnTo>
                <a:lnTo>
                  <a:pt x="582295" y="41656"/>
                </a:lnTo>
                <a:lnTo>
                  <a:pt x="582295" y="34163"/>
                </a:lnTo>
                <a:lnTo>
                  <a:pt x="576580" y="27813"/>
                </a:lnTo>
                <a:lnTo>
                  <a:pt x="569722" y="27813"/>
                </a:lnTo>
                <a:lnTo>
                  <a:pt x="38354" y="27813"/>
                </a:lnTo>
                <a:lnTo>
                  <a:pt x="31496" y="27813"/>
                </a:lnTo>
                <a:lnTo>
                  <a:pt x="25781" y="34163"/>
                </a:lnTo>
                <a:lnTo>
                  <a:pt x="25781" y="41656"/>
                </a:lnTo>
                <a:lnTo>
                  <a:pt x="25781" y="98552"/>
                </a:lnTo>
                <a:lnTo>
                  <a:pt x="25781" y="106045"/>
                </a:lnTo>
                <a:lnTo>
                  <a:pt x="31496" y="112395"/>
                </a:lnTo>
                <a:lnTo>
                  <a:pt x="38354" y="112395"/>
                </a:lnTo>
                <a:lnTo>
                  <a:pt x="475615" y="112395"/>
                </a:lnTo>
                <a:lnTo>
                  <a:pt x="482981" y="112395"/>
                </a:lnTo>
                <a:lnTo>
                  <a:pt x="488696" y="118618"/>
                </a:lnTo>
                <a:lnTo>
                  <a:pt x="488696" y="126111"/>
                </a:lnTo>
                <a:lnTo>
                  <a:pt x="488696" y="133985"/>
                </a:lnTo>
                <a:lnTo>
                  <a:pt x="482981" y="140208"/>
                </a:lnTo>
                <a:lnTo>
                  <a:pt x="475615" y="140208"/>
                </a:lnTo>
                <a:lnTo>
                  <a:pt x="38354" y="140208"/>
                </a:lnTo>
                <a:lnTo>
                  <a:pt x="23467" y="136931"/>
                </a:lnTo>
                <a:lnTo>
                  <a:pt x="11271" y="128000"/>
                </a:lnTo>
                <a:lnTo>
                  <a:pt x="3028" y="114758"/>
                </a:lnTo>
                <a:lnTo>
                  <a:pt x="0" y="98552"/>
                </a:lnTo>
                <a:lnTo>
                  <a:pt x="0" y="41656"/>
                </a:lnTo>
                <a:lnTo>
                  <a:pt x="3028" y="25449"/>
                </a:lnTo>
                <a:lnTo>
                  <a:pt x="11271" y="12207"/>
                </a:lnTo>
                <a:lnTo>
                  <a:pt x="23467" y="3276"/>
                </a:lnTo>
                <a:lnTo>
                  <a:pt x="38354" y="0"/>
                </a:lnTo>
                <a:lnTo>
                  <a:pt x="569722" y="0"/>
                </a:lnTo>
                <a:lnTo>
                  <a:pt x="584608" y="3276"/>
                </a:lnTo>
                <a:lnTo>
                  <a:pt x="596804" y="12207"/>
                </a:lnTo>
                <a:lnTo>
                  <a:pt x="605047" y="25449"/>
                </a:lnTo>
                <a:lnTo>
                  <a:pt x="608076" y="41656"/>
                </a:lnTo>
                <a:lnTo>
                  <a:pt x="608076" y="98552"/>
                </a:lnTo>
                <a:lnTo>
                  <a:pt x="605047" y="114758"/>
                </a:lnTo>
                <a:lnTo>
                  <a:pt x="596804" y="128000"/>
                </a:lnTo>
                <a:lnTo>
                  <a:pt x="584608" y="136931"/>
                </a:lnTo>
                <a:lnTo>
                  <a:pt x="569722" y="140208"/>
                </a:lnTo>
                <a:close/>
              </a:path>
            </a:pathLst>
          </a:custGeom>
          <a:ln w="3175">
            <a:solidFill>
              <a:srgbClr val="D9D9D9"/>
            </a:solidFill>
          </a:ln>
        </p:spPr>
        <p:txBody>
          <a:bodyPr wrap="square" lIns="0" tIns="0" rIns="0" bIns="0" rtlCol="0"/>
          <a:lstStyle/>
          <a:p/>
        </p:txBody>
      </p:sp>
      <p:sp>
        <p:nvSpPr>
          <p:cNvPr id="288" name="object 288"/>
          <p:cNvSpPr/>
          <p:nvPr/>
        </p:nvSpPr>
        <p:spPr>
          <a:xfrm>
            <a:off x="3348990" y="4670297"/>
            <a:ext cx="44450" cy="35560"/>
          </a:xfrm>
          <a:custGeom>
            <a:avLst/>
            <a:gdLst/>
            <a:ahLst/>
            <a:cxnLst/>
            <a:rect l="l" t="t" r="r" b="b"/>
            <a:pathLst>
              <a:path w="44450" h="35560">
                <a:moveTo>
                  <a:pt x="44196" y="11175"/>
                </a:moveTo>
                <a:lnTo>
                  <a:pt x="0" y="11175"/>
                </a:lnTo>
                <a:lnTo>
                  <a:pt x="0" y="35051"/>
                </a:lnTo>
                <a:lnTo>
                  <a:pt x="44196" y="35051"/>
                </a:lnTo>
                <a:lnTo>
                  <a:pt x="44196" y="11175"/>
                </a:lnTo>
                <a:close/>
              </a:path>
              <a:path w="44450" h="35560">
                <a:moveTo>
                  <a:pt x="34544" y="0"/>
                </a:moveTo>
                <a:lnTo>
                  <a:pt x="10033" y="0"/>
                </a:lnTo>
                <a:lnTo>
                  <a:pt x="10033" y="11175"/>
                </a:lnTo>
                <a:lnTo>
                  <a:pt x="34544" y="11175"/>
                </a:lnTo>
                <a:lnTo>
                  <a:pt x="34544" y="0"/>
                </a:lnTo>
                <a:close/>
              </a:path>
            </a:pathLst>
          </a:custGeom>
          <a:solidFill>
            <a:srgbClr val="585858"/>
          </a:solidFill>
        </p:spPr>
        <p:txBody>
          <a:bodyPr wrap="square" lIns="0" tIns="0" rIns="0" bIns="0" rtlCol="0"/>
          <a:lstStyle/>
          <a:p/>
        </p:txBody>
      </p:sp>
      <p:sp>
        <p:nvSpPr>
          <p:cNvPr id="289" name="object 289"/>
          <p:cNvSpPr/>
          <p:nvPr/>
        </p:nvSpPr>
        <p:spPr>
          <a:xfrm>
            <a:off x="3348990" y="4670297"/>
            <a:ext cx="44450" cy="35560"/>
          </a:xfrm>
          <a:custGeom>
            <a:avLst/>
            <a:gdLst/>
            <a:ahLst/>
            <a:cxnLst/>
            <a:rect l="l" t="t" r="r" b="b"/>
            <a:pathLst>
              <a:path w="44450" h="35560">
                <a:moveTo>
                  <a:pt x="0" y="35051"/>
                </a:moveTo>
                <a:lnTo>
                  <a:pt x="44196" y="35051"/>
                </a:lnTo>
                <a:lnTo>
                  <a:pt x="44196" y="11175"/>
                </a:lnTo>
                <a:lnTo>
                  <a:pt x="34544" y="11175"/>
                </a:lnTo>
                <a:lnTo>
                  <a:pt x="34544" y="0"/>
                </a:lnTo>
                <a:lnTo>
                  <a:pt x="10033" y="0"/>
                </a:lnTo>
                <a:lnTo>
                  <a:pt x="10033" y="11175"/>
                </a:lnTo>
                <a:lnTo>
                  <a:pt x="0" y="11175"/>
                </a:lnTo>
                <a:lnTo>
                  <a:pt x="0" y="35051"/>
                </a:lnTo>
                <a:close/>
              </a:path>
            </a:pathLst>
          </a:custGeom>
          <a:ln w="3175">
            <a:solidFill>
              <a:srgbClr val="D9D9D9"/>
            </a:solidFill>
          </a:ln>
        </p:spPr>
        <p:txBody>
          <a:bodyPr wrap="square" lIns="0" tIns="0" rIns="0" bIns="0" rtlCol="0"/>
          <a:lstStyle/>
          <a:p/>
        </p:txBody>
      </p:sp>
      <p:sp>
        <p:nvSpPr>
          <p:cNvPr id="290" name="object 290"/>
          <p:cNvSpPr/>
          <p:nvPr/>
        </p:nvSpPr>
        <p:spPr>
          <a:xfrm>
            <a:off x="3414521" y="4670297"/>
            <a:ext cx="44450" cy="35560"/>
          </a:xfrm>
          <a:custGeom>
            <a:avLst/>
            <a:gdLst/>
            <a:ahLst/>
            <a:cxnLst/>
            <a:rect l="l" t="t" r="r" b="b"/>
            <a:pathLst>
              <a:path w="44450" h="35560">
                <a:moveTo>
                  <a:pt x="44195" y="11175"/>
                </a:moveTo>
                <a:lnTo>
                  <a:pt x="0" y="11175"/>
                </a:lnTo>
                <a:lnTo>
                  <a:pt x="0" y="35051"/>
                </a:lnTo>
                <a:lnTo>
                  <a:pt x="44195" y="35051"/>
                </a:lnTo>
                <a:lnTo>
                  <a:pt x="44195" y="11175"/>
                </a:lnTo>
                <a:close/>
              </a:path>
              <a:path w="44450" h="35560">
                <a:moveTo>
                  <a:pt x="34162" y="0"/>
                </a:moveTo>
                <a:lnTo>
                  <a:pt x="9651" y="0"/>
                </a:lnTo>
                <a:lnTo>
                  <a:pt x="9651" y="11175"/>
                </a:lnTo>
                <a:lnTo>
                  <a:pt x="34162" y="11175"/>
                </a:lnTo>
                <a:lnTo>
                  <a:pt x="34162" y="0"/>
                </a:lnTo>
                <a:close/>
              </a:path>
            </a:pathLst>
          </a:custGeom>
          <a:solidFill>
            <a:srgbClr val="585858"/>
          </a:solidFill>
        </p:spPr>
        <p:txBody>
          <a:bodyPr wrap="square" lIns="0" tIns="0" rIns="0" bIns="0" rtlCol="0"/>
          <a:lstStyle/>
          <a:p/>
        </p:txBody>
      </p:sp>
      <p:sp>
        <p:nvSpPr>
          <p:cNvPr id="291" name="object 291"/>
          <p:cNvSpPr/>
          <p:nvPr/>
        </p:nvSpPr>
        <p:spPr>
          <a:xfrm>
            <a:off x="3414521" y="4670297"/>
            <a:ext cx="44450" cy="35560"/>
          </a:xfrm>
          <a:custGeom>
            <a:avLst/>
            <a:gdLst/>
            <a:ahLst/>
            <a:cxnLst/>
            <a:rect l="l" t="t" r="r" b="b"/>
            <a:pathLst>
              <a:path w="44450" h="35560">
                <a:moveTo>
                  <a:pt x="0" y="35051"/>
                </a:moveTo>
                <a:lnTo>
                  <a:pt x="44195" y="35051"/>
                </a:lnTo>
                <a:lnTo>
                  <a:pt x="44195" y="11175"/>
                </a:lnTo>
                <a:lnTo>
                  <a:pt x="34162" y="11175"/>
                </a:lnTo>
                <a:lnTo>
                  <a:pt x="34162" y="0"/>
                </a:lnTo>
                <a:lnTo>
                  <a:pt x="9651" y="0"/>
                </a:lnTo>
                <a:lnTo>
                  <a:pt x="9651" y="11175"/>
                </a:lnTo>
                <a:lnTo>
                  <a:pt x="0" y="11175"/>
                </a:lnTo>
                <a:lnTo>
                  <a:pt x="0" y="35051"/>
                </a:lnTo>
                <a:close/>
              </a:path>
            </a:pathLst>
          </a:custGeom>
          <a:ln w="3175">
            <a:solidFill>
              <a:srgbClr val="D9D9D9"/>
            </a:solidFill>
          </a:ln>
        </p:spPr>
        <p:txBody>
          <a:bodyPr wrap="square" lIns="0" tIns="0" rIns="0" bIns="0" rtlCol="0"/>
          <a:lstStyle/>
          <a:p/>
        </p:txBody>
      </p:sp>
      <p:sp>
        <p:nvSpPr>
          <p:cNvPr id="292" name="object 292"/>
          <p:cNvSpPr/>
          <p:nvPr/>
        </p:nvSpPr>
        <p:spPr>
          <a:xfrm>
            <a:off x="3480053" y="4670297"/>
            <a:ext cx="44450" cy="35560"/>
          </a:xfrm>
          <a:custGeom>
            <a:avLst/>
            <a:gdLst/>
            <a:ahLst/>
            <a:cxnLst/>
            <a:rect l="l" t="t" r="r" b="b"/>
            <a:pathLst>
              <a:path w="44450" h="35560">
                <a:moveTo>
                  <a:pt x="44196" y="11175"/>
                </a:moveTo>
                <a:lnTo>
                  <a:pt x="0" y="11175"/>
                </a:lnTo>
                <a:lnTo>
                  <a:pt x="0" y="35051"/>
                </a:lnTo>
                <a:lnTo>
                  <a:pt x="44196" y="35051"/>
                </a:lnTo>
                <a:lnTo>
                  <a:pt x="44196" y="11175"/>
                </a:lnTo>
                <a:close/>
              </a:path>
              <a:path w="44450" h="35560">
                <a:moveTo>
                  <a:pt x="34544" y="0"/>
                </a:moveTo>
                <a:lnTo>
                  <a:pt x="9651" y="0"/>
                </a:lnTo>
                <a:lnTo>
                  <a:pt x="9651" y="11175"/>
                </a:lnTo>
                <a:lnTo>
                  <a:pt x="34544" y="11175"/>
                </a:lnTo>
                <a:lnTo>
                  <a:pt x="34544" y="0"/>
                </a:lnTo>
                <a:close/>
              </a:path>
            </a:pathLst>
          </a:custGeom>
          <a:solidFill>
            <a:srgbClr val="585858"/>
          </a:solidFill>
        </p:spPr>
        <p:txBody>
          <a:bodyPr wrap="square" lIns="0" tIns="0" rIns="0" bIns="0" rtlCol="0"/>
          <a:lstStyle/>
          <a:p/>
        </p:txBody>
      </p:sp>
      <p:sp>
        <p:nvSpPr>
          <p:cNvPr id="293" name="object 293"/>
          <p:cNvSpPr/>
          <p:nvPr/>
        </p:nvSpPr>
        <p:spPr>
          <a:xfrm>
            <a:off x="3480053" y="4670297"/>
            <a:ext cx="44450" cy="35560"/>
          </a:xfrm>
          <a:custGeom>
            <a:avLst/>
            <a:gdLst/>
            <a:ahLst/>
            <a:cxnLst/>
            <a:rect l="l" t="t" r="r" b="b"/>
            <a:pathLst>
              <a:path w="44450" h="35560">
                <a:moveTo>
                  <a:pt x="0" y="35051"/>
                </a:moveTo>
                <a:lnTo>
                  <a:pt x="44196" y="35051"/>
                </a:lnTo>
                <a:lnTo>
                  <a:pt x="44196" y="11175"/>
                </a:lnTo>
                <a:lnTo>
                  <a:pt x="34544" y="11175"/>
                </a:lnTo>
                <a:lnTo>
                  <a:pt x="34544" y="0"/>
                </a:lnTo>
                <a:lnTo>
                  <a:pt x="9651" y="0"/>
                </a:lnTo>
                <a:lnTo>
                  <a:pt x="9651" y="11175"/>
                </a:lnTo>
                <a:lnTo>
                  <a:pt x="0" y="11175"/>
                </a:lnTo>
                <a:lnTo>
                  <a:pt x="0" y="35051"/>
                </a:lnTo>
                <a:close/>
              </a:path>
            </a:pathLst>
          </a:custGeom>
          <a:ln w="3175">
            <a:solidFill>
              <a:srgbClr val="D9D9D9"/>
            </a:solidFill>
          </a:ln>
        </p:spPr>
        <p:txBody>
          <a:bodyPr wrap="square" lIns="0" tIns="0" rIns="0" bIns="0" rtlCol="0"/>
          <a:lstStyle/>
          <a:p/>
        </p:txBody>
      </p:sp>
      <p:sp>
        <p:nvSpPr>
          <p:cNvPr id="294" name="object 294"/>
          <p:cNvSpPr/>
          <p:nvPr/>
        </p:nvSpPr>
        <p:spPr>
          <a:xfrm>
            <a:off x="3547109" y="4670297"/>
            <a:ext cx="43180" cy="35560"/>
          </a:xfrm>
          <a:custGeom>
            <a:avLst/>
            <a:gdLst/>
            <a:ahLst/>
            <a:cxnLst/>
            <a:rect l="l" t="t" r="r" b="b"/>
            <a:pathLst>
              <a:path w="43179" h="35560">
                <a:moveTo>
                  <a:pt x="42672" y="11175"/>
                </a:moveTo>
                <a:lnTo>
                  <a:pt x="0" y="11175"/>
                </a:lnTo>
                <a:lnTo>
                  <a:pt x="0" y="35051"/>
                </a:lnTo>
                <a:lnTo>
                  <a:pt x="42672" y="35051"/>
                </a:lnTo>
                <a:lnTo>
                  <a:pt x="42672" y="11175"/>
                </a:lnTo>
                <a:close/>
              </a:path>
              <a:path w="43179" h="35560">
                <a:moveTo>
                  <a:pt x="33274" y="0"/>
                </a:moveTo>
                <a:lnTo>
                  <a:pt x="9398" y="0"/>
                </a:lnTo>
                <a:lnTo>
                  <a:pt x="9398" y="11175"/>
                </a:lnTo>
                <a:lnTo>
                  <a:pt x="33274" y="11175"/>
                </a:lnTo>
                <a:lnTo>
                  <a:pt x="33274" y="0"/>
                </a:lnTo>
                <a:close/>
              </a:path>
            </a:pathLst>
          </a:custGeom>
          <a:solidFill>
            <a:srgbClr val="585858"/>
          </a:solidFill>
        </p:spPr>
        <p:txBody>
          <a:bodyPr wrap="square" lIns="0" tIns="0" rIns="0" bIns="0" rtlCol="0"/>
          <a:lstStyle/>
          <a:p/>
        </p:txBody>
      </p:sp>
      <p:sp>
        <p:nvSpPr>
          <p:cNvPr id="295" name="object 295"/>
          <p:cNvSpPr/>
          <p:nvPr/>
        </p:nvSpPr>
        <p:spPr>
          <a:xfrm>
            <a:off x="3547109" y="4670297"/>
            <a:ext cx="43180" cy="35560"/>
          </a:xfrm>
          <a:custGeom>
            <a:avLst/>
            <a:gdLst/>
            <a:ahLst/>
            <a:cxnLst/>
            <a:rect l="l" t="t" r="r" b="b"/>
            <a:pathLst>
              <a:path w="43179" h="35560">
                <a:moveTo>
                  <a:pt x="0" y="35051"/>
                </a:moveTo>
                <a:lnTo>
                  <a:pt x="42672" y="35051"/>
                </a:lnTo>
                <a:lnTo>
                  <a:pt x="42672" y="11175"/>
                </a:lnTo>
                <a:lnTo>
                  <a:pt x="33274" y="11175"/>
                </a:lnTo>
                <a:lnTo>
                  <a:pt x="33274" y="0"/>
                </a:lnTo>
                <a:lnTo>
                  <a:pt x="9398" y="0"/>
                </a:lnTo>
                <a:lnTo>
                  <a:pt x="9398" y="11175"/>
                </a:lnTo>
                <a:lnTo>
                  <a:pt x="0" y="11175"/>
                </a:lnTo>
                <a:lnTo>
                  <a:pt x="0" y="35051"/>
                </a:lnTo>
                <a:close/>
              </a:path>
            </a:pathLst>
          </a:custGeom>
          <a:ln w="3175">
            <a:solidFill>
              <a:srgbClr val="D9D9D9"/>
            </a:solidFill>
          </a:ln>
        </p:spPr>
        <p:txBody>
          <a:bodyPr wrap="square" lIns="0" tIns="0" rIns="0" bIns="0" rtlCol="0"/>
          <a:lstStyle/>
          <a:p/>
        </p:txBody>
      </p:sp>
      <p:sp>
        <p:nvSpPr>
          <p:cNvPr id="296" name="object 296"/>
          <p:cNvSpPr/>
          <p:nvPr/>
        </p:nvSpPr>
        <p:spPr>
          <a:xfrm>
            <a:off x="3611117" y="4670297"/>
            <a:ext cx="44450" cy="35560"/>
          </a:xfrm>
          <a:custGeom>
            <a:avLst/>
            <a:gdLst/>
            <a:ahLst/>
            <a:cxnLst/>
            <a:rect l="l" t="t" r="r" b="b"/>
            <a:pathLst>
              <a:path w="44450" h="35560">
                <a:moveTo>
                  <a:pt x="44196" y="11175"/>
                </a:moveTo>
                <a:lnTo>
                  <a:pt x="0" y="11175"/>
                </a:lnTo>
                <a:lnTo>
                  <a:pt x="0" y="35051"/>
                </a:lnTo>
                <a:lnTo>
                  <a:pt x="44196" y="35051"/>
                </a:lnTo>
                <a:lnTo>
                  <a:pt x="44196" y="11175"/>
                </a:lnTo>
                <a:close/>
              </a:path>
              <a:path w="44450" h="35560">
                <a:moveTo>
                  <a:pt x="34544" y="0"/>
                </a:moveTo>
                <a:lnTo>
                  <a:pt x="9652" y="0"/>
                </a:lnTo>
                <a:lnTo>
                  <a:pt x="9652" y="11175"/>
                </a:lnTo>
                <a:lnTo>
                  <a:pt x="34544" y="11175"/>
                </a:lnTo>
                <a:lnTo>
                  <a:pt x="34544" y="0"/>
                </a:lnTo>
                <a:close/>
              </a:path>
            </a:pathLst>
          </a:custGeom>
          <a:solidFill>
            <a:srgbClr val="585858"/>
          </a:solidFill>
        </p:spPr>
        <p:txBody>
          <a:bodyPr wrap="square" lIns="0" tIns="0" rIns="0" bIns="0" rtlCol="0"/>
          <a:lstStyle/>
          <a:p/>
        </p:txBody>
      </p:sp>
      <p:sp>
        <p:nvSpPr>
          <p:cNvPr id="297" name="object 297"/>
          <p:cNvSpPr/>
          <p:nvPr/>
        </p:nvSpPr>
        <p:spPr>
          <a:xfrm>
            <a:off x="3611117" y="4670297"/>
            <a:ext cx="44450" cy="35560"/>
          </a:xfrm>
          <a:custGeom>
            <a:avLst/>
            <a:gdLst/>
            <a:ahLst/>
            <a:cxnLst/>
            <a:rect l="l" t="t" r="r" b="b"/>
            <a:pathLst>
              <a:path w="44450" h="35560">
                <a:moveTo>
                  <a:pt x="0" y="35051"/>
                </a:moveTo>
                <a:lnTo>
                  <a:pt x="44196" y="35051"/>
                </a:lnTo>
                <a:lnTo>
                  <a:pt x="44196" y="11175"/>
                </a:lnTo>
                <a:lnTo>
                  <a:pt x="34544" y="11175"/>
                </a:lnTo>
                <a:lnTo>
                  <a:pt x="34544" y="0"/>
                </a:lnTo>
                <a:lnTo>
                  <a:pt x="9652" y="0"/>
                </a:lnTo>
                <a:lnTo>
                  <a:pt x="9652" y="11175"/>
                </a:lnTo>
                <a:lnTo>
                  <a:pt x="0" y="11175"/>
                </a:lnTo>
                <a:lnTo>
                  <a:pt x="0" y="35051"/>
                </a:lnTo>
                <a:close/>
              </a:path>
            </a:pathLst>
          </a:custGeom>
          <a:ln w="3175">
            <a:solidFill>
              <a:srgbClr val="D9D9D9"/>
            </a:solidFill>
          </a:ln>
        </p:spPr>
        <p:txBody>
          <a:bodyPr wrap="square" lIns="0" tIns="0" rIns="0" bIns="0" rtlCol="0"/>
          <a:lstStyle/>
          <a:p/>
        </p:txBody>
      </p:sp>
      <p:sp>
        <p:nvSpPr>
          <p:cNvPr id="298" name="object 298"/>
          <p:cNvSpPr/>
          <p:nvPr/>
        </p:nvSpPr>
        <p:spPr>
          <a:xfrm>
            <a:off x="3728465" y="4664202"/>
            <a:ext cx="81280" cy="20320"/>
          </a:xfrm>
          <a:custGeom>
            <a:avLst/>
            <a:gdLst/>
            <a:ahLst/>
            <a:cxnLst/>
            <a:rect l="l" t="t" r="r" b="b"/>
            <a:pathLst>
              <a:path w="81279" h="20320">
                <a:moveTo>
                  <a:pt x="80772" y="19812"/>
                </a:moveTo>
                <a:lnTo>
                  <a:pt x="0" y="19812"/>
                </a:lnTo>
                <a:lnTo>
                  <a:pt x="0" y="0"/>
                </a:lnTo>
                <a:lnTo>
                  <a:pt x="80772" y="0"/>
                </a:lnTo>
                <a:lnTo>
                  <a:pt x="80772" y="19812"/>
                </a:lnTo>
                <a:close/>
              </a:path>
            </a:pathLst>
          </a:custGeom>
          <a:solidFill>
            <a:srgbClr val="585858"/>
          </a:solidFill>
        </p:spPr>
        <p:txBody>
          <a:bodyPr wrap="square" lIns="0" tIns="0" rIns="0" bIns="0" rtlCol="0"/>
          <a:lstStyle/>
          <a:p/>
        </p:txBody>
      </p:sp>
      <p:sp>
        <p:nvSpPr>
          <p:cNvPr id="299" name="object 299"/>
          <p:cNvSpPr/>
          <p:nvPr/>
        </p:nvSpPr>
        <p:spPr>
          <a:xfrm>
            <a:off x="3728465" y="4664202"/>
            <a:ext cx="81280" cy="20320"/>
          </a:xfrm>
          <a:custGeom>
            <a:avLst/>
            <a:gdLst/>
            <a:ahLst/>
            <a:cxnLst/>
            <a:rect l="l" t="t" r="r" b="b"/>
            <a:pathLst>
              <a:path w="81279" h="20320">
                <a:moveTo>
                  <a:pt x="80772" y="19812"/>
                </a:moveTo>
                <a:lnTo>
                  <a:pt x="0" y="19812"/>
                </a:lnTo>
                <a:lnTo>
                  <a:pt x="0" y="0"/>
                </a:lnTo>
                <a:lnTo>
                  <a:pt x="80772" y="0"/>
                </a:lnTo>
                <a:lnTo>
                  <a:pt x="80772" y="19812"/>
                </a:lnTo>
                <a:close/>
              </a:path>
            </a:pathLst>
          </a:custGeom>
          <a:ln w="3175">
            <a:solidFill>
              <a:srgbClr val="D9D9D9"/>
            </a:solidFill>
          </a:ln>
        </p:spPr>
        <p:txBody>
          <a:bodyPr wrap="square" lIns="0" tIns="0" rIns="0" bIns="0" rtlCol="0"/>
          <a:lstStyle/>
          <a:p/>
        </p:txBody>
      </p:sp>
      <p:sp>
        <p:nvSpPr>
          <p:cNvPr id="300" name="object 300"/>
          <p:cNvSpPr/>
          <p:nvPr/>
        </p:nvSpPr>
        <p:spPr>
          <a:xfrm>
            <a:off x="3728465" y="4691634"/>
            <a:ext cx="18415" cy="22860"/>
          </a:xfrm>
          <a:custGeom>
            <a:avLst/>
            <a:gdLst/>
            <a:ahLst/>
            <a:cxnLst/>
            <a:rect l="l" t="t" r="r" b="b"/>
            <a:pathLst>
              <a:path w="18414" h="22860">
                <a:moveTo>
                  <a:pt x="18287" y="22860"/>
                </a:moveTo>
                <a:lnTo>
                  <a:pt x="0" y="22860"/>
                </a:lnTo>
                <a:lnTo>
                  <a:pt x="0" y="0"/>
                </a:lnTo>
                <a:lnTo>
                  <a:pt x="18287" y="0"/>
                </a:lnTo>
                <a:lnTo>
                  <a:pt x="18287" y="22860"/>
                </a:lnTo>
                <a:close/>
              </a:path>
            </a:pathLst>
          </a:custGeom>
          <a:solidFill>
            <a:srgbClr val="585858"/>
          </a:solidFill>
        </p:spPr>
        <p:txBody>
          <a:bodyPr wrap="square" lIns="0" tIns="0" rIns="0" bIns="0" rtlCol="0"/>
          <a:lstStyle/>
          <a:p/>
        </p:txBody>
      </p:sp>
      <p:sp>
        <p:nvSpPr>
          <p:cNvPr id="301" name="object 301"/>
          <p:cNvSpPr/>
          <p:nvPr/>
        </p:nvSpPr>
        <p:spPr>
          <a:xfrm>
            <a:off x="3728465" y="4691634"/>
            <a:ext cx="18415" cy="22860"/>
          </a:xfrm>
          <a:custGeom>
            <a:avLst/>
            <a:gdLst/>
            <a:ahLst/>
            <a:cxnLst/>
            <a:rect l="l" t="t" r="r" b="b"/>
            <a:pathLst>
              <a:path w="18414" h="22860">
                <a:moveTo>
                  <a:pt x="18287" y="22860"/>
                </a:moveTo>
                <a:lnTo>
                  <a:pt x="0" y="22860"/>
                </a:lnTo>
                <a:lnTo>
                  <a:pt x="0" y="0"/>
                </a:lnTo>
                <a:lnTo>
                  <a:pt x="18287" y="0"/>
                </a:lnTo>
                <a:lnTo>
                  <a:pt x="18287" y="22860"/>
                </a:lnTo>
                <a:close/>
              </a:path>
            </a:pathLst>
          </a:custGeom>
          <a:ln w="3175">
            <a:solidFill>
              <a:srgbClr val="D9D9D9"/>
            </a:solidFill>
          </a:ln>
        </p:spPr>
        <p:txBody>
          <a:bodyPr wrap="square" lIns="0" tIns="0" rIns="0" bIns="0" rtlCol="0"/>
          <a:lstStyle/>
          <a:p/>
        </p:txBody>
      </p:sp>
      <p:sp>
        <p:nvSpPr>
          <p:cNvPr id="302" name="object 302"/>
          <p:cNvSpPr/>
          <p:nvPr/>
        </p:nvSpPr>
        <p:spPr>
          <a:xfrm>
            <a:off x="3757421" y="4691634"/>
            <a:ext cx="21590" cy="22860"/>
          </a:xfrm>
          <a:custGeom>
            <a:avLst/>
            <a:gdLst/>
            <a:ahLst/>
            <a:cxnLst/>
            <a:rect l="l" t="t" r="r" b="b"/>
            <a:pathLst>
              <a:path w="21589" h="22860">
                <a:moveTo>
                  <a:pt x="21336" y="22860"/>
                </a:moveTo>
                <a:lnTo>
                  <a:pt x="0" y="22860"/>
                </a:lnTo>
                <a:lnTo>
                  <a:pt x="0" y="0"/>
                </a:lnTo>
                <a:lnTo>
                  <a:pt x="21336" y="0"/>
                </a:lnTo>
                <a:lnTo>
                  <a:pt x="21336" y="22860"/>
                </a:lnTo>
                <a:close/>
              </a:path>
            </a:pathLst>
          </a:custGeom>
          <a:solidFill>
            <a:srgbClr val="585858"/>
          </a:solidFill>
        </p:spPr>
        <p:txBody>
          <a:bodyPr wrap="square" lIns="0" tIns="0" rIns="0" bIns="0" rtlCol="0"/>
          <a:lstStyle/>
          <a:p/>
        </p:txBody>
      </p:sp>
      <p:sp>
        <p:nvSpPr>
          <p:cNvPr id="303" name="object 303"/>
          <p:cNvSpPr/>
          <p:nvPr/>
        </p:nvSpPr>
        <p:spPr>
          <a:xfrm>
            <a:off x="3757421" y="4691634"/>
            <a:ext cx="21590" cy="22860"/>
          </a:xfrm>
          <a:custGeom>
            <a:avLst/>
            <a:gdLst/>
            <a:ahLst/>
            <a:cxnLst/>
            <a:rect l="l" t="t" r="r" b="b"/>
            <a:pathLst>
              <a:path w="21589" h="22860">
                <a:moveTo>
                  <a:pt x="21336" y="22860"/>
                </a:moveTo>
                <a:lnTo>
                  <a:pt x="0" y="22860"/>
                </a:lnTo>
                <a:lnTo>
                  <a:pt x="0" y="0"/>
                </a:lnTo>
                <a:lnTo>
                  <a:pt x="21336" y="0"/>
                </a:lnTo>
                <a:lnTo>
                  <a:pt x="21336" y="22860"/>
                </a:lnTo>
                <a:close/>
              </a:path>
            </a:pathLst>
          </a:custGeom>
          <a:ln w="3175">
            <a:solidFill>
              <a:srgbClr val="D9D9D9"/>
            </a:solidFill>
          </a:ln>
        </p:spPr>
        <p:txBody>
          <a:bodyPr wrap="square" lIns="0" tIns="0" rIns="0" bIns="0" rtlCol="0"/>
          <a:lstStyle/>
          <a:p/>
        </p:txBody>
      </p:sp>
      <p:sp>
        <p:nvSpPr>
          <p:cNvPr id="304" name="object 304"/>
          <p:cNvSpPr/>
          <p:nvPr/>
        </p:nvSpPr>
        <p:spPr>
          <a:xfrm>
            <a:off x="3789426" y="4691634"/>
            <a:ext cx="20320" cy="22860"/>
          </a:xfrm>
          <a:custGeom>
            <a:avLst/>
            <a:gdLst/>
            <a:ahLst/>
            <a:cxnLst/>
            <a:rect l="l" t="t" r="r" b="b"/>
            <a:pathLst>
              <a:path w="20320" h="22860">
                <a:moveTo>
                  <a:pt x="19812" y="22860"/>
                </a:moveTo>
                <a:lnTo>
                  <a:pt x="0" y="22860"/>
                </a:lnTo>
                <a:lnTo>
                  <a:pt x="0" y="0"/>
                </a:lnTo>
                <a:lnTo>
                  <a:pt x="19812" y="0"/>
                </a:lnTo>
                <a:lnTo>
                  <a:pt x="19812" y="22860"/>
                </a:lnTo>
                <a:close/>
              </a:path>
            </a:pathLst>
          </a:custGeom>
          <a:solidFill>
            <a:srgbClr val="585858"/>
          </a:solidFill>
        </p:spPr>
        <p:txBody>
          <a:bodyPr wrap="square" lIns="0" tIns="0" rIns="0" bIns="0" rtlCol="0"/>
          <a:lstStyle/>
          <a:p/>
        </p:txBody>
      </p:sp>
      <p:sp>
        <p:nvSpPr>
          <p:cNvPr id="305" name="object 305"/>
          <p:cNvSpPr/>
          <p:nvPr/>
        </p:nvSpPr>
        <p:spPr>
          <a:xfrm>
            <a:off x="3789426" y="4691634"/>
            <a:ext cx="20320" cy="22860"/>
          </a:xfrm>
          <a:custGeom>
            <a:avLst/>
            <a:gdLst/>
            <a:ahLst/>
            <a:cxnLst/>
            <a:rect l="l" t="t" r="r" b="b"/>
            <a:pathLst>
              <a:path w="20320" h="22860">
                <a:moveTo>
                  <a:pt x="19812" y="22860"/>
                </a:moveTo>
                <a:lnTo>
                  <a:pt x="0" y="22860"/>
                </a:lnTo>
                <a:lnTo>
                  <a:pt x="0" y="0"/>
                </a:lnTo>
                <a:lnTo>
                  <a:pt x="19812" y="0"/>
                </a:lnTo>
                <a:lnTo>
                  <a:pt x="19812" y="22860"/>
                </a:lnTo>
                <a:close/>
              </a:path>
            </a:pathLst>
          </a:custGeom>
          <a:ln w="3175">
            <a:solidFill>
              <a:srgbClr val="D9D9D9"/>
            </a:solidFill>
          </a:ln>
        </p:spPr>
        <p:txBody>
          <a:bodyPr wrap="square" lIns="0" tIns="0" rIns="0" bIns="0" rtlCol="0"/>
          <a:lstStyle/>
          <a:p/>
        </p:txBody>
      </p:sp>
      <p:sp>
        <p:nvSpPr>
          <p:cNvPr id="306" name="object 306"/>
          <p:cNvSpPr/>
          <p:nvPr/>
        </p:nvSpPr>
        <p:spPr>
          <a:xfrm>
            <a:off x="3286505" y="4734305"/>
            <a:ext cx="608330" cy="140335"/>
          </a:xfrm>
          <a:custGeom>
            <a:avLst/>
            <a:gdLst/>
            <a:ahLst/>
            <a:cxnLst/>
            <a:rect l="l" t="t" r="r" b="b"/>
            <a:pathLst>
              <a:path w="608329" h="140335">
                <a:moveTo>
                  <a:pt x="569722" y="0"/>
                </a:moveTo>
                <a:lnTo>
                  <a:pt x="38354" y="0"/>
                </a:lnTo>
                <a:lnTo>
                  <a:pt x="23467" y="3276"/>
                </a:lnTo>
                <a:lnTo>
                  <a:pt x="11271" y="12207"/>
                </a:lnTo>
                <a:lnTo>
                  <a:pt x="3028" y="25449"/>
                </a:lnTo>
                <a:lnTo>
                  <a:pt x="0" y="41656"/>
                </a:lnTo>
                <a:lnTo>
                  <a:pt x="0" y="98552"/>
                </a:lnTo>
                <a:lnTo>
                  <a:pt x="3028" y="114758"/>
                </a:lnTo>
                <a:lnTo>
                  <a:pt x="11271" y="128000"/>
                </a:lnTo>
                <a:lnTo>
                  <a:pt x="23467" y="136931"/>
                </a:lnTo>
                <a:lnTo>
                  <a:pt x="38354" y="140208"/>
                </a:lnTo>
                <a:lnTo>
                  <a:pt x="482981" y="140208"/>
                </a:lnTo>
                <a:lnTo>
                  <a:pt x="488696" y="133985"/>
                </a:lnTo>
                <a:lnTo>
                  <a:pt x="488696" y="118618"/>
                </a:lnTo>
                <a:lnTo>
                  <a:pt x="482981" y="112395"/>
                </a:lnTo>
                <a:lnTo>
                  <a:pt x="31496" y="112395"/>
                </a:lnTo>
                <a:lnTo>
                  <a:pt x="25781" y="106045"/>
                </a:lnTo>
                <a:lnTo>
                  <a:pt x="25781" y="34163"/>
                </a:lnTo>
                <a:lnTo>
                  <a:pt x="31496" y="27813"/>
                </a:lnTo>
                <a:lnTo>
                  <a:pt x="605489" y="27813"/>
                </a:lnTo>
                <a:lnTo>
                  <a:pt x="605047" y="25449"/>
                </a:lnTo>
                <a:lnTo>
                  <a:pt x="596804" y="12207"/>
                </a:lnTo>
                <a:lnTo>
                  <a:pt x="584608" y="3276"/>
                </a:lnTo>
                <a:lnTo>
                  <a:pt x="569722" y="0"/>
                </a:lnTo>
                <a:close/>
              </a:path>
              <a:path w="608329" h="140335">
                <a:moveTo>
                  <a:pt x="605489" y="27813"/>
                </a:moveTo>
                <a:lnTo>
                  <a:pt x="576580" y="27813"/>
                </a:lnTo>
                <a:lnTo>
                  <a:pt x="582295" y="34163"/>
                </a:lnTo>
                <a:lnTo>
                  <a:pt x="582295" y="106045"/>
                </a:lnTo>
                <a:lnTo>
                  <a:pt x="576580" y="112395"/>
                </a:lnTo>
                <a:lnTo>
                  <a:pt x="519811" y="112395"/>
                </a:lnTo>
                <a:lnTo>
                  <a:pt x="513969" y="118618"/>
                </a:lnTo>
                <a:lnTo>
                  <a:pt x="513969" y="133985"/>
                </a:lnTo>
                <a:lnTo>
                  <a:pt x="519811" y="140208"/>
                </a:lnTo>
                <a:lnTo>
                  <a:pt x="569722" y="140208"/>
                </a:lnTo>
                <a:lnTo>
                  <a:pt x="584608" y="136931"/>
                </a:lnTo>
                <a:lnTo>
                  <a:pt x="596804" y="128000"/>
                </a:lnTo>
                <a:lnTo>
                  <a:pt x="605047" y="114758"/>
                </a:lnTo>
                <a:lnTo>
                  <a:pt x="608076" y="98552"/>
                </a:lnTo>
                <a:lnTo>
                  <a:pt x="608076" y="41656"/>
                </a:lnTo>
                <a:lnTo>
                  <a:pt x="605489" y="27813"/>
                </a:lnTo>
                <a:close/>
              </a:path>
            </a:pathLst>
          </a:custGeom>
          <a:solidFill>
            <a:srgbClr val="585858"/>
          </a:solidFill>
        </p:spPr>
        <p:txBody>
          <a:bodyPr wrap="square" lIns="0" tIns="0" rIns="0" bIns="0" rtlCol="0"/>
          <a:lstStyle/>
          <a:p/>
        </p:txBody>
      </p:sp>
      <p:sp>
        <p:nvSpPr>
          <p:cNvPr id="307" name="object 307"/>
          <p:cNvSpPr/>
          <p:nvPr/>
        </p:nvSpPr>
        <p:spPr>
          <a:xfrm>
            <a:off x="3286505" y="4734305"/>
            <a:ext cx="608330" cy="140335"/>
          </a:xfrm>
          <a:custGeom>
            <a:avLst/>
            <a:gdLst/>
            <a:ahLst/>
            <a:cxnLst/>
            <a:rect l="l" t="t" r="r" b="b"/>
            <a:pathLst>
              <a:path w="608329" h="140335">
                <a:moveTo>
                  <a:pt x="569722" y="140208"/>
                </a:moveTo>
                <a:lnTo>
                  <a:pt x="527050" y="140208"/>
                </a:lnTo>
                <a:lnTo>
                  <a:pt x="519811" y="140208"/>
                </a:lnTo>
                <a:lnTo>
                  <a:pt x="513969" y="133985"/>
                </a:lnTo>
                <a:lnTo>
                  <a:pt x="513969" y="126111"/>
                </a:lnTo>
                <a:lnTo>
                  <a:pt x="513969" y="118618"/>
                </a:lnTo>
                <a:lnTo>
                  <a:pt x="519811" y="112395"/>
                </a:lnTo>
                <a:lnTo>
                  <a:pt x="527050" y="112395"/>
                </a:lnTo>
                <a:lnTo>
                  <a:pt x="569722" y="112395"/>
                </a:lnTo>
                <a:lnTo>
                  <a:pt x="576580" y="112395"/>
                </a:lnTo>
                <a:lnTo>
                  <a:pt x="582295" y="106045"/>
                </a:lnTo>
                <a:lnTo>
                  <a:pt x="582295" y="98552"/>
                </a:lnTo>
                <a:lnTo>
                  <a:pt x="582295" y="41656"/>
                </a:lnTo>
                <a:lnTo>
                  <a:pt x="582295" y="34163"/>
                </a:lnTo>
                <a:lnTo>
                  <a:pt x="576580" y="27813"/>
                </a:lnTo>
                <a:lnTo>
                  <a:pt x="569722" y="27813"/>
                </a:lnTo>
                <a:lnTo>
                  <a:pt x="38354" y="27813"/>
                </a:lnTo>
                <a:lnTo>
                  <a:pt x="31496" y="27813"/>
                </a:lnTo>
                <a:lnTo>
                  <a:pt x="25781" y="34163"/>
                </a:lnTo>
                <a:lnTo>
                  <a:pt x="25781" y="41656"/>
                </a:lnTo>
                <a:lnTo>
                  <a:pt x="25781" y="98552"/>
                </a:lnTo>
                <a:lnTo>
                  <a:pt x="25781" y="106045"/>
                </a:lnTo>
                <a:lnTo>
                  <a:pt x="31496" y="112395"/>
                </a:lnTo>
                <a:lnTo>
                  <a:pt x="38354" y="112395"/>
                </a:lnTo>
                <a:lnTo>
                  <a:pt x="475615" y="112395"/>
                </a:lnTo>
                <a:lnTo>
                  <a:pt x="482981" y="112395"/>
                </a:lnTo>
                <a:lnTo>
                  <a:pt x="488696" y="118618"/>
                </a:lnTo>
                <a:lnTo>
                  <a:pt x="488696" y="126111"/>
                </a:lnTo>
                <a:lnTo>
                  <a:pt x="488696" y="133985"/>
                </a:lnTo>
                <a:lnTo>
                  <a:pt x="482981" y="140208"/>
                </a:lnTo>
                <a:lnTo>
                  <a:pt x="475615" y="140208"/>
                </a:lnTo>
                <a:lnTo>
                  <a:pt x="38354" y="140208"/>
                </a:lnTo>
                <a:lnTo>
                  <a:pt x="23467" y="136931"/>
                </a:lnTo>
                <a:lnTo>
                  <a:pt x="11271" y="128000"/>
                </a:lnTo>
                <a:lnTo>
                  <a:pt x="3028" y="114758"/>
                </a:lnTo>
                <a:lnTo>
                  <a:pt x="0" y="98552"/>
                </a:lnTo>
                <a:lnTo>
                  <a:pt x="0" y="41656"/>
                </a:lnTo>
                <a:lnTo>
                  <a:pt x="3028" y="25449"/>
                </a:lnTo>
                <a:lnTo>
                  <a:pt x="11271" y="12207"/>
                </a:lnTo>
                <a:lnTo>
                  <a:pt x="23467" y="3276"/>
                </a:lnTo>
                <a:lnTo>
                  <a:pt x="38354" y="0"/>
                </a:lnTo>
                <a:lnTo>
                  <a:pt x="569722" y="0"/>
                </a:lnTo>
                <a:lnTo>
                  <a:pt x="584608" y="3276"/>
                </a:lnTo>
                <a:lnTo>
                  <a:pt x="596804" y="12207"/>
                </a:lnTo>
                <a:lnTo>
                  <a:pt x="605047" y="25449"/>
                </a:lnTo>
                <a:lnTo>
                  <a:pt x="608076" y="41656"/>
                </a:lnTo>
                <a:lnTo>
                  <a:pt x="608076" y="98552"/>
                </a:lnTo>
                <a:lnTo>
                  <a:pt x="605047" y="114758"/>
                </a:lnTo>
                <a:lnTo>
                  <a:pt x="596804" y="128000"/>
                </a:lnTo>
                <a:lnTo>
                  <a:pt x="584608" y="136931"/>
                </a:lnTo>
                <a:lnTo>
                  <a:pt x="569722" y="140208"/>
                </a:lnTo>
                <a:close/>
              </a:path>
            </a:pathLst>
          </a:custGeom>
          <a:ln w="3175">
            <a:solidFill>
              <a:srgbClr val="D9D9D9"/>
            </a:solidFill>
          </a:ln>
        </p:spPr>
        <p:txBody>
          <a:bodyPr wrap="square" lIns="0" tIns="0" rIns="0" bIns="0" rtlCol="0"/>
          <a:lstStyle/>
          <a:p/>
        </p:txBody>
      </p:sp>
      <p:sp>
        <p:nvSpPr>
          <p:cNvPr id="308" name="object 308"/>
          <p:cNvSpPr/>
          <p:nvPr/>
        </p:nvSpPr>
        <p:spPr>
          <a:xfrm>
            <a:off x="3348990" y="4783073"/>
            <a:ext cx="44450" cy="36830"/>
          </a:xfrm>
          <a:custGeom>
            <a:avLst/>
            <a:gdLst/>
            <a:ahLst/>
            <a:cxnLst/>
            <a:rect l="l" t="t" r="r" b="b"/>
            <a:pathLst>
              <a:path w="44450" h="36829">
                <a:moveTo>
                  <a:pt x="44196" y="11683"/>
                </a:moveTo>
                <a:lnTo>
                  <a:pt x="0" y="11683"/>
                </a:lnTo>
                <a:lnTo>
                  <a:pt x="0" y="36575"/>
                </a:lnTo>
                <a:lnTo>
                  <a:pt x="44196" y="36575"/>
                </a:lnTo>
                <a:lnTo>
                  <a:pt x="44196" y="11683"/>
                </a:lnTo>
                <a:close/>
              </a:path>
              <a:path w="44450" h="36829">
                <a:moveTo>
                  <a:pt x="34544" y="0"/>
                </a:moveTo>
                <a:lnTo>
                  <a:pt x="10033" y="0"/>
                </a:lnTo>
                <a:lnTo>
                  <a:pt x="10033" y="11683"/>
                </a:lnTo>
                <a:lnTo>
                  <a:pt x="34544" y="11683"/>
                </a:lnTo>
                <a:lnTo>
                  <a:pt x="34544" y="0"/>
                </a:lnTo>
                <a:close/>
              </a:path>
            </a:pathLst>
          </a:custGeom>
          <a:solidFill>
            <a:srgbClr val="585858"/>
          </a:solidFill>
        </p:spPr>
        <p:txBody>
          <a:bodyPr wrap="square" lIns="0" tIns="0" rIns="0" bIns="0" rtlCol="0"/>
          <a:lstStyle/>
          <a:p/>
        </p:txBody>
      </p:sp>
      <p:sp>
        <p:nvSpPr>
          <p:cNvPr id="309" name="object 309"/>
          <p:cNvSpPr/>
          <p:nvPr/>
        </p:nvSpPr>
        <p:spPr>
          <a:xfrm>
            <a:off x="3348990" y="4783073"/>
            <a:ext cx="44450" cy="36830"/>
          </a:xfrm>
          <a:custGeom>
            <a:avLst/>
            <a:gdLst/>
            <a:ahLst/>
            <a:cxnLst/>
            <a:rect l="l" t="t" r="r" b="b"/>
            <a:pathLst>
              <a:path w="44450" h="36829">
                <a:moveTo>
                  <a:pt x="0" y="36575"/>
                </a:moveTo>
                <a:lnTo>
                  <a:pt x="44196" y="36575"/>
                </a:lnTo>
                <a:lnTo>
                  <a:pt x="44196" y="11683"/>
                </a:lnTo>
                <a:lnTo>
                  <a:pt x="34544" y="11683"/>
                </a:lnTo>
                <a:lnTo>
                  <a:pt x="34544" y="0"/>
                </a:lnTo>
                <a:lnTo>
                  <a:pt x="10033" y="0"/>
                </a:lnTo>
                <a:lnTo>
                  <a:pt x="10033" y="11683"/>
                </a:lnTo>
                <a:lnTo>
                  <a:pt x="0" y="11683"/>
                </a:lnTo>
                <a:lnTo>
                  <a:pt x="0" y="36575"/>
                </a:lnTo>
                <a:close/>
              </a:path>
            </a:pathLst>
          </a:custGeom>
          <a:ln w="3175">
            <a:solidFill>
              <a:srgbClr val="D9D9D9"/>
            </a:solidFill>
          </a:ln>
        </p:spPr>
        <p:txBody>
          <a:bodyPr wrap="square" lIns="0" tIns="0" rIns="0" bIns="0" rtlCol="0"/>
          <a:lstStyle/>
          <a:p/>
        </p:txBody>
      </p:sp>
      <p:sp>
        <p:nvSpPr>
          <p:cNvPr id="310" name="object 310"/>
          <p:cNvSpPr/>
          <p:nvPr/>
        </p:nvSpPr>
        <p:spPr>
          <a:xfrm>
            <a:off x="3414521" y="4783073"/>
            <a:ext cx="44450" cy="36830"/>
          </a:xfrm>
          <a:custGeom>
            <a:avLst/>
            <a:gdLst/>
            <a:ahLst/>
            <a:cxnLst/>
            <a:rect l="l" t="t" r="r" b="b"/>
            <a:pathLst>
              <a:path w="44450" h="36829">
                <a:moveTo>
                  <a:pt x="44195" y="11683"/>
                </a:moveTo>
                <a:lnTo>
                  <a:pt x="0" y="11683"/>
                </a:lnTo>
                <a:lnTo>
                  <a:pt x="0" y="36575"/>
                </a:lnTo>
                <a:lnTo>
                  <a:pt x="44195" y="36575"/>
                </a:lnTo>
                <a:lnTo>
                  <a:pt x="44195" y="11683"/>
                </a:lnTo>
                <a:close/>
              </a:path>
              <a:path w="44450" h="36829">
                <a:moveTo>
                  <a:pt x="34162" y="0"/>
                </a:moveTo>
                <a:lnTo>
                  <a:pt x="9651" y="0"/>
                </a:lnTo>
                <a:lnTo>
                  <a:pt x="9651" y="11683"/>
                </a:lnTo>
                <a:lnTo>
                  <a:pt x="34162" y="11683"/>
                </a:lnTo>
                <a:lnTo>
                  <a:pt x="34162" y="0"/>
                </a:lnTo>
                <a:close/>
              </a:path>
            </a:pathLst>
          </a:custGeom>
          <a:solidFill>
            <a:srgbClr val="585858"/>
          </a:solidFill>
        </p:spPr>
        <p:txBody>
          <a:bodyPr wrap="square" lIns="0" tIns="0" rIns="0" bIns="0" rtlCol="0"/>
          <a:lstStyle/>
          <a:p/>
        </p:txBody>
      </p:sp>
      <p:sp>
        <p:nvSpPr>
          <p:cNvPr id="311" name="object 311"/>
          <p:cNvSpPr/>
          <p:nvPr/>
        </p:nvSpPr>
        <p:spPr>
          <a:xfrm>
            <a:off x="3414521" y="4783073"/>
            <a:ext cx="44450" cy="36830"/>
          </a:xfrm>
          <a:custGeom>
            <a:avLst/>
            <a:gdLst/>
            <a:ahLst/>
            <a:cxnLst/>
            <a:rect l="l" t="t" r="r" b="b"/>
            <a:pathLst>
              <a:path w="44450" h="36829">
                <a:moveTo>
                  <a:pt x="0" y="36575"/>
                </a:moveTo>
                <a:lnTo>
                  <a:pt x="44195" y="36575"/>
                </a:lnTo>
                <a:lnTo>
                  <a:pt x="44195" y="11683"/>
                </a:lnTo>
                <a:lnTo>
                  <a:pt x="34162" y="11683"/>
                </a:lnTo>
                <a:lnTo>
                  <a:pt x="34162" y="0"/>
                </a:lnTo>
                <a:lnTo>
                  <a:pt x="9651" y="0"/>
                </a:lnTo>
                <a:lnTo>
                  <a:pt x="9651" y="11683"/>
                </a:lnTo>
                <a:lnTo>
                  <a:pt x="0" y="11683"/>
                </a:lnTo>
                <a:lnTo>
                  <a:pt x="0" y="36575"/>
                </a:lnTo>
                <a:close/>
              </a:path>
            </a:pathLst>
          </a:custGeom>
          <a:ln w="3175">
            <a:solidFill>
              <a:srgbClr val="D9D9D9"/>
            </a:solidFill>
          </a:ln>
        </p:spPr>
        <p:txBody>
          <a:bodyPr wrap="square" lIns="0" tIns="0" rIns="0" bIns="0" rtlCol="0"/>
          <a:lstStyle/>
          <a:p/>
        </p:txBody>
      </p:sp>
      <p:sp>
        <p:nvSpPr>
          <p:cNvPr id="312" name="object 312"/>
          <p:cNvSpPr/>
          <p:nvPr/>
        </p:nvSpPr>
        <p:spPr>
          <a:xfrm>
            <a:off x="3480053" y="4783073"/>
            <a:ext cx="44450" cy="36830"/>
          </a:xfrm>
          <a:custGeom>
            <a:avLst/>
            <a:gdLst/>
            <a:ahLst/>
            <a:cxnLst/>
            <a:rect l="l" t="t" r="r" b="b"/>
            <a:pathLst>
              <a:path w="44450" h="36829">
                <a:moveTo>
                  <a:pt x="44196" y="11683"/>
                </a:moveTo>
                <a:lnTo>
                  <a:pt x="0" y="11683"/>
                </a:lnTo>
                <a:lnTo>
                  <a:pt x="0" y="36575"/>
                </a:lnTo>
                <a:lnTo>
                  <a:pt x="44196" y="36575"/>
                </a:lnTo>
                <a:lnTo>
                  <a:pt x="44196" y="11683"/>
                </a:lnTo>
                <a:close/>
              </a:path>
              <a:path w="44450" h="36829">
                <a:moveTo>
                  <a:pt x="34544" y="0"/>
                </a:moveTo>
                <a:lnTo>
                  <a:pt x="9651" y="0"/>
                </a:lnTo>
                <a:lnTo>
                  <a:pt x="9651" y="11683"/>
                </a:lnTo>
                <a:lnTo>
                  <a:pt x="34544" y="11683"/>
                </a:lnTo>
                <a:lnTo>
                  <a:pt x="34544" y="0"/>
                </a:lnTo>
                <a:close/>
              </a:path>
            </a:pathLst>
          </a:custGeom>
          <a:solidFill>
            <a:srgbClr val="585858"/>
          </a:solidFill>
        </p:spPr>
        <p:txBody>
          <a:bodyPr wrap="square" lIns="0" tIns="0" rIns="0" bIns="0" rtlCol="0"/>
          <a:lstStyle/>
          <a:p/>
        </p:txBody>
      </p:sp>
      <p:sp>
        <p:nvSpPr>
          <p:cNvPr id="313" name="object 313"/>
          <p:cNvSpPr/>
          <p:nvPr/>
        </p:nvSpPr>
        <p:spPr>
          <a:xfrm>
            <a:off x="3480053" y="4783073"/>
            <a:ext cx="44450" cy="36830"/>
          </a:xfrm>
          <a:custGeom>
            <a:avLst/>
            <a:gdLst/>
            <a:ahLst/>
            <a:cxnLst/>
            <a:rect l="l" t="t" r="r" b="b"/>
            <a:pathLst>
              <a:path w="44450" h="36829">
                <a:moveTo>
                  <a:pt x="0" y="36575"/>
                </a:moveTo>
                <a:lnTo>
                  <a:pt x="44196" y="36575"/>
                </a:lnTo>
                <a:lnTo>
                  <a:pt x="44196" y="11683"/>
                </a:lnTo>
                <a:lnTo>
                  <a:pt x="34544" y="11683"/>
                </a:lnTo>
                <a:lnTo>
                  <a:pt x="34544" y="0"/>
                </a:lnTo>
                <a:lnTo>
                  <a:pt x="9651" y="0"/>
                </a:lnTo>
                <a:lnTo>
                  <a:pt x="9651" y="11683"/>
                </a:lnTo>
                <a:lnTo>
                  <a:pt x="0" y="11683"/>
                </a:lnTo>
                <a:lnTo>
                  <a:pt x="0" y="36575"/>
                </a:lnTo>
                <a:close/>
              </a:path>
            </a:pathLst>
          </a:custGeom>
          <a:ln w="3175">
            <a:solidFill>
              <a:srgbClr val="D9D9D9"/>
            </a:solidFill>
          </a:ln>
        </p:spPr>
        <p:txBody>
          <a:bodyPr wrap="square" lIns="0" tIns="0" rIns="0" bIns="0" rtlCol="0"/>
          <a:lstStyle/>
          <a:p/>
        </p:txBody>
      </p:sp>
      <p:sp>
        <p:nvSpPr>
          <p:cNvPr id="314" name="object 314"/>
          <p:cNvSpPr/>
          <p:nvPr/>
        </p:nvSpPr>
        <p:spPr>
          <a:xfrm>
            <a:off x="3547109" y="4783073"/>
            <a:ext cx="43180" cy="36830"/>
          </a:xfrm>
          <a:custGeom>
            <a:avLst/>
            <a:gdLst/>
            <a:ahLst/>
            <a:cxnLst/>
            <a:rect l="l" t="t" r="r" b="b"/>
            <a:pathLst>
              <a:path w="43179" h="36829">
                <a:moveTo>
                  <a:pt x="42672" y="11683"/>
                </a:moveTo>
                <a:lnTo>
                  <a:pt x="0" y="11683"/>
                </a:lnTo>
                <a:lnTo>
                  <a:pt x="0" y="36575"/>
                </a:lnTo>
                <a:lnTo>
                  <a:pt x="42672" y="36575"/>
                </a:lnTo>
                <a:lnTo>
                  <a:pt x="42672" y="11683"/>
                </a:lnTo>
                <a:close/>
              </a:path>
              <a:path w="43179" h="36829">
                <a:moveTo>
                  <a:pt x="33274" y="0"/>
                </a:moveTo>
                <a:lnTo>
                  <a:pt x="9398" y="0"/>
                </a:lnTo>
                <a:lnTo>
                  <a:pt x="9398" y="11683"/>
                </a:lnTo>
                <a:lnTo>
                  <a:pt x="33274" y="11683"/>
                </a:lnTo>
                <a:lnTo>
                  <a:pt x="33274" y="0"/>
                </a:lnTo>
                <a:close/>
              </a:path>
            </a:pathLst>
          </a:custGeom>
          <a:solidFill>
            <a:srgbClr val="585858"/>
          </a:solidFill>
        </p:spPr>
        <p:txBody>
          <a:bodyPr wrap="square" lIns="0" tIns="0" rIns="0" bIns="0" rtlCol="0"/>
          <a:lstStyle/>
          <a:p/>
        </p:txBody>
      </p:sp>
      <p:sp>
        <p:nvSpPr>
          <p:cNvPr id="315" name="object 315"/>
          <p:cNvSpPr/>
          <p:nvPr/>
        </p:nvSpPr>
        <p:spPr>
          <a:xfrm>
            <a:off x="3547109" y="4783073"/>
            <a:ext cx="43180" cy="36830"/>
          </a:xfrm>
          <a:custGeom>
            <a:avLst/>
            <a:gdLst/>
            <a:ahLst/>
            <a:cxnLst/>
            <a:rect l="l" t="t" r="r" b="b"/>
            <a:pathLst>
              <a:path w="43179" h="36829">
                <a:moveTo>
                  <a:pt x="0" y="36575"/>
                </a:moveTo>
                <a:lnTo>
                  <a:pt x="42672" y="36575"/>
                </a:lnTo>
                <a:lnTo>
                  <a:pt x="42672" y="11683"/>
                </a:lnTo>
                <a:lnTo>
                  <a:pt x="33274" y="11683"/>
                </a:lnTo>
                <a:lnTo>
                  <a:pt x="33274" y="0"/>
                </a:lnTo>
                <a:lnTo>
                  <a:pt x="9398" y="0"/>
                </a:lnTo>
                <a:lnTo>
                  <a:pt x="9398" y="11683"/>
                </a:lnTo>
                <a:lnTo>
                  <a:pt x="0" y="11683"/>
                </a:lnTo>
                <a:lnTo>
                  <a:pt x="0" y="36575"/>
                </a:lnTo>
                <a:close/>
              </a:path>
            </a:pathLst>
          </a:custGeom>
          <a:ln w="3175">
            <a:solidFill>
              <a:srgbClr val="D9D9D9"/>
            </a:solidFill>
          </a:ln>
        </p:spPr>
        <p:txBody>
          <a:bodyPr wrap="square" lIns="0" tIns="0" rIns="0" bIns="0" rtlCol="0"/>
          <a:lstStyle/>
          <a:p/>
        </p:txBody>
      </p:sp>
      <p:sp>
        <p:nvSpPr>
          <p:cNvPr id="316" name="object 316"/>
          <p:cNvSpPr/>
          <p:nvPr/>
        </p:nvSpPr>
        <p:spPr>
          <a:xfrm>
            <a:off x="3611117" y="4783073"/>
            <a:ext cx="44450" cy="36830"/>
          </a:xfrm>
          <a:custGeom>
            <a:avLst/>
            <a:gdLst/>
            <a:ahLst/>
            <a:cxnLst/>
            <a:rect l="l" t="t" r="r" b="b"/>
            <a:pathLst>
              <a:path w="44450" h="36829">
                <a:moveTo>
                  <a:pt x="44196" y="11683"/>
                </a:moveTo>
                <a:lnTo>
                  <a:pt x="0" y="11683"/>
                </a:lnTo>
                <a:lnTo>
                  <a:pt x="0" y="36575"/>
                </a:lnTo>
                <a:lnTo>
                  <a:pt x="44196" y="36575"/>
                </a:lnTo>
                <a:lnTo>
                  <a:pt x="44196" y="11683"/>
                </a:lnTo>
                <a:close/>
              </a:path>
              <a:path w="44450" h="36829">
                <a:moveTo>
                  <a:pt x="34544" y="0"/>
                </a:moveTo>
                <a:lnTo>
                  <a:pt x="9652" y="0"/>
                </a:lnTo>
                <a:lnTo>
                  <a:pt x="9652" y="11683"/>
                </a:lnTo>
                <a:lnTo>
                  <a:pt x="34544" y="11683"/>
                </a:lnTo>
                <a:lnTo>
                  <a:pt x="34544" y="0"/>
                </a:lnTo>
                <a:close/>
              </a:path>
            </a:pathLst>
          </a:custGeom>
          <a:solidFill>
            <a:srgbClr val="585858"/>
          </a:solidFill>
        </p:spPr>
        <p:txBody>
          <a:bodyPr wrap="square" lIns="0" tIns="0" rIns="0" bIns="0" rtlCol="0"/>
          <a:lstStyle/>
          <a:p/>
        </p:txBody>
      </p:sp>
      <p:sp>
        <p:nvSpPr>
          <p:cNvPr id="317" name="object 317"/>
          <p:cNvSpPr/>
          <p:nvPr/>
        </p:nvSpPr>
        <p:spPr>
          <a:xfrm>
            <a:off x="3611117" y="4783073"/>
            <a:ext cx="44450" cy="36830"/>
          </a:xfrm>
          <a:custGeom>
            <a:avLst/>
            <a:gdLst/>
            <a:ahLst/>
            <a:cxnLst/>
            <a:rect l="l" t="t" r="r" b="b"/>
            <a:pathLst>
              <a:path w="44450" h="36829">
                <a:moveTo>
                  <a:pt x="0" y="36575"/>
                </a:moveTo>
                <a:lnTo>
                  <a:pt x="44196" y="36575"/>
                </a:lnTo>
                <a:lnTo>
                  <a:pt x="44196" y="11683"/>
                </a:lnTo>
                <a:lnTo>
                  <a:pt x="34544" y="11683"/>
                </a:lnTo>
                <a:lnTo>
                  <a:pt x="34544" y="0"/>
                </a:lnTo>
                <a:lnTo>
                  <a:pt x="9652" y="0"/>
                </a:lnTo>
                <a:lnTo>
                  <a:pt x="9652" y="11683"/>
                </a:lnTo>
                <a:lnTo>
                  <a:pt x="0" y="11683"/>
                </a:lnTo>
                <a:lnTo>
                  <a:pt x="0" y="36575"/>
                </a:lnTo>
                <a:close/>
              </a:path>
            </a:pathLst>
          </a:custGeom>
          <a:ln w="3175">
            <a:solidFill>
              <a:srgbClr val="D9D9D9"/>
            </a:solidFill>
          </a:ln>
        </p:spPr>
        <p:txBody>
          <a:bodyPr wrap="square" lIns="0" tIns="0" rIns="0" bIns="0" rtlCol="0"/>
          <a:lstStyle/>
          <a:p/>
        </p:txBody>
      </p:sp>
      <p:sp>
        <p:nvSpPr>
          <p:cNvPr id="318" name="object 318"/>
          <p:cNvSpPr/>
          <p:nvPr/>
        </p:nvSpPr>
        <p:spPr>
          <a:xfrm>
            <a:off x="3728465" y="4775453"/>
            <a:ext cx="81280" cy="21590"/>
          </a:xfrm>
          <a:custGeom>
            <a:avLst/>
            <a:gdLst/>
            <a:ahLst/>
            <a:cxnLst/>
            <a:rect l="l" t="t" r="r" b="b"/>
            <a:pathLst>
              <a:path w="81279" h="21589">
                <a:moveTo>
                  <a:pt x="80772" y="21336"/>
                </a:moveTo>
                <a:lnTo>
                  <a:pt x="0" y="21336"/>
                </a:lnTo>
                <a:lnTo>
                  <a:pt x="0" y="0"/>
                </a:lnTo>
                <a:lnTo>
                  <a:pt x="80772" y="0"/>
                </a:lnTo>
                <a:lnTo>
                  <a:pt x="80772" y="21336"/>
                </a:lnTo>
                <a:close/>
              </a:path>
            </a:pathLst>
          </a:custGeom>
          <a:solidFill>
            <a:srgbClr val="585858"/>
          </a:solidFill>
        </p:spPr>
        <p:txBody>
          <a:bodyPr wrap="square" lIns="0" tIns="0" rIns="0" bIns="0" rtlCol="0"/>
          <a:lstStyle/>
          <a:p/>
        </p:txBody>
      </p:sp>
      <p:sp>
        <p:nvSpPr>
          <p:cNvPr id="319" name="object 319"/>
          <p:cNvSpPr/>
          <p:nvPr/>
        </p:nvSpPr>
        <p:spPr>
          <a:xfrm>
            <a:off x="3728465" y="4775453"/>
            <a:ext cx="81280" cy="21590"/>
          </a:xfrm>
          <a:custGeom>
            <a:avLst/>
            <a:gdLst/>
            <a:ahLst/>
            <a:cxnLst/>
            <a:rect l="l" t="t" r="r" b="b"/>
            <a:pathLst>
              <a:path w="81279" h="21589">
                <a:moveTo>
                  <a:pt x="80772" y="21336"/>
                </a:moveTo>
                <a:lnTo>
                  <a:pt x="0" y="21336"/>
                </a:lnTo>
                <a:lnTo>
                  <a:pt x="0" y="0"/>
                </a:lnTo>
                <a:lnTo>
                  <a:pt x="80772" y="0"/>
                </a:lnTo>
                <a:lnTo>
                  <a:pt x="80772" y="21336"/>
                </a:lnTo>
                <a:close/>
              </a:path>
            </a:pathLst>
          </a:custGeom>
          <a:ln w="3175">
            <a:solidFill>
              <a:srgbClr val="D9D9D9"/>
            </a:solidFill>
          </a:ln>
        </p:spPr>
        <p:txBody>
          <a:bodyPr wrap="square" lIns="0" tIns="0" rIns="0" bIns="0" rtlCol="0"/>
          <a:lstStyle/>
          <a:p/>
        </p:txBody>
      </p:sp>
      <p:sp>
        <p:nvSpPr>
          <p:cNvPr id="320" name="object 320"/>
          <p:cNvSpPr/>
          <p:nvPr/>
        </p:nvSpPr>
        <p:spPr>
          <a:xfrm>
            <a:off x="3728465" y="4804409"/>
            <a:ext cx="18415" cy="21590"/>
          </a:xfrm>
          <a:custGeom>
            <a:avLst/>
            <a:gdLst/>
            <a:ahLst/>
            <a:cxnLst/>
            <a:rect l="l" t="t" r="r" b="b"/>
            <a:pathLst>
              <a:path w="18414" h="21589">
                <a:moveTo>
                  <a:pt x="18287" y="21335"/>
                </a:moveTo>
                <a:lnTo>
                  <a:pt x="0" y="21335"/>
                </a:lnTo>
                <a:lnTo>
                  <a:pt x="0" y="0"/>
                </a:lnTo>
                <a:lnTo>
                  <a:pt x="18287" y="0"/>
                </a:lnTo>
                <a:lnTo>
                  <a:pt x="18287" y="21335"/>
                </a:lnTo>
                <a:close/>
              </a:path>
            </a:pathLst>
          </a:custGeom>
          <a:solidFill>
            <a:srgbClr val="585858"/>
          </a:solidFill>
        </p:spPr>
        <p:txBody>
          <a:bodyPr wrap="square" lIns="0" tIns="0" rIns="0" bIns="0" rtlCol="0"/>
          <a:lstStyle/>
          <a:p/>
        </p:txBody>
      </p:sp>
      <p:sp>
        <p:nvSpPr>
          <p:cNvPr id="321" name="object 321"/>
          <p:cNvSpPr/>
          <p:nvPr/>
        </p:nvSpPr>
        <p:spPr>
          <a:xfrm>
            <a:off x="3728465" y="4804409"/>
            <a:ext cx="18415" cy="21590"/>
          </a:xfrm>
          <a:custGeom>
            <a:avLst/>
            <a:gdLst/>
            <a:ahLst/>
            <a:cxnLst/>
            <a:rect l="l" t="t" r="r" b="b"/>
            <a:pathLst>
              <a:path w="18414" h="21589">
                <a:moveTo>
                  <a:pt x="18287" y="21335"/>
                </a:moveTo>
                <a:lnTo>
                  <a:pt x="0" y="21335"/>
                </a:lnTo>
                <a:lnTo>
                  <a:pt x="0" y="0"/>
                </a:lnTo>
                <a:lnTo>
                  <a:pt x="18287" y="0"/>
                </a:lnTo>
                <a:lnTo>
                  <a:pt x="18287" y="21335"/>
                </a:lnTo>
                <a:close/>
              </a:path>
            </a:pathLst>
          </a:custGeom>
          <a:ln w="3175">
            <a:solidFill>
              <a:srgbClr val="D9D9D9"/>
            </a:solidFill>
          </a:ln>
        </p:spPr>
        <p:txBody>
          <a:bodyPr wrap="square" lIns="0" tIns="0" rIns="0" bIns="0" rtlCol="0"/>
          <a:lstStyle/>
          <a:p/>
        </p:txBody>
      </p:sp>
      <p:sp>
        <p:nvSpPr>
          <p:cNvPr id="322" name="object 322"/>
          <p:cNvSpPr/>
          <p:nvPr/>
        </p:nvSpPr>
        <p:spPr>
          <a:xfrm>
            <a:off x="3757421" y="4804409"/>
            <a:ext cx="21590" cy="21590"/>
          </a:xfrm>
          <a:custGeom>
            <a:avLst/>
            <a:gdLst/>
            <a:ahLst/>
            <a:cxnLst/>
            <a:rect l="l" t="t" r="r" b="b"/>
            <a:pathLst>
              <a:path w="21589" h="21589">
                <a:moveTo>
                  <a:pt x="21336" y="21335"/>
                </a:moveTo>
                <a:lnTo>
                  <a:pt x="0" y="21335"/>
                </a:lnTo>
                <a:lnTo>
                  <a:pt x="0" y="0"/>
                </a:lnTo>
                <a:lnTo>
                  <a:pt x="21336" y="0"/>
                </a:lnTo>
                <a:lnTo>
                  <a:pt x="21336" y="21335"/>
                </a:lnTo>
                <a:close/>
              </a:path>
            </a:pathLst>
          </a:custGeom>
          <a:solidFill>
            <a:srgbClr val="585858"/>
          </a:solidFill>
        </p:spPr>
        <p:txBody>
          <a:bodyPr wrap="square" lIns="0" tIns="0" rIns="0" bIns="0" rtlCol="0"/>
          <a:lstStyle/>
          <a:p/>
        </p:txBody>
      </p:sp>
      <p:sp>
        <p:nvSpPr>
          <p:cNvPr id="323" name="object 323"/>
          <p:cNvSpPr/>
          <p:nvPr/>
        </p:nvSpPr>
        <p:spPr>
          <a:xfrm>
            <a:off x="3757421" y="4804409"/>
            <a:ext cx="21590" cy="21590"/>
          </a:xfrm>
          <a:custGeom>
            <a:avLst/>
            <a:gdLst/>
            <a:ahLst/>
            <a:cxnLst/>
            <a:rect l="l" t="t" r="r" b="b"/>
            <a:pathLst>
              <a:path w="21589" h="21589">
                <a:moveTo>
                  <a:pt x="21336" y="21335"/>
                </a:moveTo>
                <a:lnTo>
                  <a:pt x="0" y="21335"/>
                </a:lnTo>
                <a:lnTo>
                  <a:pt x="0" y="0"/>
                </a:lnTo>
                <a:lnTo>
                  <a:pt x="21336" y="0"/>
                </a:lnTo>
                <a:lnTo>
                  <a:pt x="21336" y="21335"/>
                </a:lnTo>
                <a:close/>
              </a:path>
            </a:pathLst>
          </a:custGeom>
          <a:ln w="3175">
            <a:solidFill>
              <a:srgbClr val="D9D9D9"/>
            </a:solidFill>
          </a:ln>
        </p:spPr>
        <p:txBody>
          <a:bodyPr wrap="square" lIns="0" tIns="0" rIns="0" bIns="0" rtlCol="0"/>
          <a:lstStyle/>
          <a:p/>
        </p:txBody>
      </p:sp>
      <p:sp>
        <p:nvSpPr>
          <p:cNvPr id="324" name="object 324"/>
          <p:cNvSpPr/>
          <p:nvPr/>
        </p:nvSpPr>
        <p:spPr>
          <a:xfrm>
            <a:off x="3789426" y="4804409"/>
            <a:ext cx="20320" cy="21590"/>
          </a:xfrm>
          <a:custGeom>
            <a:avLst/>
            <a:gdLst/>
            <a:ahLst/>
            <a:cxnLst/>
            <a:rect l="l" t="t" r="r" b="b"/>
            <a:pathLst>
              <a:path w="20320" h="21589">
                <a:moveTo>
                  <a:pt x="19812" y="21335"/>
                </a:moveTo>
                <a:lnTo>
                  <a:pt x="0" y="21335"/>
                </a:lnTo>
                <a:lnTo>
                  <a:pt x="0" y="0"/>
                </a:lnTo>
                <a:lnTo>
                  <a:pt x="19812" y="0"/>
                </a:lnTo>
                <a:lnTo>
                  <a:pt x="19812" y="21335"/>
                </a:lnTo>
                <a:close/>
              </a:path>
            </a:pathLst>
          </a:custGeom>
          <a:solidFill>
            <a:srgbClr val="585858"/>
          </a:solidFill>
        </p:spPr>
        <p:txBody>
          <a:bodyPr wrap="square" lIns="0" tIns="0" rIns="0" bIns="0" rtlCol="0"/>
          <a:lstStyle/>
          <a:p/>
        </p:txBody>
      </p:sp>
      <p:sp>
        <p:nvSpPr>
          <p:cNvPr id="325" name="object 325"/>
          <p:cNvSpPr/>
          <p:nvPr/>
        </p:nvSpPr>
        <p:spPr>
          <a:xfrm>
            <a:off x="3789426" y="4804409"/>
            <a:ext cx="20320" cy="21590"/>
          </a:xfrm>
          <a:custGeom>
            <a:avLst/>
            <a:gdLst/>
            <a:ahLst/>
            <a:cxnLst/>
            <a:rect l="l" t="t" r="r" b="b"/>
            <a:pathLst>
              <a:path w="20320" h="21589">
                <a:moveTo>
                  <a:pt x="19812" y="21335"/>
                </a:moveTo>
                <a:lnTo>
                  <a:pt x="0" y="21335"/>
                </a:lnTo>
                <a:lnTo>
                  <a:pt x="0" y="0"/>
                </a:lnTo>
                <a:lnTo>
                  <a:pt x="19812" y="0"/>
                </a:lnTo>
                <a:lnTo>
                  <a:pt x="19812" y="21335"/>
                </a:lnTo>
                <a:close/>
              </a:path>
            </a:pathLst>
          </a:custGeom>
          <a:ln w="3175">
            <a:solidFill>
              <a:srgbClr val="D9D9D9"/>
            </a:solidFill>
          </a:ln>
        </p:spPr>
        <p:txBody>
          <a:bodyPr wrap="square" lIns="0" tIns="0" rIns="0" bIns="0" rtlCol="0"/>
          <a:lstStyle/>
          <a:p/>
        </p:txBody>
      </p:sp>
      <p:sp>
        <p:nvSpPr>
          <p:cNvPr id="326" name="object 326"/>
          <p:cNvSpPr/>
          <p:nvPr/>
        </p:nvSpPr>
        <p:spPr>
          <a:xfrm>
            <a:off x="3286505" y="4847082"/>
            <a:ext cx="608330" cy="140335"/>
          </a:xfrm>
          <a:custGeom>
            <a:avLst/>
            <a:gdLst/>
            <a:ahLst/>
            <a:cxnLst/>
            <a:rect l="l" t="t" r="r" b="b"/>
            <a:pathLst>
              <a:path w="608329" h="140335">
                <a:moveTo>
                  <a:pt x="569722" y="0"/>
                </a:moveTo>
                <a:lnTo>
                  <a:pt x="38354" y="0"/>
                </a:lnTo>
                <a:lnTo>
                  <a:pt x="23467" y="3276"/>
                </a:lnTo>
                <a:lnTo>
                  <a:pt x="11271" y="12207"/>
                </a:lnTo>
                <a:lnTo>
                  <a:pt x="3028" y="25449"/>
                </a:lnTo>
                <a:lnTo>
                  <a:pt x="0" y="41656"/>
                </a:lnTo>
                <a:lnTo>
                  <a:pt x="0" y="98552"/>
                </a:lnTo>
                <a:lnTo>
                  <a:pt x="3028" y="114758"/>
                </a:lnTo>
                <a:lnTo>
                  <a:pt x="11271" y="128000"/>
                </a:lnTo>
                <a:lnTo>
                  <a:pt x="23467" y="136931"/>
                </a:lnTo>
                <a:lnTo>
                  <a:pt x="38354" y="140208"/>
                </a:lnTo>
                <a:lnTo>
                  <a:pt x="482981" y="140208"/>
                </a:lnTo>
                <a:lnTo>
                  <a:pt x="488696" y="133985"/>
                </a:lnTo>
                <a:lnTo>
                  <a:pt x="488696" y="118618"/>
                </a:lnTo>
                <a:lnTo>
                  <a:pt x="482981" y="112395"/>
                </a:lnTo>
                <a:lnTo>
                  <a:pt x="31496" y="112395"/>
                </a:lnTo>
                <a:lnTo>
                  <a:pt x="25781" y="106045"/>
                </a:lnTo>
                <a:lnTo>
                  <a:pt x="25781" y="34163"/>
                </a:lnTo>
                <a:lnTo>
                  <a:pt x="31496" y="27813"/>
                </a:lnTo>
                <a:lnTo>
                  <a:pt x="605489" y="27813"/>
                </a:lnTo>
                <a:lnTo>
                  <a:pt x="605047" y="25449"/>
                </a:lnTo>
                <a:lnTo>
                  <a:pt x="596804" y="12207"/>
                </a:lnTo>
                <a:lnTo>
                  <a:pt x="584608" y="3276"/>
                </a:lnTo>
                <a:lnTo>
                  <a:pt x="569722" y="0"/>
                </a:lnTo>
                <a:close/>
              </a:path>
              <a:path w="608329" h="140335">
                <a:moveTo>
                  <a:pt x="605489" y="27813"/>
                </a:moveTo>
                <a:lnTo>
                  <a:pt x="576580" y="27813"/>
                </a:lnTo>
                <a:lnTo>
                  <a:pt x="582295" y="34163"/>
                </a:lnTo>
                <a:lnTo>
                  <a:pt x="582295" y="106045"/>
                </a:lnTo>
                <a:lnTo>
                  <a:pt x="576580" y="112395"/>
                </a:lnTo>
                <a:lnTo>
                  <a:pt x="519811" y="112395"/>
                </a:lnTo>
                <a:lnTo>
                  <a:pt x="513969" y="118618"/>
                </a:lnTo>
                <a:lnTo>
                  <a:pt x="513969" y="133985"/>
                </a:lnTo>
                <a:lnTo>
                  <a:pt x="519811" y="140208"/>
                </a:lnTo>
                <a:lnTo>
                  <a:pt x="569722" y="140208"/>
                </a:lnTo>
                <a:lnTo>
                  <a:pt x="584608" y="136931"/>
                </a:lnTo>
                <a:lnTo>
                  <a:pt x="596804" y="128000"/>
                </a:lnTo>
                <a:lnTo>
                  <a:pt x="605047" y="114758"/>
                </a:lnTo>
                <a:lnTo>
                  <a:pt x="608076" y="98552"/>
                </a:lnTo>
                <a:lnTo>
                  <a:pt x="608076" y="41656"/>
                </a:lnTo>
                <a:lnTo>
                  <a:pt x="605489" y="27813"/>
                </a:lnTo>
                <a:close/>
              </a:path>
            </a:pathLst>
          </a:custGeom>
          <a:solidFill>
            <a:srgbClr val="585858"/>
          </a:solidFill>
        </p:spPr>
        <p:txBody>
          <a:bodyPr wrap="square" lIns="0" tIns="0" rIns="0" bIns="0" rtlCol="0"/>
          <a:lstStyle/>
          <a:p/>
        </p:txBody>
      </p:sp>
      <p:sp>
        <p:nvSpPr>
          <p:cNvPr id="327" name="object 327"/>
          <p:cNvSpPr/>
          <p:nvPr/>
        </p:nvSpPr>
        <p:spPr>
          <a:xfrm>
            <a:off x="3286505" y="4847082"/>
            <a:ext cx="608330" cy="140335"/>
          </a:xfrm>
          <a:custGeom>
            <a:avLst/>
            <a:gdLst/>
            <a:ahLst/>
            <a:cxnLst/>
            <a:rect l="l" t="t" r="r" b="b"/>
            <a:pathLst>
              <a:path w="608329" h="140335">
                <a:moveTo>
                  <a:pt x="569722" y="140208"/>
                </a:moveTo>
                <a:lnTo>
                  <a:pt x="527050" y="140208"/>
                </a:lnTo>
                <a:lnTo>
                  <a:pt x="519811" y="140208"/>
                </a:lnTo>
                <a:lnTo>
                  <a:pt x="513969" y="133985"/>
                </a:lnTo>
                <a:lnTo>
                  <a:pt x="513969" y="126111"/>
                </a:lnTo>
                <a:lnTo>
                  <a:pt x="513969" y="118618"/>
                </a:lnTo>
                <a:lnTo>
                  <a:pt x="519811" y="112395"/>
                </a:lnTo>
                <a:lnTo>
                  <a:pt x="527050" y="112395"/>
                </a:lnTo>
                <a:lnTo>
                  <a:pt x="569722" y="112395"/>
                </a:lnTo>
                <a:lnTo>
                  <a:pt x="576580" y="112395"/>
                </a:lnTo>
                <a:lnTo>
                  <a:pt x="582295" y="106045"/>
                </a:lnTo>
                <a:lnTo>
                  <a:pt x="582295" y="98552"/>
                </a:lnTo>
                <a:lnTo>
                  <a:pt x="582295" y="41656"/>
                </a:lnTo>
                <a:lnTo>
                  <a:pt x="582295" y="34163"/>
                </a:lnTo>
                <a:lnTo>
                  <a:pt x="576580" y="27813"/>
                </a:lnTo>
                <a:lnTo>
                  <a:pt x="569722" y="27813"/>
                </a:lnTo>
                <a:lnTo>
                  <a:pt x="38354" y="27813"/>
                </a:lnTo>
                <a:lnTo>
                  <a:pt x="31496" y="27813"/>
                </a:lnTo>
                <a:lnTo>
                  <a:pt x="25781" y="34163"/>
                </a:lnTo>
                <a:lnTo>
                  <a:pt x="25781" y="41656"/>
                </a:lnTo>
                <a:lnTo>
                  <a:pt x="25781" y="98552"/>
                </a:lnTo>
                <a:lnTo>
                  <a:pt x="25781" y="106045"/>
                </a:lnTo>
                <a:lnTo>
                  <a:pt x="31496" y="112395"/>
                </a:lnTo>
                <a:lnTo>
                  <a:pt x="38354" y="112395"/>
                </a:lnTo>
                <a:lnTo>
                  <a:pt x="475615" y="112395"/>
                </a:lnTo>
                <a:lnTo>
                  <a:pt x="482981" y="112395"/>
                </a:lnTo>
                <a:lnTo>
                  <a:pt x="488696" y="118618"/>
                </a:lnTo>
                <a:lnTo>
                  <a:pt x="488696" y="126111"/>
                </a:lnTo>
                <a:lnTo>
                  <a:pt x="488696" y="133985"/>
                </a:lnTo>
                <a:lnTo>
                  <a:pt x="482981" y="140208"/>
                </a:lnTo>
                <a:lnTo>
                  <a:pt x="475615" y="140208"/>
                </a:lnTo>
                <a:lnTo>
                  <a:pt x="38354" y="140208"/>
                </a:lnTo>
                <a:lnTo>
                  <a:pt x="23467" y="136931"/>
                </a:lnTo>
                <a:lnTo>
                  <a:pt x="11271" y="128000"/>
                </a:lnTo>
                <a:lnTo>
                  <a:pt x="3028" y="114758"/>
                </a:lnTo>
                <a:lnTo>
                  <a:pt x="0" y="98552"/>
                </a:lnTo>
                <a:lnTo>
                  <a:pt x="0" y="41656"/>
                </a:lnTo>
                <a:lnTo>
                  <a:pt x="3028" y="25449"/>
                </a:lnTo>
                <a:lnTo>
                  <a:pt x="11271" y="12207"/>
                </a:lnTo>
                <a:lnTo>
                  <a:pt x="23467" y="3276"/>
                </a:lnTo>
                <a:lnTo>
                  <a:pt x="38354" y="0"/>
                </a:lnTo>
                <a:lnTo>
                  <a:pt x="569722" y="0"/>
                </a:lnTo>
                <a:lnTo>
                  <a:pt x="584608" y="3276"/>
                </a:lnTo>
                <a:lnTo>
                  <a:pt x="596804" y="12207"/>
                </a:lnTo>
                <a:lnTo>
                  <a:pt x="605047" y="25449"/>
                </a:lnTo>
                <a:lnTo>
                  <a:pt x="608076" y="41656"/>
                </a:lnTo>
                <a:lnTo>
                  <a:pt x="608076" y="98552"/>
                </a:lnTo>
                <a:lnTo>
                  <a:pt x="605047" y="114758"/>
                </a:lnTo>
                <a:lnTo>
                  <a:pt x="596804" y="128000"/>
                </a:lnTo>
                <a:lnTo>
                  <a:pt x="584608" y="136931"/>
                </a:lnTo>
                <a:lnTo>
                  <a:pt x="569722" y="140208"/>
                </a:lnTo>
                <a:close/>
              </a:path>
            </a:pathLst>
          </a:custGeom>
          <a:ln w="3175">
            <a:solidFill>
              <a:srgbClr val="D9D9D9"/>
            </a:solidFill>
          </a:ln>
        </p:spPr>
        <p:txBody>
          <a:bodyPr wrap="square" lIns="0" tIns="0" rIns="0" bIns="0" rtlCol="0"/>
          <a:lstStyle/>
          <a:p/>
        </p:txBody>
      </p:sp>
      <p:sp>
        <p:nvSpPr>
          <p:cNvPr id="328" name="object 328"/>
          <p:cNvSpPr/>
          <p:nvPr/>
        </p:nvSpPr>
        <p:spPr>
          <a:xfrm>
            <a:off x="3348990" y="4894326"/>
            <a:ext cx="44450" cy="36830"/>
          </a:xfrm>
          <a:custGeom>
            <a:avLst/>
            <a:gdLst/>
            <a:ahLst/>
            <a:cxnLst/>
            <a:rect l="l" t="t" r="r" b="b"/>
            <a:pathLst>
              <a:path w="44450" h="36829">
                <a:moveTo>
                  <a:pt x="44196" y="11175"/>
                </a:moveTo>
                <a:lnTo>
                  <a:pt x="0" y="11175"/>
                </a:lnTo>
                <a:lnTo>
                  <a:pt x="0" y="36575"/>
                </a:lnTo>
                <a:lnTo>
                  <a:pt x="44196" y="36575"/>
                </a:lnTo>
                <a:lnTo>
                  <a:pt x="44196" y="11175"/>
                </a:lnTo>
                <a:close/>
              </a:path>
              <a:path w="44450" h="36829">
                <a:moveTo>
                  <a:pt x="34544" y="0"/>
                </a:moveTo>
                <a:lnTo>
                  <a:pt x="10033" y="0"/>
                </a:lnTo>
                <a:lnTo>
                  <a:pt x="10033" y="11175"/>
                </a:lnTo>
                <a:lnTo>
                  <a:pt x="34544" y="11175"/>
                </a:lnTo>
                <a:lnTo>
                  <a:pt x="34544" y="0"/>
                </a:lnTo>
                <a:close/>
              </a:path>
            </a:pathLst>
          </a:custGeom>
          <a:solidFill>
            <a:srgbClr val="585858"/>
          </a:solidFill>
        </p:spPr>
        <p:txBody>
          <a:bodyPr wrap="square" lIns="0" tIns="0" rIns="0" bIns="0" rtlCol="0"/>
          <a:lstStyle/>
          <a:p/>
        </p:txBody>
      </p:sp>
      <p:sp>
        <p:nvSpPr>
          <p:cNvPr id="329" name="object 329"/>
          <p:cNvSpPr/>
          <p:nvPr/>
        </p:nvSpPr>
        <p:spPr>
          <a:xfrm>
            <a:off x="3348990" y="4894326"/>
            <a:ext cx="44450" cy="36830"/>
          </a:xfrm>
          <a:custGeom>
            <a:avLst/>
            <a:gdLst/>
            <a:ahLst/>
            <a:cxnLst/>
            <a:rect l="l" t="t" r="r" b="b"/>
            <a:pathLst>
              <a:path w="44450" h="36829">
                <a:moveTo>
                  <a:pt x="0" y="36575"/>
                </a:moveTo>
                <a:lnTo>
                  <a:pt x="44196" y="36575"/>
                </a:lnTo>
                <a:lnTo>
                  <a:pt x="44196" y="11175"/>
                </a:lnTo>
                <a:lnTo>
                  <a:pt x="34544" y="11175"/>
                </a:lnTo>
                <a:lnTo>
                  <a:pt x="34544" y="0"/>
                </a:lnTo>
                <a:lnTo>
                  <a:pt x="10033" y="0"/>
                </a:lnTo>
                <a:lnTo>
                  <a:pt x="10033" y="11175"/>
                </a:lnTo>
                <a:lnTo>
                  <a:pt x="0" y="11175"/>
                </a:lnTo>
                <a:lnTo>
                  <a:pt x="0" y="36575"/>
                </a:lnTo>
                <a:close/>
              </a:path>
            </a:pathLst>
          </a:custGeom>
          <a:ln w="3175">
            <a:solidFill>
              <a:srgbClr val="D9D9D9"/>
            </a:solidFill>
          </a:ln>
        </p:spPr>
        <p:txBody>
          <a:bodyPr wrap="square" lIns="0" tIns="0" rIns="0" bIns="0" rtlCol="0"/>
          <a:lstStyle/>
          <a:p/>
        </p:txBody>
      </p:sp>
      <p:sp>
        <p:nvSpPr>
          <p:cNvPr id="330" name="object 330"/>
          <p:cNvSpPr/>
          <p:nvPr/>
        </p:nvSpPr>
        <p:spPr>
          <a:xfrm>
            <a:off x="3414521" y="4894326"/>
            <a:ext cx="44450" cy="36830"/>
          </a:xfrm>
          <a:custGeom>
            <a:avLst/>
            <a:gdLst/>
            <a:ahLst/>
            <a:cxnLst/>
            <a:rect l="l" t="t" r="r" b="b"/>
            <a:pathLst>
              <a:path w="44450" h="36829">
                <a:moveTo>
                  <a:pt x="44195" y="11175"/>
                </a:moveTo>
                <a:lnTo>
                  <a:pt x="0" y="11175"/>
                </a:lnTo>
                <a:lnTo>
                  <a:pt x="0" y="36575"/>
                </a:lnTo>
                <a:lnTo>
                  <a:pt x="44195" y="36575"/>
                </a:lnTo>
                <a:lnTo>
                  <a:pt x="44195" y="11175"/>
                </a:lnTo>
                <a:close/>
              </a:path>
              <a:path w="44450" h="36829">
                <a:moveTo>
                  <a:pt x="34162" y="0"/>
                </a:moveTo>
                <a:lnTo>
                  <a:pt x="9651" y="0"/>
                </a:lnTo>
                <a:lnTo>
                  <a:pt x="9651" y="11175"/>
                </a:lnTo>
                <a:lnTo>
                  <a:pt x="34162" y="11175"/>
                </a:lnTo>
                <a:lnTo>
                  <a:pt x="34162" y="0"/>
                </a:lnTo>
                <a:close/>
              </a:path>
            </a:pathLst>
          </a:custGeom>
          <a:solidFill>
            <a:srgbClr val="585858"/>
          </a:solidFill>
        </p:spPr>
        <p:txBody>
          <a:bodyPr wrap="square" lIns="0" tIns="0" rIns="0" bIns="0" rtlCol="0"/>
          <a:lstStyle/>
          <a:p/>
        </p:txBody>
      </p:sp>
      <p:sp>
        <p:nvSpPr>
          <p:cNvPr id="331" name="object 331"/>
          <p:cNvSpPr/>
          <p:nvPr/>
        </p:nvSpPr>
        <p:spPr>
          <a:xfrm>
            <a:off x="3414521" y="4894326"/>
            <a:ext cx="44450" cy="36830"/>
          </a:xfrm>
          <a:custGeom>
            <a:avLst/>
            <a:gdLst/>
            <a:ahLst/>
            <a:cxnLst/>
            <a:rect l="l" t="t" r="r" b="b"/>
            <a:pathLst>
              <a:path w="44450" h="36829">
                <a:moveTo>
                  <a:pt x="0" y="36575"/>
                </a:moveTo>
                <a:lnTo>
                  <a:pt x="44195" y="36575"/>
                </a:lnTo>
                <a:lnTo>
                  <a:pt x="44195" y="11175"/>
                </a:lnTo>
                <a:lnTo>
                  <a:pt x="34162" y="11175"/>
                </a:lnTo>
                <a:lnTo>
                  <a:pt x="34162" y="0"/>
                </a:lnTo>
                <a:lnTo>
                  <a:pt x="9651" y="0"/>
                </a:lnTo>
                <a:lnTo>
                  <a:pt x="9651" y="11175"/>
                </a:lnTo>
                <a:lnTo>
                  <a:pt x="0" y="11175"/>
                </a:lnTo>
                <a:lnTo>
                  <a:pt x="0" y="36575"/>
                </a:lnTo>
                <a:close/>
              </a:path>
            </a:pathLst>
          </a:custGeom>
          <a:ln w="3175">
            <a:solidFill>
              <a:srgbClr val="D9D9D9"/>
            </a:solidFill>
          </a:ln>
        </p:spPr>
        <p:txBody>
          <a:bodyPr wrap="square" lIns="0" tIns="0" rIns="0" bIns="0" rtlCol="0"/>
          <a:lstStyle/>
          <a:p/>
        </p:txBody>
      </p:sp>
      <p:sp>
        <p:nvSpPr>
          <p:cNvPr id="332" name="object 332"/>
          <p:cNvSpPr/>
          <p:nvPr/>
        </p:nvSpPr>
        <p:spPr>
          <a:xfrm>
            <a:off x="3480053" y="4894326"/>
            <a:ext cx="44450" cy="36830"/>
          </a:xfrm>
          <a:custGeom>
            <a:avLst/>
            <a:gdLst/>
            <a:ahLst/>
            <a:cxnLst/>
            <a:rect l="l" t="t" r="r" b="b"/>
            <a:pathLst>
              <a:path w="44450" h="36829">
                <a:moveTo>
                  <a:pt x="44196" y="11175"/>
                </a:moveTo>
                <a:lnTo>
                  <a:pt x="0" y="11175"/>
                </a:lnTo>
                <a:lnTo>
                  <a:pt x="0" y="36575"/>
                </a:lnTo>
                <a:lnTo>
                  <a:pt x="44196" y="36575"/>
                </a:lnTo>
                <a:lnTo>
                  <a:pt x="44196" y="11175"/>
                </a:lnTo>
                <a:close/>
              </a:path>
              <a:path w="44450" h="36829">
                <a:moveTo>
                  <a:pt x="34544" y="0"/>
                </a:moveTo>
                <a:lnTo>
                  <a:pt x="9651" y="0"/>
                </a:lnTo>
                <a:lnTo>
                  <a:pt x="9651" y="11175"/>
                </a:lnTo>
                <a:lnTo>
                  <a:pt x="34544" y="11175"/>
                </a:lnTo>
                <a:lnTo>
                  <a:pt x="34544" y="0"/>
                </a:lnTo>
                <a:close/>
              </a:path>
            </a:pathLst>
          </a:custGeom>
          <a:solidFill>
            <a:srgbClr val="585858"/>
          </a:solidFill>
        </p:spPr>
        <p:txBody>
          <a:bodyPr wrap="square" lIns="0" tIns="0" rIns="0" bIns="0" rtlCol="0"/>
          <a:lstStyle/>
          <a:p/>
        </p:txBody>
      </p:sp>
      <p:sp>
        <p:nvSpPr>
          <p:cNvPr id="333" name="object 333"/>
          <p:cNvSpPr/>
          <p:nvPr/>
        </p:nvSpPr>
        <p:spPr>
          <a:xfrm>
            <a:off x="3480053" y="4894326"/>
            <a:ext cx="44450" cy="36830"/>
          </a:xfrm>
          <a:custGeom>
            <a:avLst/>
            <a:gdLst/>
            <a:ahLst/>
            <a:cxnLst/>
            <a:rect l="l" t="t" r="r" b="b"/>
            <a:pathLst>
              <a:path w="44450" h="36829">
                <a:moveTo>
                  <a:pt x="0" y="36575"/>
                </a:moveTo>
                <a:lnTo>
                  <a:pt x="44196" y="36575"/>
                </a:lnTo>
                <a:lnTo>
                  <a:pt x="44196" y="11175"/>
                </a:lnTo>
                <a:lnTo>
                  <a:pt x="34544" y="11175"/>
                </a:lnTo>
                <a:lnTo>
                  <a:pt x="34544" y="0"/>
                </a:lnTo>
                <a:lnTo>
                  <a:pt x="9651" y="0"/>
                </a:lnTo>
                <a:lnTo>
                  <a:pt x="9651" y="11175"/>
                </a:lnTo>
                <a:lnTo>
                  <a:pt x="0" y="11175"/>
                </a:lnTo>
                <a:lnTo>
                  <a:pt x="0" y="36575"/>
                </a:lnTo>
                <a:close/>
              </a:path>
            </a:pathLst>
          </a:custGeom>
          <a:ln w="3175">
            <a:solidFill>
              <a:srgbClr val="D9D9D9"/>
            </a:solidFill>
          </a:ln>
        </p:spPr>
        <p:txBody>
          <a:bodyPr wrap="square" lIns="0" tIns="0" rIns="0" bIns="0" rtlCol="0"/>
          <a:lstStyle/>
          <a:p/>
        </p:txBody>
      </p:sp>
      <p:sp>
        <p:nvSpPr>
          <p:cNvPr id="334" name="object 334"/>
          <p:cNvSpPr/>
          <p:nvPr/>
        </p:nvSpPr>
        <p:spPr>
          <a:xfrm>
            <a:off x="3547109" y="4894326"/>
            <a:ext cx="43180" cy="36830"/>
          </a:xfrm>
          <a:custGeom>
            <a:avLst/>
            <a:gdLst/>
            <a:ahLst/>
            <a:cxnLst/>
            <a:rect l="l" t="t" r="r" b="b"/>
            <a:pathLst>
              <a:path w="43179" h="36829">
                <a:moveTo>
                  <a:pt x="42672" y="11175"/>
                </a:moveTo>
                <a:lnTo>
                  <a:pt x="0" y="11175"/>
                </a:lnTo>
                <a:lnTo>
                  <a:pt x="0" y="36575"/>
                </a:lnTo>
                <a:lnTo>
                  <a:pt x="42672" y="36575"/>
                </a:lnTo>
                <a:lnTo>
                  <a:pt x="42672" y="11175"/>
                </a:lnTo>
                <a:close/>
              </a:path>
              <a:path w="43179" h="36829">
                <a:moveTo>
                  <a:pt x="33274" y="0"/>
                </a:moveTo>
                <a:lnTo>
                  <a:pt x="9398" y="0"/>
                </a:lnTo>
                <a:lnTo>
                  <a:pt x="9398" y="11175"/>
                </a:lnTo>
                <a:lnTo>
                  <a:pt x="33274" y="11175"/>
                </a:lnTo>
                <a:lnTo>
                  <a:pt x="33274" y="0"/>
                </a:lnTo>
                <a:close/>
              </a:path>
            </a:pathLst>
          </a:custGeom>
          <a:solidFill>
            <a:srgbClr val="585858"/>
          </a:solidFill>
        </p:spPr>
        <p:txBody>
          <a:bodyPr wrap="square" lIns="0" tIns="0" rIns="0" bIns="0" rtlCol="0"/>
          <a:lstStyle/>
          <a:p/>
        </p:txBody>
      </p:sp>
      <p:sp>
        <p:nvSpPr>
          <p:cNvPr id="335" name="object 335"/>
          <p:cNvSpPr/>
          <p:nvPr/>
        </p:nvSpPr>
        <p:spPr>
          <a:xfrm>
            <a:off x="3547109" y="4894326"/>
            <a:ext cx="43180" cy="36830"/>
          </a:xfrm>
          <a:custGeom>
            <a:avLst/>
            <a:gdLst/>
            <a:ahLst/>
            <a:cxnLst/>
            <a:rect l="l" t="t" r="r" b="b"/>
            <a:pathLst>
              <a:path w="43179" h="36829">
                <a:moveTo>
                  <a:pt x="0" y="36575"/>
                </a:moveTo>
                <a:lnTo>
                  <a:pt x="42672" y="36575"/>
                </a:lnTo>
                <a:lnTo>
                  <a:pt x="42672" y="11175"/>
                </a:lnTo>
                <a:lnTo>
                  <a:pt x="33274" y="11175"/>
                </a:lnTo>
                <a:lnTo>
                  <a:pt x="33274" y="0"/>
                </a:lnTo>
                <a:lnTo>
                  <a:pt x="9398" y="0"/>
                </a:lnTo>
                <a:lnTo>
                  <a:pt x="9398" y="11175"/>
                </a:lnTo>
                <a:lnTo>
                  <a:pt x="0" y="11175"/>
                </a:lnTo>
                <a:lnTo>
                  <a:pt x="0" y="36575"/>
                </a:lnTo>
                <a:close/>
              </a:path>
            </a:pathLst>
          </a:custGeom>
          <a:ln w="3175">
            <a:solidFill>
              <a:srgbClr val="D9D9D9"/>
            </a:solidFill>
          </a:ln>
        </p:spPr>
        <p:txBody>
          <a:bodyPr wrap="square" lIns="0" tIns="0" rIns="0" bIns="0" rtlCol="0"/>
          <a:lstStyle/>
          <a:p/>
        </p:txBody>
      </p:sp>
      <p:sp>
        <p:nvSpPr>
          <p:cNvPr id="336" name="object 336"/>
          <p:cNvSpPr/>
          <p:nvPr/>
        </p:nvSpPr>
        <p:spPr>
          <a:xfrm>
            <a:off x="3611117" y="4894326"/>
            <a:ext cx="44450" cy="36830"/>
          </a:xfrm>
          <a:custGeom>
            <a:avLst/>
            <a:gdLst/>
            <a:ahLst/>
            <a:cxnLst/>
            <a:rect l="l" t="t" r="r" b="b"/>
            <a:pathLst>
              <a:path w="44450" h="36829">
                <a:moveTo>
                  <a:pt x="44196" y="11175"/>
                </a:moveTo>
                <a:lnTo>
                  <a:pt x="0" y="11175"/>
                </a:lnTo>
                <a:lnTo>
                  <a:pt x="0" y="36575"/>
                </a:lnTo>
                <a:lnTo>
                  <a:pt x="44196" y="36575"/>
                </a:lnTo>
                <a:lnTo>
                  <a:pt x="44196" y="11175"/>
                </a:lnTo>
                <a:close/>
              </a:path>
              <a:path w="44450" h="36829">
                <a:moveTo>
                  <a:pt x="34544" y="0"/>
                </a:moveTo>
                <a:lnTo>
                  <a:pt x="9652" y="0"/>
                </a:lnTo>
                <a:lnTo>
                  <a:pt x="9652" y="11175"/>
                </a:lnTo>
                <a:lnTo>
                  <a:pt x="34544" y="11175"/>
                </a:lnTo>
                <a:lnTo>
                  <a:pt x="34544" y="0"/>
                </a:lnTo>
                <a:close/>
              </a:path>
            </a:pathLst>
          </a:custGeom>
          <a:solidFill>
            <a:srgbClr val="585858"/>
          </a:solidFill>
        </p:spPr>
        <p:txBody>
          <a:bodyPr wrap="square" lIns="0" tIns="0" rIns="0" bIns="0" rtlCol="0"/>
          <a:lstStyle/>
          <a:p/>
        </p:txBody>
      </p:sp>
      <p:sp>
        <p:nvSpPr>
          <p:cNvPr id="337" name="object 337"/>
          <p:cNvSpPr/>
          <p:nvPr/>
        </p:nvSpPr>
        <p:spPr>
          <a:xfrm>
            <a:off x="3611117" y="4894326"/>
            <a:ext cx="44450" cy="36830"/>
          </a:xfrm>
          <a:custGeom>
            <a:avLst/>
            <a:gdLst/>
            <a:ahLst/>
            <a:cxnLst/>
            <a:rect l="l" t="t" r="r" b="b"/>
            <a:pathLst>
              <a:path w="44450" h="36829">
                <a:moveTo>
                  <a:pt x="0" y="36575"/>
                </a:moveTo>
                <a:lnTo>
                  <a:pt x="44196" y="36575"/>
                </a:lnTo>
                <a:lnTo>
                  <a:pt x="44196" y="11175"/>
                </a:lnTo>
                <a:lnTo>
                  <a:pt x="34544" y="11175"/>
                </a:lnTo>
                <a:lnTo>
                  <a:pt x="34544" y="0"/>
                </a:lnTo>
                <a:lnTo>
                  <a:pt x="9652" y="0"/>
                </a:lnTo>
                <a:lnTo>
                  <a:pt x="9652" y="11175"/>
                </a:lnTo>
                <a:lnTo>
                  <a:pt x="0" y="11175"/>
                </a:lnTo>
                <a:lnTo>
                  <a:pt x="0" y="36575"/>
                </a:lnTo>
                <a:close/>
              </a:path>
            </a:pathLst>
          </a:custGeom>
          <a:ln w="3175">
            <a:solidFill>
              <a:srgbClr val="D9D9D9"/>
            </a:solidFill>
          </a:ln>
        </p:spPr>
        <p:txBody>
          <a:bodyPr wrap="square" lIns="0" tIns="0" rIns="0" bIns="0" rtlCol="0"/>
          <a:lstStyle/>
          <a:p/>
        </p:txBody>
      </p:sp>
      <p:sp>
        <p:nvSpPr>
          <p:cNvPr id="338" name="object 338"/>
          <p:cNvSpPr/>
          <p:nvPr/>
        </p:nvSpPr>
        <p:spPr>
          <a:xfrm>
            <a:off x="3728465" y="4888229"/>
            <a:ext cx="81280" cy="21590"/>
          </a:xfrm>
          <a:custGeom>
            <a:avLst/>
            <a:gdLst/>
            <a:ahLst/>
            <a:cxnLst/>
            <a:rect l="l" t="t" r="r" b="b"/>
            <a:pathLst>
              <a:path w="81279" h="21589">
                <a:moveTo>
                  <a:pt x="80772" y="21336"/>
                </a:moveTo>
                <a:lnTo>
                  <a:pt x="0" y="21336"/>
                </a:lnTo>
                <a:lnTo>
                  <a:pt x="0" y="0"/>
                </a:lnTo>
                <a:lnTo>
                  <a:pt x="80772" y="0"/>
                </a:lnTo>
                <a:lnTo>
                  <a:pt x="80772" y="21336"/>
                </a:lnTo>
                <a:close/>
              </a:path>
            </a:pathLst>
          </a:custGeom>
          <a:solidFill>
            <a:srgbClr val="585858"/>
          </a:solidFill>
        </p:spPr>
        <p:txBody>
          <a:bodyPr wrap="square" lIns="0" tIns="0" rIns="0" bIns="0" rtlCol="0"/>
          <a:lstStyle/>
          <a:p/>
        </p:txBody>
      </p:sp>
      <p:sp>
        <p:nvSpPr>
          <p:cNvPr id="339" name="object 339"/>
          <p:cNvSpPr/>
          <p:nvPr/>
        </p:nvSpPr>
        <p:spPr>
          <a:xfrm>
            <a:off x="3728465" y="4888229"/>
            <a:ext cx="81280" cy="21590"/>
          </a:xfrm>
          <a:custGeom>
            <a:avLst/>
            <a:gdLst/>
            <a:ahLst/>
            <a:cxnLst/>
            <a:rect l="l" t="t" r="r" b="b"/>
            <a:pathLst>
              <a:path w="81279" h="21589">
                <a:moveTo>
                  <a:pt x="80772" y="21336"/>
                </a:moveTo>
                <a:lnTo>
                  <a:pt x="0" y="21336"/>
                </a:lnTo>
                <a:lnTo>
                  <a:pt x="0" y="0"/>
                </a:lnTo>
                <a:lnTo>
                  <a:pt x="80772" y="0"/>
                </a:lnTo>
                <a:lnTo>
                  <a:pt x="80772" y="21336"/>
                </a:lnTo>
                <a:close/>
              </a:path>
            </a:pathLst>
          </a:custGeom>
          <a:ln w="3175">
            <a:solidFill>
              <a:srgbClr val="D9D9D9"/>
            </a:solidFill>
          </a:ln>
        </p:spPr>
        <p:txBody>
          <a:bodyPr wrap="square" lIns="0" tIns="0" rIns="0" bIns="0" rtlCol="0"/>
          <a:lstStyle/>
          <a:p/>
        </p:txBody>
      </p:sp>
      <p:sp>
        <p:nvSpPr>
          <p:cNvPr id="340" name="object 340"/>
          <p:cNvSpPr/>
          <p:nvPr/>
        </p:nvSpPr>
        <p:spPr>
          <a:xfrm>
            <a:off x="3728465" y="4917185"/>
            <a:ext cx="18415" cy="21590"/>
          </a:xfrm>
          <a:custGeom>
            <a:avLst/>
            <a:gdLst/>
            <a:ahLst/>
            <a:cxnLst/>
            <a:rect l="l" t="t" r="r" b="b"/>
            <a:pathLst>
              <a:path w="18414" h="21589">
                <a:moveTo>
                  <a:pt x="18287" y="21336"/>
                </a:moveTo>
                <a:lnTo>
                  <a:pt x="0" y="21336"/>
                </a:lnTo>
                <a:lnTo>
                  <a:pt x="0" y="0"/>
                </a:lnTo>
                <a:lnTo>
                  <a:pt x="18287" y="0"/>
                </a:lnTo>
                <a:lnTo>
                  <a:pt x="18287" y="21336"/>
                </a:lnTo>
                <a:close/>
              </a:path>
            </a:pathLst>
          </a:custGeom>
          <a:solidFill>
            <a:srgbClr val="585858"/>
          </a:solidFill>
        </p:spPr>
        <p:txBody>
          <a:bodyPr wrap="square" lIns="0" tIns="0" rIns="0" bIns="0" rtlCol="0"/>
          <a:lstStyle/>
          <a:p/>
        </p:txBody>
      </p:sp>
      <p:sp>
        <p:nvSpPr>
          <p:cNvPr id="341" name="object 341"/>
          <p:cNvSpPr/>
          <p:nvPr/>
        </p:nvSpPr>
        <p:spPr>
          <a:xfrm>
            <a:off x="3728465" y="4917185"/>
            <a:ext cx="18415" cy="21590"/>
          </a:xfrm>
          <a:custGeom>
            <a:avLst/>
            <a:gdLst/>
            <a:ahLst/>
            <a:cxnLst/>
            <a:rect l="l" t="t" r="r" b="b"/>
            <a:pathLst>
              <a:path w="18414" h="21589">
                <a:moveTo>
                  <a:pt x="18287" y="21336"/>
                </a:moveTo>
                <a:lnTo>
                  <a:pt x="0" y="21336"/>
                </a:lnTo>
                <a:lnTo>
                  <a:pt x="0" y="0"/>
                </a:lnTo>
                <a:lnTo>
                  <a:pt x="18287" y="0"/>
                </a:lnTo>
                <a:lnTo>
                  <a:pt x="18287" y="21336"/>
                </a:lnTo>
                <a:close/>
              </a:path>
            </a:pathLst>
          </a:custGeom>
          <a:ln w="3175">
            <a:solidFill>
              <a:srgbClr val="D9D9D9"/>
            </a:solidFill>
          </a:ln>
        </p:spPr>
        <p:txBody>
          <a:bodyPr wrap="square" lIns="0" tIns="0" rIns="0" bIns="0" rtlCol="0"/>
          <a:lstStyle/>
          <a:p/>
        </p:txBody>
      </p:sp>
      <p:sp>
        <p:nvSpPr>
          <p:cNvPr id="342" name="object 342"/>
          <p:cNvSpPr/>
          <p:nvPr/>
        </p:nvSpPr>
        <p:spPr>
          <a:xfrm>
            <a:off x="3757421" y="4917185"/>
            <a:ext cx="21590" cy="21590"/>
          </a:xfrm>
          <a:custGeom>
            <a:avLst/>
            <a:gdLst/>
            <a:ahLst/>
            <a:cxnLst/>
            <a:rect l="l" t="t" r="r" b="b"/>
            <a:pathLst>
              <a:path w="21589" h="21589">
                <a:moveTo>
                  <a:pt x="21336" y="21336"/>
                </a:moveTo>
                <a:lnTo>
                  <a:pt x="0" y="21336"/>
                </a:lnTo>
                <a:lnTo>
                  <a:pt x="0" y="0"/>
                </a:lnTo>
                <a:lnTo>
                  <a:pt x="21336" y="0"/>
                </a:lnTo>
                <a:lnTo>
                  <a:pt x="21336" y="21336"/>
                </a:lnTo>
                <a:close/>
              </a:path>
            </a:pathLst>
          </a:custGeom>
          <a:solidFill>
            <a:srgbClr val="585858"/>
          </a:solidFill>
        </p:spPr>
        <p:txBody>
          <a:bodyPr wrap="square" lIns="0" tIns="0" rIns="0" bIns="0" rtlCol="0"/>
          <a:lstStyle/>
          <a:p/>
        </p:txBody>
      </p:sp>
      <p:sp>
        <p:nvSpPr>
          <p:cNvPr id="343" name="object 343"/>
          <p:cNvSpPr/>
          <p:nvPr/>
        </p:nvSpPr>
        <p:spPr>
          <a:xfrm>
            <a:off x="3757421" y="4917185"/>
            <a:ext cx="21590" cy="21590"/>
          </a:xfrm>
          <a:custGeom>
            <a:avLst/>
            <a:gdLst/>
            <a:ahLst/>
            <a:cxnLst/>
            <a:rect l="l" t="t" r="r" b="b"/>
            <a:pathLst>
              <a:path w="21589" h="21589">
                <a:moveTo>
                  <a:pt x="21336" y="21336"/>
                </a:moveTo>
                <a:lnTo>
                  <a:pt x="0" y="21336"/>
                </a:lnTo>
                <a:lnTo>
                  <a:pt x="0" y="0"/>
                </a:lnTo>
                <a:lnTo>
                  <a:pt x="21336" y="0"/>
                </a:lnTo>
                <a:lnTo>
                  <a:pt x="21336" y="21336"/>
                </a:lnTo>
                <a:close/>
              </a:path>
            </a:pathLst>
          </a:custGeom>
          <a:ln w="3175">
            <a:solidFill>
              <a:srgbClr val="D9D9D9"/>
            </a:solidFill>
          </a:ln>
        </p:spPr>
        <p:txBody>
          <a:bodyPr wrap="square" lIns="0" tIns="0" rIns="0" bIns="0" rtlCol="0"/>
          <a:lstStyle/>
          <a:p/>
        </p:txBody>
      </p:sp>
      <p:sp>
        <p:nvSpPr>
          <p:cNvPr id="344" name="object 344"/>
          <p:cNvSpPr/>
          <p:nvPr/>
        </p:nvSpPr>
        <p:spPr>
          <a:xfrm>
            <a:off x="3789426" y="4917185"/>
            <a:ext cx="20320" cy="21590"/>
          </a:xfrm>
          <a:custGeom>
            <a:avLst/>
            <a:gdLst/>
            <a:ahLst/>
            <a:cxnLst/>
            <a:rect l="l" t="t" r="r" b="b"/>
            <a:pathLst>
              <a:path w="20320" h="21589">
                <a:moveTo>
                  <a:pt x="19812" y="21336"/>
                </a:moveTo>
                <a:lnTo>
                  <a:pt x="0" y="21336"/>
                </a:lnTo>
                <a:lnTo>
                  <a:pt x="0" y="0"/>
                </a:lnTo>
                <a:lnTo>
                  <a:pt x="19812" y="0"/>
                </a:lnTo>
                <a:lnTo>
                  <a:pt x="19812" y="21336"/>
                </a:lnTo>
                <a:close/>
              </a:path>
            </a:pathLst>
          </a:custGeom>
          <a:solidFill>
            <a:srgbClr val="585858"/>
          </a:solidFill>
        </p:spPr>
        <p:txBody>
          <a:bodyPr wrap="square" lIns="0" tIns="0" rIns="0" bIns="0" rtlCol="0"/>
          <a:lstStyle/>
          <a:p/>
        </p:txBody>
      </p:sp>
      <p:sp>
        <p:nvSpPr>
          <p:cNvPr id="345" name="object 345"/>
          <p:cNvSpPr/>
          <p:nvPr/>
        </p:nvSpPr>
        <p:spPr>
          <a:xfrm>
            <a:off x="3789426" y="4917185"/>
            <a:ext cx="20320" cy="21590"/>
          </a:xfrm>
          <a:custGeom>
            <a:avLst/>
            <a:gdLst/>
            <a:ahLst/>
            <a:cxnLst/>
            <a:rect l="l" t="t" r="r" b="b"/>
            <a:pathLst>
              <a:path w="20320" h="21589">
                <a:moveTo>
                  <a:pt x="19812" y="21336"/>
                </a:moveTo>
                <a:lnTo>
                  <a:pt x="0" y="21336"/>
                </a:lnTo>
                <a:lnTo>
                  <a:pt x="0" y="0"/>
                </a:lnTo>
                <a:lnTo>
                  <a:pt x="19812" y="0"/>
                </a:lnTo>
                <a:lnTo>
                  <a:pt x="19812" y="21336"/>
                </a:lnTo>
                <a:close/>
              </a:path>
            </a:pathLst>
          </a:custGeom>
          <a:ln w="3175">
            <a:solidFill>
              <a:srgbClr val="D9D9D9"/>
            </a:solidFill>
          </a:ln>
        </p:spPr>
        <p:txBody>
          <a:bodyPr wrap="square" lIns="0" tIns="0" rIns="0" bIns="0" rtlCol="0"/>
          <a:lstStyle/>
          <a:p/>
        </p:txBody>
      </p:sp>
      <p:sp>
        <p:nvSpPr>
          <p:cNvPr id="346" name="object 346"/>
          <p:cNvSpPr/>
          <p:nvPr/>
        </p:nvSpPr>
        <p:spPr>
          <a:xfrm>
            <a:off x="3286505" y="4959858"/>
            <a:ext cx="608330" cy="139065"/>
          </a:xfrm>
          <a:custGeom>
            <a:avLst/>
            <a:gdLst/>
            <a:ahLst/>
            <a:cxnLst/>
            <a:rect l="l" t="t" r="r" b="b"/>
            <a:pathLst>
              <a:path w="608329" h="139064">
                <a:moveTo>
                  <a:pt x="569722" y="0"/>
                </a:moveTo>
                <a:lnTo>
                  <a:pt x="38354" y="0"/>
                </a:lnTo>
                <a:lnTo>
                  <a:pt x="23467" y="3250"/>
                </a:lnTo>
                <a:lnTo>
                  <a:pt x="11271" y="12096"/>
                </a:lnTo>
                <a:lnTo>
                  <a:pt x="3028" y="25181"/>
                </a:lnTo>
                <a:lnTo>
                  <a:pt x="0" y="41148"/>
                </a:lnTo>
                <a:lnTo>
                  <a:pt x="0" y="97536"/>
                </a:lnTo>
                <a:lnTo>
                  <a:pt x="3028" y="113502"/>
                </a:lnTo>
                <a:lnTo>
                  <a:pt x="11271" y="126587"/>
                </a:lnTo>
                <a:lnTo>
                  <a:pt x="23467" y="135433"/>
                </a:lnTo>
                <a:lnTo>
                  <a:pt x="38354" y="138684"/>
                </a:lnTo>
                <a:lnTo>
                  <a:pt x="482981" y="138684"/>
                </a:lnTo>
                <a:lnTo>
                  <a:pt x="488696" y="132461"/>
                </a:lnTo>
                <a:lnTo>
                  <a:pt x="488696" y="117221"/>
                </a:lnTo>
                <a:lnTo>
                  <a:pt x="482981" y="111125"/>
                </a:lnTo>
                <a:lnTo>
                  <a:pt x="31496" y="111125"/>
                </a:lnTo>
                <a:lnTo>
                  <a:pt x="25781" y="104902"/>
                </a:lnTo>
                <a:lnTo>
                  <a:pt x="25781" y="33782"/>
                </a:lnTo>
                <a:lnTo>
                  <a:pt x="31496" y="27559"/>
                </a:lnTo>
                <a:lnTo>
                  <a:pt x="605498" y="27559"/>
                </a:lnTo>
                <a:lnTo>
                  <a:pt x="605047" y="25181"/>
                </a:lnTo>
                <a:lnTo>
                  <a:pt x="596804" y="12096"/>
                </a:lnTo>
                <a:lnTo>
                  <a:pt x="584608" y="3250"/>
                </a:lnTo>
                <a:lnTo>
                  <a:pt x="569722" y="0"/>
                </a:lnTo>
                <a:close/>
              </a:path>
              <a:path w="608329" h="139064">
                <a:moveTo>
                  <a:pt x="605498" y="27559"/>
                </a:moveTo>
                <a:lnTo>
                  <a:pt x="576580" y="27559"/>
                </a:lnTo>
                <a:lnTo>
                  <a:pt x="582295" y="33782"/>
                </a:lnTo>
                <a:lnTo>
                  <a:pt x="582295" y="104902"/>
                </a:lnTo>
                <a:lnTo>
                  <a:pt x="576580" y="111125"/>
                </a:lnTo>
                <a:lnTo>
                  <a:pt x="519811" y="111125"/>
                </a:lnTo>
                <a:lnTo>
                  <a:pt x="513969" y="117221"/>
                </a:lnTo>
                <a:lnTo>
                  <a:pt x="513969" y="132461"/>
                </a:lnTo>
                <a:lnTo>
                  <a:pt x="519811" y="138684"/>
                </a:lnTo>
                <a:lnTo>
                  <a:pt x="569722" y="138684"/>
                </a:lnTo>
                <a:lnTo>
                  <a:pt x="584608" y="135433"/>
                </a:lnTo>
                <a:lnTo>
                  <a:pt x="596804" y="126587"/>
                </a:lnTo>
                <a:lnTo>
                  <a:pt x="605047" y="113502"/>
                </a:lnTo>
                <a:lnTo>
                  <a:pt x="608076" y="97536"/>
                </a:lnTo>
                <a:lnTo>
                  <a:pt x="608076" y="41148"/>
                </a:lnTo>
                <a:lnTo>
                  <a:pt x="605498" y="27559"/>
                </a:lnTo>
                <a:close/>
              </a:path>
            </a:pathLst>
          </a:custGeom>
          <a:solidFill>
            <a:srgbClr val="585858"/>
          </a:solidFill>
        </p:spPr>
        <p:txBody>
          <a:bodyPr wrap="square" lIns="0" tIns="0" rIns="0" bIns="0" rtlCol="0"/>
          <a:lstStyle/>
          <a:p/>
        </p:txBody>
      </p:sp>
      <p:sp>
        <p:nvSpPr>
          <p:cNvPr id="347" name="object 347"/>
          <p:cNvSpPr/>
          <p:nvPr/>
        </p:nvSpPr>
        <p:spPr>
          <a:xfrm>
            <a:off x="3286505" y="4959858"/>
            <a:ext cx="608330" cy="139065"/>
          </a:xfrm>
          <a:custGeom>
            <a:avLst/>
            <a:gdLst/>
            <a:ahLst/>
            <a:cxnLst/>
            <a:rect l="l" t="t" r="r" b="b"/>
            <a:pathLst>
              <a:path w="608329" h="139064">
                <a:moveTo>
                  <a:pt x="569722" y="138684"/>
                </a:moveTo>
                <a:lnTo>
                  <a:pt x="527050" y="138684"/>
                </a:lnTo>
                <a:lnTo>
                  <a:pt x="519811" y="138684"/>
                </a:lnTo>
                <a:lnTo>
                  <a:pt x="513969" y="132461"/>
                </a:lnTo>
                <a:lnTo>
                  <a:pt x="513969" y="124714"/>
                </a:lnTo>
                <a:lnTo>
                  <a:pt x="513969" y="117221"/>
                </a:lnTo>
                <a:lnTo>
                  <a:pt x="519811" y="111125"/>
                </a:lnTo>
                <a:lnTo>
                  <a:pt x="527050" y="111125"/>
                </a:lnTo>
                <a:lnTo>
                  <a:pt x="569722" y="111125"/>
                </a:lnTo>
                <a:lnTo>
                  <a:pt x="576580" y="111125"/>
                </a:lnTo>
                <a:lnTo>
                  <a:pt x="582295" y="104902"/>
                </a:lnTo>
                <a:lnTo>
                  <a:pt x="582295" y="97536"/>
                </a:lnTo>
                <a:lnTo>
                  <a:pt x="582295" y="41148"/>
                </a:lnTo>
                <a:lnTo>
                  <a:pt x="582295" y="33782"/>
                </a:lnTo>
                <a:lnTo>
                  <a:pt x="576580" y="27559"/>
                </a:lnTo>
                <a:lnTo>
                  <a:pt x="569722" y="27559"/>
                </a:lnTo>
                <a:lnTo>
                  <a:pt x="38354" y="27559"/>
                </a:lnTo>
                <a:lnTo>
                  <a:pt x="31496" y="27559"/>
                </a:lnTo>
                <a:lnTo>
                  <a:pt x="25781" y="33782"/>
                </a:lnTo>
                <a:lnTo>
                  <a:pt x="25781" y="41148"/>
                </a:lnTo>
                <a:lnTo>
                  <a:pt x="25781" y="97536"/>
                </a:lnTo>
                <a:lnTo>
                  <a:pt x="25781" y="104902"/>
                </a:lnTo>
                <a:lnTo>
                  <a:pt x="31496" y="111125"/>
                </a:lnTo>
                <a:lnTo>
                  <a:pt x="38354" y="111125"/>
                </a:lnTo>
                <a:lnTo>
                  <a:pt x="475615" y="111125"/>
                </a:lnTo>
                <a:lnTo>
                  <a:pt x="482981" y="111125"/>
                </a:lnTo>
                <a:lnTo>
                  <a:pt x="488696" y="117221"/>
                </a:lnTo>
                <a:lnTo>
                  <a:pt x="488696" y="124714"/>
                </a:lnTo>
                <a:lnTo>
                  <a:pt x="488696" y="132461"/>
                </a:lnTo>
                <a:lnTo>
                  <a:pt x="482981" y="138684"/>
                </a:lnTo>
                <a:lnTo>
                  <a:pt x="475615" y="138684"/>
                </a:lnTo>
                <a:lnTo>
                  <a:pt x="38354" y="138684"/>
                </a:lnTo>
                <a:lnTo>
                  <a:pt x="23467" y="135433"/>
                </a:lnTo>
                <a:lnTo>
                  <a:pt x="11271" y="126587"/>
                </a:lnTo>
                <a:lnTo>
                  <a:pt x="3028" y="113502"/>
                </a:lnTo>
                <a:lnTo>
                  <a:pt x="0" y="97536"/>
                </a:lnTo>
                <a:lnTo>
                  <a:pt x="0" y="41148"/>
                </a:lnTo>
                <a:lnTo>
                  <a:pt x="3028" y="25181"/>
                </a:lnTo>
                <a:lnTo>
                  <a:pt x="11271" y="12096"/>
                </a:lnTo>
                <a:lnTo>
                  <a:pt x="23467" y="3250"/>
                </a:lnTo>
                <a:lnTo>
                  <a:pt x="38354" y="0"/>
                </a:lnTo>
                <a:lnTo>
                  <a:pt x="569722" y="0"/>
                </a:lnTo>
                <a:lnTo>
                  <a:pt x="584608" y="3250"/>
                </a:lnTo>
                <a:lnTo>
                  <a:pt x="596804" y="12096"/>
                </a:lnTo>
                <a:lnTo>
                  <a:pt x="605047" y="25181"/>
                </a:lnTo>
                <a:lnTo>
                  <a:pt x="608076" y="41148"/>
                </a:lnTo>
                <a:lnTo>
                  <a:pt x="608076" y="97536"/>
                </a:lnTo>
                <a:lnTo>
                  <a:pt x="605047" y="113502"/>
                </a:lnTo>
                <a:lnTo>
                  <a:pt x="596804" y="126587"/>
                </a:lnTo>
                <a:lnTo>
                  <a:pt x="584608" y="135433"/>
                </a:lnTo>
                <a:lnTo>
                  <a:pt x="569722" y="138684"/>
                </a:lnTo>
                <a:close/>
              </a:path>
            </a:pathLst>
          </a:custGeom>
          <a:ln w="3175">
            <a:solidFill>
              <a:srgbClr val="D9D9D9"/>
            </a:solidFill>
          </a:ln>
        </p:spPr>
        <p:txBody>
          <a:bodyPr wrap="square" lIns="0" tIns="0" rIns="0" bIns="0" rtlCol="0"/>
          <a:lstStyle/>
          <a:p/>
        </p:txBody>
      </p:sp>
      <p:sp>
        <p:nvSpPr>
          <p:cNvPr id="348" name="object 348"/>
          <p:cNvSpPr/>
          <p:nvPr/>
        </p:nvSpPr>
        <p:spPr>
          <a:xfrm>
            <a:off x="3348990" y="5007102"/>
            <a:ext cx="44450" cy="36830"/>
          </a:xfrm>
          <a:custGeom>
            <a:avLst/>
            <a:gdLst/>
            <a:ahLst/>
            <a:cxnLst/>
            <a:rect l="l" t="t" r="r" b="b"/>
            <a:pathLst>
              <a:path w="44450" h="36829">
                <a:moveTo>
                  <a:pt x="44196" y="11175"/>
                </a:moveTo>
                <a:lnTo>
                  <a:pt x="0" y="11175"/>
                </a:lnTo>
                <a:lnTo>
                  <a:pt x="0" y="36575"/>
                </a:lnTo>
                <a:lnTo>
                  <a:pt x="44196" y="36575"/>
                </a:lnTo>
                <a:lnTo>
                  <a:pt x="44196" y="11175"/>
                </a:lnTo>
                <a:close/>
              </a:path>
              <a:path w="44450" h="36829">
                <a:moveTo>
                  <a:pt x="34544" y="0"/>
                </a:moveTo>
                <a:lnTo>
                  <a:pt x="10033" y="0"/>
                </a:lnTo>
                <a:lnTo>
                  <a:pt x="10033" y="11175"/>
                </a:lnTo>
                <a:lnTo>
                  <a:pt x="34544" y="11175"/>
                </a:lnTo>
                <a:lnTo>
                  <a:pt x="34544" y="0"/>
                </a:lnTo>
                <a:close/>
              </a:path>
            </a:pathLst>
          </a:custGeom>
          <a:solidFill>
            <a:srgbClr val="585858"/>
          </a:solidFill>
        </p:spPr>
        <p:txBody>
          <a:bodyPr wrap="square" lIns="0" tIns="0" rIns="0" bIns="0" rtlCol="0"/>
          <a:lstStyle/>
          <a:p/>
        </p:txBody>
      </p:sp>
      <p:sp>
        <p:nvSpPr>
          <p:cNvPr id="349" name="object 349"/>
          <p:cNvSpPr/>
          <p:nvPr/>
        </p:nvSpPr>
        <p:spPr>
          <a:xfrm>
            <a:off x="3348990" y="5007102"/>
            <a:ext cx="44450" cy="36830"/>
          </a:xfrm>
          <a:custGeom>
            <a:avLst/>
            <a:gdLst/>
            <a:ahLst/>
            <a:cxnLst/>
            <a:rect l="l" t="t" r="r" b="b"/>
            <a:pathLst>
              <a:path w="44450" h="36829">
                <a:moveTo>
                  <a:pt x="0" y="36575"/>
                </a:moveTo>
                <a:lnTo>
                  <a:pt x="44196" y="36575"/>
                </a:lnTo>
                <a:lnTo>
                  <a:pt x="44196" y="11175"/>
                </a:lnTo>
                <a:lnTo>
                  <a:pt x="34544" y="11175"/>
                </a:lnTo>
                <a:lnTo>
                  <a:pt x="34544" y="0"/>
                </a:lnTo>
                <a:lnTo>
                  <a:pt x="10033" y="0"/>
                </a:lnTo>
                <a:lnTo>
                  <a:pt x="10033" y="11175"/>
                </a:lnTo>
                <a:lnTo>
                  <a:pt x="0" y="11175"/>
                </a:lnTo>
                <a:lnTo>
                  <a:pt x="0" y="36575"/>
                </a:lnTo>
                <a:close/>
              </a:path>
            </a:pathLst>
          </a:custGeom>
          <a:ln w="3175">
            <a:solidFill>
              <a:srgbClr val="D9D9D9"/>
            </a:solidFill>
          </a:ln>
        </p:spPr>
        <p:txBody>
          <a:bodyPr wrap="square" lIns="0" tIns="0" rIns="0" bIns="0" rtlCol="0"/>
          <a:lstStyle/>
          <a:p/>
        </p:txBody>
      </p:sp>
      <p:sp>
        <p:nvSpPr>
          <p:cNvPr id="350" name="object 350"/>
          <p:cNvSpPr/>
          <p:nvPr/>
        </p:nvSpPr>
        <p:spPr>
          <a:xfrm>
            <a:off x="3414521" y="5007102"/>
            <a:ext cx="44450" cy="36830"/>
          </a:xfrm>
          <a:custGeom>
            <a:avLst/>
            <a:gdLst/>
            <a:ahLst/>
            <a:cxnLst/>
            <a:rect l="l" t="t" r="r" b="b"/>
            <a:pathLst>
              <a:path w="44450" h="36829">
                <a:moveTo>
                  <a:pt x="44195" y="11175"/>
                </a:moveTo>
                <a:lnTo>
                  <a:pt x="0" y="11175"/>
                </a:lnTo>
                <a:lnTo>
                  <a:pt x="0" y="36575"/>
                </a:lnTo>
                <a:lnTo>
                  <a:pt x="44195" y="36575"/>
                </a:lnTo>
                <a:lnTo>
                  <a:pt x="44195" y="11175"/>
                </a:lnTo>
                <a:close/>
              </a:path>
              <a:path w="44450" h="36829">
                <a:moveTo>
                  <a:pt x="34162" y="0"/>
                </a:moveTo>
                <a:lnTo>
                  <a:pt x="9651" y="0"/>
                </a:lnTo>
                <a:lnTo>
                  <a:pt x="9651" y="11175"/>
                </a:lnTo>
                <a:lnTo>
                  <a:pt x="34162" y="11175"/>
                </a:lnTo>
                <a:lnTo>
                  <a:pt x="34162" y="0"/>
                </a:lnTo>
                <a:close/>
              </a:path>
            </a:pathLst>
          </a:custGeom>
          <a:solidFill>
            <a:srgbClr val="585858"/>
          </a:solidFill>
        </p:spPr>
        <p:txBody>
          <a:bodyPr wrap="square" lIns="0" tIns="0" rIns="0" bIns="0" rtlCol="0"/>
          <a:lstStyle/>
          <a:p/>
        </p:txBody>
      </p:sp>
      <p:sp>
        <p:nvSpPr>
          <p:cNvPr id="351" name="object 351"/>
          <p:cNvSpPr/>
          <p:nvPr/>
        </p:nvSpPr>
        <p:spPr>
          <a:xfrm>
            <a:off x="3414521" y="5007102"/>
            <a:ext cx="44450" cy="36830"/>
          </a:xfrm>
          <a:custGeom>
            <a:avLst/>
            <a:gdLst/>
            <a:ahLst/>
            <a:cxnLst/>
            <a:rect l="l" t="t" r="r" b="b"/>
            <a:pathLst>
              <a:path w="44450" h="36829">
                <a:moveTo>
                  <a:pt x="0" y="36575"/>
                </a:moveTo>
                <a:lnTo>
                  <a:pt x="44195" y="36575"/>
                </a:lnTo>
                <a:lnTo>
                  <a:pt x="44195" y="11175"/>
                </a:lnTo>
                <a:lnTo>
                  <a:pt x="34162" y="11175"/>
                </a:lnTo>
                <a:lnTo>
                  <a:pt x="34162" y="0"/>
                </a:lnTo>
                <a:lnTo>
                  <a:pt x="9651" y="0"/>
                </a:lnTo>
                <a:lnTo>
                  <a:pt x="9651" y="11175"/>
                </a:lnTo>
                <a:lnTo>
                  <a:pt x="0" y="11175"/>
                </a:lnTo>
                <a:lnTo>
                  <a:pt x="0" y="36575"/>
                </a:lnTo>
                <a:close/>
              </a:path>
            </a:pathLst>
          </a:custGeom>
          <a:ln w="3175">
            <a:solidFill>
              <a:srgbClr val="D9D9D9"/>
            </a:solidFill>
          </a:ln>
        </p:spPr>
        <p:txBody>
          <a:bodyPr wrap="square" lIns="0" tIns="0" rIns="0" bIns="0" rtlCol="0"/>
          <a:lstStyle/>
          <a:p/>
        </p:txBody>
      </p:sp>
      <p:sp>
        <p:nvSpPr>
          <p:cNvPr id="352" name="object 352"/>
          <p:cNvSpPr/>
          <p:nvPr/>
        </p:nvSpPr>
        <p:spPr>
          <a:xfrm>
            <a:off x="3480053" y="5007102"/>
            <a:ext cx="44450" cy="36830"/>
          </a:xfrm>
          <a:custGeom>
            <a:avLst/>
            <a:gdLst/>
            <a:ahLst/>
            <a:cxnLst/>
            <a:rect l="l" t="t" r="r" b="b"/>
            <a:pathLst>
              <a:path w="44450" h="36829">
                <a:moveTo>
                  <a:pt x="44196" y="11175"/>
                </a:moveTo>
                <a:lnTo>
                  <a:pt x="0" y="11175"/>
                </a:lnTo>
                <a:lnTo>
                  <a:pt x="0" y="36575"/>
                </a:lnTo>
                <a:lnTo>
                  <a:pt x="44196" y="36575"/>
                </a:lnTo>
                <a:lnTo>
                  <a:pt x="44196" y="11175"/>
                </a:lnTo>
                <a:close/>
              </a:path>
              <a:path w="44450" h="36829">
                <a:moveTo>
                  <a:pt x="34544" y="0"/>
                </a:moveTo>
                <a:lnTo>
                  <a:pt x="9651" y="0"/>
                </a:lnTo>
                <a:lnTo>
                  <a:pt x="9651" y="11175"/>
                </a:lnTo>
                <a:lnTo>
                  <a:pt x="34544" y="11175"/>
                </a:lnTo>
                <a:lnTo>
                  <a:pt x="34544" y="0"/>
                </a:lnTo>
                <a:close/>
              </a:path>
            </a:pathLst>
          </a:custGeom>
          <a:solidFill>
            <a:srgbClr val="585858"/>
          </a:solidFill>
        </p:spPr>
        <p:txBody>
          <a:bodyPr wrap="square" lIns="0" tIns="0" rIns="0" bIns="0" rtlCol="0"/>
          <a:lstStyle/>
          <a:p/>
        </p:txBody>
      </p:sp>
      <p:sp>
        <p:nvSpPr>
          <p:cNvPr id="353" name="object 353"/>
          <p:cNvSpPr/>
          <p:nvPr/>
        </p:nvSpPr>
        <p:spPr>
          <a:xfrm>
            <a:off x="3480053" y="5007102"/>
            <a:ext cx="44450" cy="36830"/>
          </a:xfrm>
          <a:custGeom>
            <a:avLst/>
            <a:gdLst/>
            <a:ahLst/>
            <a:cxnLst/>
            <a:rect l="l" t="t" r="r" b="b"/>
            <a:pathLst>
              <a:path w="44450" h="36829">
                <a:moveTo>
                  <a:pt x="0" y="36575"/>
                </a:moveTo>
                <a:lnTo>
                  <a:pt x="44196" y="36575"/>
                </a:lnTo>
                <a:lnTo>
                  <a:pt x="44196" y="11175"/>
                </a:lnTo>
                <a:lnTo>
                  <a:pt x="34544" y="11175"/>
                </a:lnTo>
                <a:lnTo>
                  <a:pt x="34544" y="0"/>
                </a:lnTo>
                <a:lnTo>
                  <a:pt x="9651" y="0"/>
                </a:lnTo>
                <a:lnTo>
                  <a:pt x="9651" y="11175"/>
                </a:lnTo>
                <a:lnTo>
                  <a:pt x="0" y="11175"/>
                </a:lnTo>
                <a:lnTo>
                  <a:pt x="0" y="36575"/>
                </a:lnTo>
                <a:close/>
              </a:path>
            </a:pathLst>
          </a:custGeom>
          <a:ln w="3175">
            <a:solidFill>
              <a:srgbClr val="D9D9D9"/>
            </a:solidFill>
          </a:ln>
        </p:spPr>
        <p:txBody>
          <a:bodyPr wrap="square" lIns="0" tIns="0" rIns="0" bIns="0" rtlCol="0"/>
          <a:lstStyle/>
          <a:p/>
        </p:txBody>
      </p:sp>
      <p:sp>
        <p:nvSpPr>
          <p:cNvPr id="354" name="object 354"/>
          <p:cNvSpPr/>
          <p:nvPr/>
        </p:nvSpPr>
        <p:spPr>
          <a:xfrm>
            <a:off x="3547109" y="5007102"/>
            <a:ext cx="43180" cy="36830"/>
          </a:xfrm>
          <a:custGeom>
            <a:avLst/>
            <a:gdLst/>
            <a:ahLst/>
            <a:cxnLst/>
            <a:rect l="l" t="t" r="r" b="b"/>
            <a:pathLst>
              <a:path w="43179" h="36829">
                <a:moveTo>
                  <a:pt x="42672" y="11175"/>
                </a:moveTo>
                <a:lnTo>
                  <a:pt x="0" y="11175"/>
                </a:lnTo>
                <a:lnTo>
                  <a:pt x="0" y="36575"/>
                </a:lnTo>
                <a:lnTo>
                  <a:pt x="42672" y="36575"/>
                </a:lnTo>
                <a:lnTo>
                  <a:pt x="42672" y="11175"/>
                </a:lnTo>
                <a:close/>
              </a:path>
              <a:path w="43179" h="36829">
                <a:moveTo>
                  <a:pt x="33274" y="0"/>
                </a:moveTo>
                <a:lnTo>
                  <a:pt x="9398" y="0"/>
                </a:lnTo>
                <a:lnTo>
                  <a:pt x="9398" y="11175"/>
                </a:lnTo>
                <a:lnTo>
                  <a:pt x="33274" y="11175"/>
                </a:lnTo>
                <a:lnTo>
                  <a:pt x="33274" y="0"/>
                </a:lnTo>
                <a:close/>
              </a:path>
            </a:pathLst>
          </a:custGeom>
          <a:solidFill>
            <a:srgbClr val="585858"/>
          </a:solidFill>
        </p:spPr>
        <p:txBody>
          <a:bodyPr wrap="square" lIns="0" tIns="0" rIns="0" bIns="0" rtlCol="0"/>
          <a:lstStyle/>
          <a:p/>
        </p:txBody>
      </p:sp>
      <p:sp>
        <p:nvSpPr>
          <p:cNvPr id="355" name="object 355"/>
          <p:cNvSpPr/>
          <p:nvPr/>
        </p:nvSpPr>
        <p:spPr>
          <a:xfrm>
            <a:off x="3547109" y="5007102"/>
            <a:ext cx="43180" cy="36830"/>
          </a:xfrm>
          <a:custGeom>
            <a:avLst/>
            <a:gdLst/>
            <a:ahLst/>
            <a:cxnLst/>
            <a:rect l="l" t="t" r="r" b="b"/>
            <a:pathLst>
              <a:path w="43179" h="36829">
                <a:moveTo>
                  <a:pt x="0" y="36575"/>
                </a:moveTo>
                <a:lnTo>
                  <a:pt x="42672" y="36575"/>
                </a:lnTo>
                <a:lnTo>
                  <a:pt x="42672" y="11175"/>
                </a:lnTo>
                <a:lnTo>
                  <a:pt x="33274" y="11175"/>
                </a:lnTo>
                <a:lnTo>
                  <a:pt x="33274" y="0"/>
                </a:lnTo>
                <a:lnTo>
                  <a:pt x="9398" y="0"/>
                </a:lnTo>
                <a:lnTo>
                  <a:pt x="9398" y="11175"/>
                </a:lnTo>
                <a:lnTo>
                  <a:pt x="0" y="11175"/>
                </a:lnTo>
                <a:lnTo>
                  <a:pt x="0" y="36575"/>
                </a:lnTo>
                <a:close/>
              </a:path>
            </a:pathLst>
          </a:custGeom>
          <a:ln w="3175">
            <a:solidFill>
              <a:srgbClr val="D9D9D9"/>
            </a:solidFill>
          </a:ln>
        </p:spPr>
        <p:txBody>
          <a:bodyPr wrap="square" lIns="0" tIns="0" rIns="0" bIns="0" rtlCol="0"/>
          <a:lstStyle/>
          <a:p/>
        </p:txBody>
      </p:sp>
      <p:sp>
        <p:nvSpPr>
          <p:cNvPr id="356" name="object 356"/>
          <p:cNvSpPr/>
          <p:nvPr/>
        </p:nvSpPr>
        <p:spPr>
          <a:xfrm>
            <a:off x="3611117" y="5007102"/>
            <a:ext cx="44450" cy="36830"/>
          </a:xfrm>
          <a:custGeom>
            <a:avLst/>
            <a:gdLst/>
            <a:ahLst/>
            <a:cxnLst/>
            <a:rect l="l" t="t" r="r" b="b"/>
            <a:pathLst>
              <a:path w="44450" h="36829">
                <a:moveTo>
                  <a:pt x="44196" y="11175"/>
                </a:moveTo>
                <a:lnTo>
                  <a:pt x="0" y="11175"/>
                </a:lnTo>
                <a:lnTo>
                  <a:pt x="0" y="36575"/>
                </a:lnTo>
                <a:lnTo>
                  <a:pt x="44196" y="36575"/>
                </a:lnTo>
                <a:lnTo>
                  <a:pt x="44196" y="11175"/>
                </a:lnTo>
                <a:close/>
              </a:path>
              <a:path w="44450" h="36829">
                <a:moveTo>
                  <a:pt x="34544" y="0"/>
                </a:moveTo>
                <a:lnTo>
                  <a:pt x="9652" y="0"/>
                </a:lnTo>
                <a:lnTo>
                  <a:pt x="9652" y="11175"/>
                </a:lnTo>
                <a:lnTo>
                  <a:pt x="34544" y="11175"/>
                </a:lnTo>
                <a:lnTo>
                  <a:pt x="34544" y="0"/>
                </a:lnTo>
                <a:close/>
              </a:path>
            </a:pathLst>
          </a:custGeom>
          <a:solidFill>
            <a:srgbClr val="585858"/>
          </a:solidFill>
        </p:spPr>
        <p:txBody>
          <a:bodyPr wrap="square" lIns="0" tIns="0" rIns="0" bIns="0" rtlCol="0"/>
          <a:lstStyle/>
          <a:p/>
        </p:txBody>
      </p:sp>
      <p:sp>
        <p:nvSpPr>
          <p:cNvPr id="357" name="object 357"/>
          <p:cNvSpPr/>
          <p:nvPr/>
        </p:nvSpPr>
        <p:spPr>
          <a:xfrm>
            <a:off x="3611117" y="5007102"/>
            <a:ext cx="44450" cy="36830"/>
          </a:xfrm>
          <a:custGeom>
            <a:avLst/>
            <a:gdLst/>
            <a:ahLst/>
            <a:cxnLst/>
            <a:rect l="l" t="t" r="r" b="b"/>
            <a:pathLst>
              <a:path w="44450" h="36829">
                <a:moveTo>
                  <a:pt x="0" y="36575"/>
                </a:moveTo>
                <a:lnTo>
                  <a:pt x="44196" y="36575"/>
                </a:lnTo>
                <a:lnTo>
                  <a:pt x="44196" y="11175"/>
                </a:lnTo>
                <a:lnTo>
                  <a:pt x="34544" y="11175"/>
                </a:lnTo>
                <a:lnTo>
                  <a:pt x="34544" y="0"/>
                </a:lnTo>
                <a:lnTo>
                  <a:pt x="9652" y="0"/>
                </a:lnTo>
                <a:lnTo>
                  <a:pt x="9652" y="11175"/>
                </a:lnTo>
                <a:lnTo>
                  <a:pt x="0" y="11175"/>
                </a:lnTo>
                <a:lnTo>
                  <a:pt x="0" y="36575"/>
                </a:lnTo>
                <a:close/>
              </a:path>
            </a:pathLst>
          </a:custGeom>
          <a:ln w="3175">
            <a:solidFill>
              <a:srgbClr val="D9D9D9"/>
            </a:solidFill>
          </a:ln>
        </p:spPr>
        <p:txBody>
          <a:bodyPr wrap="square" lIns="0" tIns="0" rIns="0" bIns="0" rtlCol="0"/>
          <a:lstStyle/>
          <a:p/>
        </p:txBody>
      </p:sp>
      <p:sp>
        <p:nvSpPr>
          <p:cNvPr id="358" name="object 358"/>
          <p:cNvSpPr/>
          <p:nvPr/>
        </p:nvSpPr>
        <p:spPr>
          <a:xfrm>
            <a:off x="3728465" y="4999482"/>
            <a:ext cx="81280" cy="22860"/>
          </a:xfrm>
          <a:custGeom>
            <a:avLst/>
            <a:gdLst/>
            <a:ahLst/>
            <a:cxnLst/>
            <a:rect l="l" t="t" r="r" b="b"/>
            <a:pathLst>
              <a:path w="81279" h="22860">
                <a:moveTo>
                  <a:pt x="80772" y="22860"/>
                </a:moveTo>
                <a:lnTo>
                  <a:pt x="0" y="22860"/>
                </a:lnTo>
                <a:lnTo>
                  <a:pt x="0" y="0"/>
                </a:lnTo>
                <a:lnTo>
                  <a:pt x="80772" y="0"/>
                </a:lnTo>
                <a:lnTo>
                  <a:pt x="80772" y="22860"/>
                </a:lnTo>
                <a:close/>
              </a:path>
            </a:pathLst>
          </a:custGeom>
          <a:solidFill>
            <a:srgbClr val="585858"/>
          </a:solidFill>
        </p:spPr>
        <p:txBody>
          <a:bodyPr wrap="square" lIns="0" tIns="0" rIns="0" bIns="0" rtlCol="0"/>
          <a:lstStyle/>
          <a:p/>
        </p:txBody>
      </p:sp>
      <p:sp>
        <p:nvSpPr>
          <p:cNvPr id="359" name="object 359"/>
          <p:cNvSpPr/>
          <p:nvPr/>
        </p:nvSpPr>
        <p:spPr>
          <a:xfrm>
            <a:off x="3728465" y="4999482"/>
            <a:ext cx="81280" cy="22860"/>
          </a:xfrm>
          <a:custGeom>
            <a:avLst/>
            <a:gdLst/>
            <a:ahLst/>
            <a:cxnLst/>
            <a:rect l="l" t="t" r="r" b="b"/>
            <a:pathLst>
              <a:path w="81279" h="22860">
                <a:moveTo>
                  <a:pt x="80772" y="22860"/>
                </a:moveTo>
                <a:lnTo>
                  <a:pt x="0" y="22860"/>
                </a:lnTo>
                <a:lnTo>
                  <a:pt x="0" y="0"/>
                </a:lnTo>
                <a:lnTo>
                  <a:pt x="80772" y="0"/>
                </a:lnTo>
                <a:lnTo>
                  <a:pt x="80772" y="22860"/>
                </a:lnTo>
                <a:close/>
              </a:path>
            </a:pathLst>
          </a:custGeom>
          <a:ln w="3175">
            <a:solidFill>
              <a:srgbClr val="D9D9D9"/>
            </a:solidFill>
          </a:ln>
        </p:spPr>
        <p:txBody>
          <a:bodyPr wrap="square" lIns="0" tIns="0" rIns="0" bIns="0" rtlCol="0"/>
          <a:lstStyle/>
          <a:p/>
        </p:txBody>
      </p:sp>
      <p:sp>
        <p:nvSpPr>
          <p:cNvPr id="360" name="object 360"/>
          <p:cNvSpPr/>
          <p:nvPr/>
        </p:nvSpPr>
        <p:spPr>
          <a:xfrm>
            <a:off x="3728465" y="5028438"/>
            <a:ext cx="18415" cy="21590"/>
          </a:xfrm>
          <a:custGeom>
            <a:avLst/>
            <a:gdLst/>
            <a:ahLst/>
            <a:cxnLst/>
            <a:rect l="l" t="t" r="r" b="b"/>
            <a:pathLst>
              <a:path w="18414" h="21589">
                <a:moveTo>
                  <a:pt x="18287" y="21336"/>
                </a:moveTo>
                <a:lnTo>
                  <a:pt x="0" y="21336"/>
                </a:lnTo>
                <a:lnTo>
                  <a:pt x="0" y="0"/>
                </a:lnTo>
                <a:lnTo>
                  <a:pt x="18287" y="0"/>
                </a:lnTo>
                <a:lnTo>
                  <a:pt x="18287" y="21336"/>
                </a:lnTo>
                <a:close/>
              </a:path>
            </a:pathLst>
          </a:custGeom>
          <a:solidFill>
            <a:srgbClr val="585858"/>
          </a:solidFill>
        </p:spPr>
        <p:txBody>
          <a:bodyPr wrap="square" lIns="0" tIns="0" rIns="0" bIns="0" rtlCol="0"/>
          <a:lstStyle/>
          <a:p/>
        </p:txBody>
      </p:sp>
      <p:sp>
        <p:nvSpPr>
          <p:cNvPr id="361" name="object 361"/>
          <p:cNvSpPr/>
          <p:nvPr/>
        </p:nvSpPr>
        <p:spPr>
          <a:xfrm>
            <a:off x="3728465" y="5028438"/>
            <a:ext cx="18415" cy="21590"/>
          </a:xfrm>
          <a:custGeom>
            <a:avLst/>
            <a:gdLst/>
            <a:ahLst/>
            <a:cxnLst/>
            <a:rect l="l" t="t" r="r" b="b"/>
            <a:pathLst>
              <a:path w="18414" h="21589">
                <a:moveTo>
                  <a:pt x="18287" y="21336"/>
                </a:moveTo>
                <a:lnTo>
                  <a:pt x="0" y="21336"/>
                </a:lnTo>
                <a:lnTo>
                  <a:pt x="0" y="0"/>
                </a:lnTo>
                <a:lnTo>
                  <a:pt x="18287" y="0"/>
                </a:lnTo>
                <a:lnTo>
                  <a:pt x="18287" y="21336"/>
                </a:lnTo>
                <a:close/>
              </a:path>
            </a:pathLst>
          </a:custGeom>
          <a:ln w="3175">
            <a:solidFill>
              <a:srgbClr val="D9D9D9"/>
            </a:solidFill>
          </a:ln>
        </p:spPr>
        <p:txBody>
          <a:bodyPr wrap="square" lIns="0" tIns="0" rIns="0" bIns="0" rtlCol="0"/>
          <a:lstStyle/>
          <a:p/>
        </p:txBody>
      </p:sp>
      <p:sp>
        <p:nvSpPr>
          <p:cNvPr id="362" name="object 362"/>
          <p:cNvSpPr/>
          <p:nvPr/>
        </p:nvSpPr>
        <p:spPr>
          <a:xfrm>
            <a:off x="3757421" y="5028438"/>
            <a:ext cx="21590" cy="21590"/>
          </a:xfrm>
          <a:custGeom>
            <a:avLst/>
            <a:gdLst/>
            <a:ahLst/>
            <a:cxnLst/>
            <a:rect l="l" t="t" r="r" b="b"/>
            <a:pathLst>
              <a:path w="21589" h="21589">
                <a:moveTo>
                  <a:pt x="21336" y="21336"/>
                </a:moveTo>
                <a:lnTo>
                  <a:pt x="0" y="21336"/>
                </a:lnTo>
                <a:lnTo>
                  <a:pt x="0" y="0"/>
                </a:lnTo>
                <a:lnTo>
                  <a:pt x="21336" y="0"/>
                </a:lnTo>
                <a:lnTo>
                  <a:pt x="21336" y="21336"/>
                </a:lnTo>
                <a:close/>
              </a:path>
            </a:pathLst>
          </a:custGeom>
          <a:solidFill>
            <a:srgbClr val="585858"/>
          </a:solidFill>
        </p:spPr>
        <p:txBody>
          <a:bodyPr wrap="square" lIns="0" tIns="0" rIns="0" bIns="0" rtlCol="0"/>
          <a:lstStyle/>
          <a:p/>
        </p:txBody>
      </p:sp>
      <p:sp>
        <p:nvSpPr>
          <p:cNvPr id="363" name="object 363"/>
          <p:cNvSpPr/>
          <p:nvPr/>
        </p:nvSpPr>
        <p:spPr>
          <a:xfrm>
            <a:off x="3757421" y="5028438"/>
            <a:ext cx="21590" cy="21590"/>
          </a:xfrm>
          <a:custGeom>
            <a:avLst/>
            <a:gdLst/>
            <a:ahLst/>
            <a:cxnLst/>
            <a:rect l="l" t="t" r="r" b="b"/>
            <a:pathLst>
              <a:path w="21589" h="21589">
                <a:moveTo>
                  <a:pt x="21336" y="21336"/>
                </a:moveTo>
                <a:lnTo>
                  <a:pt x="0" y="21336"/>
                </a:lnTo>
                <a:lnTo>
                  <a:pt x="0" y="0"/>
                </a:lnTo>
                <a:lnTo>
                  <a:pt x="21336" y="0"/>
                </a:lnTo>
                <a:lnTo>
                  <a:pt x="21336" y="21336"/>
                </a:lnTo>
                <a:close/>
              </a:path>
            </a:pathLst>
          </a:custGeom>
          <a:ln w="3175">
            <a:solidFill>
              <a:srgbClr val="D9D9D9"/>
            </a:solidFill>
          </a:ln>
        </p:spPr>
        <p:txBody>
          <a:bodyPr wrap="square" lIns="0" tIns="0" rIns="0" bIns="0" rtlCol="0"/>
          <a:lstStyle/>
          <a:p/>
        </p:txBody>
      </p:sp>
      <p:sp>
        <p:nvSpPr>
          <p:cNvPr id="364" name="object 364"/>
          <p:cNvSpPr/>
          <p:nvPr/>
        </p:nvSpPr>
        <p:spPr>
          <a:xfrm>
            <a:off x="3789426" y="5028438"/>
            <a:ext cx="20320" cy="21590"/>
          </a:xfrm>
          <a:custGeom>
            <a:avLst/>
            <a:gdLst/>
            <a:ahLst/>
            <a:cxnLst/>
            <a:rect l="l" t="t" r="r" b="b"/>
            <a:pathLst>
              <a:path w="20320" h="21589">
                <a:moveTo>
                  <a:pt x="19812" y="21336"/>
                </a:moveTo>
                <a:lnTo>
                  <a:pt x="0" y="21336"/>
                </a:lnTo>
                <a:lnTo>
                  <a:pt x="0" y="0"/>
                </a:lnTo>
                <a:lnTo>
                  <a:pt x="19812" y="0"/>
                </a:lnTo>
                <a:lnTo>
                  <a:pt x="19812" y="21336"/>
                </a:lnTo>
                <a:close/>
              </a:path>
            </a:pathLst>
          </a:custGeom>
          <a:solidFill>
            <a:srgbClr val="585858"/>
          </a:solidFill>
        </p:spPr>
        <p:txBody>
          <a:bodyPr wrap="square" lIns="0" tIns="0" rIns="0" bIns="0" rtlCol="0"/>
          <a:lstStyle/>
          <a:p/>
        </p:txBody>
      </p:sp>
      <p:sp>
        <p:nvSpPr>
          <p:cNvPr id="365" name="object 365"/>
          <p:cNvSpPr/>
          <p:nvPr/>
        </p:nvSpPr>
        <p:spPr>
          <a:xfrm>
            <a:off x="3789426" y="5028438"/>
            <a:ext cx="20320" cy="21590"/>
          </a:xfrm>
          <a:custGeom>
            <a:avLst/>
            <a:gdLst/>
            <a:ahLst/>
            <a:cxnLst/>
            <a:rect l="l" t="t" r="r" b="b"/>
            <a:pathLst>
              <a:path w="20320" h="21589">
                <a:moveTo>
                  <a:pt x="19812" y="21336"/>
                </a:moveTo>
                <a:lnTo>
                  <a:pt x="0" y="21336"/>
                </a:lnTo>
                <a:lnTo>
                  <a:pt x="0" y="0"/>
                </a:lnTo>
                <a:lnTo>
                  <a:pt x="19812" y="0"/>
                </a:lnTo>
                <a:lnTo>
                  <a:pt x="19812" y="21336"/>
                </a:lnTo>
                <a:close/>
              </a:path>
            </a:pathLst>
          </a:custGeom>
          <a:ln w="3175">
            <a:solidFill>
              <a:srgbClr val="D9D9D9"/>
            </a:solidFill>
          </a:ln>
        </p:spPr>
        <p:txBody>
          <a:bodyPr wrap="square" lIns="0" tIns="0" rIns="0" bIns="0" rtlCol="0"/>
          <a:lstStyle/>
          <a:p/>
        </p:txBody>
      </p:sp>
      <p:sp>
        <p:nvSpPr>
          <p:cNvPr id="366" name="object 366"/>
          <p:cNvSpPr/>
          <p:nvPr/>
        </p:nvSpPr>
        <p:spPr>
          <a:xfrm>
            <a:off x="3286505" y="5071109"/>
            <a:ext cx="608330" cy="140335"/>
          </a:xfrm>
          <a:custGeom>
            <a:avLst/>
            <a:gdLst/>
            <a:ahLst/>
            <a:cxnLst/>
            <a:rect l="l" t="t" r="r" b="b"/>
            <a:pathLst>
              <a:path w="608329" h="140335">
                <a:moveTo>
                  <a:pt x="569722" y="0"/>
                </a:moveTo>
                <a:lnTo>
                  <a:pt x="38354" y="0"/>
                </a:lnTo>
                <a:lnTo>
                  <a:pt x="23467" y="3276"/>
                </a:lnTo>
                <a:lnTo>
                  <a:pt x="11271" y="12207"/>
                </a:lnTo>
                <a:lnTo>
                  <a:pt x="3028" y="25449"/>
                </a:lnTo>
                <a:lnTo>
                  <a:pt x="0" y="41656"/>
                </a:lnTo>
                <a:lnTo>
                  <a:pt x="0" y="98551"/>
                </a:lnTo>
                <a:lnTo>
                  <a:pt x="3028" y="114758"/>
                </a:lnTo>
                <a:lnTo>
                  <a:pt x="11271" y="128000"/>
                </a:lnTo>
                <a:lnTo>
                  <a:pt x="23467" y="136931"/>
                </a:lnTo>
                <a:lnTo>
                  <a:pt x="38354" y="140207"/>
                </a:lnTo>
                <a:lnTo>
                  <a:pt x="448437" y="140207"/>
                </a:lnTo>
                <a:lnTo>
                  <a:pt x="454152" y="133984"/>
                </a:lnTo>
                <a:lnTo>
                  <a:pt x="454152" y="118617"/>
                </a:lnTo>
                <a:lnTo>
                  <a:pt x="448437" y="112394"/>
                </a:lnTo>
                <a:lnTo>
                  <a:pt x="31496" y="112394"/>
                </a:lnTo>
                <a:lnTo>
                  <a:pt x="25781" y="106044"/>
                </a:lnTo>
                <a:lnTo>
                  <a:pt x="25781" y="34162"/>
                </a:lnTo>
                <a:lnTo>
                  <a:pt x="31496" y="27812"/>
                </a:lnTo>
                <a:lnTo>
                  <a:pt x="605489" y="27812"/>
                </a:lnTo>
                <a:lnTo>
                  <a:pt x="605047" y="25449"/>
                </a:lnTo>
                <a:lnTo>
                  <a:pt x="596804" y="12207"/>
                </a:lnTo>
                <a:lnTo>
                  <a:pt x="584608" y="3276"/>
                </a:lnTo>
                <a:lnTo>
                  <a:pt x="569722" y="0"/>
                </a:lnTo>
                <a:close/>
              </a:path>
              <a:path w="608329" h="140335">
                <a:moveTo>
                  <a:pt x="605489" y="27812"/>
                </a:moveTo>
                <a:lnTo>
                  <a:pt x="576580" y="27812"/>
                </a:lnTo>
                <a:lnTo>
                  <a:pt x="582295" y="34162"/>
                </a:lnTo>
                <a:lnTo>
                  <a:pt x="582295" y="106044"/>
                </a:lnTo>
                <a:lnTo>
                  <a:pt x="576580" y="112394"/>
                </a:lnTo>
                <a:lnTo>
                  <a:pt x="519811" y="112394"/>
                </a:lnTo>
                <a:lnTo>
                  <a:pt x="513969" y="118617"/>
                </a:lnTo>
                <a:lnTo>
                  <a:pt x="513969" y="133984"/>
                </a:lnTo>
                <a:lnTo>
                  <a:pt x="519811" y="140207"/>
                </a:lnTo>
                <a:lnTo>
                  <a:pt x="569722" y="140207"/>
                </a:lnTo>
                <a:lnTo>
                  <a:pt x="584608" y="136931"/>
                </a:lnTo>
                <a:lnTo>
                  <a:pt x="596804" y="128000"/>
                </a:lnTo>
                <a:lnTo>
                  <a:pt x="605047" y="114758"/>
                </a:lnTo>
                <a:lnTo>
                  <a:pt x="608076" y="98551"/>
                </a:lnTo>
                <a:lnTo>
                  <a:pt x="608076" y="41656"/>
                </a:lnTo>
                <a:lnTo>
                  <a:pt x="605489" y="27812"/>
                </a:lnTo>
                <a:close/>
              </a:path>
            </a:pathLst>
          </a:custGeom>
          <a:solidFill>
            <a:srgbClr val="585858"/>
          </a:solidFill>
        </p:spPr>
        <p:txBody>
          <a:bodyPr wrap="square" lIns="0" tIns="0" rIns="0" bIns="0" rtlCol="0"/>
          <a:lstStyle/>
          <a:p/>
        </p:txBody>
      </p:sp>
      <p:sp>
        <p:nvSpPr>
          <p:cNvPr id="367" name="object 367"/>
          <p:cNvSpPr/>
          <p:nvPr/>
        </p:nvSpPr>
        <p:spPr>
          <a:xfrm>
            <a:off x="3286505" y="5071109"/>
            <a:ext cx="608330" cy="140335"/>
          </a:xfrm>
          <a:custGeom>
            <a:avLst/>
            <a:gdLst/>
            <a:ahLst/>
            <a:cxnLst/>
            <a:rect l="l" t="t" r="r" b="b"/>
            <a:pathLst>
              <a:path w="608329" h="140335">
                <a:moveTo>
                  <a:pt x="569722" y="140207"/>
                </a:moveTo>
                <a:lnTo>
                  <a:pt x="527050" y="140207"/>
                </a:lnTo>
                <a:lnTo>
                  <a:pt x="519811" y="140207"/>
                </a:lnTo>
                <a:lnTo>
                  <a:pt x="513969" y="133984"/>
                </a:lnTo>
                <a:lnTo>
                  <a:pt x="513969" y="126110"/>
                </a:lnTo>
                <a:lnTo>
                  <a:pt x="513969" y="118617"/>
                </a:lnTo>
                <a:lnTo>
                  <a:pt x="519811" y="112394"/>
                </a:lnTo>
                <a:lnTo>
                  <a:pt x="527050" y="112394"/>
                </a:lnTo>
                <a:lnTo>
                  <a:pt x="569722" y="112394"/>
                </a:lnTo>
                <a:lnTo>
                  <a:pt x="576580" y="112394"/>
                </a:lnTo>
                <a:lnTo>
                  <a:pt x="582295" y="106044"/>
                </a:lnTo>
                <a:lnTo>
                  <a:pt x="582295" y="98551"/>
                </a:lnTo>
                <a:lnTo>
                  <a:pt x="582295" y="41656"/>
                </a:lnTo>
                <a:lnTo>
                  <a:pt x="582295" y="34162"/>
                </a:lnTo>
                <a:lnTo>
                  <a:pt x="576580" y="27812"/>
                </a:lnTo>
                <a:lnTo>
                  <a:pt x="569722" y="27812"/>
                </a:lnTo>
                <a:lnTo>
                  <a:pt x="38354" y="27812"/>
                </a:lnTo>
                <a:lnTo>
                  <a:pt x="31496" y="27812"/>
                </a:lnTo>
                <a:lnTo>
                  <a:pt x="25781" y="34162"/>
                </a:lnTo>
                <a:lnTo>
                  <a:pt x="25781" y="41656"/>
                </a:lnTo>
                <a:lnTo>
                  <a:pt x="25781" y="98551"/>
                </a:lnTo>
                <a:lnTo>
                  <a:pt x="25781" y="106044"/>
                </a:lnTo>
                <a:lnTo>
                  <a:pt x="31496" y="112394"/>
                </a:lnTo>
                <a:lnTo>
                  <a:pt x="38354" y="112394"/>
                </a:lnTo>
                <a:lnTo>
                  <a:pt x="441071" y="112394"/>
                </a:lnTo>
                <a:lnTo>
                  <a:pt x="448437" y="112394"/>
                </a:lnTo>
                <a:lnTo>
                  <a:pt x="454152" y="118617"/>
                </a:lnTo>
                <a:lnTo>
                  <a:pt x="454152" y="126110"/>
                </a:lnTo>
                <a:lnTo>
                  <a:pt x="454152" y="133984"/>
                </a:lnTo>
                <a:lnTo>
                  <a:pt x="448437" y="140207"/>
                </a:lnTo>
                <a:lnTo>
                  <a:pt x="441071" y="140207"/>
                </a:lnTo>
                <a:lnTo>
                  <a:pt x="38354" y="140207"/>
                </a:lnTo>
                <a:lnTo>
                  <a:pt x="23467" y="136931"/>
                </a:lnTo>
                <a:lnTo>
                  <a:pt x="11271" y="128000"/>
                </a:lnTo>
                <a:lnTo>
                  <a:pt x="3028" y="114758"/>
                </a:lnTo>
                <a:lnTo>
                  <a:pt x="0" y="98551"/>
                </a:lnTo>
                <a:lnTo>
                  <a:pt x="0" y="41656"/>
                </a:lnTo>
                <a:lnTo>
                  <a:pt x="3028" y="25449"/>
                </a:lnTo>
                <a:lnTo>
                  <a:pt x="11271" y="12207"/>
                </a:lnTo>
                <a:lnTo>
                  <a:pt x="23467" y="3276"/>
                </a:lnTo>
                <a:lnTo>
                  <a:pt x="38354" y="0"/>
                </a:lnTo>
                <a:lnTo>
                  <a:pt x="569722" y="0"/>
                </a:lnTo>
                <a:lnTo>
                  <a:pt x="584608" y="3276"/>
                </a:lnTo>
                <a:lnTo>
                  <a:pt x="596804" y="12207"/>
                </a:lnTo>
                <a:lnTo>
                  <a:pt x="605047" y="25449"/>
                </a:lnTo>
                <a:lnTo>
                  <a:pt x="608076" y="41656"/>
                </a:lnTo>
                <a:lnTo>
                  <a:pt x="608076" y="98551"/>
                </a:lnTo>
                <a:lnTo>
                  <a:pt x="605047" y="114758"/>
                </a:lnTo>
                <a:lnTo>
                  <a:pt x="596804" y="128000"/>
                </a:lnTo>
                <a:lnTo>
                  <a:pt x="584608" y="136931"/>
                </a:lnTo>
                <a:lnTo>
                  <a:pt x="569722" y="140207"/>
                </a:lnTo>
                <a:close/>
              </a:path>
            </a:pathLst>
          </a:custGeom>
          <a:ln w="3175">
            <a:solidFill>
              <a:srgbClr val="D9D9D9"/>
            </a:solidFill>
          </a:ln>
        </p:spPr>
        <p:txBody>
          <a:bodyPr wrap="square" lIns="0" tIns="0" rIns="0" bIns="0" rtlCol="0"/>
          <a:lstStyle/>
          <a:p/>
        </p:txBody>
      </p:sp>
      <p:sp>
        <p:nvSpPr>
          <p:cNvPr id="368" name="object 368"/>
          <p:cNvSpPr/>
          <p:nvPr/>
        </p:nvSpPr>
        <p:spPr>
          <a:xfrm>
            <a:off x="3348990" y="5119878"/>
            <a:ext cx="44450" cy="36830"/>
          </a:xfrm>
          <a:custGeom>
            <a:avLst/>
            <a:gdLst/>
            <a:ahLst/>
            <a:cxnLst/>
            <a:rect l="l" t="t" r="r" b="b"/>
            <a:pathLst>
              <a:path w="44450" h="36829">
                <a:moveTo>
                  <a:pt x="44196" y="11176"/>
                </a:moveTo>
                <a:lnTo>
                  <a:pt x="0" y="11176"/>
                </a:lnTo>
                <a:lnTo>
                  <a:pt x="0" y="36576"/>
                </a:lnTo>
                <a:lnTo>
                  <a:pt x="44196" y="36576"/>
                </a:lnTo>
                <a:lnTo>
                  <a:pt x="44196" y="11176"/>
                </a:lnTo>
                <a:close/>
              </a:path>
              <a:path w="44450" h="36829">
                <a:moveTo>
                  <a:pt x="34544" y="0"/>
                </a:moveTo>
                <a:lnTo>
                  <a:pt x="10033" y="0"/>
                </a:lnTo>
                <a:lnTo>
                  <a:pt x="10033" y="11176"/>
                </a:lnTo>
                <a:lnTo>
                  <a:pt x="34544" y="11176"/>
                </a:lnTo>
                <a:lnTo>
                  <a:pt x="34544" y="0"/>
                </a:lnTo>
                <a:close/>
              </a:path>
            </a:pathLst>
          </a:custGeom>
          <a:solidFill>
            <a:srgbClr val="585858"/>
          </a:solidFill>
        </p:spPr>
        <p:txBody>
          <a:bodyPr wrap="square" lIns="0" tIns="0" rIns="0" bIns="0" rtlCol="0"/>
          <a:lstStyle/>
          <a:p/>
        </p:txBody>
      </p:sp>
      <p:sp>
        <p:nvSpPr>
          <p:cNvPr id="369" name="object 369"/>
          <p:cNvSpPr/>
          <p:nvPr/>
        </p:nvSpPr>
        <p:spPr>
          <a:xfrm>
            <a:off x="3348990" y="5119878"/>
            <a:ext cx="44450" cy="36830"/>
          </a:xfrm>
          <a:custGeom>
            <a:avLst/>
            <a:gdLst/>
            <a:ahLst/>
            <a:cxnLst/>
            <a:rect l="l" t="t" r="r" b="b"/>
            <a:pathLst>
              <a:path w="44450" h="36829">
                <a:moveTo>
                  <a:pt x="0" y="36576"/>
                </a:moveTo>
                <a:lnTo>
                  <a:pt x="44196" y="36576"/>
                </a:lnTo>
                <a:lnTo>
                  <a:pt x="44196" y="11176"/>
                </a:lnTo>
                <a:lnTo>
                  <a:pt x="34544" y="11176"/>
                </a:lnTo>
                <a:lnTo>
                  <a:pt x="34544" y="0"/>
                </a:lnTo>
                <a:lnTo>
                  <a:pt x="10033" y="0"/>
                </a:lnTo>
                <a:lnTo>
                  <a:pt x="10033" y="11176"/>
                </a:lnTo>
                <a:lnTo>
                  <a:pt x="0" y="11176"/>
                </a:lnTo>
                <a:lnTo>
                  <a:pt x="0" y="36576"/>
                </a:lnTo>
                <a:close/>
              </a:path>
            </a:pathLst>
          </a:custGeom>
          <a:ln w="3175">
            <a:solidFill>
              <a:srgbClr val="D9D9D9"/>
            </a:solidFill>
          </a:ln>
        </p:spPr>
        <p:txBody>
          <a:bodyPr wrap="square" lIns="0" tIns="0" rIns="0" bIns="0" rtlCol="0"/>
          <a:lstStyle/>
          <a:p/>
        </p:txBody>
      </p:sp>
      <p:sp>
        <p:nvSpPr>
          <p:cNvPr id="370" name="object 370"/>
          <p:cNvSpPr/>
          <p:nvPr/>
        </p:nvSpPr>
        <p:spPr>
          <a:xfrm>
            <a:off x="3414521" y="5119878"/>
            <a:ext cx="44450" cy="36830"/>
          </a:xfrm>
          <a:custGeom>
            <a:avLst/>
            <a:gdLst/>
            <a:ahLst/>
            <a:cxnLst/>
            <a:rect l="l" t="t" r="r" b="b"/>
            <a:pathLst>
              <a:path w="44450" h="36829">
                <a:moveTo>
                  <a:pt x="44195" y="11176"/>
                </a:moveTo>
                <a:lnTo>
                  <a:pt x="0" y="11176"/>
                </a:lnTo>
                <a:lnTo>
                  <a:pt x="0" y="36576"/>
                </a:lnTo>
                <a:lnTo>
                  <a:pt x="44195" y="36576"/>
                </a:lnTo>
                <a:lnTo>
                  <a:pt x="44195" y="11176"/>
                </a:lnTo>
                <a:close/>
              </a:path>
              <a:path w="44450" h="36829">
                <a:moveTo>
                  <a:pt x="34162" y="0"/>
                </a:moveTo>
                <a:lnTo>
                  <a:pt x="9651" y="0"/>
                </a:lnTo>
                <a:lnTo>
                  <a:pt x="9651" y="11176"/>
                </a:lnTo>
                <a:lnTo>
                  <a:pt x="34162" y="11176"/>
                </a:lnTo>
                <a:lnTo>
                  <a:pt x="34162" y="0"/>
                </a:lnTo>
                <a:close/>
              </a:path>
            </a:pathLst>
          </a:custGeom>
          <a:solidFill>
            <a:srgbClr val="585858"/>
          </a:solidFill>
        </p:spPr>
        <p:txBody>
          <a:bodyPr wrap="square" lIns="0" tIns="0" rIns="0" bIns="0" rtlCol="0"/>
          <a:lstStyle/>
          <a:p/>
        </p:txBody>
      </p:sp>
      <p:sp>
        <p:nvSpPr>
          <p:cNvPr id="371" name="object 371"/>
          <p:cNvSpPr/>
          <p:nvPr/>
        </p:nvSpPr>
        <p:spPr>
          <a:xfrm>
            <a:off x="3414521" y="5119878"/>
            <a:ext cx="44450" cy="36830"/>
          </a:xfrm>
          <a:custGeom>
            <a:avLst/>
            <a:gdLst/>
            <a:ahLst/>
            <a:cxnLst/>
            <a:rect l="l" t="t" r="r" b="b"/>
            <a:pathLst>
              <a:path w="44450" h="36829">
                <a:moveTo>
                  <a:pt x="0" y="36576"/>
                </a:moveTo>
                <a:lnTo>
                  <a:pt x="44195" y="36576"/>
                </a:lnTo>
                <a:lnTo>
                  <a:pt x="44195" y="11176"/>
                </a:lnTo>
                <a:lnTo>
                  <a:pt x="34162" y="11176"/>
                </a:lnTo>
                <a:lnTo>
                  <a:pt x="34162" y="0"/>
                </a:lnTo>
                <a:lnTo>
                  <a:pt x="9651" y="0"/>
                </a:lnTo>
                <a:lnTo>
                  <a:pt x="9651" y="11176"/>
                </a:lnTo>
                <a:lnTo>
                  <a:pt x="0" y="11176"/>
                </a:lnTo>
                <a:lnTo>
                  <a:pt x="0" y="36576"/>
                </a:lnTo>
                <a:close/>
              </a:path>
            </a:pathLst>
          </a:custGeom>
          <a:ln w="3175">
            <a:solidFill>
              <a:srgbClr val="D9D9D9"/>
            </a:solidFill>
          </a:ln>
        </p:spPr>
        <p:txBody>
          <a:bodyPr wrap="square" lIns="0" tIns="0" rIns="0" bIns="0" rtlCol="0"/>
          <a:lstStyle/>
          <a:p/>
        </p:txBody>
      </p:sp>
      <p:sp>
        <p:nvSpPr>
          <p:cNvPr id="372" name="object 372"/>
          <p:cNvSpPr/>
          <p:nvPr/>
        </p:nvSpPr>
        <p:spPr>
          <a:xfrm>
            <a:off x="3480053" y="5119878"/>
            <a:ext cx="44450" cy="36830"/>
          </a:xfrm>
          <a:custGeom>
            <a:avLst/>
            <a:gdLst/>
            <a:ahLst/>
            <a:cxnLst/>
            <a:rect l="l" t="t" r="r" b="b"/>
            <a:pathLst>
              <a:path w="44450" h="36829">
                <a:moveTo>
                  <a:pt x="44196" y="11176"/>
                </a:moveTo>
                <a:lnTo>
                  <a:pt x="0" y="11176"/>
                </a:lnTo>
                <a:lnTo>
                  <a:pt x="0" y="36576"/>
                </a:lnTo>
                <a:lnTo>
                  <a:pt x="44196" y="36576"/>
                </a:lnTo>
                <a:lnTo>
                  <a:pt x="44196" y="11176"/>
                </a:lnTo>
                <a:close/>
              </a:path>
              <a:path w="44450" h="36829">
                <a:moveTo>
                  <a:pt x="34544" y="0"/>
                </a:moveTo>
                <a:lnTo>
                  <a:pt x="9651" y="0"/>
                </a:lnTo>
                <a:lnTo>
                  <a:pt x="9651" y="11176"/>
                </a:lnTo>
                <a:lnTo>
                  <a:pt x="34544" y="11176"/>
                </a:lnTo>
                <a:lnTo>
                  <a:pt x="34544" y="0"/>
                </a:lnTo>
                <a:close/>
              </a:path>
            </a:pathLst>
          </a:custGeom>
          <a:solidFill>
            <a:srgbClr val="585858"/>
          </a:solidFill>
        </p:spPr>
        <p:txBody>
          <a:bodyPr wrap="square" lIns="0" tIns="0" rIns="0" bIns="0" rtlCol="0"/>
          <a:lstStyle/>
          <a:p/>
        </p:txBody>
      </p:sp>
      <p:sp>
        <p:nvSpPr>
          <p:cNvPr id="373" name="object 373"/>
          <p:cNvSpPr/>
          <p:nvPr/>
        </p:nvSpPr>
        <p:spPr>
          <a:xfrm>
            <a:off x="3480053" y="5119878"/>
            <a:ext cx="44450" cy="36830"/>
          </a:xfrm>
          <a:custGeom>
            <a:avLst/>
            <a:gdLst/>
            <a:ahLst/>
            <a:cxnLst/>
            <a:rect l="l" t="t" r="r" b="b"/>
            <a:pathLst>
              <a:path w="44450" h="36829">
                <a:moveTo>
                  <a:pt x="0" y="36576"/>
                </a:moveTo>
                <a:lnTo>
                  <a:pt x="44196" y="36576"/>
                </a:lnTo>
                <a:lnTo>
                  <a:pt x="44196" y="11176"/>
                </a:lnTo>
                <a:lnTo>
                  <a:pt x="34544" y="11176"/>
                </a:lnTo>
                <a:lnTo>
                  <a:pt x="34544" y="0"/>
                </a:lnTo>
                <a:lnTo>
                  <a:pt x="9651" y="0"/>
                </a:lnTo>
                <a:lnTo>
                  <a:pt x="9651" y="11176"/>
                </a:lnTo>
                <a:lnTo>
                  <a:pt x="0" y="11176"/>
                </a:lnTo>
                <a:lnTo>
                  <a:pt x="0" y="36576"/>
                </a:lnTo>
                <a:close/>
              </a:path>
            </a:pathLst>
          </a:custGeom>
          <a:ln w="3175">
            <a:solidFill>
              <a:srgbClr val="D9D9D9"/>
            </a:solidFill>
          </a:ln>
        </p:spPr>
        <p:txBody>
          <a:bodyPr wrap="square" lIns="0" tIns="0" rIns="0" bIns="0" rtlCol="0"/>
          <a:lstStyle/>
          <a:p/>
        </p:txBody>
      </p:sp>
      <p:sp>
        <p:nvSpPr>
          <p:cNvPr id="374" name="object 374"/>
          <p:cNvSpPr/>
          <p:nvPr/>
        </p:nvSpPr>
        <p:spPr>
          <a:xfrm>
            <a:off x="3547109" y="5119878"/>
            <a:ext cx="43180" cy="36830"/>
          </a:xfrm>
          <a:custGeom>
            <a:avLst/>
            <a:gdLst/>
            <a:ahLst/>
            <a:cxnLst/>
            <a:rect l="l" t="t" r="r" b="b"/>
            <a:pathLst>
              <a:path w="43179" h="36829">
                <a:moveTo>
                  <a:pt x="42672" y="11176"/>
                </a:moveTo>
                <a:lnTo>
                  <a:pt x="0" y="11176"/>
                </a:lnTo>
                <a:lnTo>
                  <a:pt x="0" y="36576"/>
                </a:lnTo>
                <a:lnTo>
                  <a:pt x="42672" y="36576"/>
                </a:lnTo>
                <a:lnTo>
                  <a:pt x="42672" y="11176"/>
                </a:lnTo>
                <a:close/>
              </a:path>
              <a:path w="43179" h="36829">
                <a:moveTo>
                  <a:pt x="33274" y="0"/>
                </a:moveTo>
                <a:lnTo>
                  <a:pt x="9398" y="0"/>
                </a:lnTo>
                <a:lnTo>
                  <a:pt x="9398" y="11176"/>
                </a:lnTo>
                <a:lnTo>
                  <a:pt x="33274" y="11176"/>
                </a:lnTo>
                <a:lnTo>
                  <a:pt x="33274" y="0"/>
                </a:lnTo>
                <a:close/>
              </a:path>
            </a:pathLst>
          </a:custGeom>
          <a:solidFill>
            <a:srgbClr val="585858"/>
          </a:solidFill>
        </p:spPr>
        <p:txBody>
          <a:bodyPr wrap="square" lIns="0" tIns="0" rIns="0" bIns="0" rtlCol="0"/>
          <a:lstStyle/>
          <a:p/>
        </p:txBody>
      </p:sp>
      <p:sp>
        <p:nvSpPr>
          <p:cNvPr id="375" name="object 375"/>
          <p:cNvSpPr/>
          <p:nvPr/>
        </p:nvSpPr>
        <p:spPr>
          <a:xfrm>
            <a:off x="3547109" y="5119878"/>
            <a:ext cx="43180" cy="36830"/>
          </a:xfrm>
          <a:custGeom>
            <a:avLst/>
            <a:gdLst/>
            <a:ahLst/>
            <a:cxnLst/>
            <a:rect l="l" t="t" r="r" b="b"/>
            <a:pathLst>
              <a:path w="43179" h="36829">
                <a:moveTo>
                  <a:pt x="0" y="36576"/>
                </a:moveTo>
                <a:lnTo>
                  <a:pt x="42672" y="36576"/>
                </a:lnTo>
                <a:lnTo>
                  <a:pt x="42672" y="11176"/>
                </a:lnTo>
                <a:lnTo>
                  <a:pt x="33274" y="11176"/>
                </a:lnTo>
                <a:lnTo>
                  <a:pt x="33274" y="0"/>
                </a:lnTo>
                <a:lnTo>
                  <a:pt x="9398" y="0"/>
                </a:lnTo>
                <a:lnTo>
                  <a:pt x="9398" y="11176"/>
                </a:lnTo>
                <a:lnTo>
                  <a:pt x="0" y="11176"/>
                </a:lnTo>
                <a:lnTo>
                  <a:pt x="0" y="36576"/>
                </a:lnTo>
                <a:close/>
              </a:path>
            </a:pathLst>
          </a:custGeom>
          <a:ln w="3175">
            <a:solidFill>
              <a:srgbClr val="D9D9D9"/>
            </a:solidFill>
          </a:ln>
        </p:spPr>
        <p:txBody>
          <a:bodyPr wrap="square" lIns="0" tIns="0" rIns="0" bIns="0" rtlCol="0"/>
          <a:lstStyle/>
          <a:p/>
        </p:txBody>
      </p:sp>
      <p:sp>
        <p:nvSpPr>
          <p:cNvPr id="376" name="object 376"/>
          <p:cNvSpPr/>
          <p:nvPr/>
        </p:nvSpPr>
        <p:spPr>
          <a:xfrm>
            <a:off x="3611117" y="5119878"/>
            <a:ext cx="44450" cy="36830"/>
          </a:xfrm>
          <a:custGeom>
            <a:avLst/>
            <a:gdLst/>
            <a:ahLst/>
            <a:cxnLst/>
            <a:rect l="l" t="t" r="r" b="b"/>
            <a:pathLst>
              <a:path w="44450" h="36829">
                <a:moveTo>
                  <a:pt x="44196" y="11176"/>
                </a:moveTo>
                <a:lnTo>
                  <a:pt x="0" y="11176"/>
                </a:lnTo>
                <a:lnTo>
                  <a:pt x="0" y="36576"/>
                </a:lnTo>
                <a:lnTo>
                  <a:pt x="44196" y="36576"/>
                </a:lnTo>
                <a:lnTo>
                  <a:pt x="44196" y="11176"/>
                </a:lnTo>
                <a:close/>
              </a:path>
              <a:path w="44450" h="36829">
                <a:moveTo>
                  <a:pt x="34544" y="0"/>
                </a:moveTo>
                <a:lnTo>
                  <a:pt x="9652" y="0"/>
                </a:lnTo>
                <a:lnTo>
                  <a:pt x="9652" y="11176"/>
                </a:lnTo>
                <a:lnTo>
                  <a:pt x="34544" y="11176"/>
                </a:lnTo>
                <a:lnTo>
                  <a:pt x="34544" y="0"/>
                </a:lnTo>
                <a:close/>
              </a:path>
            </a:pathLst>
          </a:custGeom>
          <a:solidFill>
            <a:srgbClr val="585858"/>
          </a:solidFill>
        </p:spPr>
        <p:txBody>
          <a:bodyPr wrap="square" lIns="0" tIns="0" rIns="0" bIns="0" rtlCol="0"/>
          <a:lstStyle/>
          <a:p/>
        </p:txBody>
      </p:sp>
      <p:sp>
        <p:nvSpPr>
          <p:cNvPr id="377" name="object 377"/>
          <p:cNvSpPr/>
          <p:nvPr/>
        </p:nvSpPr>
        <p:spPr>
          <a:xfrm>
            <a:off x="3611117" y="5119878"/>
            <a:ext cx="44450" cy="36830"/>
          </a:xfrm>
          <a:custGeom>
            <a:avLst/>
            <a:gdLst/>
            <a:ahLst/>
            <a:cxnLst/>
            <a:rect l="l" t="t" r="r" b="b"/>
            <a:pathLst>
              <a:path w="44450" h="36829">
                <a:moveTo>
                  <a:pt x="0" y="36576"/>
                </a:moveTo>
                <a:lnTo>
                  <a:pt x="44196" y="36576"/>
                </a:lnTo>
                <a:lnTo>
                  <a:pt x="44196" y="11176"/>
                </a:lnTo>
                <a:lnTo>
                  <a:pt x="34544" y="11176"/>
                </a:lnTo>
                <a:lnTo>
                  <a:pt x="34544" y="0"/>
                </a:lnTo>
                <a:lnTo>
                  <a:pt x="9652" y="0"/>
                </a:lnTo>
                <a:lnTo>
                  <a:pt x="9652" y="11176"/>
                </a:lnTo>
                <a:lnTo>
                  <a:pt x="0" y="11176"/>
                </a:lnTo>
                <a:lnTo>
                  <a:pt x="0" y="36576"/>
                </a:lnTo>
                <a:close/>
              </a:path>
            </a:pathLst>
          </a:custGeom>
          <a:ln w="3175">
            <a:solidFill>
              <a:srgbClr val="D9D9D9"/>
            </a:solidFill>
          </a:ln>
        </p:spPr>
        <p:txBody>
          <a:bodyPr wrap="square" lIns="0" tIns="0" rIns="0" bIns="0" rtlCol="0"/>
          <a:lstStyle/>
          <a:p/>
        </p:txBody>
      </p:sp>
      <p:sp>
        <p:nvSpPr>
          <p:cNvPr id="378" name="object 378"/>
          <p:cNvSpPr/>
          <p:nvPr/>
        </p:nvSpPr>
        <p:spPr>
          <a:xfrm>
            <a:off x="3728465" y="5112258"/>
            <a:ext cx="81280" cy="21590"/>
          </a:xfrm>
          <a:custGeom>
            <a:avLst/>
            <a:gdLst/>
            <a:ahLst/>
            <a:cxnLst/>
            <a:rect l="l" t="t" r="r" b="b"/>
            <a:pathLst>
              <a:path w="81279" h="21589">
                <a:moveTo>
                  <a:pt x="80772" y="21336"/>
                </a:moveTo>
                <a:lnTo>
                  <a:pt x="0" y="21336"/>
                </a:lnTo>
                <a:lnTo>
                  <a:pt x="0" y="0"/>
                </a:lnTo>
                <a:lnTo>
                  <a:pt x="80772" y="0"/>
                </a:lnTo>
                <a:lnTo>
                  <a:pt x="80772" y="21336"/>
                </a:lnTo>
                <a:close/>
              </a:path>
            </a:pathLst>
          </a:custGeom>
          <a:solidFill>
            <a:srgbClr val="585858"/>
          </a:solidFill>
        </p:spPr>
        <p:txBody>
          <a:bodyPr wrap="square" lIns="0" tIns="0" rIns="0" bIns="0" rtlCol="0"/>
          <a:lstStyle/>
          <a:p/>
        </p:txBody>
      </p:sp>
      <p:sp>
        <p:nvSpPr>
          <p:cNvPr id="379" name="object 379"/>
          <p:cNvSpPr/>
          <p:nvPr/>
        </p:nvSpPr>
        <p:spPr>
          <a:xfrm>
            <a:off x="3728465" y="5112258"/>
            <a:ext cx="81280" cy="21590"/>
          </a:xfrm>
          <a:custGeom>
            <a:avLst/>
            <a:gdLst/>
            <a:ahLst/>
            <a:cxnLst/>
            <a:rect l="l" t="t" r="r" b="b"/>
            <a:pathLst>
              <a:path w="81279" h="21589">
                <a:moveTo>
                  <a:pt x="80772" y="21336"/>
                </a:moveTo>
                <a:lnTo>
                  <a:pt x="0" y="21336"/>
                </a:lnTo>
                <a:lnTo>
                  <a:pt x="0" y="0"/>
                </a:lnTo>
                <a:lnTo>
                  <a:pt x="80772" y="0"/>
                </a:lnTo>
                <a:lnTo>
                  <a:pt x="80772" y="21336"/>
                </a:lnTo>
                <a:close/>
              </a:path>
            </a:pathLst>
          </a:custGeom>
          <a:ln w="3175">
            <a:solidFill>
              <a:srgbClr val="D9D9D9"/>
            </a:solidFill>
          </a:ln>
        </p:spPr>
        <p:txBody>
          <a:bodyPr wrap="square" lIns="0" tIns="0" rIns="0" bIns="0" rtlCol="0"/>
          <a:lstStyle/>
          <a:p/>
        </p:txBody>
      </p:sp>
      <p:sp>
        <p:nvSpPr>
          <p:cNvPr id="380" name="object 380"/>
          <p:cNvSpPr/>
          <p:nvPr/>
        </p:nvSpPr>
        <p:spPr>
          <a:xfrm>
            <a:off x="3728465" y="5141214"/>
            <a:ext cx="18415" cy="22860"/>
          </a:xfrm>
          <a:custGeom>
            <a:avLst/>
            <a:gdLst/>
            <a:ahLst/>
            <a:cxnLst/>
            <a:rect l="l" t="t" r="r" b="b"/>
            <a:pathLst>
              <a:path w="18414" h="22860">
                <a:moveTo>
                  <a:pt x="18287" y="22860"/>
                </a:moveTo>
                <a:lnTo>
                  <a:pt x="0" y="22860"/>
                </a:lnTo>
                <a:lnTo>
                  <a:pt x="0" y="0"/>
                </a:lnTo>
                <a:lnTo>
                  <a:pt x="18287" y="0"/>
                </a:lnTo>
                <a:lnTo>
                  <a:pt x="18287" y="22860"/>
                </a:lnTo>
                <a:close/>
              </a:path>
            </a:pathLst>
          </a:custGeom>
          <a:solidFill>
            <a:srgbClr val="585858"/>
          </a:solidFill>
        </p:spPr>
        <p:txBody>
          <a:bodyPr wrap="square" lIns="0" tIns="0" rIns="0" bIns="0" rtlCol="0"/>
          <a:lstStyle/>
          <a:p/>
        </p:txBody>
      </p:sp>
      <p:sp>
        <p:nvSpPr>
          <p:cNvPr id="381" name="object 381"/>
          <p:cNvSpPr/>
          <p:nvPr/>
        </p:nvSpPr>
        <p:spPr>
          <a:xfrm>
            <a:off x="3728465" y="5141214"/>
            <a:ext cx="18415" cy="22860"/>
          </a:xfrm>
          <a:custGeom>
            <a:avLst/>
            <a:gdLst/>
            <a:ahLst/>
            <a:cxnLst/>
            <a:rect l="l" t="t" r="r" b="b"/>
            <a:pathLst>
              <a:path w="18414" h="22860">
                <a:moveTo>
                  <a:pt x="18287" y="22860"/>
                </a:moveTo>
                <a:lnTo>
                  <a:pt x="0" y="22860"/>
                </a:lnTo>
                <a:lnTo>
                  <a:pt x="0" y="0"/>
                </a:lnTo>
                <a:lnTo>
                  <a:pt x="18287" y="0"/>
                </a:lnTo>
                <a:lnTo>
                  <a:pt x="18287" y="22860"/>
                </a:lnTo>
                <a:close/>
              </a:path>
            </a:pathLst>
          </a:custGeom>
          <a:ln w="3175">
            <a:solidFill>
              <a:srgbClr val="D9D9D9"/>
            </a:solidFill>
          </a:ln>
        </p:spPr>
        <p:txBody>
          <a:bodyPr wrap="square" lIns="0" tIns="0" rIns="0" bIns="0" rtlCol="0"/>
          <a:lstStyle/>
          <a:p/>
        </p:txBody>
      </p:sp>
      <p:sp>
        <p:nvSpPr>
          <p:cNvPr id="382" name="object 382"/>
          <p:cNvSpPr/>
          <p:nvPr/>
        </p:nvSpPr>
        <p:spPr>
          <a:xfrm>
            <a:off x="3757421" y="5141214"/>
            <a:ext cx="21590" cy="22860"/>
          </a:xfrm>
          <a:custGeom>
            <a:avLst/>
            <a:gdLst/>
            <a:ahLst/>
            <a:cxnLst/>
            <a:rect l="l" t="t" r="r" b="b"/>
            <a:pathLst>
              <a:path w="21589" h="22860">
                <a:moveTo>
                  <a:pt x="21336" y="22860"/>
                </a:moveTo>
                <a:lnTo>
                  <a:pt x="0" y="22860"/>
                </a:lnTo>
                <a:lnTo>
                  <a:pt x="0" y="0"/>
                </a:lnTo>
                <a:lnTo>
                  <a:pt x="21336" y="0"/>
                </a:lnTo>
                <a:lnTo>
                  <a:pt x="21336" y="22860"/>
                </a:lnTo>
                <a:close/>
              </a:path>
            </a:pathLst>
          </a:custGeom>
          <a:solidFill>
            <a:srgbClr val="585858"/>
          </a:solidFill>
        </p:spPr>
        <p:txBody>
          <a:bodyPr wrap="square" lIns="0" tIns="0" rIns="0" bIns="0" rtlCol="0"/>
          <a:lstStyle/>
          <a:p/>
        </p:txBody>
      </p:sp>
      <p:sp>
        <p:nvSpPr>
          <p:cNvPr id="383" name="object 383"/>
          <p:cNvSpPr/>
          <p:nvPr/>
        </p:nvSpPr>
        <p:spPr>
          <a:xfrm>
            <a:off x="3757421" y="5141214"/>
            <a:ext cx="21590" cy="22860"/>
          </a:xfrm>
          <a:custGeom>
            <a:avLst/>
            <a:gdLst/>
            <a:ahLst/>
            <a:cxnLst/>
            <a:rect l="l" t="t" r="r" b="b"/>
            <a:pathLst>
              <a:path w="21589" h="22860">
                <a:moveTo>
                  <a:pt x="21336" y="22860"/>
                </a:moveTo>
                <a:lnTo>
                  <a:pt x="0" y="22860"/>
                </a:lnTo>
                <a:lnTo>
                  <a:pt x="0" y="0"/>
                </a:lnTo>
                <a:lnTo>
                  <a:pt x="21336" y="0"/>
                </a:lnTo>
                <a:lnTo>
                  <a:pt x="21336" y="22860"/>
                </a:lnTo>
                <a:close/>
              </a:path>
            </a:pathLst>
          </a:custGeom>
          <a:ln w="3175">
            <a:solidFill>
              <a:srgbClr val="D9D9D9"/>
            </a:solidFill>
          </a:ln>
        </p:spPr>
        <p:txBody>
          <a:bodyPr wrap="square" lIns="0" tIns="0" rIns="0" bIns="0" rtlCol="0"/>
          <a:lstStyle/>
          <a:p/>
        </p:txBody>
      </p:sp>
      <p:sp>
        <p:nvSpPr>
          <p:cNvPr id="384" name="object 384"/>
          <p:cNvSpPr/>
          <p:nvPr/>
        </p:nvSpPr>
        <p:spPr>
          <a:xfrm>
            <a:off x="3789426" y="5141214"/>
            <a:ext cx="20320" cy="22860"/>
          </a:xfrm>
          <a:custGeom>
            <a:avLst/>
            <a:gdLst/>
            <a:ahLst/>
            <a:cxnLst/>
            <a:rect l="l" t="t" r="r" b="b"/>
            <a:pathLst>
              <a:path w="20320" h="22860">
                <a:moveTo>
                  <a:pt x="19812" y="22860"/>
                </a:moveTo>
                <a:lnTo>
                  <a:pt x="0" y="22860"/>
                </a:lnTo>
                <a:lnTo>
                  <a:pt x="0" y="0"/>
                </a:lnTo>
                <a:lnTo>
                  <a:pt x="19812" y="0"/>
                </a:lnTo>
                <a:lnTo>
                  <a:pt x="19812" y="22860"/>
                </a:lnTo>
                <a:close/>
              </a:path>
            </a:pathLst>
          </a:custGeom>
          <a:solidFill>
            <a:srgbClr val="585858"/>
          </a:solidFill>
        </p:spPr>
        <p:txBody>
          <a:bodyPr wrap="square" lIns="0" tIns="0" rIns="0" bIns="0" rtlCol="0"/>
          <a:lstStyle/>
          <a:p/>
        </p:txBody>
      </p:sp>
      <p:sp>
        <p:nvSpPr>
          <p:cNvPr id="385" name="object 385"/>
          <p:cNvSpPr/>
          <p:nvPr/>
        </p:nvSpPr>
        <p:spPr>
          <a:xfrm>
            <a:off x="3789426" y="5141214"/>
            <a:ext cx="20320" cy="22860"/>
          </a:xfrm>
          <a:custGeom>
            <a:avLst/>
            <a:gdLst/>
            <a:ahLst/>
            <a:cxnLst/>
            <a:rect l="l" t="t" r="r" b="b"/>
            <a:pathLst>
              <a:path w="20320" h="22860">
                <a:moveTo>
                  <a:pt x="19812" y="22860"/>
                </a:moveTo>
                <a:lnTo>
                  <a:pt x="0" y="22860"/>
                </a:lnTo>
                <a:lnTo>
                  <a:pt x="0" y="0"/>
                </a:lnTo>
                <a:lnTo>
                  <a:pt x="19812" y="0"/>
                </a:lnTo>
                <a:lnTo>
                  <a:pt x="19812" y="22860"/>
                </a:lnTo>
                <a:close/>
              </a:path>
            </a:pathLst>
          </a:custGeom>
          <a:ln w="3175">
            <a:solidFill>
              <a:srgbClr val="D9D9D9"/>
            </a:solidFill>
          </a:ln>
        </p:spPr>
        <p:txBody>
          <a:bodyPr wrap="square" lIns="0" tIns="0" rIns="0" bIns="0" rtlCol="0"/>
          <a:lstStyle/>
          <a:p/>
        </p:txBody>
      </p:sp>
      <p:sp>
        <p:nvSpPr>
          <p:cNvPr id="386" name="object 386"/>
          <p:cNvSpPr/>
          <p:nvPr/>
        </p:nvSpPr>
        <p:spPr>
          <a:xfrm>
            <a:off x="863346" y="2195322"/>
            <a:ext cx="4503420" cy="1986280"/>
          </a:xfrm>
          <a:custGeom>
            <a:avLst/>
            <a:gdLst/>
            <a:ahLst/>
            <a:cxnLst/>
            <a:rect l="l" t="t" r="r" b="b"/>
            <a:pathLst>
              <a:path w="4503420" h="1986279">
                <a:moveTo>
                  <a:pt x="0" y="1479041"/>
                </a:moveTo>
                <a:lnTo>
                  <a:pt x="2158" y="1435511"/>
                </a:lnTo>
                <a:lnTo>
                  <a:pt x="8513" y="1392974"/>
                </a:lnTo>
                <a:lnTo>
                  <a:pt x="18885" y="1351586"/>
                </a:lnTo>
                <a:lnTo>
                  <a:pt x="33095" y="1311502"/>
                </a:lnTo>
                <a:lnTo>
                  <a:pt x="50963" y="1272877"/>
                </a:lnTo>
                <a:lnTo>
                  <a:pt x="72309" y="1235868"/>
                </a:lnTo>
                <a:lnTo>
                  <a:pt x="96954" y="1200629"/>
                </a:lnTo>
                <a:lnTo>
                  <a:pt x="124718" y="1167316"/>
                </a:lnTo>
                <a:lnTo>
                  <a:pt x="155420" y="1136085"/>
                </a:lnTo>
                <a:lnTo>
                  <a:pt x="188883" y="1107090"/>
                </a:lnTo>
                <a:lnTo>
                  <a:pt x="224925" y="1080488"/>
                </a:lnTo>
                <a:lnTo>
                  <a:pt x="263367" y="1056433"/>
                </a:lnTo>
                <a:lnTo>
                  <a:pt x="304031" y="1035081"/>
                </a:lnTo>
                <a:lnTo>
                  <a:pt x="346735" y="1016588"/>
                </a:lnTo>
                <a:lnTo>
                  <a:pt x="391300" y="1001109"/>
                </a:lnTo>
                <a:lnTo>
                  <a:pt x="437547" y="988799"/>
                </a:lnTo>
                <a:lnTo>
                  <a:pt x="485296" y="979813"/>
                </a:lnTo>
                <a:lnTo>
                  <a:pt x="534367" y="974308"/>
                </a:lnTo>
                <a:lnTo>
                  <a:pt x="584581" y="972438"/>
                </a:lnTo>
                <a:lnTo>
                  <a:pt x="616188" y="973276"/>
                </a:lnTo>
                <a:lnTo>
                  <a:pt x="647795" y="975804"/>
                </a:lnTo>
                <a:lnTo>
                  <a:pt x="679450" y="980047"/>
                </a:lnTo>
                <a:lnTo>
                  <a:pt x="711200" y="986027"/>
                </a:lnTo>
                <a:lnTo>
                  <a:pt x="711200" y="975814"/>
                </a:lnTo>
                <a:lnTo>
                  <a:pt x="711200" y="965565"/>
                </a:lnTo>
                <a:lnTo>
                  <a:pt x="711200" y="955292"/>
                </a:lnTo>
                <a:lnTo>
                  <a:pt x="711200" y="945006"/>
                </a:lnTo>
                <a:lnTo>
                  <a:pt x="712378" y="900639"/>
                </a:lnTo>
                <a:lnTo>
                  <a:pt x="715878" y="856788"/>
                </a:lnTo>
                <a:lnTo>
                  <a:pt x="721650" y="813498"/>
                </a:lnTo>
                <a:lnTo>
                  <a:pt x="729642" y="770816"/>
                </a:lnTo>
                <a:lnTo>
                  <a:pt x="739804" y="728787"/>
                </a:lnTo>
                <a:lnTo>
                  <a:pt x="752085" y="687458"/>
                </a:lnTo>
                <a:lnTo>
                  <a:pt x="766433" y="646875"/>
                </a:lnTo>
                <a:lnTo>
                  <a:pt x="782799" y="607083"/>
                </a:lnTo>
                <a:lnTo>
                  <a:pt x="801132" y="568128"/>
                </a:lnTo>
                <a:lnTo>
                  <a:pt x="821379" y="530058"/>
                </a:lnTo>
                <a:lnTo>
                  <a:pt x="843492" y="492917"/>
                </a:lnTo>
                <a:lnTo>
                  <a:pt x="867418" y="456751"/>
                </a:lnTo>
                <a:lnTo>
                  <a:pt x="893107" y="421608"/>
                </a:lnTo>
                <a:lnTo>
                  <a:pt x="920508" y="387531"/>
                </a:lnTo>
                <a:lnTo>
                  <a:pt x="949570" y="354569"/>
                </a:lnTo>
                <a:lnTo>
                  <a:pt x="980243" y="322766"/>
                </a:lnTo>
                <a:lnTo>
                  <a:pt x="1012475" y="292168"/>
                </a:lnTo>
                <a:lnTo>
                  <a:pt x="1046216" y="262822"/>
                </a:lnTo>
                <a:lnTo>
                  <a:pt x="1081414" y="234774"/>
                </a:lnTo>
                <a:lnTo>
                  <a:pt x="1118020" y="208069"/>
                </a:lnTo>
                <a:lnTo>
                  <a:pt x="1155982" y="182754"/>
                </a:lnTo>
                <a:lnTo>
                  <a:pt x="1195249" y="158874"/>
                </a:lnTo>
                <a:lnTo>
                  <a:pt x="1235771" y="136476"/>
                </a:lnTo>
                <a:lnTo>
                  <a:pt x="1277496" y="115605"/>
                </a:lnTo>
                <a:lnTo>
                  <a:pt x="1320374" y="96308"/>
                </a:lnTo>
                <a:lnTo>
                  <a:pt x="1364354" y="78630"/>
                </a:lnTo>
                <a:lnTo>
                  <a:pt x="1409384" y="62618"/>
                </a:lnTo>
                <a:lnTo>
                  <a:pt x="1455415" y="48317"/>
                </a:lnTo>
                <a:lnTo>
                  <a:pt x="1502396" y="35774"/>
                </a:lnTo>
                <a:lnTo>
                  <a:pt x="1550275" y="25035"/>
                </a:lnTo>
                <a:lnTo>
                  <a:pt x="1599001" y="16145"/>
                </a:lnTo>
                <a:lnTo>
                  <a:pt x="1648525" y="9150"/>
                </a:lnTo>
                <a:lnTo>
                  <a:pt x="1698794" y="4097"/>
                </a:lnTo>
                <a:lnTo>
                  <a:pt x="1749759" y="1032"/>
                </a:lnTo>
                <a:lnTo>
                  <a:pt x="1801367" y="0"/>
                </a:lnTo>
                <a:lnTo>
                  <a:pt x="1854668" y="1109"/>
                </a:lnTo>
                <a:lnTo>
                  <a:pt x="1907306" y="4406"/>
                </a:lnTo>
                <a:lnTo>
                  <a:pt x="1959224" y="9839"/>
                </a:lnTo>
                <a:lnTo>
                  <a:pt x="2010365" y="17358"/>
                </a:lnTo>
                <a:lnTo>
                  <a:pt x="2060672" y="26914"/>
                </a:lnTo>
                <a:lnTo>
                  <a:pt x="2110085" y="38457"/>
                </a:lnTo>
                <a:lnTo>
                  <a:pt x="2158549" y="51937"/>
                </a:lnTo>
                <a:lnTo>
                  <a:pt x="2206005" y="67303"/>
                </a:lnTo>
                <a:lnTo>
                  <a:pt x="2252396" y="84506"/>
                </a:lnTo>
                <a:lnTo>
                  <a:pt x="2297664" y="103496"/>
                </a:lnTo>
                <a:lnTo>
                  <a:pt x="2341751" y="124223"/>
                </a:lnTo>
                <a:lnTo>
                  <a:pt x="2384601" y="146637"/>
                </a:lnTo>
                <a:lnTo>
                  <a:pt x="2426155" y="170688"/>
                </a:lnTo>
                <a:lnTo>
                  <a:pt x="2466355" y="196326"/>
                </a:lnTo>
                <a:lnTo>
                  <a:pt x="2505145" y="223501"/>
                </a:lnTo>
                <a:lnTo>
                  <a:pt x="2542467" y="252163"/>
                </a:lnTo>
                <a:lnTo>
                  <a:pt x="2578263" y="282262"/>
                </a:lnTo>
                <a:lnTo>
                  <a:pt x="2612475" y="313749"/>
                </a:lnTo>
                <a:lnTo>
                  <a:pt x="2645046" y="346573"/>
                </a:lnTo>
                <a:lnTo>
                  <a:pt x="2675918" y="380685"/>
                </a:lnTo>
                <a:lnTo>
                  <a:pt x="2705034" y="416034"/>
                </a:lnTo>
                <a:lnTo>
                  <a:pt x="2732336" y="452570"/>
                </a:lnTo>
                <a:lnTo>
                  <a:pt x="2757767" y="490244"/>
                </a:lnTo>
                <a:lnTo>
                  <a:pt x="2781268" y="529005"/>
                </a:lnTo>
                <a:lnTo>
                  <a:pt x="2802783" y="568804"/>
                </a:lnTo>
                <a:lnTo>
                  <a:pt x="2822254" y="609591"/>
                </a:lnTo>
                <a:lnTo>
                  <a:pt x="2839623" y="651315"/>
                </a:lnTo>
                <a:lnTo>
                  <a:pt x="2854832" y="693927"/>
                </a:lnTo>
                <a:lnTo>
                  <a:pt x="2890057" y="662161"/>
                </a:lnTo>
                <a:lnTo>
                  <a:pt x="2927600" y="632292"/>
                </a:lnTo>
                <a:lnTo>
                  <a:pt x="2967346" y="604432"/>
                </a:lnTo>
                <a:lnTo>
                  <a:pt x="3009180" y="578694"/>
                </a:lnTo>
                <a:lnTo>
                  <a:pt x="3052985" y="555190"/>
                </a:lnTo>
                <a:lnTo>
                  <a:pt x="3098646" y="534031"/>
                </a:lnTo>
                <a:lnTo>
                  <a:pt x="3146046" y="515330"/>
                </a:lnTo>
                <a:lnTo>
                  <a:pt x="3195070" y="499199"/>
                </a:lnTo>
                <a:lnTo>
                  <a:pt x="3245603" y="485750"/>
                </a:lnTo>
                <a:lnTo>
                  <a:pt x="3297527" y="475094"/>
                </a:lnTo>
                <a:lnTo>
                  <a:pt x="3350728" y="467344"/>
                </a:lnTo>
                <a:lnTo>
                  <a:pt x="3405089" y="462612"/>
                </a:lnTo>
                <a:lnTo>
                  <a:pt x="3460495" y="461010"/>
                </a:lnTo>
                <a:lnTo>
                  <a:pt x="3512389" y="462414"/>
                </a:lnTo>
                <a:lnTo>
                  <a:pt x="3563435" y="466574"/>
                </a:lnTo>
                <a:lnTo>
                  <a:pt x="3613536" y="473405"/>
                </a:lnTo>
                <a:lnTo>
                  <a:pt x="3662595" y="482825"/>
                </a:lnTo>
                <a:lnTo>
                  <a:pt x="3710516" y="494752"/>
                </a:lnTo>
                <a:lnTo>
                  <a:pt x="3757202" y="509103"/>
                </a:lnTo>
                <a:lnTo>
                  <a:pt x="3802555" y="525795"/>
                </a:lnTo>
                <a:lnTo>
                  <a:pt x="3846479" y="544745"/>
                </a:lnTo>
                <a:lnTo>
                  <a:pt x="3888877" y="565871"/>
                </a:lnTo>
                <a:lnTo>
                  <a:pt x="3929652" y="589090"/>
                </a:lnTo>
                <a:lnTo>
                  <a:pt x="3968706" y="614320"/>
                </a:lnTo>
                <a:lnTo>
                  <a:pt x="4005943" y="641478"/>
                </a:lnTo>
                <a:lnTo>
                  <a:pt x="4041266" y="670480"/>
                </a:lnTo>
                <a:lnTo>
                  <a:pt x="4074579" y="701245"/>
                </a:lnTo>
                <a:lnTo>
                  <a:pt x="4105783" y="733690"/>
                </a:lnTo>
                <a:lnTo>
                  <a:pt x="4134783" y="767731"/>
                </a:lnTo>
                <a:lnTo>
                  <a:pt x="4161481" y="803288"/>
                </a:lnTo>
                <a:lnTo>
                  <a:pt x="4185780" y="840275"/>
                </a:lnTo>
                <a:lnTo>
                  <a:pt x="4207583" y="878612"/>
                </a:lnTo>
                <a:lnTo>
                  <a:pt x="4226794" y="918215"/>
                </a:lnTo>
                <a:lnTo>
                  <a:pt x="4243315" y="959002"/>
                </a:lnTo>
                <a:lnTo>
                  <a:pt x="4257050" y="1000890"/>
                </a:lnTo>
                <a:lnTo>
                  <a:pt x="4267901" y="1043796"/>
                </a:lnTo>
                <a:lnTo>
                  <a:pt x="4275772" y="1087638"/>
                </a:lnTo>
                <a:lnTo>
                  <a:pt x="4280566" y="1132333"/>
                </a:lnTo>
                <a:lnTo>
                  <a:pt x="4282186" y="1177798"/>
                </a:lnTo>
                <a:lnTo>
                  <a:pt x="4280191" y="1228351"/>
                </a:lnTo>
                <a:lnTo>
                  <a:pt x="4274232" y="1277619"/>
                </a:lnTo>
                <a:lnTo>
                  <a:pt x="4264344" y="1326030"/>
                </a:lnTo>
                <a:lnTo>
                  <a:pt x="4250563" y="1374013"/>
                </a:lnTo>
                <a:lnTo>
                  <a:pt x="4298101" y="1390517"/>
                </a:lnTo>
                <a:lnTo>
                  <a:pt x="4341989" y="1412273"/>
                </a:lnTo>
                <a:lnTo>
                  <a:pt x="4381706" y="1438797"/>
                </a:lnTo>
                <a:lnTo>
                  <a:pt x="4416736" y="1469600"/>
                </a:lnTo>
                <a:lnTo>
                  <a:pt x="4446560" y="1504198"/>
                </a:lnTo>
                <a:lnTo>
                  <a:pt x="4470658" y="1542104"/>
                </a:lnTo>
                <a:lnTo>
                  <a:pt x="4488513" y="1582832"/>
                </a:lnTo>
                <a:lnTo>
                  <a:pt x="4499607" y="1625897"/>
                </a:lnTo>
                <a:lnTo>
                  <a:pt x="4503420" y="1670811"/>
                </a:lnTo>
                <a:lnTo>
                  <a:pt x="4499715" y="1716012"/>
                </a:lnTo>
                <a:lnTo>
                  <a:pt x="4488933" y="1759195"/>
                </a:lnTo>
                <a:lnTo>
                  <a:pt x="4471574" y="1799927"/>
                </a:lnTo>
                <a:lnTo>
                  <a:pt x="4448137" y="1837777"/>
                </a:lnTo>
                <a:lnTo>
                  <a:pt x="4419121" y="1872313"/>
                </a:lnTo>
                <a:lnTo>
                  <a:pt x="4385025" y="1903104"/>
                </a:lnTo>
                <a:lnTo>
                  <a:pt x="4346348" y="1929718"/>
                </a:lnTo>
                <a:lnTo>
                  <a:pt x="4303590" y="1951724"/>
                </a:lnTo>
                <a:lnTo>
                  <a:pt x="4257250" y="1968689"/>
                </a:lnTo>
                <a:lnTo>
                  <a:pt x="4207827" y="1980182"/>
                </a:lnTo>
                <a:lnTo>
                  <a:pt x="4155820" y="1985771"/>
                </a:lnTo>
                <a:lnTo>
                  <a:pt x="2088187" y="1985771"/>
                </a:lnTo>
                <a:lnTo>
                  <a:pt x="1026429" y="1985771"/>
                </a:lnTo>
                <a:lnTo>
                  <a:pt x="635255" y="1985771"/>
                </a:lnTo>
                <a:lnTo>
                  <a:pt x="579373" y="1985771"/>
                </a:lnTo>
                <a:lnTo>
                  <a:pt x="529202" y="1983253"/>
                </a:lnTo>
                <a:lnTo>
                  <a:pt x="480250" y="1977237"/>
                </a:lnTo>
                <a:lnTo>
                  <a:pt x="432688" y="1967867"/>
                </a:lnTo>
                <a:lnTo>
                  <a:pt x="386688" y="1955287"/>
                </a:lnTo>
                <a:lnTo>
                  <a:pt x="342420" y="1939640"/>
                </a:lnTo>
                <a:lnTo>
                  <a:pt x="300053" y="1921071"/>
                </a:lnTo>
                <a:lnTo>
                  <a:pt x="259760" y="1899722"/>
                </a:lnTo>
                <a:lnTo>
                  <a:pt x="221710" y="1875738"/>
                </a:lnTo>
                <a:lnTo>
                  <a:pt x="186074" y="1849261"/>
                </a:lnTo>
                <a:lnTo>
                  <a:pt x="153022" y="1820437"/>
                </a:lnTo>
                <a:lnTo>
                  <a:pt x="122726" y="1789407"/>
                </a:lnTo>
                <a:lnTo>
                  <a:pt x="95354" y="1756317"/>
                </a:lnTo>
                <a:lnTo>
                  <a:pt x="71080" y="1721309"/>
                </a:lnTo>
                <a:lnTo>
                  <a:pt x="50071" y="1684528"/>
                </a:lnTo>
                <a:lnTo>
                  <a:pt x="32500" y="1646116"/>
                </a:lnTo>
                <a:lnTo>
                  <a:pt x="18537" y="1606218"/>
                </a:lnTo>
                <a:lnTo>
                  <a:pt x="8352" y="1564977"/>
                </a:lnTo>
                <a:lnTo>
                  <a:pt x="2116" y="1522537"/>
                </a:lnTo>
                <a:lnTo>
                  <a:pt x="0" y="1479041"/>
                </a:lnTo>
                <a:close/>
              </a:path>
            </a:pathLst>
          </a:custGeom>
          <a:ln w="28956">
            <a:solidFill>
              <a:srgbClr val="EB6F60"/>
            </a:solidFill>
          </a:ln>
        </p:spPr>
        <p:txBody>
          <a:bodyPr wrap="square" lIns="0" tIns="0" rIns="0" bIns="0" rtlCol="0"/>
          <a:lstStyle/>
          <a:p/>
        </p:txBody>
      </p:sp>
      <p:sp>
        <p:nvSpPr>
          <p:cNvPr id="387" name="object 387"/>
          <p:cNvSpPr/>
          <p:nvPr/>
        </p:nvSpPr>
        <p:spPr>
          <a:xfrm>
            <a:off x="797813" y="1856994"/>
            <a:ext cx="4721860" cy="287020"/>
          </a:xfrm>
          <a:custGeom>
            <a:avLst/>
            <a:gdLst/>
            <a:ahLst/>
            <a:cxnLst/>
            <a:rect l="l" t="t" r="r" b="b"/>
            <a:pathLst>
              <a:path w="4721860" h="287019">
                <a:moveTo>
                  <a:pt x="4673600" y="0"/>
                </a:moveTo>
                <a:lnTo>
                  <a:pt x="47751" y="0"/>
                </a:lnTo>
                <a:lnTo>
                  <a:pt x="29162" y="3746"/>
                </a:lnTo>
                <a:lnTo>
                  <a:pt x="13984" y="13970"/>
                </a:lnTo>
                <a:lnTo>
                  <a:pt x="3751" y="29146"/>
                </a:lnTo>
                <a:lnTo>
                  <a:pt x="0" y="47751"/>
                </a:lnTo>
                <a:lnTo>
                  <a:pt x="0" y="238759"/>
                </a:lnTo>
                <a:lnTo>
                  <a:pt x="3751" y="257365"/>
                </a:lnTo>
                <a:lnTo>
                  <a:pt x="13984" y="272541"/>
                </a:lnTo>
                <a:lnTo>
                  <a:pt x="29162" y="282765"/>
                </a:lnTo>
                <a:lnTo>
                  <a:pt x="47751" y="286511"/>
                </a:lnTo>
                <a:lnTo>
                  <a:pt x="4673600" y="286511"/>
                </a:lnTo>
                <a:lnTo>
                  <a:pt x="4692205" y="282765"/>
                </a:lnTo>
                <a:lnTo>
                  <a:pt x="4707382" y="272541"/>
                </a:lnTo>
                <a:lnTo>
                  <a:pt x="4717605" y="257365"/>
                </a:lnTo>
                <a:lnTo>
                  <a:pt x="4721352" y="238759"/>
                </a:lnTo>
                <a:lnTo>
                  <a:pt x="4721352" y="47751"/>
                </a:lnTo>
                <a:lnTo>
                  <a:pt x="4717605" y="29146"/>
                </a:lnTo>
                <a:lnTo>
                  <a:pt x="4707382" y="13970"/>
                </a:lnTo>
                <a:lnTo>
                  <a:pt x="4692205" y="3746"/>
                </a:lnTo>
                <a:lnTo>
                  <a:pt x="4673600" y="0"/>
                </a:lnTo>
                <a:close/>
              </a:path>
            </a:pathLst>
          </a:custGeom>
          <a:solidFill>
            <a:srgbClr val="F3FAFD"/>
          </a:solidFill>
        </p:spPr>
        <p:txBody>
          <a:bodyPr wrap="square" lIns="0" tIns="0" rIns="0" bIns="0" rtlCol="0"/>
          <a:lstStyle/>
          <a:p/>
        </p:txBody>
      </p:sp>
      <p:sp>
        <p:nvSpPr>
          <p:cNvPr id="388" name="object 388"/>
          <p:cNvSpPr/>
          <p:nvPr/>
        </p:nvSpPr>
        <p:spPr>
          <a:xfrm>
            <a:off x="797813" y="1856994"/>
            <a:ext cx="4721860" cy="287020"/>
          </a:xfrm>
          <a:custGeom>
            <a:avLst/>
            <a:gdLst/>
            <a:ahLst/>
            <a:cxnLst/>
            <a:rect l="l" t="t" r="r" b="b"/>
            <a:pathLst>
              <a:path w="4721860" h="287019">
                <a:moveTo>
                  <a:pt x="0" y="47751"/>
                </a:moveTo>
                <a:lnTo>
                  <a:pt x="3751" y="29146"/>
                </a:lnTo>
                <a:lnTo>
                  <a:pt x="13984" y="13969"/>
                </a:lnTo>
                <a:lnTo>
                  <a:pt x="29162" y="3746"/>
                </a:lnTo>
                <a:lnTo>
                  <a:pt x="47751" y="0"/>
                </a:lnTo>
                <a:lnTo>
                  <a:pt x="4673600" y="0"/>
                </a:lnTo>
                <a:lnTo>
                  <a:pt x="4692205" y="3746"/>
                </a:lnTo>
                <a:lnTo>
                  <a:pt x="4707382" y="13970"/>
                </a:lnTo>
                <a:lnTo>
                  <a:pt x="4717605" y="29146"/>
                </a:lnTo>
                <a:lnTo>
                  <a:pt x="4721352" y="47751"/>
                </a:lnTo>
                <a:lnTo>
                  <a:pt x="4721352" y="238759"/>
                </a:lnTo>
                <a:lnTo>
                  <a:pt x="4717605" y="257365"/>
                </a:lnTo>
                <a:lnTo>
                  <a:pt x="4707382" y="272541"/>
                </a:lnTo>
                <a:lnTo>
                  <a:pt x="4692205" y="282765"/>
                </a:lnTo>
                <a:lnTo>
                  <a:pt x="4673600" y="286511"/>
                </a:lnTo>
                <a:lnTo>
                  <a:pt x="47751" y="286511"/>
                </a:lnTo>
                <a:lnTo>
                  <a:pt x="29162" y="282765"/>
                </a:lnTo>
                <a:lnTo>
                  <a:pt x="13984" y="272541"/>
                </a:lnTo>
                <a:lnTo>
                  <a:pt x="3751" y="257365"/>
                </a:lnTo>
                <a:lnTo>
                  <a:pt x="0" y="238759"/>
                </a:lnTo>
                <a:lnTo>
                  <a:pt x="0" y="47751"/>
                </a:lnTo>
                <a:close/>
              </a:path>
            </a:pathLst>
          </a:custGeom>
          <a:ln w="22859">
            <a:solidFill>
              <a:srgbClr val="0E4B82"/>
            </a:solidFill>
          </a:ln>
        </p:spPr>
        <p:txBody>
          <a:bodyPr wrap="square" lIns="0" tIns="0" rIns="0" bIns="0" rtlCol="0"/>
          <a:lstStyle/>
          <a:p/>
        </p:txBody>
      </p:sp>
      <p:sp>
        <p:nvSpPr>
          <p:cNvPr id="389" name="object 389"/>
          <p:cNvSpPr txBox="1"/>
          <p:nvPr/>
        </p:nvSpPr>
        <p:spPr>
          <a:xfrm>
            <a:off x="2246502" y="1869694"/>
            <a:ext cx="182753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panose="020B0604020202020204"/>
                <a:cs typeface="Arial" panose="020B0604020202020204"/>
              </a:rPr>
              <a:t>Service</a:t>
            </a:r>
            <a:r>
              <a:rPr sz="1400" spc="-80" dirty="0">
                <a:latin typeface="Arial" panose="020B0604020202020204"/>
                <a:cs typeface="Arial" panose="020B0604020202020204"/>
              </a:rPr>
              <a:t> </a:t>
            </a:r>
            <a:r>
              <a:rPr sz="1400" dirty="0">
                <a:latin typeface="Arial" panose="020B0604020202020204"/>
                <a:cs typeface="Arial" panose="020B0604020202020204"/>
              </a:rPr>
              <a:t>Intent/Strategy</a:t>
            </a:r>
            <a:endParaRPr sz="1400">
              <a:latin typeface="Arial" panose="020B0604020202020204"/>
              <a:cs typeface="Arial" panose="020B0604020202020204"/>
            </a:endParaRPr>
          </a:p>
        </p:txBody>
      </p:sp>
      <p:sp>
        <p:nvSpPr>
          <p:cNvPr id="390" name="object 390"/>
          <p:cNvSpPr/>
          <p:nvPr/>
        </p:nvSpPr>
        <p:spPr>
          <a:xfrm>
            <a:off x="3550920" y="2199132"/>
            <a:ext cx="196595" cy="231647"/>
          </a:xfrm>
          <a:prstGeom prst="rect">
            <a:avLst/>
          </a:prstGeom>
          <a:blipFill>
            <a:blip r:embed="rId12" cstate="print"/>
            <a:stretch>
              <a:fillRect/>
            </a:stretch>
          </a:blipFill>
        </p:spPr>
        <p:txBody>
          <a:bodyPr wrap="square" lIns="0" tIns="0" rIns="0" bIns="0" rtlCol="0"/>
          <a:lstStyle/>
          <a:p/>
        </p:txBody>
      </p:sp>
      <p:sp>
        <p:nvSpPr>
          <p:cNvPr id="391" name="object 391"/>
          <p:cNvSpPr txBox="1"/>
          <p:nvPr/>
        </p:nvSpPr>
        <p:spPr>
          <a:xfrm>
            <a:off x="3945382" y="2202002"/>
            <a:ext cx="1844675"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EB6F60"/>
                </a:solidFill>
                <a:latin typeface="Arial" panose="020B0604020202020204"/>
                <a:cs typeface="Arial" panose="020B0604020202020204"/>
              </a:rPr>
              <a:t>Simplification</a:t>
            </a:r>
            <a:r>
              <a:rPr sz="1400" spc="-90" dirty="0">
                <a:solidFill>
                  <a:srgbClr val="EB6F60"/>
                </a:solidFill>
                <a:latin typeface="Arial" panose="020B0604020202020204"/>
                <a:cs typeface="Arial" panose="020B0604020202020204"/>
              </a:rPr>
              <a:t> </a:t>
            </a:r>
            <a:r>
              <a:rPr sz="1400" dirty="0">
                <a:solidFill>
                  <a:srgbClr val="EB6F60"/>
                </a:solidFill>
                <a:latin typeface="Arial" panose="020B0604020202020204"/>
                <a:cs typeface="Arial" panose="020B0604020202020204"/>
              </a:rPr>
              <a:t>elements</a:t>
            </a:r>
            <a:endParaRPr sz="1400">
              <a:latin typeface="Arial" panose="020B0604020202020204"/>
              <a:cs typeface="Arial" panose="020B0604020202020204"/>
            </a:endParaRPr>
          </a:p>
        </p:txBody>
      </p:sp>
      <p:sp>
        <p:nvSpPr>
          <p:cNvPr id="392" name="object 392"/>
          <p:cNvSpPr/>
          <p:nvPr/>
        </p:nvSpPr>
        <p:spPr>
          <a:xfrm>
            <a:off x="1866900" y="2490216"/>
            <a:ext cx="1569720" cy="292608"/>
          </a:xfrm>
          <a:prstGeom prst="rect">
            <a:avLst/>
          </a:prstGeom>
          <a:blipFill>
            <a:blip r:embed="rId13" cstate="print"/>
            <a:stretch>
              <a:fillRect/>
            </a:stretch>
          </a:blipFill>
        </p:spPr>
        <p:txBody>
          <a:bodyPr wrap="square" lIns="0" tIns="0" rIns="0" bIns="0" rtlCol="0"/>
          <a:lstStyle/>
          <a:p/>
        </p:txBody>
      </p:sp>
      <p:sp>
        <p:nvSpPr>
          <p:cNvPr id="393" name="object 393"/>
          <p:cNvSpPr txBox="1"/>
          <p:nvPr/>
        </p:nvSpPr>
        <p:spPr>
          <a:xfrm>
            <a:off x="4093845" y="4739132"/>
            <a:ext cx="1854200" cy="482600"/>
          </a:xfrm>
          <a:prstGeom prst="rect">
            <a:avLst/>
          </a:prstGeom>
        </p:spPr>
        <p:txBody>
          <a:bodyPr vert="horz" wrap="square" lIns="0" tIns="12700" rIns="0" bIns="0" rtlCol="0">
            <a:spAutoFit/>
          </a:bodyPr>
          <a:lstStyle/>
          <a:p>
            <a:pPr marL="95885" marR="5080" indent="-83820">
              <a:lnSpc>
                <a:spcPct val="100000"/>
              </a:lnSpc>
              <a:spcBef>
                <a:spcPts val="100"/>
              </a:spcBef>
            </a:pPr>
            <a:r>
              <a:rPr sz="1500" b="1" spc="-50" dirty="0">
                <a:solidFill>
                  <a:srgbClr val="006FC0"/>
                </a:solidFill>
                <a:latin typeface="Trebuchet MS" panose="020B0603020202020204"/>
                <a:cs typeface="Trebuchet MS" panose="020B0603020202020204"/>
              </a:rPr>
              <a:t>Telemetry </a:t>
            </a:r>
            <a:r>
              <a:rPr sz="1500" b="1" spc="10" dirty="0">
                <a:solidFill>
                  <a:srgbClr val="006FC0"/>
                </a:solidFill>
                <a:latin typeface="Trebuchet MS" panose="020B0603020202020204"/>
                <a:cs typeface="Trebuchet MS" panose="020B0603020202020204"/>
              </a:rPr>
              <a:t>&amp; </a:t>
            </a:r>
            <a:r>
              <a:rPr sz="1500" b="1" spc="25" dirty="0">
                <a:solidFill>
                  <a:srgbClr val="006FC0"/>
                </a:solidFill>
                <a:latin typeface="Trebuchet MS" panose="020B0603020202020204"/>
                <a:cs typeface="Trebuchet MS" panose="020B0603020202020204"/>
              </a:rPr>
              <a:t>ERSPAN  </a:t>
            </a:r>
            <a:r>
              <a:rPr sz="1500" b="1" spc="35" dirty="0">
                <a:solidFill>
                  <a:srgbClr val="006FC0"/>
                </a:solidFill>
                <a:latin typeface="Trebuchet MS" panose="020B0603020202020204"/>
                <a:cs typeface="Trebuchet MS" panose="020B0603020202020204"/>
              </a:rPr>
              <a:t>NETCONF </a:t>
            </a:r>
            <a:r>
              <a:rPr sz="1500" b="1" spc="10" dirty="0">
                <a:solidFill>
                  <a:srgbClr val="006FC0"/>
                </a:solidFill>
                <a:latin typeface="Trebuchet MS" panose="020B0603020202020204"/>
                <a:cs typeface="Trebuchet MS" panose="020B0603020202020204"/>
              </a:rPr>
              <a:t>&amp;</a:t>
            </a:r>
            <a:r>
              <a:rPr sz="1500" b="1" spc="-80" dirty="0">
                <a:solidFill>
                  <a:srgbClr val="006FC0"/>
                </a:solidFill>
                <a:latin typeface="Trebuchet MS" panose="020B0603020202020204"/>
                <a:cs typeface="Trebuchet MS" panose="020B0603020202020204"/>
              </a:rPr>
              <a:t> </a:t>
            </a:r>
            <a:r>
              <a:rPr sz="1500" b="1" spc="110" dirty="0">
                <a:solidFill>
                  <a:srgbClr val="006FC0"/>
                </a:solidFill>
                <a:latin typeface="Trebuchet MS" panose="020B0603020202020204"/>
                <a:cs typeface="Trebuchet MS" panose="020B0603020202020204"/>
              </a:rPr>
              <a:t>SNMP</a:t>
            </a:r>
            <a:endParaRPr sz="1500">
              <a:latin typeface="Trebuchet MS" panose="020B0603020202020204"/>
              <a:cs typeface="Trebuchet MS" panose="020B0603020202020204"/>
            </a:endParaRPr>
          </a:p>
        </p:txBody>
      </p:sp>
      <p:sp>
        <p:nvSpPr>
          <p:cNvPr id="394" name="object 394"/>
          <p:cNvSpPr/>
          <p:nvPr/>
        </p:nvSpPr>
        <p:spPr>
          <a:xfrm>
            <a:off x="2020823" y="4184903"/>
            <a:ext cx="2132330" cy="0"/>
          </a:xfrm>
          <a:custGeom>
            <a:avLst/>
            <a:gdLst/>
            <a:ahLst/>
            <a:cxnLst/>
            <a:rect l="l" t="t" r="r" b="b"/>
            <a:pathLst>
              <a:path w="2132329">
                <a:moveTo>
                  <a:pt x="0" y="0"/>
                </a:moveTo>
                <a:lnTo>
                  <a:pt x="2132076" y="0"/>
                </a:lnTo>
              </a:path>
            </a:pathLst>
          </a:custGeom>
          <a:ln w="42672">
            <a:solidFill>
              <a:srgbClr val="FBFBFB"/>
            </a:solidFill>
          </a:ln>
        </p:spPr>
        <p:txBody>
          <a:bodyPr wrap="square" lIns="0" tIns="0" rIns="0" bIns="0" rtlCol="0"/>
          <a:lstStyle/>
          <a:p/>
        </p:txBody>
      </p:sp>
      <p:sp>
        <p:nvSpPr>
          <p:cNvPr id="395" name="object 395"/>
          <p:cNvSpPr txBox="1"/>
          <p:nvPr/>
        </p:nvSpPr>
        <p:spPr>
          <a:xfrm>
            <a:off x="6468014" y="4967732"/>
            <a:ext cx="4769485" cy="254000"/>
          </a:xfrm>
          <a:prstGeom prst="rect">
            <a:avLst/>
          </a:prstGeom>
        </p:spPr>
        <p:txBody>
          <a:bodyPr vert="horz" wrap="square" lIns="0" tIns="12700" rIns="0" bIns="0" rtlCol="0">
            <a:spAutoFit/>
          </a:bodyPr>
          <a:lstStyle/>
          <a:p>
            <a:pPr marL="12700">
              <a:lnSpc>
                <a:spcPct val="100000"/>
              </a:lnSpc>
              <a:spcBef>
                <a:spcPts val="100"/>
              </a:spcBef>
              <a:tabLst>
                <a:tab pos="4755515" algn="l"/>
              </a:tabLst>
            </a:pPr>
            <a:r>
              <a:rPr sz="1500" b="1" u="sng" spc="15" dirty="0">
                <a:solidFill>
                  <a:srgbClr val="006FC0"/>
                </a:solidFill>
                <a:uFill>
                  <a:solidFill>
                    <a:srgbClr val="0E4B82"/>
                  </a:solidFill>
                </a:uFill>
                <a:latin typeface="Trebuchet MS" panose="020B0603020202020204"/>
                <a:cs typeface="Trebuchet MS" panose="020B0603020202020204"/>
              </a:rPr>
              <a:t> </a:t>
            </a:r>
            <a:r>
              <a:rPr sz="1500" b="1" u="sng" spc="15" dirty="0">
                <a:solidFill>
                  <a:srgbClr val="006FC0"/>
                </a:solidFill>
                <a:uFill>
                  <a:solidFill>
                    <a:srgbClr val="0E4B82"/>
                  </a:solidFill>
                </a:uFill>
                <a:latin typeface="Trebuchet MS" panose="020B0603020202020204"/>
                <a:cs typeface="Trebuchet MS" panose="020B0603020202020204"/>
              </a:rPr>
              <a:t>	</a:t>
            </a:r>
            <a:endParaRPr sz="1500">
              <a:latin typeface="Trebuchet MS" panose="020B0603020202020204"/>
              <a:cs typeface="Trebuchet MS" panose="020B0603020202020204"/>
            </a:endParaRPr>
          </a:p>
        </p:txBody>
      </p:sp>
      <p:sp>
        <p:nvSpPr>
          <p:cNvPr id="396" name="object 396"/>
          <p:cNvSpPr/>
          <p:nvPr/>
        </p:nvSpPr>
        <p:spPr>
          <a:xfrm>
            <a:off x="2592323" y="3960876"/>
            <a:ext cx="42672" cy="496824"/>
          </a:xfrm>
          <a:prstGeom prst="rect">
            <a:avLst/>
          </a:prstGeom>
          <a:blipFill>
            <a:blip r:embed="rId14" cstate="print"/>
            <a:stretch>
              <a:fillRect/>
            </a:stretch>
          </a:blipFill>
        </p:spPr>
        <p:txBody>
          <a:bodyPr wrap="square" lIns="0" tIns="0" rIns="0" bIns="0" rtlCol="0"/>
          <a:lstStyle/>
          <a:p/>
        </p:txBody>
      </p:sp>
      <p:sp>
        <p:nvSpPr>
          <p:cNvPr id="397" name="object 397"/>
          <p:cNvSpPr/>
          <p:nvPr/>
        </p:nvSpPr>
        <p:spPr>
          <a:xfrm>
            <a:off x="2318003" y="3960876"/>
            <a:ext cx="42672" cy="496824"/>
          </a:xfrm>
          <a:prstGeom prst="rect">
            <a:avLst/>
          </a:prstGeom>
          <a:blipFill>
            <a:blip r:embed="rId14" cstate="print"/>
            <a:stretch>
              <a:fillRect/>
            </a:stretch>
          </a:blipFill>
        </p:spPr>
        <p:txBody>
          <a:bodyPr wrap="square" lIns="0" tIns="0" rIns="0" bIns="0" rtlCol="0"/>
          <a:lstStyle/>
          <a:p/>
        </p:txBody>
      </p:sp>
      <p:sp>
        <p:nvSpPr>
          <p:cNvPr id="398" name="object 398"/>
          <p:cNvSpPr/>
          <p:nvPr/>
        </p:nvSpPr>
        <p:spPr>
          <a:xfrm>
            <a:off x="2455163" y="3960876"/>
            <a:ext cx="42672" cy="496824"/>
          </a:xfrm>
          <a:prstGeom prst="rect">
            <a:avLst/>
          </a:prstGeom>
          <a:blipFill>
            <a:blip r:embed="rId14" cstate="print"/>
            <a:stretch>
              <a:fillRect/>
            </a:stretch>
          </a:blipFill>
        </p:spPr>
        <p:txBody>
          <a:bodyPr wrap="square" lIns="0" tIns="0" rIns="0" bIns="0" rtlCol="0"/>
          <a:lstStyle/>
          <a:p/>
        </p:txBody>
      </p:sp>
      <p:sp>
        <p:nvSpPr>
          <p:cNvPr id="399" name="object 399"/>
          <p:cNvSpPr/>
          <p:nvPr/>
        </p:nvSpPr>
        <p:spPr>
          <a:xfrm>
            <a:off x="2729483" y="3960876"/>
            <a:ext cx="42672" cy="496824"/>
          </a:xfrm>
          <a:prstGeom prst="rect">
            <a:avLst/>
          </a:prstGeom>
          <a:blipFill>
            <a:blip r:embed="rId14" cstate="print"/>
            <a:stretch>
              <a:fillRect/>
            </a:stretch>
          </a:blipFill>
        </p:spPr>
        <p:txBody>
          <a:bodyPr wrap="square" lIns="0" tIns="0" rIns="0" bIns="0" rtlCol="0"/>
          <a:lstStyle/>
          <a:p/>
        </p:txBody>
      </p:sp>
      <p:sp>
        <p:nvSpPr>
          <p:cNvPr id="400" name="object 400"/>
          <p:cNvSpPr/>
          <p:nvPr/>
        </p:nvSpPr>
        <p:spPr>
          <a:xfrm>
            <a:off x="3721607" y="3960876"/>
            <a:ext cx="44196" cy="496824"/>
          </a:xfrm>
          <a:prstGeom prst="rect">
            <a:avLst/>
          </a:prstGeom>
          <a:blipFill>
            <a:blip r:embed="rId14" cstate="print"/>
            <a:stretch>
              <a:fillRect/>
            </a:stretch>
          </a:blipFill>
        </p:spPr>
        <p:txBody>
          <a:bodyPr wrap="square" lIns="0" tIns="0" rIns="0" bIns="0" rtlCol="0"/>
          <a:lstStyle/>
          <a:p/>
        </p:txBody>
      </p:sp>
      <p:sp>
        <p:nvSpPr>
          <p:cNvPr id="401" name="object 401"/>
          <p:cNvSpPr/>
          <p:nvPr/>
        </p:nvSpPr>
        <p:spPr>
          <a:xfrm>
            <a:off x="3447287" y="3960876"/>
            <a:ext cx="44196" cy="496824"/>
          </a:xfrm>
          <a:prstGeom prst="rect">
            <a:avLst/>
          </a:prstGeom>
          <a:blipFill>
            <a:blip r:embed="rId14" cstate="print"/>
            <a:stretch>
              <a:fillRect/>
            </a:stretch>
          </a:blipFill>
        </p:spPr>
        <p:txBody>
          <a:bodyPr wrap="square" lIns="0" tIns="0" rIns="0" bIns="0" rtlCol="0"/>
          <a:lstStyle/>
          <a:p/>
        </p:txBody>
      </p:sp>
      <p:sp>
        <p:nvSpPr>
          <p:cNvPr id="402" name="object 402"/>
          <p:cNvSpPr/>
          <p:nvPr/>
        </p:nvSpPr>
        <p:spPr>
          <a:xfrm>
            <a:off x="3584447" y="3960876"/>
            <a:ext cx="44196" cy="496824"/>
          </a:xfrm>
          <a:prstGeom prst="rect">
            <a:avLst/>
          </a:prstGeom>
          <a:blipFill>
            <a:blip r:embed="rId14" cstate="print"/>
            <a:stretch>
              <a:fillRect/>
            </a:stretch>
          </a:blipFill>
        </p:spPr>
        <p:txBody>
          <a:bodyPr wrap="square" lIns="0" tIns="0" rIns="0" bIns="0" rtlCol="0"/>
          <a:lstStyle/>
          <a:p/>
        </p:txBody>
      </p:sp>
      <p:sp>
        <p:nvSpPr>
          <p:cNvPr id="403" name="object 403"/>
          <p:cNvSpPr/>
          <p:nvPr/>
        </p:nvSpPr>
        <p:spPr>
          <a:xfrm>
            <a:off x="3860291" y="3960876"/>
            <a:ext cx="42672" cy="496824"/>
          </a:xfrm>
          <a:prstGeom prst="rect">
            <a:avLst/>
          </a:prstGeom>
          <a:blipFill>
            <a:blip r:embed="rId14" cstate="print"/>
            <a:stretch>
              <a:fillRect/>
            </a:stretch>
          </a:blipFill>
        </p:spPr>
        <p:txBody>
          <a:bodyPr wrap="square" lIns="0" tIns="0" rIns="0" bIns="0" rtlCol="0"/>
          <a:lstStyle/>
          <a:p/>
        </p:txBody>
      </p:sp>
      <p:sp>
        <p:nvSpPr>
          <p:cNvPr id="404" name="object 404"/>
          <p:cNvSpPr/>
          <p:nvPr/>
        </p:nvSpPr>
        <p:spPr>
          <a:xfrm>
            <a:off x="2574035" y="3060192"/>
            <a:ext cx="920496" cy="885443"/>
          </a:xfrm>
          <a:prstGeom prst="rect">
            <a:avLst/>
          </a:prstGeom>
          <a:blipFill>
            <a:blip r:embed="rId15" cstate="print"/>
            <a:stretch>
              <a:fillRect/>
            </a:stretch>
          </a:blipFill>
        </p:spPr>
        <p:txBody>
          <a:bodyPr wrap="square" lIns="0" tIns="0" rIns="0" bIns="0" rtlCol="0"/>
          <a:lstStyle/>
          <a:p/>
        </p:txBody>
      </p:sp>
      <p:sp>
        <p:nvSpPr>
          <p:cNvPr id="405" name="object 405"/>
          <p:cNvSpPr/>
          <p:nvPr/>
        </p:nvSpPr>
        <p:spPr>
          <a:xfrm>
            <a:off x="3200400" y="3503676"/>
            <a:ext cx="143255" cy="129540"/>
          </a:xfrm>
          <a:prstGeom prst="rect">
            <a:avLst/>
          </a:prstGeom>
          <a:blipFill>
            <a:blip r:embed="rId16" cstate="print"/>
            <a:stretch>
              <a:fillRect/>
            </a:stretch>
          </a:blipFill>
        </p:spPr>
        <p:txBody>
          <a:bodyPr wrap="square" lIns="0" tIns="0" rIns="0" bIns="0" rtlCol="0"/>
          <a:lstStyle/>
          <a:p/>
        </p:txBody>
      </p:sp>
      <p:sp>
        <p:nvSpPr>
          <p:cNvPr id="406" name="object 406"/>
          <p:cNvSpPr/>
          <p:nvPr/>
        </p:nvSpPr>
        <p:spPr>
          <a:xfrm>
            <a:off x="2799588" y="3496055"/>
            <a:ext cx="160019" cy="118872"/>
          </a:xfrm>
          <a:prstGeom prst="rect">
            <a:avLst/>
          </a:prstGeom>
          <a:blipFill>
            <a:blip r:embed="rId17" cstate="print"/>
            <a:stretch>
              <a:fillRect/>
            </a:stretch>
          </a:blipFill>
        </p:spPr>
        <p:txBody>
          <a:bodyPr wrap="square" lIns="0" tIns="0" rIns="0" bIns="0" rtlCol="0"/>
          <a:lstStyle/>
          <a:p/>
        </p:txBody>
      </p:sp>
      <p:sp>
        <p:nvSpPr>
          <p:cNvPr id="407" name="object 407"/>
          <p:cNvSpPr/>
          <p:nvPr/>
        </p:nvSpPr>
        <p:spPr>
          <a:xfrm>
            <a:off x="2795016" y="3491484"/>
            <a:ext cx="169545" cy="128270"/>
          </a:xfrm>
          <a:custGeom>
            <a:avLst/>
            <a:gdLst/>
            <a:ahLst/>
            <a:cxnLst/>
            <a:rect l="l" t="t" r="r" b="b"/>
            <a:pathLst>
              <a:path w="169544" h="128270">
                <a:moveTo>
                  <a:pt x="0" y="128015"/>
                </a:moveTo>
                <a:lnTo>
                  <a:pt x="169163" y="128015"/>
                </a:lnTo>
                <a:lnTo>
                  <a:pt x="169163" y="0"/>
                </a:lnTo>
                <a:lnTo>
                  <a:pt x="0" y="0"/>
                </a:lnTo>
                <a:lnTo>
                  <a:pt x="0" y="128015"/>
                </a:lnTo>
                <a:close/>
              </a:path>
            </a:pathLst>
          </a:custGeom>
          <a:ln w="9144">
            <a:solidFill>
              <a:srgbClr val="EB6F60"/>
            </a:solidFill>
          </a:ln>
        </p:spPr>
        <p:txBody>
          <a:bodyPr wrap="square" lIns="0" tIns="0" rIns="0" bIns="0" rtlCol="0"/>
          <a:lstStyle/>
          <a:p/>
        </p:txBody>
      </p:sp>
      <p:sp>
        <p:nvSpPr>
          <p:cNvPr id="408" name="object 408"/>
          <p:cNvSpPr txBox="1"/>
          <p:nvPr/>
        </p:nvSpPr>
        <p:spPr>
          <a:xfrm>
            <a:off x="3109722" y="2803906"/>
            <a:ext cx="385445" cy="239395"/>
          </a:xfrm>
          <a:prstGeom prst="rect">
            <a:avLst/>
          </a:prstGeom>
        </p:spPr>
        <p:txBody>
          <a:bodyPr vert="horz" wrap="square" lIns="0" tIns="13335" rIns="0" bIns="0" rtlCol="0">
            <a:spAutoFit/>
          </a:bodyPr>
          <a:lstStyle/>
          <a:p>
            <a:pPr marL="12700">
              <a:lnSpc>
                <a:spcPct val="100000"/>
              </a:lnSpc>
              <a:spcBef>
                <a:spcPts val="105"/>
              </a:spcBef>
            </a:pPr>
            <a:r>
              <a:rPr sz="1400" b="1" spc="10" dirty="0">
                <a:solidFill>
                  <a:srgbClr val="EB6F60"/>
                </a:solidFill>
                <a:latin typeface="Microsoft JhengHei" panose="020B0604030504040204" charset="-120"/>
                <a:cs typeface="Microsoft JhengHei" panose="020B0604030504040204" charset="-120"/>
              </a:rPr>
              <a:t>分析</a:t>
            </a:r>
            <a:endParaRPr sz="1400">
              <a:latin typeface="Microsoft JhengHei" panose="020B0604030504040204" charset="-120"/>
              <a:cs typeface="Microsoft JhengHei" panose="020B0604030504040204" charset="-120"/>
            </a:endParaRPr>
          </a:p>
        </p:txBody>
      </p:sp>
      <p:sp>
        <p:nvSpPr>
          <p:cNvPr id="409" name="object 409"/>
          <p:cNvSpPr txBox="1"/>
          <p:nvPr/>
        </p:nvSpPr>
        <p:spPr>
          <a:xfrm>
            <a:off x="3756786" y="3551885"/>
            <a:ext cx="385445" cy="240029"/>
          </a:xfrm>
          <a:prstGeom prst="rect">
            <a:avLst/>
          </a:prstGeom>
        </p:spPr>
        <p:txBody>
          <a:bodyPr vert="horz" wrap="square" lIns="0" tIns="13335" rIns="0" bIns="0" rtlCol="0">
            <a:spAutoFit/>
          </a:bodyPr>
          <a:lstStyle/>
          <a:p>
            <a:pPr marL="12700">
              <a:lnSpc>
                <a:spcPct val="100000"/>
              </a:lnSpc>
              <a:spcBef>
                <a:spcPts val="105"/>
              </a:spcBef>
            </a:pPr>
            <a:r>
              <a:rPr sz="1400" b="1" spc="10" dirty="0">
                <a:solidFill>
                  <a:srgbClr val="EB6F60"/>
                </a:solidFill>
                <a:latin typeface="Microsoft JhengHei" panose="020B0604030504040204" charset="-120"/>
                <a:cs typeface="Microsoft JhengHei" panose="020B0604030504040204" charset="-120"/>
              </a:rPr>
              <a:t>管理</a:t>
            </a:r>
            <a:endParaRPr sz="1400">
              <a:latin typeface="Microsoft JhengHei" panose="020B0604030504040204" charset="-120"/>
              <a:cs typeface="Microsoft JhengHei" panose="020B0604030504040204" charset="-120"/>
            </a:endParaRPr>
          </a:p>
        </p:txBody>
      </p:sp>
      <p:sp>
        <p:nvSpPr>
          <p:cNvPr id="410" name="object 410"/>
          <p:cNvSpPr txBox="1"/>
          <p:nvPr/>
        </p:nvSpPr>
        <p:spPr>
          <a:xfrm>
            <a:off x="1820036" y="3558666"/>
            <a:ext cx="385445" cy="239395"/>
          </a:xfrm>
          <a:prstGeom prst="rect">
            <a:avLst/>
          </a:prstGeom>
        </p:spPr>
        <p:txBody>
          <a:bodyPr vert="horz" wrap="square" lIns="0" tIns="13335" rIns="0" bIns="0" rtlCol="0">
            <a:spAutoFit/>
          </a:bodyPr>
          <a:lstStyle/>
          <a:p>
            <a:pPr marL="12700">
              <a:lnSpc>
                <a:spcPct val="100000"/>
              </a:lnSpc>
              <a:spcBef>
                <a:spcPts val="105"/>
              </a:spcBef>
            </a:pPr>
            <a:r>
              <a:rPr sz="1400" b="1" spc="10" dirty="0">
                <a:solidFill>
                  <a:srgbClr val="EB6F60"/>
                </a:solidFill>
                <a:latin typeface="Microsoft JhengHei" panose="020B0604030504040204" charset="-120"/>
                <a:cs typeface="Microsoft JhengHei" panose="020B0604030504040204" charset="-120"/>
              </a:rPr>
              <a:t>控制</a:t>
            </a:r>
            <a:endParaRPr sz="1400">
              <a:latin typeface="Microsoft JhengHei" panose="020B0604030504040204" charset="-120"/>
              <a:cs typeface="Microsoft JhengHei" panose="020B0604030504040204" charset="-120"/>
            </a:endParaRPr>
          </a:p>
        </p:txBody>
      </p:sp>
      <p:sp>
        <p:nvSpPr>
          <p:cNvPr id="411" name="object 411"/>
          <p:cNvSpPr/>
          <p:nvPr/>
        </p:nvSpPr>
        <p:spPr>
          <a:xfrm>
            <a:off x="2442972" y="3528059"/>
            <a:ext cx="365760" cy="280670"/>
          </a:xfrm>
          <a:custGeom>
            <a:avLst/>
            <a:gdLst/>
            <a:ahLst/>
            <a:cxnLst/>
            <a:rect l="l" t="t" r="r" b="b"/>
            <a:pathLst>
              <a:path w="365760" h="280670">
                <a:moveTo>
                  <a:pt x="362457" y="0"/>
                </a:moveTo>
                <a:lnTo>
                  <a:pt x="3301" y="0"/>
                </a:lnTo>
                <a:lnTo>
                  <a:pt x="0" y="3175"/>
                </a:lnTo>
                <a:lnTo>
                  <a:pt x="0" y="277240"/>
                </a:lnTo>
                <a:lnTo>
                  <a:pt x="3301" y="280415"/>
                </a:lnTo>
                <a:lnTo>
                  <a:pt x="362457" y="280415"/>
                </a:lnTo>
                <a:lnTo>
                  <a:pt x="365759" y="277240"/>
                </a:lnTo>
                <a:lnTo>
                  <a:pt x="365759" y="266191"/>
                </a:lnTo>
                <a:lnTo>
                  <a:pt x="14731" y="266191"/>
                </a:lnTo>
                <a:lnTo>
                  <a:pt x="14731" y="14224"/>
                </a:lnTo>
                <a:lnTo>
                  <a:pt x="365759" y="14224"/>
                </a:lnTo>
                <a:lnTo>
                  <a:pt x="365759" y="3175"/>
                </a:lnTo>
                <a:lnTo>
                  <a:pt x="362457" y="0"/>
                </a:lnTo>
                <a:close/>
              </a:path>
              <a:path w="365760" h="280670">
                <a:moveTo>
                  <a:pt x="365759" y="14224"/>
                </a:moveTo>
                <a:lnTo>
                  <a:pt x="351535" y="14224"/>
                </a:lnTo>
                <a:lnTo>
                  <a:pt x="351535" y="266191"/>
                </a:lnTo>
                <a:lnTo>
                  <a:pt x="365759" y="266191"/>
                </a:lnTo>
                <a:lnTo>
                  <a:pt x="365759" y="14224"/>
                </a:lnTo>
                <a:close/>
              </a:path>
              <a:path w="365760" h="280670">
                <a:moveTo>
                  <a:pt x="342264" y="47243"/>
                </a:moveTo>
                <a:lnTo>
                  <a:pt x="23494" y="47243"/>
                </a:lnTo>
                <a:lnTo>
                  <a:pt x="20192" y="50418"/>
                </a:lnTo>
                <a:lnTo>
                  <a:pt x="20192" y="256794"/>
                </a:lnTo>
                <a:lnTo>
                  <a:pt x="23494" y="259969"/>
                </a:lnTo>
                <a:lnTo>
                  <a:pt x="342264" y="259969"/>
                </a:lnTo>
                <a:lnTo>
                  <a:pt x="345566" y="256794"/>
                </a:lnTo>
                <a:lnTo>
                  <a:pt x="345566" y="246379"/>
                </a:lnTo>
                <a:lnTo>
                  <a:pt x="34925" y="246379"/>
                </a:lnTo>
                <a:lnTo>
                  <a:pt x="34925" y="61467"/>
                </a:lnTo>
                <a:lnTo>
                  <a:pt x="345566" y="61467"/>
                </a:lnTo>
                <a:lnTo>
                  <a:pt x="345566" y="50418"/>
                </a:lnTo>
                <a:lnTo>
                  <a:pt x="342264" y="47243"/>
                </a:lnTo>
                <a:close/>
              </a:path>
              <a:path w="365760" h="280670">
                <a:moveTo>
                  <a:pt x="345566" y="61467"/>
                </a:moveTo>
                <a:lnTo>
                  <a:pt x="330834" y="61467"/>
                </a:lnTo>
                <a:lnTo>
                  <a:pt x="330834" y="246379"/>
                </a:lnTo>
                <a:lnTo>
                  <a:pt x="345566" y="246379"/>
                </a:lnTo>
                <a:lnTo>
                  <a:pt x="345566" y="61467"/>
                </a:lnTo>
                <a:close/>
              </a:path>
              <a:path w="365760" h="280670">
                <a:moveTo>
                  <a:pt x="191508" y="172212"/>
                </a:moveTo>
                <a:lnTo>
                  <a:pt x="170814" y="172212"/>
                </a:lnTo>
                <a:lnTo>
                  <a:pt x="236981" y="235838"/>
                </a:lnTo>
                <a:lnTo>
                  <a:pt x="237997" y="236854"/>
                </a:lnTo>
                <a:lnTo>
                  <a:pt x="240283" y="237870"/>
                </a:lnTo>
                <a:lnTo>
                  <a:pt x="244094" y="237870"/>
                </a:lnTo>
                <a:lnTo>
                  <a:pt x="245744" y="236854"/>
                </a:lnTo>
                <a:lnTo>
                  <a:pt x="247269" y="235838"/>
                </a:lnTo>
                <a:lnTo>
                  <a:pt x="263122" y="220598"/>
                </a:lnTo>
                <a:lnTo>
                  <a:pt x="241807" y="220598"/>
                </a:lnTo>
                <a:lnTo>
                  <a:pt x="191508" y="172212"/>
                </a:lnTo>
                <a:close/>
              </a:path>
              <a:path w="365760" h="280670">
                <a:moveTo>
                  <a:pt x="218348" y="153796"/>
                </a:moveTo>
                <a:lnTo>
                  <a:pt x="197611" y="153796"/>
                </a:lnTo>
                <a:lnTo>
                  <a:pt x="254380" y="208533"/>
                </a:lnTo>
                <a:lnTo>
                  <a:pt x="241807" y="220598"/>
                </a:lnTo>
                <a:lnTo>
                  <a:pt x="263122" y="220598"/>
                </a:lnTo>
                <a:lnTo>
                  <a:pt x="270255" y="213740"/>
                </a:lnTo>
                <a:lnTo>
                  <a:pt x="272922" y="210565"/>
                </a:lnTo>
                <a:lnTo>
                  <a:pt x="272922" y="206375"/>
                </a:lnTo>
                <a:lnTo>
                  <a:pt x="270255" y="203707"/>
                </a:lnTo>
                <a:lnTo>
                  <a:pt x="218348" y="153796"/>
                </a:lnTo>
                <a:close/>
              </a:path>
              <a:path w="365760" h="280670">
                <a:moveTo>
                  <a:pt x="115696" y="100837"/>
                </a:moveTo>
                <a:lnTo>
                  <a:pt x="113029" y="101345"/>
                </a:lnTo>
                <a:lnTo>
                  <a:pt x="110870" y="101853"/>
                </a:lnTo>
                <a:lnTo>
                  <a:pt x="108584" y="102869"/>
                </a:lnTo>
                <a:lnTo>
                  <a:pt x="108076" y="105537"/>
                </a:lnTo>
                <a:lnTo>
                  <a:pt x="103935" y="119766"/>
                </a:lnTo>
                <a:lnTo>
                  <a:pt x="118490" y="160146"/>
                </a:lnTo>
                <a:lnTo>
                  <a:pt x="155066" y="174370"/>
                </a:lnTo>
                <a:lnTo>
                  <a:pt x="160527" y="174370"/>
                </a:lnTo>
                <a:lnTo>
                  <a:pt x="165988" y="173862"/>
                </a:lnTo>
                <a:lnTo>
                  <a:pt x="170814" y="172212"/>
                </a:lnTo>
                <a:lnTo>
                  <a:pt x="191508" y="172212"/>
                </a:lnTo>
                <a:lnTo>
                  <a:pt x="185038" y="165988"/>
                </a:lnTo>
                <a:lnTo>
                  <a:pt x="191068" y="160654"/>
                </a:lnTo>
                <a:lnTo>
                  <a:pt x="155066" y="160654"/>
                </a:lnTo>
                <a:lnTo>
                  <a:pt x="120348" y="136826"/>
                </a:lnTo>
                <a:lnTo>
                  <a:pt x="118490" y="121792"/>
                </a:lnTo>
                <a:lnTo>
                  <a:pt x="139261" y="121792"/>
                </a:lnTo>
                <a:lnTo>
                  <a:pt x="119506" y="102869"/>
                </a:lnTo>
                <a:lnTo>
                  <a:pt x="117855" y="101345"/>
                </a:lnTo>
                <a:lnTo>
                  <a:pt x="115696" y="100837"/>
                </a:lnTo>
                <a:close/>
              </a:path>
              <a:path w="365760" h="280670">
                <a:moveTo>
                  <a:pt x="191642" y="89788"/>
                </a:moveTo>
                <a:lnTo>
                  <a:pt x="151764" y="89788"/>
                </a:lnTo>
                <a:lnTo>
                  <a:pt x="159904" y="89892"/>
                </a:lnTo>
                <a:lnTo>
                  <a:pt x="167735" y="91662"/>
                </a:lnTo>
                <a:lnTo>
                  <a:pt x="174946" y="95003"/>
                </a:lnTo>
                <a:lnTo>
                  <a:pt x="181228" y="99821"/>
                </a:lnTo>
                <a:lnTo>
                  <a:pt x="189229" y="111432"/>
                </a:lnTo>
                <a:lnTo>
                  <a:pt x="191896" y="124793"/>
                </a:lnTo>
                <a:lnTo>
                  <a:pt x="189229" y="138273"/>
                </a:lnTo>
                <a:lnTo>
                  <a:pt x="155066" y="160654"/>
                </a:lnTo>
                <a:lnTo>
                  <a:pt x="191068" y="160654"/>
                </a:lnTo>
                <a:lnTo>
                  <a:pt x="191642" y="160146"/>
                </a:lnTo>
                <a:lnTo>
                  <a:pt x="197611" y="153796"/>
                </a:lnTo>
                <a:lnTo>
                  <a:pt x="218348" y="153796"/>
                </a:lnTo>
                <a:lnTo>
                  <a:pt x="204215" y="140207"/>
                </a:lnTo>
                <a:lnTo>
                  <a:pt x="206555" y="126972"/>
                </a:lnTo>
                <a:lnTo>
                  <a:pt x="205311" y="113664"/>
                </a:lnTo>
                <a:lnTo>
                  <a:pt x="200376" y="101024"/>
                </a:lnTo>
                <a:lnTo>
                  <a:pt x="191642" y="89788"/>
                </a:lnTo>
                <a:close/>
              </a:path>
              <a:path w="365760" h="280670">
                <a:moveTo>
                  <a:pt x="139261" y="121792"/>
                </a:moveTo>
                <a:lnTo>
                  <a:pt x="118490" y="121792"/>
                </a:lnTo>
                <a:lnTo>
                  <a:pt x="138683" y="140715"/>
                </a:lnTo>
                <a:lnTo>
                  <a:pt x="141350" y="143382"/>
                </a:lnTo>
                <a:lnTo>
                  <a:pt x="145795" y="143382"/>
                </a:lnTo>
                <a:lnTo>
                  <a:pt x="148462" y="140715"/>
                </a:lnTo>
                <a:lnTo>
                  <a:pt x="164126" y="125983"/>
                </a:lnTo>
                <a:lnTo>
                  <a:pt x="143636" y="125983"/>
                </a:lnTo>
                <a:lnTo>
                  <a:pt x="139261" y="121792"/>
                </a:lnTo>
                <a:close/>
              </a:path>
              <a:path w="365760" h="280670">
                <a:moveTo>
                  <a:pt x="155066" y="75564"/>
                </a:moveTo>
                <a:lnTo>
                  <a:pt x="147954" y="75564"/>
                </a:lnTo>
                <a:lnTo>
                  <a:pt x="141350" y="76707"/>
                </a:lnTo>
                <a:lnTo>
                  <a:pt x="129920" y="87121"/>
                </a:lnTo>
                <a:lnTo>
                  <a:pt x="130428" y="89281"/>
                </a:lnTo>
                <a:lnTo>
                  <a:pt x="132079" y="90804"/>
                </a:lnTo>
                <a:lnTo>
                  <a:pt x="156082" y="113918"/>
                </a:lnTo>
                <a:lnTo>
                  <a:pt x="143636" y="125983"/>
                </a:lnTo>
                <a:lnTo>
                  <a:pt x="164126" y="125983"/>
                </a:lnTo>
                <a:lnTo>
                  <a:pt x="171957" y="118617"/>
                </a:lnTo>
                <a:lnTo>
                  <a:pt x="174751" y="116077"/>
                </a:lnTo>
                <a:lnTo>
                  <a:pt x="174751" y="111887"/>
                </a:lnTo>
                <a:lnTo>
                  <a:pt x="151764" y="89788"/>
                </a:lnTo>
                <a:lnTo>
                  <a:pt x="191642" y="89788"/>
                </a:lnTo>
                <a:lnTo>
                  <a:pt x="183659" y="83601"/>
                </a:lnTo>
                <a:lnTo>
                  <a:pt x="174736" y="79152"/>
                </a:lnTo>
                <a:lnTo>
                  <a:pt x="165121" y="76465"/>
                </a:lnTo>
                <a:lnTo>
                  <a:pt x="155066" y="75564"/>
                </a:lnTo>
                <a:close/>
              </a:path>
              <a:path w="365760" h="280670">
                <a:moveTo>
                  <a:pt x="272922" y="24129"/>
                </a:moveTo>
                <a:lnTo>
                  <a:pt x="256539" y="24129"/>
                </a:lnTo>
                <a:lnTo>
                  <a:pt x="253237" y="27304"/>
                </a:lnTo>
                <a:lnTo>
                  <a:pt x="253237" y="34670"/>
                </a:lnTo>
                <a:lnTo>
                  <a:pt x="256539" y="37845"/>
                </a:lnTo>
                <a:lnTo>
                  <a:pt x="272922" y="37845"/>
                </a:lnTo>
                <a:lnTo>
                  <a:pt x="276225" y="34670"/>
                </a:lnTo>
                <a:lnTo>
                  <a:pt x="276225" y="27304"/>
                </a:lnTo>
                <a:lnTo>
                  <a:pt x="272922" y="24129"/>
                </a:lnTo>
                <a:close/>
              </a:path>
              <a:path w="365760" h="280670">
                <a:moveTo>
                  <a:pt x="307847" y="24129"/>
                </a:moveTo>
                <a:lnTo>
                  <a:pt x="291464" y="24129"/>
                </a:lnTo>
                <a:lnTo>
                  <a:pt x="288289" y="27304"/>
                </a:lnTo>
                <a:lnTo>
                  <a:pt x="288289" y="34670"/>
                </a:lnTo>
                <a:lnTo>
                  <a:pt x="291464" y="37845"/>
                </a:lnTo>
                <a:lnTo>
                  <a:pt x="307847" y="37845"/>
                </a:lnTo>
                <a:lnTo>
                  <a:pt x="311150" y="34670"/>
                </a:lnTo>
                <a:lnTo>
                  <a:pt x="311150" y="27304"/>
                </a:lnTo>
                <a:lnTo>
                  <a:pt x="307847" y="24129"/>
                </a:lnTo>
                <a:close/>
              </a:path>
              <a:path w="365760" h="280670">
                <a:moveTo>
                  <a:pt x="342900" y="24129"/>
                </a:moveTo>
                <a:lnTo>
                  <a:pt x="326516" y="24129"/>
                </a:lnTo>
                <a:lnTo>
                  <a:pt x="323214" y="27304"/>
                </a:lnTo>
                <a:lnTo>
                  <a:pt x="323214" y="34670"/>
                </a:lnTo>
                <a:lnTo>
                  <a:pt x="326516" y="37845"/>
                </a:lnTo>
                <a:lnTo>
                  <a:pt x="342900" y="37845"/>
                </a:lnTo>
                <a:lnTo>
                  <a:pt x="346075" y="34670"/>
                </a:lnTo>
                <a:lnTo>
                  <a:pt x="346075" y="27304"/>
                </a:lnTo>
                <a:lnTo>
                  <a:pt x="342900" y="24129"/>
                </a:lnTo>
                <a:close/>
              </a:path>
            </a:pathLst>
          </a:custGeom>
          <a:solidFill>
            <a:srgbClr val="C00000"/>
          </a:solidFill>
        </p:spPr>
        <p:txBody>
          <a:bodyPr wrap="square" lIns="0" tIns="0" rIns="0" bIns="0" rtlCol="0"/>
          <a:lstStyle/>
          <a:p/>
        </p:txBody>
      </p:sp>
      <p:sp>
        <p:nvSpPr>
          <p:cNvPr id="412" name="object 412"/>
          <p:cNvSpPr/>
          <p:nvPr/>
        </p:nvSpPr>
        <p:spPr>
          <a:xfrm>
            <a:off x="2542335" y="3599053"/>
            <a:ext cx="178131" cy="171450"/>
          </a:xfrm>
          <a:prstGeom prst="rect">
            <a:avLst/>
          </a:prstGeom>
          <a:blipFill>
            <a:blip r:embed="rId18" cstate="print"/>
            <a:stretch>
              <a:fillRect/>
            </a:stretch>
          </a:blipFill>
        </p:spPr>
        <p:txBody>
          <a:bodyPr wrap="square" lIns="0" tIns="0" rIns="0" bIns="0" rtlCol="0"/>
          <a:lstStyle/>
          <a:p/>
        </p:txBody>
      </p:sp>
      <p:sp>
        <p:nvSpPr>
          <p:cNvPr id="413" name="object 413"/>
          <p:cNvSpPr/>
          <p:nvPr/>
        </p:nvSpPr>
        <p:spPr>
          <a:xfrm>
            <a:off x="2477897" y="3589528"/>
            <a:ext cx="295910" cy="185420"/>
          </a:xfrm>
          <a:custGeom>
            <a:avLst/>
            <a:gdLst/>
            <a:ahLst/>
            <a:cxnLst/>
            <a:rect l="l" t="t" r="r" b="b"/>
            <a:pathLst>
              <a:path w="295910" h="185420">
                <a:moveTo>
                  <a:pt x="0" y="0"/>
                </a:moveTo>
                <a:lnTo>
                  <a:pt x="0" y="73533"/>
                </a:lnTo>
                <a:lnTo>
                  <a:pt x="0" y="118110"/>
                </a:lnTo>
                <a:lnTo>
                  <a:pt x="0" y="184912"/>
                </a:lnTo>
                <a:lnTo>
                  <a:pt x="66675" y="184912"/>
                </a:lnTo>
                <a:lnTo>
                  <a:pt x="113029" y="184912"/>
                </a:lnTo>
                <a:lnTo>
                  <a:pt x="295909" y="184912"/>
                </a:lnTo>
                <a:lnTo>
                  <a:pt x="295909" y="0"/>
                </a:lnTo>
                <a:lnTo>
                  <a:pt x="0" y="0"/>
                </a:lnTo>
                <a:close/>
              </a:path>
            </a:pathLst>
          </a:custGeom>
          <a:ln w="9144">
            <a:solidFill>
              <a:srgbClr val="EB6F60"/>
            </a:solidFill>
          </a:ln>
        </p:spPr>
        <p:txBody>
          <a:bodyPr wrap="square" lIns="0" tIns="0" rIns="0" bIns="0" rtlCol="0"/>
          <a:lstStyle/>
          <a:p/>
        </p:txBody>
      </p:sp>
      <p:sp>
        <p:nvSpPr>
          <p:cNvPr id="414" name="object 414"/>
          <p:cNvSpPr/>
          <p:nvPr/>
        </p:nvSpPr>
        <p:spPr>
          <a:xfrm>
            <a:off x="2463164" y="3575303"/>
            <a:ext cx="325755" cy="212725"/>
          </a:xfrm>
          <a:custGeom>
            <a:avLst/>
            <a:gdLst/>
            <a:ahLst/>
            <a:cxnLst/>
            <a:rect l="l" t="t" r="r" b="b"/>
            <a:pathLst>
              <a:path w="325755" h="212725">
                <a:moveTo>
                  <a:pt x="7747" y="0"/>
                </a:moveTo>
                <a:lnTo>
                  <a:pt x="318262" y="0"/>
                </a:lnTo>
                <a:lnTo>
                  <a:pt x="322072" y="0"/>
                </a:lnTo>
                <a:lnTo>
                  <a:pt x="325374" y="3175"/>
                </a:lnTo>
                <a:lnTo>
                  <a:pt x="325374" y="6858"/>
                </a:lnTo>
                <a:lnTo>
                  <a:pt x="325374" y="205867"/>
                </a:lnTo>
                <a:lnTo>
                  <a:pt x="325374" y="209550"/>
                </a:lnTo>
                <a:lnTo>
                  <a:pt x="322072" y="212725"/>
                </a:lnTo>
                <a:lnTo>
                  <a:pt x="3302" y="212725"/>
                </a:lnTo>
                <a:lnTo>
                  <a:pt x="0" y="209550"/>
                </a:lnTo>
                <a:lnTo>
                  <a:pt x="0" y="3175"/>
                </a:lnTo>
                <a:lnTo>
                  <a:pt x="3302" y="0"/>
                </a:lnTo>
                <a:lnTo>
                  <a:pt x="7747" y="0"/>
                </a:lnTo>
                <a:close/>
              </a:path>
            </a:pathLst>
          </a:custGeom>
          <a:ln w="9143">
            <a:solidFill>
              <a:srgbClr val="EB6F60"/>
            </a:solidFill>
          </a:ln>
        </p:spPr>
        <p:txBody>
          <a:bodyPr wrap="square" lIns="0" tIns="0" rIns="0" bIns="0" rtlCol="0"/>
          <a:lstStyle/>
          <a:p/>
        </p:txBody>
      </p:sp>
      <p:sp>
        <p:nvSpPr>
          <p:cNvPr id="415" name="object 415"/>
          <p:cNvSpPr/>
          <p:nvPr/>
        </p:nvSpPr>
        <p:spPr>
          <a:xfrm>
            <a:off x="2766186" y="3552190"/>
            <a:ext cx="22860" cy="13970"/>
          </a:xfrm>
          <a:custGeom>
            <a:avLst/>
            <a:gdLst/>
            <a:ahLst/>
            <a:cxnLst/>
            <a:rect l="l" t="t" r="r" b="b"/>
            <a:pathLst>
              <a:path w="22860" h="13970">
                <a:moveTo>
                  <a:pt x="7112" y="0"/>
                </a:moveTo>
                <a:lnTo>
                  <a:pt x="15239" y="0"/>
                </a:lnTo>
                <a:lnTo>
                  <a:pt x="19685" y="0"/>
                </a:lnTo>
                <a:lnTo>
                  <a:pt x="22860" y="3175"/>
                </a:lnTo>
                <a:lnTo>
                  <a:pt x="22860" y="6858"/>
                </a:lnTo>
                <a:lnTo>
                  <a:pt x="22860" y="10540"/>
                </a:lnTo>
                <a:lnTo>
                  <a:pt x="19685" y="13715"/>
                </a:lnTo>
                <a:lnTo>
                  <a:pt x="15239" y="13715"/>
                </a:lnTo>
                <a:lnTo>
                  <a:pt x="7112" y="13715"/>
                </a:lnTo>
                <a:lnTo>
                  <a:pt x="3301" y="13715"/>
                </a:lnTo>
                <a:lnTo>
                  <a:pt x="0" y="10540"/>
                </a:lnTo>
                <a:lnTo>
                  <a:pt x="0" y="6858"/>
                </a:lnTo>
                <a:lnTo>
                  <a:pt x="0" y="3175"/>
                </a:lnTo>
                <a:lnTo>
                  <a:pt x="3301" y="0"/>
                </a:lnTo>
                <a:lnTo>
                  <a:pt x="7112" y="0"/>
                </a:lnTo>
                <a:close/>
              </a:path>
            </a:pathLst>
          </a:custGeom>
          <a:ln w="9144">
            <a:solidFill>
              <a:srgbClr val="EB6F60"/>
            </a:solidFill>
          </a:ln>
        </p:spPr>
        <p:txBody>
          <a:bodyPr wrap="square" lIns="0" tIns="0" rIns="0" bIns="0" rtlCol="0"/>
          <a:lstStyle/>
          <a:p/>
        </p:txBody>
      </p:sp>
      <p:sp>
        <p:nvSpPr>
          <p:cNvPr id="416" name="object 416"/>
          <p:cNvSpPr/>
          <p:nvPr/>
        </p:nvSpPr>
        <p:spPr>
          <a:xfrm>
            <a:off x="2731261" y="3552190"/>
            <a:ext cx="22860" cy="13970"/>
          </a:xfrm>
          <a:custGeom>
            <a:avLst/>
            <a:gdLst/>
            <a:ahLst/>
            <a:cxnLst/>
            <a:rect l="l" t="t" r="r" b="b"/>
            <a:pathLst>
              <a:path w="22860" h="13970">
                <a:moveTo>
                  <a:pt x="6985" y="0"/>
                </a:moveTo>
                <a:lnTo>
                  <a:pt x="15239" y="0"/>
                </a:lnTo>
                <a:lnTo>
                  <a:pt x="19557" y="0"/>
                </a:lnTo>
                <a:lnTo>
                  <a:pt x="22860" y="3175"/>
                </a:lnTo>
                <a:lnTo>
                  <a:pt x="22860" y="6858"/>
                </a:lnTo>
                <a:lnTo>
                  <a:pt x="22860" y="10540"/>
                </a:lnTo>
                <a:lnTo>
                  <a:pt x="19557" y="13715"/>
                </a:lnTo>
                <a:lnTo>
                  <a:pt x="15239" y="13715"/>
                </a:lnTo>
                <a:lnTo>
                  <a:pt x="6985" y="13715"/>
                </a:lnTo>
                <a:lnTo>
                  <a:pt x="3175" y="13715"/>
                </a:lnTo>
                <a:lnTo>
                  <a:pt x="0" y="10540"/>
                </a:lnTo>
                <a:lnTo>
                  <a:pt x="0" y="6858"/>
                </a:lnTo>
                <a:lnTo>
                  <a:pt x="0" y="3175"/>
                </a:lnTo>
                <a:lnTo>
                  <a:pt x="3175" y="0"/>
                </a:lnTo>
                <a:lnTo>
                  <a:pt x="6985" y="0"/>
                </a:lnTo>
                <a:close/>
              </a:path>
            </a:pathLst>
          </a:custGeom>
          <a:ln w="9144">
            <a:solidFill>
              <a:srgbClr val="EB6F60"/>
            </a:solidFill>
          </a:ln>
        </p:spPr>
        <p:txBody>
          <a:bodyPr wrap="square" lIns="0" tIns="0" rIns="0" bIns="0" rtlCol="0"/>
          <a:lstStyle/>
          <a:p/>
        </p:txBody>
      </p:sp>
      <p:sp>
        <p:nvSpPr>
          <p:cNvPr id="417" name="object 417"/>
          <p:cNvSpPr/>
          <p:nvPr/>
        </p:nvSpPr>
        <p:spPr>
          <a:xfrm>
            <a:off x="2696210" y="3552190"/>
            <a:ext cx="23495" cy="13970"/>
          </a:xfrm>
          <a:custGeom>
            <a:avLst/>
            <a:gdLst/>
            <a:ahLst/>
            <a:cxnLst/>
            <a:rect l="l" t="t" r="r" b="b"/>
            <a:pathLst>
              <a:path w="23494" h="13970">
                <a:moveTo>
                  <a:pt x="7746" y="0"/>
                </a:moveTo>
                <a:lnTo>
                  <a:pt x="15366" y="0"/>
                </a:lnTo>
                <a:lnTo>
                  <a:pt x="19684" y="0"/>
                </a:lnTo>
                <a:lnTo>
                  <a:pt x="22987" y="3175"/>
                </a:lnTo>
                <a:lnTo>
                  <a:pt x="22987" y="6858"/>
                </a:lnTo>
                <a:lnTo>
                  <a:pt x="22987" y="10540"/>
                </a:lnTo>
                <a:lnTo>
                  <a:pt x="19684" y="13715"/>
                </a:lnTo>
                <a:lnTo>
                  <a:pt x="15366" y="13715"/>
                </a:lnTo>
                <a:lnTo>
                  <a:pt x="7746" y="13715"/>
                </a:lnTo>
                <a:lnTo>
                  <a:pt x="3301" y="13715"/>
                </a:lnTo>
                <a:lnTo>
                  <a:pt x="0" y="10540"/>
                </a:lnTo>
                <a:lnTo>
                  <a:pt x="0" y="6858"/>
                </a:lnTo>
                <a:lnTo>
                  <a:pt x="0" y="3175"/>
                </a:lnTo>
                <a:lnTo>
                  <a:pt x="3301" y="0"/>
                </a:lnTo>
                <a:lnTo>
                  <a:pt x="7746" y="0"/>
                </a:lnTo>
                <a:close/>
              </a:path>
            </a:pathLst>
          </a:custGeom>
          <a:ln w="9144">
            <a:solidFill>
              <a:srgbClr val="EB6F60"/>
            </a:solidFill>
          </a:ln>
        </p:spPr>
        <p:txBody>
          <a:bodyPr wrap="square" lIns="0" tIns="0" rIns="0" bIns="0" rtlCol="0"/>
          <a:lstStyle/>
          <a:p/>
        </p:txBody>
      </p:sp>
      <p:sp>
        <p:nvSpPr>
          <p:cNvPr id="418" name="object 418"/>
          <p:cNvSpPr/>
          <p:nvPr/>
        </p:nvSpPr>
        <p:spPr>
          <a:xfrm>
            <a:off x="2457704" y="3542284"/>
            <a:ext cx="337185" cy="252095"/>
          </a:xfrm>
          <a:custGeom>
            <a:avLst/>
            <a:gdLst/>
            <a:ahLst/>
            <a:cxnLst/>
            <a:rect l="l" t="t" r="r" b="b"/>
            <a:pathLst>
              <a:path w="337185" h="252095">
                <a:moveTo>
                  <a:pt x="0" y="0"/>
                </a:moveTo>
                <a:lnTo>
                  <a:pt x="0" y="142239"/>
                </a:lnTo>
                <a:lnTo>
                  <a:pt x="0" y="169036"/>
                </a:lnTo>
                <a:lnTo>
                  <a:pt x="0" y="251967"/>
                </a:lnTo>
                <a:lnTo>
                  <a:pt x="82422" y="251967"/>
                </a:lnTo>
                <a:lnTo>
                  <a:pt x="110235" y="251967"/>
                </a:lnTo>
                <a:lnTo>
                  <a:pt x="336803" y="251967"/>
                </a:lnTo>
                <a:lnTo>
                  <a:pt x="336803" y="0"/>
                </a:lnTo>
                <a:lnTo>
                  <a:pt x="0" y="0"/>
                </a:lnTo>
                <a:close/>
              </a:path>
            </a:pathLst>
          </a:custGeom>
          <a:ln w="9144">
            <a:solidFill>
              <a:srgbClr val="EB6F60"/>
            </a:solidFill>
          </a:ln>
        </p:spPr>
        <p:txBody>
          <a:bodyPr wrap="square" lIns="0" tIns="0" rIns="0" bIns="0" rtlCol="0"/>
          <a:lstStyle/>
          <a:p/>
        </p:txBody>
      </p:sp>
      <p:sp>
        <p:nvSpPr>
          <p:cNvPr id="419" name="object 419"/>
          <p:cNvSpPr/>
          <p:nvPr/>
        </p:nvSpPr>
        <p:spPr>
          <a:xfrm>
            <a:off x="2442972" y="3528059"/>
            <a:ext cx="365760" cy="280670"/>
          </a:xfrm>
          <a:custGeom>
            <a:avLst/>
            <a:gdLst/>
            <a:ahLst/>
            <a:cxnLst/>
            <a:rect l="l" t="t" r="r" b="b"/>
            <a:pathLst>
              <a:path w="365760" h="280670">
                <a:moveTo>
                  <a:pt x="7111" y="0"/>
                </a:moveTo>
                <a:lnTo>
                  <a:pt x="358647" y="0"/>
                </a:lnTo>
                <a:lnTo>
                  <a:pt x="362457" y="0"/>
                </a:lnTo>
                <a:lnTo>
                  <a:pt x="365759" y="3175"/>
                </a:lnTo>
                <a:lnTo>
                  <a:pt x="365759" y="7365"/>
                </a:lnTo>
                <a:lnTo>
                  <a:pt x="365759" y="273557"/>
                </a:lnTo>
                <a:lnTo>
                  <a:pt x="365759" y="277240"/>
                </a:lnTo>
                <a:lnTo>
                  <a:pt x="362457" y="280415"/>
                </a:lnTo>
                <a:lnTo>
                  <a:pt x="3301" y="280415"/>
                </a:lnTo>
                <a:lnTo>
                  <a:pt x="0" y="277240"/>
                </a:lnTo>
                <a:lnTo>
                  <a:pt x="0" y="3175"/>
                </a:lnTo>
                <a:lnTo>
                  <a:pt x="3301" y="0"/>
                </a:lnTo>
                <a:lnTo>
                  <a:pt x="7111" y="0"/>
                </a:lnTo>
                <a:close/>
              </a:path>
            </a:pathLst>
          </a:custGeom>
          <a:ln w="9143">
            <a:solidFill>
              <a:srgbClr val="EB6F60"/>
            </a:solidFill>
          </a:ln>
        </p:spPr>
        <p:txBody>
          <a:bodyPr wrap="square" lIns="0" tIns="0" rIns="0" bIns="0" rtlCol="0"/>
          <a:lstStyle/>
          <a:p/>
        </p:txBody>
      </p:sp>
      <p:sp>
        <p:nvSpPr>
          <p:cNvPr id="420" name="object 420"/>
          <p:cNvSpPr/>
          <p:nvPr/>
        </p:nvSpPr>
        <p:spPr>
          <a:xfrm>
            <a:off x="2726435" y="2996183"/>
            <a:ext cx="440690" cy="326390"/>
          </a:xfrm>
          <a:custGeom>
            <a:avLst/>
            <a:gdLst/>
            <a:ahLst/>
            <a:cxnLst/>
            <a:rect l="l" t="t" r="r" b="b"/>
            <a:pathLst>
              <a:path w="440689" h="326389">
                <a:moveTo>
                  <a:pt x="118109" y="88518"/>
                </a:moveTo>
                <a:lnTo>
                  <a:pt x="103758" y="88518"/>
                </a:lnTo>
                <a:lnTo>
                  <a:pt x="97916" y="94487"/>
                </a:lnTo>
                <a:lnTo>
                  <a:pt x="97916" y="152145"/>
                </a:lnTo>
                <a:lnTo>
                  <a:pt x="103758" y="157987"/>
                </a:lnTo>
                <a:lnTo>
                  <a:pt x="118109" y="157987"/>
                </a:lnTo>
                <a:lnTo>
                  <a:pt x="123951" y="152145"/>
                </a:lnTo>
                <a:lnTo>
                  <a:pt x="123951" y="94487"/>
                </a:lnTo>
                <a:lnTo>
                  <a:pt x="118109" y="88518"/>
                </a:lnTo>
                <a:close/>
              </a:path>
              <a:path w="440689" h="326389">
                <a:moveTo>
                  <a:pt x="20319" y="88518"/>
                </a:moveTo>
                <a:lnTo>
                  <a:pt x="5841" y="88518"/>
                </a:lnTo>
                <a:lnTo>
                  <a:pt x="0" y="94487"/>
                </a:lnTo>
                <a:lnTo>
                  <a:pt x="0" y="152145"/>
                </a:lnTo>
                <a:lnTo>
                  <a:pt x="5841" y="157987"/>
                </a:lnTo>
                <a:lnTo>
                  <a:pt x="20319" y="157987"/>
                </a:lnTo>
                <a:lnTo>
                  <a:pt x="26162" y="152145"/>
                </a:lnTo>
                <a:lnTo>
                  <a:pt x="26162" y="94487"/>
                </a:lnTo>
                <a:lnTo>
                  <a:pt x="20319" y="88518"/>
                </a:lnTo>
                <a:close/>
              </a:path>
              <a:path w="440689" h="326389">
                <a:moveTo>
                  <a:pt x="366500" y="223646"/>
                </a:moveTo>
                <a:lnTo>
                  <a:pt x="310514" y="223646"/>
                </a:lnTo>
                <a:lnTo>
                  <a:pt x="410463" y="324230"/>
                </a:lnTo>
                <a:lnTo>
                  <a:pt x="415544" y="326136"/>
                </a:lnTo>
                <a:lnTo>
                  <a:pt x="425703" y="326136"/>
                </a:lnTo>
                <a:lnTo>
                  <a:pt x="430783" y="324230"/>
                </a:lnTo>
                <a:lnTo>
                  <a:pt x="434594" y="320293"/>
                </a:lnTo>
                <a:lnTo>
                  <a:pt x="438951" y="313709"/>
                </a:lnTo>
                <a:lnTo>
                  <a:pt x="440404" y="306196"/>
                </a:lnTo>
                <a:lnTo>
                  <a:pt x="438951" y="298684"/>
                </a:lnTo>
                <a:lnTo>
                  <a:pt x="434594" y="292100"/>
                </a:lnTo>
                <a:lnTo>
                  <a:pt x="366500" y="223646"/>
                </a:lnTo>
                <a:close/>
              </a:path>
              <a:path w="440689" h="326389">
                <a:moveTo>
                  <a:pt x="135381" y="161162"/>
                </a:moveTo>
                <a:lnTo>
                  <a:pt x="135255" y="161416"/>
                </a:lnTo>
                <a:lnTo>
                  <a:pt x="135000" y="161670"/>
                </a:lnTo>
                <a:lnTo>
                  <a:pt x="139830" y="175154"/>
                </a:lnTo>
                <a:lnTo>
                  <a:pt x="164083" y="210819"/>
                </a:lnTo>
                <a:lnTo>
                  <a:pt x="201040" y="235791"/>
                </a:lnTo>
                <a:lnTo>
                  <a:pt x="244856" y="244475"/>
                </a:lnTo>
                <a:lnTo>
                  <a:pt x="262508" y="243131"/>
                </a:lnTo>
                <a:lnTo>
                  <a:pt x="279495" y="239156"/>
                </a:lnTo>
                <a:lnTo>
                  <a:pt x="295576" y="232634"/>
                </a:lnTo>
                <a:lnTo>
                  <a:pt x="310514" y="223646"/>
                </a:lnTo>
                <a:lnTo>
                  <a:pt x="366500" y="223646"/>
                </a:lnTo>
                <a:lnTo>
                  <a:pt x="354120" y="211200"/>
                </a:lnTo>
                <a:lnTo>
                  <a:pt x="244856" y="211200"/>
                </a:lnTo>
                <a:lnTo>
                  <a:pt x="228865" y="209631"/>
                </a:lnTo>
                <a:lnTo>
                  <a:pt x="187325" y="187325"/>
                </a:lnTo>
                <a:lnTo>
                  <a:pt x="176712" y="174370"/>
                </a:lnTo>
                <a:lnTo>
                  <a:pt x="159893" y="174370"/>
                </a:lnTo>
                <a:lnTo>
                  <a:pt x="152527" y="173432"/>
                </a:lnTo>
                <a:lnTo>
                  <a:pt x="145827" y="170767"/>
                </a:lnTo>
                <a:lnTo>
                  <a:pt x="140033" y="166602"/>
                </a:lnTo>
                <a:lnTo>
                  <a:pt x="135381" y="161162"/>
                </a:lnTo>
                <a:close/>
              </a:path>
              <a:path w="440689" h="326389">
                <a:moveTo>
                  <a:pt x="325143" y="47751"/>
                </a:moveTo>
                <a:lnTo>
                  <a:pt x="244856" y="47751"/>
                </a:lnTo>
                <a:lnTo>
                  <a:pt x="260828" y="49303"/>
                </a:lnTo>
                <a:lnTo>
                  <a:pt x="275955" y="53879"/>
                </a:lnTo>
                <a:lnTo>
                  <a:pt x="312527" y="84141"/>
                </a:lnTo>
                <a:lnTo>
                  <a:pt x="326136" y="129539"/>
                </a:lnTo>
                <a:lnTo>
                  <a:pt x="324568" y="145605"/>
                </a:lnTo>
                <a:lnTo>
                  <a:pt x="302387" y="187325"/>
                </a:lnTo>
                <a:lnTo>
                  <a:pt x="260828" y="209631"/>
                </a:lnTo>
                <a:lnTo>
                  <a:pt x="244856" y="211200"/>
                </a:lnTo>
                <a:lnTo>
                  <a:pt x="354120" y="211200"/>
                </a:lnTo>
                <a:lnTo>
                  <a:pt x="338455" y="195452"/>
                </a:lnTo>
                <a:lnTo>
                  <a:pt x="347368" y="180421"/>
                </a:lnTo>
                <a:lnTo>
                  <a:pt x="353853" y="164258"/>
                </a:lnTo>
                <a:lnTo>
                  <a:pt x="357814" y="147214"/>
                </a:lnTo>
                <a:lnTo>
                  <a:pt x="359156" y="129539"/>
                </a:lnTo>
                <a:lnTo>
                  <a:pt x="356973" y="106910"/>
                </a:lnTo>
                <a:lnTo>
                  <a:pt x="350551" y="85470"/>
                </a:lnTo>
                <a:lnTo>
                  <a:pt x="340082" y="65746"/>
                </a:lnTo>
                <a:lnTo>
                  <a:pt x="325755" y="48260"/>
                </a:lnTo>
                <a:lnTo>
                  <a:pt x="325143" y="47751"/>
                </a:lnTo>
                <a:close/>
              </a:path>
              <a:path w="440689" h="326389">
                <a:moveTo>
                  <a:pt x="174497" y="170433"/>
                </a:moveTo>
                <a:lnTo>
                  <a:pt x="170180" y="172974"/>
                </a:lnTo>
                <a:lnTo>
                  <a:pt x="165226" y="174370"/>
                </a:lnTo>
                <a:lnTo>
                  <a:pt x="176712" y="174370"/>
                </a:lnTo>
                <a:lnTo>
                  <a:pt x="174497" y="170433"/>
                </a:lnTo>
                <a:close/>
              </a:path>
              <a:path w="440689" h="326389">
                <a:moveTo>
                  <a:pt x="167005" y="34416"/>
                </a:moveTo>
                <a:lnTo>
                  <a:pt x="152653" y="34416"/>
                </a:lnTo>
                <a:lnTo>
                  <a:pt x="146812" y="40258"/>
                </a:lnTo>
                <a:lnTo>
                  <a:pt x="146812" y="152145"/>
                </a:lnTo>
                <a:lnTo>
                  <a:pt x="152653" y="157987"/>
                </a:lnTo>
                <a:lnTo>
                  <a:pt x="167005" y="157987"/>
                </a:lnTo>
                <a:lnTo>
                  <a:pt x="172846" y="152145"/>
                </a:lnTo>
                <a:lnTo>
                  <a:pt x="172846" y="40258"/>
                </a:lnTo>
                <a:lnTo>
                  <a:pt x="167005" y="34416"/>
                </a:lnTo>
                <a:close/>
              </a:path>
              <a:path w="440689" h="326389">
                <a:moveTo>
                  <a:pt x="216026" y="0"/>
                </a:moveTo>
                <a:lnTo>
                  <a:pt x="201549" y="0"/>
                </a:lnTo>
                <a:lnTo>
                  <a:pt x="195706" y="5841"/>
                </a:lnTo>
                <a:lnTo>
                  <a:pt x="195706" y="152145"/>
                </a:lnTo>
                <a:lnTo>
                  <a:pt x="201549" y="157987"/>
                </a:lnTo>
                <a:lnTo>
                  <a:pt x="216026" y="157987"/>
                </a:lnTo>
                <a:lnTo>
                  <a:pt x="221869" y="152145"/>
                </a:lnTo>
                <a:lnTo>
                  <a:pt x="221869" y="5841"/>
                </a:lnTo>
                <a:lnTo>
                  <a:pt x="216026" y="0"/>
                </a:lnTo>
                <a:close/>
              </a:path>
              <a:path w="440689" h="326389">
                <a:moveTo>
                  <a:pt x="244856" y="14477"/>
                </a:moveTo>
                <a:lnTo>
                  <a:pt x="240411" y="14477"/>
                </a:lnTo>
                <a:lnTo>
                  <a:pt x="238125" y="14731"/>
                </a:lnTo>
                <a:lnTo>
                  <a:pt x="238125" y="48005"/>
                </a:lnTo>
                <a:lnTo>
                  <a:pt x="242569" y="47751"/>
                </a:lnTo>
                <a:lnTo>
                  <a:pt x="325143" y="47751"/>
                </a:lnTo>
                <a:lnTo>
                  <a:pt x="308310" y="33766"/>
                </a:lnTo>
                <a:lnTo>
                  <a:pt x="288686" y="23177"/>
                </a:lnTo>
                <a:lnTo>
                  <a:pt x="267372" y="16684"/>
                </a:lnTo>
                <a:lnTo>
                  <a:pt x="244856" y="14477"/>
                </a:lnTo>
                <a:close/>
              </a:path>
              <a:path w="440689" h="326389">
                <a:moveTo>
                  <a:pt x="69214" y="34416"/>
                </a:moveTo>
                <a:lnTo>
                  <a:pt x="54863" y="34416"/>
                </a:lnTo>
                <a:lnTo>
                  <a:pt x="49021" y="40258"/>
                </a:lnTo>
                <a:lnTo>
                  <a:pt x="49021" y="152145"/>
                </a:lnTo>
                <a:lnTo>
                  <a:pt x="54863" y="157987"/>
                </a:lnTo>
                <a:lnTo>
                  <a:pt x="69214" y="157987"/>
                </a:lnTo>
                <a:lnTo>
                  <a:pt x="75056" y="152145"/>
                </a:lnTo>
                <a:lnTo>
                  <a:pt x="75056" y="40258"/>
                </a:lnTo>
                <a:lnTo>
                  <a:pt x="69214" y="34416"/>
                </a:lnTo>
                <a:close/>
              </a:path>
            </a:pathLst>
          </a:custGeom>
          <a:solidFill>
            <a:srgbClr val="C00000"/>
          </a:solidFill>
        </p:spPr>
        <p:txBody>
          <a:bodyPr wrap="square" lIns="0" tIns="0" rIns="0" bIns="0" rtlCol="0"/>
          <a:lstStyle/>
          <a:p/>
        </p:txBody>
      </p:sp>
      <p:sp>
        <p:nvSpPr>
          <p:cNvPr id="421" name="object 421"/>
          <p:cNvSpPr/>
          <p:nvPr/>
        </p:nvSpPr>
        <p:spPr>
          <a:xfrm>
            <a:off x="2721864" y="3026029"/>
            <a:ext cx="181991" cy="132715"/>
          </a:xfrm>
          <a:prstGeom prst="rect">
            <a:avLst/>
          </a:prstGeom>
          <a:blipFill>
            <a:blip r:embed="rId19" cstate="print"/>
            <a:stretch>
              <a:fillRect/>
            </a:stretch>
          </a:blipFill>
        </p:spPr>
        <p:txBody>
          <a:bodyPr wrap="square" lIns="0" tIns="0" rIns="0" bIns="0" rtlCol="0"/>
          <a:lstStyle/>
          <a:p/>
        </p:txBody>
      </p:sp>
      <p:sp>
        <p:nvSpPr>
          <p:cNvPr id="422" name="object 422"/>
          <p:cNvSpPr/>
          <p:nvPr/>
        </p:nvSpPr>
        <p:spPr>
          <a:xfrm>
            <a:off x="2861436" y="3010661"/>
            <a:ext cx="305435" cy="311785"/>
          </a:xfrm>
          <a:custGeom>
            <a:avLst/>
            <a:gdLst/>
            <a:ahLst/>
            <a:cxnLst/>
            <a:rect l="l" t="t" r="r" b="b"/>
            <a:pathLst>
              <a:path w="305435" h="311785">
                <a:moveTo>
                  <a:pt x="109855" y="0"/>
                </a:moveTo>
                <a:lnTo>
                  <a:pt x="153685" y="8699"/>
                </a:lnTo>
                <a:lnTo>
                  <a:pt x="190754" y="33782"/>
                </a:lnTo>
                <a:lnTo>
                  <a:pt x="215550" y="70992"/>
                </a:lnTo>
                <a:lnTo>
                  <a:pt x="224155" y="115062"/>
                </a:lnTo>
                <a:lnTo>
                  <a:pt x="222813" y="132736"/>
                </a:lnTo>
                <a:lnTo>
                  <a:pt x="218852" y="149780"/>
                </a:lnTo>
                <a:lnTo>
                  <a:pt x="212367" y="165943"/>
                </a:lnTo>
                <a:lnTo>
                  <a:pt x="203454" y="180975"/>
                </a:lnTo>
                <a:lnTo>
                  <a:pt x="299593" y="277622"/>
                </a:lnTo>
                <a:lnTo>
                  <a:pt x="303950" y="284206"/>
                </a:lnTo>
                <a:lnTo>
                  <a:pt x="305403" y="291718"/>
                </a:lnTo>
                <a:lnTo>
                  <a:pt x="303950" y="299231"/>
                </a:lnTo>
                <a:lnTo>
                  <a:pt x="299593" y="305815"/>
                </a:lnTo>
                <a:lnTo>
                  <a:pt x="295782" y="309752"/>
                </a:lnTo>
                <a:lnTo>
                  <a:pt x="290702" y="311658"/>
                </a:lnTo>
                <a:lnTo>
                  <a:pt x="285623" y="311658"/>
                </a:lnTo>
                <a:lnTo>
                  <a:pt x="280543" y="311658"/>
                </a:lnTo>
                <a:lnTo>
                  <a:pt x="275463" y="309752"/>
                </a:lnTo>
                <a:lnTo>
                  <a:pt x="271525" y="305815"/>
                </a:lnTo>
                <a:lnTo>
                  <a:pt x="175513" y="209168"/>
                </a:lnTo>
                <a:lnTo>
                  <a:pt x="160575" y="218156"/>
                </a:lnTo>
                <a:lnTo>
                  <a:pt x="144494" y="224678"/>
                </a:lnTo>
                <a:lnTo>
                  <a:pt x="127507" y="228653"/>
                </a:lnTo>
                <a:lnTo>
                  <a:pt x="109855" y="229997"/>
                </a:lnTo>
                <a:lnTo>
                  <a:pt x="87340" y="227792"/>
                </a:lnTo>
                <a:lnTo>
                  <a:pt x="46454" y="210762"/>
                </a:lnTo>
                <a:lnTo>
                  <a:pt x="11302" y="173434"/>
                </a:lnTo>
                <a:lnTo>
                  <a:pt x="0" y="147192"/>
                </a:lnTo>
                <a:lnTo>
                  <a:pt x="254" y="146938"/>
                </a:lnTo>
                <a:lnTo>
                  <a:pt x="381" y="146685"/>
                </a:lnTo>
                <a:lnTo>
                  <a:pt x="5032" y="152124"/>
                </a:lnTo>
                <a:lnTo>
                  <a:pt x="10826" y="156289"/>
                </a:lnTo>
                <a:lnTo>
                  <a:pt x="17526" y="158954"/>
                </a:lnTo>
                <a:lnTo>
                  <a:pt x="24892" y="159892"/>
                </a:lnTo>
                <a:lnTo>
                  <a:pt x="30225" y="159892"/>
                </a:lnTo>
                <a:lnTo>
                  <a:pt x="35179" y="158496"/>
                </a:lnTo>
                <a:lnTo>
                  <a:pt x="39496" y="155955"/>
                </a:lnTo>
                <a:lnTo>
                  <a:pt x="42925" y="162051"/>
                </a:lnTo>
                <a:lnTo>
                  <a:pt x="78708" y="190547"/>
                </a:lnTo>
                <a:lnTo>
                  <a:pt x="109855" y="196723"/>
                </a:lnTo>
                <a:lnTo>
                  <a:pt x="125827" y="195153"/>
                </a:lnTo>
                <a:lnTo>
                  <a:pt x="167386" y="172847"/>
                </a:lnTo>
                <a:lnTo>
                  <a:pt x="189567" y="131127"/>
                </a:lnTo>
                <a:lnTo>
                  <a:pt x="191135" y="115062"/>
                </a:lnTo>
                <a:lnTo>
                  <a:pt x="189567" y="98976"/>
                </a:lnTo>
                <a:lnTo>
                  <a:pt x="167386" y="57150"/>
                </a:lnTo>
                <a:lnTo>
                  <a:pt x="125827" y="34825"/>
                </a:lnTo>
                <a:lnTo>
                  <a:pt x="109855" y="33274"/>
                </a:lnTo>
                <a:lnTo>
                  <a:pt x="107568" y="33274"/>
                </a:lnTo>
                <a:lnTo>
                  <a:pt x="105410" y="33400"/>
                </a:lnTo>
                <a:lnTo>
                  <a:pt x="103124" y="33527"/>
                </a:lnTo>
                <a:lnTo>
                  <a:pt x="103124" y="253"/>
                </a:lnTo>
                <a:lnTo>
                  <a:pt x="105410" y="0"/>
                </a:lnTo>
                <a:lnTo>
                  <a:pt x="107568" y="0"/>
                </a:lnTo>
                <a:lnTo>
                  <a:pt x="109855" y="0"/>
                </a:lnTo>
                <a:close/>
              </a:path>
            </a:pathLst>
          </a:custGeom>
          <a:ln w="9144">
            <a:solidFill>
              <a:srgbClr val="EB6F60"/>
            </a:solidFill>
          </a:ln>
        </p:spPr>
        <p:txBody>
          <a:bodyPr wrap="square" lIns="0" tIns="0" rIns="0" bIns="0" rtlCol="0"/>
          <a:lstStyle/>
          <a:p/>
        </p:txBody>
      </p:sp>
      <p:sp>
        <p:nvSpPr>
          <p:cNvPr id="423" name="object 423"/>
          <p:cNvSpPr/>
          <p:nvPr/>
        </p:nvSpPr>
        <p:spPr>
          <a:xfrm>
            <a:off x="2922142" y="2996183"/>
            <a:ext cx="26670" cy="158115"/>
          </a:xfrm>
          <a:custGeom>
            <a:avLst/>
            <a:gdLst/>
            <a:ahLst/>
            <a:cxnLst/>
            <a:rect l="l" t="t" r="r" b="b"/>
            <a:pathLst>
              <a:path w="26669" h="158114">
                <a:moveTo>
                  <a:pt x="13081" y="0"/>
                </a:moveTo>
                <a:lnTo>
                  <a:pt x="20319" y="0"/>
                </a:lnTo>
                <a:lnTo>
                  <a:pt x="26162" y="5841"/>
                </a:lnTo>
                <a:lnTo>
                  <a:pt x="26162" y="13080"/>
                </a:lnTo>
                <a:lnTo>
                  <a:pt x="26162" y="144906"/>
                </a:lnTo>
                <a:lnTo>
                  <a:pt x="26162" y="152145"/>
                </a:lnTo>
                <a:lnTo>
                  <a:pt x="20319" y="157987"/>
                </a:lnTo>
                <a:lnTo>
                  <a:pt x="13081" y="157987"/>
                </a:lnTo>
                <a:lnTo>
                  <a:pt x="5842" y="157987"/>
                </a:lnTo>
                <a:lnTo>
                  <a:pt x="0" y="152145"/>
                </a:lnTo>
                <a:lnTo>
                  <a:pt x="0" y="144906"/>
                </a:lnTo>
                <a:lnTo>
                  <a:pt x="0" y="13080"/>
                </a:lnTo>
                <a:lnTo>
                  <a:pt x="0" y="5841"/>
                </a:lnTo>
                <a:lnTo>
                  <a:pt x="5842" y="0"/>
                </a:lnTo>
                <a:lnTo>
                  <a:pt x="13081" y="0"/>
                </a:lnTo>
                <a:close/>
              </a:path>
            </a:pathLst>
          </a:custGeom>
          <a:ln w="9144">
            <a:solidFill>
              <a:srgbClr val="EB6F60"/>
            </a:solidFill>
          </a:ln>
        </p:spPr>
        <p:txBody>
          <a:bodyPr wrap="square" lIns="0" tIns="0" rIns="0" bIns="0" rtlCol="0"/>
          <a:lstStyle/>
          <a:p/>
        </p:txBody>
      </p:sp>
      <p:sp>
        <p:nvSpPr>
          <p:cNvPr id="424" name="object 424"/>
          <p:cNvSpPr/>
          <p:nvPr/>
        </p:nvSpPr>
        <p:spPr>
          <a:xfrm>
            <a:off x="3224783" y="3498722"/>
            <a:ext cx="333756" cy="319024"/>
          </a:xfrm>
          <a:prstGeom prst="rect">
            <a:avLst/>
          </a:prstGeom>
          <a:blipFill>
            <a:blip r:embed="rId20" cstate="print"/>
            <a:stretch>
              <a:fillRect/>
            </a:stretch>
          </a:blipFill>
        </p:spPr>
        <p:txBody>
          <a:bodyPr wrap="square" lIns="0" tIns="0" rIns="0" bIns="0" rtlCol="0"/>
          <a:lstStyle/>
          <a:p/>
        </p:txBody>
      </p:sp>
      <p:sp>
        <p:nvSpPr>
          <p:cNvPr id="425" name="object 425"/>
          <p:cNvSpPr txBox="1"/>
          <p:nvPr/>
        </p:nvSpPr>
        <p:spPr>
          <a:xfrm>
            <a:off x="2857245" y="3408426"/>
            <a:ext cx="30670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EB6F60"/>
                </a:solidFill>
                <a:latin typeface="微软雅黑" panose="020B0503020204020204" charset="-122"/>
                <a:cs typeface="微软雅黑" panose="020B0503020204020204" charset="-122"/>
              </a:rPr>
              <a:t>+A</a:t>
            </a:r>
            <a:r>
              <a:rPr sz="1200" b="1" dirty="0">
                <a:solidFill>
                  <a:srgbClr val="EB6F60"/>
                </a:solidFill>
                <a:latin typeface="微软雅黑" panose="020B0503020204020204" charset="-122"/>
                <a:cs typeface="微软雅黑" panose="020B0503020204020204" charset="-122"/>
              </a:rPr>
              <a:t>I</a:t>
            </a:r>
            <a:endParaRPr sz="1200">
              <a:latin typeface="微软雅黑" panose="020B0503020204020204" charset="-122"/>
              <a:cs typeface="微软雅黑" panose="020B0503020204020204" charset="-122"/>
            </a:endParaRPr>
          </a:p>
        </p:txBody>
      </p:sp>
      <p:sp>
        <p:nvSpPr>
          <p:cNvPr id="426" name="object 426"/>
          <p:cNvSpPr txBox="1"/>
          <p:nvPr/>
        </p:nvSpPr>
        <p:spPr>
          <a:xfrm>
            <a:off x="555142" y="1475994"/>
            <a:ext cx="9241790" cy="299720"/>
          </a:xfrm>
          <a:prstGeom prst="rect">
            <a:avLst/>
          </a:prstGeom>
        </p:spPr>
        <p:txBody>
          <a:bodyPr vert="horz" wrap="square" lIns="0" tIns="12700" rIns="0" bIns="0" rtlCol="0">
            <a:spAutoFit/>
          </a:bodyPr>
          <a:lstStyle/>
          <a:p>
            <a:pPr marL="314325" indent="-302260">
              <a:lnSpc>
                <a:spcPct val="100000"/>
              </a:lnSpc>
              <a:spcBef>
                <a:spcPts val="100"/>
              </a:spcBef>
              <a:buFont typeface="Arial" panose="020B0604020202020204"/>
              <a:buChar char="•"/>
              <a:tabLst>
                <a:tab pos="314325" algn="l"/>
                <a:tab pos="314960" algn="l"/>
              </a:tabLst>
            </a:pPr>
            <a:r>
              <a:rPr sz="1800" dirty="0">
                <a:latin typeface="宋体" panose="02010600030101010101" pitchFamily="2" charset="-122"/>
                <a:cs typeface="宋体" panose="02010600030101010101" pitchFamily="2" charset="-122"/>
              </a:rPr>
              <a:t>基</a:t>
            </a:r>
            <a:r>
              <a:rPr sz="1800" spc="-5" dirty="0">
                <a:latin typeface="宋体" panose="02010600030101010101" pitchFamily="2" charset="-122"/>
                <a:cs typeface="宋体" panose="02010600030101010101" pitchFamily="2" charset="-122"/>
              </a:rPr>
              <a:t>于</a:t>
            </a:r>
            <a:r>
              <a:rPr sz="1800" spc="35" dirty="0">
                <a:latin typeface="Trebuchet MS" panose="020B0603020202020204"/>
                <a:cs typeface="Trebuchet MS" panose="020B0603020202020204"/>
              </a:rPr>
              <a:t>iMaster</a:t>
            </a:r>
            <a:r>
              <a:rPr sz="1800" dirty="0">
                <a:latin typeface="Trebuchet MS" panose="020B0603020202020204"/>
                <a:cs typeface="Trebuchet MS" panose="020B0603020202020204"/>
              </a:rPr>
              <a:t> </a:t>
            </a:r>
            <a:r>
              <a:rPr sz="1800" spc="20" dirty="0">
                <a:latin typeface="Trebuchet MS" panose="020B0603020202020204"/>
                <a:cs typeface="Trebuchet MS" panose="020B0603020202020204"/>
              </a:rPr>
              <a:t>NCE-Fabric</a:t>
            </a:r>
            <a:r>
              <a:rPr sz="1800" spc="20" dirty="0">
                <a:latin typeface="宋体" panose="02010600030101010101" pitchFamily="2" charset="-122"/>
                <a:cs typeface="宋体" panose="02010600030101010101" pitchFamily="2" charset="-122"/>
              </a:rPr>
              <a:t>，</a:t>
            </a:r>
            <a:r>
              <a:rPr sz="1800" dirty="0">
                <a:latin typeface="宋体" panose="02010600030101010101" pitchFamily="2" charset="-122"/>
                <a:cs typeface="宋体" panose="02010600030101010101" pitchFamily="2" charset="-122"/>
              </a:rPr>
              <a:t>为数据中心网络提供从规划</a:t>
            </a:r>
            <a:r>
              <a:rPr sz="1800" spc="45" dirty="0">
                <a:latin typeface="Trebuchet MS" panose="020B0603020202020204"/>
                <a:cs typeface="Trebuchet MS" panose="020B0603020202020204"/>
              </a:rPr>
              <a:t>-</a:t>
            </a:r>
            <a:r>
              <a:rPr sz="1800" dirty="0">
                <a:latin typeface="宋体" panose="02010600030101010101" pitchFamily="2" charset="-122"/>
                <a:cs typeface="宋体" panose="02010600030101010101" pitchFamily="2" charset="-122"/>
              </a:rPr>
              <a:t>建设</a:t>
            </a:r>
            <a:r>
              <a:rPr sz="1800" spc="45" dirty="0">
                <a:latin typeface="Trebuchet MS" panose="020B0603020202020204"/>
                <a:cs typeface="Trebuchet MS" panose="020B0603020202020204"/>
              </a:rPr>
              <a:t>-</a:t>
            </a:r>
            <a:r>
              <a:rPr sz="1800" dirty="0">
                <a:latin typeface="宋体" panose="02010600030101010101" pitchFamily="2" charset="-122"/>
                <a:cs typeface="宋体" panose="02010600030101010101" pitchFamily="2" charset="-122"/>
              </a:rPr>
              <a:t>运维</a:t>
            </a:r>
            <a:r>
              <a:rPr sz="1800" spc="45" dirty="0">
                <a:latin typeface="Trebuchet MS" panose="020B0603020202020204"/>
                <a:cs typeface="Trebuchet MS" panose="020B0603020202020204"/>
              </a:rPr>
              <a:t>-</a:t>
            </a:r>
            <a:r>
              <a:rPr sz="1800" dirty="0">
                <a:latin typeface="宋体" panose="02010600030101010101" pitchFamily="2" charset="-122"/>
                <a:cs typeface="宋体" panose="02010600030101010101" pitchFamily="2" charset="-122"/>
              </a:rPr>
              <a:t>调优全生命周期服务。</a:t>
            </a:r>
            <a:endParaRPr sz="1800">
              <a:latin typeface="宋体" panose="02010600030101010101" pitchFamily="2" charset="-122"/>
              <a:cs typeface="宋体" panose="02010600030101010101" pitchFamily="2" charset="-122"/>
            </a:endParaRPr>
          </a:p>
        </p:txBody>
      </p:sp>
      <p:sp>
        <p:nvSpPr>
          <p:cNvPr id="427" name="object 427"/>
          <p:cNvSpPr/>
          <p:nvPr/>
        </p:nvSpPr>
        <p:spPr>
          <a:xfrm>
            <a:off x="6466332" y="1930907"/>
            <a:ext cx="4716780" cy="931544"/>
          </a:xfrm>
          <a:custGeom>
            <a:avLst/>
            <a:gdLst/>
            <a:ahLst/>
            <a:cxnLst/>
            <a:rect l="l" t="t" r="r" b="b"/>
            <a:pathLst>
              <a:path w="4716780" h="931544">
                <a:moveTo>
                  <a:pt x="0" y="49149"/>
                </a:moveTo>
                <a:lnTo>
                  <a:pt x="3857" y="30003"/>
                </a:lnTo>
                <a:lnTo>
                  <a:pt x="14382" y="14382"/>
                </a:lnTo>
                <a:lnTo>
                  <a:pt x="30003" y="3857"/>
                </a:lnTo>
                <a:lnTo>
                  <a:pt x="49148" y="0"/>
                </a:lnTo>
                <a:lnTo>
                  <a:pt x="4667631" y="0"/>
                </a:lnTo>
                <a:lnTo>
                  <a:pt x="4686776" y="3857"/>
                </a:lnTo>
                <a:lnTo>
                  <a:pt x="4702397" y="14382"/>
                </a:lnTo>
                <a:lnTo>
                  <a:pt x="4712922" y="30003"/>
                </a:lnTo>
                <a:lnTo>
                  <a:pt x="4716779" y="49149"/>
                </a:lnTo>
                <a:lnTo>
                  <a:pt x="4716779" y="882014"/>
                </a:lnTo>
                <a:lnTo>
                  <a:pt x="4712922" y="901160"/>
                </a:lnTo>
                <a:lnTo>
                  <a:pt x="4702397" y="916781"/>
                </a:lnTo>
                <a:lnTo>
                  <a:pt x="4686776" y="927306"/>
                </a:lnTo>
                <a:lnTo>
                  <a:pt x="4667631" y="931163"/>
                </a:lnTo>
                <a:lnTo>
                  <a:pt x="49148" y="931163"/>
                </a:lnTo>
                <a:lnTo>
                  <a:pt x="30003" y="927306"/>
                </a:lnTo>
                <a:lnTo>
                  <a:pt x="14382" y="916781"/>
                </a:lnTo>
                <a:lnTo>
                  <a:pt x="3857" y="901160"/>
                </a:lnTo>
                <a:lnTo>
                  <a:pt x="0" y="882014"/>
                </a:lnTo>
                <a:lnTo>
                  <a:pt x="0" y="49149"/>
                </a:lnTo>
                <a:close/>
              </a:path>
            </a:pathLst>
          </a:custGeom>
          <a:ln w="12192">
            <a:solidFill>
              <a:srgbClr val="0E4B82"/>
            </a:solidFill>
          </a:ln>
        </p:spPr>
        <p:txBody>
          <a:bodyPr wrap="square" lIns="0" tIns="0" rIns="0" bIns="0" rtlCol="0"/>
          <a:lstStyle/>
          <a:p/>
        </p:txBody>
      </p:sp>
      <p:sp>
        <p:nvSpPr>
          <p:cNvPr id="428" name="object 428"/>
          <p:cNvSpPr txBox="1"/>
          <p:nvPr/>
        </p:nvSpPr>
        <p:spPr>
          <a:xfrm>
            <a:off x="6479619" y="1979421"/>
            <a:ext cx="4690745" cy="800100"/>
          </a:xfrm>
          <a:prstGeom prst="rect">
            <a:avLst/>
          </a:prstGeom>
        </p:spPr>
        <p:txBody>
          <a:bodyPr vert="horz" wrap="square" lIns="0" tIns="36830" rIns="0" bIns="0" rtlCol="0">
            <a:spAutoFit/>
          </a:bodyPr>
          <a:lstStyle/>
          <a:p>
            <a:pPr marL="112395">
              <a:lnSpc>
                <a:spcPct val="100000"/>
              </a:lnSpc>
              <a:spcBef>
                <a:spcPts val="290"/>
              </a:spcBef>
            </a:pPr>
            <a:r>
              <a:rPr sz="1500" b="1" spc="10" dirty="0">
                <a:latin typeface="Microsoft JhengHei" panose="020B0604030504040204" charset="-120"/>
                <a:cs typeface="Microsoft JhengHei" panose="020B0604030504040204" charset="-120"/>
              </a:rPr>
              <a:t>规建一</a:t>
            </a:r>
            <a:r>
              <a:rPr sz="1500" b="1" dirty="0">
                <a:latin typeface="Microsoft JhengHei" panose="020B0604030504040204" charset="-120"/>
                <a:cs typeface="Microsoft JhengHei" panose="020B0604030504040204" charset="-120"/>
              </a:rPr>
              <a:t>体：</a:t>
            </a:r>
            <a:endParaRPr sz="1500">
              <a:latin typeface="Microsoft JhengHei" panose="020B0604030504040204" charset="-120"/>
              <a:cs typeface="Microsoft JhengHei" panose="020B0604030504040204" charset="-120"/>
            </a:endParaRPr>
          </a:p>
          <a:p>
            <a:pPr marL="399415" indent="-287655">
              <a:lnSpc>
                <a:spcPct val="100000"/>
              </a:lnSpc>
              <a:spcBef>
                <a:spcPts val="195"/>
              </a:spcBef>
              <a:buFont typeface="Arial" panose="020B0604020202020204"/>
              <a:buChar char="•"/>
              <a:tabLst>
                <a:tab pos="398780" algn="l"/>
                <a:tab pos="400050" algn="l"/>
              </a:tabLst>
            </a:pPr>
            <a:r>
              <a:rPr sz="1500" dirty="0">
                <a:latin typeface="宋体" panose="02010600030101010101" pitchFamily="2" charset="-122"/>
                <a:cs typeface="宋体" panose="02010600030101010101" pitchFamily="2" charset="-122"/>
              </a:rPr>
              <a:t>规划工具对接</a:t>
            </a:r>
            <a:r>
              <a:rPr sz="2250" spc="67" baseline="-4000" dirty="0">
                <a:latin typeface="Trebuchet MS" panose="020B0603020202020204"/>
                <a:cs typeface="Trebuchet MS" panose="020B0603020202020204"/>
              </a:rPr>
              <a:t>NCE</a:t>
            </a:r>
            <a:r>
              <a:rPr sz="1500" spc="45" dirty="0">
                <a:latin typeface="宋体" panose="02010600030101010101" pitchFamily="2" charset="-122"/>
                <a:cs typeface="宋体" panose="02010600030101010101" pitchFamily="2" charset="-122"/>
              </a:rPr>
              <a:t>，</a:t>
            </a:r>
            <a:r>
              <a:rPr sz="1500" dirty="0">
                <a:latin typeface="宋体" panose="02010600030101010101" pitchFamily="2" charset="-122"/>
                <a:cs typeface="宋体" panose="02010600030101010101" pitchFamily="2" charset="-122"/>
              </a:rPr>
              <a:t>实现规划建设一体化。</a:t>
            </a:r>
            <a:endParaRPr sz="1500">
              <a:latin typeface="宋体" panose="02010600030101010101" pitchFamily="2" charset="-122"/>
              <a:cs typeface="宋体" panose="02010600030101010101" pitchFamily="2" charset="-122"/>
            </a:endParaRPr>
          </a:p>
          <a:p>
            <a:pPr marL="399415" indent="-287655">
              <a:lnSpc>
                <a:spcPct val="100000"/>
              </a:lnSpc>
              <a:spcBef>
                <a:spcPts val="310"/>
              </a:spcBef>
              <a:buFont typeface="Arial" panose="020B0604020202020204"/>
              <a:buChar char="•"/>
              <a:tabLst>
                <a:tab pos="398780" algn="l"/>
                <a:tab pos="400050" algn="l"/>
              </a:tabLst>
            </a:pPr>
            <a:r>
              <a:rPr sz="1500" spc="5" dirty="0">
                <a:latin typeface="Trebuchet MS" panose="020B0603020202020204"/>
                <a:cs typeface="Trebuchet MS" panose="020B0603020202020204"/>
              </a:rPr>
              <a:t>ZTP</a:t>
            </a:r>
            <a:r>
              <a:rPr sz="2250" spc="7" baseline="4000" dirty="0">
                <a:latin typeface="宋体" panose="02010600030101010101" pitchFamily="2" charset="-122"/>
                <a:cs typeface="宋体" panose="02010600030101010101" pitchFamily="2" charset="-122"/>
              </a:rPr>
              <a:t>（</a:t>
            </a:r>
            <a:r>
              <a:rPr sz="1500" spc="5" dirty="0">
                <a:latin typeface="Trebuchet MS" panose="020B0603020202020204"/>
                <a:cs typeface="Trebuchet MS" panose="020B0603020202020204"/>
              </a:rPr>
              <a:t>Zero</a:t>
            </a:r>
            <a:r>
              <a:rPr sz="1500" spc="-10" dirty="0">
                <a:latin typeface="Trebuchet MS" panose="020B0603020202020204"/>
                <a:cs typeface="Trebuchet MS" panose="020B0603020202020204"/>
              </a:rPr>
              <a:t> </a:t>
            </a:r>
            <a:r>
              <a:rPr sz="1500" spc="15" dirty="0">
                <a:latin typeface="Trebuchet MS" panose="020B0603020202020204"/>
                <a:cs typeface="Trebuchet MS" panose="020B0603020202020204"/>
              </a:rPr>
              <a:t>Touch </a:t>
            </a:r>
            <a:r>
              <a:rPr sz="1500" spc="10" dirty="0">
                <a:latin typeface="Trebuchet MS" panose="020B0603020202020204"/>
                <a:cs typeface="Trebuchet MS" panose="020B0603020202020204"/>
              </a:rPr>
              <a:t>Provisioning</a:t>
            </a:r>
            <a:r>
              <a:rPr sz="2250" spc="15" baseline="4000" dirty="0">
                <a:latin typeface="宋体" panose="02010600030101010101" pitchFamily="2" charset="-122"/>
                <a:cs typeface="宋体" panose="02010600030101010101" pitchFamily="2" charset="-122"/>
              </a:rPr>
              <a:t>，</a:t>
            </a:r>
            <a:r>
              <a:rPr sz="2250" spc="-7" baseline="4000" dirty="0">
                <a:latin typeface="宋体" panose="02010600030101010101" pitchFamily="2" charset="-122"/>
                <a:cs typeface="宋体" panose="02010600030101010101" pitchFamily="2" charset="-122"/>
              </a:rPr>
              <a:t>零配置开局）</a:t>
            </a:r>
            <a:endParaRPr sz="2250" baseline="4000">
              <a:latin typeface="宋体" panose="02010600030101010101" pitchFamily="2" charset="-122"/>
              <a:cs typeface="宋体" panose="02010600030101010101" pitchFamily="2" charset="-122"/>
            </a:endParaRPr>
          </a:p>
        </p:txBody>
      </p:sp>
      <p:sp>
        <p:nvSpPr>
          <p:cNvPr id="429" name="object 429"/>
          <p:cNvSpPr/>
          <p:nvPr/>
        </p:nvSpPr>
        <p:spPr>
          <a:xfrm>
            <a:off x="6466332" y="3031235"/>
            <a:ext cx="4716780" cy="931544"/>
          </a:xfrm>
          <a:custGeom>
            <a:avLst/>
            <a:gdLst/>
            <a:ahLst/>
            <a:cxnLst/>
            <a:rect l="l" t="t" r="r" b="b"/>
            <a:pathLst>
              <a:path w="4716780" h="931545">
                <a:moveTo>
                  <a:pt x="0" y="49149"/>
                </a:moveTo>
                <a:lnTo>
                  <a:pt x="3857" y="30003"/>
                </a:lnTo>
                <a:lnTo>
                  <a:pt x="14382" y="14382"/>
                </a:lnTo>
                <a:lnTo>
                  <a:pt x="30003" y="3857"/>
                </a:lnTo>
                <a:lnTo>
                  <a:pt x="49148" y="0"/>
                </a:lnTo>
                <a:lnTo>
                  <a:pt x="4667631" y="0"/>
                </a:lnTo>
                <a:lnTo>
                  <a:pt x="4686776" y="3857"/>
                </a:lnTo>
                <a:lnTo>
                  <a:pt x="4702397" y="14382"/>
                </a:lnTo>
                <a:lnTo>
                  <a:pt x="4712922" y="30003"/>
                </a:lnTo>
                <a:lnTo>
                  <a:pt x="4716779" y="49149"/>
                </a:lnTo>
                <a:lnTo>
                  <a:pt x="4716779" y="882014"/>
                </a:lnTo>
                <a:lnTo>
                  <a:pt x="4712922" y="901160"/>
                </a:lnTo>
                <a:lnTo>
                  <a:pt x="4702397" y="916781"/>
                </a:lnTo>
                <a:lnTo>
                  <a:pt x="4686776" y="927306"/>
                </a:lnTo>
                <a:lnTo>
                  <a:pt x="4667631" y="931163"/>
                </a:lnTo>
                <a:lnTo>
                  <a:pt x="49148" y="931163"/>
                </a:lnTo>
                <a:lnTo>
                  <a:pt x="30003" y="927306"/>
                </a:lnTo>
                <a:lnTo>
                  <a:pt x="14382" y="916781"/>
                </a:lnTo>
                <a:lnTo>
                  <a:pt x="3857" y="901160"/>
                </a:lnTo>
                <a:lnTo>
                  <a:pt x="0" y="882014"/>
                </a:lnTo>
                <a:lnTo>
                  <a:pt x="0" y="49149"/>
                </a:lnTo>
                <a:close/>
              </a:path>
            </a:pathLst>
          </a:custGeom>
          <a:ln w="12192">
            <a:solidFill>
              <a:srgbClr val="0E4B82"/>
            </a:solidFill>
          </a:ln>
        </p:spPr>
        <p:txBody>
          <a:bodyPr wrap="square" lIns="0" tIns="0" rIns="0" bIns="0" rtlCol="0"/>
          <a:lstStyle/>
          <a:p/>
        </p:txBody>
      </p:sp>
      <p:sp>
        <p:nvSpPr>
          <p:cNvPr id="430" name="object 430"/>
          <p:cNvSpPr txBox="1"/>
          <p:nvPr/>
        </p:nvSpPr>
        <p:spPr>
          <a:xfrm>
            <a:off x="6479619" y="3075023"/>
            <a:ext cx="4690745" cy="798195"/>
          </a:xfrm>
          <a:prstGeom prst="rect">
            <a:avLst/>
          </a:prstGeom>
        </p:spPr>
        <p:txBody>
          <a:bodyPr vert="horz" wrap="square" lIns="0" tIns="42545" rIns="0" bIns="0" rtlCol="0">
            <a:spAutoFit/>
          </a:bodyPr>
          <a:lstStyle/>
          <a:p>
            <a:pPr marL="112395">
              <a:lnSpc>
                <a:spcPct val="100000"/>
              </a:lnSpc>
              <a:spcBef>
                <a:spcPts val="335"/>
              </a:spcBef>
            </a:pPr>
            <a:r>
              <a:rPr sz="1500" b="1" spc="10" dirty="0">
                <a:latin typeface="Microsoft JhengHei" panose="020B0604030504040204" charset="-120"/>
                <a:cs typeface="Microsoft JhengHei" panose="020B0604030504040204" charset="-120"/>
              </a:rPr>
              <a:t>极简部</a:t>
            </a:r>
            <a:r>
              <a:rPr sz="1500" b="1" dirty="0">
                <a:latin typeface="Microsoft JhengHei" panose="020B0604030504040204" charset="-120"/>
                <a:cs typeface="Microsoft JhengHei" panose="020B0604030504040204" charset="-120"/>
              </a:rPr>
              <a:t>署：</a:t>
            </a:r>
            <a:endParaRPr sz="1500">
              <a:latin typeface="Microsoft JhengHei" panose="020B0604030504040204" charset="-120"/>
              <a:cs typeface="Microsoft JhengHei" panose="020B0604030504040204" charset="-120"/>
            </a:endParaRPr>
          </a:p>
          <a:p>
            <a:pPr marL="399415" indent="-287655">
              <a:lnSpc>
                <a:spcPct val="100000"/>
              </a:lnSpc>
              <a:spcBef>
                <a:spcPts val="240"/>
              </a:spcBef>
              <a:buFont typeface="Arial" panose="020B0604020202020204"/>
              <a:buChar char="•"/>
              <a:tabLst>
                <a:tab pos="398780" algn="l"/>
                <a:tab pos="400050" algn="l"/>
              </a:tabLst>
            </a:pPr>
            <a:r>
              <a:rPr sz="2250" spc="-7" baseline="2000" dirty="0">
                <a:latin typeface="宋体" panose="02010600030101010101" pitchFamily="2" charset="-122"/>
                <a:cs typeface="宋体" panose="02010600030101010101" pitchFamily="2" charset="-122"/>
              </a:rPr>
              <a:t>业务意图自理解和转换部署。</a:t>
            </a:r>
            <a:endParaRPr sz="2250" baseline="2000">
              <a:latin typeface="宋体" panose="02010600030101010101" pitchFamily="2" charset="-122"/>
              <a:cs typeface="宋体" panose="02010600030101010101" pitchFamily="2" charset="-122"/>
            </a:endParaRPr>
          </a:p>
          <a:p>
            <a:pPr marL="399415" indent="-287655">
              <a:lnSpc>
                <a:spcPct val="100000"/>
              </a:lnSpc>
              <a:spcBef>
                <a:spcPts val="205"/>
              </a:spcBef>
              <a:buFont typeface="Arial" panose="020B0604020202020204"/>
              <a:buChar char="•"/>
              <a:tabLst>
                <a:tab pos="398780" algn="l"/>
                <a:tab pos="400050" algn="l"/>
              </a:tabLst>
            </a:pPr>
            <a:r>
              <a:rPr sz="2250" baseline="2000" dirty="0">
                <a:latin typeface="宋体" panose="02010600030101010101" pitchFamily="2" charset="-122"/>
                <a:cs typeface="宋体" panose="02010600030101010101" pitchFamily="2" charset="-122"/>
              </a:rPr>
              <a:t>网络变更仿真评估，杜绝人为错误。</a:t>
            </a:r>
            <a:endParaRPr sz="2250" baseline="2000">
              <a:latin typeface="宋体" panose="02010600030101010101" pitchFamily="2" charset="-122"/>
              <a:cs typeface="宋体" panose="02010600030101010101" pitchFamily="2" charset="-122"/>
            </a:endParaRPr>
          </a:p>
        </p:txBody>
      </p:sp>
      <p:sp>
        <p:nvSpPr>
          <p:cNvPr id="431" name="object 431"/>
          <p:cNvSpPr/>
          <p:nvPr/>
        </p:nvSpPr>
        <p:spPr>
          <a:xfrm>
            <a:off x="6466332" y="4133088"/>
            <a:ext cx="4716780" cy="931544"/>
          </a:xfrm>
          <a:custGeom>
            <a:avLst/>
            <a:gdLst/>
            <a:ahLst/>
            <a:cxnLst/>
            <a:rect l="l" t="t" r="r" b="b"/>
            <a:pathLst>
              <a:path w="4716780" h="931545">
                <a:moveTo>
                  <a:pt x="0" y="49149"/>
                </a:moveTo>
                <a:lnTo>
                  <a:pt x="3857" y="30003"/>
                </a:lnTo>
                <a:lnTo>
                  <a:pt x="14382" y="14382"/>
                </a:lnTo>
                <a:lnTo>
                  <a:pt x="30003" y="3857"/>
                </a:lnTo>
                <a:lnTo>
                  <a:pt x="49148" y="0"/>
                </a:lnTo>
                <a:lnTo>
                  <a:pt x="4667631" y="0"/>
                </a:lnTo>
                <a:lnTo>
                  <a:pt x="4686776" y="3857"/>
                </a:lnTo>
                <a:lnTo>
                  <a:pt x="4702397" y="14382"/>
                </a:lnTo>
                <a:lnTo>
                  <a:pt x="4712922" y="30003"/>
                </a:lnTo>
                <a:lnTo>
                  <a:pt x="4716779" y="49149"/>
                </a:lnTo>
                <a:lnTo>
                  <a:pt x="4716779" y="882014"/>
                </a:lnTo>
                <a:lnTo>
                  <a:pt x="4712922" y="901160"/>
                </a:lnTo>
                <a:lnTo>
                  <a:pt x="4702397" y="916781"/>
                </a:lnTo>
                <a:lnTo>
                  <a:pt x="4686776" y="927306"/>
                </a:lnTo>
                <a:lnTo>
                  <a:pt x="4667631" y="931163"/>
                </a:lnTo>
                <a:lnTo>
                  <a:pt x="49148" y="931163"/>
                </a:lnTo>
                <a:lnTo>
                  <a:pt x="30003" y="927306"/>
                </a:lnTo>
                <a:lnTo>
                  <a:pt x="14382" y="916781"/>
                </a:lnTo>
                <a:lnTo>
                  <a:pt x="3857" y="901160"/>
                </a:lnTo>
                <a:lnTo>
                  <a:pt x="0" y="882014"/>
                </a:lnTo>
                <a:lnTo>
                  <a:pt x="0" y="49149"/>
                </a:lnTo>
                <a:close/>
              </a:path>
            </a:pathLst>
          </a:custGeom>
          <a:ln w="12192">
            <a:solidFill>
              <a:srgbClr val="0E4B82"/>
            </a:solidFill>
          </a:ln>
        </p:spPr>
        <p:txBody>
          <a:bodyPr wrap="square" lIns="0" tIns="0" rIns="0" bIns="0" rtlCol="0"/>
          <a:lstStyle/>
          <a:p/>
        </p:txBody>
      </p:sp>
      <p:sp>
        <p:nvSpPr>
          <p:cNvPr id="432" name="object 432"/>
          <p:cNvSpPr txBox="1"/>
          <p:nvPr/>
        </p:nvSpPr>
        <p:spPr>
          <a:xfrm>
            <a:off x="6479619" y="4175340"/>
            <a:ext cx="4690745" cy="799465"/>
          </a:xfrm>
          <a:prstGeom prst="rect">
            <a:avLst/>
          </a:prstGeom>
        </p:spPr>
        <p:txBody>
          <a:bodyPr vert="horz" wrap="square" lIns="0" tIns="43815" rIns="0" bIns="0" rtlCol="0">
            <a:spAutoFit/>
          </a:bodyPr>
          <a:lstStyle/>
          <a:p>
            <a:pPr marL="112395">
              <a:lnSpc>
                <a:spcPct val="100000"/>
              </a:lnSpc>
              <a:spcBef>
                <a:spcPts val="345"/>
              </a:spcBef>
            </a:pPr>
            <a:r>
              <a:rPr sz="1500" b="1" spc="5" dirty="0">
                <a:latin typeface="Microsoft JhengHei" panose="020B0604030504040204" charset="-120"/>
                <a:cs typeface="Microsoft JhengHei" panose="020B0604030504040204" charset="-120"/>
              </a:rPr>
              <a:t>智能运</a:t>
            </a:r>
            <a:r>
              <a:rPr sz="1500" b="1" dirty="0">
                <a:latin typeface="Microsoft JhengHei" panose="020B0604030504040204" charset="-120"/>
                <a:cs typeface="Microsoft JhengHei" panose="020B0604030504040204" charset="-120"/>
              </a:rPr>
              <a:t>维：</a:t>
            </a:r>
            <a:endParaRPr sz="1500">
              <a:latin typeface="Microsoft JhengHei" panose="020B0604030504040204" charset="-120"/>
              <a:cs typeface="Microsoft JhengHei" panose="020B0604030504040204" charset="-120"/>
            </a:endParaRPr>
          </a:p>
          <a:p>
            <a:pPr marL="399415" indent="-287655">
              <a:lnSpc>
                <a:spcPct val="100000"/>
              </a:lnSpc>
              <a:spcBef>
                <a:spcPts val="240"/>
              </a:spcBef>
              <a:buFont typeface="Arial" panose="020B0604020202020204"/>
              <a:buChar char="•"/>
              <a:tabLst>
                <a:tab pos="398780" algn="l"/>
                <a:tab pos="400050" algn="l"/>
              </a:tabLst>
            </a:pPr>
            <a:r>
              <a:rPr sz="2250" baseline="2000" dirty="0">
                <a:latin typeface="宋体" panose="02010600030101010101" pitchFamily="2" charset="-122"/>
                <a:cs typeface="宋体" panose="02010600030101010101" pitchFamily="2" charset="-122"/>
              </a:rPr>
              <a:t>基于知识图谱和专家规则的快速故障发现定位</a:t>
            </a:r>
            <a:endParaRPr sz="2250" baseline="2000">
              <a:latin typeface="宋体" panose="02010600030101010101" pitchFamily="2" charset="-122"/>
              <a:cs typeface="宋体" panose="02010600030101010101" pitchFamily="2" charset="-122"/>
            </a:endParaRPr>
          </a:p>
          <a:p>
            <a:pPr marL="399415" indent="-287655">
              <a:lnSpc>
                <a:spcPct val="100000"/>
              </a:lnSpc>
              <a:spcBef>
                <a:spcPts val="205"/>
              </a:spcBef>
              <a:buFont typeface="Arial" panose="020B0604020202020204"/>
              <a:buChar char="•"/>
              <a:tabLst>
                <a:tab pos="398780" algn="l"/>
                <a:tab pos="400050" algn="l"/>
              </a:tabLst>
            </a:pPr>
            <a:r>
              <a:rPr sz="2250" baseline="2000" dirty="0">
                <a:latin typeface="宋体" panose="02010600030101010101" pitchFamily="2" charset="-122"/>
                <a:cs typeface="宋体" panose="02010600030101010101" pitchFamily="2" charset="-122"/>
              </a:rPr>
              <a:t>基于专家规则和仿真分析的快速故障恢复</a:t>
            </a:r>
            <a:endParaRPr sz="2250" baseline="2000">
              <a:latin typeface="宋体" panose="02010600030101010101" pitchFamily="2" charset="-122"/>
              <a:cs typeface="宋体" panose="02010600030101010101" pitchFamily="2" charset="-122"/>
            </a:endParaRPr>
          </a:p>
        </p:txBody>
      </p:sp>
      <p:sp>
        <p:nvSpPr>
          <p:cNvPr id="434" name="object 434"/>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22</a:t>
            </a:r>
            <a:r>
              <a:rPr spc="40" dirty="0"/>
              <a:t>页</a:t>
            </a:r>
            <a:endParaRPr spc="40" dirty="0"/>
          </a:p>
        </p:txBody>
      </p:sp>
      <p:sp>
        <p:nvSpPr>
          <p:cNvPr id="435" name="object 435"/>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433" name="object 433"/>
          <p:cNvSpPr txBox="1"/>
          <p:nvPr/>
        </p:nvSpPr>
        <p:spPr>
          <a:xfrm>
            <a:off x="6579869" y="5283403"/>
            <a:ext cx="4518660" cy="792480"/>
          </a:xfrm>
          <a:prstGeom prst="rect">
            <a:avLst/>
          </a:prstGeom>
        </p:spPr>
        <p:txBody>
          <a:bodyPr vert="horz" wrap="square" lIns="0" tIns="36830" rIns="0" bIns="0" rtlCol="0">
            <a:spAutoFit/>
          </a:bodyPr>
          <a:lstStyle/>
          <a:p>
            <a:pPr marL="12700">
              <a:lnSpc>
                <a:spcPct val="100000"/>
              </a:lnSpc>
              <a:spcBef>
                <a:spcPts val="290"/>
              </a:spcBef>
            </a:pPr>
            <a:r>
              <a:rPr sz="1500" b="1" spc="10" dirty="0">
                <a:latin typeface="Microsoft JhengHei" panose="020B0604030504040204" charset="-120"/>
                <a:cs typeface="Microsoft JhengHei" panose="020B0604030504040204" charset="-120"/>
              </a:rPr>
              <a:t>实时调</a:t>
            </a:r>
            <a:r>
              <a:rPr sz="1500" b="1" dirty="0">
                <a:latin typeface="Microsoft JhengHei" panose="020B0604030504040204" charset="-120"/>
                <a:cs typeface="Microsoft JhengHei" panose="020B0604030504040204" charset="-120"/>
              </a:rPr>
              <a:t>优：</a:t>
            </a:r>
            <a:endParaRPr sz="1500">
              <a:latin typeface="Microsoft JhengHei" panose="020B0604030504040204" charset="-120"/>
              <a:cs typeface="Microsoft JhengHei" panose="020B0604030504040204" charset="-120"/>
            </a:endParaRPr>
          </a:p>
          <a:p>
            <a:pPr marL="299085" indent="-287020">
              <a:lnSpc>
                <a:spcPct val="100000"/>
              </a:lnSpc>
              <a:spcBef>
                <a:spcPts val="195"/>
              </a:spcBef>
              <a:buFont typeface="Arial" panose="020B0604020202020204"/>
              <a:buChar char="•"/>
              <a:tabLst>
                <a:tab pos="299085" algn="l"/>
                <a:tab pos="299720" algn="l"/>
              </a:tabLst>
            </a:pPr>
            <a:r>
              <a:rPr sz="1500" dirty="0">
                <a:latin typeface="宋体" panose="02010600030101010101" pitchFamily="2" charset="-122"/>
                <a:cs typeface="宋体" panose="02010600030101010101" pitchFamily="2" charset="-122"/>
              </a:rPr>
              <a:t>面向</a:t>
            </a:r>
            <a:r>
              <a:rPr sz="2250" spc="7" baseline="-4000" dirty="0">
                <a:latin typeface="Trebuchet MS" panose="020B0603020202020204"/>
                <a:cs typeface="Trebuchet MS" panose="020B0603020202020204"/>
              </a:rPr>
              <a:t>AI-Fabric</a:t>
            </a:r>
            <a:r>
              <a:rPr sz="1500" dirty="0">
                <a:latin typeface="宋体" panose="02010600030101010101" pitchFamily="2" charset="-122"/>
                <a:cs typeface="宋体" panose="02010600030101010101" pitchFamily="2" charset="-122"/>
              </a:rPr>
              <a:t>的流量本地推理，在线模型训练调优</a:t>
            </a:r>
            <a:endParaRPr sz="1500">
              <a:latin typeface="宋体" panose="02010600030101010101" pitchFamily="2" charset="-122"/>
              <a:cs typeface="宋体" panose="02010600030101010101" pitchFamily="2" charset="-122"/>
            </a:endParaRPr>
          </a:p>
          <a:p>
            <a:pPr marL="299085" indent="-287020">
              <a:lnSpc>
                <a:spcPct val="100000"/>
              </a:lnSpc>
              <a:spcBef>
                <a:spcPts val="250"/>
              </a:spcBef>
              <a:buFont typeface="Arial" panose="020B0604020202020204"/>
              <a:buChar char="•"/>
              <a:tabLst>
                <a:tab pos="299085" algn="l"/>
                <a:tab pos="299720" algn="l"/>
              </a:tabLst>
            </a:pPr>
            <a:r>
              <a:rPr sz="2250" baseline="2000" dirty="0">
                <a:latin typeface="宋体" panose="02010600030101010101" pitchFamily="2" charset="-122"/>
                <a:cs typeface="宋体" panose="02010600030101010101" pitchFamily="2" charset="-122"/>
              </a:rPr>
              <a:t>用户行为预测、资源调优建议</a:t>
            </a:r>
            <a:endParaRPr sz="2250" baseline="2000">
              <a:latin typeface="宋体" panose="02010600030101010101" pitchFamily="2" charset="-122"/>
              <a:cs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4029" y="846836"/>
            <a:ext cx="4398645" cy="513715"/>
          </a:xfrm>
          <a:prstGeom prst="rect">
            <a:avLst/>
          </a:prstGeom>
        </p:spPr>
        <p:txBody>
          <a:bodyPr vert="horz" wrap="square" lIns="0" tIns="13335" rIns="0" bIns="0" rtlCol="0">
            <a:spAutoFit/>
          </a:bodyPr>
          <a:lstStyle/>
          <a:p>
            <a:pPr marL="12700">
              <a:lnSpc>
                <a:spcPct val="100000"/>
              </a:lnSpc>
              <a:spcBef>
                <a:spcPts val="105"/>
              </a:spcBef>
            </a:pPr>
            <a:r>
              <a:rPr spc="10" dirty="0"/>
              <a:t>关键特性：极简</a:t>
            </a:r>
            <a:r>
              <a:rPr spc="-50" dirty="0">
                <a:latin typeface="Trebuchet MS" panose="020B0603020202020204"/>
                <a:cs typeface="Trebuchet MS" panose="020B0603020202020204"/>
              </a:rPr>
              <a:t>ZTP</a:t>
            </a:r>
            <a:r>
              <a:rPr spc="10" dirty="0"/>
              <a:t>部署</a:t>
            </a:r>
            <a:endParaRPr spc="10"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txBox="1"/>
          <p:nvPr/>
        </p:nvSpPr>
        <p:spPr>
          <a:xfrm>
            <a:off x="6133591" y="1574672"/>
            <a:ext cx="3764279" cy="77279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panose="020B0603020202020204"/>
                <a:cs typeface="Trebuchet MS" panose="020B0603020202020204"/>
              </a:rPr>
              <a:t>ZTP</a:t>
            </a:r>
            <a:r>
              <a:rPr sz="1800" dirty="0">
                <a:latin typeface="宋体" panose="02010600030101010101" pitchFamily="2" charset="-122"/>
                <a:cs typeface="宋体" panose="02010600030101010101" pitchFamily="2" charset="-122"/>
              </a:rPr>
              <a:t>部署流程：</a:t>
            </a:r>
            <a:endParaRPr sz="1800">
              <a:latin typeface="宋体" panose="02010600030101010101" pitchFamily="2" charset="-122"/>
              <a:cs typeface="宋体" panose="02010600030101010101" pitchFamily="2" charset="-122"/>
            </a:endParaRPr>
          </a:p>
          <a:p>
            <a:pPr marL="364490">
              <a:lnSpc>
                <a:spcPct val="100000"/>
              </a:lnSpc>
              <a:spcBef>
                <a:spcPts val="1560"/>
              </a:spcBef>
            </a:pPr>
            <a:r>
              <a:rPr sz="1800" spc="-95" dirty="0">
                <a:latin typeface="Trebuchet MS" panose="020B0603020202020204"/>
                <a:cs typeface="Trebuchet MS" panose="020B0603020202020204"/>
              </a:rPr>
              <a:t>1.</a:t>
            </a:r>
            <a:r>
              <a:rPr sz="1800" spc="-30" dirty="0">
                <a:latin typeface="Trebuchet MS" panose="020B0603020202020204"/>
                <a:cs typeface="Trebuchet MS" panose="020B0603020202020204"/>
              </a:rPr>
              <a:t> </a:t>
            </a:r>
            <a:r>
              <a:rPr sz="1800" dirty="0">
                <a:latin typeface="宋体" panose="02010600030101010101" pitchFamily="2" charset="-122"/>
                <a:cs typeface="宋体" panose="02010600030101010101" pitchFamily="2" charset="-122"/>
              </a:rPr>
              <a:t>网络管理员点击启</a:t>
            </a:r>
            <a:r>
              <a:rPr sz="1800" spc="-20" dirty="0">
                <a:latin typeface="宋体" panose="02010600030101010101" pitchFamily="2" charset="-122"/>
                <a:cs typeface="宋体" panose="02010600030101010101" pitchFamily="2" charset="-122"/>
              </a:rPr>
              <a:t>动</a:t>
            </a:r>
            <a:r>
              <a:rPr sz="1800" spc="5" dirty="0">
                <a:latin typeface="Trebuchet MS" panose="020B0603020202020204"/>
                <a:cs typeface="Trebuchet MS" panose="020B0603020202020204"/>
              </a:rPr>
              <a:t>ZTP</a:t>
            </a:r>
            <a:r>
              <a:rPr sz="1800" spc="-5" dirty="0">
                <a:latin typeface="宋体" panose="02010600030101010101" pitchFamily="2" charset="-122"/>
                <a:cs typeface="宋体" panose="02010600030101010101" pitchFamily="2" charset="-122"/>
              </a:rPr>
              <a:t>任务。</a:t>
            </a:r>
            <a:endParaRPr sz="1800">
              <a:latin typeface="宋体" panose="02010600030101010101" pitchFamily="2" charset="-122"/>
              <a:cs typeface="宋体" panose="02010600030101010101" pitchFamily="2" charset="-122"/>
            </a:endParaRPr>
          </a:p>
        </p:txBody>
      </p:sp>
      <p:sp>
        <p:nvSpPr>
          <p:cNvPr id="7" name="object 7"/>
          <p:cNvSpPr txBox="1"/>
          <p:nvPr/>
        </p:nvSpPr>
        <p:spPr>
          <a:xfrm>
            <a:off x="6485635" y="2521458"/>
            <a:ext cx="5080000" cy="3314700"/>
          </a:xfrm>
          <a:prstGeom prst="rect">
            <a:avLst/>
          </a:prstGeom>
        </p:spPr>
        <p:txBody>
          <a:bodyPr vert="horz" wrap="square" lIns="0" tIns="12700" rIns="0" bIns="0" rtlCol="0">
            <a:spAutoFit/>
          </a:bodyPr>
          <a:lstStyle/>
          <a:p>
            <a:pPr marL="265430" indent="-253365">
              <a:lnSpc>
                <a:spcPct val="100000"/>
              </a:lnSpc>
              <a:spcBef>
                <a:spcPts val="100"/>
              </a:spcBef>
              <a:buFont typeface="Trebuchet MS" panose="020B0603020202020204"/>
              <a:buAutoNum type="arabicPeriod" startAt="2"/>
              <a:tabLst>
                <a:tab pos="266065" algn="l"/>
              </a:tabLst>
            </a:pPr>
            <a:r>
              <a:rPr sz="1800" dirty="0">
                <a:latin typeface="宋体" panose="02010600030101010101" pitchFamily="2" charset="-122"/>
                <a:cs typeface="宋体" panose="02010600030101010101" pitchFamily="2" charset="-122"/>
              </a:rPr>
              <a:t>设备自动获</a:t>
            </a:r>
            <a:r>
              <a:rPr sz="1800" spc="-10" dirty="0">
                <a:latin typeface="宋体" panose="02010600030101010101" pitchFamily="2" charset="-122"/>
                <a:cs typeface="宋体" panose="02010600030101010101" pitchFamily="2" charset="-122"/>
              </a:rPr>
              <a:t>取</a:t>
            </a:r>
            <a:r>
              <a:rPr sz="1800" spc="10" dirty="0">
                <a:latin typeface="Trebuchet MS" panose="020B0603020202020204"/>
                <a:cs typeface="Trebuchet MS" panose="020B0603020202020204"/>
              </a:rPr>
              <a:t>IP</a:t>
            </a:r>
            <a:r>
              <a:rPr sz="1800" dirty="0">
                <a:latin typeface="宋体" panose="02010600030101010101" pitchFamily="2" charset="-122"/>
                <a:cs typeface="宋体" panose="02010600030101010101" pitchFamily="2" charset="-122"/>
              </a:rPr>
              <a:t>地址访问控制器。</a:t>
            </a:r>
            <a:endParaRPr sz="1800">
              <a:latin typeface="宋体" panose="02010600030101010101" pitchFamily="2" charset="-122"/>
              <a:cs typeface="宋体" panose="02010600030101010101" pitchFamily="2" charset="-122"/>
            </a:endParaRPr>
          </a:p>
          <a:p>
            <a:pPr marL="12700" marR="5080">
              <a:lnSpc>
                <a:spcPct val="140000"/>
              </a:lnSpc>
              <a:spcBef>
                <a:spcPts val="695"/>
              </a:spcBef>
              <a:buFont typeface="Trebuchet MS" panose="020B0603020202020204"/>
              <a:buAutoNum type="arabicPeriod" startAt="2"/>
              <a:tabLst>
                <a:tab pos="266065" algn="l"/>
              </a:tabLst>
            </a:pPr>
            <a:r>
              <a:rPr sz="1800" dirty="0">
                <a:latin typeface="宋体" panose="02010600030101010101" pitchFamily="2" charset="-122"/>
                <a:cs typeface="宋体" panose="02010600030101010101" pitchFamily="2" charset="-122"/>
              </a:rPr>
              <a:t>控制器判断设备角色</a:t>
            </a:r>
            <a:r>
              <a:rPr sz="1800" spc="10" dirty="0">
                <a:latin typeface="宋体" panose="02010600030101010101" pitchFamily="2" charset="-122"/>
                <a:cs typeface="宋体" panose="02010600030101010101" pitchFamily="2" charset="-122"/>
              </a:rPr>
              <a:t>（</a:t>
            </a:r>
            <a:r>
              <a:rPr sz="1800" spc="10" dirty="0">
                <a:latin typeface="Trebuchet MS" panose="020B0603020202020204"/>
                <a:cs typeface="Trebuchet MS" panose="020B0603020202020204"/>
              </a:rPr>
              <a:t>Spine</a:t>
            </a:r>
            <a:r>
              <a:rPr sz="1800" spc="-15" dirty="0">
                <a:latin typeface="Trebuchet MS" panose="020B0603020202020204"/>
                <a:cs typeface="Trebuchet MS" panose="020B0603020202020204"/>
              </a:rPr>
              <a:t> </a:t>
            </a:r>
            <a:r>
              <a:rPr sz="1800" spc="20" dirty="0">
                <a:latin typeface="Trebuchet MS" panose="020B0603020202020204"/>
                <a:cs typeface="Trebuchet MS" panose="020B0603020202020204"/>
              </a:rPr>
              <a:t>or</a:t>
            </a:r>
            <a:r>
              <a:rPr sz="1800" spc="-15" dirty="0">
                <a:latin typeface="Trebuchet MS" panose="020B0603020202020204"/>
                <a:cs typeface="Trebuchet MS" panose="020B0603020202020204"/>
              </a:rPr>
              <a:t> </a:t>
            </a:r>
            <a:r>
              <a:rPr sz="1800" spc="-5" dirty="0">
                <a:latin typeface="Trebuchet MS" panose="020B0603020202020204"/>
                <a:cs typeface="Trebuchet MS" panose="020B0603020202020204"/>
              </a:rPr>
              <a:t>Leaf</a:t>
            </a:r>
            <a:r>
              <a:rPr sz="1800" spc="-5" dirty="0">
                <a:latin typeface="宋体" panose="02010600030101010101" pitchFamily="2" charset="-122"/>
                <a:cs typeface="宋体" panose="02010600030101010101" pitchFamily="2" charset="-122"/>
              </a:rPr>
              <a:t>），</a:t>
            </a:r>
            <a:r>
              <a:rPr sz="1800" dirty="0">
                <a:latin typeface="宋体" panose="02010600030101010101" pitchFamily="2" charset="-122"/>
                <a:cs typeface="宋体" panose="02010600030101010101" pitchFamily="2" charset="-122"/>
              </a:rPr>
              <a:t>对上线 设备下发管理</a:t>
            </a:r>
            <a:r>
              <a:rPr sz="1800" spc="10" dirty="0">
                <a:latin typeface="Trebuchet MS" panose="020B0603020202020204"/>
                <a:cs typeface="Trebuchet MS" panose="020B0603020202020204"/>
              </a:rPr>
              <a:t>IP</a:t>
            </a:r>
            <a:r>
              <a:rPr sz="1800" dirty="0">
                <a:latin typeface="宋体" panose="02010600030101010101" pitchFamily="2" charset="-122"/>
                <a:cs typeface="宋体" panose="02010600030101010101" pitchFamily="2" charset="-122"/>
              </a:rPr>
              <a:t>、</a:t>
            </a:r>
            <a:r>
              <a:rPr sz="1800" spc="175" dirty="0">
                <a:latin typeface="Trebuchet MS" panose="020B0603020202020204"/>
                <a:cs typeface="Trebuchet MS" panose="020B0603020202020204"/>
              </a:rPr>
              <a:t>SNMP</a:t>
            </a:r>
            <a:r>
              <a:rPr sz="1800" dirty="0">
                <a:latin typeface="宋体" panose="02010600030101010101" pitchFamily="2" charset="-122"/>
                <a:cs typeface="宋体" panose="02010600030101010101" pitchFamily="2" charset="-122"/>
              </a:rPr>
              <a:t>、</a:t>
            </a:r>
            <a:r>
              <a:rPr sz="1800" spc="95" dirty="0">
                <a:latin typeface="Trebuchet MS" panose="020B0603020202020204"/>
                <a:cs typeface="Trebuchet MS" panose="020B0603020202020204"/>
              </a:rPr>
              <a:t>NETCONF</a:t>
            </a:r>
            <a:r>
              <a:rPr sz="1800" dirty="0">
                <a:latin typeface="宋体" panose="02010600030101010101" pitchFamily="2" charset="-122"/>
                <a:cs typeface="宋体" panose="02010600030101010101" pitchFamily="2" charset="-122"/>
              </a:rPr>
              <a:t>等配置，并 通过管理</a:t>
            </a:r>
            <a:r>
              <a:rPr sz="1800" spc="10" dirty="0">
                <a:latin typeface="Trebuchet MS" panose="020B0603020202020204"/>
                <a:cs typeface="Trebuchet MS" panose="020B0603020202020204"/>
              </a:rPr>
              <a:t>IP</a:t>
            </a:r>
            <a:r>
              <a:rPr sz="1800" dirty="0">
                <a:latin typeface="宋体" panose="02010600030101010101" pitchFamily="2" charset="-122"/>
                <a:cs typeface="宋体" panose="02010600030101010101" pitchFamily="2" charset="-122"/>
              </a:rPr>
              <a:t>纳管设备。</a:t>
            </a:r>
            <a:endParaRPr sz="1800">
              <a:latin typeface="宋体" panose="02010600030101010101" pitchFamily="2" charset="-122"/>
              <a:cs typeface="宋体" panose="02010600030101010101" pitchFamily="2" charset="-122"/>
            </a:endParaRPr>
          </a:p>
          <a:p>
            <a:pPr marL="12700" marR="394970">
              <a:lnSpc>
                <a:spcPct val="140000"/>
              </a:lnSpc>
              <a:spcBef>
                <a:spcPts val="695"/>
              </a:spcBef>
              <a:buFont typeface="Trebuchet MS" panose="020B0603020202020204"/>
              <a:buAutoNum type="arabicPeriod" startAt="2"/>
              <a:tabLst>
                <a:tab pos="266065" algn="l"/>
              </a:tabLst>
            </a:pPr>
            <a:r>
              <a:rPr sz="1800" dirty="0">
                <a:latin typeface="宋体" panose="02010600030101010101" pitchFamily="2" charset="-122"/>
                <a:cs typeface="宋体" panose="02010600030101010101" pitchFamily="2" charset="-122"/>
              </a:rPr>
              <a:t>控制器全局下发互联配置</a:t>
            </a:r>
            <a:r>
              <a:rPr sz="1800" spc="-25" dirty="0">
                <a:latin typeface="宋体" panose="02010600030101010101" pitchFamily="2" charset="-122"/>
                <a:cs typeface="宋体" panose="02010600030101010101" pitchFamily="2" charset="-122"/>
              </a:rPr>
              <a:t>及</a:t>
            </a:r>
            <a:r>
              <a:rPr sz="1800" spc="75" dirty="0">
                <a:latin typeface="Trebuchet MS" panose="020B0603020202020204"/>
                <a:cs typeface="Trebuchet MS" panose="020B0603020202020204"/>
              </a:rPr>
              <a:t>OSPF</a:t>
            </a:r>
            <a:r>
              <a:rPr sz="1800" dirty="0">
                <a:latin typeface="宋体" panose="02010600030101010101" pitchFamily="2" charset="-122"/>
                <a:cs typeface="宋体" panose="02010600030101010101" pitchFamily="2" charset="-122"/>
              </a:rPr>
              <a:t>、</a:t>
            </a:r>
            <a:r>
              <a:rPr sz="1800" spc="40" dirty="0">
                <a:latin typeface="Trebuchet MS" panose="020B0603020202020204"/>
                <a:cs typeface="Trebuchet MS" panose="020B0603020202020204"/>
              </a:rPr>
              <a:t>BGP</a:t>
            </a:r>
            <a:r>
              <a:rPr sz="1800" dirty="0">
                <a:latin typeface="宋体" panose="02010600030101010101" pitchFamily="2" charset="-122"/>
                <a:cs typeface="宋体" panose="02010600030101010101" pitchFamily="2" charset="-122"/>
              </a:rPr>
              <a:t>等配 置。</a:t>
            </a:r>
            <a:endParaRPr sz="1800">
              <a:latin typeface="宋体" panose="02010600030101010101" pitchFamily="2" charset="-122"/>
              <a:cs typeface="宋体" panose="02010600030101010101" pitchFamily="2" charset="-122"/>
            </a:endParaRPr>
          </a:p>
          <a:p>
            <a:pPr marL="265430" indent="-253365">
              <a:lnSpc>
                <a:spcPct val="100000"/>
              </a:lnSpc>
              <a:spcBef>
                <a:spcPts val="1570"/>
              </a:spcBef>
              <a:buFont typeface="Trebuchet MS" panose="020B0603020202020204"/>
              <a:buAutoNum type="arabicPeriod" startAt="2"/>
              <a:tabLst>
                <a:tab pos="266065" algn="l"/>
              </a:tabLst>
            </a:pPr>
            <a:r>
              <a:rPr sz="1800" dirty="0">
                <a:latin typeface="宋体" panose="02010600030101010101" pitchFamily="2" charset="-122"/>
                <a:cs typeface="宋体" panose="02010600030101010101" pitchFamily="2" charset="-122"/>
              </a:rPr>
              <a:t>设备上线成功，管理</a:t>
            </a:r>
            <a:r>
              <a:rPr sz="1800" spc="-20" dirty="0">
                <a:latin typeface="宋体" panose="02010600030101010101" pitchFamily="2" charset="-122"/>
                <a:cs typeface="宋体" panose="02010600030101010101" pitchFamily="2" charset="-122"/>
              </a:rPr>
              <a:t>员</a:t>
            </a:r>
            <a:r>
              <a:rPr sz="1800" spc="85" dirty="0">
                <a:latin typeface="Trebuchet MS" panose="020B0603020202020204"/>
                <a:cs typeface="Trebuchet MS" panose="020B0603020202020204"/>
              </a:rPr>
              <a:t>NCE</a:t>
            </a:r>
            <a:r>
              <a:rPr sz="1800" dirty="0">
                <a:latin typeface="宋体" panose="02010600030101010101" pitchFamily="2" charset="-122"/>
                <a:cs typeface="宋体" panose="02010600030101010101" pitchFamily="2" charset="-122"/>
              </a:rPr>
              <a:t>查看全网信息。</a:t>
            </a:r>
            <a:endParaRPr sz="1800">
              <a:latin typeface="宋体" panose="02010600030101010101" pitchFamily="2" charset="-122"/>
              <a:cs typeface="宋体" panose="02010600030101010101" pitchFamily="2" charset="-122"/>
            </a:endParaRPr>
          </a:p>
          <a:p>
            <a:pPr marL="1598930">
              <a:lnSpc>
                <a:spcPct val="100000"/>
              </a:lnSpc>
              <a:spcBef>
                <a:spcPts val="1570"/>
              </a:spcBef>
            </a:pPr>
            <a:r>
              <a:rPr sz="1600" spc="-5" dirty="0">
                <a:latin typeface="宋体" panose="02010600030101010101" pitchFamily="2" charset="-122"/>
                <a:cs typeface="宋体" panose="02010600030101010101" pitchFamily="2" charset="-122"/>
              </a:rPr>
              <a:t>注</a:t>
            </a:r>
            <a:r>
              <a:rPr sz="1600" spc="5" dirty="0">
                <a:latin typeface="宋体" panose="02010600030101010101" pitchFamily="2" charset="-122"/>
                <a:cs typeface="宋体" panose="02010600030101010101" pitchFamily="2" charset="-122"/>
              </a:rPr>
              <a:t>：</a:t>
            </a:r>
            <a:r>
              <a:rPr sz="1600" spc="5" dirty="0">
                <a:latin typeface="Trebuchet MS" panose="020B0603020202020204"/>
                <a:cs typeface="Trebuchet MS" panose="020B0603020202020204"/>
              </a:rPr>
              <a:t>Spine-Leaf</a:t>
            </a:r>
            <a:r>
              <a:rPr sz="1600" spc="-5" dirty="0">
                <a:latin typeface="宋体" panose="02010600030101010101" pitchFamily="2" charset="-122"/>
                <a:cs typeface="宋体" panose="02010600030101010101" pitchFamily="2" charset="-122"/>
              </a:rPr>
              <a:t>是数据中心网络架构</a:t>
            </a:r>
            <a:endParaRPr sz="1600">
              <a:latin typeface="宋体" panose="02010600030101010101" pitchFamily="2" charset="-122"/>
              <a:cs typeface="宋体" panose="02010600030101010101" pitchFamily="2" charset="-122"/>
            </a:endParaRPr>
          </a:p>
        </p:txBody>
      </p:sp>
      <p:sp>
        <p:nvSpPr>
          <p:cNvPr id="8" name="object 8"/>
          <p:cNvSpPr/>
          <p:nvPr/>
        </p:nvSpPr>
        <p:spPr>
          <a:xfrm>
            <a:off x="3181350" y="1936242"/>
            <a:ext cx="76200" cy="404495"/>
          </a:xfrm>
          <a:custGeom>
            <a:avLst/>
            <a:gdLst/>
            <a:ahLst/>
            <a:cxnLst/>
            <a:rect l="l" t="t" r="r" b="b"/>
            <a:pathLst>
              <a:path w="76200" h="404494">
                <a:moveTo>
                  <a:pt x="28193" y="327787"/>
                </a:moveTo>
                <a:lnTo>
                  <a:pt x="0" y="327787"/>
                </a:lnTo>
                <a:lnTo>
                  <a:pt x="38100" y="403987"/>
                </a:lnTo>
                <a:lnTo>
                  <a:pt x="69850" y="340487"/>
                </a:lnTo>
                <a:lnTo>
                  <a:pt x="28193" y="340487"/>
                </a:lnTo>
                <a:lnTo>
                  <a:pt x="28193" y="327787"/>
                </a:lnTo>
                <a:close/>
              </a:path>
              <a:path w="76200" h="404494">
                <a:moveTo>
                  <a:pt x="48006" y="0"/>
                </a:moveTo>
                <a:lnTo>
                  <a:pt x="28193" y="0"/>
                </a:lnTo>
                <a:lnTo>
                  <a:pt x="28193" y="340487"/>
                </a:lnTo>
                <a:lnTo>
                  <a:pt x="48006" y="340487"/>
                </a:lnTo>
                <a:lnTo>
                  <a:pt x="48006" y="0"/>
                </a:lnTo>
                <a:close/>
              </a:path>
              <a:path w="76200" h="404494">
                <a:moveTo>
                  <a:pt x="76200" y="327787"/>
                </a:moveTo>
                <a:lnTo>
                  <a:pt x="48006" y="327787"/>
                </a:lnTo>
                <a:lnTo>
                  <a:pt x="48006" y="340487"/>
                </a:lnTo>
                <a:lnTo>
                  <a:pt x="69850" y="340487"/>
                </a:lnTo>
                <a:lnTo>
                  <a:pt x="76200" y="327787"/>
                </a:lnTo>
                <a:close/>
              </a:path>
            </a:pathLst>
          </a:custGeom>
          <a:solidFill>
            <a:srgbClr val="0E4B82"/>
          </a:solidFill>
        </p:spPr>
        <p:txBody>
          <a:bodyPr wrap="square" lIns="0" tIns="0" rIns="0" bIns="0" rtlCol="0"/>
          <a:lstStyle/>
          <a:p/>
        </p:txBody>
      </p:sp>
      <p:sp>
        <p:nvSpPr>
          <p:cNvPr id="9" name="object 9"/>
          <p:cNvSpPr/>
          <p:nvPr/>
        </p:nvSpPr>
        <p:spPr>
          <a:xfrm>
            <a:off x="840486" y="2440685"/>
            <a:ext cx="4841875" cy="628015"/>
          </a:xfrm>
          <a:custGeom>
            <a:avLst/>
            <a:gdLst/>
            <a:ahLst/>
            <a:cxnLst/>
            <a:rect l="l" t="t" r="r" b="b"/>
            <a:pathLst>
              <a:path w="4841875" h="628014">
                <a:moveTo>
                  <a:pt x="0" y="627888"/>
                </a:moveTo>
                <a:lnTo>
                  <a:pt x="4841748" y="627888"/>
                </a:lnTo>
                <a:lnTo>
                  <a:pt x="4841748" y="0"/>
                </a:lnTo>
                <a:lnTo>
                  <a:pt x="0" y="0"/>
                </a:lnTo>
                <a:lnTo>
                  <a:pt x="0" y="627888"/>
                </a:lnTo>
                <a:close/>
              </a:path>
            </a:pathLst>
          </a:custGeom>
          <a:ln w="19812">
            <a:solidFill>
              <a:srgbClr val="0E4B82"/>
            </a:solidFill>
            <a:prstDash val="sysDash"/>
          </a:ln>
        </p:spPr>
        <p:txBody>
          <a:bodyPr wrap="square" lIns="0" tIns="0" rIns="0" bIns="0" rtlCol="0"/>
          <a:lstStyle/>
          <a:p/>
        </p:txBody>
      </p:sp>
      <p:sp>
        <p:nvSpPr>
          <p:cNvPr id="10" name="object 10"/>
          <p:cNvSpPr/>
          <p:nvPr/>
        </p:nvSpPr>
        <p:spPr>
          <a:xfrm>
            <a:off x="2788920" y="2764535"/>
            <a:ext cx="397510" cy="1176020"/>
          </a:xfrm>
          <a:custGeom>
            <a:avLst/>
            <a:gdLst/>
            <a:ahLst/>
            <a:cxnLst/>
            <a:rect l="l" t="t" r="r" b="b"/>
            <a:pathLst>
              <a:path w="397510" h="1176020">
                <a:moveTo>
                  <a:pt x="397510" y="0"/>
                </a:moveTo>
                <a:lnTo>
                  <a:pt x="0" y="1175765"/>
                </a:lnTo>
              </a:path>
            </a:pathLst>
          </a:custGeom>
          <a:ln w="9144">
            <a:solidFill>
              <a:srgbClr val="FFFFFF"/>
            </a:solidFill>
          </a:ln>
        </p:spPr>
        <p:txBody>
          <a:bodyPr wrap="square" lIns="0" tIns="0" rIns="0" bIns="0" rtlCol="0"/>
          <a:lstStyle/>
          <a:p/>
        </p:txBody>
      </p:sp>
      <p:sp>
        <p:nvSpPr>
          <p:cNvPr id="11" name="object 11"/>
          <p:cNvSpPr/>
          <p:nvPr/>
        </p:nvSpPr>
        <p:spPr>
          <a:xfrm>
            <a:off x="3189732" y="2779776"/>
            <a:ext cx="590550" cy="1189990"/>
          </a:xfrm>
          <a:custGeom>
            <a:avLst/>
            <a:gdLst/>
            <a:ahLst/>
            <a:cxnLst/>
            <a:rect l="l" t="t" r="r" b="b"/>
            <a:pathLst>
              <a:path w="590550" h="1189989">
                <a:moveTo>
                  <a:pt x="0" y="0"/>
                </a:moveTo>
                <a:lnTo>
                  <a:pt x="590042" y="1189482"/>
                </a:lnTo>
              </a:path>
            </a:pathLst>
          </a:custGeom>
          <a:ln w="9144">
            <a:solidFill>
              <a:srgbClr val="FFFFFF"/>
            </a:solidFill>
          </a:ln>
        </p:spPr>
        <p:txBody>
          <a:bodyPr wrap="square" lIns="0" tIns="0" rIns="0" bIns="0" rtlCol="0"/>
          <a:lstStyle/>
          <a:p/>
        </p:txBody>
      </p:sp>
      <p:sp>
        <p:nvSpPr>
          <p:cNvPr id="12" name="object 12"/>
          <p:cNvSpPr/>
          <p:nvPr/>
        </p:nvSpPr>
        <p:spPr>
          <a:xfrm>
            <a:off x="1120180" y="4199104"/>
            <a:ext cx="4238625" cy="1456055"/>
          </a:xfrm>
          <a:custGeom>
            <a:avLst/>
            <a:gdLst/>
            <a:ahLst/>
            <a:cxnLst/>
            <a:rect l="l" t="t" r="r" b="b"/>
            <a:pathLst>
              <a:path w="4238625" h="1456054">
                <a:moveTo>
                  <a:pt x="2717933" y="1317775"/>
                </a:moveTo>
                <a:lnTo>
                  <a:pt x="1618066" y="1317775"/>
                </a:lnTo>
                <a:lnTo>
                  <a:pt x="1651921" y="1339412"/>
                </a:lnTo>
                <a:lnTo>
                  <a:pt x="1689406" y="1359495"/>
                </a:lnTo>
                <a:lnTo>
                  <a:pt x="1730270" y="1377935"/>
                </a:lnTo>
                <a:lnTo>
                  <a:pt x="1774260" y="1394642"/>
                </a:lnTo>
                <a:lnTo>
                  <a:pt x="1821126" y="1409528"/>
                </a:lnTo>
                <a:lnTo>
                  <a:pt x="1870615" y="1422503"/>
                </a:lnTo>
                <a:lnTo>
                  <a:pt x="1922477" y="1433477"/>
                </a:lnTo>
                <a:lnTo>
                  <a:pt x="1976460" y="1442362"/>
                </a:lnTo>
                <a:lnTo>
                  <a:pt x="2034887" y="1449336"/>
                </a:lnTo>
                <a:lnTo>
                  <a:pt x="2093387" y="1453745"/>
                </a:lnTo>
                <a:lnTo>
                  <a:pt x="2151668" y="1455664"/>
                </a:lnTo>
                <a:lnTo>
                  <a:pt x="2209440" y="1455163"/>
                </a:lnTo>
                <a:lnTo>
                  <a:pt x="2266412" y="1452318"/>
                </a:lnTo>
                <a:lnTo>
                  <a:pt x="2322290" y="1447201"/>
                </a:lnTo>
                <a:lnTo>
                  <a:pt x="2376786" y="1439886"/>
                </a:lnTo>
                <a:lnTo>
                  <a:pt x="2429606" y="1430445"/>
                </a:lnTo>
                <a:lnTo>
                  <a:pt x="2480460" y="1418951"/>
                </a:lnTo>
                <a:lnTo>
                  <a:pt x="2529056" y="1405479"/>
                </a:lnTo>
                <a:lnTo>
                  <a:pt x="2575102" y="1390100"/>
                </a:lnTo>
                <a:lnTo>
                  <a:pt x="2618309" y="1372889"/>
                </a:lnTo>
                <a:lnTo>
                  <a:pt x="2658383" y="1353917"/>
                </a:lnTo>
                <a:lnTo>
                  <a:pt x="2695034" y="1333259"/>
                </a:lnTo>
                <a:lnTo>
                  <a:pt x="2717933" y="1317775"/>
                </a:lnTo>
                <a:close/>
              </a:path>
              <a:path w="4238625" h="1456054">
                <a:moveTo>
                  <a:pt x="3518840" y="1189886"/>
                </a:moveTo>
                <a:lnTo>
                  <a:pt x="571840" y="1189886"/>
                </a:lnTo>
                <a:lnTo>
                  <a:pt x="579841" y="1196363"/>
                </a:lnTo>
                <a:lnTo>
                  <a:pt x="644501" y="1239368"/>
                </a:lnTo>
                <a:lnTo>
                  <a:pt x="680967" y="1258696"/>
                </a:lnTo>
                <a:lnTo>
                  <a:pt x="719923" y="1276542"/>
                </a:lnTo>
                <a:lnTo>
                  <a:pt x="761168" y="1292883"/>
                </a:lnTo>
                <a:lnTo>
                  <a:pt x="804502" y="1307696"/>
                </a:lnTo>
                <a:lnTo>
                  <a:pt x="849723" y="1320958"/>
                </a:lnTo>
                <a:lnTo>
                  <a:pt x="896632" y="1332644"/>
                </a:lnTo>
                <a:lnTo>
                  <a:pt x="945026" y="1342732"/>
                </a:lnTo>
                <a:lnTo>
                  <a:pt x="994706" y="1351199"/>
                </a:lnTo>
                <a:lnTo>
                  <a:pt x="1045471" y="1358020"/>
                </a:lnTo>
                <a:lnTo>
                  <a:pt x="1097119" y="1363173"/>
                </a:lnTo>
                <a:lnTo>
                  <a:pt x="1149451" y="1366633"/>
                </a:lnTo>
                <a:lnTo>
                  <a:pt x="1202266" y="1368378"/>
                </a:lnTo>
                <a:lnTo>
                  <a:pt x="1255362" y="1368385"/>
                </a:lnTo>
                <a:lnTo>
                  <a:pt x="1308540" y="1366629"/>
                </a:lnTo>
                <a:lnTo>
                  <a:pt x="1361598" y="1363087"/>
                </a:lnTo>
                <a:lnTo>
                  <a:pt x="1414335" y="1357737"/>
                </a:lnTo>
                <a:lnTo>
                  <a:pt x="1466551" y="1350553"/>
                </a:lnTo>
                <a:lnTo>
                  <a:pt x="1518046" y="1341514"/>
                </a:lnTo>
                <a:lnTo>
                  <a:pt x="1568618" y="1330596"/>
                </a:lnTo>
                <a:lnTo>
                  <a:pt x="1618066" y="1317775"/>
                </a:lnTo>
                <a:lnTo>
                  <a:pt x="2717933" y="1317775"/>
                </a:lnTo>
                <a:lnTo>
                  <a:pt x="2727971" y="1310988"/>
                </a:lnTo>
                <a:lnTo>
                  <a:pt x="2756901" y="1287177"/>
                </a:lnTo>
                <a:lnTo>
                  <a:pt x="2781535" y="1261898"/>
                </a:lnTo>
                <a:lnTo>
                  <a:pt x="2801579" y="1235225"/>
                </a:lnTo>
                <a:lnTo>
                  <a:pt x="3400811" y="1235225"/>
                </a:lnTo>
                <a:lnTo>
                  <a:pt x="3432911" y="1225541"/>
                </a:lnTo>
                <a:lnTo>
                  <a:pt x="3478233" y="1208566"/>
                </a:lnTo>
                <a:lnTo>
                  <a:pt x="3518840" y="1189886"/>
                </a:lnTo>
                <a:close/>
              </a:path>
              <a:path w="4238625" h="1456054">
                <a:moveTo>
                  <a:pt x="3400811" y="1235225"/>
                </a:moveTo>
                <a:lnTo>
                  <a:pt x="2801579" y="1235225"/>
                </a:lnTo>
                <a:lnTo>
                  <a:pt x="2846992" y="1247167"/>
                </a:lnTo>
                <a:lnTo>
                  <a:pt x="2894374" y="1257060"/>
                </a:lnTo>
                <a:lnTo>
                  <a:pt x="2943406" y="1264864"/>
                </a:lnTo>
                <a:lnTo>
                  <a:pt x="2993772" y="1270541"/>
                </a:lnTo>
                <a:lnTo>
                  <a:pt x="3045154" y="1274051"/>
                </a:lnTo>
                <a:lnTo>
                  <a:pt x="3097235" y="1275357"/>
                </a:lnTo>
                <a:lnTo>
                  <a:pt x="3159026" y="1274051"/>
                </a:lnTo>
                <a:lnTo>
                  <a:pt x="3218944" y="1269733"/>
                </a:lnTo>
                <a:lnTo>
                  <a:pt x="3276640" y="1262562"/>
                </a:lnTo>
                <a:lnTo>
                  <a:pt x="3331766" y="1252699"/>
                </a:lnTo>
                <a:lnTo>
                  <a:pt x="3383973" y="1240305"/>
                </a:lnTo>
                <a:lnTo>
                  <a:pt x="3400811" y="1235225"/>
                </a:lnTo>
                <a:close/>
              </a:path>
              <a:path w="4238625" h="1456054">
                <a:moveTo>
                  <a:pt x="1061939" y="127877"/>
                </a:moveTo>
                <a:lnTo>
                  <a:pt x="1006903" y="128146"/>
                </a:lnTo>
                <a:lnTo>
                  <a:pt x="951824" y="130579"/>
                </a:lnTo>
                <a:lnTo>
                  <a:pt x="885231" y="136420"/>
                </a:lnTo>
                <a:lnTo>
                  <a:pt x="821467" y="145204"/>
                </a:lnTo>
                <a:lnTo>
                  <a:pt x="760817" y="156758"/>
                </a:lnTo>
                <a:lnTo>
                  <a:pt x="703565" y="170904"/>
                </a:lnTo>
                <a:lnTo>
                  <a:pt x="649996" y="187468"/>
                </a:lnTo>
                <a:lnTo>
                  <a:pt x="600394" y="206274"/>
                </a:lnTo>
                <a:lnTo>
                  <a:pt x="555044" y="227147"/>
                </a:lnTo>
                <a:lnTo>
                  <a:pt x="514230" y="249912"/>
                </a:lnTo>
                <a:lnTo>
                  <a:pt x="478236" y="274392"/>
                </a:lnTo>
                <a:lnTo>
                  <a:pt x="447348" y="300413"/>
                </a:lnTo>
                <a:lnTo>
                  <a:pt x="402023" y="356375"/>
                </a:lnTo>
                <a:lnTo>
                  <a:pt x="380532" y="416395"/>
                </a:lnTo>
                <a:lnTo>
                  <a:pt x="379435" y="447487"/>
                </a:lnTo>
                <a:lnTo>
                  <a:pt x="385150" y="479067"/>
                </a:lnTo>
                <a:lnTo>
                  <a:pt x="381594" y="483639"/>
                </a:lnTo>
                <a:lnTo>
                  <a:pt x="324793" y="488217"/>
                </a:lnTo>
                <a:lnTo>
                  <a:pt x="270427" y="496267"/>
                </a:lnTo>
                <a:lnTo>
                  <a:pt x="219147" y="507592"/>
                </a:lnTo>
                <a:lnTo>
                  <a:pt x="171603" y="521994"/>
                </a:lnTo>
                <a:lnTo>
                  <a:pt x="128442" y="539275"/>
                </a:lnTo>
                <a:lnTo>
                  <a:pt x="90315" y="559237"/>
                </a:lnTo>
                <a:lnTo>
                  <a:pt x="57871" y="581683"/>
                </a:lnTo>
                <a:lnTo>
                  <a:pt x="27779" y="611021"/>
                </a:lnTo>
                <a:lnTo>
                  <a:pt x="0" y="672354"/>
                </a:lnTo>
                <a:lnTo>
                  <a:pt x="1686" y="703219"/>
                </a:lnTo>
                <a:lnTo>
                  <a:pt x="34647" y="762524"/>
                </a:lnTo>
                <a:lnTo>
                  <a:pt x="65294" y="789835"/>
                </a:lnTo>
                <a:lnTo>
                  <a:pt x="104968" y="814831"/>
                </a:lnTo>
                <a:lnTo>
                  <a:pt x="153356" y="836948"/>
                </a:lnTo>
                <a:lnTo>
                  <a:pt x="210144" y="855622"/>
                </a:lnTo>
                <a:lnTo>
                  <a:pt x="154249" y="890458"/>
                </a:lnTo>
                <a:lnTo>
                  <a:pt x="116196" y="929616"/>
                </a:lnTo>
                <a:lnTo>
                  <a:pt x="97012" y="971655"/>
                </a:lnTo>
                <a:lnTo>
                  <a:pt x="97724" y="1015134"/>
                </a:lnTo>
                <a:lnTo>
                  <a:pt x="130076" y="1071332"/>
                </a:lnTo>
                <a:lnTo>
                  <a:pt x="193209" y="1119196"/>
                </a:lnTo>
                <a:lnTo>
                  <a:pt x="234485" y="1139328"/>
                </a:lnTo>
                <a:lnTo>
                  <a:pt x="281255" y="1156566"/>
                </a:lnTo>
                <a:lnTo>
                  <a:pt x="332786" y="1170639"/>
                </a:lnTo>
                <a:lnTo>
                  <a:pt x="388343" y="1181278"/>
                </a:lnTo>
                <a:lnTo>
                  <a:pt x="447194" y="1188213"/>
                </a:lnTo>
                <a:lnTo>
                  <a:pt x="508604" y="1191172"/>
                </a:lnTo>
                <a:lnTo>
                  <a:pt x="571840" y="1189886"/>
                </a:lnTo>
                <a:lnTo>
                  <a:pt x="3518840" y="1189886"/>
                </a:lnTo>
                <a:lnTo>
                  <a:pt x="3556630" y="1168629"/>
                </a:lnTo>
                <a:lnTo>
                  <a:pt x="3589007" y="1145987"/>
                </a:lnTo>
                <a:lnTo>
                  <a:pt x="3638377" y="1096159"/>
                </a:lnTo>
                <a:lnTo>
                  <a:pt x="3664907" y="1041344"/>
                </a:lnTo>
                <a:lnTo>
                  <a:pt x="3668735" y="1012467"/>
                </a:lnTo>
                <a:lnTo>
                  <a:pt x="3724641" y="1007598"/>
                </a:lnTo>
                <a:lnTo>
                  <a:pt x="3779263" y="1000525"/>
                </a:lnTo>
                <a:lnTo>
                  <a:pt x="3832311" y="991306"/>
                </a:lnTo>
                <a:lnTo>
                  <a:pt x="3883497" y="980002"/>
                </a:lnTo>
                <a:lnTo>
                  <a:pt x="3932531" y="966674"/>
                </a:lnTo>
                <a:lnTo>
                  <a:pt x="3979123" y="951380"/>
                </a:lnTo>
                <a:lnTo>
                  <a:pt x="4034129" y="929313"/>
                </a:lnTo>
                <a:lnTo>
                  <a:pt x="4082764" y="905097"/>
                </a:lnTo>
                <a:lnTo>
                  <a:pt x="4124954" y="878998"/>
                </a:lnTo>
                <a:lnTo>
                  <a:pt x="4160623" y="851283"/>
                </a:lnTo>
                <a:lnTo>
                  <a:pt x="4189698" y="822217"/>
                </a:lnTo>
                <a:lnTo>
                  <a:pt x="4227765" y="761095"/>
                </a:lnTo>
                <a:lnTo>
                  <a:pt x="4238557" y="697762"/>
                </a:lnTo>
                <a:lnTo>
                  <a:pt x="4233537" y="665931"/>
                </a:lnTo>
                <a:lnTo>
                  <a:pt x="4202294" y="603270"/>
                </a:lnTo>
                <a:lnTo>
                  <a:pt x="4175920" y="572972"/>
                </a:lnTo>
                <a:lnTo>
                  <a:pt x="4142280" y="543717"/>
                </a:lnTo>
                <a:lnTo>
                  <a:pt x="4101297" y="515770"/>
                </a:lnTo>
                <a:lnTo>
                  <a:pt x="4108153" y="507892"/>
                </a:lnTo>
                <a:lnTo>
                  <a:pt x="4138466" y="453484"/>
                </a:lnTo>
                <a:lnTo>
                  <a:pt x="4143581" y="423462"/>
                </a:lnTo>
                <a:lnTo>
                  <a:pt x="4140860" y="393855"/>
                </a:lnTo>
                <a:lnTo>
                  <a:pt x="4113288" y="337020"/>
                </a:lnTo>
                <a:lnTo>
                  <a:pt x="4058496" y="285235"/>
                </a:lnTo>
                <a:lnTo>
                  <a:pt x="4021751" y="261943"/>
                </a:lnTo>
                <a:lnTo>
                  <a:pt x="3979231" y="240761"/>
                </a:lnTo>
                <a:lnTo>
                  <a:pt x="3931279" y="221971"/>
                </a:lnTo>
                <a:lnTo>
                  <a:pt x="3878240" y="205855"/>
                </a:lnTo>
                <a:lnTo>
                  <a:pt x="3820456" y="192696"/>
                </a:lnTo>
                <a:lnTo>
                  <a:pt x="3758270" y="182776"/>
                </a:lnTo>
                <a:lnTo>
                  <a:pt x="3750964" y="170203"/>
                </a:lnTo>
                <a:lnTo>
                  <a:pt x="1375496" y="170203"/>
                </a:lnTo>
                <a:lnTo>
                  <a:pt x="1326626" y="158051"/>
                </a:lnTo>
                <a:lnTo>
                  <a:pt x="1276025" y="147903"/>
                </a:lnTo>
                <a:lnTo>
                  <a:pt x="1223975" y="139784"/>
                </a:lnTo>
                <a:lnTo>
                  <a:pt x="1170756" y="133723"/>
                </a:lnTo>
                <a:lnTo>
                  <a:pt x="1116650" y="129744"/>
                </a:lnTo>
                <a:lnTo>
                  <a:pt x="1061939" y="127877"/>
                </a:lnTo>
                <a:close/>
              </a:path>
              <a:path w="4238625" h="1456054">
                <a:moveTo>
                  <a:pt x="1815819" y="40381"/>
                </a:moveTo>
                <a:lnTo>
                  <a:pt x="1762351" y="42718"/>
                </a:lnTo>
                <a:lnTo>
                  <a:pt x="1709830" y="47586"/>
                </a:lnTo>
                <a:lnTo>
                  <a:pt x="1658686" y="54924"/>
                </a:lnTo>
                <a:lnTo>
                  <a:pt x="1609351" y="64669"/>
                </a:lnTo>
                <a:lnTo>
                  <a:pt x="1562257" y="76760"/>
                </a:lnTo>
                <a:lnTo>
                  <a:pt x="1517835" y="91132"/>
                </a:lnTo>
                <a:lnTo>
                  <a:pt x="1476516" y="107725"/>
                </a:lnTo>
                <a:lnTo>
                  <a:pt x="1438732" y="126476"/>
                </a:lnTo>
                <a:lnTo>
                  <a:pt x="1404915" y="147323"/>
                </a:lnTo>
                <a:lnTo>
                  <a:pt x="1375496" y="170203"/>
                </a:lnTo>
                <a:lnTo>
                  <a:pt x="3750964" y="170203"/>
                </a:lnTo>
                <a:lnTo>
                  <a:pt x="3736757" y="145758"/>
                </a:lnTo>
                <a:lnTo>
                  <a:pt x="3702184" y="111228"/>
                </a:lnTo>
                <a:lnTo>
                  <a:pt x="3701117" y="110513"/>
                </a:lnTo>
                <a:lnTo>
                  <a:pt x="2203790" y="110513"/>
                </a:lnTo>
                <a:lnTo>
                  <a:pt x="2175852" y="98593"/>
                </a:lnTo>
                <a:lnTo>
                  <a:pt x="2114975" y="77706"/>
                </a:lnTo>
                <a:lnTo>
                  <a:pt x="2030524" y="57600"/>
                </a:lnTo>
                <a:lnTo>
                  <a:pt x="1977586" y="49186"/>
                </a:lnTo>
                <a:lnTo>
                  <a:pt x="1923868" y="43553"/>
                </a:lnTo>
                <a:lnTo>
                  <a:pt x="1869802" y="40639"/>
                </a:lnTo>
                <a:lnTo>
                  <a:pt x="1815819" y="40381"/>
                </a:lnTo>
                <a:close/>
              </a:path>
              <a:path w="4238625" h="1456054">
                <a:moveTo>
                  <a:pt x="2613484" y="0"/>
                </a:moveTo>
                <a:lnTo>
                  <a:pt x="2558224" y="61"/>
                </a:lnTo>
                <a:lnTo>
                  <a:pt x="2503801" y="3428"/>
                </a:lnTo>
                <a:lnTo>
                  <a:pt x="2450900" y="9993"/>
                </a:lnTo>
                <a:lnTo>
                  <a:pt x="2400206" y="19648"/>
                </a:lnTo>
                <a:lnTo>
                  <a:pt x="2352404" y="32286"/>
                </a:lnTo>
                <a:lnTo>
                  <a:pt x="2308176" y="47799"/>
                </a:lnTo>
                <a:lnTo>
                  <a:pt x="2268208" y="66080"/>
                </a:lnTo>
                <a:lnTo>
                  <a:pt x="2233185" y="87020"/>
                </a:lnTo>
                <a:lnTo>
                  <a:pt x="2203790" y="110513"/>
                </a:lnTo>
                <a:lnTo>
                  <a:pt x="3701117" y="110513"/>
                </a:lnTo>
                <a:lnTo>
                  <a:pt x="3655489" y="79960"/>
                </a:lnTo>
                <a:lnTo>
                  <a:pt x="3652407" y="78509"/>
                </a:lnTo>
                <a:lnTo>
                  <a:pt x="2926674" y="78509"/>
                </a:lnTo>
                <a:lnTo>
                  <a:pt x="2894874" y="61122"/>
                </a:lnTo>
                <a:lnTo>
                  <a:pt x="2859158" y="45616"/>
                </a:lnTo>
                <a:lnTo>
                  <a:pt x="2819893" y="32111"/>
                </a:lnTo>
                <a:lnTo>
                  <a:pt x="2777449" y="20724"/>
                </a:lnTo>
                <a:lnTo>
                  <a:pt x="2723781" y="10224"/>
                </a:lnTo>
                <a:lnTo>
                  <a:pt x="2668898" y="3351"/>
                </a:lnTo>
                <a:lnTo>
                  <a:pt x="2613484" y="0"/>
                </a:lnTo>
                <a:close/>
              </a:path>
              <a:path w="4238625" h="1456054">
                <a:moveTo>
                  <a:pt x="3302898" y="80"/>
                </a:moveTo>
                <a:lnTo>
                  <a:pt x="3250715" y="754"/>
                </a:lnTo>
                <a:lnTo>
                  <a:pt x="3198998" y="4074"/>
                </a:lnTo>
                <a:lnTo>
                  <a:pt x="3148251" y="10023"/>
                </a:lnTo>
                <a:lnTo>
                  <a:pt x="3098977" y="18581"/>
                </a:lnTo>
                <a:lnTo>
                  <a:pt x="3051679" y="29728"/>
                </a:lnTo>
                <a:lnTo>
                  <a:pt x="3006861" y="43444"/>
                </a:lnTo>
                <a:lnTo>
                  <a:pt x="2965025" y="59711"/>
                </a:lnTo>
                <a:lnTo>
                  <a:pt x="2926674" y="78509"/>
                </a:lnTo>
                <a:lnTo>
                  <a:pt x="3652407" y="78509"/>
                </a:lnTo>
                <a:lnTo>
                  <a:pt x="3597615" y="52728"/>
                </a:lnTo>
                <a:lnTo>
                  <a:pt x="3553200" y="37108"/>
                </a:lnTo>
                <a:lnTo>
                  <a:pt x="3506232" y="24252"/>
                </a:lnTo>
                <a:lnTo>
                  <a:pt x="3457214" y="14140"/>
                </a:lnTo>
                <a:lnTo>
                  <a:pt x="3406651" y="6754"/>
                </a:lnTo>
                <a:lnTo>
                  <a:pt x="3355044" y="2074"/>
                </a:lnTo>
                <a:lnTo>
                  <a:pt x="3302898" y="80"/>
                </a:lnTo>
                <a:close/>
              </a:path>
            </a:pathLst>
          </a:custGeom>
          <a:solidFill>
            <a:srgbClr val="F1F1F1"/>
          </a:solidFill>
        </p:spPr>
        <p:txBody>
          <a:bodyPr wrap="square" lIns="0" tIns="0" rIns="0" bIns="0" rtlCol="0"/>
          <a:lstStyle/>
          <a:p/>
        </p:txBody>
      </p:sp>
      <p:sp>
        <p:nvSpPr>
          <p:cNvPr id="13" name="object 13"/>
          <p:cNvSpPr/>
          <p:nvPr/>
        </p:nvSpPr>
        <p:spPr>
          <a:xfrm>
            <a:off x="2252726" y="5262626"/>
            <a:ext cx="450850" cy="352755"/>
          </a:xfrm>
          <a:prstGeom prst="rect">
            <a:avLst/>
          </a:prstGeom>
          <a:blipFill>
            <a:blip r:embed="rId1" cstate="print"/>
            <a:stretch>
              <a:fillRect/>
            </a:stretch>
          </a:blipFill>
        </p:spPr>
        <p:txBody>
          <a:bodyPr wrap="square" lIns="0" tIns="0" rIns="0" bIns="0" rtlCol="0"/>
          <a:lstStyle/>
          <a:p/>
        </p:txBody>
      </p:sp>
      <p:sp>
        <p:nvSpPr>
          <p:cNvPr id="14" name="object 14"/>
          <p:cNvSpPr/>
          <p:nvPr/>
        </p:nvSpPr>
        <p:spPr>
          <a:xfrm>
            <a:off x="1830323" y="3994403"/>
            <a:ext cx="2842260" cy="1638300"/>
          </a:xfrm>
          <a:prstGeom prst="rect">
            <a:avLst/>
          </a:prstGeom>
          <a:blipFill>
            <a:blip r:embed="rId2" cstate="print"/>
            <a:stretch>
              <a:fillRect/>
            </a:stretch>
          </a:blipFill>
        </p:spPr>
        <p:txBody>
          <a:bodyPr wrap="square" lIns="0" tIns="0" rIns="0" bIns="0" rtlCol="0"/>
          <a:lstStyle/>
          <a:p/>
        </p:txBody>
      </p:sp>
      <p:sp>
        <p:nvSpPr>
          <p:cNvPr id="15" name="object 15"/>
          <p:cNvSpPr/>
          <p:nvPr/>
        </p:nvSpPr>
        <p:spPr>
          <a:xfrm>
            <a:off x="3161538" y="3160014"/>
            <a:ext cx="76200" cy="712470"/>
          </a:xfrm>
          <a:custGeom>
            <a:avLst/>
            <a:gdLst/>
            <a:ahLst/>
            <a:cxnLst/>
            <a:rect l="l" t="t" r="r" b="b"/>
            <a:pathLst>
              <a:path w="76200" h="712470">
                <a:moveTo>
                  <a:pt x="28193" y="635888"/>
                </a:moveTo>
                <a:lnTo>
                  <a:pt x="0" y="635888"/>
                </a:lnTo>
                <a:lnTo>
                  <a:pt x="38100" y="712088"/>
                </a:lnTo>
                <a:lnTo>
                  <a:pt x="69850" y="648588"/>
                </a:lnTo>
                <a:lnTo>
                  <a:pt x="28193" y="648588"/>
                </a:lnTo>
                <a:lnTo>
                  <a:pt x="28193" y="635888"/>
                </a:lnTo>
                <a:close/>
              </a:path>
              <a:path w="76200" h="712470">
                <a:moveTo>
                  <a:pt x="48006" y="0"/>
                </a:moveTo>
                <a:lnTo>
                  <a:pt x="28193" y="0"/>
                </a:lnTo>
                <a:lnTo>
                  <a:pt x="28193" y="648588"/>
                </a:lnTo>
                <a:lnTo>
                  <a:pt x="48006" y="648588"/>
                </a:lnTo>
                <a:lnTo>
                  <a:pt x="48006" y="0"/>
                </a:lnTo>
                <a:close/>
              </a:path>
              <a:path w="76200" h="712470">
                <a:moveTo>
                  <a:pt x="76200" y="635888"/>
                </a:moveTo>
                <a:lnTo>
                  <a:pt x="48006" y="635888"/>
                </a:lnTo>
                <a:lnTo>
                  <a:pt x="48006" y="648588"/>
                </a:lnTo>
                <a:lnTo>
                  <a:pt x="69850" y="648588"/>
                </a:lnTo>
                <a:lnTo>
                  <a:pt x="76200" y="635888"/>
                </a:lnTo>
                <a:close/>
              </a:path>
            </a:pathLst>
          </a:custGeom>
          <a:solidFill>
            <a:srgbClr val="0E4B82"/>
          </a:solidFill>
        </p:spPr>
        <p:txBody>
          <a:bodyPr wrap="square" lIns="0" tIns="0" rIns="0" bIns="0" rtlCol="0"/>
          <a:lstStyle/>
          <a:p/>
        </p:txBody>
      </p:sp>
      <p:sp>
        <p:nvSpPr>
          <p:cNvPr id="16" name="object 16"/>
          <p:cNvSpPr/>
          <p:nvPr/>
        </p:nvSpPr>
        <p:spPr>
          <a:xfrm>
            <a:off x="2475738" y="3160014"/>
            <a:ext cx="76200" cy="712470"/>
          </a:xfrm>
          <a:custGeom>
            <a:avLst/>
            <a:gdLst/>
            <a:ahLst/>
            <a:cxnLst/>
            <a:rect l="l" t="t" r="r" b="b"/>
            <a:pathLst>
              <a:path w="76200" h="712470">
                <a:moveTo>
                  <a:pt x="48006" y="63500"/>
                </a:moveTo>
                <a:lnTo>
                  <a:pt x="28193" y="63500"/>
                </a:lnTo>
                <a:lnTo>
                  <a:pt x="28193" y="712088"/>
                </a:lnTo>
                <a:lnTo>
                  <a:pt x="48006" y="712088"/>
                </a:lnTo>
                <a:lnTo>
                  <a:pt x="48006" y="63500"/>
                </a:lnTo>
                <a:close/>
              </a:path>
              <a:path w="76200" h="712470">
                <a:moveTo>
                  <a:pt x="38100" y="0"/>
                </a:moveTo>
                <a:lnTo>
                  <a:pt x="0" y="76200"/>
                </a:lnTo>
                <a:lnTo>
                  <a:pt x="28193" y="76200"/>
                </a:lnTo>
                <a:lnTo>
                  <a:pt x="28193" y="63500"/>
                </a:lnTo>
                <a:lnTo>
                  <a:pt x="69850" y="63500"/>
                </a:lnTo>
                <a:lnTo>
                  <a:pt x="38100" y="0"/>
                </a:lnTo>
                <a:close/>
              </a:path>
              <a:path w="76200" h="712470">
                <a:moveTo>
                  <a:pt x="69850" y="63500"/>
                </a:moveTo>
                <a:lnTo>
                  <a:pt x="48006" y="63500"/>
                </a:lnTo>
                <a:lnTo>
                  <a:pt x="48006" y="76200"/>
                </a:lnTo>
                <a:lnTo>
                  <a:pt x="76200" y="76200"/>
                </a:lnTo>
                <a:lnTo>
                  <a:pt x="69850" y="63500"/>
                </a:lnTo>
                <a:close/>
              </a:path>
            </a:pathLst>
          </a:custGeom>
          <a:solidFill>
            <a:srgbClr val="0E4B82"/>
          </a:solidFill>
        </p:spPr>
        <p:txBody>
          <a:bodyPr wrap="square" lIns="0" tIns="0" rIns="0" bIns="0" rtlCol="0"/>
          <a:lstStyle/>
          <a:p/>
        </p:txBody>
      </p:sp>
      <p:sp>
        <p:nvSpPr>
          <p:cNvPr id="17" name="object 17"/>
          <p:cNvSpPr/>
          <p:nvPr/>
        </p:nvSpPr>
        <p:spPr>
          <a:xfrm>
            <a:off x="3847338" y="3102101"/>
            <a:ext cx="76200" cy="770890"/>
          </a:xfrm>
          <a:custGeom>
            <a:avLst/>
            <a:gdLst/>
            <a:ahLst/>
            <a:cxnLst/>
            <a:rect l="l" t="t" r="r" b="b"/>
            <a:pathLst>
              <a:path w="76200" h="770889">
                <a:moveTo>
                  <a:pt x="28194" y="694563"/>
                </a:moveTo>
                <a:lnTo>
                  <a:pt x="0" y="694563"/>
                </a:lnTo>
                <a:lnTo>
                  <a:pt x="38100" y="770763"/>
                </a:lnTo>
                <a:lnTo>
                  <a:pt x="69850" y="707263"/>
                </a:lnTo>
                <a:lnTo>
                  <a:pt x="28194" y="707263"/>
                </a:lnTo>
                <a:lnTo>
                  <a:pt x="28194" y="694563"/>
                </a:lnTo>
                <a:close/>
              </a:path>
              <a:path w="76200" h="770889">
                <a:moveTo>
                  <a:pt x="48006" y="0"/>
                </a:moveTo>
                <a:lnTo>
                  <a:pt x="28194" y="0"/>
                </a:lnTo>
                <a:lnTo>
                  <a:pt x="28194" y="707263"/>
                </a:lnTo>
                <a:lnTo>
                  <a:pt x="48006" y="707263"/>
                </a:lnTo>
                <a:lnTo>
                  <a:pt x="48006" y="0"/>
                </a:lnTo>
                <a:close/>
              </a:path>
              <a:path w="76200" h="770889">
                <a:moveTo>
                  <a:pt x="76200" y="694563"/>
                </a:moveTo>
                <a:lnTo>
                  <a:pt x="48006" y="694563"/>
                </a:lnTo>
                <a:lnTo>
                  <a:pt x="48006" y="707263"/>
                </a:lnTo>
                <a:lnTo>
                  <a:pt x="69850" y="707263"/>
                </a:lnTo>
                <a:lnTo>
                  <a:pt x="76200" y="694563"/>
                </a:lnTo>
                <a:close/>
              </a:path>
            </a:pathLst>
          </a:custGeom>
          <a:solidFill>
            <a:srgbClr val="0E4B82"/>
          </a:solidFill>
        </p:spPr>
        <p:txBody>
          <a:bodyPr wrap="square" lIns="0" tIns="0" rIns="0" bIns="0" rtlCol="0"/>
          <a:lstStyle/>
          <a:p/>
        </p:txBody>
      </p:sp>
      <p:sp>
        <p:nvSpPr>
          <p:cNvPr id="18" name="object 18"/>
          <p:cNvSpPr/>
          <p:nvPr/>
        </p:nvSpPr>
        <p:spPr>
          <a:xfrm>
            <a:off x="2165604" y="2487167"/>
            <a:ext cx="2029968" cy="525779"/>
          </a:xfrm>
          <a:prstGeom prst="rect">
            <a:avLst/>
          </a:prstGeom>
          <a:blipFill>
            <a:blip r:embed="rId3" cstate="print"/>
            <a:stretch>
              <a:fillRect/>
            </a:stretch>
          </a:blipFill>
        </p:spPr>
        <p:txBody>
          <a:bodyPr wrap="square" lIns="0" tIns="0" rIns="0" bIns="0" rtlCol="0"/>
          <a:lstStyle/>
          <a:p/>
        </p:txBody>
      </p:sp>
      <p:sp>
        <p:nvSpPr>
          <p:cNvPr id="19" name="object 19"/>
          <p:cNvSpPr/>
          <p:nvPr/>
        </p:nvSpPr>
        <p:spPr>
          <a:xfrm>
            <a:off x="2563367" y="2011679"/>
            <a:ext cx="252983" cy="252984"/>
          </a:xfrm>
          <a:prstGeom prst="rect">
            <a:avLst/>
          </a:prstGeom>
          <a:blipFill>
            <a:blip r:embed="rId4" cstate="print"/>
            <a:stretch>
              <a:fillRect/>
            </a:stretch>
          </a:blipFill>
        </p:spPr>
        <p:txBody>
          <a:bodyPr wrap="square" lIns="0" tIns="0" rIns="0" bIns="0" rtlCol="0"/>
          <a:lstStyle/>
          <a:p/>
        </p:txBody>
      </p:sp>
      <p:sp>
        <p:nvSpPr>
          <p:cNvPr id="20" name="object 20"/>
          <p:cNvSpPr txBox="1"/>
          <p:nvPr/>
        </p:nvSpPr>
        <p:spPr>
          <a:xfrm>
            <a:off x="2626867" y="1553666"/>
            <a:ext cx="1179195" cy="695960"/>
          </a:xfrm>
          <a:prstGeom prst="rect">
            <a:avLst/>
          </a:prstGeom>
        </p:spPr>
        <p:txBody>
          <a:bodyPr vert="horz" wrap="square" lIns="0" tIns="12700" rIns="0" bIns="0" rtlCol="0">
            <a:spAutoFit/>
          </a:bodyPr>
          <a:lstStyle/>
          <a:p>
            <a:pPr marL="15240">
              <a:lnSpc>
                <a:spcPct val="100000"/>
              </a:lnSpc>
              <a:spcBef>
                <a:spcPts val="100"/>
              </a:spcBef>
            </a:pPr>
            <a:r>
              <a:rPr sz="1800" b="1" spc="5" dirty="0">
                <a:solidFill>
                  <a:srgbClr val="0E4B82"/>
                </a:solidFill>
                <a:latin typeface="Microsoft JhengHei" panose="020B0604030504040204" charset="-120"/>
                <a:cs typeface="Microsoft JhengHei" panose="020B0604030504040204" charset="-120"/>
              </a:rPr>
              <a:t>网络管理员</a:t>
            </a:r>
            <a:endParaRPr sz="1800">
              <a:latin typeface="Microsoft JhengHei" panose="020B0604030504040204" charset="-120"/>
              <a:cs typeface="Microsoft JhengHei" panose="020B0604030504040204" charset="-120"/>
            </a:endParaRPr>
          </a:p>
          <a:p>
            <a:pPr marL="12700">
              <a:lnSpc>
                <a:spcPct val="100000"/>
              </a:lnSpc>
              <a:spcBef>
                <a:spcPts val="1435"/>
              </a:spcBef>
            </a:pPr>
            <a:r>
              <a:rPr sz="1400" b="1" spc="-40" dirty="0">
                <a:solidFill>
                  <a:srgbClr val="FFFFFF"/>
                </a:solidFill>
                <a:latin typeface="Trebuchet MS" panose="020B0603020202020204"/>
                <a:cs typeface="Trebuchet MS" panose="020B0603020202020204"/>
              </a:rPr>
              <a:t>1</a:t>
            </a:r>
            <a:endParaRPr sz="1400">
              <a:latin typeface="Trebuchet MS" panose="020B0603020202020204"/>
              <a:cs typeface="Trebuchet MS" panose="020B0603020202020204"/>
            </a:endParaRPr>
          </a:p>
        </p:txBody>
      </p:sp>
      <p:sp>
        <p:nvSpPr>
          <p:cNvPr id="21" name="object 21"/>
          <p:cNvSpPr/>
          <p:nvPr/>
        </p:nvSpPr>
        <p:spPr>
          <a:xfrm>
            <a:off x="2045207" y="3418332"/>
            <a:ext cx="251460" cy="251459"/>
          </a:xfrm>
          <a:prstGeom prst="rect">
            <a:avLst/>
          </a:prstGeom>
          <a:blipFill>
            <a:blip r:embed="rId5" cstate="print"/>
            <a:stretch>
              <a:fillRect/>
            </a:stretch>
          </a:blipFill>
        </p:spPr>
        <p:txBody>
          <a:bodyPr wrap="square" lIns="0" tIns="0" rIns="0" bIns="0" rtlCol="0"/>
          <a:lstStyle/>
          <a:p/>
        </p:txBody>
      </p:sp>
      <p:sp>
        <p:nvSpPr>
          <p:cNvPr id="22" name="object 22"/>
          <p:cNvSpPr/>
          <p:nvPr/>
        </p:nvSpPr>
        <p:spPr>
          <a:xfrm>
            <a:off x="2729483" y="3418332"/>
            <a:ext cx="252984" cy="251459"/>
          </a:xfrm>
          <a:prstGeom prst="rect">
            <a:avLst/>
          </a:prstGeom>
          <a:blipFill>
            <a:blip r:embed="rId6" cstate="print"/>
            <a:stretch>
              <a:fillRect/>
            </a:stretch>
          </a:blipFill>
        </p:spPr>
        <p:txBody>
          <a:bodyPr wrap="square" lIns="0" tIns="0" rIns="0" bIns="0" rtlCol="0"/>
          <a:lstStyle/>
          <a:p/>
        </p:txBody>
      </p:sp>
      <p:sp>
        <p:nvSpPr>
          <p:cNvPr id="23" name="object 23"/>
          <p:cNvSpPr/>
          <p:nvPr/>
        </p:nvSpPr>
        <p:spPr>
          <a:xfrm>
            <a:off x="3416808" y="3418332"/>
            <a:ext cx="251459" cy="251459"/>
          </a:xfrm>
          <a:prstGeom prst="rect">
            <a:avLst/>
          </a:prstGeom>
          <a:blipFill>
            <a:blip r:embed="rId5" cstate="print"/>
            <a:stretch>
              <a:fillRect/>
            </a:stretch>
          </a:blipFill>
        </p:spPr>
        <p:txBody>
          <a:bodyPr wrap="square" lIns="0" tIns="0" rIns="0" bIns="0" rtlCol="0"/>
          <a:lstStyle/>
          <a:p/>
        </p:txBody>
      </p:sp>
      <p:sp>
        <p:nvSpPr>
          <p:cNvPr id="24" name="object 24"/>
          <p:cNvSpPr txBox="1"/>
          <p:nvPr/>
        </p:nvSpPr>
        <p:spPr>
          <a:xfrm>
            <a:off x="2108073" y="3416553"/>
            <a:ext cx="1496695" cy="239395"/>
          </a:xfrm>
          <a:prstGeom prst="rect">
            <a:avLst/>
          </a:prstGeom>
        </p:spPr>
        <p:txBody>
          <a:bodyPr vert="horz" wrap="square" lIns="0" tIns="13335" rIns="0" bIns="0" rtlCol="0">
            <a:spAutoFit/>
          </a:bodyPr>
          <a:lstStyle/>
          <a:p>
            <a:pPr marL="12700">
              <a:lnSpc>
                <a:spcPct val="100000"/>
              </a:lnSpc>
              <a:spcBef>
                <a:spcPts val="105"/>
              </a:spcBef>
              <a:tabLst>
                <a:tab pos="697230" algn="l"/>
                <a:tab pos="1383665" algn="l"/>
              </a:tabLst>
            </a:pPr>
            <a:r>
              <a:rPr sz="1400" b="1" spc="-40" dirty="0">
                <a:solidFill>
                  <a:srgbClr val="FFFFFF"/>
                </a:solidFill>
                <a:latin typeface="Trebuchet MS" panose="020B0603020202020204"/>
                <a:cs typeface="Trebuchet MS" panose="020B0603020202020204"/>
              </a:rPr>
              <a:t>2</a:t>
            </a:r>
            <a:r>
              <a:rPr sz="1400" b="1" spc="-40" dirty="0">
                <a:solidFill>
                  <a:srgbClr val="FFFFFF"/>
                </a:solidFill>
                <a:latin typeface="Trebuchet MS" panose="020B0603020202020204"/>
                <a:cs typeface="Trebuchet MS" panose="020B0603020202020204"/>
              </a:rPr>
              <a:t>	</a:t>
            </a:r>
            <a:r>
              <a:rPr sz="1400" b="1" spc="-40" dirty="0">
                <a:solidFill>
                  <a:srgbClr val="FFFFFF"/>
                </a:solidFill>
                <a:latin typeface="Trebuchet MS" panose="020B0603020202020204"/>
                <a:cs typeface="Trebuchet MS" panose="020B0603020202020204"/>
              </a:rPr>
              <a:t>3</a:t>
            </a:r>
            <a:r>
              <a:rPr sz="1400" b="1" spc="-40" dirty="0">
                <a:solidFill>
                  <a:srgbClr val="FFFFFF"/>
                </a:solidFill>
                <a:latin typeface="Trebuchet MS" panose="020B0603020202020204"/>
                <a:cs typeface="Trebuchet MS" panose="020B0603020202020204"/>
              </a:rPr>
              <a:t>	</a:t>
            </a:r>
            <a:r>
              <a:rPr sz="1400" b="1" spc="-40" dirty="0">
                <a:solidFill>
                  <a:srgbClr val="FFFFFF"/>
                </a:solidFill>
                <a:latin typeface="Trebuchet MS" panose="020B0603020202020204"/>
                <a:cs typeface="Trebuchet MS" panose="020B0603020202020204"/>
              </a:rPr>
              <a:t>4</a:t>
            </a:r>
            <a:endParaRPr sz="1400">
              <a:latin typeface="Trebuchet MS" panose="020B0603020202020204"/>
              <a:cs typeface="Trebuchet MS" panose="020B0603020202020204"/>
            </a:endParaRPr>
          </a:p>
        </p:txBody>
      </p:sp>
      <p:sp>
        <p:nvSpPr>
          <p:cNvPr id="25" name="object 25"/>
          <p:cNvSpPr/>
          <p:nvPr/>
        </p:nvSpPr>
        <p:spPr>
          <a:xfrm>
            <a:off x="4436364" y="2651760"/>
            <a:ext cx="251460" cy="252984"/>
          </a:xfrm>
          <a:prstGeom prst="rect">
            <a:avLst/>
          </a:prstGeom>
          <a:blipFill>
            <a:blip r:embed="rId7" cstate="print"/>
            <a:stretch>
              <a:fillRect/>
            </a:stretch>
          </a:blipFill>
        </p:spPr>
        <p:txBody>
          <a:bodyPr wrap="square" lIns="0" tIns="0" rIns="0" bIns="0" rtlCol="0"/>
          <a:lstStyle/>
          <a:p/>
        </p:txBody>
      </p:sp>
      <p:sp>
        <p:nvSpPr>
          <p:cNvPr id="26" name="object 26"/>
          <p:cNvSpPr txBox="1"/>
          <p:nvPr/>
        </p:nvSpPr>
        <p:spPr>
          <a:xfrm>
            <a:off x="4499228" y="2650617"/>
            <a:ext cx="125095" cy="239395"/>
          </a:xfrm>
          <a:prstGeom prst="rect">
            <a:avLst/>
          </a:prstGeom>
        </p:spPr>
        <p:txBody>
          <a:bodyPr vert="horz" wrap="square" lIns="0" tIns="13335" rIns="0" bIns="0" rtlCol="0">
            <a:spAutoFit/>
          </a:bodyPr>
          <a:lstStyle/>
          <a:p>
            <a:pPr marL="12700">
              <a:lnSpc>
                <a:spcPct val="100000"/>
              </a:lnSpc>
              <a:spcBef>
                <a:spcPts val="105"/>
              </a:spcBef>
            </a:pPr>
            <a:r>
              <a:rPr sz="1400" b="1" spc="-40" dirty="0">
                <a:solidFill>
                  <a:srgbClr val="FFFFFF"/>
                </a:solidFill>
                <a:latin typeface="Trebuchet MS" panose="020B0603020202020204"/>
                <a:cs typeface="Trebuchet MS" panose="020B0603020202020204"/>
              </a:rPr>
              <a:t>5</a:t>
            </a:r>
            <a:endParaRPr sz="1400">
              <a:latin typeface="Trebuchet MS" panose="020B0603020202020204"/>
              <a:cs typeface="Trebuchet MS" panose="020B0603020202020204"/>
            </a:endParaRPr>
          </a:p>
        </p:txBody>
      </p:sp>
      <p:sp>
        <p:nvSpPr>
          <p:cNvPr id="28" name="object 28"/>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23</a:t>
            </a:r>
            <a:r>
              <a:rPr spc="40" dirty="0"/>
              <a:t>页</a:t>
            </a:r>
            <a:endParaRPr spc="40" dirty="0"/>
          </a:p>
        </p:txBody>
      </p:sp>
      <p:sp>
        <p:nvSpPr>
          <p:cNvPr id="29" name="object 2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27" name="object 27"/>
          <p:cNvSpPr txBox="1"/>
          <p:nvPr/>
        </p:nvSpPr>
        <p:spPr>
          <a:xfrm>
            <a:off x="880110" y="3906773"/>
            <a:ext cx="4802505" cy="1965960"/>
          </a:xfrm>
          <a:prstGeom prst="rect">
            <a:avLst/>
          </a:prstGeom>
          <a:ln w="19811">
            <a:solidFill>
              <a:srgbClr val="0E4B82"/>
            </a:solidFill>
          </a:ln>
        </p:spPr>
        <p:txBody>
          <a:bodyPr vert="horz" wrap="square" lIns="0" tIns="205104" rIns="0" bIns="0" rtlCol="0">
            <a:spAutoFit/>
          </a:bodyPr>
          <a:lstStyle/>
          <a:p>
            <a:pPr marL="1033145">
              <a:lnSpc>
                <a:spcPct val="100000"/>
              </a:lnSpc>
              <a:spcBef>
                <a:spcPts val="1615"/>
              </a:spcBef>
            </a:pPr>
            <a:r>
              <a:rPr sz="1600" b="1" spc="-25" dirty="0">
                <a:solidFill>
                  <a:srgbClr val="464646"/>
                </a:solidFill>
                <a:latin typeface="Trebuchet MS" panose="020B0603020202020204"/>
                <a:cs typeface="Trebuchet MS" panose="020B0603020202020204"/>
              </a:rPr>
              <a:t>Spine</a:t>
            </a:r>
            <a:endParaRPr sz="1600">
              <a:latin typeface="Trebuchet MS" panose="020B0603020202020204"/>
              <a:cs typeface="Trebuchet MS" panose="020B0603020202020204"/>
            </a:endParaRPr>
          </a:p>
          <a:p>
            <a:pPr>
              <a:lnSpc>
                <a:spcPct val="100000"/>
              </a:lnSpc>
              <a:spcBef>
                <a:spcPts val="45"/>
              </a:spcBef>
            </a:pPr>
            <a:endParaRPr sz="2250">
              <a:latin typeface="Times New Roman" panose="02020603050405020304"/>
              <a:cs typeface="Times New Roman" panose="02020603050405020304"/>
            </a:endParaRPr>
          </a:p>
          <a:p>
            <a:pPr algn="ctr">
              <a:lnSpc>
                <a:spcPct val="100000"/>
              </a:lnSpc>
              <a:spcBef>
                <a:spcPts val="5"/>
              </a:spcBef>
            </a:pPr>
            <a:r>
              <a:rPr sz="1600" b="1" spc="20" dirty="0">
                <a:solidFill>
                  <a:srgbClr val="464646"/>
                </a:solidFill>
                <a:latin typeface="Trebuchet MS" panose="020B0603020202020204"/>
                <a:cs typeface="Trebuchet MS" panose="020B0603020202020204"/>
              </a:rPr>
              <a:t>VXLAN</a:t>
            </a:r>
            <a:endParaRPr sz="1600">
              <a:latin typeface="Trebuchet MS" panose="020B0603020202020204"/>
              <a:cs typeface="Trebuchet MS" panose="020B0603020202020204"/>
            </a:endParaRPr>
          </a:p>
          <a:p>
            <a:pPr>
              <a:lnSpc>
                <a:spcPct val="100000"/>
              </a:lnSpc>
            </a:pPr>
            <a:endParaRPr sz="1800">
              <a:latin typeface="Times New Roman" panose="02020603050405020304"/>
              <a:cs typeface="Times New Roman" panose="02020603050405020304"/>
            </a:endParaRPr>
          </a:p>
          <a:p>
            <a:pPr marL="405765">
              <a:lnSpc>
                <a:spcPct val="100000"/>
              </a:lnSpc>
              <a:spcBef>
                <a:spcPts val="1040"/>
              </a:spcBef>
            </a:pPr>
            <a:r>
              <a:rPr sz="1600" b="1" spc="-30" dirty="0">
                <a:solidFill>
                  <a:srgbClr val="464646"/>
                </a:solidFill>
                <a:latin typeface="Trebuchet MS" panose="020B0603020202020204"/>
                <a:cs typeface="Trebuchet MS" panose="020B0603020202020204"/>
              </a:rPr>
              <a:t>Leaf</a:t>
            </a:r>
            <a:endParaRPr sz="1600">
              <a:latin typeface="Trebuchet MS" panose="020B0603020202020204"/>
              <a:cs typeface="Trebuchet MS" panose="020B0603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8955" y="845185"/>
            <a:ext cx="8548370" cy="505460"/>
          </a:xfrm>
          <a:prstGeom prst="rect">
            <a:avLst/>
          </a:prstGeom>
        </p:spPr>
        <p:txBody>
          <a:bodyPr vert="horz" wrap="square" lIns="0" tIns="13335" rIns="0" bIns="0" rtlCol="0">
            <a:spAutoFit/>
          </a:bodyPr>
          <a:lstStyle/>
          <a:p>
            <a:pPr marL="12700">
              <a:lnSpc>
                <a:spcPct val="100000"/>
              </a:lnSpc>
              <a:spcBef>
                <a:spcPts val="105"/>
              </a:spcBef>
            </a:pPr>
            <a:r>
              <a:rPr spc="10" dirty="0"/>
              <a:t>关键特性：网络意图自理解</a:t>
            </a:r>
            <a:r>
              <a:rPr spc="-5" dirty="0"/>
              <a:t>，</a:t>
            </a:r>
            <a:r>
              <a:rPr spc="10" dirty="0"/>
              <a:t>业务</a:t>
            </a:r>
            <a:r>
              <a:rPr spc="-5" dirty="0"/>
              <a:t>快</a:t>
            </a:r>
            <a:r>
              <a:rPr spc="10" dirty="0"/>
              <a:t>速部署</a:t>
            </a:r>
            <a:endParaRPr spc="10"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4162044" y="1517903"/>
            <a:ext cx="0" cy="1129665"/>
          </a:xfrm>
          <a:custGeom>
            <a:avLst/>
            <a:gdLst/>
            <a:ahLst/>
            <a:cxnLst/>
            <a:rect l="l" t="t" r="r" b="b"/>
            <a:pathLst>
              <a:path h="1129664">
                <a:moveTo>
                  <a:pt x="0" y="1129665"/>
                </a:moveTo>
                <a:lnTo>
                  <a:pt x="0" y="0"/>
                </a:lnTo>
              </a:path>
            </a:pathLst>
          </a:custGeom>
          <a:ln w="6096">
            <a:solidFill>
              <a:srgbClr val="424242"/>
            </a:solidFill>
            <a:prstDash val="sysDot"/>
          </a:ln>
        </p:spPr>
        <p:txBody>
          <a:bodyPr wrap="square" lIns="0" tIns="0" rIns="0" bIns="0" rtlCol="0"/>
          <a:lstStyle/>
          <a:p/>
        </p:txBody>
      </p:sp>
      <p:sp>
        <p:nvSpPr>
          <p:cNvPr id="7" name="object 7"/>
          <p:cNvSpPr txBox="1"/>
          <p:nvPr/>
        </p:nvSpPr>
        <p:spPr>
          <a:xfrm>
            <a:off x="2081022" y="2177034"/>
            <a:ext cx="652145" cy="299720"/>
          </a:xfrm>
          <a:prstGeom prst="rect">
            <a:avLst/>
          </a:prstGeom>
        </p:spPr>
        <p:txBody>
          <a:bodyPr vert="horz" wrap="square" lIns="0" tIns="12700" rIns="0" bIns="0" rtlCol="0">
            <a:spAutoFit/>
          </a:bodyPr>
          <a:lstStyle/>
          <a:p>
            <a:pPr marL="12700">
              <a:lnSpc>
                <a:spcPct val="100000"/>
              </a:lnSpc>
              <a:spcBef>
                <a:spcPts val="100"/>
              </a:spcBef>
            </a:pPr>
            <a:r>
              <a:rPr sz="1800" b="1" spc="-15" dirty="0">
                <a:solidFill>
                  <a:srgbClr val="0E4B82"/>
                </a:solidFill>
                <a:latin typeface="Trebuchet MS" panose="020B0603020202020204"/>
                <a:cs typeface="Trebuchet MS" panose="020B0603020202020204"/>
              </a:rPr>
              <a:t>2~3</a:t>
            </a:r>
            <a:r>
              <a:rPr sz="1800" b="1" dirty="0">
                <a:solidFill>
                  <a:srgbClr val="0E4B82"/>
                </a:solidFill>
                <a:latin typeface="Microsoft JhengHei" panose="020B0604030504040204" charset="-120"/>
                <a:cs typeface="Microsoft JhengHei" panose="020B0604030504040204" charset="-120"/>
              </a:rPr>
              <a:t>天</a:t>
            </a:r>
            <a:endParaRPr sz="1800">
              <a:latin typeface="Microsoft JhengHei" panose="020B0604030504040204" charset="-120"/>
              <a:cs typeface="Microsoft JhengHei" panose="020B0604030504040204" charset="-120"/>
            </a:endParaRPr>
          </a:p>
        </p:txBody>
      </p:sp>
      <p:sp>
        <p:nvSpPr>
          <p:cNvPr id="8" name="object 8"/>
          <p:cNvSpPr/>
          <p:nvPr/>
        </p:nvSpPr>
        <p:spPr>
          <a:xfrm>
            <a:off x="7272528" y="1545336"/>
            <a:ext cx="0" cy="1140460"/>
          </a:xfrm>
          <a:custGeom>
            <a:avLst/>
            <a:gdLst/>
            <a:ahLst/>
            <a:cxnLst/>
            <a:rect l="l" t="t" r="r" b="b"/>
            <a:pathLst>
              <a:path h="1140460">
                <a:moveTo>
                  <a:pt x="0" y="1140078"/>
                </a:moveTo>
                <a:lnTo>
                  <a:pt x="0" y="0"/>
                </a:lnTo>
              </a:path>
            </a:pathLst>
          </a:custGeom>
          <a:ln w="6096">
            <a:solidFill>
              <a:srgbClr val="424242"/>
            </a:solidFill>
            <a:prstDash val="sysDot"/>
          </a:ln>
        </p:spPr>
        <p:txBody>
          <a:bodyPr wrap="square" lIns="0" tIns="0" rIns="0" bIns="0" rtlCol="0"/>
          <a:lstStyle/>
          <a:p/>
        </p:txBody>
      </p:sp>
      <p:sp>
        <p:nvSpPr>
          <p:cNvPr id="9" name="object 9"/>
          <p:cNvSpPr txBox="1"/>
          <p:nvPr/>
        </p:nvSpPr>
        <p:spPr>
          <a:xfrm>
            <a:off x="1927351" y="1564639"/>
            <a:ext cx="1049655" cy="330835"/>
          </a:xfrm>
          <a:prstGeom prst="rect">
            <a:avLst/>
          </a:prstGeom>
        </p:spPr>
        <p:txBody>
          <a:bodyPr vert="horz" wrap="square" lIns="0" tIns="13335" rIns="0" bIns="0" rtlCol="0">
            <a:spAutoFit/>
          </a:bodyPr>
          <a:lstStyle/>
          <a:p>
            <a:pPr marL="12700">
              <a:lnSpc>
                <a:spcPct val="100000"/>
              </a:lnSpc>
              <a:spcBef>
                <a:spcPts val="105"/>
              </a:spcBef>
            </a:pPr>
            <a:r>
              <a:rPr sz="2000" b="1" spc="10" dirty="0">
                <a:latin typeface="Microsoft JhengHei" panose="020B0604030504040204" charset="-120"/>
                <a:cs typeface="Microsoft JhengHei" panose="020B0604030504040204" charset="-120"/>
              </a:rPr>
              <a:t>网络设计</a:t>
            </a:r>
            <a:endParaRPr sz="2000">
              <a:latin typeface="Microsoft JhengHei" panose="020B0604030504040204" charset="-120"/>
              <a:cs typeface="Microsoft JhengHei" panose="020B0604030504040204" charset="-120"/>
            </a:endParaRPr>
          </a:p>
        </p:txBody>
      </p:sp>
      <p:sp>
        <p:nvSpPr>
          <p:cNvPr id="10" name="object 10"/>
          <p:cNvSpPr txBox="1"/>
          <p:nvPr/>
        </p:nvSpPr>
        <p:spPr>
          <a:xfrm>
            <a:off x="5140197" y="1537207"/>
            <a:ext cx="4358640" cy="939800"/>
          </a:xfrm>
          <a:prstGeom prst="rect">
            <a:avLst/>
          </a:prstGeom>
        </p:spPr>
        <p:txBody>
          <a:bodyPr vert="horz" wrap="square" lIns="0" tIns="13335" rIns="0" bIns="0" rtlCol="0">
            <a:spAutoFit/>
          </a:bodyPr>
          <a:lstStyle/>
          <a:p>
            <a:pPr algn="ctr">
              <a:lnSpc>
                <a:spcPct val="100000"/>
              </a:lnSpc>
              <a:spcBef>
                <a:spcPts val="105"/>
              </a:spcBef>
              <a:tabLst>
                <a:tab pos="3308350" algn="l"/>
              </a:tabLst>
            </a:pPr>
            <a:r>
              <a:rPr sz="2000" b="1" spc="10" dirty="0">
                <a:solidFill>
                  <a:srgbClr val="EB6F60"/>
                </a:solidFill>
                <a:latin typeface="Microsoft JhengHei" panose="020B0604030504040204" charset="-120"/>
                <a:cs typeface="Microsoft JhengHei" panose="020B0604030504040204" charset="-120"/>
              </a:rPr>
              <a:t>配置下</a:t>
            </a:r>
            <a:r>
              <a:rPr sz="2000" b="1" dirty="0">
                <a:solidFill>
                  <a:srgbClr val="EB6F60"/>
                </a:solidFill>
                <a:latin typeface="Microsoft JhengHei" panose="020B0604030504040204" charset="-120"/>
                <a:cs typeface="Microsoft JhengHei" panose="020B0604030504040204" charset="-120"/>
              </a:rPr>
              <a:t>发</a:t>
            </a:r>
            <a:r>
              <a:rPr sz="2000" b="1" dirty="0">
                <a:solidFill>
                  <a:srgbClr val="EB6F60"/>
                </a:solidFill>
                <a:latin typeface="Microsoft JhengHei" panose="020B0604030504040204" charset="-120"/>
                <a:cs typeface="Microsoft JhengHei" panose="020B0604030504040204" charset="-120"/>
              </a:rPr>
              <a:t>	</a:t>
            </a:r>
            <a:r>
              <a:rPr sz="2000" b="1" spc="10" dirty="0">
                <a:latin typeface="Microsoft JhengHei" panose="020B0604030504040204" charset="-120"/>
                <a:cs typeface="Microsoft JhengHei" panose="020B0604030504040204" charset="-120"/>
              </a:rPr>
              <a:t>业务验证</a:t>
            </a:r>
            <a:endParaRPr sz="2000">
              <a:latin typeface="Microsoft JhengHei" panose="020B0604030504040204" charset="-120"/>
              <a:cs typeface="Microsoft JhengHei" panose="020B0604030504040204" charset="-120"/>
            </a:endParaRPr>
          </a:p>
          <a:p>
            <a:pPr>
              <a:lnSpc>
                <a:spcPct val="100000"/>
              </a:lnSpc>
              <a:spcBef>
                <a:spcPts val="45"/>
              </a:spcBef>
            </a:pPr>
            <a:endParaRPr sz="2250">
              <a:latin typeface="Times New Roman" panose="02020603050405020304"/>
              <a:cs typeface="Times New Roman" panose="02020603050405020304"/>
            </a:endParaRPr>
          </a:p>
          <a:p>
            <a:pPr marR="33655" algn="ctr">
              <a:lnSpc>
                <a:spcPct val="100000"/>
              </a:lnSpc>
              <a:tabLst>
                <a:tab pos="3284220" algn="l"/>
              </a:tabLst>
            </a:pPr>
            <a:r>
              <a:rPr sz="1800" b="1" spc="-40" dirty="0">
                <a:solidFill>
                  <a:srgbClr val="EB6F60"/>
                </a:solidFill>
                <a:latin typeface="Trebuchet MS" panose="020B0603020202020204"/>
                <a:cs typeface="Trebuchet MS" panose="020B0603020202020204"/>
              </a:rPr>
              <a:t>10</a:t>
            </a:r>
            <a:r>
              <a:rPr sz="1800" b="1" spc="10" dirty="0">
                <a:solidFill>
                  <a:srgbClr val="EB6F60"/>
                </a:solidFill>
                <a:latin typeface="Microsoft JhengHei" panose="020B0604030504040204" charset="-120"/>
                <a:cs typeface="Microsoft JhengHei" panose="020B0604030504040204" charset="-120"/>
              </a:rPr>
              <a:t>分</a:t>
            </a:r>
            <a:r>
              <a:rPr sz="1800" b="1" dirty="0">
                <a:solidFill>
                  <a:srgbClr val="EB6F60"/>
                </a:solidFill>
                <a:latin typeface="Microsoft JhengHei" panose="020B0604030504040204" charset="-120"/>
                <a:cs typeface="Microsoft JhengHei" panose="020B0604030504040204" charset="-120"/>
              </a:rPr>
              <a:t>钟	</a:t>
            </a:r>
            <a:r>
              <a:rPr sz="1800" b="1" spc="-15" dirty="0">
                <a:solidFill>
                  <a:srgbClr val="0E4B82"/>
                </a:solidFill>
                <a:latin typeface="Trebuchet MS" panose="020B0603020202020204"/>
                <a:cs typeface="Trebuchet MS" panose="020B0603020202020204"/>
              </a:rPr>
              <a:t>1~2</a:t>
            </a:r>
            <a:r>
              <a:rPr sz="1800" b="1" dirty="0">
                <a:solidFill>
                  <a:srgbClr val="0E4B82"/>
                </a:solidFill>
                <a:latin typeface="Microsoft JhengHei" panose="020B0604030504040204" charset="-120"/>
                <a:cs typeface="Microsoft JhengHei" panose="020B0604030504040204" charset="-120"/>
              </a:rPr>
              <a:t>天</a:t>
            </a:r>
            <a:endParaRPr sz="1800">
              <a:latin typeface="Microsoft JhengHei" panose="020B0604030504040204" charset="-120"/>
              <a:cs typeface="Microsoft JhengHei" panose="020B0604030504040204" charset="-120"/>
            </a:endParaRPr>
          </a:p>
        </p:txBody>
      </p:sp>
      <p:sp>
        <p:nvSpPr>
          <p:cNvPr id="11" name="object 11"/>
          <p:cNvSpPr/>
          <p:nvPr/>
        </p:nvSpPr>
        <p:spPr>
          <a:xfrm>
            <a:off x="5538215" y="2699004"/>
            <a:ext cx="274320" cy="100965"/>
          </a:xfrm>
          <a:custGeom>
            <a:avLst/>
            <a:gdLst/>
            <a:ahLst/>
            <a:cxnLst/>
            <a:rect l="l" t="t" r="r" b="b"/>
            <a:pathLst>
              <a:path w="274320" h="100964">
                <a:moveTo>
                  <a:pt x="274320" y="0"/>
                </a:moveTo>
                <a:lnTo>
                  <a:pt x="137160" y="50292"/>
                </a:lnTo>
                <a:lnTo>
                  <a:pt x="0" y="50292"/>
                </a:lnTo>
                <a:lnTo>
                  <a:pt x="137160" y="100584"/>
                </a:lnTo>
                <a:lnTo>
                  <a:pt x="274320" y="50292"/>
                </a:lnTo>
                <a:lnTo>
                  <a:pt x="137160" y="50292"/>
                </a:lnTo>
                <a:lnTo>
                  <a:pt x="0" y="0"/>
                </a:lnTo>
                <a:lnTo>
                  <a:pt x="274320" y="0"/>
                </a:lnTo>
                <a:close/>
              </a:path>
            </a:pathLst>
          </a:custGeom>
          <a:solidFill>
            <a:srgbClr val="FF0000">
              <a:alpha val="59999"/>
            </a:srgbClr>
          </a:solidFill>
        </p:spPr>
        <p:txBody>
          <a:bodyPr wrap="square" lIns="0" tIns="0" rIns="0" bIns="0" rtlCol="0"/>
          <a:lstStyle/>
          <a:p/>
        </p:txBody>
      </p:sp>
      <p:sp>
        <p:nvSpPr>
          <p:cNvPr id="12" name="object 12"/>
          <p:cNvSpPr/>
          <p:nvPr/>
        </p:nvSpPr>
        <p:spPr>
          <a:xfrm>
            <a:off x="5538215" y="2769107"/>
            <a:ext cx="274320" cy="100965"/>
          </a:xfrm>
          <a:custGeom>
            <a:avLst/>
            <a:gdLst/>
            <a:ahLst/>
            <a:cxnLst/>
            <a:rect l="l" t="t" r="r" b="b"/>
            <a:pathLst>
              <a:path w="274320" h="100964">
                <a:moveTo>
                  <a:pt x="274320" y="0"/>
                </a:moveTo>
                <a:lnTo>
                  <a:pt x="137160" y="50291"/>
                </a:lnTo>
                <a:lnTo>
                  <a:pt x="0" y="50291"/>
                </a:lnTo>
                <a:lnTo>
                  <a:pt x="137160" y="100583"/>
                </a:lnTo>
                <a:lnTo>
                  <a:pt x="274320" y="50291"/>
                </a:lnTo>
                <a:lnTo>
                  <a:pt x="137160" y="50291"/>
                </a:lnTo>
                <a:lnTo>
                  <a:pt x="0" y="0"/>
                </a:lnTo>
                <a:lnTo>
                  <a:pt x="274320" y="0"/>
                </a:lnTo>
                <a:close/>
              </a:path>
            </a:pathLst>
          </a:custGeom>
          <a:solidFill>
            <a:srgbClr val="FF0000">
              <a:alpha val="59999"/>
            </a:srgbClr>
          </a:solidFill>
        </p:spPr>
        <p:txBody>
          <a:bodyPr wrap="square" lIns="0" tIns="0" rIns="0" bIns="0" rtlCol="0"/>
          <a:lstStyle/>
          <a:p/>
        </p:txBody>
      </p:sp>
      <p:sp>
        <p:nvSpPr>
          <p:cNvPr id="13" name="object 13"/>
          <p:cNvSpPr txBox="1"/>
          <p:nvPr/>
        </p:nvSpPr>
        <p:spPr>
          <a:xfrm>
            <a:off x="2198370" y="5829706"/>
            <a:ext cx="77527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宋体" panose="02010600030101010101" pitchFamily="2" charset="-122"/>
                <a:cs typeface="宋体" panose="02010600030101010101" pitchFamily="2" charset="-122"/>
              </a:rPr>
              <a:t>华为</a:t>
            </a:r>
            <a:r>
              <a:rPr sz="1800" spc="35" dirty="0">
                <a:latin typeface="Trebuchet MS" panose="020B0603020202020204"/>
                <a:cs typeface="Trebuchet MS" panose="020B0603020202020204"/>
              </a:rPr>
              <a:t>iMaster</a:t>
            </a:r>
            <a:r>
              <a:rPr sz="1800" spc="10" dirty="0">
                <a:latin typeface="Trebuchet MS" panose="020B0603020202020204"/>
                <a:cs typeface="Trebuchet MS" panose="020B0603020202020204"/>
              </a:rPr>
              <a:t> </a:t>
            </a:r>
            <a:r>
              <a:rPr sz="1800" spc="20" dirty="0">
                <a:latin typeface="Trebuchet MS" panose="020B0603020202020204"/>
                <a:cs typeface="Trebuchet MS" panose="020B0603020202020204"/>
              </a:rPr>
              <a:t>NCE-Fabric</a:t>
            </a:r>
            <a:r>
              <a:rPr sz="1800" dirty="0">
                <a:latin typeface="宋体" panose="02010600030101010101" pitchFamily="2" charset="-122"/>
                <a:cs typeface="宋体" panose="02010600030101010101" pitchFamily="2" charset="-122"/>
              </a:rPr>
              <a:t>支持虚拟化、云计算和容器网络的自动化快速部署。</a:t>
            </a:r>
            <a:endParaRPr sz="1800">
              <a:latin typeface="宋体" panose="02010600030101010101" pitchFamily="2" charset="-122"/>
              <a:cs typeface="宋体" panose="02010600030101010101" pitchFamily="2" charset="-122"/>
            </a:endParaRPr>
          </a:p>
        </p:txBody>
      </p:sp>
      <p:sp>
        <p:nvSpPr>
          <p:cNvPr id="14" name="object 14"/>
          <p:cNvSpPr/>
          <p:nvPr/>
        </p:nvSpPr>
        <p:spPr>
          <a:xfrm>
            <a:off x="1241297" y="2928366"/>
            <a:ext cx="9685020" cy="2794000"/>
          </a:xfrm>
          <a:custGeom>
            <a:avLst/>
            <a:gdLst/>
            <a:ahLst/>
            <a:cxnLst/>
            <a:rect l="l" t="t" r="r" b="b"/>
            <a:pathLst>
              <a:path w="9685020" h="2794000">
                <a:moveTo>
                  <a:pt x="0" y="117601"/>
                </a:moveTo>
                <a:lnTo>
                  <a:pt x="9249" y="71848"/>
                </a:lnTo>
                <a:lnTo>
                  <a:pt x="34464" y="34464"/>
                </a:lnTo>
                <a:lnTo>
                  <a:pt x="71848" y="9249"/>
                </a:lnTo>
                <a:lnTo>
                  <a:pt x="117602" y="0"/>
                </a:lnTo>
                <a:lnTo>
                  <a:pt x="9567418" y="0"/>
                </a:lnTo>
                <a:lnTo>
                  <a:pt x="9613171" y="9249"/>
                </a:lnTo>
                <a:lnTo>
                  <a:pt x="9650555" y="34464"/>
                </a:lnTo>
                <a:lnTo>
                  <a:pt x="9675770" y="71848"/>
                </a:lnTo>
                <a:lnTo>
                  <a:pt x="9685020" y="117601"/>
                </a:lnTo>
                <a:lnTo>
                  <a:pt x="9685020" y="2675864"/>
                </a:lnTo>
                <a:lnTo>
                  <a:pt x="9675770" y="2721649"/>
                </a:lnTo>
                <a:lnTo>
                  <a:pt x="9650555" y="2759038"/>
                </a:lnTo>
                <a:lnTo>
                  <a:pt x="9613171" y="2784247"/>
                </a:lnTo>
                <a:lnTo>
                  <a:pt x="9567418" y="2793492"/>
                </a:lnTo>
                <a:lnTo>
                  <a:pt x="117602" y="2793492"/>
                </a:lnTo>
                <a:lnTo>
                  <a:pt x="71848" y="2784247"/>
                </a:lnTo>
                <a:lnTo>
                  <a:pt x="34464" y="2759038"/>
                </a:lnTo>
                <a:lnTo>
                  <a:pt x="9249" y="2721649"/>
                </a:lnTo>
                <a:lnTo>
                  <a:pt x="0" y="2675864"/>
                </a:lnTo>
                <a:lnTo>
                  <a:pt x="0" y="117601"/>
                </a:lnTo>
                <a:close/>
              </a:path>
            </a:pathLst>
          </a:custGeom>
          <a:ln w="38100">
            <a:solidFill>
              <a:srgbClr val="7477BD"/>
            </a:solidFill>
          </a:ln>
        </p:spPr>
        <p:txBody>
          <a:bodyPr wrap="square" lIns="0" tIns="0" rIns="0" bIns="0" rtlCol="0"/>
          <a:lstStyle/>
          <a:p/>
        </p:txBody>
      </p:sp>
      <p:sp>
        <p:nvSpPr>
          <p:cNvPr id="15" name="object 15"/>
          <p:cNvSpPr/>
          <p:nvPr/>
        </p:nvSpPr>
        <p:spPr>
          <a:xfrm>
            <a:off x="1453133" y="3723894"/>
            <a:ext cx="3810000" cy="541020"/>
          </a:xfrm>
          <a:custGeom>
            <a:avLst/>
            <a:gdLst/>
            <a:ahLst/>
            <a:cxnLst/>
            <a:rect l="l" t="t" r="r" b="b"/>
            <a:pathLst>
              <a:path w="3810000" h="541020">
                <a:moveTo>
                  <a:pt x="0" y="73659"/>
                </a:moveTo>
                <a:lnTo>
                  <a:pt x="5794" y="45005"/>
                </a:lnTo>
                <a:lnTo>
                  <a:pt x="21589" y="21589"/>
                </a:lnTo>
                <a:lnTo>
                  <a:pt x="45005" y="5794"/>
                </a:lnTo>
                <a:lnTo>
                  <a:pt x="73659" y="0"/>
                </a:lnTo>
                <a:lnTo>
                  <a:pt x="3736340" y="0"/>
                </a:lnTo>
                <a:lnTo>
                  <a:pt x="3764994" y="5794"/>
                </a:lnTo>
                <a:lnTo>
                  <a:pt x="3788410" y="21589"/>
                </a:lnTo>
                <a:lnTo>
                  <a:pt x="3804205" y="45005"/>
                </a:lnTo>
                <a:lnTo>
                  <a:pt x="3810000" y="73659"/>
                </a:lnTo>
                <a:lnTo>
                  <a:pt x="3810000" y="467359"/>
                </a:lnTo>
                <a:lnTo>
                  <a:pt x="3804205" y="496014"/>
                </a:lnTo>
                <a:lnTo>
                  <a:pt x="3788409" y="519429"/>
                </a:lnTo>
                <a:lnTo>
                  <a:pt x="3764994" y="535225"/>
                </a:lnTo>
                <a:lnTo>
                  <a:pt x="3736340" y="541019"/>
                </a:lnTo>
                <a:lnTo>
                  <a:pt x="73659" y="541019"/>
                </a:lnTo>
                <a:lnTo>
                  <a:pt x="45005" y="535225"/>
                </a:lnTo>
                <a:lnTo>
                  <a:pt x="21590" y="519429"/>
                </a:lnTo>
                <a:lnTo>
                  <a:pt x="5794" y="496014"/>
                </a:lnTo>
                <a:lnTo>
                  <a:pt x="0" y="467359"/>
                </a:lnTo>
                <a:lnTo>
                  <a:pt x="0" y="73659"/>
                </a:lnTo>
                <a:close/>
              </a:path>
            </a:pathLst>
          </a:custGeom>
          <a:ln w="19812">
            <a:solidFill>
              <a:srgbClr val="0E4B82"/>
            </a:solidFill>
            <a:prstDash val="sysDash"/>
          </a:ln>
        </p:spPr>
        <p:txBody>
          <a:bodyPr wrap="square" lIns="0" tIns="0" rIns="0" bIns="0" rtlCol="0"/>
          <a:lstStyle/>
          <a:p/>
        </p:txBody>
      </p:sp>
      <p:sp>
        <p:nvSpPr>
          <p:cNvPr id="16" name="object 16"/>
          <p:cNvSpPr/>
          <p:nvPr/>
        </p:nvSpPr>
        <p:spPr>
          <a:xfrm>
            <a:off x="1834895" y="3834384"/>
            <a:ext cx="1405255" cy="254635"/>
          </a:xfrm>
          <a:custGeom>
            <a:avLst/>
            <a:gdLst/>
            <a:ahLst/>
            <a:cxnLst/>
            <a:rect l="l" t="t" r="r" b="b"/>
            <a:pathLst>
              <a:path w="1405255" h="254635">
                <a:moveTo>
                  <a:pt x="0" y="127254"/>
                </a:moveTo>
                <a:lnTo>
                  <a:pt x="10007" y="77741"/>
                </a:lnTo>
                <a:lnTo>
                  <a:pt x="37290" y="37290"/>
                </a:lnTo>
                <a:lnTo>
                  <a:pt x="77741" y="10007"/>
                </a:lnTo>
                <a:lnTo>
                  <a:pt x="127254" y="0"/>
                </a:lnTo>
                <a:lnTo>
                  <a:pt x="1277874" y="0"/>
                </a:lnTo>
                <a:lnTo>
                  <a:pt x="1327386" y="10007"/>
                </a:lnTo>
                <a:lnTo>
                  <a:pt x="1367837" y="37290"/>
                </a:lnTo>
                <a:lnTo>
                  <a:pt x="1395120" y="77741"/>
                </a:lnTo>
                <a:lnTo>
                  <a:pt x="1405128" y="127254"/>
                </a:lnTo>
                <a:lnTo>
                  <a:pt x="1395120" y="176766"/>
                </a:lnTo>
                <a:lnTo>
                  <a:pt x="1367837" y="217217"/>
                </a:lnTo>
                <a:lnTo>
                  <a:pt x="1327386" y="244500"/>
                </a:lnTo>
                <a:lnTo>
                  <a:pt x="1277874" y="254508"/>
                </a:lnTo>
                <a:lnTo>
                  <a:pt x="127254" y="254508"/>
                </a:lnTo>
                <a:lnTo>
                  <a:pt x="77741" y="244500"/>
                </a:lnTo>
                <a:lnTo>
                  <a:pt x="37290" y="217217"/>
                </a:lnTo>
                <a:lnTo>
                  <a:pt x="10007" y="176766"/>
                </a:lnTo>
                <a:lnTo>
                  <a:pt x="0" y="127254"/>
                </a:lnTo>
                <a:close/>
              </a:path>
            </a:pathLst>
          </a:custGeom>
          <a:ln w="6096">
            <a:solidFill>
              <a:srgbClr val="BEBEBE"/>
            </a:solidFill>
          </a:ln>
        </p:spPr>
        <p:txBody>
          <a:bodyPr wrap="square" lIns="0" tIns="0" rIns="0" bIns="0" rtlCol="0"/>
          <a:lstStyle/>
          <a:p/>
        </p:txBody>
      </p:sp>
      <p:sp>
        <p:nvSpPr>
          <p:cNvPr id="17" name="object 17"/>
          <p:cNvSpPr txBox="1"/>
          <p:nvPr/>
        </p:nvSpPr>
        <p:spPr>
          <a:xfrm>
            <a:off x="2118741" y="3815588"/>
            <a:ext cx="836294"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EB6F60"/>
                </a:solidFill>
                <a:latin typeface="宋体" panose="02010600030101010101" pitchFamily="2" charset="-122"/>
                <a:cs typeface="宋体" panose="02010600030101010101" pitchFamily="2" charset="-122"/>
              </a:rPr>
              <a:t>意图转换</a:t>
            </a:r>
            <a:endParaRPr sz="1600">
              <a:latin typeface="宋体" panose="02010600030101010101" pitchFamily="2" charset="-122"/>
              <a:cs typeface="宋体" panose="02010600030101010101" pitchFamily="2" charset="-122"/>
            </a:endParaRPr>
          </a:p>
        </p:txBody>
      </p:sp>
      <p:sp>
        <p:nvSpPr>
          <p:cNvPr id="18" name="object 18"/>
          <p:cNvSpPr/>
          <p:nvPr/>
        </p:nvSpPr>
        <p:spPr>
          <a:xfrm>
            <a:off x="5631941" y="3725417"/>
            <a:ext cx="2220595" cy="547370"/>
          </a:xfrm>
          <a:custGeom>
            <a:avLst/>
            <a:gdLst/>
            <a:ahLst/>
            <a:cxnLst/>
            <a:rect l="l" t="t" r="r" b="b"/>
            <a:pathLst>
              <a:path w="2220595" h="547370">
                <a:moveTo>
                  <a:pt x="0" y="97916"/>
                </a:moveTo>
                <a:lnTo>
                  <a:pt x="7691" y="59793"/>
                </a:lnTo>
                <a:lnTo>
                  <a:pt x="28670" y="28670"/>
                </a:lnTo>
                <a:lnTo>
                  <a:pt x="59793" y="7691"/>
                </a:lnTo>
                <a:lnTo>
                  <a:pt x="97917" y="0"/>
                </a:lnTo>
                <a:lnTo>
                  <a:pt x="2122551" y="0"/>
                </a:lnTo>
                <a:lnTo>
                  <a:pt x="2160674" y="7691"/>
                </a:lnTo>
                <a:lnTo>
                  <a:pt x="2191797" y="28670"/>
                </a:lnTo>
                <a:lnTo>
                  <a:pt x="2212776" y="59793"/>
                </a:lnTo>
                <a:lnTo>
                  <a:pt x="2220467" y="97916"/>
                </a:lnTo>
                <a:lnTo>
                  <a:pt x="2220467" y="449198"/>
                </a:lnTo>
                <a:lnTo>
                  <a:pt x="2212776" y="487322"/>
                </a:lnTo>
                <a:lnTo>
                  <a:pt x="2191797" y="518445"/>
                </a:lnTo>
                <a:lnTo>
                  <a:pt x="2160674" y="539424"/>
                </a:lnTo>
                <a:lnTo>
                  <a:pt x="2122551" y="547115"/>
                </a:lnTo>
                <a:lnTo>
                  <a:pt x="97917" y="547115"/>
                </a:lnTo>
                <a:lnTo>
                  <a:pt x="59793" y="539424"/>
                </a:lnTo>
                <a:lnTo>
                  <a:pt x="28670" y="518445"/>
                </a:lnTo>
                <a:lnTo>
                  <a:pt x="7691" y="487322"/>
                </a:lnTo>
                <a:lnTo>
                  <a:pt x="0" y="449198"/>
                </a:lnTo>
                <a:lnTo>
                  <a:pt x="0" y="97916"/>
                </a:lnTo>
                <a:close/>
              </a:path>
            </a:pathLst>
          </a:custGeom>
          <a:ln w="19812">
            <a:solidFill>
              <a:srgbClr val="0E4B82"/>
            </a:solidFill>
            <a:prstDash val="sysDash"/>
          </a:ln>
        </p:spPr>
        <p:txBody>
          <a:bodyPr wrap="square" lIns="0" tIns="0" rIns="0" bIns="0" rtlCol="0"/>
          <a:lstStyle/>
          <a:p/>
        </p:txBody>
      </p:sp>
      <p:sp>
        <p:nvSpPr>
          <p:cNvPr id="19" name="object 19"/>
          <p:cNvSpPr/>
          <p:nvPr/>
        </p:nvSpPr>
        <p:spPr>
          <a:xfrm>
            <a:off x="5957315" y="3837432"/>
            <a:ext cx="1786255" cy="253365"/>
          </a:xfrm>
          <a:custGeom>
            <a:avLst/>
            <a:gdLst/>
            <a:ahLst/>
            <a:cxnLst/>
            <a:rect l="l" t="t" r="r" b="b"/>
            <a:pathLst>
              <a:path w="1786254" h="253364">
                <a:moveTo>
                  <a:pt x="0" y="126492"/>
                </a:moveTo>
                <a:lnTo>
                  <a:pt x="9941" y="77259"/>
                </a:lnTo>
                <a:lnTo>
                  <a:pt x="37052" y="37052"/>
                </a:lnTo>
                <a:lnTo>
                  <a:pt x="77259" y="9941"/>
                </a:lnTo>
                <a:lnTo>
                  <a:pt x="126492" y="0"/>
                </a:lnTo>
                <a:lnTo>
                  <a:pt x="1659636" y="0"/>
                </a:lnTo>
                <a:lnTo>
                  <a:pt x="1708868" y="9941"/>
                </a:lnTo>
                <a:lnTo>
                  <a:pt x="1749075" y="37052"/>
                </a:lnTo>
                <a:lnTo>
                  <a:pt x="1776186" y="77259"/>
                </a:lnTo>
                <a:lnTo>
                  <a:pt x="1786128" y="126492"/>
                </a:lnTo>
                <a:lnTo>
                  <a:pt x="1776186" y="175724"/>
                </a:lnTo>
                <a:lnTo>
                  <a:pt x="1749075" y="215931"/>
                </a:lnTo>
                <a:lnTo>
                  <a:pt x="1708868" y="243042"/>
                </a:lnTo>
                <a:lnTo>
                  <a:pt x="1659636" y="252984"/>
                </a:lnTo>
                <a:lnTo>
                  <a:pt x="126492" y="252984"/>
                </a:lnTo>
                <a:lnTo>
                  <a:pt x="77259" y="243042"/>
                </a:lnTo>
                <a:lnTo>
                  <a:pt x="37052" y="215931"/>
                </a:lnTo>
                <a:lnTo>
                  <a:pt x="9941" y="175724"/>
                </a:lnTo>
                <a:lnTo>
                  <a:pt x="0" y="126492"/>
                </a:lnTo>
                <a:close/>
              </a:path>
            </a:pathLst>
          </a:custGeom>
          <a:ln w="6096">
            <a:solidFill>
              <a:srgbClr val="BEBEBE"/>
            </a:solidFill>
          </a:ln>
        </p:spPr>
        <p:txBody>
          <a:bodyPr wrap="square" lIns="0" tIns="0" rIns="0" bIns="0" rtlCol="0"/>
          <a:lstStyle/>
          <a:p/>
        </p:txBody>
      </p:sp>
      <p:sp>
        <p:nvSpPr>
          <p:cNvPr id="20" name="object 20"/>
          <p:cNvSpPr txBox="1"/>
          <p:nvPr/>
        </p:nvSpPr>
        <p:spPr>
          <a:xfrm>
            <a:off x="6432550" y="3818001"/>
            <a:ext cx="836294"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EB6F60"/>
                </a:solidFill>
                <a:latin typeface="宋体" panose="02010600030101010101" pitchFamily="2" charset="-122"/>
                <a:cs typeface="宋体" panose="02010600030101010101" pitchFamily="2" charset="-122"/>
              </a:rPr>
              <a:t>仿真校验</a:t>
            </a:r>
            <a:endParaRPr sz="1600">
              <a:latin typeface="宋体" panose="02010600030101010101" pitchFamily="2" charset="-122"/>
              <a:cs typeface="宋体" panose="02010600030101010101" pitchFamily="2" charset="-122"/>
            </a:endParaRPr>
          </a:p>
        </p:txBody>
      </p:sp>
      <p:sp>
        <p:nvSpPr>
          <p:cNvPr id="21" name="object 21"/>
          <p:cNvSpPr/>
          <p:nvPr/>
        </p:nvSpPr>
        <p:spPr>
          <a:xfrm>
            <a:off x="3581400" y="3834384"/>
            <a:ext cx="1407160" cy="253365"/>
          </a:xfrm>
          <a:custGeom>
            <a:avLst/>
            <a:gdLst/>
            <a:ahLst/>
            <a:cxnLst/>
            <a:rect l="l" t="t" r="r" b="b"/>
            <a:pathLst>
              <a:path w="1407160" h="253364">
                <a:moveTo>
                  <a:pt x="0" y="126492"/>
                </a:moveTo>
                <a:lnTo>
                  <a:pt x="9941" y="77259"/>
                </a:lnTo>
                <a:lnTo>
                  <a:pt x="37052" y="37052"/>
                </a:lnTo>
                <a:lnTo>
                  <a:pt x="77259" y="9941"/>
                </a:lnTo>
                <a:lnTo>
                  <a:pt x="126491" y="0"/>
                </a:lnTo>
                <a:lnTo>
                  <a:pt x="1280160" y="0"/>
                </a:lnTo>
                <a:lnTo>
                  <a:pt x="1329392" y="9941"/>
                </a:lnTo>
                <a:lnTo>
                  <a:pt x="1369599" y="37052"/>
                </a:lnTo>
                <a:lnTo>
                  <a:pt x="1396710" y="77259"/>
                </a:lnTo>
                <a:lnTo>
                  <a:pt x="1406652" y="126492"/>
                </a:lnTo>
                <a:lnTo>
                  <a:pt x="1396710" y="175724"/>
                </a:lnTo>
                <a:lnTo>
                  <a:pt x="1369599" y="215931"/>
                </a:lnTo>
                <a:lnTo>
                  <a:pt x="1329392" y="243042"/>
                </a:lnTo>
                <a:lnTo>
                  <a:pt x="1280160" y="252984"/>
                </a:lnTo>
                <a:lnTo>
                  <a:pt x="126491" y="252984"/>
                </a:lnTo>
                <a:lnTo>
                  <a:pt x="77259" y="243042"/>
                </a:lnTo>
                <a:lnTo>
                  <a:pt x="37052" y="215931"/>
                </a:lnTo>
                <a:lnTo>
                  <a:pt x="9941" y="175724"/>
                </a:lnTo>
                <a:lnTo>
                  <a:pt x="0" y="126492"/>
                </a:lnTo>
                <a:close/>
              </a:path>
            </a:pathLst>
          </a:custGeom>
          <a:ln w="6096">
            <a:solidFill>
              <a:srgbClr val="BEBEBE"/>
            </a:solidFill>
          </a:ln>
        </p:spPr>
        <p:txBody>
          <a:bodyPr wrap="square" lIns="0" tIns="0" rIns="0" bIns="0" rtlCol="0"/>
          <a:lstStyle/>
          <a:p/>
        </p:txBody>
      </p:sp>
      <p:sp>
        <p:nvSpPr>
          <p:cNvPr id="22" name="object 22"/>
          <p:cNvSpPr txBox="1"/>
          <p:nvPr/>
        </p:nvSpPr>
        <p:spPr>
          <a:xfrm>
            <a:off x="3866134" y="3814953"/>
            <a:ext cx="836294"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41D25"/>
                </a:solidFill>
                <a:latin typeface="宋体" panose="02010600030101010101" pitchFamily="2" charset="-122"/>
                <a:cs typeface="宋体" panose="02010600030101010101" pitchFamily="2" charset="-122"/>
              </a:rPr>
              <a:t>网络设计</a:t>
            </a:r>
            <a:endParaRPr sz="1600">
              <a:latin typeface="宋体" panose="02010600030101010101" pitchFamily="2" charset="-122"/>
              <a:cs typeface="宋体" panose="02010600030101010101" pitchFamily="2" charset="-122"/>
            </a:endParaRPr>
          </a:p>
        </p:txBody>
      </p:sp>
      <p:sp>
        <p:nvSpPr>
          <p:cNvPr id="23" name="object 23"/>
          <p:cNvSpPr/>
          <p:nvPr/>
        </p:nvSpPr>
        <p:spPr>
          <a:xfrm>
            <a:off x="3322320" y="3864864"/>
            <a:ext cx="140207" cy="192024"/>
          </a:xfrm>
          <a:prstGeom prst="rect">
            <a:avLst/>
          </a:prstGeom>
          <a:blipFill>
            <a:blip r:embed="rId1" cstate="print"/>
            <a:stretch>
              <a:fillRect/>
            </a:stretch>
          </a:blipFill>
        </p:spPr>
        <p:txBody>
          <a:bodyPr wrap="square" lIns="0" tIns="0" rIns="0" bIns="0" rtlCol="0"/>
          <a:lstStyle/>
          <a:p/>
        </p:txBody>
      </p:sp>
      <p:sp>
        <p:nvSpPr>
          <p:cNvPr id="24" name="object 24"/>
          <p:cNvSpPr/>
          <p:nvPr/>
        </p:nvSpPr>
        <p:spPr>
          <a:xfrm>
            <a:off x="5425440" y="3861815"/>
            <a:ext cx="140208" cy="192023"/>
          </a:xfrm>
          <a:prstGeom prst="rect">
            <a:avLst/>
          </a:prstGeom>
          <a:blipFill>
            <a:blip r:embed="rId2" cstate="print"/>
            <a:stretch>
              <a:fillRect/>
            </a:stretch>
          </a:blipFill>
        </p:spPr>
        <p:txBody>
          <a:bodyPr wrap="square" lIns="0" tIns="0" rIns="0" bIns="0" rtlCol="0"/>
          <a:lstStyle/>
          <a:p/>
        </p:txBody>
      </p:sp>
      <p:sp>
        <p:nvSpPr>
          <p:cNvPr id="25" name="object 25"/>
          <p:cNvSpPr/>
          <p:nvPr/>
        </p:nvSpPr>
        <p:spPr>
          <a:xfrm>
            <a:off x="8045195" y="3864864"/>
            <a:ext cx="140207" cy="192024"/>
          </a:xfrm>
          <a:prstGeom prst="rect">
            <a:avLst/>
          </a:prstGeom>
          <a:blipFill>
            <a:blip r:embed="rId2" cstate="print"/>
            <a:stretch>
              <a:fillRect/>
            </a:stretch>
          </a:blipFill>
        </p:spPr>
        <p:txBody>
          <a:bodyPr wrap="square" lIns="0" tIns="0" rIns="0" bIns="0" rtlCol="0"/>
          <a:lstStyle/>
          <a:p/>
        </p:txBody>
      </p:sp>
      <p:sp>
        <p:nvSpPr>
          <p:cNvPr id="26" name="object 26"/>
          <p:cNvSpPr/>
          <p:nvPr/>
        </p:nvSpPr>
        <p:spPr>
          <a:xfrm>
            <a:off x="8257793" y="3725417"/>
            <a:ext cx="2220595" cy="547370"/>
          </a:xfrm>
          <a:custGeom>
            <a:avLst/>
            <a:gdLst/>
            <a:ahLst/>
            <a:cxnLst/>
            <a:rect l="l" t="t" r="r" b="b"/>
            <a:pathLst>
              <a:path w="2220595" h="547370">
                <a:moveTo>
                  <a:pt x="0" y="97916"/>
                </a:moveTo>
                <a:lnTo>
                  <a:pt x="7691" y="59793"/>
                </a:lnTo>
                <a:lnTo>
                  <a:pt x="28670" y="28670"/>
                </a:lnTo>
                <a:lnTo>
                  <a:pt x="59793" y="7691"/>
                </a:lnTo>
                <a:lnTo>
                  <a:pt x="97916" y="0"/>
                </a:lnTo>
                <a:lnTo>
                  <a:pt x="2122551" y="0"/>
                </a:lnTo>
                <a:lnTo>
                  <a:pt x="2160674" y="7691"/>
                </a:lnTo>
                <a:lnTo>
                  <a:pt x="2191797" y="28670"/>
                </a:lnTo>
                <a:lnTo>
                  <a:pt x="2212776" y="59793"/>
                </a:lnTo>
                <a:lnTo>
                  <a:pt x="2220467" y="97916"/>
                </a:lnTo>
                <a:lnTo>
                  <a:pt x="2220467" y="449198"/>
                </a:lnTo>
                <a:lnTo>
                  <a:pt x="2212776" y="487322"/>
                </a:lnTo>
                <a:lnTo>
                  <a:pt x="2191797" y="518445"/>
                </a:lnTo>
                <a:lnTo>
                  <a:pt x="2160674" y="539424"/>
                </a:lnTo>
                <a:lnTo>
                  <a:pt x="2122551" y="547115"/>
                </a:lnTo>
                <a:lnTo>
                  <a:pt x="97916" y="547115"/>
                </a:lnTo>
                <a:lnTo>
                  <a:pt x="59793" y="539424"/>
                </a:lnTo>
                <a:lnTo>
                  <a:pt x="28670" y="518445"/>
                </a:lnTo>
                <a:lnTo>
                  <a:pt x="7691" y="487322"/>
                </a:lnTo>
                <a:lnTo>
                  <a:pt x="0" y="449198"/>
                </a:lnTo>
                <a:lnTo>
                  <a:pt x="0" y="97916"/>
                </a:lnTo>
                <a:close/>
              </a:path>
            </a:pathLst>
          </a:custGeom>
          <a:ln w="19811">
            <a:solidFill>
              <a:srgbClr val="0E4B82"/>
            </a:solidFill>
            <a:prstDash val="sysDash"/>
          </a:ln>
        </p:spPr>
        <p:txBody>
          <a:bodyPr wrap="square" lIns="0" tIns="0" rIns="0" bIns="0" rtlCol="0"/>
          <a:lstStyle/>
          <a:p/>
        </p:txBody>
      </p:sp>
      <p:sp>
        <p:nvSpPr>
          <p:cNvPr id="27" name="object 27"/>
          <p:cNvSpPr/>
          <p:nvPr/>
        </p:nvSpPr>
        <p:spPr>
          <a:xfrm>
            <a:off x="8583168" y="3837432"/>
            <a:ext cx="1784985" cy="253365"/>
          </a:xfrm>
          <a:custGeom>
            <a:avLst/>
            <a:gdLst/>
            <a:ahLst/>
            <a:cxnLst/>
            <a:rect l="l" t="t" r="r" b="b"/>
            <a:pathLst>
              <a:path w="1784984" h="253364">
                <a:moveTo>
                  <a:pt x="0" y="126492"/>
                </a:moveTo>
                <a:lnTo>
                  <a:pt x="9941" y="77259"/>
                </a:lnTo>
                <a:lnTo>
                  <a:pt x="37052" y="37052"/>
                </a:lnTo>
                <a:lnTo>
                  <a:pt x="77259" y="9941"/>
                </a:lnTo>
                <a:lnTo>
                  <a:pt x="126491" y="0"/>
                </a:lnTo>
                <a:lnTo>
                  <a:pt x="1658111" y="0"/>
                </a:lnTo>
                <a:lnTo>
                  <a:pt x="1707344" y="9941"/>
                </a:lnTo>
                <a:lnTo>
                  <a:pt x="1747551" y="37052"/>
                </a:lnTo>
                <a:lnTo>
                  <a:pt x="1774662" y="77259"/>
                </a:lnTo>
                <a:lnTo>
                  <a:pt x="1784603" y="126492"/>
                </a:lnTo>
                <a:lnTo>
                  <a:pt x="1774662" y="175724"/>
                </a:lnTo>
                <a:lnTo>
                  <a:pt x="1747551" y="215931"/>
                </a:lnTo>
                <a:lnTo>
                  <a:pt x="1707344" y="243042"/>
                </a:lnTo>
                <a:lnTo>
                  <a:pt x="1658111" y="252984"/>
                </a:lnTo>
                <a:lnTo>
                  <a:pt x="126491" y="252984"/>
                </a:lnTo>
                <a:lnTo>
                  <a:pt x="77259" y="243042"/>
                </a:lnTo>
                <a:lnTo>
                  <a:pt x="37052" y="215931"/>
                </a:lnTo>
                <a:lnTo>
                  <a:pt x="9941" y="175724"/>
                </a:lnTo>
                <a:lnTo>
                  <a:pt x="0" y="126492"/>
                </a:lnTo>
                <a:close/>
              </a:path>
            </a:pathLst>
          </a:custGeom>
          <a:ln w="6096">
            <a:solidFill>
              <a:srgbClr val="BEBEBE"/>
            </a:solidFill>
          </a:ln>
        </p:spPr>
        <p:txBody>
          <a:bodyPr wrap="square" lIns="0" tIns="0" rIns="0" bIns="0" rtlCol="0"/>
          <a:lstStyle/>
          <a:p/>
        </p:txBody>
      </p:sp>
      <p:sp>
        <p:nvSpPr>
          <p:cNvPr id="28" name="object 28"/>
          <p:cNvSpPr txBox="1"/>
          <p:nvPr/>
        </p:nvSpPr>
        <p:spPr>
          <a:xfrm>
            <a:off x="9058147" y="3818001"/>
            <a:ext cx="836294"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41D25"/>
                </a:solidFill>
                <a:latin typeface="宋体" panose="02010600030101010101" pitchFamily="2" charset="-122"/>
                <a:cs typeface="宋体" panose="02010600030101010101" pitchFamily="2" charset="-122"/>
              </a:rPr>
              <a:t>网络配置</a:t>
            </a:r>
            <a:endParaRPr sz="1600">
              <a:latin typeface="宋体" panose="02010600030101010101" pitchFamily="2" charset="-122"/>
              <a:cs typeface="宋体" panose="02010600030101010101" pitchFamily="2" charset="-122"/>
            </a:endParaRPr>
          </a:p>
        </p:txBody>
      </p:sp>
      <p:sp>
        <p:nvSpPr>
          <p:cNvPr id="29" name="object 29"/>
          <p:cNvSpPr/>
          <p:nvPr/>
        </p:nvSpPr>
        <p:spPr>
          <a:xfrm>
            <a:off x="4258564" y="3489705"/>
            <a:ext cx="2489200" cy="344170"/>
          </a:xfrm>
          <a:custGeom>
            <a:avLst/>
            <a:gdLst/>
            <a:ahLst/>
            <a:cxnLst/>
            <a:rect l="l" t="t" r="r" b="b"/>
            <a:pathLst>
              <a:path w="2489200" h="344170">
                <a:moveTo>
                  <a:pt x="19050" y="292862"/>
                </a:moveTo>
                <a:lnTo>
                  <a:pt x="0" y="292862"/>
                </a:lnTo>
                <a:lnTo>
                  <a:pt x="25400" y="343662"/>
                </a:lnTo>
                <a:lnTo>
                  <a:pt x="44450" y="305562"/>
                </a:lnTo>
                <a:lnTo>
                  <a:pt x="19050" y="305562"/>
                </a:lnTo>
                <a:lnTo>
                  <a:pt x="19050" y="292862"/>
                </a:lnTo>
                <a:close/>
              </a:path>
              <a:path w="2489200" h="344170">
                <a:moveTo>
                  <a:pt x="2488945" y="0"/>
                </a:moveTo>
                <a:lnTo>
                  <a:pt x="19050" y="0"/>
                </a:lnTo>
                <a:lnTo>
                  <a:pt x="19050" y="305562"/>
                </a:lnTo>
                <a:lnTo>
                  <a:pt x="31750" y="305562"/>
                </a:lnTo>
                <a:lnTo>
                  <a:pt x="31750" y="12700"/>
                </a:lnTo>
                <a:lnTo>
                  <a:pt x="25400" y="12700"/>
                </a:lnTo>
                <a:lnTo>
                  <a:pt x="31750" y="6350"/>
                </a:lnTo>
                <a:lnTo>
                  <a:pt x="2488945" y="6350"/>
                </a:lnTo>
                <a:lnTo>
                  <a:pt x="2488945" y="0"/>
                </a:lnTo>
                <a:close/>
              </a:path>
              <a:path w="2489200" h="344170">
                <a:moveTo>
                  <a:pt x="50800" y="292862"/>
                </a:moveTo>
                <a:lnTo>
                  <a:pt x="31750" y="292862"/>
                </a:lnTo>
                <a:lnTo>
                  <a:pt x="31750" y="305562"/>
                </a:lnTo>
                <a:lnTo>
                  <a:pt x="44450" y="305562"/>
                </a:lnTo>
                <a:lnTo>
                  <a:pt x="50800" y="292862"/>
                </a:lnTo>
                <a:close/>
              </a:path>
              <a:path w="2489200" h="344170">
                <a:moveTo>
                  <a:pt x="2476245" y="6350"/>
                </a:moveTo>
                <a:lnTo>
                  <a:pt x="2476245" y="234950"/>
                </a:lnTo>
                <a:lnTo>
                  <a:pt x="2488945" y="234950"/>
                </a:lnTo>
                <a:lnTo>
                  <a:pt x="2488945" y="12700"/>
                </a:lnTo>
                <a:lnTo>
                  <a:pt x="2482595" y="12700"/>
                </a:lnTo>
                <a:lnTo>
                  <a:pt x="2476245" y="6350"/>
                </a:lnTo>
                <a:close/>
              </a:path>
              <a:path w="2489200" h="344170">
                <a:moveTo>
                  <a:pt x="31750" y="6350"/>
                </a:moveTo>
                <a:lnTo>
                  <a:pt x="25400" y="12700"/>
                </a:lnTo>
                <a:lnTo>
                  <a:pt x="31750" y="12700"/>
                </a:lnTo>
                <a:lnTo>
                  <a:pt x="31750" y="6350"/>
                </a:lnTo>
                <a:close/>
              </a:path>
              <a:path w="2489200" h="344170">
                <a:moveTo>
                  <a:pt x="2476245" y="6350"/>
                </a:moveTo>
                <a:lnTo>
                  <a:pt x="31750" y="6350"/>
                </a:lnTo>
                <a:lnTo>
                  <a:pt x="31750" y="12700"/>
                </a:lnTo>
                <a:lnTo>
                  <a:pt x="2476245" y="12700"/>
                </a:lnTo>
                <a:lnTo>
                  <a:pt x="2476245" y="6350"/>
                </a:lnTo>
                <a:close/>
              </a:path>
              <a:path w="2489200" h="344170">
                <a:moveTo>
                  <a:pt x="2488945" y="6350"/>
                </a:moveTo>
                <a:lnTo>
                  <a:pt x="2476245" y="6350"/>
                </a:lnTo>
                <a:lnTo>
                  <a:pt x="2482595" y="12700"/>
                </a:lnTo>
                <a:lnTo>
                  <a:pt x="2488945" y="12700"/>
                </a:lnTo>
                <a:lnTo>
                  <a:pt x="2488945" y="6350"/>
                </a:lnTo>
                <a:close/>
              </a:path>
            </a:pathLst>
          </a:custGeom>
          <a:solidFill>
            <a:srgbClr val="7E7E7E"/>
          </a:solidFill>
        </p:spPr>
        <p:txBody>
          <a:bodyPr wrap="square" lIns="0" tIns="0" rIns="0" bIns="0" rtlCol="0"/>
          <a:lstStyle/>
          <a:p/>
        </p:txBody>
      </p:sp>
      <p:sp>
        <p:nvSpPr>
          <p:cNvPr id="30" name="object 30"/>
          <p:cNvSpPr txBox="1"/>
          <p:nvPr/>
        </p:nvSpPr>
        <p:spPr>
          <a:xfrm>
            <a:off x="1755775" y="4363288"/>
            <a:ext cx="431165"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宋体" panose="02010600030101010101" pitchFamily="2" charset="-122"/>
                <a:cs typeface="宋体" panose="02010600030101010101" pitchFamily="2" charset="-122"/>
              </a:rPr>
              <a:t>工单</a:t>
            </a:r>
            <a:endParaRPr sz="1600">
              <a:latin typeface="宋体" panose="02010600030101010101" pitchFamily="2" charset="-122"/>
              <a:cs typeface="宋体" panose="02010600030101010101" pitchFamily="2" charset="-122"/>
            </a:endParaRPr>
          </a:p>
        </p:txBody>
      </p:sp>
      <p:sp>
        <p:nvSpPr>
          <p:cNvPr id="31" name="object 31"/>
          <p:cNvSpPr/>
          <p:nvPr/>
        </p:nvSpPr>
        <p:spPr>
          <a:xfrm>
            <a:off x="2336800" y="4236720"/>
            <a:ext cx="50800" cy="610235"/>
          </a:xfrm>
          <a:custGeom>
            <a:avLst/>
            <a:gdLst/>
            <a:ahLst/>
            <a:cxnLst/>
            <a:rect l="l" t="t" r="r" b="b"/>
            <a:pathLst>
              <a:path w="50800" h="610235">
                <a:moveTo>
                  <a:pt x="31750" y="0"/>
                </a:moveTo>
                <a:lnTo>
                  <a:pt x="19050" y="0"/>
                </a:lnTo>
                <a:lnTo>
                  <a:pt x="19050" y="50799"/>
                </a:lnTo>
                <a:lnTo>
                  <a:pt x="31750" y="50799"/>
                </a:lnTo>
                <a:lnTo>
                  <a:pt x="31750" y="0"/>
                </a:lnTo>
                <a:close/>
              </a:path>
              <a:path w="50800" h="610235">
                <a:moveTo>
                  <a:pt x="31750" y="88899"/>
                </a:moveTo>
                <a:lnTo>
                  <a:pt x="19050" y="88899"/>
                </a:lnTo>
                <a:lnTo>
                  <a:pt x="19050" y="139699"/>
                </a:lnTo>
                <a:lnTo>
                  <a:pt x="31750" y="139699"/>
                </a:lnTo>
                <a:lnTo>
                  <a:pt x="31750" y="88899"/>
                </a:lnTo>
                <a:close/>
              </a:path>
              <a:path w="50800" h="610235">
                <a:moveTo>
                  <a:pt x="31750" y="177799"/>
                </a:moveTo>
                <a:lnTo>
                  <a:pt x="19050" y="177799"/>
                </a:lnTo>
                <a:lnTo>
                  <a:pt x="19050" y="228599"/>
                </a:lnTo>
                <a:lnTo>
                  <a:pt x="31750" y="228599"/>
                </a:lnTo>
                <a:lnTo>
                  <a:pt x="31750" y="177799"/>
                </a:lnTo>
                <a:close/>
              </a:path>
              <a:path w="50800" h="610235">
                <a:moveTo>
                  <a:pt x="31750" y="266699"/>
                </a:moveTo>
                <a:lnTo>
                  <a:pt x="19050" y="266699"/>
                </a:lnTo>
                <a:lnTo>
                  <a:pt x="19050" y="317499"/>
                </a:lnTo>
                <a:lnTo>
                  <a:pt x="31750" y="317499"/>
                </a:lnTo>
                <a:lnTo>
                  <a:pt x="31750" y="266699"/>
                </a:lnTo>
                <a:close/>
              </a:path>
              <a:path w="50800" h="610235">
                <a:moveTo>
                  <a:pt x="31750" y="355599"/>
                </a:moveTo>
                <a:lnTo>
                  <a:pt x="19050" y="355599"/>
                </a:lnTo>
                <a:lnTo>
                  <a:pt x="19050" y="406399"/>
                </a:lnTo>
                <a:lnTo>
                  <a:pt x="31750" y="406399"/>
                </a:lnTo>
                <a:lnTo>
                  <a:pt x="31750" y="355599"/>
                </a:lnTo>
                <a:close/>
              </a:path>
              <a:path w="50800" h="610235">
                <a:moveTo>
                  <a:pt x="31750" y="444499"/>
                </a:moveTo>
                <a:lnTo>
                  <a:pt x="19050" y="444499"/>
                </a:lnTo>
                <a:lnTo>
                  <a:pt x="19050" y="495299"/>
                </a:lnTo>
                <a:lnTo>
                  <a:pt x="31750" y="495299"/>
                </a:lnTo>
                <a:lnTo>
                  <a:pt x="31750" y="444499"/>
                </a:lnTo>
                <a:close/>
              </a:path>
              <a:path w="50800" h="610235">
                <a:moveTo>
                  <a:pt x="19050" y="559180"/>
                </a:moveTo>
                <a:lnTo>
                  <a:pt x="0" y="559180"/>
                </a:lnTo>
                <a:lnTo>
                  <a:pt x="25400" y="609980"/>
                </a:lnTo>
                <a:lnTo>
                  <a:pt x="44450" y="571880"/>
                </a:lnTo>
                <a:lnTo>
                  <a:pt x="19050" y="571880"/>
                </a:lnTo>
                <a:lnTo>
                  <a:pt x="19050" y="559180"/>
                </a:lnTo>
                <a:close/>
              </a:path>
              <a:path w="50800" h="610235">
                <a:moveTo>
                  <a:pt x="31750" y="533399"/>
                </a:moveTo>
                <a:lnTo>
                  <a:pt x="19050" y="533399"/>
                </a:lnTo>
                <a:lnTo>
                  <a:pt x="19050" y="571880"/>
                </a:lnTo>
                <a:lnTo>
                  <a:pt x="31750" y="571880"/>
                </a:lnTo>
                <a:lnTo>
                  <a:pt x="31750" y="533399"/>
                </a:lnTo>
                <a:close/>
              </a:path>
              <a:path w="50800" h="610235">
                <a:moveTo>
                  <a:pt x="50800" y="559180"/>
                </a:moveTo>
                <a:lnTo>
                  <a:pt x="31750" y="559180"/>
                </a:lnTo>
                <a:lnTo>
                  <a:pt x="31750" y="571880"/>
                </a:lnTo>
                <a:lnTo>
                  <a:pt x="44450" y="571880"/>
                </a:lnTo>
                <a:lnTo>
                  <a:pt x="50800" y="559180"/>
                </a:lnTo>
                <a:close/>
              </a:path>
            </a:pathLst>
          </a:custGeom>
          <a:solidFill>
            <a:srgbClr val="7E7E7E"/>
          </a:solidFill>
        </p:spPr>
        <p:txBody>
          <a:bodyPr wrap="square" lIns="0" tIns="0" rIns="0" bIns="0" rtlCol="0"/>
          <a:lstStyle/>
          <a:p/>
        </p:txBody>
      </p:sp>
      <p:sp>
        <p:nvSpPr>
          <p:cNvPr id="32" name="object 32"/>
          <p:cNvSpPr/>
          <p:nvPr/>
        </p:nvSpPr>
        <p:spPr>
          <a:xfrm>
            <a:off x="1808988" y="4867655"/>
            <a:ext cx="1423670" cy="338455"/>
          </a:xfrm>
          <a:custGeom>
            <a:avLst/>
            <a:gdLst/>
            <a:ahLst/>
            <a:cxnLst/>
            <a:rect l="l" t="t" r="r" b="b"/>
            <a:pathLst>
              <a:path w="1423670" h="338454">
                <a:moveTo>
                  <a:pt x="0" y="169164"/>
                </a:moveTo>
                <a:lnTo>
                  <a:pt x="6039" y="124177"/>
                </a:lnTo>
                <a:lnTo>
                  <a:pt x="23085" y="83763"/>
                </a:lnTo>
                <a:lnTo>
                  <a:pt x="49530" y="49530"/>
                </a:lnTo>
                <a:lnTo>
                  <a:pt x="83763" y="23085"/>
                </a:lnTo>
                <a:lnTo>
                  <a:pt x="124177" y="6039"/>
                </a:lnTo>
                <a:lnTo>
                  <a:pt x="169163" y="0"/>
                </a:lnTo>
                <a:lnTo>
                  <a:pt x="1254252" y="0"/>
                </a:lnTo>
                <a:lnTo>
                  <a:pt x="1299238" y="6039"/>
                </a:lnTo>
                <a:lnTo>
                  <a:pt x="1339652" y="23085"/>
                </a:lnTo>
                <a:lnTo>
                  <a:pt x="1373886" y="49530"/>
                </a:lnTo>
                <a:lnTo>
                  <a:pt x="1400330" y="83763"/>
                </a:lnTo>
                <a:lnTo>
                  <a:pt x="1417376" y="124177"/>
                </a:lnTo>
                <a:lnTo>
                  <a:pt x="1423416" y="169164"/>
                </a:lnTo>
                <a:lnTo>
                  <a:pt x="1417376" y="214150"/>
                </a:lnTo>
                <a:lnTo>
                  <a:pt x="1400330" y="254564"/>
                </a:lnTo>
                <a:lnTo>
                  <a:pt x="1373886" y="288798"/>
                </a:lnTo>
                <a:lnTo>
                  <a:pt x="1339652" y="315242"/>
                </a:lnTo>
                <a:lnTo>
                  <a:pt x="1299238" y="332288"/>
                </a:lnTo>
                <a:lnTo>
                  <a:pt x="1254252" y="338328"/>
                </a:lnTo>
                <a:lnTo>
                  <a:pt x="169163" y="338328"/>
                </a:lnTo>
                <a:lnTo>
                  <a:pt x="124177" y="332288"/>
                </a:lnTo>
                <a:lnTo>
                  <a:pt x="83763" y="315242"/>
                </a:lnTo>
                <a:lnTo>
                  <a:pt x="49530" y="288798"/>
                </a:lnTo>
                <a:lnTo>
                  <a:pt x="23085" y="254564"/>
                </a:lnTo>
                <a:lnTo>
                  <a:pt x="6039" y="214150"/>
                </a:lnTo>
                <a:lnTo>
                  <a:pt x="0" y="169164"/>
                </a:lnTo>
                <a:close/>
              </a:path>
            </a:pathLst>
          </a:custGeom>
          <a:ln w="6096">
            <a:solidFill>
              <a:srgbClr val="BEBEBE"/>
            </a:solidFill>
          </a:ln>
        </p:spPr>
        <p:txBody>
          <a:bodyPr wrap="square" lIns="0" tIns="0" rIns="0" bIns="0" rtlCol="0"/>
          <a:lstStyle/>
          <a:p/>
        </p:txBody>
      </p:sp>
      <p:sp>
        <p:nvSpPr>
          <p:cNvPr id="33" name="object 33"/>
          <p:cNvSpPr txBox="1"/>
          <p:nvPr/>
        </p:nvSpPr>
        <p:spPr>
          <a:xfrm>
            <a:off x="2101976" y="4895850"/>
            <a:ext cx="836294"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41D25"/>
                </a:solidFill>
                <a:latin typeface="宋体" panose="02010600030101010101" pitchFamily="2" charset="-122"/>
                <a:cs typeface="宋体" panose="02010600030101010101" pitchFamily="2" charset="-122"/>
              </a:rPr>
              <a:t>意图模型</a:t>
            </a:r>
            <a:endParaRPr sz="1600">
              <a:latin typeface="宋体" panose="02010600030101010101" pitchFamily="2" charset="-122"/>
              <a:cs typeface="宋体" panose="02010600030101010101" pitchFamily="2" charset="-122"/>
            </a:endParaRPr>
          </a:p>
        </p:txBody>
      </p:sp>
      <p:sp>
        <p:nvSpPr>
          <p:cNvPr id="37" name="object 37"/>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24</a:t>
            </a:r>
            <a:r>
              <a:rPr spc="40" dirty="0"/>
              <a:t>页</a:t>
            </a:r>
            <a:endParaRPr spc="40" dirty="0"/>
          </a:p>
        </p:txBody>
      </p:sp>
      <p:sp>
        <p:nvSpPr>
          <p:cNvPr id="38" name="object 38"/>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34" name="object 34"/>
          <p:cNvSpPr txBox="1"/>
          <p:nvPr/>
        </p:nvSpPr>
        <p:spPr>
          <a:xfrm>
            <a:off x="3549522" y="4519698"/>
            <a:ext cx="1060450" cy="903605"/>
          </a:xfrm>
          <a:prstGeom prst="rect">
            <a:avLst/>
          </a:prstGeom>
        </p:spPr>
        <p:txBody>
          <a:bodyPr vert="horz" wrap="square" lIns="0" tIns="60960" rIns="0" bIns="0" rtlCol="0">
            <a:spAutoFit/>
          </a:bodyPr>
          <a:lstStyle/>
          <a:p>
            <a:pPr marL="12700">
              <a:lnSpc>
                <a:spcPct val="100000"/>
              </a:lnSpc>
              <a:spcBef>
                <a:spcPts val="480"/>
              </a:spcBef>
            </a:pPr>
            <a:r>
              <a:rPr sz="1600" spc="-5" dirty="0">
                <a:solidFill>
                  <a:srgbClr val="0E4B82"/>
                </a:solidFill>
                <a:latin typeface="宋体" panose="02010600030101010101" pitchFamily="2" charset="-122"/>
                <a:cs typeface="宋体" panose="02010600030101010101" pitchFamily="2" charset="-122"/>
              </a:rPr>
              <a:t>内置模型</a:t>
            </a:r>
            <a:r>
              <a:rPr sz="1600" spc="-220" dirty="0">
                <a:solidFill>
                  <a:srgbClr val="0E4B82"/>
                </a:solidFill>
                <a:latin typeface="Trebuchet MS" panose="020B0603020202020204"/>
                <a:cs typeface="Trebuchet MS" panose="020B0603020202020204"/>
              </a:rPr>
              <a:t>:</a:t>
            </a:r>
            <a:endParaRPr sz="1600">
              <a:latin typeface="Trebuchet MS" panose="020B0603020202020204"/>
              <a:cs typeface="Trebuchet MS" panose="020B0603020202020204"/>
            </a:endParaRPr>
          </a:p>
          <a:p>
            <a:pPr marL="236220" indent="-224155">
              <a:lnSpc>
                <a:spcPct val="100000"/>
              </a:lnSpc>
              <a:spcBef>
                <a:spcPts val="385"/>
              </a:spcBef>
              <a:buFont typeface="Wingdings" panose="05000000000000000000"/>
              <a:buChar char=""/>
              <a:tabLst>
                <a:tab pos="236220" algn="l"/>
              </a:tabLst>
            </a:pPr>
            <a:r>
              <a:rPr sz="1600" spc="35" dirty="0">
                <a:solidFill>
                  <a:srgbClr val="0E4B82"/>
                </a:solidFill>
                <a:latin typeface="Trebuchet MS" panose="020B0603020202020204"/>
                <a:cs typeface="Trebuchet MS" panose="020B0603020202020204"/>
              </a:rPr>
              <a:t>ACL</a:t>
            </a:r>
            <a:r>
              <a:rPr sz="1600" spc="-10" dirty="0">
                <a:solidFill>
                  <a:srgbClr val="0E4B82"/>
                </a:solidFill>
                <a:latin typeface="宋体" panose="02010600030101010101" pitchFamily="2" charset="-122"/>
                <a:cs typeface="宋体" panose="02010600030101010101" pitchFamily="2" charset="-122"/>
              </a:rPr>
              <a:t>部署</a:t>
            </a:r>
            <a:endParaRPr sz="1600">
              <a:latin typeface="宋体" panose="02010600030101010101" pitchFamily="2" charset="-122"/>
              <a:cs typeface="宋体" panose="02010600030101010101" pitchFamily="2" charset="-122"/>
            </a:endParaRPr>
          </a:p>
          <a:p>
            <a:pPr marL="236220" indent="-224155">
              <a:lnSpc>
                <a:spcPct val="100000"/>
              </a:lnSpc>
              <a:spcBef>
                <a:spcPts val="385"/>
              </a:spcBef>
              <a:buFont typeface="Wingdings" panose="05000000000000000000"/>
              <a:buChar char=""/>
              <a:tabLst>
                <a:tab pos="236220" algn="l"/>
              </a:tabLst>
            </a:pPr>
            <a:r>
              <a:rPr sz="1600" spc="-5" dirty="0">
                <a:solidFill>
                  <a:srgbClr val="0E4B82"/>
                </a:solidFill>
                <a:latin typeface="宋体" panose="02010600030101010101" pitchFamily="2" charset="-122"/>
                <a:cs typeface="宋体" panose="02010600030101010101" pitchFamily="2" charset="-122"/>
              </a:rPr>
              <a:t>网络开通</a:t>
            </a:r>
            <a:endParaRPr sz="1600">
              <a:latin typeface="宋体" panose="02010600030101010101" pitchFamily="2" charset="-122"/>
              <a:cs typeface="宋体" panose="02010600030101010101" pitchFamily="2" charset="-122"/>
            </a:endParaRPr>
          </a:p>
        </p:txBody>
      </p:sp>
      <p:sp>
        <p:nvSpPr>
          <p:cNvPr id="35" name="object 35"/>
          <p:cNvSpPr txBox="1"/>
          <p:nvPr/>
        </p:nvSpPr>
        <p:spPr>
          <a:xfrm>
            <a:off x="9684257" y="4967097"/>
            <a:ext cx="662940" cy="269240"/>
          </a:xfrm>
          <a:prstGeom prst="rect">
            <a:avLst/>
          </a:prstGeom>
        </p:spPr>
        <p:txBody>
          <a:bodyPr vert="horz" wrap="square" lIns="0" tIns="12065" rIns="0" bIns="0" rtlCol="0">
            <a:spAutoFit/>
          </a:bodyPr>
          <a:lstStyle/>
          <a:p>
            <a:pPr marL="12700">
              <a:lnSpc>
                <a:spcPct val="100000"/>
              </a:lnSpc>
              <a:spcBef>
                <a:spcPts val="95"/>
              </a:spcBef>
            </a:pPr>
            <a:r>
              <a:rPr sz="1600" b="1" spc="-45" dirty="0">
                <a:solidFill>
                  <a:srgbClr val="EB6F60"/>
                </a:solidFill>
                <a:latin typeface="Trebuchet MS" panose="020B0603020202020204"/>
                <a:cs typeface="Trebuchet MS" panose="020B0603020202020204"/>
              </a:rPr>
              <a:t>10</a:t>
            </a:r>
            <a:r>
              <a:rPr sz="1600" b="1" spc="5" dirty="0">
                <a:solidFill>
                  <a:srgbClr val="EB6F60"/>
                </a:solidFill>
                <a:latin typeface="Microsoft JhengHei" panose="020B0604030504040204" charset="-120"/>
                <a:cs typeface="Microsoft JhengHei" panose="020B0604030504040204" charset="-120"/>
              </a:rPr>
              <a:t>分钟</a:t>
            </a:r>
            <a:endParaRPr sz="1600">
              <a:latin typeface="Microsoft JhengHei" panose="020B0604030504040204" charset="-120"/>
              <a:cs typeface="Microsoft JhengHei" panose="020B0604030504040204" charset="-120"/>
            </a:endParaRPr>
          </a:p>
        </p:txBody>
      </p:sp>
      <p:sp>
        <p:nvSpPr>
          <p:cNvPr id="36" name="object 36"/>
          <p:cNvSpPr txBox="1"/>
          <p:nvPr/>
        </p:nvSpPr>
        <p:spPr>
          <a:xfrm>
            <a:off x="4764404" y="2962650"/>
            <a:ext cx="3187700" cy="660400"/>
          </a:xfrm>
          <a:prstGeom prst="rect">
            <a:avLst/>
          </a:prstGeom>
        </p:spPr>
        <p:txBody>
          <a:bodyPr vert="horz" wrap="square" lIns="0" tIns="106680" rIns="0" bIns="0" rtlCol="0">
            <a:spAutoFit/>
          </a:bodyPr>
          <a:lstStyle/>
          <a:p>
            <a:pPr marL="12700">
              <a:lnSpc>
                <a:spcPct val="100000"/>
              </a:lnSpc>
              <a:spcBef>
                <a:spcPts val="840"/>
              </a:spcBef>
            </a:pPr>
            <a:r>
              <a:rPr sz="1600" b="1" spc="5" dirty="0">
                <a:latin typeface="Trebuchet MS" panose="020B0603020202020204"/>
                <a:cs typeface="Trebuchet MS" panose="020B0603020202020204"/>
              </a:rPr>
              <a:t>iMaster</a:t>
            </a:r>
            <a:r>
              <a:rPr sz="1600" b="1" spc="-10" dirty="0">
                <a:latin typeface="Trebuchet MS" panose="020B0603020202020204"/>
                <a:cs typeface="Trebuchet MS" panose="020B0603020202020204"/>
              </a:rPr>
              <a:t> </a:t>
            </a:r>
            <a:r>
              <a:rPr sz="1600" b="1" spc="-15" dirty="0">
                <a:latin typeface="Trebuchet MS" panose="020B0603020202020204"/>
                <a:cs typeface="Trebuchet MS" panose="020B0603020202020204"/>
              </a:rPr>
              <a:t>NCE-Fabric</a:t>
            </a:r>
            <a:endParaRPr sz="1600">
              <a:latin typeface="Trebuchet MS" panose="020B0603020202020204"/>
              <a:cs typeface="Trebuchet MS" panose="020B0603020202020204"/>
            </a:endParaRPr>
          </a:p>
          <a:p>
            <a:pPr marL="2104390">
              <a:lnSpc>
                <a:spcPct val="100000"/>
              </a:lnSpc>
              <a:spcBef>
                <a:spcPts val="655"/>
              </a:spcBef>
            </a:pPr>
            <a:r>
              <a:rPr sz="1400" dirty="0">
                <a:latin typeface="宋体" panose="02010600030101010101" pitchFamily="2" charset="-122"/>
                <a:cs typeface="宋体" panose="02010600030101010101" pitchFamily="2" charset="-122"/>
              </a:rPr>
              <a:t>校验结果分析</a:t>
            </a:r>
            <a:endParaRPr sz="1400">
              <a:latin typeface="宋体" panose="02010600030101010101" pitchFamily="2" charset="-122"/>
              <a:cs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2285" y="845185"/>
            <a:ext cx="8089265" cy="505460"/>
          </a:xfrm>
          <a:prstGeom prst="rect">
            <a:avLst/>
          </a:prstGeom>
        </p:spPr>
        <p:txBody>
          <a:bodyPr vert="horz" wrap="square" lIns="0" tIns="13335" rIns="0" bIns="0" rtlCol="0">
            <a:spAutoFit/>
          </a:bodyPr>
          <a:lstStyle/>
          <a:p>
            <a:pPr marL="12700">
              <a:lnSpc>
                <a:spcPct val="100000"/>
              </a:lnSpc>
              <a:spcBef>
                <a:spcPts val="105"/>
              </a:spcBef>
            </a:pPr>
            <a:r>
              <a:rPr spc="10" dirty="0"/>
              <a:t>关键特性：网络变更仿真，</a:t>
            </a:r>
            <a:r>
              <a:rPr spc="-5" dirty="0"/>
              <a:t>预</a:t>
            </a:r>
            <a:r>
              <a:rPr spc="10" dirty="0"/>
              <a:t>判变</a:t>
            </a:r>
            <a:r>
              <a:rPr spc="-5" dirty="0"/>
              <a:t>更</a:t>
            </a:r>
            <a:r>
              <a:rPr spc="10" dirty="0"/>
              <a:t>风险</a:t>
            </a:r>
            <a:endParaRPr spc="10"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7693914" y="3086861"/>
            <a:ext cx="648335" cy="76200"/>
          </a:xfrm>
          <a:custGeom>
            <a:avLst/>
            <a:gdLst/>
            <a:ahLst/>
            <a:cxnLst/>
            <a:rect l="l" t="t" r="r" b="b"/>
            <a:pathLst>
              <a:path w="648334" h="76200">
                <a:moveTo>
                  <a:pt x="571880" y="0"/>
                </a:moveTo>
                <a:lnTo>
                  <a:pt x="571880" y="76200"/>
                </a:lnTo>
                <a:lnTo>
                  <a:pt x="628269" y="48005"/>
                </a:lnTo>
                <a:lnTo>
                  <a:pt x="584580" y="48005"/>
                </a:lnTo>
                <a:lnTo>
                  <a:pt x="584580" y="28193"/>
                </a:lnTo>
                <a:lnTo>
                  <a:pt x="628268" y="28193"/>
                </a:lnTo>
                <a:lnTo>
                  <a:pt x="571880" y="0"/>
                </a:lnTo>
                <a:close/>
              </a:path>
              <a:path w="648334" h="76200">
                <a:moveTo>
                  <a:pt x="571880" y="28193"/>
                </a:moveTo>
                <a:lnTo>
                  <a:pt x="0" y="28193"/>
                </a:lnTo>
                <a:lnTo>
                  <a:pt x="0" y="48005"/>
                </a:lnTo>
                <a:lnTo>
                  <a:pt x="571880" y="48005"/>
                </a:lnTo>
                <a:lnTo>
                  <a:pt x="571880" y="28193"/>
                </a:lnTo>
                <a:close/>
              </a:path>
              <a:path w="648334" h="76200">
                <a:moveTo>
                  <a:pt x="628268" y="28193"/>
                </a:moveTo>
                <a:lnTo>
                  <a:pt x="584580" y="28193"/>
                </a:lnTo>
                <a:lnTo>
                  <a:pt x="584580" y="48005"/>
                </a:lnTo>
                <a:lnTo>
                  <a:pt x="628269" y="48005"/>
                </a:lnTo>
                <a:lnTo>
                  <a:pt x="648080" y="38100"/>
                </a:lnTo>
                <a:lnTo>
                  <a:pt x="628268" y="28193"/>
                </a:lnTo>
                <a:close/>
              </a:path>
            </a:pathLst>
          </a:custGeom>
          <a:solidFill>
            <a:srgbClr val="A6A6A6"/>
          </a:solidFill>
        </p:spPr>
        <p:txBody>
          <a:bodyPr wrap="square" lIns="0" tIns="0" rIns="0" bIns="0" rtlCol="0"/>
          <a:lstStyle/>
          <a:p/>
        </p:txBody>
      </p:sp>
      <p:sp>
        <p:nvSpPr>
          <p:cNvPr id="7" name="object 7"/>
          <p:cNvSpPr/>
          <p:nvPr/>
        </p:nvSpPr>
        <p:spPr>
          <a:xfrm>
            <a:off x="8460485" y="2119122"/>
            <a:ext cx="502920" cy="1975485"/>
          </a:xfrm>
          <a:custGeom>
            <a:avLst/>
            <a:gdLst/>
            <a:ahLst/>
            <a:cxnLst/>
            <a:rect l="l" t="t" r="r" b="b"/>
            <a:pathLst>
              <a:path w="502920" h="1975485">
                <a:moveTo>
                  <a:pt x="502920" y="1975103"/>
                </a:moveTo>
                <a:lnTo>
                  <a:pt x="445243" y="1971755"/>
                </a:lnTo>
                <a:lnTo>
                  <a:pt x="392307" y="1962217"/>
                </a:lnTo>
                <a:lnTo>
                  <a:pt x="345619" y="1947252"/>
                </a:lnTo>
                <a:lnTo>
                  <a:pt x="306683" y="1927621"/>
                </a:lnTo>
                <a:lnTo>
                  <a:pt x="258098" y="1877412"/>
                </a:lnTo>
                <a:lnTo>
                  <a:pt x="251460" y="1848358"/>
                </a:lnTo>
                <a:lnTo>
                  <a:pt x="251460" y="1114298"/>
                </a:lnTo>
                <a:lnTo>
                  <a:pt x="244821" y="1085243"/>
                </a:lnTo>
                <a:lnTo>
                  <a:pt x="196236" y="1035034"/>
                </a:lnTo>
                <a:lnTo>
                  <a:pt x="157300" y="1015403"/>
                </a:lnTo>
                <a:lnTo>
                  <a:pt x="110612" y="1000438"/>
                </a:lnTo>
                <a:lnTo>
                  <a:pt x="57676" y="990900"/>
                </a:lnTo>
                <a:lnTo>
                  <a:pt x="0" y="987551"/>
                </a:lnTo>
                <a:lnTo>
                  <a:pt x="57676" y="984203"/>
                </a:lnTo>
                <a:lnTo>
                  <a:pt x="110612" y="974665"/>
                </a:lnTo>
                <a:lnTo>
                  <a:pt x="157300" y="959700"/>
                </a:lnTo>
                <a:lnTo>
                  <a:pt x="196236" y="940069"/>
                </a:lnTo>
                <a:lnTo>
                  <a:pt x="244821" y="889860"/>
                </a:lnTo>
                <a:lnTo>
                  <a:pt x="251460" y="860805"/>
                </a:lnTo>
                <a:lnTo>
                  <a:pt x="251460" y="126745"/>
                </a:lnTo>
                <a:lnTo>
                  <a:pt x="258098" y="97691"/>
                </a:lnTo>
                <a:lnTo>
                  <a:pt x="306683" y="47482"/>
                </a:lnTo>
                <a:lnTo>
                  <a:pt x="345619" y="27851"/>
                </a:lnTo>
                <a:lnTo>
                  <a:pt x="392307" y="12886"/>
                </a:lnTo>
                <a:lnTo>
                  <a:pt x="445243" y="3348"/>
                </a:lnTo>
                <a:lnTo>
                  <a:pt x="502920" y="0"/>
                </a:lnTo>
              </a:path>
            </a:pathLst>
          </a:custGeom>
          <a:ln w="19812">
            <a:solidFill>
              <a:srgbClr val="A6A6A6"/>
            </a:solidFill>
          </a:ln>
        </p:spPr>
        <p:txBody>
          <a:bodyPr wrap="square" lIns="0" tIns="0" rIns="0" bIns="0" rtlCol="0"/>
          <a:lstStyle/>
          <a:p/>
        </p:txBody>
      </p:sp>
      <p:sp>
        <p:nvSpPr>
          <p:cNvPr id="8" name="object 8"/>
          <p:cNvSpPr/>
          <p:nvPr/>
        </p:nvSpPr>
        <p:spPr>
          <a:xfrm>
            <a:off x="3927347" y="1950720"/>
            <a:ext cx="3700272" cy="2249424"/>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4236720" y="4436364"/>
            <a:ext cx="3256279" cy="0"/>
          </a:xfrm>
          <a:custGeom>
            <a:avLst/>
            <a:gdLst/>
            <a:ahLst/>
            <a:cxnLst/>
            <a:rect l="l" t="t" r="r" b="b"/>
            <a:pathLst>
              <a:path w="3256279">
                <a:moveTo>
                  <a:pt x="0" y="0"/>
                </a:moveTo>
                <a:lnTo>
                  <a:pt x="3255899" y="0"/>
                </a:lnTo>
              </a:path>
            </a:pathLst>
          </a:custGeom>
          <a:ln w="9144">
            <a:solidFill>
              <a:srgbClr val="C00000"/>
            </a:solidFill>
          </a:ln>
        </p:spPr>
        <p:txBody>
          <a:bodyPr wrap="square" lIns="0" tIns="0" rIns="0" bIns="0" rtlCol="0"/>
          <a:lstStyle/>
          <a:p/>
        </p:txBody>
      </p:sp>
      <p:sp>
        <p:nvSpPr>
          <p:cNvPr id="10" name="object 10"/>
          <p:cNvSpPr txBox="1"/>
          <p:nvPr/>
        </p:nvSpPr>
        <p:spPr>
          <a:xfrm>
            <a:off x="5361559" y="4559553"/>
            <a:ext cx="842644"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Microsoft JhengHei" panose="020B0604030504040204" charset="-120"/>
                <a:cs typeface="Microsoft JhengHei" panose="020B0604030504040204" charset="-120"/>
              </a:rPr>
              <a:t>建模求解</a:t>
            </a:r>
            <a:endParaRPr sz="1600">
              <a:latin typeface="Microsoft JhengHei" panose="020B0604030504040204" charset="-120"/>
              <a:cs typeface="Microsoft JhengHei" panose="020B0604030504040204" charset="-120"/>
            </a:endParaRPr>
          </a:p>
        </p:txBody>
      </p:sp>
      <p:sp>
        <p:nvSpPr>
          <p:cNvPr id="11" name="object 11"/>
          <p:cNvSpPr txBox="1"/>
          <p:nvPr/>
        </p:nvSpPr>
        <p:spPr>
          <a:xfrm>
            <a:off x="4342891" y="3639058"/>
            <a:ext cx="84391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Microsoft JhengHei" panose="020B0604030504040204" charset="-120"/>
                <a:cs typeface="Microsoft JhengHei" panose="020B0604030504040204" charset="-120"/>
              </a:rPr>
              <a:t>网络建模</a:t>
            </a:r>
            <a:endParaRPr sz="1600">
              <a:latin typeface="Microsoft JhengHei" panose="020B0604030504040204" charset="-120"/>
              <a:cs typeface="Microsoft JhengHei" panose="020B0604030504040204" charset="-120"/>
            </a:endParaRPr>
          </a:p>
        </p:txBody>
      </p:sp>
      <p:sp>
        <p:nvSpPr>
          <p:cNvPr id="12" name="object 12"/>
          <p:cNvSpPr txBox="1"/>
          <p:nvPr/>
        </p:nvSpPr>
        <p:spPr>
          <a:xfrm>
            <a:off x="6248780" y="3639692"/>
            <a:ext cx="1038860" cy="514350"/>
          </a:xfrm>
          <a:prstGeom prst="rect">
            <a:avLst/>
          </a:prstGeom>
        </p:spPr>
        <p:txBody>
          <a:bodyPr vert="horz" wrap="square" lIns="0" tIns="10795" rIns="0" bIns="0" rtlCol="0">
            <a:spAutoFit/>
          </a:bodyPr>
          <a:lstStyle/>
          <a:p>
            <a:pPr marL="315595" marR="5080" indent="-303530">
              <a:lnSpc>
                <a:spcPct val="101000"/>
              </a:lnSpc>
              <a:spcBef>
                <a:spcPts val="85"/>
              </a:spcBef>
            </a:pPr>
            <a:r>
              <a:rPr sz="1600" spc="-5" dirty="0">
                <a:latin typeface="宋体" panose="02010600030101010101" pitchFamily="2" charset="-122"/>
                <a:cs typeface="宋体" panose="02010600030101010101" pitchFamily="2" charset="-122"/>
              </a:rPr>
              <a:t>形式化验证 </a:t>
            </a:r>
            <a:r>
              <a:rPr sz="1600" spc="-5" dirty="0">
                <a:latin typeface="宋体" panose="02010600030101010101" pitchFamily="2" charset="-122"/>
                <a:cs typeface="宋体" panose="02010600030101010101" pitchFamily="2" charset="-122"/>
              </a:rPr>
              <a:t>算法</a:t>
            </a:r>
            <a:endParaRPr sz="1600">
              <a:latin typeface="宋体" panose="02010600030101010101" pitchFamily="2" charset="-122"/>
              <a:cs typeface="宋体" panose="02010600030101010101" pitchFamily="2" charset="-122"/>
            </a:endParaRPr>
          </a:p>
        </p:txBody>
      </p:sp>
      <p:sp>
        <p:nvSpPr>
          <p:cNvPr id="13" name="object 13"/>
          <p:cNvSpPr txBox="1"/>
          <p:nvPr/>
        </p:nvSpPr>
        <p:spPr>
          <a:xfrm>
            <a:off x="4118228" y="5001311"/>
            <a:ext cx="2900045" cy="756920"/>
          </a:xfrm>
          <a:prstGeom prst="rect">
            <a:avLst/>
          </a:prstGeom>
        </p:spPr>
        <p:txBody>
          <a:bodyPr vert="horz" wrap="square" lIns="0" tIns="134620" rIns="0" bIns="0" rtlCol="0">
            <a:spAutoFit/>
          </a:bodyPr>
          <a:lstStyle/>
          <a:p>
            <a:pPr marL="299085" indent="-287020">
              <a:lnSpc>
                <a:spcPct val="100000"/>
              </a:lnSpc>
              <a:spcBef>
                <a:spcPts val="1060"/>
              </a:spcBef>
              <a:buFont typeface="Arial" panose="020B0604020202020204"/>
              <a:buChar char="•"/>
              <a:tabLst>
                <a:tab pos="299085" algn="l"/>
                <a:tab pos="299720" algn="l"/>
              </a:tabLst>
            </a:pPr>
            <a:r>
              <a:rPr sz="1600" spc="-5" dirty="0">
                <a:latin typeface="宋体" panose="02010600030101010101" pitchFamily="2" charset="-122"/>
                <a:cs typeface="宋体" panose="02010600030101010101" pitchFamily="2" charset="-122"/>
              </a:rPr>
              <a:t>建立物理</a:t>
            </a:r>
            <a:r>
              <a:rPr sz="1600" spc="-235" dirty="0">
                <a:latin typeface="Trebuchet MS" panose="020B0603020202020204"/>
                <a:cs typeface="Trebuchet MS" panose="020B0603020202020204"/>
              </a:rPr>
              <a:t>/</a:t>
            </a:r>
            <a:r>
              <a:rPr sz="1600" spc="-5" dirty="0">
                <a:latin typeface="宋体" panose="02010600030101010101" pitchFamily="2" charset="-122"/>
                <a:cs typeface="宋体" panose="02010600030101010101" pitchFamily="2" charset="-122"/>
              </a:rPr>
              <a:t>逻辑</a:t>
            </a:r>
            <a:r>
              <a:rPr sz="1600" spc="-235" dirty="0">
                <a:latin typeface="Trebuchet MS" panose="020B0603020202020204"/>
                <a:cs typeface="Trebuchet MS" panose="020B0603020202020204"/>
              </a:rPr>
              <a:t>/</a:t>
            </a:r>
            <a:r>
              <a:rPr sz="1600" spc="-5" dirty="0">
                <a:latin typeface="宋体" panose="02010600030101010101" pitchFamily="2" charset="-122"/>
                <a:cs typeface="宋体" panose="02010600030101010101" pitchFamily="2" charset="-122"/>
              </a:rPr>
              <a:t>应用网络模型</a:t>
            </a:r>
            <a:endParaRPr sz="1600">
              <a:latin typeface="宋体" panose="02010600030101010101" pitchFamily="2" charset="-122"/>
              <a:cs typeface="宋体" panose="02010600030101010101" pitchFamily="2" charset="-122"/>
            </a:endParaRPr>
          </a:p>
          <a:p>
            <a:pPr marL="299085" indent="-287020">
              <a:lnSpc>
                <a:spcPct val="100000"/>
              </a:lnSpc>
              <a:spcBef>
                <a:spcPts val="960"/>
              </a:spcBef>
              <a:buFont typeface="Arial" panose="020B0604020202020204"/>
              <a:buChar char="•"/>
              <a:tabLst>
                <a:tab pos="299085" algn="l"/>
                <a:tab pos="299720" algn="l"/>
              </a:tabLst>
            </a:pPr>
            <a:r>
              <a:rPr sz="1600" spc="-5" dirty="0">
                <a:latin typeface="宋体" panose="02010600030101010101" pitchFamily="2" charset="-122"/>
                <a:cs typeface="宋体" panose="02010600030101010101" pitchFamily="2" charset="-122"/>
              </a:rPr>
              <a:t>通过形式化验证算法求解</a:t>
            </a:r>
            <a:endParaRPr sz="1600">
              <a:latin typeface="宋体" panose="02010600030101010101" pitchFamily="2" charset="-122"/>
              <a:cs typeface="宋体" panose="02010600030101010101" pitchFamily="2" charset="-122"/>
            </a:endParaRPr>
          </a:p>
        </p:txBody>
      </p:sp>
      <p:sp>
        <p:nvSpPr>
          <p:cNvPr id="14" name="object 14"/>
          <p:cNvSpPr txBox="1"/>
          <p:nvPr/>
        </p:nvSpPr>
        <p:spPr>
          <a:xfrm>
            <a:off x="7772527" y="5007406"/>
            <a:ext cx="3352800" cy="756920"/>
          </a:xfrm>
          <a:prstGeom prst="rect">
            <a:avLst/>
          </a:prstGeom>
        </p:spPr>
        <p:txBody>
          <a:bodyPr vert="horz" wrap="square" lIns="0" tIns="134620" rIns="0" bIns="0" rtlCol="0">
            <a:spAutoFit/>
          </a:bodyPr>
          <a:lstStyle/>
          <a:p>
            <a:pPr marL="299085" indent="-287020">
              <a:lnSpc>
                <a:spcPct val="100000"/>
              </a:lnSpc>
              <a:spcBef>
                <a:spcPts val="1060"/>
              </a:spcBef>
              <a:buFont typeface="Arial" panose="020B0604020202020204"/>
              <a:buChar char="•"/>
              <a:tabLst>
                <a:tab pos="299085" algn="l"/>
                <a:tab pos="299720" algn="l"/>
              </a:tabLst>
            </a:pPr>
            <a:r>
              <a:rPr sz="1600" spc="-5" dirty="0">
                <a:latin typeface="宋体" panose="02010600030101010101" pitchFamily="2" charset="-122"/>
                <a:cs typeface="宋体" panose="02010600030101010101" pitchFamily="2" charset="-122"/>
              </a:rPr>
              <a:t>校验现网资源是否足够、连通性等</a:t>
            </a:r>
            <a:endParaRPr sz="1600">
              <a:latin typeface="宋体" panose="02010600030101010101" pitchFamily="2" charset="-122"/>
              <a:cs typeface="宋体" panose="02010600030101010101" pitchFamily="2" charset="-122"/>
            </a:endParaRPr>
          </a:p>
          <a:p>
            <a:pPr marL="299085" indent="-287020">
              <a:lnSpc>
                <a:spcPct val="100000"/>
              </a:lnSpc>
              <a:spcBef>
                <a:spcPts val="960"/>
              </a:spcBef>
              <a:buFont typeface="Arial" panose="020B0604020202020204"/>
              <a:buChar char="•"/>
              <a:tabLst>
                <a:tab pos="299085" algn="l"/>
                <a:tab pos="299720" algn="l"/>
              </a:tabLst>
            </a:pPr>
            <a:r>
              <a:rPr sz="1600" spc="-5" dirty="0">
                <a:latin typeface="宋体" panose="02010600030101010101" pitchFamily="2" charset="-122"/>
                <a:cs typeface="宋体" panose="02010600030101010101" pitchFamily="2" charset="-122"/>
              </a:rPr>
              <a:t>变更对原有业务影响分析和呈现</a:t>
            </a:r>
            <a:endParaRPr sz="1600">
              <a:latin typeface="宋体" panose="02010600030101010101" pitchFamily="2" charset="-122"/>
              <a:cs typeface="宋体" panose="02010600030101010101" pitchFamily="2" charset="-122"/>
            </a:endParaRPr>
          </a:p>
        </p:txBody>
      </p:sp>
      <p:sp>
        <p:nvSpPr>
          <p:cNvPr id="15" name="object 15"/>
          <p:cNvSpPr/>
          <p:nvPr/>
        </p:nvSpPr>
        <p:spPr>
          <a:xfrm>
            <a:off x="2519933" y="2658617"/>
            <a:ext cx="576580" cy="1440180"/>
          </a:xfrm>
          <a:custGeom>
            <a:avLst/>
            <a:gdLst/>
            <a:ahLst/>
            <a:cxnLst/>
            <a:rect l="l" t="t" r="r" b="b"/>
            <a:pathLst>
              <a:path w="576580" h="1440179">
                <a:moveTo>
                  <a:pt x="0" y="0"/>
                </a:moveTo>
                <a:lnTo>
                  <a:pt x="46733" y="3745"/>
                </a:lnTo>
                <a:lnTo>
                  <a:pt x="91062" y="14590"/>
                </a:lnTo>
                <a:lnTo>
                  <a:pt x="132392" y="31944"/>
                </a:lnTo>
                <a:lnTo>
                  <a:pt x="170133" y="55217"/>
                </a:lnTo>
                <a:lnTo>
                  <a:pt x="203692" y="83820"/>
                </a:lnTo>
                <a:lnTo>
                  <a:pt x="232477" y="117162"/>
                </a:lnTo>
                <a:lnTo>
                  <a:pt x="255895" y="154653"/>
                </a:lnTo>
                <a:lnTo>
                  <a:pt x="273356" y="195705"/>
                </a:lnTo>
                <a:lnTo>
                  <a:pt x="284267" y="239728"/>
                </a:lnTo>
                <a:lnTo>
                  <a:pt x="288036" y="286131"/>
                </a:lnTo>
                <a:lnTo>
                  <a:pt x="288036" y="444500"/>
                </a:lnTo>
                <a:lnTo>
                  <a:pt x="291804" y="490937"/>
                </a:lnTo>
                <a:lnTo>
                  <a:pt x="302715" y="534986"/>
                </a:lnTo>
                <a:lnTo>
                  <a:pt x="320176" y="576060"/>
                </a:lnTo>
                <a:lnTo>
                  <a:pt x="343594" y="613568"/>
                </a:lnTo>
                <a:lnTo>
                  <a:pt x="372379" y="646922"/>
                </a:lnTo>
                <a:lnTo>
                  <a:pt x="405938" y="675532"/>
                </a:lnTo>
                <a:lnTo>
                  <a:pt x="443679" y="698810"/>
                </a:lnTo>
                <a:lnTo>
                  <a:pt x="485009" y="716166"/>
                </a:lnTo>
                <a:lnTo>
                  <a:pt x="529338" y="727011"/>
                </a:lnTo>
                <a:lnTo>
                  <a:pt x="576072" y="730758"/>
                </a:lnTo>
                <a:lnTo>
                  <a:pt x="529338" y="734503"/>
                </a:lnTo>
                <a:lnTo>
                  <a:pt x="485009" y="745348"/>
                </a:lnTo>
                <a:lnTo>
                  <a:pt x="443679" y="762702"/>
                </a:lnTo>
                <a:lnTo>
                  <a:pt x="405938" y="785975"/>
                </a:lnTo>
                <a:lnTo>
                  <a:pt x="372379" y="814578"/>
                </a:lnTo>
                <a:lnTo>
                  <a:pt x="343594" y="847920"/>
                </a:lnTo>
                <a:lnTo>
                  <a:pt x="320176" y="885411"/>
                </a:lnTo>
                <a:lnTo>
                  <a:pt x="302715" y="926463"/>
                </a:lnTo>
                <a:lnTo>
                  <a:pt x="291804" y="970486"/>
                </a:lnTo>
                <a:lnTo>
                  <a:pt x="288036" y="1016889"/>
                </a:lnTo>
                <a:lnTo>
                  <a:pt x="288036" y="1154049"/>
                </a:lnTo>
                <a:lnTo>
                  <a:pt x="284267" y="1200451"/>
                </a:lnTo>
                <a:lnTo>
                  <a:pt x="273356" y="1244474"/>
                </a:lnTo>
                <a:lnTo>
                  <a:pt x="255895" y="1285526"/>
                </a:lnTo>
                <a:lnTo>
                  <a:pt x="232477" y="1323017"/>
                </a:lnTo>
                <a:lnTo>
                  <a:pt x="203692" y="1356360"/>
                </a:lnTo>
                <a:lnTo>
                  <a:pt x="170133" y="1384962"/>
                </a:lnTo>
                <a:lnTo>
                  <a:pt x="132392" y="1408235"/>
                </a:lnTo>
                <a:lnTo>
                  <a:pt x="91062" y="1425589"/>
                </a:lnTo>
                <a:lnTo>
                  <a:pt x="46733" y="1436434"/>
                </a:lnTo>
                <a:lnTo>
                  <a:pt x="0" y="1440180"/>
                </a:lnTo>
              </a:path>
            </a:pathLst>
          </a:custGeom>
          <a:ln w="19812">
            <a:solidFill>
              <a:srgbClr val="A6A6A6"/>
            </a:solidFill>
          </a:ln>
        </p:spPr>
        <p:txBody>
          <a:bodyPr wrap="square" lIns="0" tIns="0" rIns="0" bIns="0" rtlCol="0"/>
          <a:lstStyle/>
          <a:p/>
        </p:txBody>
      </p:sp>
      <p:sp>
        <p:nvSpPr>
          <p:cNvPr id="16" name="object 16"/>
          <p:cNvSpPr/>
          <p:nvPr/>
        </p:nvSpPr>
        <p:spPr>
          <a:xfrm>
            <a:off x="2519933" y="3352038"/>
            <a:ext cx="1080135" cy="76200"/>
          </a:xfrm>
          <a:custGeom>
            <a:avLst/>
            <a:gdLst/>
            <a:ahLst/>
            <a:cxnLst/>
            <a:rect l="l" t="t" r="r" b="b"/>
            <a:pathLst>
              <a:path w="1080135" h="76200">
                <a:moveTo>
                  <a:pt x="1003935" y="0"/>
                </a:moveTo>
                <a:lnTo>
                  <a:pt x="1003935" y="76200"/>
                </a:lnTo>
                <a:lnTo>
                  <a:pt x="1060322" y="48006"/>
                </a:lnTo>
                <a:lnTo>
                  <a:pt x="1016635" y="48006"/>
                </a:lnTo>
                <a:lnTo>
                  <a:pt x="1016635" y="28194"/>
                </a:lnTo>
                <a:lnTo>
                  <a:pt x="1060323" y="28194"/>
                </a:lnTo>
                <a:lnTo>
                  <a:pt x="1003935" y="0"/>
                </a:lnTo>
                <a:close/>
              </a:path>
              <a:path w="1080135" h="76200">
                <a:moveTo>
                  <a:pt x="1003935" y="28194"/>
                </a:moveTo>
                <a:lnTo>
                  <a:pt x="0" y="28194"/>
                </a:lnTo>
                <a:lnTo>
                  <a:pt x="0" y="48006"/>
                </a:lnTo>
                <a:lnTo>
                  <a:pt x="1003935" y="48006"/>
                </a:lnTo>
                <a:lnTo>
                  <a:pt x="1003935" y="28194"/>
                </a:lnTo>
                <a:close/>
              </a:path>
              <a:path w="1080135" h="76200">
                <a:moveTo>
                  <a:pt x="1060323" y="28194"/>
                </a:moveTo>
                <a:lnTo>
                  <a:pt x="1016635" y="28194"/>
                </a:lnTo>
                <a:lnTo>
                  <a:pt x="1016635" y="48006"/>
                </a:lnTo>
                <a:lnTo>
                  <a:pt x="1060322" y="48006"/>
                </a:lnTo>
                <a:lnTo>
                  <a:pt x="1080135" y="38100"/>
                </a:lnTo>
                <a:lnTo>
                  <a:pt x="1060323" y="28194"/>
                </a:lnTo>
                <a:close/>
              </a:path>
            </a:pathLst>
          </a:custGeom>
          <a:solidFill>
            <a:srgbClr val="A6A6A6"/>
          </a:solidFill>
        </p:spPr>
        <p:txBody>
          <a:bodyPr wrap="square" lIns="0" tIns="0" rIns="0" bIns="0" rtlCol="0"/>
          <a:lstStyle/>
          <a:p/>
        </p:txBody>
      </p:sp>
      <p:sp>
        <p:nvSpPr>
          <p:cNvPr id="17" name="object 17"/>
          <p:cNvSpPr/>
          <p:nvPr/>
        </p:nvSpPr>
        <p:spPr>
          <a:xfrm>
            <a:off x="2492501" y="2193798"/>
            <a:ext cx="1080135" cy="76200"/>
          </a:xfrm>
          <a:custGeom>
            <a:avLst/>
            <a:gdLst/>
            <a:ahLst/>
            <a:cxnLst/>
            <a:rect l="l" t="t" r="r" b="b"/>
            <a:pathLst>
              <a:path w="1080135" h="76200">
                <a:moveTo>
                  <a:pt x="1003935" y="0"/>
                </a:moveTo>
                <a:lnTo>
                  <a:pt x="1003935" y="76200"/>
                </a:lnTo>
                <a:lnTo>
                  <a:pt x="1060323" y="48005"/>
                </a:lnTo>
                <a:lnTo>
                  <a:pt x="1016635" y="48005"/>
                </a:lnTo>
                <a:lnTo>
                  <a:pt x="1016635" y="28193"/>
                </a:lnTo>
                <a:lnTo>
                  <a:pt x="1060322" y="28193"/>
                </a:lnTo>
                <a:lnTo>
                  <a:pt x="1003935" y="0"/>
                </a:lnTo>
                <a:close/>
              </a:path>
              <a:path w="1080135" h="76200">
                <a:moveTo>
                  <a:pt x="1003935" y="28193"/>
                </a:moveTo>
                <a:lnTo>
                  <a:pt x="0" y="28193"/>
                </a:lnTo>
                <a:lnTo>
                  <a:pt x="0" y="48005"/>
                </a:lnTo>
                <a:lnTo>
                  <a:pt x="1003935" y="48005"/>
                </a:lnTo>
                <a:lnTo>
                  <a:pt x="1003935" y="28193"/>
                </a:lnTo>
                <a:close/>
              </a:path>
              <a:path w="1080135" h="76200">
                <a:moveTo>
                  <a:pt x="1060322" y="28193"/>
                </a:moveTo>
                <a:lnTo>
                  <a:pt x="1016635" y="28193"/>
                </a:lnTo>
                <a:lnTo>
                  <a:pt x="1016635" y="48005"/>
                </a:lnTo>
                <a:lnTo>
                  <a:pt x="1060323" y="48005"/>
                </a:lnTo>
                <a:lnTo>
                  <a:pt x="1080135" y="38100"/>
                </a:lnTo>
                <a:lnTo>
                  <a:pt x="1060322" y="28193"/>
                </a:lnTo>
                <a:close/>
              </a:path>
            </a:pathLst>
          </a:custGeom>
          <a:solidFill>
            <a:srgbClr val="A6A6A6"/>
          </a:solidFill>
        </p:spPr>
        <p:txBody>
          <a:bodyPr wrap="square" lIns="0" tIns="0" rIns="0" bIns="0" rtlCol="0"/>
          <a:lstStyle/>
          <a:p/>
        </p:txBody>
      </p:sp>
      <p:sp>
        <p:nvSpPr>
          <p:cNvPr id="18" name="object 18"/>
          <p:cNvSpPr/>
          <p:nvPr/>
        </p:nvSpPr>
        <p:spPr>
          <a:xfrm>
            <a:off x="1007363" y="2583179"/>
            <a:ext cx="1369060" cy="433070"/>
          </a:xfrm>
          <a:custGeom>
            <a:avLst/>
            <a:gdLst/>
            <a:ahLst/>
            <a:cxnLst/>
            <a:rect l="l" t="t" r="r" b="b"/>
            <a:pathLst>
              <a:path w="1369060" h="433069">
                <a:moveTo>
                  <a:pt x="1296416" y="0"/>
                </a:moveTo>
                <a:lnTo>
                  <a:pt x="72136" y="0"/>
                </a:lnTo>
                <a:lnTo>
                  <a:pt x="44057" y="5663"/>
                </a:lnTo>
                <a:lnTo>
                  <a:pt x="21128" y="21113"/>
                </a:lnTo>
                <a:lnTo>
                  <a:pt x="5668" y="44041"/>
                </a:lnTo>
                <a:lnTo>
                  <a:pt x="0" y="72136"/>
                </a:lnTo>
                <a:lnTo>
                  <a:pt x="0" y="360680"/>
                </a:lnTo>
                <a:lnTo>
                  <a:pt x="5668" y="388774"/>
                </a:lnTo>
                <a:lnTo>
                  <a:pt x="21128" y="411702"/>
                </a:lnTo>
                <a:lnTo>
                  <a:pt x="44057" y="427152"/>
                </a:lnTo>
                <a:lnTo>
                  <a:pt x="72136" y="432816"/>
                </a:lnTo>
                <a:lnTo>
                  <a:pt x="1296416" y="432816"/>
                </a:lnTo>
                <a:lnTo>
                  <a:pt x="1324510" y="427152"/>
                </a:lnTo>
                <a:lnTo>
                  <a:pt x="1347438" y="411702"/>
                </a:lnTo>
                <a:lnTo>
                  <a:pt x="1362888" y="388774"/>
                </a:lnTo>
                <a:lnTo>
                  <a:pt x="1368552" y="360680"/>
                </a:lnTo>
                <a:lnTo>
                  <a:pt x="1368552" y="72136"/>
                </a:lnTo>
                <a:lnTo>
                  <a:pt x="1362888" y="44041"/>
                </a:lnTo>
                <a:lnTo>
                  <a:pt x="1347438" y="21113"/>
                </a:lnTo>
                <a:lnTo>
                  <a:pt x="1324510" y="5663"/>
                </a:lnTo>
                <a:lnTo>
                  <a:pt x="1296416" y="0"/>
                </a:lnTo>
                <a:close/>
              </a:path>
            </a:pathLst>
          </a:custGeom>
          <a:solidFill>
            <a:srgbClr val="F3FAFD"/>
          </a:solidFill>
        </p:spPr>
        <p:txBody>
          <a:bodyPr wrap="square" lIns="0" tIns="0" rIns="0" bIns="0" rtlCol="0"/>
          <a:lstStyle/>
          <a:p/>
        </p:txBody>
      </p:sp>
      <p:sp>
        <p:nvSpPr>
          <p:cNvPr id="19" name="object 19"/>
          <p:cNvSpPr/>
          <p:nvPr/>
        </p:nvSpPr>
        <p:spPr>
          <a:xfrm>
            <a:off x="1007363" y="2583179"/>
            <a:ext cx="1369060" cy="433070"/>
          </a:xfrm>
          <a:custGeom>
            <a:avLst/>
            <a:gdLst/>
            <a:ahLst/>
            <a:cxnLst/>
            <a:rect l="l" t="t" r="r" b="b"/>
            <a:pathLst>
              <a:path w="1369060" h="433069">
                <a:moveTo>
                  <a:pt x="0" y="72136"/>
                </a:moveTo>
                <a:lnTo>
                  <a:pt x="5668" y="44041"/>
                </a:lnTo>
                <a:lnTo>
                  <a:pt x="21128" y="21113"/>
                </a:lnTo>
                <a:lnTo>
                  <a:pt x="44057" y="5663"/>
                </a:lnTo>
                <a:lnTo>
                  <a:pt x="72136" y="0"/>
                </a:lnTo>
                <a:lnTo>
                  <a:pt x="1296416" y="0"/>
                </a:lnTo>
                <a:lnTo>
                  <a:pt x="1324510" y="5663"/>
                </a:lnTo>
                <a:lnTo>
                  <a:pt x="1347438" y="21113"/>
                </a:lnTo>
                <a:lnTo>
                  <a:pt x="1362888" y="44041"/>
                </a:lnTo>
                <a:lnTo>
                  <a:pt x="1368552" y="72136"/>
                </a:lnTo>
                <a:lnTo>
                  <a:pt x="1368552" y="360680"/>
                </a:lnTo>
                <a:lnTo>
                  <a:pt x="1362888" y="388774"/>
                </a:lnTo>
                <a:lnTo>
                  <a:pt x="1347438" y="411702"/>
                </a:lnTo>
                <a:lnTo>
                  <a:pt x="1324510" y="427152"/>
                </a:lnTo>
                <a:lnTo>
                  <a:pt x="1296416" y="432816"/>
                </a:lnTo>
                <a:lnTo>
                  <a:pt x="72136" y="432816"/>
                </a:lnTo>
                <a:lnTo>
                  <a:pt x="44057" y="427152"/>
                </a:lnTo>
                <a:lnTo>
                  <a:pt x="21128" y="411702"/>
                </a:lnTo>
                <a:lnTo>
                  <a:pt x="5668" y="388774"/>
                </a:lnTo>
                <a:lnTo>
                  <a:pt x="0" y="360680"/>
                </a:lnTo>
                <a:lnTo>
                  <a:pt x="0" y="72136"/>
                </a:lnTo>
                <a:close/>
              </a:path>
            </a:pathLst>
          </a:custGeom>
          <a:ln w="12192">
            <a:solidFill>
              <a:srgbClr val="0E4B82"/>
            </a:solidFill>
          </a:ln>
        </p:spPr>
        <p:txBody>
          <a:bodyPr wrap="square" lIns="0" tIns="0" rIns="0" bIns="0" rtlCol="0"/>
          <a:lstStyle/>
          <a:p/>
        </p:txBody>
      </p:sp>
      <p:sp>
        <p:nvSpPr>
          <p:cNvPr id="20" name="object 20"/>
          <p:cNvSpPr txBox="1"/>
          <p:nvPr/>
        </p:nvSpPr>
        <p:spPr>
          <a:xfrm>
            <a:off x="1107744" y="2661030"/>
            <a:ext cx="116840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1D1D1A"/>
                </a:solidFill>
                <a:latin typeface="宋体" panose="02010600030101010101" pitchFamily="2" charset="-122"/>
                <a:cs typeface="宋体" panose="02010600030101010101" pitchFamily="2" charset="-122"/>
              </a:rPr>
              <a:t>现网配置信息</a:t>
            </a:r>
            <a:endParaRPr sz="1500">
              <a:latin typeface="宋体" panose="02010600030101010101" pitchFamily="2" charset="-122"/>
              <a:cs typeface="宋体" panose="02010600030101010101" pitchFamily="2" charset="-122"/>
            </a:endParaRPr>
          </a:p>
        </p:txBody>
      </p:sp>
      <p:sp>
        <p:nvSpPr>
          <p:cNvPr id="21" name="object 21"/>
          <p:cNvSpPr/>
          <p:nvPr/>
        </p:nvSpPr>
        <p:spPr>
          <a:xfrm>
            <a:off x="1007363" y="3177539"/>
            <a:ext cx="1369060" cy="431800"/>
          </a:xfrm>
          <a:custGeom>
            <a:avLst/>
            <a:gdLst/>
            <a:ahLst/>
            <a:cxnLst/>
            <a:rect l="l" t="t" r="r" b="b"/>
            <a:pathLst>
              <a:path w="1369060" h="431800">
                <a:moveTo>
                  <a:pt x="1296670" y="0"/>
                </a:moveTo>
                <a:lnTo>
                  <a:pt x="71882" y="0"/>
                </a:lnTo>
                <a:lnTo>
                  <a:pt x="43901" y="5641"/>
                </a:lnTo>
                <a:lnTo>
                  <a:pt x="21053" y="21034"/>
                </a:lnTo>
                <a:lnTo>
                  <a:pt x="5648" y="43880"/>
                </a:lnTo>
                <a:lnTo>
                  <a:pt x="0" y="71882"/>
                </a:lnTo>
                <a:lnTo>
                  <a:pt x="0" y="359410"/>
                </a:lnTo>
                <a:lnTo>
                  <a:pt x="5648" y="387411"/>
                </a:lnTo>
                <a:lnTo>
                  <a:pt x="21053" y="410257"/>
                </a:lnTo>
                <a:lnTo>
                  <a:pt x="43901" y="425650"/>
                </a:lnTo>
                <a:lnTo>
                  <a:pt x="71882" y="431292"/>
                </a:lnTo>
                <a:lnTo>
                  <a:pt x="1296670" y="431292"/>
                </a:lnTo>
                <a:lnTo>
                  <a:pt x="1324671" y="425650"/>
                </a:lnTo>
                <a:lnTo>
                  <a:pt x="1347517" y="410257"/>
                </a:lnTo>
                <a:lnTo>
                  <a:pt x="1362910" y="387411"/>
                </a:lnTo>
                <a:lnTo>
                  <a:pt x="1368552" y="359410"/>
                </a:lnTo>
                <a:lnTo>
                  <a:pt x="1368552" y="71882"/>
                </a:lnTo>
                <a:lnTo>
                  <a:pt x="1362910" y="43880"/>
                </a:lnTo>
                <a:lnTo>
                  <a:pt x="1347517" y="21034"/>
                </a:lnTo>
                <a:lnTo>
                  <a:pt x="1324671" y="5641"/>
                </a:lnTo>
                <a:lnTo>
                  <a:pt x="1296670" y="0"/>
                </a:lnTo>
                <a:close/>
              </a:path>
            </a:pathLst>
          </a:custGeom>
          <a:solidFill>
            <a:srgbClr val="F3FAFD"/>
          </a:solidFill>
        </p:spPr>
        <p:txBody>
          <a:bodyPr wrap="square" lIns="0" tIns="0" rIns="0" bIns="0" rtlCol="0"/>
          <a:lstStyle/>
          <a:p/>
        </p:txBody>
      </p:sp>
      <p:sp>
        <p:nvSpPr>
          <p:cNvPr id="22" name="object 22"/>
          <p:cNvSpPr/>
          <p:nvPr/>
        </p:nvSpPr>
        <p:spPr>
          <a:xfrm>
            <a:off x="1007363" y="3177539"/>
            <a:ext cx="1369060" cy="431800"/>
          </a:xfrm>
          <a:custGeom>
            <a:avLst/>
            <a:gdLst/>
            <a:ahLst/>
            <a:cxnLst/>
            <a:rect l="l" t="t" r="r" b="b"/>
            <a:pathLst>
              <a:path w="1369060" h="431800">
                <a:moveTo>
                  <a:pt x="0" y="71882"/>
                </a:moveTo>
                <a:lnTo>
                  <a:pt x="5648" y="43880"/>
                </a:lnTo>
                <a:lnTo>
                  <a:pt x="21053" y="21034"/>
                </a:lnTo>
                <a:lnTo>
                  <a:pt x="43901" y="5641"/>
                </a:lnTo>
                <a:lnTo>
                  <a:pt x="71882" y="0"/>
                </a:lnTo>
                <a:lnTo>
                  <a:pt x="1296670" y="0"/>
                </a:lnTo>
                <a:lnTo>
                  <a:pt x="1324671" y="5641"/>
                </a:lnTo>
                <a:lnTo>
                  <a:pt x="1347517" y="21034"/>
                </a:lnTo>
                <a:lnTo>
                  <a:pt x="1362910" y="43880"/>
                </a:lnTo>
                <a:lnTo>
                  <a:pt x="1368552" y="71882"/>
                </a:lnTo>
                <a:lnTo>
                  <a:pt x="1368552" y="359410"/>
                </a:lnTo>
                <a:lnTo>
                  <a:pt x="1362910" y="387411"/>
                </a:lnTo>
                <a:lnTo>
                  <a:pt x="1347517" y="410257"/>
                </a:lnTo>
                <a:lnTo>
                  <a:pt x="1324671" y="425650"/>
                </a:lnTo>
                <a:lnTo>
                  <a:pt x="1296670" y="431292"/>
                </a:lnTo>
                <a:lnTo>
                  <a:pt x="71882" y="431292"/>
                </a:lnTo>
                <a:lnTo>
                  <a:pt x="43901" y="425650"/>
                </a:lnTo>
                <a:lnTo>
                  <a:pt x="21053" y="410257"/>
                </a:lnTo>
                <a:lnTo>
                  <a:pt x="5648" y="387411"/>
                </a:lnTo>
                <a:lnTo>
                  <a:pt x="0" y="359410"/>
                </a:lnTo>
                <a:lnTo>
                  <a:pt x="0" y="71882"/>
                </a:lnTo>
                <a:close/>
              </a:path>
            </a:pathLst>
          </a:custGeom>
          <a:ln w="12192">
            <a:solidFill>
              <a:srgbClr val="0E4B82"/>
            </a:solidFill>
          </a:ln>
        </p:spPr>
        <p:txBody>
          <a:bodyPr wrap="square" lIns="0" tIns="0" rIns="0" bIns="0" rtlCol="0"/>
          <a:lstStyle/>
          <a:p/>
        </p:txBody>
      </p:sp>
      <p:sp>
        <p:nvSpPr>
          <p:cNvPr id="23" name="object 23"/>
          <p:cNvSpPr txBox="1"/>
          <p:nvPr/>
        </p:nvSpPr>
        <p:spPr>
          <a:xfrm>
            <a:off x="1107744" y="3254755"/>
            <a:ext cx="116840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1D1D1A"/>
                </a:solidFill>
                <a:latin typeface="宋体" panose="02010600030101010101" pitchFamily="2" charset="-122"/>
                <a:cs typeface="宋体" panose="02010600030101010101" pitchFamily="2" charset="-122"/>
              </a:rPr>
              <a:t>现网拓扑信息</a:t>
            </a:r>
            <a:endParaRPr sz="1500">
              <a:latin typeface="宋体" panose="02010600030101010101" pitchFamily="2" charset="-122"/>
              <a:cs typeface="宋体" panose="02010600030101010101" pitchFamily="2" charset="-122"/>
            </a:endParaRPr>
          </a:p>
        </p:txBody>
      </p:sp>
      <p:sp>
        <p:nvSpPr>
          <p:cNvPr id="24" name="object 24"/>
          <p:cNvSpPr/>
          <p:nvPr/>
        </p:nvSpPr>
        <p:spPr>
          <a:xfrm>
            <a:off x="1007363" y="3767328"/>
            <a:ext cx="1369060" cy="431800"/>
          </a:xfrm>
          <a:custGeom>
            <a:avLst/>
            <a:gdLst/>
            <a:ahLst/>
            <a:cxnLst/>
            <a:rect l="l" t="t" r="r" b="b"/>
            <a:pathLst>
              <a:path w="1369060" h="431800">
                <a:moveTo>
                  <a:pt x="1296670" y="0"/>
                </a:moveTo>
                <a:lnTo>
                  <a:pt x="71882" y="0"/>
                </a:lnTo>
                <a:lnTo>
                  <a:pt x="43901" y="5641"/>
                </a:lnTo>
                <a:lnTo>
                  <a:pt x="21053" y="21034"/>
                </a:lnTo>
                <a:lnTo>
                  <a:pt x="5648" y="43880"/>
                </a:lnTo>
                <a:lnTo>
                  <a:pt x="0" y="71882"/>
                </a:lnTo>
                <a:lnTo>
                  <a:pt x="0" y="359410"/>
                </a:lnTo>
                <a:lnTo>
                  <a:pt x="5648" y="387411"/>
                </a:lnTo>
                <a:lnTo>
                  <a:pt x="21053" y="410257"/>
                </a:lnTo>
                <a:lnTo>
                  <a:pt x="43901" y="425650"/>
                </a:lnTo>
                <a:lnTo>
                  <a:pt x="71882" y="431292"/>
                </a:lnTo>
                <a:lnTo>
                  <a:pt x="1296670" y="431292"/>
                </a:lnTo>
                <a:lnTo>
                  <a:pt x="1324671" y="425650"/>
                </a:lnTo>
                <a:lnTo>
                  <a:pt x="1347517" y="410257"/>
                </a:lnTo>
                <a:lnTo>
                  <a:pt x="1362910" y="387411"/>
                </a:lnTo>
                <a:lnTo>
                  <a:pt x="1368552" y="359410"/>
                </a:lnTo>
                <a:lnTo>
                  <a:pt x="1368552" y="71882"/>
                </a:lnTo>
                <a:lnTo>
                  <a:pt x="1362910" y="43880"/>
                </a:lnTo>
                <a:lnTo>
                  <a:pt x="1347517" y="21034"/>
                </a:lnTo>
                <a:lnTo>
                  <a:pt x="1324671" y="5641"/>
                </a:lnTo>
                <a:lnTo>
                  <a:pt x="1296670" y="0"/>
                </a:lnTo>
                <a:close/>
              </a:path>
            </a:pathLst>
          </a:custGeom>
          <a:solidFill>
            <a:srgbClr val="F3FAFD"/>
          </a:solidFill>
        </p:spPr>
        <p:txBody>
          <a:bodyPr wrap="square" lIns="0" tIns="0" rIns="0" bIns="0" rtlCol="0"/>
          <a:lstStyle/>
          <a:p/>
        </p:txBody>
      </p:sp>
      <p:sp>
        <p:nvSpPr>
          <p:cNvPr id="25" name="object 25"/>
          <p:cNvSpPr/>
          <p:nvPr/>
        </p:nvSpPr>
        <p:spPr>
          <a:xfrm>
            <a:off x="1007363" y="3767328"/>
            <a:ext cx="1369060" cy="431800"/>
          </a:xfrm>
          <a:custGeom>
            <a:avLst/>
            <a:gdLst/>
            <a:ahLst/>
            <a:cxnLst/>
            <a:rect l="l" t="t" r="r" b="b"/>
            <a:pathLst>
              <a:path w="1369060" h="431800">
                <a:moveTo>
                  <a:pt x="0" y="71882"/>
                </a:moveTo>
                <a:lnTo>
                  <a:pt x="5648" y="43880"/>
                </a:lnTo>
                <a:lnTo>
                  <a:pt x="21053" y="21034"/>
                </a:lnTo>
                <a:lnTo>
                  <a:pt x="43901" y="5641"/>
                </a:lnTo>
                <a:lnTo>
                  <a:pt x="71882" y="0"/>
                </a:lnTo>
                <a:lnTo>
                  <a:pt x="1296670" y="0"/>
                </a:lnTo>
                <a:lnTo>
                  <a:pt x="1324671" y="5641"/>
                </a:lnTo>
                <a:lnTo>
                  <a:pt x="1347517" y="21034"/>
                </a:lnTo>
                <a:lnTo>
                  <a:pt x="1362910" y="43880"/>
                </a:lnTo>
                <a:lnTo>
                  <a:pt x="1368552" y="71882"/>
                </a:lnTo>
                <a:lnTo>
                  <a:pt x="1368552" y="359410"/>
                </a:lnTo>
                <a:lnTo>
                  <a:pt x="1362910" y="387411"/>
                </a:lnTo>
                <a:lnTo>
                  <a:pt x="1347517" y="410257"/>
                </a:lnTo>
                <a:lnTo>
                  <a:pt x="1324671" y="425650"/>
                </a:lnTo>
                <a:lnTo>
                  <a:pt x="1296670" y="431292"/>
                </a:lnTo>
                <a:lnTo>
                  <a:pt x="71882" y="431292"/>
                </a:lnTo>
                <a:lnTo>
                  <a:pt x="43901" y="425650"/>
                </a:lnTo>
                <a:lnTo>
                  <a:pt x="21053" y="410257"/>
                </a:lnTo>
                <a:lnTo>
                  <a:pt x="5648" y="387411"/>
                </a:lnTo>
                <a:lnTo>
                  <a:pt x="0" y="359410"/>
                </a:lnTo>
                <a:lnTo>
                  <a:pt x="0" y="71882"/>
                </a:lnTo>
                <a:close/>
              </a:path>
            </a:pathLst>
          </a:custGeom>
          <a:ln w="12192">
            <a:solidFill>
              <a:srgbClr val="0E4B82"/>
            </a:solidFill>
          </a:ln>
        </p:spPr>
        <p:txBody>
          <a:bodyPr wrap="square" lIns="0" tIns="0" rIns="0" bIns="0" rtlCol="0"/>
          <a:lstStyle/>
          <a:p/>
        </p:txBody>
      </p:sp>
      <p:sp>
        <p:nvSpPr>
          <p:cNvPr id="26" name="object 26"/>
          <p:cNvSpPr txBox="1"/>
          <p:nvPr/>
        </p:nvSpPr>
        <p:spPr>
          <a:xfrm>
            <a:off x="1107744" y="3844797"/>
            <a:ext cx="116840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1D1D1A"/>
                </a:solidFill>
                <a:latin typeface="宋体" panose="02010600030101010101" pitchFamily="2" charset="-122"/>
                <a:cs typeface="宋体" panose="02010600030101010101" pitchFamily="2" charset="-122"/>
              </a:rPr>
              <a:t>现网资源信息</a:t>
            </a:r>
            <a:endParaRPr sz="1500">
              <a:latin typeface="宋体" panose="02010600030101010101" pitchFamily="2" charset="-122"/>
              <a:cs typeface="宋体" panose="02010600030101010101" pitchFamily="2" charset="-122"/>
            </a:endParaRPr>
          </a:p>
        </p:txBody>
      </p:sp>
      <p:sp>
        <p:nvSpPr>
          <p:cNvPr id="27" name="object 27"/>
          <p:cNvSpPr/>
          <p:nvPr/>
        </p:nvSpPr>
        <p:spPr>
          <a:xfrm>
            <a:off x="618744" y="4436364"/>
            <a:ext cx="2994025" cy="0"/>
          </a:xfrm>
          <a:custGeom>
            <a:avLst/>
            <a:gdLst/>
            <a:ahLst/>
            <a:cxnLst/>
            <a:rect l="l" t="t" r="r" b="b"/>
            <a:pathLst>
              <a:path w="2994025">
                <a:moveTo>
                  <a:pt x="0" y="0"/>
                </a:moveTo>
                <a:lnTo>
                  <a:pt x="2993897" y="0"/>
                </a:lnTo>
              </a:path>
            </a:pathLst>
          </a:custGeom>
          <a:ln w="9144">
            <a:solidFill>
              <a:srgbClr val="C00000"/>
            </a:solidFill>
          </a:ln>
        </p:spPr>
        <p:txBody>
          <a:bodyPr wrap="square" lIns="0" tIns="0" rIns="0" bIns="0" rtlCol="0"/>
          <a:lstStyle/>
          <a:p/>
        </p:txBody>
      </p:sp>
      <p:sp>
        <p:nvSpPr>
          <p:cNvPr id="28" name="object 28"/>
          <p:cNvSpPr txBox="1"/>
          <p:nvPr/>
        </p:nvSpPr>
        <p:spPr>
          <a:xfrm>
            <a:off x="1268983" y="4544948"/>
            <a:ext cx="13303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Microsoft JhengHei" panose="020B0604030504040204" charset="-120"/>
                <a:cs typeface="Microsoft JhengHei" panose="020B0604030504040204" charset="-120"/>
              </a:rPr>
              <a:t>数据收集</a:t>
            </a:r>
            <a:r>
              <a:rPr sz="1600" b="1" spc="-5" dirty="0">
                <a:latin typeface="Trebuchet MS" panose="020B0603020202020204"/>
                <a:cs typeface="Trebuchet MS" panose="020B0603020202020204"/>
              </a:rPr>
              <a:t>/</a:t>
            </a:r>
            <a:r>
              <a:rPr sz="1600" b="1" spc="5" dirty="0">
                <a:latin typeface="Microsoft JhengHei" panose="020B0604030504040204" charset="-120"/>
                <a:cs typeface="Microsoft JhengHei" panose="020B0604030504040204" charset="-120"/>
              </a:rPr>
              <a:t>上传</a:t>
            </a:r>
            <a:endParaRPr sz="1600">
              <a:latin typeface="Microsoft JhengHei" panose="020B0604030504040204" charset="-120"/>
              <a:cs typeface="Microsoft JhengHei" panose="020B0604030504040204" charset="-120"/>
            </a:endParaRPr>
          </a:p>
        </p:txBody>
      </p:sp>
      <p:sp>
        <p:nvSpPr>
          <p:cNvPr id="29" name="object 29"/>
          <p:cNvSpPr/>
          <p:nvPr/>
        </p:nvSpPr>
        <p:spPr>
          <a:xfrm>
            <a:off x="1007363" y="2014727"/>
            <a:ext cx="1369060" cy="433070"/>
          </a:xfrm>
          <a:custGeom>
            <a:avLst/>
            <a:gdLst/>
            <a:ahLst/>
            <a:cxnLst/>
            <a:rect l="l" t="t" r="r" b="b"/>
            <a:pathLst>
              <a:path w="1369060" h="433069">
                <a:moveTo>
                  <a:pt x="1296416" y="0"/>
                </a:moveTo>
                <a:lnTo>
                  <a:pt x="72136" y="0"/>
                </a:lnTo>
                <a:lnTo>
                  <a:pt x="44057" y="5663"/>
                </a:lnTo>
                <a:lnTo>
                  <a:pt x="21128" y="21113"/>
                </a:lnTo>
                <a:lnTo>
                  <a:pt x="5668" y="44041"/>
                </a:lnTo>
                <a:lnTo>
                  <a:pt x="0" y="72136"/>
                </a:lnTo>
                <a:lnTo>
                  <a:pt x="0" y="360680"/>
                </a:lnTo>
                <a:lnTo>
                  <a:pt x="5668" y="388774"/>
                </a:lnTo>
                <a:lnTo>
                  <a:pt x="21128" y="411702"/>
                </a:lnTo>
                <a:lnTo>
                  <a:pt x="44057" y="427152"/>
                </a:lnTo>
                <a:lnTo>
                  <a:pt x="72136" y="432816"/>
                </a:lnTo>
                <a:lnTo>
                  <a:pt x="1296416" y="432816"/>
                </a:lnTo>
                <a:lnTo>
                  <a:pt x="1324510" y="427152"/>
                </a:lnTo>
                <a:lnTo>
                  <a:pt x="1347438" y="411702"/>
                </a:lnTo>
                <a:lnTo>
                  <a:pt x="1362888" y="388774"/>
                </a:lnTo>
                <a:lnTo>
                  <a:pt x="1368552" y="360680"/>
                </a:lnTo>
                <a:lnTo>
                  <a:pt x="1368552" y="72136"/>
                </a:lnTo>
                <a:lnTo>
                  <a:pt x="1362888" y="44041"/>
                </a:lnTo>
                <a:lnTo>
                  <a:pt x="1347438" y="21113"/>
                </a:lnTo>
                <a:lnTo>
                  <a:pt x="1324510" y="5663"/>
                </a:lnTo>
                <a:lnTo>
                  <a:pt x="1296416" y="0"/>
                </a:lnTo>
                <a:close/>
              </a:path>
            </a:pathLst>
          </a:custGeom>
          <a:solidFill>
            <a:srgbClr val="7477BD"/>
          </a:solidFill>
        </p:spPr>
        <p:txBody>
          <a:bodyPr wrap="square" lIns="0" tIns="0" rIns="0" bIns="0" rtlCol="0"/>
          <a:lstStyle/>
          <a:p/>
        </p:txBody>
      </p:sp>
      <p:sp>
        <p:nvSpPr>
          <p:cNvPr id="30" name="object 30"/>
          <p:cNvSpPr/>
          <p:nvPr/>
        </p:nvSpPr>
        <p:spPr>
          <a:xfrm>
            <a:off x="1007363" y="2014727"/>
            <a:ext cx="1369060" cy="433070"/>
          </a:xfrm>
          <a:custGeom>
            <a:avLst/>
            <a:gdLst/>
            <a:ahLst/>
            <a:cxnLst/>
            <a:rect l="l" t="t" r="r" b="b"/>
            <a:pathLst>
              <a:path w="1369060" h="433069">
                <a:moveTo>
                  <a:pt x="0" y="72136"/>
                </a:moveTo>
                <a:lnTo>
                  <a:pt x="5668" y="44041"/>
                </a:lnTo>
                <a:lnTo>
                  <a:pt x="21128" y="21113"/>
                </a:lnTo>
                <a:lnTo>
                  <a:pt x="44057" y="5663"/>
                </a:lnTo>
                <a:lnTo>
                  <a:pt x="72136" y="0"/>
                </a:lnTo>
                <a:lnTo>
                  <a:pt x="1296416" y="0"/>
                </a:lnTo>
                <a:lnTo>
                  <a:pt x="1324510" y="5663"/>
                </a:lnTo>
                <a:lnTo>
                  <a:pt x="1347438" y="21113"/>
                </a:lnTo>
                <a:lnTo>
                  <a:pt x="1362888" y="44041"/>
                </a:lnTo>
                <a:lnTo>
                  <a:pt x="1368552" y="72136"/>
                </a:lnTo>
                <a:lnTo>
                  <a:pt x="1368552" y="360680"/>
                </a:lnTo>
                <a:lnTo>
                  <a:pt x="1362888" y="388774"/>
                </a:lnTo>
                <a:lnTo>
                  <a:pt x="1347438" y="411702"/>
                </a:lnTo>
                <a:lnTo>
                  <a:pt x="1324510" y="427152"/>
                </a:lnTo>
                <a:lnTo>
                  <a:pt x="1296416" y="432816"/>
                </a:lnTo>
                <a:lnTo>
                  <a:pt x="72136" y="432816"/>
                </a:lnTo>
                <a:lnTo>
                  <a:pt x="44057" y="427152"/>
                </a:lnTo>
                <a:lnTo>
                  <a:pt x="21128" y="411702"/>
                </a:lnTo>
                <a:lnTo>
                  <a:pt x="5668" y="388774"/>
                </a:lnTo>
                <a:lnTo>
                  <a:pt x="0" y="360680"/>
                </a:lnTo>
                <a:lnTo>
                  <a:pt x="0" y="72136"/>
                </a:lnTo>
                <a:close/>
              </a:path>
            </a:pathLst>
          </a:custGeom>
          <a:ln w="12192">
            <a:solidFill>
              <a:srgbClr val="0E4B82"/>
            </a:solidFill>
          </a:ln>
        </p:spPr>
        <p:txBody>
          <a:bodyPr wrap="square" lIns="0" tIns="0" rIns="0" bIns="0" rtlCol="0"/>
          <a:lstStyle/>
          <a:p/>
        </p:txBody>
      </p:sp>
      <p:sp>
        <p:nvSpPr>
          <p:cNvPr id="31" name="object 31"/>
          <p:cNvSpPr txBox="1"/>
          <p:nvPr/>
        </p:nvSpPr>
        <p:spPr>
          <a:xfrm>
            <a:off x="1200708" y="2092578"/>
            <a:ext cx="982344" cy="254000"/>
          </a:xfrm>
          <a:prstGeom prst="rect">
            <a:avLst/>
          </a:prstGeom>
        </p:spPr>
        <p:txBody>
          <a:bodyPr vert="horz" wrap="square" lIns="0" tIns="12700" rIns="0" bIns="0" rtlCol="0">
            <a:spAutoFit/>
          </a:bodyPr>
          <a:lstStyle/>
          <a:p>
            <a:pPr marL="12700">
              <a:lnSpc>
                <a:spcPct val="100000"/>
              </a:lnSpc>
              <a:spcBef>
                <a:spcPts val="100"/>
              </a:spcBef>
            </a:pPr>
            <a:r>
              <a:rPr sz="1500" b="1" spc="10" dirty="0">
                <a:solidFill>
                  <a:srgbClr val="FFFFFF"/>
                </a:solidFill>
                <a:latin typeface="Microsoft JhengHei" panose="020B0604030504040204" charset="-120"/>
                <a:cs typeface="Microsoft JhengHei" panose="020B0604030504040204" charset="-120"/>
              </a:rPr>
              <a:t>待变更</a:t>
            </a:r>
            <a:r>
              <a:rPr sz="1500" b="1" dirty="0">
                <a:solidFill>
                  <a:srgbClr val="FFFFFF"/>
                </a:solidFill>
                <a:latin typeface="Microsoft JhengHei" panose="020B0604030504040204" charset="-120"/>
                <a:cs typeface="Microsoft JhengHei" panose="020B0604030504040204" charset="-120"/>
              </a:rPr>
              <a:t>配置</a:t>
            </a:r>
            <a:endParaRPr sz="1500">
              <a:latin typeface="Microsoft JhengHei" panose="020B0604030504040204" charset="-120"/>
              <a:cs typeface="Microsoft JhengHei" panose="020B0604030504040204" charset="-120"/>
            </a:endParaRPr>
          </a:p>
        </p:txBody>
      </p:sp>
      <p:sp>
        <p:nvSpPr>
          <p:cNvPr id="32" name="object 32"/>
          <p:cNvSpPr/>
          <p:nvPr/>
        </p:nvSpPr>
        <p:spPr>
          <a:xfrm>
            <a:off x="8136635" y="4436364"/>
            <a:ext cx="3256279" cy="0"/>
          </a:xfrm>
          <a:custGeom>
            <a:avLst/>
            <a:gdLst/>
            <a:ahLst/>
            <a:cxnLst/>
            <a:rect l="l" t="t" r="r" b="b"/>
            <a:pathLst>
              <a:path w="3256279">
                <a:moveTo>
                  <a:pt x="0" y="0"/>
                </a:moveTo>
                <a:lnTo>
                  <a:pt x="3255899" y="0"/>
                </a:lnTo>
              </a:path>
            </a:pathLst>
          </a:custGeom>
          <a:ln w="9144">
            <a:solidFill>
              <a:srgbClr val="C00000"/>
            </a:solidFill>
          </a:ln>
        </p:spPr>
        <p:txBody>
          <a:bodyPr wrap="square" lIns="0" tIns="0" rIns="0" bIns="0" rtlCol="0"/>
          <a:lstStyle/>
          <a:p/>
        </p:txBody>
      </p:sp>
      <p:sp>
        <p:nvSpPr>
          <p:cNvPr id="33" name="object 33"/>
          <p:cNvSpPr txBox="1"/>
          <p:nvPr/>
        </p:nvSpPr>
        <p:spPr>
          <a:xfrm>
            <a:off x="9344659" y="4559553"/>
            <a:ext cx="842644"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Microsoft JhengHei" panose="020B0604030504040204" charset="-120"/>
                <a:cs typeface="Microsoft JhengHei" panose="020B0604030504040204" charset="-120"/>
              </a:rPr>
              <a:t>校验结果</a:t>
            </a:r>
            <a:endParaRPr sz="1600">
              <a:latin typeface="Microsoft JhengHei" panose="020B0604030504040204" charset="-120"/>
              <a:cs typeface="Microsoft JhengHei" panose="020B0604030504040204" charset="-120"/>
            </a:endParaRPr>
          </a:p>
        </p:txBody>
      </p:sp>
      <p:sp>
        <p:nvSpPr>
          <p:cNvPr id="34" name="object 34"/>
          <p:cNvSpPr/>
          <p:nvPr/>
        </p:nvSpPr>
        <p:spPr>
          <a:xfrm>
            <a:off x="9208007" y="2043683"/>
            <a:ext cx="1830705" cy="593090"/>
          </a:xfrm>
          <a:custGeom>
            <a:avLst/>
            <a:gdLst/>
            <a:ahLst/>
            <a:cxnLst/>
            <a:rect l="l" t="t" r="r" b="b"/>
            <a:pathLst>
              <a:path w="1830704" h="593089">
                <a:moveTo>
                  <a:pt x="1731518" y="0"/>
                </a:moveTo>
                <a:lnTo>
                  <a:pt x="98806" y="0"/>
                </a:lnTo>
                <a:lnTo>
                  <a:pt x="60328" y="7758"/>
                </a:lnTo>
                <a:lnTo>
                  <a:pt x="28924" y="28924"/>
                </a:lnTo>
                <a:lnTo>
                  <a:pt x="7758" y="60328"/>
                </a:lnTo>
                <a:lnTo>
                  <a:pt x="0" y="98805"/>
                </a:lnTo>
                <a:lnTo>
                  <a:pt x="0" y="494029"/>
                </a:lnTo>
                <a:lnTo>
                  <a:pt x="7758" y="532507"/>
                </a:lnTo>
                <a:lnTo>
                  <a:pt x="28924" y="563911"/>
                </a:lnTo>
                <a:lnTo>
                  <a:pt x="60328" y="585077"/>
                </a:lnTo>
                <a:lnTo>
                  <a:pt x="98806" y="592836"/>
                </a:lnTo>
                <a:lnTo>
                  <a:pt x="1731518" y="592836"/>
                </a:lnTo>
                <a:lnTo>
                  <a:pt x="1769995" y="585077"/>
                </a:lnTo>
                <a:lnTo>
                  <a:pt x="1801399" y="563911"/>
                </a:lnTo>
                <a:lnTo>
                  <a:pt x="1822565" y="532507"/>
                </a:lnTo>
                <a:lnTo>
                  <a:pt x="1830324" y="494029"/>
                </a:lnTo>
                <a:lnTo>
                  <a:pt x="1830324" y="98805"/>
                </a:lnTo>
                <a:lnTo>
                  <a:pt x="1822565" y="60328"/>
                </a:lnTo>
                <a:lnTo>
                  <a:pt x="1801399" y="28924"/>
                </a:lnTo>
                <a:lnTo>
                  <a:pt x="1769995" y="7758"/>
                </a:lnTo>
                <a:lnTo>
                  <a:pt x="1731518" y="0"/>
                </a:lnTo>
                <a:close/>
              </a:path>
            </a:pathLst>
          </a:custGeom>
          <a:solidFill>
            <a:srgbClr val="7477BD"/>
          </a:solidFill>
        </p:spPr>
        <p:txBody>
          <a:bodyPr wrap="square" lIns="0" tIns="0" rIns="0" bIns="0" rtlCol="0"/>
          <a:lstStyle/>
          <a:p/>
        </p:txBody>
      </p:sp>
      <p:sp>
        <p:nvSpPr>
          <p:cNvPr id="35" name="object 35"/>
          <p:cNvSpPr/>
          <p:nvPr/>
        </p:nvSpPr>
        <p:spPr>
          <a:xfrm>
            <a:off x="9208007" y="2043683"/>
            <a:ext cx="1830705" cy="593090"/>
          </a:xfrm>
          <a:custGeom>
            <a:avLst/>
            <a:gdLst/>
            <a:ahLst/>
            <a:cxnLst/>
            <a:rect l="l" t="t" r="r" b="b"/>
            <a:pathLst>
              <a:path w="1830704" h="593089">
                <a:moveTo>
                  <a:pt x="0" y="98805"/>
                </a:moveTo>
                <a:lnTo>
                  <a:pt x="7758" y="60328"/>
                </a:lnTo>
                <a:lnTo>
                  <a:pt x="28924" y="28924"/>
                </a:lnTo>
                <a:lnTo>
                  <a:pt x="60328" y="7758"/>
                </a:lnTo>
                <a:lnTo>
                  <a:pt x="98806" y="0"/>
                </a:lnTo>
                <a:lnTo>
                  <a:pt x="1731518" y="0"/>
                </a:lnTo>
                <a:lnTo>
                  <a:pt x="1769995" y="7758"/>
                </a:lnTo>
                <a:lnTo>
                  <a:pt x="1801399" y="28924"/>
                </a:lnTo>
                <a:lnTo>
                  <a:pt x="1822565" y="60328"/>
                </a:lnTo>
                <a:lnTo>
                  <a:pt x="1830324" y="98805"/>
                </a:lnTo>
                <a:lnTo>
                  <a:pt x="1830324" y="494029"/>
                </a:lnTo>
                <a:lnTo>
                  <a:pt x="1822565" y="532507"/>
                </a:lnTo>
                <a:lnTo>
                  <a:pt x="1801399" y="563911"/>
                </a:lnTo>
                <a:lnTo>
                  <a:pt x="1769995" y="585077"/>
                </a:lnTo>
                <a:lnTo>
                  <a:pt x="1731518" y="592836"/>
                </a:lnTo>
                <a:lnTo>
                  <a:pt x="98806" y="592836"/>
                </a:lnTo>
                <a:lnTo>
                  <a:pt x="60328" y="585077"/>
                </a:lnTo>
                <a:lnTo>
                  <a:pt x="28924" y="563911"/>
                </a:lnTo>
                <a:lnTo>
                  <a:pt x="7758" y="532507"/>
                </a:lnTo>
                <a:lnTo>
                  <a:pt x="0" y="494029"/>
                </a:lnTo>
                <a:lnTo>
                  <a:pt x="0" y="98805"/>
                </a:lnTo>
                <a:close/>
              </a:path>
            </a:pathLst>
          </a:custGeom>
          <a:ln w="12192">
            <a:solidFill>
              <a:srgbClr val="0E4B82"/>
            </a:solidFill>
          </a:ln>
        </p:spPr>
        <p:txBody>
          <a:bodyPr wrap="square" lIns="0" tIns="0" rIns="0" bIns="0" rtlCol="0"/>
          <a:lstStyle/>
          <a:p/>
        </p:txBody>
      </p:sp>
      <p:sp>
        <p:nvSpPr>
          <p:cNvPr id="36" name="object 36"/>
          <p:cNvSpPr txBox="1"/>
          <p:nvPr/>
        </p:nvSpPr>
        <p:spPr>
          <a:xfrm>
            <a:off x="9600945" y="2194051"/>
            <a:ext cx="104648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FFFF"/>
                </a:solidFill>
                <a:latin typeface="Microsoft JhengHei" panose="020B0604030504040204" charset="-120"/>
                <a:cs typeface="Microsoft JhengHei" panose="020B0604030504040204" charset="-120"/>
              </a:rPr>
              <a:t>资源充足度</a:t>
            </a:r>
            <a:endParaRPr sz="1600">
              <a:latin typeface="Microsoft JhengHei" panose="020B0604030504040204" charset="-120"/>
              <a:cs typeface="Microsoft JhengHei" panose="020B0604030504040204" charset="-120"/>
            </a:endParaRPr>
          </a:p>
        </p:txBody>
      </p:sp>
      <p:sp>
        <p:nvSpPr>
          <p:cNvPr id="37" name="object 37"/>
          <p:cNvSpPr/>
          <p:nvPr/>
        </p:nvSpPr>
        <p:spPr>
          <a:xfrm>
            <a:off x="9208007" y="2785872"/>
            <a:ext cx="1830705" cy="594360"/>
          </a:xfrm>
          <a:custGeom>
            <a:avLst/>
            <a:gdLst/>
            <a:ahLst/>
            <a:cxnLst/>
            <a:rect l="l" t="t" r="r" b="b"/>
            <a:pathLst>
              <a:path w="1830704" h="594360">
                <a:moveTo>
                  <a:pt x="1731264" y="0"/>
                </a:moveTo>
                <a:lnTo>
                  <a:pt x="99060" y="0"/>
                </a:lnTo>
                <a:lnTo>
                  <a:pt x="60489" y="7780"/>
                </a:lnTo>
                <a:lnTo>
                  <a:pt x="29003" y="29003"/>
                </a:lnTo>
                <a:lnTo>
                  <a:pt x="7780" y="60489"/>
                </a:lnTo>
                <a:lnTo>
                  <a:pt x="0" y="99060"/>
                </a:lnTo>
                <a:lnTo>
                  <a:pt x="0" y="495300"/>
                </a:lnTo>
                <a:lnTo>
                  <a:pt x="7780" y="533870"/>
                </a:lnTo>
                <a:lnTo>
                  <a:pt x="29003" y="565356"/>
                </a:lnTo>
                <a:lnTo>
                  <a:pt x="60489" y="586579"/>
                </a:lnTo>
                <a:lnTo>
                  <a:pt x="99060" y="594360"/>
                </a:lnTo>
                <a:lnTo>
                  <a:pt x="1731264" y="594360"/>
                </a:lnTo>
                <a:lnTo>
                  <a:pt x="1769834" y="586579"/>
                </a:lnTo>
                <a:lnTo>
                  <a:pt x="1801320" y="565356"/>
                </a:lnTo>
                <a:lnTo>
                  <a:pt x="1822543" y="533870"/>
                </a:lnTo>
                <a:lnTo>
                  <a:pt x="1830324" y="495300"/>
                </a:lnTo>
                <a:lnTo>
                  <a:pt x="1830324" y="99060"/>
                </a:lnTo>
                <a:lnTo>
                  <a:pt x="1822543" y="60489"/>
                </a:lnTo>
                <a:lnTo>
                  <a:pt x="1801320" y="29003"/>
                </a:lnTo>
                <a:lnTo>
                  <a:pt x="1769834" y="7780"/>
                </a:lnTo>
                <a:lnTo>
                  <a:pt x="1731264" y="0"/>
                </a:lnTo>
                <a:close/>
              </a:path>
            </a:pathLst>
          </a:custGeom>
          <a:solidFill>
            <a:srgbClr val="7477BD"/>
          </a:solidFill>
        </p:spPr>
        <p:txBody>
          <a:bodyPr wrap="square" lIns="0" tIns="0" rIns="0" bIns="0" rtlCol="0"/>
          <a:lstStyle/>
          <a:p/>
        </p:txBody>
      </p:sp>
      <p:sp>
        <p:nvSpPr>
          <p:cNvPr id="38" name="object 38"/>
          <p:cNvSpPr/>
          <p:nvPr/>
        </p:nvSpPr>
        <p:spPr>
          <a:xfrm>
            <a:off x="9208007" y="2785872"/>
            <a:ext cx="1830705" cy="594360"/>
          </a:xfrm>
          <a:custGeom>
            <a:avLst/>
            <a:gdLst/>
            <a:ahLst/>
            <a:cxnLst/>
            <a:rect l="l" t="t" r="r" b="b"/>
            <a:pathLst>
              <a:path w="1830704" h="594360">
                <a:moveTo>
                  <a:pt x="0" y="99060"/>
                </a:moveTo>
                <a:lnTo>
                  <a:pt x="7780" y="60489"/>
                </a:lnTo>
                <a:lnTo>
                  <a:pt x="29003" y="29003"/>
                </a:lnTo>
                <a:lnTo>
                  <a:pt x="60489" y="7780"/>
                </a:lnTo>
                <a:lnTo>
                  <a:pt x="99060" y="0"/>
                </a:lnTo>
                <a:lnTo>
                  <a:pt x="1731264" y="0"/>
                </a:lnTo>
                <a:lnTo>
                  <a:pt x="1769834" y="7780"/>
                </a:lnTo>
                <a:lnTo>
                  <a:pt x="1801320" y="29003"/>
                </a:lnTo>
                <a:lnTo>
                  <a:pt x="1822543" y="60489"/>
                </a:lnTo>
                <a:lnTo>
                  <a:pt x="1830324" y="99060"/>
                </a:lnTo>
                <a:lnTo>
                  <a:pt x="1830324" y="495300"/>
                </a:lnTo>
                <a:lnTo>
                  <a:pt x="1822543" y="533870"/>
                </a:lnTo>
                <a:lnTo>
                  <a:pt x="1801320" y="565356"/>
                </a:lnTo>
                <a:lnTo>
                  <a:pt x="1769834" y="586579"/>
                </a:lnTo>
                <a:lnTo>
                  <a:pt x="1731264" y="594360"/>
                </a:lnTo>
                <a:lnTo>
                  <a:pt x="99060" y="594360"/>
                </a:lnTo>
                <a:lnTo>
                  <a:pt x="60489" y="586579"/>
                </a:lnTo>
                <a:lnTo>
                  <a:pt x="29003" y="565356"/>
                </a:lnTo>
                <a:lnTo>
                  <a:pt x="7780" y="533870"/>
                </a:lnTo>
                <a:lnTo>
                  <a:pt x="0" y="495300"/>
                </a:lnTo>
                <a:lnTo>
                  <a:pt x="0" y="99060"/>
                </a:lnTo>
                <a:close/>
              </a:path>
            </a:pathLst>
          </a:custGeom>
          <a:ln w="12191">
            <a:solidFill>
              <a:srgbClr val="0E4B82"/>
            </a:solidFill>
          </a:ln>
        </p:spPr>
        <p:txBody>
          <a:bodyPr wrap="square" lIns="0" tIns="0" rIns="0" bIns="0" rtlCol="0"/>
          <a:lstStyle/>
          <a:p/>
        </p:txBody>
      </p:sp>
      <p:sp>
        <p:nvSpPr>
          <p:cNvPr id="39" name="object 39"/>
          <p:cNvSpPr txBox="1"/>
          <p:nvPr/>
        </p:nvSpPr>
        <p:spPr>
          <a:xfrm>
            <a:off x="9600945" y="2936824"/>
            <a:ext cx="1046480" cy="269240"/>
          </a:xfrm>
          <a:prstGeom prst="rect">
            <a:avLst/>
          </a:prstGeom>
        </p:spPr>
        <p:txBody>
          <a:bodyPr vert="horz" wrap="square" lIns="0" tIns="12065" rIns="0" bIns="0" rtlCol="0">
            <a:spAutoFit/>
          </a:bodyPr>
          <a:lstStyle/>
          <a:p>
            <a:pPr marL="12700">
              <a:lnSpc>
                <a:spcPct val="100000"/>
              </a:lnSpc>
              <a:spcBef>
                <a:spcPts val="95"/>
              </a:spcBef>
            </a:pPr>
            <a:r>
              <a:rPr sz="1600" b="1" dirty="0">
                <a:solidFill>
                  <a:srgbClr val="FFFFFF"/>
                </a:solidFill>
                <a:latin typeface="Microsoft JhengHei" panose="020B0604030504040204" charset="-120"/>
                <a:cs typeface="Microsoft JhengHei" panose="020B0604030504040204" charset="-120"/>
              </a:rPr>
              <a:t>互访连通性</a:t>
            </a:r>
            <a:endParaRPr sz="1600">
              <a:latin typeface="Microsoft JhengHei" panose="020B0604030504040204" charset="-120"/>
              <a:cs typeface="Microsoft JhengHei" panose="020B0604030504040204" charset="-120"/>
            </a:endParaRPr>
          </a:p>
        </p:txBody>
      </p:sp>
      <p:sp>
        <p:nvSpPr>
          <p:cNvPr id="40" name="object 40"/>
          <p:cNvSpPr/>
          <p:nvPr/>
        </p:nvSpPr>
        <p:spPr>
          <a:xfrm>
            <a:off x="9218676" y="3531108"/>
            <a:ext cx="1828800" cy="594360"/>
          </a:xfrm>
          <a:custGeom>
            <a:avLst/>
            <a:gdLst/>
            <a:ahLst/>
            <a:cxnLst/>
            <a:rect l="l" t="t" r="r" b="b"/>
            <a:pathLst>
              <a:path w="1828800" h="594360">
                <a:moveTo>
                  <a:pt x="1729740" y="0"/>
                </a:moveTo>
                <a:lnTo>
                  <a:pt x="99059" y="0"/>
                </a:lnTo>
                <a:lnTo>
                  <a:pt x="60489" y="7780"/>
                </a:lnTo>
                <a:lnTo>
                  <a:pt x="29003" y="29003"/>
                </a:lnTo>
                <a:lnTo>
                  <a:pt x="7780" y="60489"/>
                </a:lnTo>
                <a:lnTo>
                  <a:pt x="0" y="99059"/>
                </a:lnTo>
                <a:lnTo>
                  <a:pt x="0" y="495299"/>
                </a:lnTo>
                <a:lnTo>
                  <a:pt x="7780" y="533870"/>
                </a:lnTo>
                <a:lnTo>
                  <a:pt x="29003" y="565356"/>
                </a:lnTo>
                <a:lnTo>
                  <a:pt x="60489" y="586579"/>
                </a:lnTo>
                <a:lnTo>
                  <a:pt x="99059" y="594359"/>
                </a:lnTo>
                <a:lnTo>
                  <a:pt x="1729740" y="594359"/>
                </a:lnTo>
                <a:lnTo>
                  <a:pt x="1768310" y="586579"/>
                </a:lnTo>
                <a:lnTo>
                  <a:pt x="1799796" y="565356"/>
                </a:lnTo>
                <a:lnTo>
                  <a:pt x="1821019" y="533870"/>
                </a:lnTo>
                <a:lnTo>
                  <a:pt x="1828800" y="495299"/>
                </a:lnTo>
                <a:lnTo>
                  <a:pt x="1828800" y="99059"/>
                </a:lnTo>
                <a:lnTo>
                  <a:pt x="1821019" y="60489"/>
                </a:lnTo>
                <a:lnTo>
                  <a:pt x="1799796" y="29003"/>
                </a:lnTo>
                <a:lnTo>
                  <a:pt x="1768310" y="7780"/>
                </a:lnTo>
                <a:lnTo>
                  <a:pt x="1729740" y="0"/>
                </a:lnTo>
                <a:close/>
              </a:path>
            </a:pathLst>
          </a:custGeom>
          <a:solidFill>
            <a:srgbClr val="7477BD"/>
          </a:solidFill>
        </p:spPr>
        <p:txBody>
          <a:bodyPr wrap="square" lIns="0" tIns="0" rIns="0" bIns="0" rtlCol="0"/>
          <a:lstStyle/>
          <a:p/>
        </p:txBody>
      </p:sp>
      <p:sp>
        <p:nvSpPr>
          <p:cNvPr id="41" name="object 41"/>
          <p:cNvSpPr/>
          <p:nvPr/>
        </p:nvSpPr>
        <p:spPr>
          <a:xfrm>
            <a:off x="9218676" y="3531108"/>
            <a:ext cx="1828800" cy="594360"/>
          </a:xfrm>
          <a:custGeom>
            <a:avLst/>
            <a:gdLst/>
            <a:ahLst/>
            <a:cxnLst/>
            <a:rect l="l" t="t" r="r" b="b"/>
            <a:pathLst>
              <a:path w="1828800" h="594360">
                <a:moveTo>
                  <a:pt x="0" y="99059"/>
                </a:moveTo>
                <a:lnTo>
                  <a:pt x="7780" y="60489"/>
                </a:lnTo>
                <a:lnTo>
                  <a:pt x="29003" y="29003"/>
                </a:lnTo>
                <a:lnTo>
                  <a:pt x="60489" y="7780"/>
                </a:lnTo>
                <a:lnTo>
                  <a:pt x="99059" y="0"/>
                </a:lnTo>
                <a:lnTo>
                  <a:pt x="1729740" y="0"/>
                </a:lnTo>
                <a:lnTo>
                  <a:pt x="1768310" y="7780"/>
                </a:lnTo>
                <a:lnTo>
                  <a:pt x="1799796" y="29003"/>
                </a:lnTo>
                <a:lnTo>
                  <a:pt x="1821019" y="60489"/>
                </a:lnTo>
                <a:lnTo>
                  <a:pt x="1828800" y="99059"/>
                </a:lnTo>
                <a:lnTo>
                  <a:pt x="1828800" y="495299"/>
                </a:lnTo>
                <a:lnTo>
                  <a:pt x="1821019" y="533870"/>
                </a:lnTo>
                <a:lnTo>
                  <a:pt x="1799796" y="565356"/>
                </a:lnTo>
                <a:lnTo>
                  <a:pt x="1768310" y="586579"/>
                </a:lnTo>
                <a:lnTo>
                  <a:pt x="1729740" y="594359"/>
                </a:lnTo>
                <a:lnTo>
                  <a:pt x="99059" y="594359"/>
                </a:lnTo>
                <a:lnTo>
                  <a:pt x="60489" y="586579"/>
                </a:lnTo>
                <a:lnTo>
                  <a:pt x="29003" y="565356"/>
                </a:lnTo>
                <a:lnTo>
                  <a:pt x="7780" y="533870"/>
                </a:lnTo>
                <a:lnTo>
                  <a:pt x="0" y="495299"/>
                </a:lnTo>
                <a:lnTo>
                  <a:pt x="0" y="99059"/>
                </a:lnTo>
                <a:close/>
              </a:path>
            </a:pathLst>
          </a:custGeom>
          <a:ln w="12192">
            <a:solidFill>
              <a:srgbClr val="0E4B82"/>
            </a:solidFill>
          </a:ln>
        </p:spPr>
        <p:txBody>
          <a:bodyPr wrap="square" lIns="0" tIns="0" rIns="0" bIns="0" rtlCol="0"/>
          <a:lstStyle/>
          <a:p/>
        </p:txBody>
      </p:sp>
      <p:sp>
        <p:nvSpPr>
          <p:cNvPr id="42" name="object 42"/>
          <p:cNvSpPr txBox="1"/>
          <p:nvPr/>
        </p:nvSpPr>
        <p:spPr>
          <a:xfrm>
            <a:off x="9406255" y="3682746"/>
            <a:ext cx="145542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FFFF"/>
                </a:solidFill>
                <a:latin typeface="Microsoft JhengHei" panose="020B0604030504040204" charset="-120"/>
                <a:cs typeface="Microsoft JhengHei" panose="020B0604030504040204" charset="-120"/>
              </a:rPr>
              <a:t>对原有业务影响</a:t>
            </a:r>
            <a:endParaRPr sz="1600">
              <a:latin typeface="Microsoft JhengHei" panose="020B0604030504040204" charset="-120"/>
              <a:cs typeface="Microsoft JhengHei" panose="020B0604030504040204" charset="-120"/>
            </a:endParaRPr>
          </a:p>
        </p:txBody>
      </p:sp>
      <p:sp>
        <p:nvSpPr>
          <p:cNvPr id="43" name="object 43"/>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25</a:t>
            </a:r>
            <a:r>
              <a:rPr spc="40" dirty="0"/>
              <a:t>页</a:t>
            </a:r>
            <a:endParaRPr spc="40" dirty="0"/>
          </a:p>
        </p:txBody>
      </p:sp>
      <p:sp>
        <p:nvSpPr>
          <p:cNvPr id="44" name="object 44"/>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3080" y="847090"/>
            <a:ext cx="6845300" cy="505460"/>
          </a:xfrm>
          <a:prstGeom prst="rect">
            <a:avLst/>
          </a:prstGeom>
        </p:spPr>
        <p:txBody>
          <a:bodyPr vert="horz" wrap="square" lIns="0" tIns="13335" rIns="0" bIns="0" rtlCol="0">
            <a:spAutoFit/>
          </a:bodyPr>
          <a:lstStyle/>
          <a:p>
            <a:pPr marL="12700">
              <a:lnSpc>
                <a:spcPct val="100000"/>
              </a:lnSpc>
              <a:spcBef>
                <a:spcPts val="105"/>
              </a:spcBef>
            </a:pPr>
            <a:r>
              <a:rPr spc="10" dirty="0"/>
              <a:t>关键特性：数据中心网</a:t>
            </a:r>
            <a:r>
              <a:rPr spc="15" dirty="0"/>
              <a:t>络</a:t>
            </a:r>
            <a:r>
              <a:rPr spc="40" dirty="0">
                <a:latin typeface="Trebuchet MS" panose="020B0603020202020204"/>
                <a:cs typeface="Trebuchet MS" panose="020B0603020202020204"/>
              </a:rPr>
              <a:t>AI</a:t>
            </a:r>
            <a:r>
              <a:rPr spc="5" dirty="0"/>
              <a:t>智</a:t>
            </a:r>
            <a:r>
              <a:rPr dirty="0"/>
              <a:t>能</a:t>
            </a:r>
            <a:r>
              <a:rPr spc="5" dirty="0"/>
              <a:t>运</a:t>
            </a:r>
            <a:r>
              <a:rPr dirty="0"/>
              <a:t>维</a:t>
            </a:r>
            <a:endParaRPr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781812" y="4008120"/>
            <a:ext cx="2260600" cy="753110"/>
          </a:xfrm>
          <a:custGeom>
            <a:avLst/>
            <a:gdLst/>
            <a:ahLst/>
            <a:cxnLst/>
            <a:rect l="l" t="t" r="r" b="b"/>
            <a:pathLst>
              <a:path w="2260600" h="753110">
                <a:moveTo>
                  <a:pt x="2134616" y="0"/>
                </a:moveTo>
                <a:lnTo>
                  <a:pt x="125475" y="0"/>
                </a:lnTo>
                <a:lnTo>
                  <a:pt x="76638" y="9854"/>
                </a:lnTo>
                <a:lnTo>
                  <a:pt x="36753" y="36734"/>
                </a:lnTo>
                <a:lnTo>
                  <a:pt x="9861" y="76616"/>
                </a:lnTo>
                <a:lnTo>
                  <a:pt x="0" y="125475"/>
                </a:lnTo>
                <a:lnTo>
                  <a:pt x="0" y="627379"/>
                </a:lnTo>
                <a:lnTo>
                  <a:pt x="9861" y="676239"/>
                </a:lnTo>
                <a:lnTo>
                  <a:pt x="36753" y="716121"/>
                </a:lnTo>
                <a:lnTo>
                  <a:pt x="76638" y="743001"/>
                </a:lnTo>
                <a:lnTo>
                  <a:pt x="125475" y="752855"/>
                </a:lnTo>
                <a:lnTo>
                  <a:pt x="2134616" y="752855"/>
                </a:lnTo>
                <a:lnTo>
                  <a:pt x="2183475" y="743001"/>
                </a:lnTo>
                <a:lnTo>
                  <a:pt x="2223357" y="716121"/>
                </a:lnTo>
                <a:lnTo>
                  <a:pt x="2250237" y="676239"/>
                </a:lnTo>
                <a:lnTo>
                  <a:pt x="2260092" y="627379"/>
                </a:lnTo>
                <a:lnTo>
                  <a:pt x="2260092" y="125475"/>
                </a:lnTo>
                <a:lnTo>
                  <a:pt x="2250237" y="76616"/>
                </a:lnTo>
                <a:lnTo>
                  <a:pt x="2223357" y="36734"/>
                </a:lnTo>
                <a:lnTo>
                  <a:pt x="2183475" y="9854"/>
                </a:lnTo>
                <a:lnTo>
                  <a:pt x="2134616" y="0"/>
                </a:lnTo>
                <a:close/>
              </a:path>
            </a:pathLst>
          </a:custGeom>
          <a:solidFill>
            <a:srgbClr val="0E4B82"/>
          </a:solidFill>
        </p:spPr>
        <p:txBody>
          <a:bodyPr wrap="square" lIns="0" tIns="0" rIns="0" bIns="0" rtlCol="0"/>
          <a:lstStyle/>
          <a:p/>
        </p:txBody>
      </p:sp>
      <p:sp>
        <p:nvSpPr>
          <p:cNvPr id="7" name="object 7"/>
          <p:cNvSpPr/>
          <p:nvPr/>
        </p:nvSpPr>
        <p:spPr>
          <a:xfrm>
            <a:off x="662177" y="1997201"/>
            <a:ext cx="2472055" cy="4340860"/>
          </a:xfrm>
          <a:custGeom>
            <a:avLst/>
            <a:gdLst/>
            <a:ahLst/>
            <a:cxnLst/>
            <a:rect l="l" t="t" r="r" b="b"/>
            <a:pathLst>
              <a:path w="2472055" h="4340860">
                <a:moveTo>
                  <a:pt x="0" y="4340352"/>
                </a:moveTo>
                <a:lnTo>
                  <a:pt x="2471928" y="4340352"/>
                </a:lnTo>
                <a:lnTo>
                  <a:pt x="2471928" y="0"/>
                </a:lnTo>
                <a:lnTo>
                  <a:pt x="0" y="0"/>
                </a:lnTo>
                <a:lnTo>
                  <a:pt x="0" y="4340352"/>
                </a:lnTo>
                <a:close/>
              </a:path>
            </a:pathLst>
          </a:custGeom>
          <a:ln w="19812">
            <a:solidFill>
              <a:srgbClr val="878787"/>
            </a:solidFill>
          </a:ln>
        </p:spPr>
        <p:txBody>
          <a:bodyPr wrap="square" lIns="0" tIns="0" rIns="0" bIns="0" rtlCol="0"/>
          <a:lstStyle/>
          <a:p/>
        </p:txBody>
      </p:sp>
      <p:sp>
        <p:nvSpPr>
          <p:cNvPr id="8" name="object 8"/>
          <p:cNvSpPr/>
          <p:nvPr/>
        </p:nvSpPr>
        <p:spPr>
          <a:xfrm>
            <a:off x="765048" y="2970276"/>
            <a:ext cx="2260600" cy="753110"/>
          </a:xfrm>
          <a:custGeom>
            <a:avLst/>
            <a:gdLst/>
            <a:ahLst/>
            <a:cxnLst/>
            <a:rect l="l" t="t" r="r" b="b"/>
            <a:pathLst>
              <a:path w="2260600" h="753110">
                <a:moveTo>
                  <a:pt x="2134616" y="0"/>
                </a:moveTo>
                <a:lnTo>
                  <a:pt x="125476" y="0"/>
                </a:lnTo>
                <a:lnTo>
                  <a:pt x="76638" y="9854"/>
                </a:lnTo>
                <a:lnTo>
                  <a:pt x="36753" y="36734"/>
                </a:lnTo>
                <a:lnTo>
                  <a:pt x="9861" y="76616"/>
                </a:lnTo>
                <a:lnTo>
                  <a:pt x="0" y="125475"/>
                </a:lnTo>
                <a:lnTo>
                  <a:pt x="0" y="627379"/>
                </a:lnTo>
                <a:lnTo>
                  <a:pt x="9861" y="676239"/>
                </a:lnTo>
                <a:lnTo>
                  <a:pt x="36753" y="716121"/>
                </a:lnTo>
                <a:lnTo>
                  <a:pt x="76638" y="743001"/>
                </a:lnTo>
                <a:lnTo>
                  <a:pt x="125476" y="752856"/>
                </a:lnTo>
                <a:lnTo>
                  <a:pt x="2134616" y="752856"/>
                </a:lnTo>
                <a:lnTo>
                  <a:pt x="2183475" y="743001"/>
                </a:lnTo>
                <a:lnTo>
                  <a:pt x="2223357" y="716121"/>
                </a:lnTo>
                <a:lnTo>
                  <a:pt x="2250237" y="676239"/>
                </a:lnTo>
                <a:lnTo>
                  <a:pt x="2260091" y="627379"/>
                </a:lnTo>
                <a:lnTo>
                  <a:pt x="2260091" y="125475"/>
                </a:lnTo>
                <a:lnTo>
                  <a:pt x="2250237" y="76616"/>
                </a:lnTo>
                <a:lnTo>
                  <a:pt x="2223357" y="36734"/>
                </a:lnTo>
                <a:lnTo>
                  <a:pt x="2183475" y="9854"/>
                </a:lnTo>
                <a:lnTo>
                  <a:pt x="2134616" y="0"/>
                </a:lnTo>
                <a:close/>
              </a:path>
            </a:pathLst>
          </a:custGeom>
          <a:solidFill>
            <a:srgbClr val="7477BD"/>
          </a:solidFill>
        </p:spPr>
        <p:txBody>
          <a:bodyPr wrap="square" lIns="0" tIns="0" rIns="0" bIns="0" rtlCol="0"/>
          <a:lstStyle/>
          <a:p/>
        </p:txBody>
      </p:sp>
      <p:sp>
        <p:nvSpPr>
          <p:cNvPr id="9" name="object 9"/>
          <p:cNvSpPr/>
          <p:nvPr/>
        </p:nvSpPr>
        <p:spPr>
          <a:xfrm>
            <a:off x="1402841" y="1532382"/>
            <a:ext cx="899160" cy="899159"/>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1402841" y="1532382"/>
            <a:ext cx="899160" cy="899160"/>
          </a:xfrm>
          <a:custGeom>
            <a:avLst/>
            <a:gdLst/>
            <a:ahLst/>
            <a:cxnLst/>
            <a:rect l="l" t="t" r="r" b="b"/>
            <a:pathLst>
              <a:path w="899160" h="899160">
                <a:moveTo>
                  <a:pt x="0" y="449579"/>
                </a:moveTo>
                <a:lnTo>
                  <a:pt x="2638" y="400595"/>
                </a:lnTo>
                <a:lnTo>
                  <a:pt x="10369" y="353137"/>
                </a:lnTo>
                <a:lnTo>
                  <a:pt x="22920" y="307482"/>
                </a:lnTo>
                <a:lnTo>
                  <a:pt x="40016" y="263902"/>
                </a:lnTo>
                <a:lnTo>
                  <a:pt x="61383" y="222673"/>
                </a:lnTo>
                <a:lnTo>
                  <a:pt x="86746" y="184068"/>
                </a:lnTo>
                <a:lnTo>
                  <a:pt x="115830" y="148363"/>
                </a:lnTo>
                <a:lnTo>
                  <a:pt x="148363" y="115830"/>
                </a:lnTo>
                <a:lnTo>
                  <a:pt x="184068" y="86746"/>
                </a:lnTo>
                <a:lnTo>
                  <a:pt x="222673" y="61383"/>
                </a:lnTo>
                <a:lnTo>
                  <a:pt x="263902" y="40016"/>
                </a:lnTo>
                <a:lnTo>
                  <a:pt x="307482" y="22920"/>
                </a:lnTo>
                <a:lnTo>
                  <a:pt x="353137" y="10369"/>
                </a:lnTo>
                <a:lnTo>
                  <a:pt x="400595" y="2638"/>
                </a:lnTo>
                <a:lnTo>
                  <a:pt x="449580" y="0"/>
                </a:lnTo>
                <a:lnTo>
                  <a:pt x="498564" y="2638"/>
                </a:lnTo>
                <a:lnTo>
                  <a:pt x="546022" y="10369"/>
                </a:lnTo>
                <a:lnTo>
                  <a:pt x="591677" y="22920"/>
                </a:lnTo>
                <a:lnTo>
                  <a:pt x="635257" y="40016"/>
                </a:lnTo>
                <a:lnTo>
                  <a:pt x="676486" y="61383"/>
                </a:lnTo>
                <a:lnTo>
                  <a:pt x="715091" y="86746"/>
                </a:lnTo>
                <a:lnTo>
                  <a:pt x="750796" y="115830"/>
                </a:lnTo>
                <a:lnTo>
                  <a:pt x="783329" y="148363"/>
                </a:lnTo>
                <a:lnTo>
                  <a:pt x="812413" y="184068"/>
                </a:lnTo>
                <a:lnTo>
                  <a:pt x="837776" y="222673"/>
                </a:lnTo>
                <a:lnTo>
                  <a:pt x="859143" y="263902"/>
                </a:lnTo>
                <a:lnTo>
                  <a:pt x="876239" y="307482"/>
                </a:lnTo>
                <a:lnTo>
                  <a:pt x="888790" y="353137"/>
                </a:lnTo>
                <a:lnTo>
                  <a:pt x="896521" y="400595"/>
                </a:lnTo>
                <a:lnTo>
                  <a:pt x="899160" y="449579"/>
                </a:lnTo>
                <a:lnTo>
                  <a:pt x="896521" y="498564"/>
                </a:lnTo>
                <a:lnTo>
                  <a:pt x="888790" y="546022"/>
                </a:lnTo>
                <a:lnTo>
                  <a:pt x="876239" y="591677"/>
                </a:lnTo>
                <a:lnTo>
                  <a:pt x="859143" y="635257"/>
                </a:lnTo>
                <a:lnTo>
                  <a:pt x="837776" y="676486"/>
                </a:lnTo>
                <a:lnTo>
                  <a:pt x="812413" y="715091"/>
                </a:lnTo>
                <a:lnTo>
                  <a:pt x="783329" y="750796"/>
                </a:lnTo>
                <a:lnTo>
                  <a:pt x="750796" y="783329"/>
                </a:lnTo>
                <a:lnTo>
                  <a:pt x="715091" y="812413"/>
                </a:lnTo>
                <a:lnTo>
                  <a:pt x="676486" y="837776"/>
                </a:lnTo>
                <a:lnTo>
                  <a:pt x="635257" y="859143"/>
                </a:lnTo>
                <a:lnTo>
                  <a:pt x="591677" y="876239"/>
                </a:lnTo>
                <a:lnTo>
                  <a:pt x="546022" y="888790"/>
                </a:lnTo>
                <a:lnTo>
                  <a:pt x="498564" y="896521"/>
                </a:lnTo>
                <a:lnTo>
                  <a:pt x="449580" y="899159"/>
                </a:lnTo>
                <a:lnTo>
                  <a:pt x="400595" y="896521"/>
                </a:lnTo>
                <a:lnTo>
                  <a:pt x="353137" y="888790"/>
                </a:lnTo>
                <a:lnTo>
                  <a:pt x="307482" y="876239"/>
                </a:lnTo>
                <a:lnTo>
                  <a:pt x="263902" y="859143"/>
                </a:lnTo>
                <a:lnTo>
                  <a:pt x="222673" y="837776"/>
                </a:lnTo>
                <a:lnTo>
                  <a:pt x="184068" y="812413"/>
                </a:lnTo>
                <a:lnTo>
                  <a:pt x="148363" y="783329"/>
                </a:lnTo>
                <a:lnTo>
                  <a:pt x="115830" y="750796"/>
                </a:lnTo>
                <a:lnTo>
                  <a:pt x="86746" y="715091"/>
                </a:lnTo>
                <a:lnTo>
                  <a:pt x="61383" y="676486"/>
                </a:lnTo>
                <a:lnTo>
                  <a:pt x="40016" y="635257"/>
                </a:lnTo>
                <a:lnTo>
                  <a:pt x="22920" y="591677"/>
                </a:lnTo>
                <a:lnTo>
                  <a:pt x="10369" y="546022"/>
                </a:lnTo>
                <a:lnTo>
                  <a:pt x="2638" y="498564"/>
                </a:lnTo>
                <a:lnTo>
                  <a:pt x="0" y="449579"/>
                </a:lnTo>
                <a:close/>
              </a:path>
            </a:pathLst>
          </a:custGeom>
          <a:ln w="19812">
            <a:solidFill>
              <a:srgbClr val="7E7E7E"/>
            </a:solidFill>
          </a:ln>
        </p:spPr>
        <p:txBody>
          <a:bodyPr wrap="square" lIns="0" tIns="0" rIns="0" bIns="0" rtlCol="0"/>
          <a:lstStyle/>
          <a:p/>
        </p:txBody>
      </p:sp>
      <p:sp>
        <p:nvSpPr>
          <p:cNvPr id="11" name="object 11"/>
          <p:cNvSpPr/>
          <p:nvPr/>
        </p:nvSpPr>
        <p:spPr>
          <a:xfrm>
            <a:off x="1714500" y="1950720"/>
            <a:ext cx="276225" cy="325120"/>
          </a:xfrm>
          <a:custGeom>
            <a:avLst/>
            <a:gdLst/>
            <a:ahLst/>
            <a:cxnLst/>
            <a:rect l="l" t="t" r="r" b="b"/>
            <a:pathLst>
              <a:path w="276225" h="325119">
                <a:moveTo>
                  <a:pt x="270763" y="0"/>
                </a:moveTo>
                <a:lnTo>
                  <a:pt x="5080" y="0"/>
                </a:lnTo>
                <a:lnTo>
                  <a:pt x="0" y="5079"/>
                </a:lnTo>
                <a:lnTo>
                  <a:pt x="0" y="319531"/>
                </a:lnTo>
                <a:lnTo>
                  <a:pt x="5080" y="324612"/>
                </a:lnTo>
                <a:lnTo>
                  <a:pt x="270763" y="324612"/>
                </a:lnTo>
                <a:lnTo>
                  <a:pt x="275844" y="319531"/>
                </a:lnTo>
                <a:lnTo>
                  <a:pt x="275844" y="299212"/>
                </a:lnTo>
                <a:lnTo>
                  <a:pt x="24130" y="299212"/>
                </a:lnTo>
                <a:lnTo>
                  <a:pt x="24130" y="25400"/>
                </a:lnTo>
                <a:lnTo>
                  <a:pt x="275844" y="25400"/>
                </a:lnTo>
                <a:lnTo>
                  <a:pt x="275844" y="5079"/>
                </a:lnTo>
                <a:lnTo>
                  <a:pt x="270763" y="0"/>
                </a:lnTo>
                <a:close/>
              </a:path>
              <a:path w="276225" h="325119">
                <a:moveTo>
                  <a:pt x="275844" y="25400"/>
                </a:moveTo>
                <a:lnTo>
                  <a:pt x="251713" y="25400"/>
                </a:lnTo>
                <a:lnTo>
                  <a:pt x="251713" y="299212"/>
                </a:lnTo>
                <a:lnTo>
                  <a:pt x="275844" y="299212"/>
                </a:lnTo>
                <a:lnTo>
                  <a:pt x="275844" y="25400"/>
                </a:lnTo>
                <a:close/>
              </a:path>
              <a:path w="276225" h="325119">
                <a:moveTo>
                  <a:pt x="105410" y="199897"/>
                </a:moveTo>
                <a:lnTo>
                  <a:pt x="59689" y="199897"/>
                </a:lnTo>
                <a:lnTo>
                  <a:pt x="59689" y="245744"/>
                </a:lnTo>
                <a:lnTo>
                  <a:pt x="105410" y="245744"/>
                </a:lnTo>
                <a:lnTo>
                  <a:pt x="105410" y="199897"/>
                </a:lnTo>
                <a:close/>
              </a:path>
              <a:path w="276225" h="325119">
                <a:moveTo>
                  <a:pt x="219837" y="210057"/>
                </a:moveTo>
                <a:lnTo>
                  <a:pt x="114426" y="210057"/>
                </a:lnTo>
                <a:lnTo>
                  <a:pt x="114426" y="235584"/>
                </a:lnTo>
                <a:lnTo>
                  <a:pt x="219837" y="235584"/>
                </a:lnTo>
                <a:lnTo>
                  <a:pt x="219837" y="210057"/>
                </a:lnTo>
                <a:close/>
              </a:path>
              <a:path w="276225" h="325119">
                <a:moveTo>
                  <a:pt x="105410" y="138810"/>
                </a:moveTo>
                <a:lnTo>
                  <a:pt x="59689" y="138810"/>
                </a:lnTo>
                <a:lnTo>
                  <a:pt x="59689" y="184530"/>
                </a:lnTo>
                <a:lnTo>
                  <a:pt x="105410" y="184530"/>
                </a:lnTo>
                <a:lnTo>
                  <a:pt x="105410" y="174370"/>
                </a:lnTo>
                <a:lnTo>
                  <a:pt x="77469" y="174370"/>
                </a:lnTo>
                <a:lnTo>
                  <a:pt x="64769" y="161670"/>
                </a:lnTo>
                <a:lnTo>
                  <a:pt x="64769" y="160400"/>
                </a:lnTo>
                <a:lnTo>
                  <a:pt x="68580" y="156590"/>
                </a:lnTo>
                <a:lnTo>
                  <a:pt x="87629" y="156590"/>
                </a:lnTo>
                <a:lnTo>
                  <a:pt x="95250" y="148970"/>
                </a:lnTo>
                <a:lnTo>
                  <a:pt x="105410" y="148970"/>
                </a:lnTo>
                <a:lnTo>
                  <a:pt x="105410" y="138810"/>
                </a:lnTo>
                <a:close/>
              </a:path>
              <a:path w="276225" h="325119">
                <a:moveTo>
                  <a:pt x="105410" y="148970"/>
                </a:moveTo>
                <a:lnTo>
                  <a:pt x="96519" y="148970"/>
                </a:lnTo>
                <a:lnTo>
                  <a:pt x="100330" y="151510"/>
                </a:lnTo>
                <a:lnTo>
                  <a:pt x="100330" y="154050"/>
                </a:lnTo>
                <a:lnTo>
                  <a:pt x="99060" y="154050"/>
                </a:lnTo>
                <a:lnTo>
                  <a:pt x="80010" y="174370"/>
                </a:lnTo>
                <a:lnTo>
                  <a:pt x="105410" y="174370"/>
                </a:lnTo>
                <a:lnTo>
                  <a:pt x="105410" y="148970"/>
                </a:lnTo>
                <a:close/>
              </a:path>
              <a:path w="276225" h="325119">
                <a:moveTo>
                  <a:pt x="219837" y="149097"/>
                </a:moveTo>
                <a:lnTo>
                  <a:pt x="114426" y="149097"/>
                </a:lnTo>
                <a:lnTo>
                  <a:pt x="114426" y="174370"/>
                </a:lnTo>
                <a:lnTo>
                  <a:pt x="219837" y="174370"/>
                </a:lnTo>
                <a:lnTo>
                  <a:pt x="219837" y="149097"/>
                </a:lnTo>
                <a:close/>
              </a:path>
              <a:path w="276225" h="325119">
                <a:moveTo>
                  <a:pt x="87629" y="156590"/>
                </a:moveTo>
                <a:lnTo>
                  <a:pt x="69850" y="156590"/>
                </a:lnTo>
                <a:lnTo>
                  <a:pt x="78739" y="165480"/>
                </a:lnTo>
                <a:lnTo>
                  <a:pt x="87629" y="156590"/>
                </a:lnTo>
                <a:close/>
              </a:path>
              <a:path w="276225" h="325119">
                <a:moveTo>
                  <a:pt x="105410" y="78993"/>
                </a:moveTo>
                <a:lnTo>
                  <a:pt x="59689" y="78993"/>
                </a:lnTo>
                <a:lnTo>
                  <a:pt x="59689" y="124713"/>
                </a:lnTo>
                <a:lnTo>
                  <a:pt x="105410" y="124713"/>
                </a:lnTo>
                <a:lnTo>
                  <a:pt x="105410" y="115824"/>
                </a:lnTo>
                <a:lnTo>
                  <a:pt x="77469" y="115824"/>
                </a:lnTo>
                <a:lnTo>
                  <a:pt x="77469" y="114553"/>
                </a:lnTo>
                <a:lnTo>
                  <a:pt x="64769" y="101853"/>
                </a:lnTo>
                <a:lnTo>
                  <a:pt x="64769" y="100583"/>
                </a:lnTo>
                <a:lnTo>
                  <a:pt x="68580" y="96774"/>
                </a:lnTo>
                <a:lnTo>
                  <a:pt x="87629" y="96774"/>
                </a:lnTo>
                <a:lnTo>
                  <a:pt x="95250" y="89153"/>
                </a:lnTo>
                <a:lnTo>
                  <a:pt x="105410" y="89153"/>
                </a:lnTo>
                <a:lnTo>
                  <a:pt x="105410" y="78993"/>
                </a:lnTo>
                <a:close/>
              </a:path>
              <a:path w="276225" h="325119">
                <a:moveTo>
                  <a:pt x="105410" y="89153"/>
                </a:moveTo>
                <a:lnTo>
                  <a:pt x="96519" y="89153"/>
                </a:lnTo>
                <a:lnTo>
                  <a:pt x="100330" y="92963"/>
                </a:lnTo>
                <a:lnTo>
                  <a:pt x="100330" y="94233"/>
                </a:lnTo>
                <a:lnTo>
                  <a:pt x="99060" y="94233"/>
                </a:lnTo>
                <a:lnTo>
                  <a:pt x="80010" y="114553"/>
                </a:lnTo>
                <a:lnTo>
                  <a:pt x="78739" y="115824"/>
                </a:lnTo>
                <a:lnTo>
                  <a:pt x="105410" y="115824"/>
                </a:lnTo>
                <a:lnTo>
                  <a:pt x="105410" y="89153"/>
                </a:lnTo>
                <a:close/>
              </a:path>
              <a:path w="276225" h="325119">
                <a:moveTo>
                  <a:pt x="219837" y="89153"/>
                </a:moveTo>
                <a:lnTo>
                  <a:pt x="114426" y="89153"/>
                </a:lnTo>
                <a:lnTo>
                  <a:pt x="114426" y="114553"/>
                </a:lnTo>
                <a:lnTo>
                  <a:pt x="219837" y="114553"/>
                </a:lnTo>
                <a:lnTo>
                  <a:pt x="219837" y="89153"/>
                </a:lnTo>
                <a:close/>
              </a:path>
              <a:path w="276225" h="325119">
                <a:moveTo>
                  <a:pt x="87629" y="96774"/>
                </a:moveTo>
                <a:lnTo>
                  <a:pt x="69850" y="96774"/>
                </a:lnTo>
                <a:lnTo>
                  <a:pt x="78739" y="105663"/>
                </a:lnTo>
                <a:lnTo>
                  <a:pt x="87629" y="96774"/>
                </a:lnTo>
                <a:close/>
              </a:path>
            </a:pathLst>
          </a:custGeom>
          <a:solidFill>
            <a:srgbClr val="C00000"/>
          </a:solidFill>
        </p:spPr>
        <p:txBody>
          <a:bodyPr wrap="square" lIns="0" tIns="0" rIns="0" bIns="0" rtlCol="0"/>
          <a:lstStyle/>
          <a:p/>
        </p:txBody>
      </p:sp>
      <p:sp>
        <p:nvSpPr>
          <p:cNvPr id="12" name="object 12"/>
          <p:cNvSpPr/>
          <p:nvPr/>
        </p:nvSpPr>
        <p:spPr>
          <a:xfrm>
            <a:off x="1769617" y="2025142"/>
            <a:ext cx="169291" cy="175895"/>
          </a:xfrm>
          <a:prstGeom prst="rect">
            <a:avLst/>
          </a:prstGeom>
          <a:blipFill>
            <a:blip r:embed="rId2" cstate="print"/>
            <a:stretch>
              <a:fillRect/>
            </a:stretch>
          </a:blipFill>
        </p:spPr>
        <p:txBody>
          <a:bodyPr wrap="square" lIns="0" tIns="0" rIns="0" bIns="0" rtlCol="0"/>
          <a:lstStyle/>
          <a:p/>
        </p:txBody>
      </p:sp>
      <p:sp>
        <p:nvSpPr>
          <p:cNvPr id="13" name="object 13"/>
          <p:cNvSpPr/>
          <p:nvPr/>
        </p:nvSpPr>
        <p:spPr>
          <a:xfrm>
            <a:off x="1738629" y="1976120"/>
            <a:ext cx="227965" cy="274320"/>
          </a:xfrm>
          <a:custGeom>
            <a:avLst/>
            <a:gdLst/>
            <a:ahLst/>
            <a:cxnLst/>
            <a:rect l="l" t="t" r="r" b="b"/>
            <a:pathLst>
              <a:path w="227964" h="274319">
                <a:moveTo>
                  <a:pt x="0" y="0"/>
                </a:moveTo>
                <a:lnTo>
                  <a:pt x="0" y="273812"/>
                </a:lnTo>
                <a:lnTo>
                  <a:pt x="227583" y="273812"/>
                </a:lnTo>
                <a:lnTo>
                  <a:pt x="227583" y="0"/>
                </a:lnTo>
                <a:lnTo>
                  <a:pt x="0" y="0"/>
                </a:lnTo>
                <a:close/>
              </a:path>
            </a:pathLst>
          </a:custGeom>
          <a:ln w="9144">
            <a:solidFill>
              <a:srgbClr val="EB6F60"/>
            </a:solidFill>
          </a:ln>
        </p:spPr>
        <p:txBody>
          <a:bodyPr wrap="square" lIns="0" tIns="0" rIns="0" bIns="0" rtlCol="0"/>
          <a:lstStyle/>
          <a:p/>
        </p:txBody>
      </p:sp>
      <p:sp>
        <p:nvSpPr>
          <p:cNvPr id="14" name="object 14"/>
          <p:cNvSpPr/>
          <p:nvPr/>
        </p:nvSpPr>
        <p:spPr>
          <a:xfrm>
            <a:off x="1714500" y="1950720"/>
            <a:ext cx="276225" cy="325120"/>
          </a:xfrm>
          <a:custGeom>
            <a:avLst/>
            <a:gdLst/>
            <a:ahLst/>
            <a:cxnLst/>
            <a:rect l="l" t="t" r="r" b="b"/>
            <a:pathLst>
              <a:path w="276225" h="325119">
                <a:moveTo>
                  <a:pt x="11430" y="0"/>
                </a:moveTo>
                <a:lnTo>
                  <a:pt x="263144" y="0"/>
                </a:lnTo>
                <a:lnTo>
                  <a:pt x="270763" y="0"/>
                </a:lnTo>
                <a:lnTo>
                  <a:pt x="275844" y="5079"/>
                </a:lnTo>
                <a:lnTo>
                  <a:pt x="275844" y="12700"/>
                </a:lnTo>
                <a:lnTo>
                  <a:pt x="275844" y="311912"/>
                </a:lnTo>
                <a:lnTo>
                  <a:pt x="275844" y="319531"/>
                </a:lnTo>
                <a:lnTo>
                  <a:pt x="270763" y="324612"/>
                </a:lnTo>
                <a:lnTo>
                  <a:pt x="263144" y="324612"/>
                </a:lnTo>
                <a:lnTo>
                  <a:pt x="11430" y="324612"/>
                </a:lnTo>
                <a:lnTo>
                  <a:pt x="5080" y="324612"/>
                </a:lnTo>
                <a:lnTo>
                  <a:pt x="0" y="319531"/>
                </a:lnTo>
                <a:lnTo>
                  <a:pt x="0" y="311912"/>
                </a:lnTo>
                <a:lnTo>
                  <a:pt x="0" y="12700"/>
                </a:lnTo>
                <a:lnTo>
                  <a:pt x="0" y="5079"/>
                </a:lnTo>
                <a:lnTo>
                  <a:pt x="5080" y="0"/>
                </a:lnTo>
                <a:lnTo>
                  <a:pt x="11430" y="0"/>
                </a:lnTo>
                <a:close/>
              </a:path>
            </a:pathLst>
          </a:custGeom>
          <a:ln w="9143">
            <a:solidFill>
              <a:srgbClr val="EB6F60"/>
            </a:solidFill>
          </a:ln>
        </p:spPr>
        <p:txBody>
          <a:bodyPr wrap="square" lIns="0" tIns="0" rIns="0" bIns="0" rtlCol="0"/>
          <a:lstStyle/>
          <a:p/>
        </p:txBody>
      </p:sp>
      <p:sp>
        <p:nvSpPr>
          <p:cNvPr id="15" name="object 15"/>
          <p:cNvSpPr/>
          <p:nvPr/>
        </p:nvSpPr>
        <p:spPr>
          <a:xfrm>
            <a:off x="765048" y="5041391"/>
            <a:ext cx="2260600" cy="990600"/>
          </a:xfrm>
          <a:custGeom>
            <a:avLst/>
            <a:gdLst/>
            <a:ahLst/>
            <a:cxnLst/>
            <a:rect l="l" t="t" r="r" b="b"/>
            <a:pathLst>
              <a:path w="2260600" h="990600">
                <a:moveTo>
                  <a:pt x="2094991" y="0"/>
                </a:moveTo>
                <a:lnTo>
                  <a:pt x="165099" y="0"/>
                </a:lnTo>
                <a:lnTo>
                  <a:pt x="121208" y="5897"/>
                </a:lnTo>
                <a:lnTo>
                  <a:pt x="81769" y="22540"/>
                </a:lnTo>
                <a:lnTo>
                  <a:pt x="48355" y="48355"/>
                </a:lnTo>
                <a:lnTo>
                  <a:pt x="22540" y="81769"/>
                </a:lnTo>
                <a:lnTo>
                  <a:pt x="5897" y="121208"/>
                </a:lnTo>
                <a:lnTo>
                  <a:pt x="0" y="165099"/>
                </a:lnTo>
                <a:lnTo>
                  <a:pt x="0" y="825499"/>
                </a:lnTo>
                <a:lnTo>
                  <a:pt x="5897" y="869391"/>
                </a:lnTo>
                <a:lnTo>
                  <a:pt x="22540" y="908830"/>
                </a:lnTo>
                <a:lnTo>
                  <a:pt x="48355" y="942244"/>
                </a:lnTo>
                <a:lnTo>
                  <a:pt x="81769" y="968059"/>
                </a:lnTo>
                <a:lnTo>
                  <a:pt x="121208" y="984702"/>
                </a:lnTo>
                <a:lnTo>
                  <a:pt x="165099" y="990599"/>
                </a:lnTo>
                <a:lnTo>
                  <a:pt x="2094991" y="990599"/>
                </a:lnTo>
                <a:lnTo>
                  <a:pt x="2138883" y="984702"/>
                </a:lnTo>
                <a:lnTo>
                  <a:pt x="2178322" y="968059"/>
                </a:lnTo>
                <a:lnTo>
                  <a:pt x="2211736" y="942244"/>
                </a:lnTo>
                <a:lnTo>
                  <a:pt x="2237551" y="908830"/>
                </a:lnTo>
                <a:lnTo>
                  <a:pt x="2254194" y="869391"/>
                </a:lnTo>
                <a:lnTo>
                  <a:pt x="2260091" y="825499"/>
                </a:lnTo>
                <a:lnTo>
                  <a:pt x="2260091" y="165099"/>
                </a:lnTo>
                <a:lnTo>
                  <a:pt x="2254194" y="121208"/>
                </a:lnTo>
                <a:lnTo>
                  <a:pt x="2237551" y="81769"/>
                </a:lnTo>
                <a:lnTo>
                  <a:pt x="2211736" y="48355"/>
                </a:lnTo>
                <a:lnTo>
                  <a:pt x="2178322" y="22540"/>
                </a:lnTo>
                <a:lnTo>
                  <a:pt x="2138883" y="5897"/>
                </a:lnTo>
                <a:lnTo>
                  <a:pt x="2094991" y="0"/>
                </a:lnTo>
                <a:close/>
              </a:path>
            </a:pathLst>
          </a:custGeom>
          <a:solidFill>
            <a:srgbClr val="A75F7D"/>
          </a:solidFill>
        </p:spPr>
        <p:txBody>
          <a:bodyPr wrap="square" lIns="0" tIns="0" rIns="0" bIns="0" rtlCol="0"/>
          <a:lstStyle/>
          <a:p/>
        </p:txBody>
      </p:sp>
      <p:sp>
        <p:nvSpPr>
          <p:cNvPr id="16" name="object 16"/>
          <p:cNvSpPr txBox="1"/>
          <p:nvPr/>
        </p:nvSpPr>
        <p:spPr>
          <a:xfrm>
            <a:off x="1387855" y="5115560"/>
            <a:ext cx="1529715" cy="826769"/>
          </a:xfrm>
          <a:prstGeom prst="rect">
            <a:avLst/>
          </a:prstGeom>
        </p:spPr>
        <p:txBody>
          <a:bodyPr vert="horz" wrap="square" lIns="0" tIns="12700" rIns="0" bIns="0" rtlCol="0">
            <a:spAutoFit/>
          </a:bodyPr>
          <a:lstStyle/>
          <a:p>
            <a:pPr marL="186055" marR="5080" indent="-97790">
              <a:lnSpc>
                <a:spcPct val="137000"/>
              </a:lnSpc>
              <a:spcBef>
                <a:spcPts val="100"/>
              </a:spcBef>
            </a:pPr>
            <a:r>
              <a:rPr sz="1400" b="1" spc="10" dirty="0">
                <a:solidFill>
                  <a:srgbClr val="FFFFFF"/>
                </a:solidFill>
                <a:latin typeface="Microsoft JhengHei" panose="020B0604030504040204" charset="-120"/>
                <a:cs typeface="Microsoft JhengHei" panose="020B0604030504040204" charset="-120"/>
              </a:rPr>
              <a:t>数据</a:t>
            </a:r>
            <a:r>
              <a:rPr sz="1400" b="1" dirty="0">
                <a:solidFill>
                  <a:srgbClr val="FFFFFF"/>
                </a:solidFill>
                <a:latin typeface="Microsoft JhengHei" panose="020B0604030504040204" charset="-120"/>
                <a:cs typeface="Microsoft JhengHei" panose="020B0604030504040204" charset="-120"/>
              </a:rPr>
              <a:t>中心</a:t>
            </a:r>
            <a:r>
              <a:rPr sz="1400" b="1" spc="-15" dirty="0">
                <a:solidFill>
                  <a:srgbClr val="FFFFFF"/>
                </a:solidFill>
                <a:latin typeface="Microsoft JhengHei" panose="020B0604030504040204" charset="-120"/>
                <a:cs typeface="Microsoft JhengHei" panose="020B0604030504040204" charset="-120"/>
              </a:rPr>
              <a:t>全</a:t>
            </a:r>
            <a:r>
              <a:rPr sz="1400" b="1" dirty="0">
                <a:solidFill>
                  <a:srgbClr val="FFFFFF"/>
                </a:solidFill>
                <a:latin typeface="Microsoft JhengHei" panose="020B0604030504040204" charset="-120"/>
                <a:cs typeface="Microsoft JhengHei" panose="020B0604030504040204" charset="-120"/>
              </a:rPr>
              <a:t>息数据 </a:t>
            </a:r>
            <a:r>
              <a:rPr sz="1400" dirty="0">
                <a:solidFill>
                  <a:srgbClr val="FFFFFF"/>
                </a:solidFill>
                <a:latin typeface="宋体" panose="02010600030101010101" pitchFamily="2" charset="-122"/>
                <a:cs typeface="宋体" panose="02010600030101010101" pitchFamily="2" charset="-122"/>
              </a:rPr>
              <a:t>业务流数据</a:t>
            </a:r>
            <a:endParaRPr sz="1400">
              <a:latin typeface="宋体" panose="02010600030101010101" pitchFamily="2" charset="-122"/>
              <a:cs typeface="宋体" panose="02010600030101010101" pitchFamily="2" charset="-122"/>
            </a:endParaRPr>
          </a:p>
          <a:p>
            <a:pPr marL="12700">
              <a:lnSpc>
                <a:spcPct val="100000"/>
              </a:lnSpc>
              <a:spcBef>
                <a:spcPts val="10"/>
              </a:spcBef>
            </a:pPr>
            <a:r>
              <a:rPr sz="1400" spc="-30" dirty="0">
                <a:solidFill>
                  <a:srgbClr val="FFFFFF"/>
                </a:solidFill>
                <a:latin typeface="Trebuchet MS" panose="020B0603020202020204"/>
                <a:cs typeface="Trebuchet MS" panose="020B0603020202020204"/>
              </a:rPr>
              <a:t>/Telemetry</a:t>
            </a:r>
            <a:r>
              <a:rPr sz="1400" dirty="0">
                <a:solidFill>
                  <a:srgbClr val="FFFFFF"/>
                </a:solidFill>
                <a:latin typeface="宋体" panose="02010600030101010101" pitchFamily="2" charset="-122"/>
                <a:cs typeface="宋体" panose="02010600030101010101" pitchFamily="2" charset="-122"/>
              </a:rPr>
              <a:t>数据</a:t>
            </a:r>
            <a:endParaRPr sz="1400">
              <a:latin typeface="宋体" panose="02010600030101010101" pitchFamily="2" charset="-122"/>
              <a:cs typeface="宋体" panose="02010600030101010101" pitchFamily="2" charset="-122"/>
            </a:endParaRPr>
          </a:p>
        </p:txBody>
      </p:sp>
      <p:sp>
        <p:nvSpPr>
          <p:cNvPr id="17" name="object 17"/>
          <p:cNvSpPr/>
          <p:nvPr/>
        </p:nvSpPr>
        <p:spPr>
          <a:xfrm>
            <a:off x="926591" y="4162044"/>
            <a:ext cx="525780" cy="469900"/>
          </a:xfrm>
          <a:custGeom>
            <a:avLst/>
            <a:gdLst/>
            <a:ahLst/>
            <a:cxnLst/>
            <a:rect l="l" t="t" r="r" b="b"/>
            <a:pathLst>
              <a:path w="525780" h="469900">
                <a:moveTo>
                  <a:pt x="96418" y="338327"/>
                </a:moveTo>
                <a:lnTo>
                  <a:pt x="35039" y="338327"/>
                </a:lnTo>
                <a:lnTo>
                  <a:pt x="21409" y="341143"/>
                </a:lnTo>
                <a:lnTo>
                  <a:pt x="10271" y="348662"/>
                </a:lnTo>
                <a:lnTo>
                  <a:pt x="2756" y="359777"/>
                </a:lnTo>
                <a:lnTo>
                  <a:pt x="0" y="373379"/>
                </a:lnTo>
                <a:lnTo>
                  <a:pt x="0" y="434466"/>
                </a:lnTo>
                <a:lnTo>
                  <a:pt x="2756" y="448067"/>
                </a:lnTo>
                <a:lnTo>
                  <a:pt x="10271" y="459168"/>
                </a:lnTo>
                <a:lnTo>
                  <a:pt x="21409" y="466649"/>
                </a:lnTo>
                <a:lnTo>
                  <a:pt x="35039" y="469391"/>
                </a:lnTo>
                <a:lnTo>
                  <a:pt x="96418" y="469391"/>
                </a:lnTo>
                <a:lnTo>
                  <a:pt x="110037" y="466649"/>
                </a:lnTo>
                <a:lnTo>
                  <a:pt x="121159" y="459168"/>
                </a:lnTo>
                <a:lnTo>
                  <a:pt x="128674" y="448067"/>
                </a:lnTo>
                <a:lnTo>
                  <a:pt x="128781" y="447547"/>
                </a:lnTo>
                <a:lnTo>
                  <a:pt x="27800" y="447547"/>
                </a:lnTo>
                <a:lnTo>
                  <a:pt x="21869" y="441705"/>
                </a:lnTo>
                <a:lnTo>
                  <a:pt x="21869" y="366013"/>
                </a:lnTo>
                <a:lnTo>
                  <a:pt x="27800" y="360298"/>
                </a:lnTo>
                <a:lnTo>
                  <a:pt x="128781" y="360298"/>
                </a:lnTo>
                <a:lnTo>
                  <a:pt x="128674" y="359777"/>
                </a:lnTo>
                <a:lnTo>
                  <a:pt x="121159" y="348662"/>
                </a:lnTo>
                <a:lnTo>
                  <a:pt x="110037" y="341143"/>
                </a:lnTo>
                <a:lnTo>
                  <a:pt x="96418" y="338327"/>
                </a:lnTo>
                <a:close/>
              </a:path>
              <a:path w="525780" h="469900">
                <a:moveTo>
                  <a:pt x="293585" y="338327"/>
                </a:moveTo>
                <a:lnTo>
                  <a:pt x="232194" y="338327"/>
                </a:lnTo>
                <a:lnTo>
                  <a:pt x="218564" y="341143"/>
                </a:lnTo>
                <a:lnTo>
                  <a:pt x="207425" y="348662"/>
                </a:lnTo>
                <a:lnTo>
                  <a:pt x="199911" y="359777"/>
                </a:lnTo>
                <a:lnTo>
                  <a:pt x="197154" y="373379"/>
                </a:lnTo>
                <a:lnTo>
                  <a:pt x="197154" y="434466"/>
                </a:lnTo>
                <a:lnTo>
                  <a:pt x="199911" y="448067"/>
                </a:lnTo>
                <a:lnTo>
                  <a:pt x="207425" y="459168"/>
                </a:lnTo>
                <a:lnTo>
                  <a:pt x="218564" y="466649"/>
                </a:lnTo>
                <a:lnTo>
                  <a:pt x="232194" y="469391"/>
                </a:lnTo>
                <a:lnTo>
                  <a:pt x="293585" y="469391"/>
                </a:lnTo>
                <a:lnTo>
                  <a:pt x="307204" y="466649"/>
                </a:lnTo>
                <a:lnTo>
                  <a:pt x="318325" y="459168"/>
                </a:lnTo>
                <a:lnTo>
                  <a:pt x="325836" y="448067"/>
                </a:lnTo>
                <a:lnTo>
                  <a:pt x="325942" y="447547"/>
                </a:lnTo>
                <a:lnTo>
                  <a:pt x="224955" y="447547"/>
                </a:lnTo>
                <a:lnTo>
                  <a:pt x="219024" y="441705"/>
                </a:lnTo>
                <a:lnTo>
                  <a:pt x="219024" y="366013"/>
                </a:lnTo>
                <a:lnTo>
                  <a:pt x="224955" y="360298"/>
                </a:lnTo>
                <a:lnTo>
                  <a:pt x="325943" y="360298"/>
                </a:lnTo>
                <a:lnTo>
                  <a:pt x="325836" y="359777"/>
                </a:lnTo>
                <a:lnTo>
                  <a:pt x="318325" y="348662"/>
                </a:lnTo>
                <a:lnTo>
                  <a:pt x="307204" y="341143"/>
                </a:lnTo>
                <a:lnTo>
                  <a:pt x="293585" y="338327"/>
                </a:lnTo>
                <a:close/>
              </a:path>
              <a:path w="525780" h="469900">
                <a:moveTo>
                  <a:pt x="490728" y="338327"/>
                </a:moveTo>
                <a:lnTo>
                  <a:pt x="429387" y="338327"/>
                </a:lnTo>
                <a:lnTo>
                  <a:pt x="415766" y="341143"/>
                </a:lnTo>
                <a:lnTo>
                  <a:pt x="404622" y="348662"/>
                </a:lnTo>
                <a:lnTo>
                  <a:pt x="397097" y="359777"/>
                </a:lnTo>
                <a:lnTo>
                  <a:pt x="394335" y="373379"/>
                </a:lnTo>
                <a:lnTo>
                  <a:pt x="394335" y="434466"/>
                </a:lnTo>
                <a:lnTo>
                  <a:pt x="397097" y="448067"/>
                </a:lnTo>
                <a:lnTo>
                  <a:pt x="404622" y="459168"/>
                </a:lnTo>
                <a:lnTo>
                  <a:pt x="415766" y="466649"/>
                </a:lnTo>
                <a:lnTo>
                  <a:pt x="429387" y="469391"/>
                </a:lnTo>
                <a:lnTo>
                  <a:pt x="490728" y="469391"/>
                </a:lnTo>
                <a:lnTo>
                  <a:pt x="504330" y="466649"/>
                </a:lnTo>
                <a:lnTo>
                  <a:pt x="515445" y="459168"/>
                </a:lnTo>
                <a:lnTo>
                  <a:pt x="522964" y="448067"/>
                </a:lnTo>
                <a:lnTo>
                  <a:pt x="523071" y="447547"/>
                </a:lnTo>
                <a:lnTo>
                  <a:pt x="422148" y="447547"/>
                </a:lnTo>
                <a:lnTo>
                  <a:pt x="416179" y="441705"/>
                </a:lnTo>
                <a:lnTo>
                  <a:pt x="416179" y="366013"/>
                </a:lnTo>
                <a:lnTo>
                  <a:pt x="422148" y="360298"/>
                </a:lnTo>
                <a:lnTo>
                  <a:pt x="523072" y="360298"/>
                </a:lnTo>
                <a:lnTo>
                  <a:pt x="522964" y="359777"/>
                </a:lnTo>
                <a:lnTo>
                  <a:pt x="515445" y="348662"/>
                </a:lnTo>
                <a:lnTo>
                  <a:pt x="504330" y="341143"/>
                </a:lnTo>
                <a:lnTo>
                  <a:pt x="490728" y="338327"/>
                </a:lnTo>
                <a:close/>
              </a:path>
              <a:path w="525780" h="469900">
                <a:moveTo>
                  <a:pt x="128781" y="360298"/>
                </a:moveTo>
                <a:lnTo>
                  <a:pt x="103657" y="360298"/>
                </a:lnTo>
                <a:lnTo>
                  <a:pt x="109512" y="366013"/>
                </a:lnTo>
                <a:lnTo>
                  <a:pt x="109512" y="441705"/>
                </a:lnTo>
                <a:lnTo>
                  <a:pt x="103657" y="447547"/>
                </a:lnTo>
                <a:lnTo>
                  <a:pt x="128781" y="447547"/>
                </a:lnTo>
                <a:lnTo>
                  <a:pt x="131470" y="434466"/>
                </a:lnTo>
                <a:lnTo>
                  <a:pt x="131470" y="373379"/>
                </a:lnTo>
                <a:lnTo>
                  <a:pt x="128781" y="360298"/>
                </a:lnTo>
                <a:close/>
              </a:path>
              <a:path w="525780" h="469900">
                <a:moveTo>
                  <a:pt x="325943" y="360298"/>
                </a:moveTo>
                <a:lnTo>
                  <a:pt x="300824" y="360298"/>
                </a:lnTo>
                <a:lnTo>
                  <a:pt x="306666" y="366013"/>
                </a:lnTo>
                <a:lnTo>
                  <a:pt x="306666" y="441705"/>
                </a:lnTo>
                <a:lnTo>
                  <a:pt x="300824" y="447547"/>
                </a:lnTo>
                <a:lnTo>
                  <a:pt x="325942" y="447547"/>
                </a:lnTo>
                <a:lnTo>
                  <a:pt x="328625" y="434466"/>
                </a:lnTo>
                <a:lnTo>
                  <a:pt x="328625" y="373379"/>
                </a:lnTo>
                <a:lnTo>
                  <a:pt x="325943" y="360298"/>
                </a:lnTo>
                <a:close/>
              </a:path>
              <a:path w="525780" h="469900">
                <a:moveTo>
                  <a:pt x="523072" y="360298"/>
                </a:moveTo>
                <a:lnTo>
                  <a:pt x="497967" y="360298"/>
                </a:lnTo>
                <a:lnTo>
                  <a:pt x="503809" y="366013"/>
                </a:lnTo>
                <a:lnTo>
                  <a:pt x="503809" y="441705"/>
                </a:lnTo>
                <a:lnTo>
                  <a:pt x="497967" y="447547"/>
                </a:lnTo>
                <a:lnTo>
                  <a:pt x="523071" y="447547"/>
                </a:lnTo>
                <a:lnTo>
                  <a:pt x="525780" y="434466"/>
                </a:lnTo>
                <a:lnTo>
                  <a:pt x="525780" y="373379"/>
                </a:lnTo>
                <a:lnTo>
                  <a:pt x="523072" y="360298"/>
                </a:lnTo>
                <a:close/>
              </a:path>
              <a:path w="525780" h="469900">
                <a:moveTo>
                  <a:pt x="406908" y="207390"/>
                </a:moveTo>
                <a:lnTo>
                  <a:pt x="118910" y="207390"/>
                </a:lnTo>
                <a:lnTo>
                  <a:pt x="94463" y="212167"/>
                </a:lnTo>
                <a:lnTo>
                  <a:pt x="74015" y="225028"/>
                </a:lnTo>
                <a:lnTo>
                  <a:pt x="59977" y="243770"/>
                </a:lnTo>
                <a:lnTo>
                  <a:pt x="54762" y="266191"/>
                </a:lnTo>
                <a:lnTo>
                  <a:pt x="54762" y="338327"/>
                </a:lnTo>
                <a:lnTo>
                  <a:pt x="76708" y="338327"/>
                </a:lnTo>
                <a:lnTo>
                  <a:pt x="76708" y="266191"/>
                </a:lnTo>
                <a:lnTo>
                  <a:pt x="80496" y="251469"/>
                </a:lnTo>
                <a:lnTo>
                  <a:pt x="90327" y="239760"/>
                </a:lnTo>
                <a:lnTo>
                  <a:pt x="103898" y="232027"/>
                </a:lnTo>
                <a:lnTo>
                  <a:pt x="118910" y="229234"/>
                </a:lnTo>
                <a:lnTo>
                  <a:pt x="454896" y="229234"/>
                </a:lnTo>
                <a:lnTo>
                  <a:pt x="451739" y="225028"/>
                </a:lnTo>
                <a:lnTo>
                  <a:pt x="431288" y="212167"/>
                </a:lnTo>
                <a:lnTo>
                  <a:pt x="406908" y="207390"/>
                </a:lnTo>
                <a:close/>
              </a:path>
              <a:path w="525780" h="469900">
                <a:moveTo>
                  <a:pt x="273862" y="229234"/>
                </a:moveTo>
                <a:lnTo>
                  <a:pt x="251917" y="229234"/>
                </a:lnTo>
                <a:lnTo>
                  <a:pt x="251917" y="338327"/>
                </a:lnTo>
                <a:lnTo>
                  <a:pt x="273862" y="338327"/>
                </a:lnTo>
                <a:lnTo>
                  <a:pt x="273862" y="229234"/>
                </a:lnTo>
                <a:close/>
              </a:path>
              <a:path w="525780" h="469900">
                <a:moveTo>
                  <a:pt x="454896" y="229234"/>
                </a:moveTo>
                <a:lnTo>
                  <a:pt x="406908" y="229234"/>
                </a:lnTo>
                <a:lnTo>
                  <a:pt x="421907" y="232027"/>
                </a:lnTo>
                <a:lnTo>
                  <a:pt x="435467" y="239760"/>
                </a:lnTo>
                <a:lnTo>
                  <a:pt x="445287" y="251469"/>
                </a:lnTo>
                <a:lnTo>
                  <a:pt x="449072" y="266191"/>
                </a:lnTo>
                <a:lnTo>
                  <a:pt x="449072" y="338327"/>
                </a:lnTo>
                <a:lnTo>
                  <a:pt x="471043" y="338327"/>
                </a:lnTo>
                <a:lnTo>
                  <a:pt x="471043" y="266191"/>
                </a:lnTo>
                <a:lnTo>
                  <a:pt x="465808" y="243770"/>
                </a:lnTo>
                <a:lnTo>
                  <a:pt x="454896" y="229234"/>
                </a:lnTo>
                <a:close/>
              </a:path>
              <a:path w="525780" h="469900">
                <a:moveTo>
                  <a:pt x="273862" y="141858"/>
                </a:moveTo>
                <a:lnTo>
                  <a:pt x="251917" y="141858"/>
                </a:lnTo>
                <a:lnTo>
                  <a:pt x="251917" y="207390"/>
                </a:lnTo>
                <a:lnTo>
                  <a:pt x="273862" y="207390"/>
                </a:lnTo>
                <a:lnTo>
                  <a:pt x="273862" y="141858"/>
                </a:lnTo>
                <a:close/>
              </a:path>
              <a:path w="525780" h="469900">
                <a:moveTo>
                  <a:pt x="304520" y="0"/>
                </a:moveTo>
                <a:lnTo>
                  <a:pt x="221259" y="0"/>
                </a:lnTo>
                <a:lnTo>
                  <a:pt x="207629" y="2742"/>
                </a:lnTo>
                <a:lnTo>
                  <a:pt x="196491" y="10223"/>
                </a:lnTo>
                <a:lnTo>
                  <a:pt x="188976" y="21324"/>
                </a:lnTo>
                <a:lnTo>
                  <a:pt x="186220" y="34924"/>
                </a:lnTo>
                <a:lnTo>
                  <a:pt x="186220" y="106933"/>
                </a:lnTo>
                <a:lnTo>
                  <a:pt x="188976" y="120534"/>
                </a:lnTo>
                <a:lnTo>
                  <a:pt x="196491" y="131635"/>
                </a:lnTo>
                <a:lnTo>
                  <a:pt x="207629" y="139116"/>
                </a:lnTo>
                <a:lnTo>
                  <a:pt x="221259" y="141858"/>
                </a:lnTo>
                <a:lnTo>
                  <a:pt x="304520" y="141858"/>
                </a:lnTo>
                <a:lnTo>
                  <a:pt x="318139" y="139116"/>
                </a:lnTo>
                <a:lnTo>
                  <a:pt x="329260" y="131635"/>
                </a:lnTo>
                <a:lnTo>
                  <a:pt x="336771" y="120534"/>
                </a:lnTo>
                <a:lnTo>
                  <a:pt x="336877" y="120014"/>
                </a:lnTo>
                <a:lnTo>
                  <a:pt x="214020" y="120014"/>
                </a:lnTo>
                <a:lnTo>
                  <a:pt x="208089" y="114172"/>
                </a:lnTo>
                <a:lnTo>
                  <a:pt x="208089" y="27685"/>
                </a:lnTo>
                <a:lnTo>
                  <a:pt x="214020" y="21843"/>
                </a:lnTo>
                <a:lnTo>
                  <a:pt x="336877" y="21843"/>
                </a:lnTo>
                <a:lnTo>
                  <a:pt x="336771" y="21324"/>
                </a:lnTo>
                <a:lnTo>
                  <a:pt x="329260" y="10223"/>
                </a:lnTo>
                <a:lnTo>
                  <a:pt x="318139" y="2742"/>
                </a:lnTo>
                <a:lnTo>
                  <a:pt x="304520" y="0"/>
                </a:lnTo>
                <a:close/>
              </a:path>
              <a:path w="525780" h="469900">
                <a:moveTo>
                  <a:pt x="336877" y="21843"/>
                </a:moveTo>
                <a:lnTo>
                  <a:pt x="311759" y="21843"/>
                </a:lnTo>
                <a:lnTo>
                  <a:pt x="317614" y="27685"/>
                </a:lnTo>
                <a:lnTo>
                  <a:pt x="317614" y="114172"/>
                </a:lnTo>
                <a:lnTo>
                  <a:pt x="311759" y="120014"/>
                </a:lnTo>
                <a:lnTo>
                  <a:pt x="336877" y="120014"/>
                </a:lnTo>
                <a:lnTo>
                  <a:pt x="339559" y="106933"/>
                </a:lnTo>
                <a:lnTo>
                  <a:pt x="339559" y="34924"/>
                </a:lnTo>
                <a:lnTo>
                  <a:pt x="336877" y="21843"/>
                </a:lnTo>
                <a:close/>
              </a:path>
            </a:pathLst>
          </a:custGeom>
          <a:solidFill>
            <a:srgbClr val="FFFFFF"/>
          </a:solidFill>
        </p:spPr>
        <p:txBody>
          <a:bodyPr wrap="square" lIns="0" tIns="0" rIns="0" bIns="0" rtlCol="0"/>
          <a:lstStyle/>
          <a:p/>
        </p:txBody>
      </p:sp>
      <p:sp>
        <p:nvSpPr>
          <p:cNvPr id="18" name="object 18"/>
          <p:cNvSpPr/>
          <p:nvPr/>
        </p:nvSpPr>
        <p:spPr>
          <a:xfrm>
            <a:off x="926591" y="4162044"/>
            <a:ext cx="525780" cy="469900"/>
          </a:xfrm>
          <a:custGeom>
            <a:avLst/>
            <a:gdLst/>
            <a:ahLst/>
            <a:cxnLst/>
            <a:rect l="l" t="t" r="r" b="b"/>
            <a:pathLst>
              <a:path w="525780" h="469900">
                <a:moveTo>
                  <a:pt x="490728" y="338327"/>
                </a:moveTo>
                <a:lnTo>
                  <a:pt x="471043" y="338327"/>
                </a:lnTo>
                <a:lnTo>
                  <a:pt x="471043" y="266191"/>
                </a:lnTo>
                <a:lnTo>
                  <a:pt x="465808" y="243770"/>
                </a:lnTo>
                <a:lnTo>
                  <a:pt x="451739" y="225028"/>
                </a:lnTo>
                <a:lnTo>
                  <a:pt x="431288" y="212167"/>
                </a:lnTo>
                <a:lnTo>
                  <a:pt x="406908" y="207390"/>
                </a:lnTo>
                <a:lnTo>
                  <a:pt x="273862" y="207390"/>
                </a:lnTo>
                <a:lnTo>
                  <a:pt x="273862" y="141858"/>
                </a:lnTo>
                <a:lnTo>
                  <a:pt x="304520" y="141858"/>
                </a:lnTo>
                <a:lnTo>
                  <a:pt x="318139" y="139116"/>
                </a:lnTo>
                <a:lnTo>
                  <a:pt x="329260" y="131635"/>
                </a:lnTo>
                <a:lnTo>
                  <a:pt x="336771" y="120534"/>
                </a:lnTo>
                <a:lnTo>
                  <a:pt x="339559" y="106933"/>
                </a:lnTo>
                <a:lnTo>
                  <a:pt x="339559" y="34924"/>
                </a:lnTo>
                <a:lnTo>
                  <a:pt x="336771" y="21324"/>
                </a:lnTo>
                <a:lnTo>
                  <a:pt x="329260" y="10223"/>
                </a:lnTo>
                <a:lnTo>
                  <a:pt x="318139" y="2742"/>
                </a:lnTo>
                <a:lnTo>
                  <a:pt x="304520" y="0"/>
                </a:lnTo>
                <a:lnTo>
                  <a:pt x="221259" y="0"/>
                </a:lnTo>
                <a:lnTo>
                  <a:pt x="207629" y="2742"/>
                </a:lnTo>
                <a:lnTo>
                  <a:pt x="196491" y="10223"/>
                </a:lnTo>
                <a:lnTo>
                  <a:pt x="188976" y="21324"/>
                </a:lnTo>
                <a:lnTo>
                  <a:pt x="186220" y="34924"/>
                </a:lnTo>
                <a:lnTo>
                  <a:pt x="186220" y="106933"/>
                </a:lnTo>
                <a:lnTo>
                  <a:pt x="188976" y="120534"/>
                </a:lnTo>
                <a:lnTo>
                  <a:pt x="196491" y="131635"/>
                </a:lnTo>
                <a:lnTo>
                  <a:pt x="207629" y="139116"/>
                </a:lnTo>
                <a:lnTo>
                  <a:pt x="221259" y="141858"/>
                </a:lnTo>
                <a:lnTo>
                  <a:pt x="251917" y="141858"/>
                </a:lnTo>
                <a:lnTo>
                  <a:pt x="251917" y="207390"/>
                </a:lnTo>
                <a:lnTo>
                  <a:pt x="118910" y="207390"/>
                </a:lnTo>
                <a:lnTo>
                  <a:pt x="94463" y="212167"/>
                </a:lnTo>
                <a:lnTo>
                  <a:pt x="74015" y="225028"/>
                </a:lnTo>
                <a:lnTo>
                  <a:pt x="59977" y="243770"/>
                </a:lnTo>
                <a:lnTo>
                  <a:pt x="54762" y="266191"/>
                </a:lnTo>
                <a:lnTo>
                  <a:pt x="54762" y="338327"/>
                </a:lnTo>
                <a:lnTo>
                  <a:pt x="35039" y="338327"/>
                </a:lnTo>
                <a:lnTo>
                  <a:pt x="21409" y="341143"/>
                </a:lnTo>
                <a:lnTo>
                  <a:pt x="10271" y="348662"/>
                </a:lnTo>
                <a:lnTo>
                  <a:pt x="2756" y="359777"/>
                </a:lnTo>
                <a:lnTo>
                  <a:pt x="0" y="373379"/>
                </a:lnTo>
                <a:lnTo>
                  <a:pt x="0" y="434466"/>
                </a:lnTo>
                <a:lnTo>
                  <a:pt x="2756" y="448067"/>
                </a:lnTo>
                <a:lnTo>
                  <a:pt x="10271" y="459168"/>
                </a:lnTo>
                <a:lnTo>
                  <a:pt x="21409" y="466649"/>
                </a:lnTo>
                <a:lnTo>
                  <a:pt x="35039" y="469391"/>
                </a:lnTo>
                <a:lnTo>
                  <a:pt x="96418" y="469391"/>
                </a:lnTo>
                <a:lnTo>
                  <a:pt x="110037" y="466649"/>
                </a:lnTo>
                <a:lnTo>
                  <a:pt x="121159" y="459168"/>
                </a:lnTo>
                <a:lnTo>
                  <a:pt x="128674" y="448067"/>
                </a:lnTo>
                <a:lnTo>
                  <a:pt x="131470" y="434466"/>
                </a:lnTo>
                <a:lnTo>
                  <a:pt x="131470" y="373379"/>
                </a:lnTo>
                <a:lnTo>
                  <a:pt x="128674" y="359777"/>
                </a:lnTo>
                <a:lnTo>
                  <a:pt x="121159" y="348662"/>
                </a:lnTo>
                <a:lnTo>
                  <a:pt x="110037" y="341143"/>
                </a:lnTo>
                <a:lnTo>
                  <a:pt x="96418" y="338327"/>
                </a:lnTo>
                <a:lnTo>
                  <a:pt x="76708" y="338327"/>
                </a:lnTo>
                <a:lnTo>
                  <a:pt x="76708" y="266191"/>
                </a:lnTo>
                <a:lnTo>
                  <a:pt x="80496" y="251469"/>
                </a:lnTo>
                <a:lnTo>
                  <a:pt x="90327" y="239760"/>
                </a:lnTo>
                <a:lnTo>
                  <a:pt x="103898" y="232027"/>
                </a:lnTo>
                <a:lnTo>
                  <a:pt x="118910" y="229234"/>
                </a:lnTo>
                <a:lnTo>
                  <a:pt x="251917" y="229234"/>
                </a:lnTo>
                <a:lnTo>
                  <a:pt x="251917" y="338327"/>
                </a:lnTo>
                <a:lnTo>
                  <a:pt x="232194" y="338327"/>
                </a:lnTo>
                <a:lnTo>
                  <a:pt x="218564" y="341143"/>
                </a:lnTo>
                <a:lnTo>
                  <a:pt x="207425" y="348662"/>
                </a:lnTo>
                <a:lnTo>
                  <a:pt x="199911" y="359777"/>
                </a:lnTo>
                <a:lnTo>
                  <a:pt x="197154" y="373379"/>
                </a:lnTo>
                <a:lnTo>
                  <a:pt x="197154" y="434466"/>
                </a:lnTo>
                <a:lnTo>
                  <a:pt x="199911" y="448067"/>
                </a:lnTo>
                <a:lnTo>
                  <a:pt x="207425" y="459168"/>
                </a:lnTo>
                <a:lnTo>
                  <a:pt x="218564" y="466649"/>
                </a:lnTo>
                <a:lnTo>
                  <a:pt x="232194" y="469391"/>
                </a:lnTo>
                <a:lnTo>
                  <a:pt x="293585" y="469391"/>
                </a:lnTo>
                <a:lnTo>
                  <a:pt x="307204" y="466649"/>
                </a:lnTo>
                <a:lnTo>
                  <a:pt x="318325" y="459168"/>
                </a:lnTo>
                <a:lnTo>
                  <a:pt x="325836" y="448067"/>
                </a:lnTo>
                <a:lnTo>
                  <a:pt x="328625" y="434466"/>
                </a:lnTo>
                <a:lnTo>
                  <a:pt x="328625" y="373379"/>
                </a:lnTo>
                <a:lnTo>
                  <a:pt x="325836" y="359777"/>
                </a:lnTo>
                <a:lnTo>
                  <a:pt x="318325" y="348662"/>
                </a:lnTo>
                <a:lnTo>
                  <a:pt x="307204" y="341143"/>
                </a:lnTo>
                <a:lnTo>
                  <a:pt x="293585" y="338327"/>
                </a:lnTo>
                <a:lnTo>
                  <a:pt x="273862" y="338327"/>
                </a:lnTo>
                <a:lnTo>
                  <a:pt x="273862" y="229234"/>
                </a:lnTo>
                <a:lnTo>
                  <a:pt x="406908" y="229234"/>
                </a:lnTo>
                <a:lnTo>
                  <a:pt x="421907" y="232027"/>
                </a:lnTo>
                <a:lnTo>
                  <a:pt x="435467" y="239760"/>
                </a:lnTo>
                <a:lnTo>
                  <a:pt x="445287" y="251469"/>
                </a:lnTo>
                <a:lnTo>
                  <a:pt x="449072" y="266191"/>
                </a:lnTo>
                <a:lnTo>
                  <a:pt x="449072" y="338327"/>
                </a:lnTo>
                <a:lnTo>
                  <a:pt x="429387" y="338327"/>
                </a:lnTo>
                <a:lnTo>
                  <a:pt x="415766" y="341143"/>
                </a:lnTo>
                <a:lnTo>
                  <a:pt x="404622" y="348662"/>
                </a:lnTo>
                <a:lnTo>
                  <a:pt x="397097" y="359777"/>
                </a:lnTo>
                <a:lnTo>
                  <a:pt x="394335" y="373379"/>
                </a:lnTo>
                <a:lnTo>
                  <a:pt x="394335" y="434466"/>
                </a:lnTo>
                <a:lnTo>
                  <a:pt x="397097" y="448067"/>
                </a:lnTo>
                <a:lnTo>
                  <a:pt x="404622" y="459168"/>
                </a:lnTo>
                <a:lnTo>
                  <a:pt x="415766" y="466649"/>
                </a:lnTo>
                <a:lnTo>
                  <a:pt x="429387" y="469391"/>
                </a:lnTo>
                <a:lnTo>
                  <a:pt x="490728" y="469391"/>
                </a:lnTo>
                <a:lnTo>
                  <a:pt x="504330" y="466649"/>
                </a:lnTo>
                <a:lnTo>
                  <a:pt x="515445" y="459168"/>
                </a:lnTo>
                <a:lnTo>
                  <a:pt x="522964" y="448067"/>
                </a:lnTo>
                <a:lnTo>
                  <a:pt x="525780" y="434466"/>
                </a:lnTo>
                <a:lnTo>
                  <a:pt x="525780" y="373379"/>
                </a:lnTo>
                <a:lnTo>
                  <a:pt x="522964" y="359777"/>
                </a:lnTo>
                <a:lnTo>
                  <a:pt x="515445" y="348662"/>
                </a:lnTo>
                <a:lnTo>
                  <a:pt x="504330" y="341143"/>
                </a:lnTo>
                <a:lnTo>
                  <a:pt x="490728" y="338327"/>
                </a:lnTo>
                <a:close/>
              </a:path>
            </a:pathLst>
          </a:custGeom>
          <a:ln w="9144">
            <a:solidFill>
              <a:srgbClr val="FFFFFF"/>
            </a:solidFill>
          </a:ln>
        </p:spPr>
        <p:txBody>
          <a:bodyPr wrap="square" lIns="0" tIns="0" rIns="0" bIns="0" rtlCol="0"/>
          <a:lstStyle/>
          <a:p/>
        </p:txBody>
      </p:sp>
      <p:sp>
        <p:nvSpPr>
          <p:cNvPr id="19" name="object 19"/>
          <p:cNvSpPr/>
          <p:nvPr/>
        </p:nvSpPr>
        <p:spPr>
          <a:xfrm>
            <a:off x="943889" y="4517771"/>
            <a:ext cx="96786" cy="96393"/>
          </a:xfrm>
          <a:prstGeom prst="rect">
            <a:avLst/>
          </a:prstGeom>
          <a:blipFill>
            <a:blip r:embed="rId3" cstate="print"/>
            <a:stretch>
              <a:fillRect/>
            </a:stretch>
          </a:blipFill>
        </p:spPr>
        <p:txBody>
          <a:bodyPr wrap="square" lIns="0" tIns="0" rIns="0" bIns="0" rtlCol="0"/>
          <a:lstStyle/>
          <a:p/>
        </p:txBody>
      </p:sp>
      <p:sp>
        <p:nvSpPr>
          <p:cNvPr id="20" name="object 20"/>
          <p:cNvSpPr/>
          <p:nvPr/>
        </p:nvSpPr>
        <p:spPr>
          <a:xfrm>
            <a:off x="1141044" y="4517771"/>
            <a:ext cx="96786" cy="96393"/>
          </a:xfrm>
          <a:prstGeom prst="rect">
            <a:avLst/>
          </a:prstGeom>
          <a:blipFill>
            <a:blip r:embed="rId4" cstate="print"/>
            <a:stretch>
              <a:fillRect/>
            </a:stretch>
          </a:blipFill>
        </p:spPr>
        <p:txBody>
          <a:bodyPr wrap="square" lIns="0" tIns="0" rIns="0" bIns="0" rtlCol="0"/>
          <a:lstStyle/>
          <a:p/>
        </p:txBody>
      </p:sp>
      <p:sp>
        <p:nvSpPr>
          <p:cNvPr id="21" name="object 21"/>
          <p:cNvSpPr/>
          <p:nvPr/>
        </p:nvSpPr>
        <p:spPr>
          <a:xfrm>
            <a:off x="1130109" y="4179315"/>
            <a:ext cx="118668" cy="107315"/>
          </a:xfrm>
          <a:prstGeom prst="rect">
            <a:avLst/>
          </a:prstGeom>
          <a:blipFill>
            <a:blip r:embed="rId5" cstate="print"/>
            <a:stretch>
              <a:fillRect/>
            </a:stretch>
          </a:blipFill>
        </p:spPr>
        <p:txBody>
          <a:bodyPr wrap="square" lIns="0" tIns="0" rIns="0" bIns="0" rtlCol="0"/>
          <a:lstStyle/>
          <a:p/>
        </p:txBody>
      </p:sp>
      <p:sp>
        <p:nvSpPr>
          <p:cNvPr id="22" name="object 22"/>
          <p:cNvSpPr/>
          <p:nvPr/>
        </p:nvSpPr>
        <p:spPr>
          <a:xfrm>
            <a:off x="1338199" y="4517771"/>
            <a:ext cx="96773" cy="96393"/>
          </a:xfrm>
          <a:prstGeom prst="rect">
            <a:avLst/>
          </a:prstGeom>
          <a:blipFill>
            <a:blip r:embed="rId6" cstate="print"/>
            <a:stretch>
              <a:fillRect/>
            </a:stretch>
          </a:blipFill>
        </p:spPr>
        <p:txBody>
          <a:bodyPr wrap="square" lIns="0" tIns="0" rIns="0" bIns="0" rtlCol="0"/>
          <a:lstStyle/>
          <a:p/>
        </p:txBody>
      </p:sp>
      <p:sp>
        <p:nvSpPr>
          <p:cNvPr id="23" name="object 23"/>
          <p:cNvSpPr/>
          <p:nvPr/>
        </p:nvSpPr>
        <p:spPr>
          <a:xfrm>
            <a:off x="906780" y="5195315"/>
            <a:ext cx="495300" cy="500380"/>
          </a:xfrm>
          <a:custGeom>
            <a:avLst/>
            <a:gdLst/>
            <a:ahLst/>
            <a:cxnLst/>
            <a:rect l="l" t="t" r="r" b="b"/>
            <a:pathLst>
              <a:path w="495300" h="500379">
                <a:moveTo>
                  <a:pt x="0" y="383793"/>
                </a:moveTo>
                <a:lnTo>
                  <a:pt x="0" y="450557"/>
                </a:lnTo>
                <a:lnTo>
                  <a:pt x="10598" y="469841"/>
                </a:lnTo>
                <a:lnTo>
                  <a:pt x="39512" y="485506"/>
                </a:lnTo>
                <a:lnTo>
                  <a:pt x="82424" y="496026"/>
                </a:lnTo>
                <a:lnTo>
                  <a:pt x="135013" y="499871"/>
                </a:lnTo>
                <a:lnTo>
                  <a:pt x="187602" y="496026"/>
                </a:lnTo>
                <a:lnTo>
                  <a:pt x="230514" y="485506"/>
                </a:lnTo>
                <a:lnTo>
                  <a:pt x="259429" y="469841"/>
                </a:lnTo>
                <a:lnTo>
                  <a:pt x="270027" y="450557"/>
                </a:lnTo>
                <a:lnTo>
                  <a:pt x="270121" y="429488"/>
                </a:lnTo>
                <a:lnTo>
                  <a:pt x="135013" y="429488"/>
                </a:lnTo>
                <a:lnTo>
                  <a:pt x="84657" y="425922"/>
                </a:lnTo>
                <a:lnTo>
                  <a:pt x="42789" y="416171"/>
                </a:lnTo>
                <a:lnTo>
                  <a:pt x="13280" y="401654"/>
                </a:lnTo>
                <a:lnTo>
                  <a:pt x="0" y="383793"/>
                </a:lnTo>
                <a:close/>
              </a:path>
              <a:path w="495300" h="500379">
                <a:moveTo>
                  <a:pt x="270027" y="383793"/>
                </a:moveTo>
                <a:lnTo>
                  <a:pt x="256802" y="401654"/>
                </a:lnTo>
                <a:lnTo>
                  <a:pt x="227385" y="416171"/>
                </a:lnTo>
                <a:lnTo>
                  <a:pt x="185536" y="425922"/>
                </a:lnTo>
                <a:lnTo>
                  <a:pt x="135013" y="429488"/>
                </a:lnTo>
                <a:lnTo>
                  <a:pt x="270121" y="429488"/>
                </a:lnTo>
                <a:lnTo>
                  <a:pt x="270027" y="383793"/>
                </a:lnTo>
                <a:close/>
              </a:path>
              <a:path w="495300" h="500379">
                <a:moveTo>
                  <a:pt x="288658" y="345947"/>
                </a:moveTo>
                <a:lnTo>
                  <a:pt x="288658" y="416356"/>
                </a:lnTo>
                <a:lnTo>
                  <a:pt x="304851" y="419552"/>
                </a:lnTo>
                <a:lnTo>
                  <a:pt x="322310" y="421925"/>
                </a:lnTo>
                <a:lnTo>
                  <a:pt x="340811" y="423404"/>
                </a:lnTo>
                <a:lnTo>
                  <a:pt x="360133" y="423913"/>
                </a:lnTo>
                <a:lnTo>
                  <a:pt x="412700" y="420012"/>
                </a:lnTo>
                <a:lnTo>
                  <a:pt x="455623" y="409406"/>
                </a:lnTo>
                <a:lnTo>
                  <a:pt x="484561" y="393738"/>
                </a:lnTo>
                <a:lnTo>
                  <a:pt x="495139" y="374709"/>
                </a:lnTo>
                <a:lnTo>
                  <a:pt x="495172" y="353567"/>
                </a:lnTo>
                <a:lnTo>
                  <a:pt x="360133" y="353567"/>
                </a:lnTo>
                <a:lnTo>
                  <a:pt x="340811" y="353056"/>
                </a:lnTo>
                <a:lnTo>
                  <a:pt x="322310" y="351567"/>
                </a:lnTo>
                <a:lnTo>
                  <a:pt x="304851" y="349174"/>
                </a:lnTo>
                <a:lnTo>
                  <a:pt x="288658" y="345947"/>
                </a:lnTo>
                <a:close/>
              </a:path>
              <a:path w="495300" h="500379">
                <a:moveTo>
                  <a:pt x="0" y="288797"/>
                </a:moveTo>
                <a:lnTo>
                  <a:pt x="0" y="355599"/>
                </a:lnTo>
                <a:lnTo>
                  <a:pt x="10598" y="374709"/>
                </a:lnTo>
                <a:lnTo>
                  <a:pt x="39512" y="390375"/>
                </a:lnTo>
                <a:lnTo>
                  <a:pt x="82424" y="400969"/>
                </a:lnTo>
                <a:lnTo>
                  <a:pt x="135013" y="404863"/>
                </a:lnTo>
                <a:lnTo>
                  <a:pt x="187602" y="400969"/>
                </a:lnTo>
                <a:lnTo>
                  <a:pt x="230514" y="390375"/>
                </a:lnTo>
                <a:lnTo>
                  <a:pt x="259429" y="374709"/>
                </a:lnTo>
                <a:lnTo>
                  <a:pt x="270027" y="355599"/>
                </a:lnTo>
                <a:lnTo>
                  <a:pt x="270123" y="334136"/>
                </a:lnTo>
                <a:lnTo>
                  <a:pt x="135013" y="334136"/>
                </a:lnTo>
                <a:lnTo>
                  <a:pt x="84657" y="330624"/>
                </a:lnTo>
                <a:lnTo>
                  <a:pt x="42789" y="320992"/>
                </a:lnTo>
                <a:lnTo>
                  <a:pt x="13280" y="306597"/>
                </a:lnTo>
                <a:lnTo>
                  <a:pt x="0" y="288797"/>
                </a:lnTo>
                <a:close/>
              </a:path>
              <a:path w="495300" h="500379">
                <a:moveTo>
                  <a:pt x="495172" y="307847"/>
                </a:moveTo>
                <a:lnTo>
                  <a:pt x="481865" y="325707"/>
                </a:lnTo>
                <a:lnTo>
                  <a:pt x="452337" y="340232"/>
                </a:lnTo>
                <a:lnTo>
                  <a:pt x="410467" y="349996"/>
                </a:lnTo>
                <a:lnTo>
                  <a:pt x="360133" y="353567"/>
                </a:lnTo>
                <a:lnTo>
                  <a:pt x="495172" y="353567"/>
                </a:lnTo>
                <a:lnTo>
                  <a:pt x="495172" y="307847"/>
                </a:lnTo>
                <a:close/>
              </a:path>
              <a:path w="495300" h="500379">
                <a:moveTo>
                  <a:pt x="270027" y="288797"/>
                </a:moveTo>
                <a:lnTo>
                  <a:pt x="256802" y="306597"/>
                </a:lnTo>
                <a:lnTo>
                  <a:pt x="227385" y="320992"/>
                </a:lnTo>
                <a:lnTo>
                  <a:pt x="185536" y="330624"/>
                </a:lnTo>
                <a:lnTo>
                  <a:pt x="135013" y="334136"/>
                </a:lnTo>
                <a:lnTo>
                  <a:pt x="270123" y="334136"/>
                </a:lnTo>
                <a:lnTo>
                  <a:pt x="270027" y="288797"/>
                </a:lnTo>
                <a:close/>
              </a:path>
              <a:path w="495300" h="500379">
                <a:moveTo>
                  <a:pt x="288658" y="250951"/>
                </a:moveTo>
                <a:lnTo>
                  <a:pt x="288658" y="321309"/>
                </a:lnTo>
                <a:lnTo>
                  <a:pt x="304851" y="324536"/>
                </a:lnTo>
                <a:lnTo>
                  <a:pt x="322308" y="326929"/>
                </a:lnTo>
                <a:lnTo>
                  <a:pt x="340805" y="328418"/>
                </a:lnTo>
                <a:lnTo>
                  <a:pt x="360121" y="328929"/>
                </a:lnTo>
                <a:lnTo>
                  <a:pt x="412694" y="325014"/>
                </a:lnTo>
                <a:lnTo>
                  <a:pt x="455622" y="314372"/>
                </a:lnTo>
                <a:lnTo>
                  <a:pt x="484561" y="298658"/>
                </a:lnTo>
                <a:lnTo>
                  <a:pt x="495172" y="279526"/>
                </a:lnTo>
                <a:lnTo>
                  <a:pt x="495266" y="258063"/>
                </a:lnTo>
                <a:lnTo>
                  <a:pt x="360121" y="258063"/>
                </a:lnTo>
                <a:lnTo>
                  <a:pt x="340805" y="257559"/>
                </a:lnTo>
                <a:lnTo>
                  <a:pt x="322308" y="256127"/>
                </a:lnTo>
                <a:lnTo>
                  <a:pt x="304851" y="253884"/>
                </a:lnTo>
                <a:lnTo>
                  <a:pt x="288658" y="250951"/>
                </a:lnTo>
                <a:close/>
              </a:path>
              <a:path w="495300" h="500379">
                <a:moveTo>
                  <a:pt x="134988" y="171449"/>
                </a:moveTo>
                <a:lnTo>
                  <a:pt x="82408" y="175345"/>
                </a:lnTo>
                <a:lnTo>
                  <a:pt x="39504" y="185943"/>
                </a:lnTo>
                <a:lnTo>
                  <a:pt x="10595" y="201614"/>
                </a:lnTo>
                <a:lnTo>
                  <a:pt x="0" y="220725"/>
                </a:lnTo>
                <a:lnTo>
                  <a:pt x="0" y="261238"/>
                </a:lnTo>
                <a:lnTo>
                  <a:pt x="10595" y="280584"/>
                </a:lnTo>
                <a:lnTo>
                  <a:pt x="39504" y="296275"/>
                </a:lnTo>
                <a:lnTo>
                  <a:pt x="82408" y="306798"/>
                </a:lnTo>
                <a:lnTo>
                  <a:pt x="134988" y="310641"/>
                </a:lnTo>
                <a:lnTo>
                  <a:pt x="187568" y="306798"/>
                </a:lnTo>
                <a:lnTo>
                  <a:pt x="230471" y="296275"/>
                </a:lnTo>
                <a:lnTo>
                  <a:pt x="259380" y="280584"/>
                </a:lnTo>
                <a:lnTo>
                  <a:pt x="269976" y="261238"/>
                </a:lnTo>
                <a:lnTo>
                  <a:pt x="269976" y="220725"/>
                </a:lnTo>
                <a:lnTo>
                  <a:pt x="259380" y="201614"/>
                </a:lnTo>
                <a:lnTo>
                  <a:pt x="230471" y="185943"/>
                </a:lnTo>
                <a:lnTo>
                  <a:pt x="187568" y="175345"/>
                </a:lnTo>
                <a:lnTo>
                  <a:pt x="134988" y="171449"/>
                </a:lnTo>
                <a:close/>
              </a:path>
              <a:path w="495300" h="500379">
                <a:moveTo>
                  <a:pt x="495172" y="212343"/>
                </a:moveTo>
                <a:lnTo>
                  <a:pt x="481864" y="230417"/>
                </a:lnTo>
                <a:lnTo>
                  <a:pt x="452335" y="244919"/>
                </a:lnTo>
                <a:lnTo>
                  <a:pt x="410462" y="254563"/>
                </a:lnTo>
                <a:lnTo>
                  <a:pt x="360121" y="258063"/>
                </a:lnTo>
                <a:lnTo>
                  <a:pt x="495266" y="258063"/>
                </a:lnTo>
                <a:lnTo>
                  <a:pt x="495172" y="212343"/>
                </a:lnTo>
                <a:close/>
              </a:path>
              <a:path w="495300" h="500379">
                <a:moveTo>
                  <a:pt x="360146" y="95503"/>
                </a:moveTo>
                <a:lnTo>
                  <a:pt x="307566" y="99399"/>
                </a:lnTo>
                <a:lnTo>
                  <a:pt x="264663" y="109997"/>
                </a:lnTo>
                <a:lnTo>
                  <a:pt x="235754" y="125668"/>
                </a:lnTo>
                <a:lnTo>
                  <a:pt x="225158" y="144779"/>
                </a:lnTo>
                <a:lnTo>
                  <a:pt x="225158" y="166242"/>
                </a:lnTo>
                <a:lnTo>
                  <a:pt x="237034" y="170376"/>
                </a:lnTo>
                <a:lnTo>
                  <a:pt x="248091" y="175021"/>
                </a:lnTo>
                <a:lnTo>
                  <a:pt x="258105" y="180262"/>
                </a:lnTo>
                <a:lnTo>
                  <a:pt x="266852" y="186181"/>
                </a:lnTo>
                <a:lnTo>
                  <a:pt x="267639" y="186562"/>
                </a:lnTo>
                <a:lnTo>
                  <a:pt x="288584" y="223537"/>
                </a:lnTo>
                <a:lnTo>
                  <a:pt x="288683" y="227075"/>
                </a:lnTo>
                <a:lnTo>
                  <a:pt x="304877" y="230302"/>
                </a:lnTo>
                <a:lnTo>
                  <a:pt x="322333" y="232695"/>
                </a:lnTo>
                <a:lnTo>
                  <a:pt x="340831" y="234184"/>
                </a:lnTo>
                <a:lnTo>
                  <a:pt x="360146" y="234695"/>
                </a:lnTo>
                <a:lnTo>
                  <a:pt x="412759" y="230834"/>
                </a:lnTo>
                <a:lnTo>
                  <a:pt x="455672" y="220281"/>
                </a:lnTo>
                <a:lnTo>
                  <a:pt x="484580" y="204585"/>
                </a:lnTo>
                <a:lnTo>
                  <a:pt x="495172" y="185292"/>
                </a:lnTo>
                <a:lnTo>
                  <a:pt x="495172" y="144779"/>
                </a:lnTo>
                <a:lnTo>
                  <a:pt x="484580" y="125668"/>
                </a:lnTo>
                <a:lnTo>
                  <a:pt x="455672" y="109997"/>
                </a:lnTo>
                <a:lnTo>
                  <a:pt x="412759" y="99399"/>
                </a:lnTo>
                <a:lnTo>
                  <a:pt x="360146" y="95503"/>
                </a:lnTo>
                <a:close/>
              </a:path>
              <a:path w="495300" h="500379">
                <a:moveTo>
                  <a:pt x="55968" y="116966"/>
                </a:moveTo>
                <a:lnTo>
                  <a:pt x="55968" y="162305"/>
                </a:lnTo>
                <a:lnTo>
                  <a:pt x="70484" y="159287"/>
                </a:lnTo>
                <a:lnTo>
                  <a:pt x="85370" y="156924"/>
                </a:lnTo>
                <a:lnTo>
                  <a:pt x="100554" y="155251"/>
                </a:lnTo>
                <a:lnTo>
                  <a:pt x="115963" y="154304"/>
                </a:lnTo>
                <a:lnTo>
                  <a:pt x="92955" y="147113"/>
                </a:lnTo>
                <a:lnTo>
                  <a:pt x="74641" y="138302"/>
                </a:lnTo>
                <a:lnTo>
                  <a:pt x="61989" y="128158"/>
                </a:lnTo>
                <a:lnTo>
                  <a:pt x="55968" y="116966"/>
                </a:lnTo>
                <a:close/>
              </a:path>
              <a:path w="495300" h="500379">
                <a:moveTo>
                  <a:pt x="190995" y="0"/>
                </a:moveTo>
                <a:lnTo>
                  <a:pt x="138564" y="3895"/>
                </a:lnTo>
                <a:lnTo>
                  <a:pt x="95631" y="14493"/>
                </a:lnTo>
                <a:lnTo>
                  <a:pt x="66622" y="30164"/>
                </a:lnTo>
                <a:lnTo>
                  <a:pt x="55968" y="49275"/>
                </a:lnTo>
                <a:lnTo>
                  <a:pt x="55968" y="89915"/>
                </a:lnTo>
                <a:lnTo>
                  <a:pt x="66622" y="109027"/>
                </a:lnTo>
                <a:lnTo>
                  <a:pt x="95630" y="124698"/>
                </a:lnTo>
                <a:lnTo>
                  <a:pt x="138564" y="135296"/>
                </a:lnTo>
                <a:lnTo>
                  <a:pt x="190995" y="139191"/>
                </a:lnTo>
                <a:lnTo>
                  <a:pt x="201320" y="139191"/>
                </a:lnTo>
                <a:lnTo>
                  <a:pt x="206082" y="138810"/>
                </a:lnTo>
                <a:lnTo>
                  <a:pt x="217282" y="115179"/>
                </a:lnTo>
                <a:lnTo>
                  <a:pt x="243857" y="97012"/>
                </a:lnTo>
                <a:lnTo>
                  <a:pt x="281526" y="84536"/>
                </a:lnTo>
                <a:lnTo>
                  <a:pt x="326008" y="77977"/>
                </a:lnTo>
                <a:lnTo>
                  <a:pt x="326008" y="49275"/>
                </a:lnTo>
                <a:lnTo>
                  <a:pt x="315410" y="30003"/>
                </a:lnTo>
                <a:lnTo>
                  <a:pt x="286496" y="14350"/>
                </a:lnTo>
                <a:lnTo>
                  <a:pt x="243584" y="3841"/>
                </a:lnTo>
                <a:lnTo>
                  <a:pt x="190995" y="0"/>
                </a:lnTo>
                <a:close/>
              </a:path>
            </a:pathLst>
          </a:custGeom>
          <a:solidFill>
            <a:srgbClr val="FFFFFF"/>
          </a:solidFill>
        </p:spPr>
        <p:txBody>
          <a:bodyPr wrap="square" lIns="0" tIns="0" rIns="0" bIns="0" rtlCol="0"/>
          <a:lstStyle/>
          <a:p/>
        </p:txBody>
      </p:sp>
      <p:sp>
        <p:nvSpPr>
          <p:cNvPr id="24" name="object 24"/>
          <p:cNvSpPr txBox="1"/>
          <p:nvPr/>
        </p:nvSpPr>
        <p:spPr>
          <a:xfrm>
            <a:off x="1599057" y="2988919"/>
            <a:ext cx="1223645" cy="665480"/>
          </a:xfrm>
          <a:prstGeom prst="rect">
            <a:avLst/>
          </a:prstGeom>
        </p:spPr>
        <p:txBody>
          <a:bodyPr vert="horz" wrap="square" lIns="0" tIns="12700" rIns="0" bIns="0" rtlCol="0">
            <a:spAutoFit/>
          </a:bodyPr>
          <a:lstStyle/>
          <a:p>
            <a:pPr marL="253365" marR="5080" indent="-241300">
              <a:lnSpc>
                <a:spcPct val="150000"/>
              </a:lnSpc>
              <a:spcBef>
                <a:spcPts val="100"/>
              </a:spcBef>
            </a:pPr>
            <a:r>
              <a:rPr sz="1400" b="1" spc="10" dirty="0">
                <a:solidFill>
                  <a:srgbClr val="FFFFFF"/>
                </a:solidFill>
                <a:latin typeface="Microsoft JhengHei" panose="020B0604030504040204" charset="-120"/>
                <a:cs typeface="Microsoft JhengHei" panose="020B0604030504040204" charset="-120"/>
              </a:rPr>
              <a:t>华为</a:t>
            </a:r>
            <a:r>
              <a:rPr sz="1400" b="1" spc="-25" dirty="0">
                <a:solidFill>
                  <a:srgbClr val="FFFFFF"/>
                </a:solidFill>
                <a:latin typeface="Trebuchet MS" panose="020B0603020202020204"/>
                <a:cs typeface="Trebuchet MS" panose="020B0603020202020204"/>
              </a:rPr>
              <a:t>30</a:t>
            </a:r>
            <a:r>
              <a:rPr sz="1400" b="1" spc="-35" dirty="0">
                <a:solidFill>
                  <a:srgbClr val="FFFFFF"/>
                </a:solidFill>
                <a:latin typeface="Trebuchet MS" panose="020B0603020202020204"/>
                <a:cs typeface="Trebuchet MS" panose="020B0603020202020204"/>
              </a:rPr>
              <a:t>+</a:t>
            </a:r>
            <a:r>
              <a:rPr sz="1400" b="1" dirty="0">
                <a:solidFill>
                  <a:srgbClr val="FFFFFF"/>
                </a:solidFill>
                <a:latin typeface="Microsoft JhengHei" panose="020B0604030504040204" charset="-120"/>
                <a:cs typeface="Microsoft JhengHei" panose="020B0604030504040204" charset="-120"/>
              </a:rPr>
              <a:t>年运维 </a:t>
            </a:r>
            <a:r>
              <a:rPr sz="1400" b="1" spc="10" dirty="0">
                <a:solidFill>
                  <a:srgbClr val="FFFFFF"/>
                </a:solidFill>
                <a:latin typeface="Microsoft JhengHei" panose="020B0604030504040204" charset="-120"/>
                <a:cs typeface="Microsoft JhengHei" panose="020B0604030504040204" charset="-120"/>
              </a:rPr>
              <a:t>专家</a:t>
            </a:r>
            <a:r>
              <a:rPr sz="1400" b="1" dirty="0">
                <a:solidFill>
                  <a:srgbClr val="FFFFFF"/>
                </a:solidFill>
                <a:latin typeface="Microsoft JhengHei" panose="020B0604030504040204" charset="-120"/>
                <a:cs typeface="Microsoft JhengHei" panose="020B0604030504040204" charset="-120"/>
              </a:rPr>
              <a:t>经验</a:t>
            </a:r>
            <a:endParaRPr sz="1400">
              <a:latin typeface="Microsoft JhengHei" panose="020B0604030504040204" charset="-120"/>
              <a:cs typeface="Microsoft JhengHei" panose="020B0604030504040204" charset="-120"/>
            </a:endParaRPr>
          </a:p>
        </p:txBody>
      </p:sp>
      <p:sp>
        <p:nvSpPr>
          <p:cNvPr id="25" name="object 25"/>
          <p:cNvSpPr/>
          <p:nvPr/>
        </p:nvSpPr>
        <p:spPr>
          <a:xfrm>
            <a:off x="914400" y="3095244"/>
            <a:ext cx="560832" cy="519684"/>
          </a:xfrm>
          <a:prstGeom prst="rect">
            <a:avLst/>
          </a:prstGeom>
          <a:blipFill>
            <a:blip r:embed="rId7" cstate="print"/>
            <a:stretch>
              <a:fillRect/>
            </a:stretch>
          </a:blipFill>
        </p:spPr>
        <p:txBody>
          <a:bodyPr wrap="square" lIns="0" tIns="0" rIns="0" bIns="0" rtlCol="0"/>
          <a:lstStyle/>
          <a:p/>
        </p:txBody>
      </p:sp>
      <p:sp>
        <p:nvSpPr>
          <p:cNvPr id="26" name="object 26"/>
          <p:cNvSpPr txBox="1"/>
          <p:nvPr/>
        </p:nvSpPr>
        <p:spPr>
          <a:xfrm>
            <a:off x="1641729" y="3995013"/>
            <a:ext cx="1096645" cy="666750"/>
          </a:xfrm>
          <a:prstGeom prst="rect">
            <a:avLst/>
          </a:prstGeom>
        </p:spPr>
        <p:txBody>
          <a:bodyPr vert="horz" wrap="square" lIns="0" tIns="12065" rIns="0" bIns="0" rtlCol="0">
            <a:spAutoFit/>
          </a:bodyPr>
          <a:lstStyle/>
          <a:p>
            <a:pPr marL="12700" marR="5080">
              <a:lnSpc>
                <a:spcPct val="150000"/>
              </a:lnSpc>
              <a:spcBef>
                <a:spcPts val="95"/>
              </a:spcBef>
            </a:pPr>
            <a:r>
              <a:rPr sz="1400" b="1" spc="10" dirty="0">
                <a:solidFill>
                  <a:srgbClr val="FFFFFF"/>
                </a:solidFill>
                <a:latin typeface="Microsoft JhengHei" panose="020B0604030504040204" charset="-120"/>
                <a:cs typeface="Microsoft JhengHei" panose="020B0604030504040204" charset="-120"/>
              </a:rPr>
              <a:t>真实</a:t>
            </a:r>
            <a:r>
              <a:rPr sz="1400" b="1" dirty="0">
                <a:solidFill>
                  <a:srgbClr val="FFFFFF"/>
                </a:solidFill>
                <a:latin typeface="Microsoft JhengHei" panose="020B0604030504040204" charset="-120"/>
                <a:cs typeface="Microsoft JhengHei" panose="020B0604030504040204" charset="-120"/>
              </a:rPr>
              <a:t>局点</a:t>
            </a:r>
            <a:r>
              <a:rPr sz="1400" b="1" spc="-15" dirty="0">
                <a:solidFill>
                  <a:srgbClr val="FFFFFF"/>
                </a:solidFill>
                <a:latin typeface="Microsoft JhengHei" panose="020B0604030504040204" charset="-120"/>
                <a:cs typeface="Microsoft JhengHei" panose="020B0604030504040204" charset="-120"/>
              </a:rPr>
              <a:t>故</a:t>
            </a:r>
            <a:r>
              <a:rPr sz="1400" b="1" dirty="0">
                <a:solidFill>
                  <a:srgbClr val="FFFFFF"/>
                </a:solidFill>
                <a:latin typeface="Microsoft JhengHei" panose="020B0604030504040204" charset="-120"/>
                <a:cs typeface="Microsoft JhengHei" panose="020B0604030504040204" charset="-120"/>
              </a:rPr>
              <a:t>障 </a:t>
            </a:r>
            <a:r>
              <a:rPr sz="1400" b="1" spc="10" dirty="0">
                <a:solidFill>
                  <a:srgbClr val="FFFFFF"/>
                </a:solidFill>
                <a:latin typeface="Microsoft JhengHei" panose="020B0604030504040204" charset="-120"/>
                <a:cs typeface="Microsoft JhengHei" panose="020B0604030504040204" charset="-120"/>
              </a:rPr>
              <a:t>持续</a:t>
            </a:r>
            <a:r>
              <a:rPr sz="1400" b="1" dirty="0">
                <a:solidFill>
                  <a:srgbClr val="FFFFFF"/>
                </a:solidFill>
                <a:latin typeface="Microsoft JhengHei" panose="020B0604030504040204" charset="-120"/>
                <a:cs typeface="Microsoft JhengHei" panose="020B0604030504040204" charset="-120"/>
              </a:rPr>
              <a:t>学习</a:t>
            </a:r>
            <a:r>
              <a:rPr sz="1400" b="1" spc="-15" dirty="0">
                <a:solidFill>
                  <a:srgbClr val="FFFFFF"/>
                </a:solidFill>
                <a:latin typeface="Microsoft JhengHei" panose="020B0604030504040204" charset="-120"/>
                <a:cs typeface="Microsoft JhengHei" panose="020B0604030504040204" charset="-120"/>
              </a:rPr>
              <a:t>训</a:t>
            </a:r>
            <a:r>
              <a:rPr sz="1400" b="1" dirty="0">
                <a:solidFill>
                  <a:srgbClr val="FFFFFF"/>
                </a:solidFill>
                <a:latin typeface="Microsoft JhengHei" panose="020B0604030504040204" charset="-120"/>
                <a:cs typeface="Microsoft JhengHei" panose="020B0604030504040204" charset="-120"/>
              </a:rPr>
              <a:t>练</a:t>
            </a:r>
            <a:endParaRPr sz="1400">
              <a:latin typeface="Microsoft JhengHei" panose="020B0604030504040204" charset="-120"/>
              <a:cs typeface="Microsoft JhengHei" panose="020B0604030504040204" charset="-120"/>
            </a:endParaRPr>
          </a:p>
        </p:txBody>
      </p:sp>
      <p:sp>
        <p:nvSpPr>
          <p:cNvPr id="27" name="object 27"/>
          <p:cNvSpPr/>
          <p:nvPr/>
        </p:nvSpPr>
        <p:spPr>
          <a:xfrm>
            <a:off x="3133344" y="3302508"/>
            <a:ext cx="504825" cy="173990"/>
          </a:xfrm>
          <a:custGeom>
            <a:avLst/>
            <a:gdLst/>
            <a:ahLst/>
            <a:cxnLst/>
            <a:rect l="l" t="t" r="r" b="b"/>
            <a:pathLst>
              <a:path w="504825" h="173989">
                <a:moveTo>
                  <a:pt x="330961" y="0"/>
                </a:moveTo>
                <a:lnTo>
                  <a:pt x="330961" y="173736"/>
                </a:lnTo>
                <a:lnTo>
                  <a:pt x="446785" y="115824"/>
                </a:lnTo>
                <a:lnTo>
                  <a:pt x="359918" y="115824"/>
                </a:lnTo>
                <a:lnTo>
                  <a:pt x="359918" y="57912"/>
                </a:lnTo>
                <a:lnTo>
                  <a:pt x="446786" y="57912"/>
                </a:lnTo>
                <a:lnTo>
                  <a:pt x="330961" y="0"/>
                </a:lnTo>
                <a:close/>
              </a:path>
              <a:path w="504825" h="173989">
                <a:moveTo>
                  <a:pt x="330961" y="57912"/>
                </a:moveTo>
                <a:lnTo>
                  <a:pt x="0" y="57912"/>
                </a:lnTo>
                <a:lnTo>
                  <a:pt x="0" y="115824"/>
                </a:lnTo>
                <a:lnTo>
                  <a:pt x="330961" y="115824"/>
                </a:lnTo>
                <a:lnTo>
                  <a:pt x="330961" y="57912"/>
                </a:lnTo>
                <a:close/>
              </a:path>
              <a:path w="504825" h="173989">
                <a:moveTo>
                  <a:pt x="446786" y="57912"/>
                </a:moveTo>
                <a:lnTo>
                  <a:pt x="359918" y="57912"/>
                </a:lnTo>
                <a:lnTo>
                  <a:pt x="359918" y="115824"/>
                </a:lnTo>
                <a:lnTo>
                  <a:pt x="446785" y="115824"/>
                </a:lnTo>
                <a:lnTo>
                  <a:pt x="504697" y="86867"/>
                </a:lnTo>
                <a:lnTo>
                  <a:pt x="446786" y="57912"/>
                </a:lnTo>
                <a:close/>
              </a:path>
            </a:pathLst>
          </a:custGeom>
          <a:solidFill>
            <a:srgbClr val="585656"/>
          </a:solidFill>
        </p:spPr>
        <p:txBody>
          <a:bodyPr wrap="square" lIns="0" tIns="0" rIns="0" bIns="0" rtlCol="0"/>
          <a:lstStyle/>
          <a:p/>
        </p:txBody>
      </p:sp>
      <p:sp>
        <p:nvSpPr>
          <p:cNvPr id="28" name="object 28"/>
          <p:cNvSpPr/>
          <p:nvPr/>
        </p:nvSpPr>
        <p:spPr>
          <a:xfrm>
            <a:off x="3142488" y="4328159"/>
            <a:ext cx="507365" cy="173990"/>
          </a:xfrm>
          <a:custGeom>
            <a:avLst/>
            <a:gdLst/>
            <a:ahLst/>
            <a:cxnLst/>
            <a:rect l="l" t="t" r="r" b="b"/>
            <a:pathLst>
              <a:path w="507364" h="173989">
                <a:moveTo>
                  <a:pt x="333248" y="0"/>
                </a:moveTo>
                <a:lnTo>
                  <a:pt x="333248" y="173735"/>
                </a:lnTo>
                <a:lnTo>
                  <a:pt x="449072" y="115823"/>
                </a:lnTo>
                <a:lnTo>
                  <a:pt x="362203" y="115823"/>
                </a:lnTo>
                <a:lnTo>
                  <a:pt x="362203" y="57912"/>
                </a:lnTo>
                <a:lnTo>
                  <a:pt x="449072" y="57912"/>
                </a:lnTo>
                <a:lnTo>
                  <a:pt x="333248" y="0"/>
                </a:lnTo>
                <a:close/>
              </a:path>
              <a:path w="507364" h="173989">
                <a:moveTo>
                  <a:pt x="333248" y="57912"/>
                </a:moveTo>
                <a:lnTo>
                  <a:pt x="0" y="57912"/>
                </a:lnTo>
                <a:lnTo>
                  <a:pt x="0" y="115823"/>
                </a:lnTo>
                <a:lnTo>
                  <a:pt x="333248" y="115823"/>
                </a:lnTo>
                <a:lnTo>
                  <a:pt x="333248" y="57912"/>
                </a:lnTo>
                <a:close/>
              </a:path>
              <a:path w="507364" h="173989">
                <a:moveTo>
                  <a:pt x="449072" y="57912"/>
                </a:moveTo>
                <a:lnTo>
                  <a:pt x="362203" y="57912"/>
                </a:lnTo>
                <a:lnTo>
                  <a:pt x="362203" y="115823"/>
                </a:lnTo>
                <a:lnTo>
                  <a:pt x="449072" y="115823"/>
                </a:lnTo>
                <a:lnTo>
                  <a:pt x="506984" y="86867"/>
                </a:lnTo>
                <a:lnTo>
                  <a:pt x="449072" y="57912"/>
                </a:lnTo>
                <a:close/>
              </a:path>
            </a:pathLst>
          </a:custGeom>
          <a:solidFill>
            <a:srgbClr val="585656"/>
          </a:solidFill>
        </p:spPr>
        <p:txBody>
          <a:bodyPr wrap="square" lIns="0" tIns="0" rIns="0" bIns="0" rtlCol="0"/>
          <a:lstStyle/>
          <a:p/>
        </p:txBody>
      </p:sp>
      <p:sp>
        <p:nvSpPr>
          <p:cNvPr id="29" name="object 29"/>
          <p:cNvSpPr/>
          <p:nvPr/>
        </p:nvSpPr>
        <p:spPr>
          <a:xfrm>
            <a:off x="3133344" y="5384291"/>
            <a:ext cx="504190" cy="173990"/>
          </a:xfrm>
          <a:custGeom>
            <a:avLst/>
            <a:gdLst/>
            <a:ahLst/>
            <a:cxnLst/>
            <a:rect l="l" t="t" r="r" b="b"/>
            <a:pathLst>
              <a:path w="504189" h="173989">
                <a:moveTo>
                  <a:pt x="330200" y="0"/>
                </a:moveTo>
                <a:lnTo>
                  <a:pt x="330200" y="173736"/>
                </a:lnTo>
                <a:lnTo>
                  <a:pt x="446023" y="115824"/>
                </a:lnTo>
                <a:lnTo>
                  <a:pt x="359156" y="115824"/>
                </a:lnTo>
                <a:lnTo>
                  <a:pt x="359156" y="57912"/>
                </a:lnTo>
                <a:lnTo>
                  <a:pt x="446023" y="57912"/>
                </a:lnTo>
                <a:lnTo>
                  <a:pt x="330200" y="0"/>
                </a:lnTo>
                <a:close/>
              </a:path>
              <a:path w="504189" h="173989">
                <a:moveTo>
                  <a:pt x="330200" y="57912"/>
                </a:moveTo>
                <a:lnTo>
                  <a:pt x="0" y="57912"/>
                </a:lnTo>
                <a:lnTo>
                  <a:pt x="0" y="115824"/>
                </a:lnTo>
                <a:lnTo>
                  <a:pt x="330200" y="115824"/>
                </a:lnTo>
                <a:lnTo>
                  <a:pt x="330200" y="57912"/>
                </a:lnTo>
                <a:close/>
              </a:path>
              <a:path w="504189" h="173989">
                <a:moveTo>
                  <a:pt x="446023" y="57912"/>
                </a:moveTo>
                <a:lnTo>
                  <a:pt x="359156" y="57912"/>
                </a:lnTo>
                <a:lnTo>
                  <a:pt x="359156" y="115824"/>
                </a:lnTo>
                <a:lnTo>
                  <a:pt x="446023" y="115824"/>
                </a:lnTo>
                <a:lnTo>
                  <a:pt x="503935" y="86868"/>
                </a:lnTo>
                <a:lnTo>
                  <a:pt x="446023" y="57912"/>
                </a:lnTo>
                <a:close/>
              </a:path>
            </a:pathLst>
          </a:custGeom>
          <a:solidFill>
            <a:srgbClr val="585656"/>
          </a:solidFill>
        </p:spPr>
        <p:txBody>
          <a:bodyPr wrap="square" lIns="0" tIns="0" rIns="0" bIns="0" rtlCol="0"/>
          <a:lstStyle/>
          <a:p/>
        </p:txBody>
      </p:sp>
      <p:sp>
        <p:nvSpPr>
          <p:cNvPr id="30" name="object 30"/>
          <p:cNvSpPr/>
          <p:nvPr/>
        </p:nvSpPr>
        <p:spPr>
          <a:xfrm>
            <a:off x="9100566" y="1986533"/>
            <a:ext cx="2322830" cy="4342130"/>
          </a:xfrm>
          <a:custGeom>
            <a:avLst/>
            <a:gdLst/>
            <a:ahLst/>
            <a:cxnLst/>
            <a:rect l="l" t="t" r="r" b="b"/>
            <a:pathLst>
              <a:path w="2322829" h="4342130">
                <a:moveTo>
                  <a:pt x="0" y="4341876"/>
                </a:moveTo>
                <a:lnTo>
                  <a:pt x="2322576" y="4341876"/>
                </a:lnTo>
                <a:lnTo>
                  <a:pt x="2322576" y="0"/>
                </a:lnTo>
                <a:lnTo>
                  <a:pt x="0" y="0"/>
                </a:lnTo>
                <a:lnTo>
                  <a:pt x="0" y="4341876"/>
                </a:lnTo>
                <a:close/>
              </a:path>
            </a:pathLst>
          </a:custGeom>
          <a:ln w="19812">
            <a:solidFill>
              <a:srgbClr val="878787"/>
            </a:solidFill>
          </a:ln>
        </p:spPr>
        <p:txBody>
          <a:bodyPr wrap="square" lIns="0" tIns="0" rIns="0" bIns="0" rtlCol="0"/>
          <a:lstStyle/>
          <a:p/>
        </p:txBody>
      </p:sp>
      <p:sp>
        <p:nvSpPr>
          <p:cNvPr id="31" name="object 31"/>
          <p:cNvSpPr/>
          <p:nvPr/>
        </p:nvSpPr>
        <p:spPr>
          <a:xfrm>
            <a:off x="9862566" y="1523238"/>
            <a:ext cx="900683" cy="899160"/>
          </a:xfrm>
          <a:prstGeom prst="rect">
            <a:avLst/>
          </a:prstGeom>
          <a:blipFill>
            <a:blip r:embed="rId8" cstate="print"/>
            <a:stretch>
              <a:fillRect/>
            </a:stretch>
          </a:blipFill>
        </p:spPr>
        <p:txBody>
          <a:bodyPr wrap="square" lIns="0" tIns="0" rIns="0" bIns="0" rtlCol="0"/>
          <a:lstStyle/>
          <a:p/>
        </p:txBody>
      </p:sp>
      <p:sp>
        <p:nvSpPr>
          <p:cNvPr id="32" name="object 32"/>
          <p:cNvSpPr/>
          <p:nvPr/>
        </p:nvSpPr>
        <p:spPr>
          <a:xfrm>
            <a:off x="9862566" y="1523238"/>
            <a:ext cx="901065" cy="899160"/>
          </a:xfrm>
          <a:custGeom>
            <a:avLst/>
            <a:gdLst/>
            <a:ahLst/>
            <a:cxnLst/>
            <a:rect l="l" t="t" r="r" b="b"/>
            <a:pathLst>
              <a:path w="901065" h="899160">
                <a:moveTo>
                  <a:pt x="0" y="449579"/>
                </a:moveTo>
                <a:lnTo>
                  <a:pt x="2643" y="400595"/>
                </a:lnTo>
                <a:lnTo>
                  <a:pt x="10389" y="353137"/>
                </a:lnTo>
                <a:lnTo>
                  <a:pt x="22963" y="307482"/>
                </a:lnTo>
                <a:lnTo>
                  <a:pt x="40090" y="263902"/>
                </a:lnTo>
                <a:lnTo>
                  <a:pt x="61496" y="222673"/>
                </a:lnTo>
                <a:lnTo>
                  <a:pt x="86904" y="184068"/>
                </a:lnTo>
                <a:lnTo>
                  <a:pt x="116040" y="148363"/>
                </a:lnTo>
                <a:lnTo>
                  <a:pt x="148630" y="115830"/>
                </a:lnTo>
                <a:lnTo>
                  <a:pt x="184397" y="86746"/>
                </a:lnTo>
                <a:lnTo>
                  <a:pt x="223068" y="61383"/>
                </a:lnTo>
                <a:lnTo>
                  <a:pt x="264367" y="40016"/>
                </a:lnTo>
                <a:lnTo>
                  <a:pt x="308018" y="22920"/>
                </a:lnTo>
                <a:lnTo>
                  <a:pt x="353748" y="10369"/>
                </a:lnTo>
                <a:lnTo>
                  <a:pt x="401281" y="2638"/>
                </a:lnTo>
                <a:lnTo>
                  <a:pt x="450341" y="0"/>
                </a:lnTo>
                <a:lnTo>
                  <a:pt x="499402" y="2638"/>
                </a:lnTo>
                <a:lnTo>
                  <a:pt x="546935" y="10369"/>
                </a:lnTo>
                <a:lnTo>
                  <a:pt x="592665" y="22920"/>
                </a:lnTo>
                <a:lnTo>
                  <a:pt x="636316" y="40016"/>
                </a:lnTo>
                <a:lnTo>
                  <a:pt x="677615" y="61383"/>
                </a:lnTo>
                <a:lnTo>
                  <a:pt x="716286" y="86746"/>
                </a:lnTo>
                <a:lnTo>
                  <a:pt x="752053" y="115830"/>
                </a:lnTo>
                <a:lnTo>
                  <a:pt x="784643" y="148363"/>
                </a:lnTo>
                <a:lnTo>
                  <a:pt x="813779" y="184068"/>
                </a:lnTo>
                <a:lnTo>
                  <a:pt x="839187" y="222673"/>
                </a:lnTo>
                <a:lnTo>
                  <a:pt x="860593" y="263902"/>
                </a:lnTo>
                <a:lnTo>
                  <a:pt x="877720" y="307482"/>
                </a:lnTo>
                <a:lnTo>
                  <a:pt x="890294" y="353137"/>
                </a:lnTo>
                <a:lnTo>
                  <a:pt x="898040" y="400595"/>
                </a:lnTo>
                <a:lnTo>
                  <a:pt x="900683" y="449579"/>
                </a:lnTo>
                <a:lnTo>
                  <a:pt x="898040" y="498564"/>
                </a:lnTo>
                <a:lnTo>
                  <a:pt x="890294" y="546022"/>
                </a:lnTo>
                <a:lnTo>
                  <a:pt x="877720" y="591677"/>
                </a:lnTo>
                <a:lnTo>
                  <a:pt x="860593" y="635257"/>
                </a:lnTo>
                <a:lnTo>
                  <a:pt x="839187" y="676486"/>
                </a:lnTo>
                <a:lnTo>
                  <a:pt x="813779" y="715091"/>
                </a:lnTo>
                <a:lnTo>
                  <a:pt x="784643" y="750796"/>
                </a:lnTo>
                <a:lnTo>
                  <a:pt x="752053" y="783329"/>
                </a:lnTo>
                <a:lnTo>
                  <a:pt x="716286" y="812413"/>
                </a:lnTo>
                <a:lnTo>
                  <a:pt x="677615" y="837776"/>
                </a:lnTo>
                <a:lnTo>
                  <a:pt x="636316" y="859143"/>
                </a:lnTo>
                <a:lnTo>
                  <a:pt x="592665" y="876239"/>
                </a:lnTo>
                <a:lnTo>
                  <a:pt x="546935" y="888790"/>
                </a:lnTo>
                <a:lnTo>
                  <a:pt x="499402" y="896521"/>
                </a:lnTo>
                <a:lnTo>
                  <a:pt x="450341" y="899160"/>
                </a:lnTo>
                <a:lnTo>
                  <a:pt x="401281" y="896521"/>
                </a:lnTo>
                <a:lnTo>
                  <a:pt x="353748" y="888790"/>
                </a:lnTo>
                <a:lnTo>
                  <a:pt x="308018" y="876239"/>
                </a:lnTo>
                <a:lnTo>
                  <a:pt x="264367" y="859143"/>
                </a:lnTo>
                <a:lnTo>
                  <a:pt x="223068" y="837776"/>
                </a:lnTo>
                <a:lnTo>
                  <a:pt x="184397" y="812413"/>
                </a:lnTo>
                <a:lnTo>
                  <a:pt x="148630" y="783329"/>
                </a:lnTo>
                <a:lnTo>
                  <a:pt x="116040" y="750796"/>
                </a:lnTo>
                <a:lnTo>
                  <a:pt x="86904" y="715091"/>
                </a:lnTo>
                <a:lnTo>
                  <a:pt x="61496" y="676486"/>
                </a:lnTo>
                <a:lnTo>
                  <a:pt x="40090" y="635257"/>
                </a:lnTo>
                <a:lnTo>
                  <a:pt x="22963" y="591677"/>
                </a:lnTo>
                <a:lnTo>
                  <a:pt x="10389" y="546022"/>
                </a:lnTo>
                <a:lnTo>
                  <a:pt x="2643" y="498564"/>
                </a:lnTo>
                <a:lnTo>
                  <a:pt x="0" y="449579"/>
                </a:lnTo>
                <a:close/>
              </a:path>
            </a:pathLst>
          </a:custGeom>
          <a:ln w="19812">
            <a:solidFill>
              <a:srgbClr val="878787"/>
            </a:solidFill>
          </a:ln>
        </p:spPr>
        <p:txBody>
          <a:bodyPr wrap="square" lIns="0" tIns="0" rIns="0" bIns="0" rtlCol="0"/>
          <a:lstStyle/>
          <a:p/>
        </p:txBody>
      </p:sp>
      <p:sp>
        <p:nvSpPr>
          <p:cNvPr id="33" name="object 33"/>
          <p:cNvSpPr txBox="1"/>
          <p:nvPr/>
        </p:nvSpPr>
        <p:spPr>
          <a:xfrm>
            <a:off x="9992614" y="1634744"/>
            <a:ext cx="706755" cy="239395"/>
          </a:xfrm>
          <a:prstGeom prst="rect">
            <a:avLst/>
          </a:prstGeom>
        </p:spPr>
        <p:txBody>
          <a:bodyPr vert="horz" wrap="square" lIns="0" tIns="13335" rIns="0" bIns="0" rtlCol="0">
            <a:spAutoFit/>
          </a:bodyPr>
          <a:lstStyle/>
          <a:p>
            <a:pPr marL="12700">
              <a:lnSpc>
                <a:spcPct val="100000"/>
              </a:lnSpc>
              <a:spcBef>
                <a:spcPts val="105"/>
              </a:spcBef>
            </a:pPr>
            <a:r>
              <a:rPr sz="1400" b="1" spc="-20" dirty="0">
                <a:solidFill>
                  <a:srgbClr val="EB6F60"/>
                </a:solidFill>
                <a:latin typeface="Trebuchet MS" panose="020B0603020202020204"/>
                <a:cs typeface="Trebuchet MS" panose="020B0603020202020204"/>
              </a:rPr>
              <a:t>Decision</a:t>
            </a:r>
            <a:endParaRPr sz="1400">
              <a:latin typeface="Trebuchet MS" panose="020B0603020202020204"/>
              <a:cs typeface="Trebuchet MS" panose="020B0603020202020204"/>
            </a:endParaRPr>
          </a:p>
        </p:txBody>
      </p:sp>
      <p:sp>
        <p:nvSpPr>
          <p:cNvPr id="34" name="object 34"/>
          <p:cNvSpPr/>
          <p:nvPr/>
        </p:nvSpPr>
        <p:spPr>
          <a:xfrm>
            <a:off x="10140695" y="1912620"/>
            <a:ext cx="335280" cy="337185"/>
          </a:xfrm>
          <a:custGeom>
            <a:avLst/>
            <a:gdLst/>
            <a:ahLst/>
            <a:cxnLst/>
            <a:rect l="l" t="t" r="r" b="b"/>
            <a:pathLst>
              <a:path w="335279" h="337185">
                <a:moveTo>
                  <a:pt x="303783" y="251459"/>
                </a:moveTo>
                <a:lnTo>
                  <a:pt x="150368" y="251459"/>
                </a:lnTo>
                <a:lnTo>
                  <a:pt x="138213" y="253861"/>
                </a:lnTo>
                <a:lnTo>
                  <a:pt x="128190" y="260476"/>
                </a:lnTo>
                <a:lnTo>
                  <a:pt x="121382" y="270426"/>
                </a:lnTo>
                <a:lnTo>
                  <a:pt x="118872" y="282828"/>
                </a:lnTo>
                <a:lnTo>
                  <a:pt x="121382" y="295036"/>
                </a:lnTo>
                <a:lnTo>
                  <a:pt x="128190" y="305053"/>
                </a:lnTo>
                <a:lnTo>
                  <a:pt x="138213" y="311832"/>
                </a:lnTo>
                <a:lnTo>
                  <a:pt x="150368" y="314325"/>
                </a:lnTo>
                <a:lnTo>
                  <a:pt x="303783" y="314325"/>
                </a:lnTo>
                <a:lnTo>
                  <a:pt x="315991" y="311832"/>
                </a:lnTo>
                <a:lnTo>
                  <a:pt x="326008" y="305053"/>
                </a:lnTo>
                <a:lnTo>
                  <a:pt x="332787" y="295036"/>
                </a:lnTo>
                <a:lnTo>
                  <a:pt x="335279" y="282828"/>
                </a:lnTo>
                <a:lnTo>
                  <a:pt x="332787" y="270426"/>
                </a:lnTo>
                <a:lnTo>
                  <a:pt x="326009" y="260476"/>
                </a:lnTo>
                <a:lnTo>
                  <a:pt x="315991" y="253861"/>
                </a:lnTo>
                <a:lnTo>
                  <a:pt x="303783" y="251459"/>
                </a:lnTo>
                <a:close/>
              </a:path>
              <a:path w="335279" h="337185">
                <a:moveTo>
                  <a:pt x="73659" y="228853"/>
                </a:moveTo>
                <a:lnTo>
                  <a:pt x="33274" y="228853"/>
                </a:lnTo>
                <a:lnTo>
                  <a:pt x="20306" y="231560"/>
                </a:lnTo>
                <a:lnTo>
                  <a:pt x="9731" y="238886"/>
                </a:lnTo>
                <a:lnTo>
                  <a:pt x="2609" y="249642"/>
                </a:lnTo>
                <a:lnTo>
                  <a:pt x="0" y="262635"/>
                </a:lnTo>
                <a:lnTo>
                  <a:pt x="0" y="303021"/>
                </a:lnTo>
                <a:lnTo>
                  <a:pt x="2609" y="316069"/>
                </a:lnTo>
                <a:lnTo>
                  <a:pt x="9731" y="326818"/>
                </a:lnTo>
                <a:lnTo>
                  <a:pt x="20306" y="334115"/>
                </a:lnTo>
                <a:lnTo>
                  <a:pt x="33274" y="336803"/>
                </a:lnTo>
                <a:lnTo>
                  <a:pt x="73659" y="336803"/>
                </a:lnTo>
                <a:lnTo>
                  <a:pt x="86994" y="334115"/>
                </a:lnTo>
                <a:lnTo>
                  <a:pt x="97758" y="326818"/>
                </a:lnTo>
                <a:lnTo>
                  <a:pt x="104949" y="316069"/>
                </a:lnTo>
                <a:lnTo>
                  <a:pt x="107569" y="303021"/>
                </a:lnTo>
                <a:lnTo>
                  <a:pt x="107569" y="262635"/>
                </a:lnTo>
                <a:lnTo>
                  <a:pt x="104949" y="249642"/>
                </a:lnTo>
                <a:lnTo>
                  <a:pt x="97758" y="238886"/>
                </a:lnTo>
                <a:lnTo>
                  <a:pt x="86994" y="231560"/>
                </a:lnTo>
                <a:lnTo>
                  <a:pt x="73659" y="228853"/>
                </a:lnTo>
                <a:close/>
              </a:path>
              <a:path w="335279" h="337185">
                <a:moveTo>
                  <a:pt x="303783" y="136397"/>
                </a:moveTo>
                <a:lnTo>
                  <a:pt x="150368" y="136397"/>
                </a:lnTo>
                <a:lnTo>
                  <a:pt x="138213" y="138898"/>
                </a:lnTo>
                <a:lnTo>
                  <a:pt x="128190" y="145732"/>
                </a:lnTo>
                <a:lnTo>
                  <a:pt x="121382" y="155900"/>
                </a:lnTo>
                <a:lnTo>
                  <a:pt x="118872" y="168401"/>
                </a:lnTo>
                <a:lnTo>
                  <a:pt x="121382" y="180536"/>
                </a:lnTo>
                <a:lnTo>
                  <a:pt x="128190" y="190515"/>
                </a:lnTo>
                <a:lnTo>
                  <a:pt x="138213" y="197280"/>
                </a:lnTo>
                <a:lnTo>
                  <a:pt x="150368" y="199770"/>
                </a:lnTo>
                <a:lnTo>
                  <a:pt x="303783" y="199770"/>
                </a:lnTo>
                <a:lnTo>
                  <a:pt x="315991" y="197280"/>
                </a:lnTo>
                <a:lnTo>
                  <a:pt x="326009" y="190515"/>
                </a:lnTo>
                <a:lnTo>
                  <a:pt x="332787" y="180536"/>
                </a:lnTo>
                <a:lnTo>
                  <a:pt x="335279" y="168401"/>
                </a:lnTo>
                <a:lnTo>
                  <a:pt x="332787" y="155900"/>
                </a:lnTo>
                <a:lnTo>
                  <a:pt x="326008" y="145732"/>
                </a:lnTo>
                <a:lnTo>
                  <a:pt x="315991" y="138898"/>
                </a:lnTo>
                <a:lnTo>
                  <a:pt x="303783" y="136397"/>
                </a:lnTo>
                <a:close/>
              </a:path>
              <a:path w="335279" h="337185">
                <a:moveTo>
                  <a:pt x="73659" y="114426"/>
                </a:moveTo>
                <a:lnTo>
                  <a:pt x="33274" y="114426"/>
                </a:lnTo>
                <a:lnTo>
                  <a:pt x="20306" y="117044"/>
                </a:lnTo>
                <a:lnTo>
                  <a:pt x="9731" y="124221"/>
                </a:lnTo>
                <a:lnTo>
                  <a:pt x="2609" y="134947"/>
                </a:lnTo>
                <a:lnTo>
                  <a:pt x="0" y="148208"/>
                </a:lnTo>
                <a:lnTo>
                  <a:pt x="0" y="188594"/>
                </a:lnTo>
                <a:lnTo>
                  <a:pt x="2609" y="201588"/>
                </a:lnTo>
                <a:lnTo>
                  <a:pt x="9731" y="212343"/>
                </a:lnTo>
                <a:lnTo>
                  <a:pt x="20306" y="219670"/>
                </a:lnTo>
                <a:lnTo>
                  <a:pt x="33274" y="222376"/>
                </a:lnTo>
                <a:lnTo>
                  <a:pt x="73659" y="222376"/>
                </a:lnTo>
                <a:lnTo>
                  <a:pt x="86994" y="219670"/>
                </a:lnTo>
                <a:lnTo>
                  <a:pt x="97758" y="212343"/>
                </a:lnTo>
                <a:lnTo>
                  <a:pt x="104551" y="202183"/>
                </a:lnTo>
                <a:lnTo>
                  <a:pt x="43433" y="202183"/>
                </a:lnTo>
                <a:lnTo>
                  <a:pt x="40385" y="201040"/>
                </a:lnTo>
                <a:lnTo>
                  <a:pt x="38100" y="199262"/>
                </a:lnTo>
                <a:lnTo>
                  <a:pt x="15494" y="176656"/>
                </a:lnTo>
                <a:lnTo>
                  <a:pt x="11302" y="171957"/>
                </a:lnTo>
                <a:lnTo>
                  <a:pt x="11302" y="164210"/>
                </a:lnTo>
                <a:lnTo>
                  <a:pt x="15494" y="159512"/>
                </a:lnTo>
                <a:lnTo>
                  <a:pt x="20193" y="155320"/>
                </a:lnTo>
                <a:lnTo>
                  <a:pt x="65228" y="155320"/>
                </a:lnTo>
                <a:lnTo>
                  <a:pt x="72517" y="148208"/>
                </a:lnTo>
                <a:lnTo>
                  <a:pt x="74929" y="145287"/>
                </a:lnTo>
                <a:lnTo>
                  <a:pt x="79628" y="141096"/>
                </a:lnTo>
                <a:lnTo>
                  <a:pt x="106164" y="141096"/>
                </a:lnTo>
                <a:lnTo>
                  <a:pt x="104949" y="134947"/>
                </a:lnTo>
                <a:lnTo>
                  <a:pt x="97758" y="124221"/>
                </a:lnTo>
                <a:lnTo>
                  <a:pt x="86994" y="117044"/>
                </a:lnTo>
                <a:lnTo>
                  <a:pt x="73659" y="114426"/>
                </a:lnTo>
                <a:close/>
              </a:path>
              <a:path w="335279" h="337185">
                <a:moveTo>
                  <a:pt x="106164" y="141096"/>
                </a:moveTo>
                <a:lnTo>
                  <a:pt x="87375" y="141096"/>
                </a:lnTo>
                <a:lnTo>
                  <a:pt x="96265" y="149987"/>
                </a:lnTo>
                <a:lnTo>
                  <a:pt x="96265" y="157733"/>
                </a:lnTo>
                <a:lnTo>
                  <a:pt x="73659" y="180212"/>
                </a:lnTo>
                <a:lnTo>
                  <a:pt x="65404" y="188594"/>
                </a:lnTo>
                <a:lnTo>
                  <a:pt x="52958" y="201040"/>
                </a:lnTo>
                <a:lnTo>
                  <a:pt x="49910" y="202183"/>
                </a:lnTo>
                <a:lnTo>
                  <a:pt x="104551" y="202183"/>
                </a:lnTo>
                <a:lnTo>
                  <a:pt x="104949" y="201588"/>
                </a:lnTo>
                <a:lnTo>
                  <a:pt x="107569" y="188594"/>
                </a:lnTo>
                <a:lnTo>
                  <a:pt x="107569" y="148208"/>
                </a:lnTo>
                <a:lnTo>
                  <a:pt x="106164" y="141096"/>
                </a:lnTo>
                <a:close/>
              </a:path>
              <a:path w="335279" h="337185">
                <a:moveTo>
                  <a:pt x="65228" y="155320"/>
                </a:moveTo>
                <a:lnTo>
                  <a:pt x="27939" y="155320"/>
                </a:lnTo>
                <a:lnTo>
                  <a:pt x="32638" y="159512"/>
                </a:lnTo>
                <a:lnTo>
                  <a:pt x="33274" y="160654"/>
                </a:lnTo>
                <a:lnTo>
                  <a:pt x="46354" y="173735"/>
                </a:lnTo>
                <a:lnTo>
                  <a:pt x="65228" y="155320"/>
                </a:lnTo>
                <a:close/>
              </a:path>
              <a:path w="335279" h="337185">
                <a:moveTo>
                  <a:pt x="303783" y="21970"/>
                </a:moveTo>
                <a:lnTo>
                  <a:pt x="150368" y="21970"/>
                </a:lnTo>
                <a:lnTo>
                  <a:pt x="138213" y="24471"/>
                </a:lnTo>
                <a:lnTo>
                  <a:pt x="128190" y="31305"/>
                </a:lnTo>
                <a:lnTo>
                  <a:pt x="121382" y="41473"/>
                </a:lnTo>
                <a:lnTo>
                  <a:pt x="118872" y="53975"/>
                </a:lnTo>
                <a:lnTo>
                  <a:pt x="121382" y="66109"/>
                </a:lnTo>
                <a:lnTo>
                  <a:pt x="128190" y="76088"/>
                </a:lnTo>
                <a:lnTo>
                  <a:pt x="138213" y="82853"/>
                </a:lnTo>
                <a:lnTo>
                  <a:pt x="150368" y="85343"/>
                </a:lnTo>
                <a:lnTo>
                  <a:pt x="303783" y="85343"/>
                </a:lnTo>
                <a:lnTo>
                  <a:pt x="315991" y="82853"/>
                </a:lnTo>
                <a:lnTo>
                  <a:pt x="326009" y="76088"/>
                </a:lnTo>
                <a:lnTo>
                  <a:pt x="332787" y="66109"/>
                </a:lnTo>
                <a:lnTo>
                  <a:pt x="335279" y="53975"/>
                </a:lnTo>
                <a:lnTo>
                  <a:pt x="332787" y="41473"/>
                </a:lnTo>
                <a:lnTo>
                  <a:pt x="326008" y="31305"/>
                </a:lnTo>
                <a:lnTo>
                  <a:pt x="315991" y="24471"/>
                </a:lnTo>
                <a:lnTo>
                  <a:pt x="303783" y="21970"/>
                </a:lnTo>
                <a:close/>
              </a:path>
              <a:path w="335279" h="337185">
                <a:moveTo>
                  <a:pt x="73659" y="0"/>
                </a:moveTo>
                <a:lnTo>
                  <a:pt x="33274" y="0"/>
                </a:lnTo>
                <a:lnTo>
                  <a:pt x="20306" y="2617"/>
                </a:lnTo>
                <a:lnTo>
                  <a:pt x="9731" y="9794"/>
                </a:lnTo>
                <a:lnTo>
                  <a:pt x="2609" y="20520"/>
                </a:lnTo>
                <a:lnTo>
                  <a:pt x="0" y="33781"/>
                </a:lnTo>
                <a:lnTo>
                  <a:pt x="0" y="74167"/>
                </a:lnTo>
                <a:lnTo>
                  <a:pt x="2609" y="87062"/>
                </a:lnTo>
                <a:lnTo>
                  <a:pt x="9731" y="97599"/>
                </a:lnTo>
                <a:lnTo>
                  <a:pt x="20306" y="104707"/>
                </a:lnTo>
                <a:lnTo>
                  <a:pt x="33274" y="107314"/>
                </a:lnTo>
                <a:lnTo>
                  <a:pt x="73659" y="107314"/>
                </a:lnTo>
                <a:lnTo>
                  <a:pt x="86994" y="104707"/>
                </a:lnTo>
                <a:lnTo>
                  <a:pt x="97758" y="97599"/>
                </a:lnTo>
                <a:lnTo>
                  <a:pt x="104949" y="87062"/>
                </a:lnTo>
                <a:lnTo>
                  <a:pt x="107569" y="74167"/>
                </a:lnTo>
                <a:lnTo>
                  <a:pt x="107569" y="33781"/>
                </a:lnTo>
                <a:lnTo>
                  <a:pt x="104949" y="20520"/>
                </a:lnTo>
                <a:lnTo>
                  <a:pt x="97758" y="9794"/>
                </a:lnTo>
                <a:lnTo>
                  <a:pt x="86994" y="2617"/>
                </a:lnTo>
                <a:lnTo>
                  <a:pt x="73659" y="0"/>
                </a:lnTo>
                <a:close/>
              </a:path>
            </a:pathLst>
          </a:custGeom>
          <a:solidFill>
            <a:srgbClr val="EB6F60"/>
          </a:solidFill>
        </p:spPr>
        <p:txBody>
          <a:bodyPr wrap="square" lIns="0" tIns="0" rIns="0" bIns="0" rtlCol="0"/>
          <a:lstStyle/>
          <a:p/>
        </p:txBody>
      </p:sp>
      <p:sp>
        <p:nvSpPr>
          <p:cNvPr id="35" name="object 35"/>
          <p:cNvSpPr/>
          <p:nvPr/>
        </p:nvSpPr>
        <p:spPr>
          <a:xfrm>
            <a:off x="10136123" y="1908048"/>
            <a:ext cx="344424" cy="345948"/>
          </a:xfrm>
          <a:prstGeom prst="rect">
            <a:avLst/>
          </a:prstGeom>
          <a:blipFill>
            <a:blip r:embed="rId9" cstate="print"/>
            <a:stretch>
              <a:fillRect/>
            </a:stretch>
          </a:blipFill>
        </p:spPr>
        <p:txBody>
          <a:bodyPr wrap="square" lIns="0" tIns="0" rIns="0" bIns="0" rtlCol="0"/>
          <a:lstStyle/>
          <a:p/>
        </p:txBody>
      </p:sp>
      <p:sp>
        <p:nvSpPr>
          <p:cNvPr id="36" name="object 36"/>
          <p:cNvSpPr txBox="1"/>
          <p:nvPr/>
        </p:nvSpPr>
        <p:spPr>
          <a:xfrm>
            <a:off x="9731756" y="3369691"/>
            <a:ext cx="842644"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Microsoft JhengHei" panose="020B0604030504040204" charset="-120"/>
                <a:cs typeface="Microsoft JhengHei" panose="020B0604030504040204" charset="-120"/>
              </a:rPr>
              <a:t>手动恢复</a:t>
            </a:r>
            <a:endParaRPr sz="1600">
              <a:latin typeface="Microsoft JhengHei" panose="020B0604030504040204" charset="-120"/>
              <a:cs typeface="Microsoft JhengHei" panose="020B0604030504040204" charset="-120"/>
            </a:endParaRPr>
          </a:p>
        </p:txBody>
      </p:sp>
      <p:sp>
        <p:nvSpPr>
          <p:cNvPr id="37" name="object 37"/>
          <p:cNvSpPr txBox="1"/>
          <p:nvPr/>
        </p:nvSpPr>
        <p:spPr>
          <a:xfrm>
            <a:off x="9541891" y="4575291"/>
            <a:ext cx="1107440" cy="674370"/>
          </a:xfrm>
          <a:prstGeom prst="rect">
            <a:avLst/>
          </a:prstGeom>
        </p:spPr>
        <p:txBody>
          <a:bodyPr vert="horz" wrap="square" lIns="0" tIns="77470" rIns="0" bIns="0" rtlCol="0">
            <a:spAutoFit/>
          </a:bodyPr>
          <a:lstStyle/>
          <a:p>
            <a:pPr marL="12700">
              <a:lnSpc>
                <a:spcPct val="100000"/>
              </a:lnSpc>
              <a:spcBef>
                <a:spcPts val="610"/>
              </a:spcBef>
            </a:pPr>
            <a:r>
              <a:rPr sz="1700" dirty="0">
                <a:solidFill>
                  <a:srgbClr val="0E4B82"/>
                </a:solidFill>
                <a:latin typeface="宋体" panose="02010600030101010101" pitchFamily="2" charset="-122"/>
                <a:cs typeface="宋体" panose="02010600030101010101" pitchFamily="2" charset="-122"/>
              </a:rPr>
              <a:t>推荐最佳预</a:t>
            </a:r>
            <a:endParaRPr sz="1700">
              <a:latin typeface="宋体" panose="02010600030101010101" pitchFamily="2" charset="-122"/>
              <a:cs typeface="宋体" panose="02010600030101010101" pitchFamily="2" charset="-122"/>
            </a:endParaRPr>
          </a:p>
          <a:p>
            <a:pPr marL="12700">
              <a:lnSpc>
                <a:spcPct val="100000"/>
              </a:lnSpc>
              <a:spcBef>
                <a:spcPts val="515"/>
              </a:spcBef>
            </a:pPr>
            <a:r>
              <a:rPr sz="1700" dirty="0">
                <a:solidFill>
                  <a:srgbClr val="0E4B82"/>
                </a:solidFill>
                <a:latin typeface="宋体" panose="02010600030101010101" pitchFamily="2" charset="-122"/>
                <a:cs typeface="宋体" panose="02010600030101010101" pitchFamily="2" charset="-122"/>
              </a:rPr>
              <a:t>案：</a:t>
            </a:r>
            <a:endParaRPr sz="1700">
              <a:latin typeface="宋体" panose="02010600030101010101" pitchFamily="2" charset="-122"/>
              <a:cs typeface="宋体" panose="02010600030101010101" pitchFamily="2" charset="-122"/>
            </a:endParaRPr>
          </a:p>
        </p:txBody>
      </p:sp>
      <p:sp>
        <p:nvSpPr>
          <p:cNvPr id="38" name="object 38"/>
          <p:cNvSpPr txBox="1"/>
          <p:nvPr/>
        </p:nvSpPr>
        <p:spPr>
          <a:xfrm>
            <a:off x="9541891" y="5222849"/>
            <a:ext cx="1177925" cy="998219"/>
          </a:xfrm>
          <a:prstGeom prst="rect">
            <a:avLst/>
          </a:prstGeom>
        </p:spPr>
        <p:txBody>
          <a:bodyPr vert="horz" wrap="square" lIns="0" tIns="78105" rIns="0" bIns="0" rtlCol="0">
            <a:spAutoFit/>
          </a:bodyPr>
          <a:lstStyle/>
          <a:p>
            <a:pPr marL="299085" indent="-287020">
              <a:lnSpc>
                <a:spcPct val="100000"/>
              </a:lnSpc>
              <a:spcBef>
                <a:spcPts val="615"/>
              </a:spcBef>
              <a:buFont typeface="Arial" panose="020B0604020202020204"/>
              <a:buChar char="•"/>
              <a:tabLst>
                <a:tab pos="299085" algn="l"/>
                <a:tab pos="299720" algn="l"/>
              </a:tabLst>
            </a:pPr>
            <a:r>
              <a:rPr sz="1700" dirty="0">
                <a:solidFill>
                  <a:srgbClr val="0E4B82"/>
                </a:solidFill>
                <a:latin typeface="宋体" panose="02010600030101010101" pitchFamily="2" charset="-122"/>
                <a:cs typeface="宋体" panose="02010600030101010101" pitchFamily="2" charset="-122"/>
              </a:rPr>
              <a:t>端口隔离</a:t>
            </a:r>
            <a:endParaRPr sz="1700">
              <a:latin typeface="宋体" panose="02010600030101010101" pitchFamily="2" charset="-122"/>
              <a:cs typeface="宋体" panose="02010600030101010101" pitchFamily="2" charset="-122"/>
            </a:endParaRPr>
          </a:p>
          <a:p>
            <a:pPr marL="299085" indent="-287020">
              <a:lnSpc>
                <a:spcPct val="100000"/>
              </a:lnSpc>
              <a:spcBef>
                <a:spcPts val="515"/>
              </a:spcBef>
              <a:buFont typeface="Arial" panose="020B0604020202020204"/>
              <a:buChar char="•"/>
              <a:tabLst>
                <a:tab pos="299085" algn="l"/>
                <a:tab pos="299720" algn="l"/>
              </a:tabLst>
            </a:pPr>
            <a:r>
              <a:rPr sz="1700" dirty="0">
                <a:solidFill>
                  <a:srgbClr val="0E4B82"/>
                </a:solidFill>
                <a:latin typeface="宋体" panose="02010600030101010101" pitchFamily="2" charset="-122"/>
                <a:cs typeface="宋体" panose="02010600030101010101" pitchFamily="2" charset="-122"/>
              </a:rPr>
              <a:t>回退配置</a:t>
            </a:r>
            <a:endParaRPr sz="1700">
              <a:latin typeface="宋体" panose="02010600030101010101" pitchFamily="2" charset="-122"/>
              <a:cs typeface="宋体" panose="02010600030101010101" pitchFamily="2" charset="-122"/>
            </a:endParaRPr>
          </a:p>
          <a:p>
            <a:pPr marL="299085" indent="-287020">
              <a:lnSpc>
                <a:spcPct val="100000"/>
              </a:lnSpc>
              <a:spcBef>
                <a:spcPts val="505"/>
              </a:spcBef>
              <a:buFont typeface="Arial" panose="020B0604020202020204"/>
              <a:buChar char="•"/>
              <a:tabLst>
                <a:tab pos="299085" algn="l"/>
                <a:tab pos="299720" algn="l"/>
              </a:tabLst>
            </a:pPr>
            <a:r>
              <a:rPr sz="1700" dirty="0">
                <a:solidFill>
                  <a:srgbClr val="0E4B82"/>
                </a:solidFill>
                <a:latin typeface="宋体" panose="02010600030101010101" pitchFamily="2" charset="-122"/>
                <a:cs typeface="宋体" panose="02010600030101010101" pitchFamily="2" charset="-122"/>
              </a:rPr>
              <a:t>扩容建议</a:t>
            </a:r>
            <a:endParaRPr sz="1700">
              <a:latin typeface="宋体" panose="02010600030101010101" pitchFamily="2" charset="-122"/>
              <a:cs typeface="宋体" panose="02010600030101010101" pitchFamily="2" charset="-122"/>
            </a:endParaRPr>
          </a:p>
        </p:txBody>
      </p:sp>
      <p:sp>
        <p:nvSpPr>
          <p:cNvPr id="39" name="object 39"/>
          <p:cNvSpPr txBox="1"/>
          <p:nvPr/>
        </p:nvSpPr>
        <p:spPr>
          <a:xfrm>
            <a:off x="9602851" y="3938778"/>
            <a:ext cx="12509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Microsoft JhengHei" panose="020B0604030504040204" charset="-120"/>
                <a:cs typeface="Microsoft JhengHei" panose="020B0604030504040204" charset="-120"/>
              </a:rPr>
              <a:t>基于意图闭环</a:t>
            </a:r>
            <a:endParaRPr sz="1600">
              <a:latin typeface="Microsoft JhengHei" panose="020B0604030504040204" charset="-120"/>
              <a:cs typeface="Microsoft JhengHei" panose="020B0604030504040204" charset="-120"/>
            </a:endParaRPr>
          </a:p>
        </p:txBody>
      </p:sp>
      <p:sp>
        <p:nvSpPr>
          <p:cNvPr id="40" name="object 40"/>
          <p:cNvSpPr/>
          <p:nvPr/>
        </p:nvSpPr>
        <p:spPr>
          <a:xfrm>
            <a:off x="8639556" y="3950208"/>
            <a:ext cx="297180" cy="155448"/>
          </a:xfrm>
          <a:prstGeom prst="rect">
            <a:avLst/>
          </a:prstGeom>
          <a:blipFill>
            <a:blip r:embed="rId10" cstate="print"/>
            <a:stretch>
              <a:fillRect/>
            </a:stretch>
          </a:blipFill>
        </p:spPr>
        <p:txBody>
          <a:bodyPr wrap="square" lIns="0" tIns="0" rIns="0" bIns="0" rtlCol="0"/>
          <a:lstStyle/>
          <a:p/>
        </p:txBody>
      </p:sp>
      <p:sp>
        <p:nvSpPr>
          <p:cNvPr id="41" name="object 41"/>
          <p:cNvSpPr/>
          <p:nvPr/>
        </p:nvSpPr>
        <p:spPr>
          <a:xfrm>
            <a:off x="8869680" y="3878579"/>
            <a:ext cx="175260" cy="303530"/>
          </a:xfrm>
          <a:custGeom>
            <a:avLst/>
            <a:gdLst/>
            <a:ahLst/>
            <a:cxnLst/>
            <a:rect l="l" t="t" r="r" b="b"/>
            <a:pathLst>
              <a:path w="175259" h="303529">
                <a:moveTo>
                  <a:pt x="61975" y="0"/>
                </a:moveTo>
                <a:lnTo>
                  <a:pt x="0" y="0"/>
                </a:lnTo>
                <a:lnTo>
                  <a:pt x="102870" y="148463"/>
                </a:lnTo>
                <a:lnTo>
                  <a:pt x="0" y="303276"/>
                </a:lnTo>
                <a:lnTo>
                  <a:pt x="61975" y="303276"/>
                </a:lnTo>
                <a:lnTo>
                  <a:pt x="175260" y="150241"/>
                </a:lnTo>
                <a:lnTo>
                  <a:pt x="61975" y="0"/>
                </a:lnTo>
                <a:close/>
              </a:path>
            </a:pathLst>
          </a:custGeom>
          <a:solidFill>
            <a:srgbClr val="EB6F60"/>
          </a:solidFill>
        </p:spPr>
        <p:txBody>
          <a:bodyPr wrap="square" lIns="0" tIns="0" rIns="0" bIns="0" rtlCol="0"/>
          <a:lstStyle/>
          <a:p/>
        </p:txBody>
      </p:sp>
      <p:sp>
        <p:nvSpPr>
          <p:cNvPr id="42" name="object 42"/>
          <p:cNvSpPr/>
          <p:nvPr/>
        </p:nvSpPr>
        <p:spPr>
          <a:xfrm>
            <a:off x="8869680" y="3878579"/>
            <a:ext cx="175260" cy="303530"/>
          </a:xfrm>
          <a:custGeom>
            <a:avLst/>
            <a:gdLst/>
            <a:ahLst/>
            <a:cxnLst/>
            <a:rect l="l" t="t" r="r" b="b"/>
            <a:pathLst>
              <a:path w="175259" h="303529">
                <a:moveTo>
                  <a:pt x="0" y="0"/>
                </a:moveTo>
                <a:lnTo>
                  <a:pt x="61975" y="0"/>
                </a:lnTo>
                <a:lnTo>
                  <a:pt x="175260" y="150241"/>
                </a:lnTo>
                <a:lnTo>
                  <a:pt x="61975" y="303276"/>
                </a:lnTo>
                <a:lnTo>
                  <a:pt x="0" y="303276"/>
                </a:lnTo>
                <a:lnTo>
                  <a:pt x="102870" y="148463"/>
                </a:lnTo>
                <a:lnTo>
                  <a:pt x="0" y="0"/>
                </a:lnTo>
                <a:close/>
              </a:path>
            </a:pathLst>
          </a:custGeom>
          <a:ln w="9144">
            <a:solidFill>
              <a:srgbClr val="EB6F60"/>
            </a:solidFill>
          </a:ln>
        </p:spPr>
        <p:txBody>
          <a:bodyPr wrap="square" lIns="0" tIns="0" rIns="0" bIns="0" rtlCol="0"/>
          <a:lstStyle/>
          <a:p/>
        </p:txBody>
      </p:sp>
      <p:sp>
        <p:nvSpPr>
          <p:cNvPr id="43" name="object 43"/>
          <p:cNvSpPr/>
          <p:nvPr/>
        </p:nvSpPr>
        <p:spPr>
          <a:xfrm>
            <a:off x="8996171" y="3901440"/>
            <a:ext cx="112775" cy="251460"/>
          </a:xfrm>
          <a:prstGeom prst="rect">
            <a:avLst/>
          </a:prstGeom>
          <a:blipFill>
            <a:blip r:embed="rId11" cstate="print"/>
            <a:stretch>
              <a:fillRect/>
            </a:stretch>
          </a:blipFill>
        </p:spPr>
        <p:txBody>
          <a:bodyPr wrap="square" lIns="0" tIns="0" rIns="0" bIns="0" rtlCol="0"/>
          <a:lstStyle/>
          <a:p/>
        </p:txBody>
      </p:sp>
      <p:sp>
        <p:nvSpPr>
          <p:cNvPr id="44" name="object 44"/>
          <p:cNvSpPr/>
          <p:nvPr/>
        </p:nvSpPr>
        <p:spPr>
          <a:xfrm>
            <a:off x="8996171" y="3901440"/>
            <a:ext cx="113030" cy="251460"/>
          </a:xfrm>
          <a:custGeom>
            <a:avLst/>
            <a:gdLst/>
            <a:ahLst/>
            <a:cxnLst/>
            <a:rect l="l" t="t" r="r" b="b"/>
            <a:pathLst>
              <a:path w="113029" h="251460">
                <a:moveTo>
                  <a:pt x="18160" y="0"/>
                </a:moveTo>
                <a:lnTo>
                  <a:pt x="0" y="0"/>
                </a:lnTo>
                <a:lnTo>
                  <a:pt x="91312" y="124968"/>
                </a:lnTo>
                <a:lnTo>
                  <a:pt x="1650" y="251460"/>
                </a:lnTo>
                <a:lnTo>
                  <a:pt x="19303" y="251460"/>
                </a:lnTo>
                <a:lnTo>
                  <a:pt x="112775" y="126237"/>
                </a:lnTo>
                <a:lnTo>
                  <a:pt x="18160" y="0"/>
                </a:lnTo>
                <a:close/>
              </a:path>
            </a:pathLst>
          </a:custGeom>
          <a:ln w="9144">
            <a:solidFill>
              <a:srgbClr val="EB6F60"/>
            </a:solidFill>
          </a:ln>
        </p:spPr>
        <p:txBody>
          <a:bodyPr wrap="square" lIns="0" tIns="0" rIns="0" bIns="0" rtlCol="0"/>
          <a:lstStyle/>
          <a:p/>
        </p:txBody>
      </p:sp>
      <p:sp>
        <p:nvSpPr>
          <p:cNvPr id="45" name="object 45"/>
          <p:cNvSpPr/>
          <p:nvPr/>
        </p:nvSpPr>
        <p:spPr>
          <a:xfrm>
            <a:off x="6543293" y="2800350"/>
            <a:ext cx="1811020" cy="2074545"/>
          </a:xfrm>
          <a:custGeom>
            <a:avLst/>
            <a:gdLst/>
            <a:ahLst/>
            <a:cxnLst/>
            <a:rect l="l" t="t" r="r" b="b"/>
            <a:pathLst>
              <a:path w="1811020" h="2074545">
                <a:moveTo>
                  <a:pt x="1727073" y="0"/>
                </a:moveTo>
                <a:lnTo>
                  <a:pt x="83438" y="0"/>
                </a:lnTo>
                <a:lnTo>
                  <a:pt x="50952" y="6554"/>
                </a:lnTo>
                <a:lnTo>
                  <a:pt x="24431" y="24431"/>
                </a:lnTo>
                <a:lnTo>
                  <a:pt x="6554" y="50952"/>
                </a:lnTo>
                <a:lnTo>
                  <a:pt x="0" y="83438"/>
                </a:lnTo>
                <a:lnTo>
                  <a:pt x="0" y="1990725"/>
                </a:lnTo>
                <a:lnTo>
                  <a:pt x="6554" y="2023211"/>
                </a:lnTo>
                <a:lnTo>
                  <a:pt x="24431" y="2049732"/>
                </a:lnTo>
                <a:lnTo>
                  <a:pt x="50952" y="2067609"/>
                </a:lnTo>
                <a:lnTo>
                  <a:pt x="83438" y="2074164"/>
                </a:lnTo>
                <a:lnTo>
                  <a:pt x="1727073" y="2074164"/>
                </a:lnTo>
                <a:lnTo>
                  <a:pt x="1759559" y="2067609"/>
                </a:lnTo>
                <a:lnTo>
                  <a:pt x="1786080" y="2049732"/>
                </a:lnTo>
                <a:lnTo>
                  <a:pt x="1803957" y="2023211"/>
                </a:lnTo>
                <a:lnTo>
                  <a:pt x="1810511" y="1990725"/>
                </a:lnTo>
                <a:lnTo>
                  <a:pt x="1810511" y="83438"/>
                </a:lnTo>
                <a:lnTo>
                  <a:pt x="1803957" y="50952"/>
                </a:lnTo>
                <a:lnTo>
                  <a:pt x="1786080" y="24431"/>
                </a:lnTo>
                <a:lnTo>
                  <a:pt x="1759559" y="6554"/>
                </a:lnTo>
                <a:lnTo>
                  <a:pt x="1727073" y="0"/>
                </a:lnTo>
                <a:close/>
              </a:path>
            </a:pathLst>
          </a:custGeom>
          <a:solidFill>
            <a:srgbClr val="F1F1F1"/>
          </a:solidFill>
        </p:spPr>
        <p:txBody>
          <a:bodyPr wrap="square" lIns="0" tIns="0" rIns="0" bIns="0" rtlCol="0"/>
          <a:lstStyle/>
          <a:p/>
        </p:txBody>
      </p:sp>
      <p:sp>
        <p:nvSpPr>
          <p:cNvPr id="46" name="object 46"/>
          <p:cNvSpPr/>
          <p:nvPr/>
        </p:nvSpPr>
        <p:spPr>
          <a:xfrm>
            <a:off x="3638550" y="1986533"/>
            <a:ext cx="4989830" cy="4342130"/>
          </a:xfrm>
          <a:custGeom>
            <a:avLst/>
            <a:gdLst/>
            <a:ahLst/>
            <a:cxnLst/>
            <a:rect l="l" t="t" r="r" b="b"/>
            <a:pathLst>
              <a:path w="4989830" h="4342130">
                <a:moveTo>
                  <a:pt x="0" y="4341876"/>
                </a:moveTo>
                <a:lnTo>
                  <a:pt x="4989576" y="4341876"/>
                </a:lnTo>
                <a:lnTo>
                  <a:pt x="4989576" y="0"/>
                </a:lnTo>
                <a:lnTo>
                  <a:pt x="0" y="0"/>
                </a:lnTo>
                <a:lnTo>
                  <a:pt x="0" y="4341876"/>
                </a:lnTo>
                <a:close/>
              </a:path>
            </a:pathLst>
          </a:custGeom>
          <a:ln w="19812">
            <a:solidFill>
              <a:srgbClr val="878787"/>
            </a:solidFill>
          </a:ln>
        </p:spPr>
        <p:txBody>
          <a:bodyPr wrap="square" lIns="0" tIns="0" rIns="0" bIns="0" rtlCol="0"/>
          <a:lstStyle/>
          <a:p/>
        </p:txBody>
      </p:sp>
      <p:sp>
        <p:nvSpPr>
          <p:cNvPr id="47" name="object 47"/>
          <p:cNvSpPr/>
          <p:nvPr/>
        </p:nvSpPr>
        <p:spPr>
          <a:xfrm>
            <a:off x="3762755" y="2622295"/>
            <a:ext cx="4770120" cy="3517900"/>
          </a:xfrm>
          <a:custGeom>
            <a:avLst/>
            <a:gdLst/>
            <a:ahLst/>
            <a:cxnLst/>
            <a:rect l="l" t="t" r="r" b="b"/>
            <a:pathLst>
              <a:path w="4770120" h="3517900">
                <a:moveTo>
                  <a:pt x="4657979" y="3505200"/>
                </a:moveTo>
                <a:lnTo>
                  <a:pt x="112141" y="3505200"/>
                </a:lnTo>
                <a:lnTo>
                  <a:pt x="128905" y="3517900"/>
                </a:lnTo>
                <a:lnTo>
                  <a:pt x="4641088" y="3517900"/>
                </a:lnTo>
                <a:lnTo>
                  <a:pt x="4657979" y="3505200"/>
                </a:lnTo>
                <a:close/>
              </a:path>
              <a:path w="4770120" h="3517900">
                <a:moveTo>
                  <a:pt x="166624" y="12700"/>
                </a:moveTo>
                <a:lnTo>
                  <a:pt x="112141" y="12700"/>
                </a:lnTo>
                <a:lnTo>
                  <a:pt x="96012" y="25400"/>
                </a:lnTo>
                <a:lnTo>
                  <a:pt x="80899" y="38100"/>
                </a:lnTo>
                <a:lnTo>
                  <a:pt x="66802" y="38100"/>
                </a:lnTo>
                <a:lnTo>
                  <a:pt x="53721" y="50800"/>
                </a:lnTo>
                <a:lnTo>
                  <a:pt x="41910" y="63500"/>
                </a:lnTo>
                <a:lnTo>
                  <a:pt x="31369" y="76200"/>
                </a:lnTo>
                <a:lnTo>
                  <a:pt x="22098" y="101600"/>
                </a:lnTo>
                <a:lnTo>
                  <a:pt x="14478" y="114300"/>
                </a:lnTo>
                <a:lnTo>
                  <a:pt x="8255" y="127000"/>
                </a:lnTo>
                <a:lnTo>
                  <a:pt x="3683" y="152400"/>
                </a:lnTo>
                <a:lnTo>
                  <a:pt x="889" y="165100"/>
                </a:lnTo>
                <a:lnTo>
                  <a:pt x="0" y="177800"/>
                </a:lnTo>
                <a:lnTo>
                  <a:pt x="0" y="3340100"/>
                </a:lnTo>
                <a:lnTo>
                  <a:pt x="889" y="3365500"/>
                </a:lnTo>
                <a:lnTo>
                  <a:pt x="3683" y="3378200"/>
                </a:lnTo>
                <a:lnTo>
                  <a:pt x="8255" y="3390900"/>
                </a:lnTo>
                <a:lnTo>
                  <a:pt x="14478" y="3416300"/>
                </a:lnTo>
                <a:lnTo>
                  <a:pt x="41910" y="3454400"/>
                </a:lnTo>
                <a:lnTo>
                  <a:pt x="80899" y="3492500"/>
                </a:lnTo>
                <a:lnTo>
                  <a:pt x="96012" y="3505200"/>
                </a:lnTo>
                <a:lnTo>
                  <a:pt x="134112" y="3505200"/>
                </a:lnTo>
                <a:lnTo>
                  <a:pt x="118872" y="3492500"/>
                </a:lnTo>
                <a:lnTo>
                  <a:pt x="104394" y="3492500"/>
                </a:lnTo>
                <a:lnTo>
                  <a:pt x="90678" y="3479800"/>
                </a:lnTo>
                <a:lnTo>
                  <a:pt x="55245" y="3441700"/>
                </a:lnTo>
                <a:lnTo>
                  <a:pt x="30480" y="3403600"/>
                </a:lnTo>
                <a:lnTo>
                  <a:pt x="18161" y="3352800"/>
                </a:lnTo>
                <a:lnTo>
                  <a:pt x="17399" y="3340100"/>
                </a:lnTo>
                <a:lnTo>
                  <a:pt x="17399" y="190500"/>
                </a:lnTo>
                <a:lnTo>
                  <a:pt x="18161" y="165100"/>
                </a:lnTo>
                <a:lnTo>
                  <a:pt x="20701" y="152400"/>
                </a:lnTo>
                <a:lnTo>
                  <a:pt x="24892" y="139700"/>
                </a:lnTo>
                <a:lnTo>
                  <a:pt x="30480" y="114300"/>
                </a:lnTo>
                <a:lnTo>
                  <a:pt x="55245" y="76200"/>
                </a:lnTo>
                <a:lnTo>
                  <a:pt x="77851" y="50800"/>
                </a:lnTo>
                <a:lnTo>
                  <a:pt x="90678" y="50800"/>
                </a:lnTo>
                <a:lnTo>
                  <a:pt x="104394" y="38100"/>
                </a:lnTo>
                <a:lnTo>
                  <a:pt x="118872" y="25400"/>
                </a:lnTo>
                <a:lnTo>
                  <a:pt x="149987" y="25400"/>
                </a:lnTo>
                <a:lnTo>
                  <a:pt x="166624" y="12700"/>
                </a:lnTo>
                <a:close/>
              </a:path>
              <a:path w="4770120" h="3517900">
                <a:moveTo>
                  <a:pt x="4618863" y="3492500"/>
                </a:moveTo>
                <a:lnTo>
                  <a:pt x="151257" y="3492500"/>
                </a:lnTo>
                <a:lnTo>
                  <a:pt x="167132" y="3505200"/>
                </a:lnTo>
                <a:lnTo>
                  <a:pt x="4602988" y="3505200"/>
                </a:lnTo>
                <a:lnTo>
                  <a:pt x="4618863" y="3492500"/>
                </a:lnTo>
                <a:close/>
              </a:path>
              <a:path w="4770120" h="3517900">
                <a:moveTo>
                  <a:pt x="4657979" y="12700"/>
                </a:moveTo>
                <a:lnTo>
                  <a:pt x="4603623" y="12700"/>
                </a:lnTo>
                <a:lnTo>
                  <a:pt x="4620133" y="25400"/>
                </a:lnTo>
                <a:lnTo>
                  <a:pt x="4651248" y="25400"/>
                </a:lnTo>
                <a:lnTo>
                  <a:pt x="4665726" y="38100"/>
                </a:lnTo>
                <a:lnTo>
                  <a:pt x="4679569" y="50800"/>
                </a:lnTo>
                <a:lnTo>
                  <a:pt x="4692269" y="50800"/>
                </a:lnTo>
                <a:lnTo>
                  <a:pt x="4704080" y="63500"/>
                </a:lnTo>
                <a:lnTo>
                  <a:pt x="4732655" y="101600"/>
                </a:lnTo>
                <a:lnTo>
                  <a:pt x="4745228" y="139700"/>
                </a:lnTo>
                <a:lnTo>
                  <a:pt x="4749419" y="152400"/>
                </a:lnTo>
                <a:lnTo>
                  <a:pt x="4751959" y="165100"/>
                </a:lnTo>
                <a:lnTo>
                  <a:pt x="4752721" y="190500"/>
                </a:lnTo>
                <a:lnTo>
                  <a:pt x="4752721" y="3340100"/>
                </a:lnTo>
                <a:lnTo>
                  <a:pt x="4749419" y="3378200"/>
                </a:lnTo>
                <a:lnTo>
                  <a:pt x="4732655" y="3416300"/>
                </a:lnTo>
                <a:lnTo>
                  <a:pt x="4704080" y="3454400"/>
                </a:lnTo>
                <a:lnTo>
                  <a:pt x="4665726" y="3492500"/>
                </a:lnTo>
                <a:lnTo>
                  <a:pt x="4651248" y="3492500"/>
                </a:lnTo>
                <a:lnTo>
                  <a:pt x="4636008" y="3505200"/>
                </a:lnTo>
                <a:lnTo>
                  <a:pt x="4674108" y="3505200"/>
                </a:lnTo>
                <a:lnTo>
                  <a:pt x="4689221" y="3492500"/>
                </a:lnTo>
                <a:lnTo>
                  <a:pt x="4728210" y="3454400"/>
                </a:lnTo>
                <a:lnTo>
                  <a:pt x="4755769" y="3416300"/>
                </a:lnTo>
                <a:lnTo>
                  <a:pt x="4761865" y="3390900"/>
                </a:lnTo>
                <a:lnTo>
                  <a:pt x="4766437" y="3378200"/>
                </a:lnTo>
                <a:lnTo>
                  <a:pt x="4769231" y="3365500"/>
                </a:lnTo>
                <a:lnTo>
                  <a:pt x="4770120" y="3340100"/>
                </a:lnTo>
                <a:lnTo>
                  <a:pt x="4770120" y="177800"/>
                </a:lnTo>
                <a:lnTo>
                  <a:pt x="4769231" y="165100"/>
                </a:lnTo>
                <a:lnTo>
                  <a:pt x="4766437" y="152400"/>
                </a:lnTo>
                <a:lnTo>
                  <a:pt x="4761865" y="127000"/>
                </a:lnTo>
                <a:lnTo>
                  <a:pt x="4755769" y="114300"/>
                </a:lnTo>
                <a:lnTo>
                  <a:pt x="4748022" y="101600"/>
                </a:lnTo>
                <a:lnTo>
                  <a:pt x="4738751" y="76200"/>
                </a:lnTo>
                <a:lnTo>
                  <a:pt x="4728210" y="63500"/>
                </a:lnTo>
                <a:lnTo>
                  <a:pt x="4716399" y="50800"/>
                </a:lnTo>
                <a:lnTo>
                  <a:pt x="4703318" y="38100"/>
                </a:lnTo>
                <a:lnTo>
                  <a:pt x="4689221" y="38100"/>
                </a:lnTo>
                <a:lnTo>
                  <a:pt x="4673981" y="25400"/>
                </a:lnTo>
                <a:lnTo>
                  <a:pt x="4657979" y="12700"/>
                </a:lnTo>
                <a:close/>
              </a:path>
              <a:path w="4770120" h="3517900">
                <a:moveTo>
                  <a:pt x="123317" y="3479800"/>
                </a:moveTo>
                <a:lnTo>
                  <a:pt x="107188" y="3479800"/>
                </a:lnTo>
                <a:lnTo>
                  <a:pt x="121158" y="3492500"/>
                </a:lnTo>
                <a:lnTo>
                  <a:pt x="137541" y="3492500"/>
                </a:lnTo>
                <a:lnTo>
                  <a:pt x="123317" y="3479800"/>
                </a:lnTo>
                <a:close/>
              </a:path>
              <a:path w="4770120" h="3517900">
                <a:moveTo>
                  <a:pt x="4663059" y="3479800"/>
                </a:moveTo>
                <a:lnTo>
                  <a:pt x="4646803" y="3479800"/>
                </a:lnTo>
                <a:lnTo>
                  <a:pt x="4632579" y="3492500"/>
                </a:lnTo>
                <a:lnTo>
                  <a:pt x="4648962" y="3492500"/>
                </a:lnTo>
                <a:lnTo>
                  <a:pt x="4663059" y="3479800"/>
                </a:lnTo>
                <a:close/>
              </a:path>
              <a:path w="4770120" h="3517900">
                <a:moveTo>
                  <a:pt x="123317" y="38100"/>
                </a:moveTo>
                <a:lnTo>
                  <a:pt x="107061" y="38100"/>
                </a:lnTo>
                <a:lnTo>
                  <a:pt x="93980" y="50800"/>
                </a:lnTo>
                <a:lnTo>
                  <a:pt x="81534" y="63500"/>
                </a:lnTo>
                <a:lnTo>
                  <a:pt x="70104" y="76200"/>
                </a:lnTo>
                <a:lnTo>
                  <a:pt x="59817" y="76200"/>
                </a:lnTo>
                <a:lnTo>
                  <a:pt x="50546" y="88900"/>
                </a:lnTo>
                <a:lnTo>
                  <a:pt x="42545" y="101600"/>
                </a:lnTo>
                <a:lnTo>
                  <a:pt x="35814" y="127000"/>
                </a:lnTo>
                <a:lnTo>
                  <a:pt x="30353" y="139700"/>
                </a:lnTo>
                <a:lnTo>
                  <a:pt x="26416" y="152400"/>
                </a:lnTo>
                <a:lnTo>
                  <a:pt x="24003" y="165100"/>
                </a:lnTo>
                <a:lnTo>
                  <a:pt x="23114" y="190500"/>
                </a:lnTo>
                <a:lnTo>
                  <a:pt x="23114" y="3340100"/>
                </a:lnTo>
                <a:lnTo>
                  <a:pt x="26416" y="3378200"/>
                </a:lnTo>
                <a:lnTo>
                  <a:pt x="42545" y="3416300"/>
                </a:lnTo>
                <a:lnTo>
                  <a:pt x="70104" y="3454400"/>
                </a:lnTo>
                <a:lnTo>
                  <a:pt x="93980" y="3479800"/>
                </a:lnTo>
                <a:lnTo>
                  <a:pt x="109855" y="3479800"/>
                </a:lnTo>
                <a:lnTo>
                  <a:pt x="97155" y="3467100"/>
                </a:lnTo>
                <a:lnTo>
                  <a:pt x="85217" y="3454400"/>
                </a:lnTo>
                <a:lnTo>
                  <a:pt x="74295" y="3454400"/>
                </a:lnTo>
                <a:lnTo>
                  <a:pt x="64262" y="3441700"/>
                </a:lnTo>
                <a:lnTo>
                  <a:pt x="41148" y="3403600"/>
                </a:lnTo>
                <a:lnTo>
                  <a:pt x="29718" y="3352800"/>
                </a:lnTo>
                <a:lnTo>
                  <a:pt x="28956" y="3340100"/>
                </a:lnTo>
                <a:lnTo>
                  <a:pt x="28956" y="190500"/>
                </a:lnTo>
                <a:lnTo>
                  <a:pt x="32131" y="152400"/>
                </a:lnTo>
                <a:lnTo>
                  <a:pt x="47625" y="114300"/>
                </a:lnTo>
                <a:lnTo>
                  <a:pt x="74295" y="76200"/>
                </a:lnTo>
                <a:lnTo>
                  <a:pt x="97155" y="50800"/>
                </a:lnTo>
                <a:lnTo>
                  <a:pt x="109855" y="50800"/>
                </a:lnTo>
                <a:lnTo>
                  <a:pt x="123317" y="38100"/>
                </a:lnTo>
                <a:close/>
              </a:path>
              <a:path w="4770120" h="3517900">
                <a:moveTo>
                  <a:pt x="4663059" y="38100"/>
                </a:moveTo>
                <a:lnTo>
                  <a:pt x="4646803" y="38100"/>
                </a:lnTo>
                <a:lnTo>
                  <a:pt x="4660265" y="50800"/>
                </a:lnTo>
                <a:lnTo>
                  <a:pt x="4673092" y="50800"/>
                </a:lnTo>
                <a:lnTo>
                  <a:pt x="4684903" y="63500"/>
                </a:lnTo>
                <a:lnTo>
                  <a:pt x="4714748" y="101600"/>
                </a:lnTo>
                <a:lnTo>
                  <a:pt x="4734179" y="139700"/>
                </a:lnTo>
                <a:lnTo>
                  <a:pt x="4741164" y="190500"/>
                </a:lnTo>
                <a:lnTo>
                  <a:pt x="4741164" y="3340100"/>
                </a:lnTo>
                <a:lnTo>
                  <a:pt x="4737989" y="3378200"/>
                </a:lnTo>
                <a:lnTo>
                  <a:pt x="4722495" y="3416300"/>
                </a:lnTo>
                <a:lnTo>
                  <a:pt x="4695825" y="3454400"/>
                </a:lnTo>
                <a:lnTo>
                  <a:pt x="4684903" y="3454400"/>
                </a:lnTo>
                <a:lnTo>
                  <a:pt x="4673092" y="3467100"/>
                </a:lnTo>
                <a:lnTo>
                  <a:pt x="4660265" y="3479800"/>
                </a:lnTo>
                <a:lnTo>
                  <a:pt x="4676267" y="3479800"/>
                </a:lnTo>
                <a:lnTo>
                  <a:pt x="4710303" y="3441700"/>
                </a:lnTo>
                <a:lnTo>
                  <a:pt x="4734433" y="3403600"/>
                </a:lnTo>
                <a:lnTo>
                  <a:pt x="4746117" y="3352800"/>
                </a:lnTo>
                <a:lnTo>
                  <a:pt x="4747006" y="3340100"/>
                </a:lnTo>
                <a:lnTo>
                  <a:pt x="4747006" y="190500"/>
                </a:lnTo>
                <a:lnTo>
                  <a:pt x="4746117" y="165100"/>
                </a:lnTo>
                <a:lnTo>
                  <a:pt x="4743704" y="152400"/>
                </a:lnTo>
                <a:lnTo>
                  <a:pt x="4739767" y="139700"/>
                </a:lnTo>
                <a:lnTo>
                  <a:pt x="4734433" y="127000"/>
                </a:lnTo>
                <a:lnTo>
                  <a:pt x="4727575" y="101600"/>
                </a:lnTo>
                <a:lnTo>
                  <a:pt x="4719574" y="88900"/>
                </a:lnTo>
                <a:lnTo>
                  <a:pt x="4710303" y="76200"/>
                </a:lnTo>
                <a:lnTo>
                  <a:pt x="4700016" y="76200"/>
                </a:lnTo>
                <a:lnTo>
                  <a:pt x="4688586" y="63500"/>
                </a:lnTo>
                <a:lnTo>
                  <a:pt x="4676267" y="50800"/>
                </a:lnTo>
                <a:lnTo>
                  <a:pt x="4663059" y="38100"/>
                </a:lnTo>
                <a:close/>
              </a:path>
              <a:path w="4770120" h="3517900">
                <a:moveTo>
                  <a:pt x="167767" y="25400"/>
                </a:moveTo>
                <a:lnTo>
                  <a:pt x="135890" y="25400"/>
                </a:lnTo>
                <a:lnTo>
                  <a:pt x="121158" y="38100"/>
                </a:lnTo>
                <a:lnTo>
                  <a:pt x="152400" y="38100"/>
                </a:lnTo>
                <a:lnTo>
                  <a:pt x="167767" y="25400"/>
                </a:lnTo>
                <a:close/>
              </a:path>
              <a:path w="4770120" h="3517900">
                <a:moveTo>
                  <a:pt x="4634230" y="25400"/>
                </a:moveTo>
                <a:lnTo>
                  <a:pt x="4602480" y="25400"/>
                </a:lnTo>
                <a:lnTo>
                  <a:pt x="4617720" y="38100"/>
                </a:lnTo>
                <a:lnTo>
                  <a:pt x="4648962" y="38100"/>
                </a:lnTo>
                <a:lnTo>
                  <a:pt x="4634230" y="25400"/>
                </a:lnTo>
                <a:close/>
              </a:path>
              <a:path w="4770120" h="3517900">
                <a:moveTo>
                  <a:pt x="4623562" y="0"/>
                </a:moveTo>
                <a:lnTo>
                  <a:pt x="146558" y="0"/>
                </a:lnTo>
                <a:lnTo>
                  <a:pt x="128905" y="12700"/>
                </a:lnTo>
                <a:lnTo>
                  <a:pt x="4641215" y="12700"/>
                </a:lnTo>
                <a:lnTo>
                  <a:pt x="4623562" y="0"/>
                </a:lnTo>
                <a:close/>
              </a:path>
            </a:pathLst>
          </a:custGeom>
          <a:solidFill>
            <a:srgbClr val="EB6F60"/>
          </a:solidFill>
        </p:spPr>
        <p:txBody>
          <a:bodyPr wrap="square" lIns="0" tIns="0" rIns="0" bIns="0" rtlCol="0"/>
          <a:lstStyle/>
          <a:p/>
        </p:txBody>
      </p:sp>
      <p:sp>
        <p:nvSpPr>
          <p:cNvPr id="48" name="object 48"/>
          <p:cNvSpPr/>
          <p:nvPr/>
        </p:nvSpPr>
        <p:spPr>
          <a:xfrm>
            <a:off x="3934205" y="2811017"/>
            <a:ext cx="2121535" cy="2026920"/>
          </a:xfrm>
          <a:custGeom>
            <a:avLst/>
            <a:gdLst/>
            <a:ahLst/>
            <a:cxnLst/>
            <a:rect l="l" t="t" r="r" b="b"/>
            <a:pathLst>
              <a:path w="2121535" h="2026920">
                <a:moveTo>
                  <a:pt x="2027936" y="0"/>
                </a:moveTo>
                <a:lnTo>
                  <a:pt x="93472" y="0"/>
                </a:lnTo>
                <a:lnTo>
                  <a:pt x="57114" y="7354"/>
                </a:lnTo>
                <a:lnTo>
                  <a:pt x="27400" y="27400"/>
                </a:lnTo>
                <a:lnTo>
                  <a:pt x="7354" y="57114"/>
                </a:lnTo>
                <a:lnTo>
                  <a:pt x="0" y="93472"/>
                </a:lnTo>
                <a:lnTo>
                  <a:pt x="0" y="1933448"/>
                </a:lnTo>
                <a:lnTo>
                  <a:pt x="7354" y="1969805"/>
                </a:lnTo>
                <a:lnTo>
                  <a:pt x="27400" y="1999519"/>
                </a:lnTo>
                <a:lnTo>
                  <a:pt x="57114" y="2019565"/>
                </a:lnTo>
                <a:lnTo>
                  <a:pt x="93472" y="2026920"/>
                </a:lnTo>
                <a:lnTo>
                  <a:pt x="2027936" y="2026920"/>
                </a:lnTo>
                <a:lnTo>
                  <a:pt x="2064293" y="2019565"/>
                </a:lnTo>
                <a:lnTo>
                  <a:pt x="2094007" y="1999519"/>
                </a:lnTo>
                <a:lnTo>
                  <a:pt x="2114053" y="1969805"/>
                </a:lnTo>
                <a:lnTo>
                  <a:pt x="2121408" y="1933448"/>
                </a:lnTo>
                <a:lnTo>
                  <a:pt x="2121408" y="93472"/>
                </a:lnTo>
                <a:lnTo>
                  <a:pt x="2114053" y="57114"/>
                </a:lnTo>
                <a:lnTo>
                  <a:pt x="2094007" y="27400"/>
                </a:lnTo>
                <a:lnTo>
                  <a:pt x="2064293" y="7354"/>
                </a:lnTo>
                <a:lnTo>
                  <a:pt x="2027936" y="0"/>
                </a:lnTo>
                <a:close/>
              </a:path>
            </a:pathLst>
          </a:custGeom>
          <a:solidFill>
            <a:srgbClr val="F1F1F1"/>
          </a:solidFill>
        </p:spPr>
        <p:txBody>
          <a:bodyPr wrap="square" lIns="0" tIns="0" rIns="0" bIns="0" rtlCol="0"/>
          <a:lstStyle/>
          <a:p/>
        </p:txBody>
      </p:sp>
      <p:sp>
        <p:nvSpPr>
          <p:cNvPr id="49" name="object 49"/>
          <p:cNvSpPr/>
          <p:nvPr/>
        </p:nvSpPr>
        <p:spPr>
          <a:xfrm>
            <a:off x="3934205" y="2811017"/>
            <a:ext cx="2121535" cy="2026920"/>
          </a:xfrm>
          <a:custGeom>
            <a:avLst/>
            <a:gdLst/>
            <a:ahLst/>
            <a:cxnLst/>
            <a:rect l="l" t="t" r="r" b="b"/>
            <a:pathLst>
              <a:path w="2121535" h="2026920">
                <a:moveTo>
                  <a:pt x="0" y="93472"/>
                </a:moveTo>
                <a:lnTo>
                  <a:pt x="7354" y="57114"/>
                </a:lnTo>
                <a:lnTo>
                  <a:pt x="27400" y="27400"/>
                </a:lnTo>
                <a:lnTo>
                  <a:pt x="57114" y="7354"/>
                </a:lnTo>
                <a:lnTo>
                  <a:pt x="93472" y="0"/>
                </a:lnTo>
                <a:lnTo>
                  <a:pt x="2027936" y="0"/>
                </a:lnTo>
                <a:lnTo>
                  <a:pt x="2064293" y="7354"/>
                </a:lnTo>
                <a:lnTo>
                  <a:pt x="2094007" y="27400"/>
                </a:lnTo>
                <a:lnTo>
                  <a:pt x="2114053" y="57114"/>
                </a:lnTo>
                <a:lnTo>
                  <a:pt x="2121408" y="93472"/>
                </a:lnTo>
                <a:lnTo>
                  <a:pt x="2121408" y="1933448"/>
                </a:lnTo>
                <a:lnTo>
                  <a:pt x="2114053" y="1969805"/>
                </a:lnTo>
                <a:lnTo>
                  <a:pt x="2094007" y="1999519"/>
                </a:lnTo>
                <a:lnTo>
                  <a:pt x="2064293" y="2019565"/>
                </a:lnTo>
                <a:lnTo>
                  <a:pt x="2027936" y="2026920"/>
                </a:lnTo>
                <a:lnTo>
                  <a:pt x="93472" y="2026920"/>
                </a:lnTo>
                <a:lnTo>
                  <a:pt x="57114" y="2019565"/>
                </a:lnTo>
                <a:lnTo>
                  <a:pt x="27400" y="1999519"/>
                </a:lnTo>
                <a:lnTo>
                  <a:pt x="7354" y="1969805"/>
                </a:lnTo>
                <a:lnTo>
                  <a:pt x="0" y="1933448"/>
                </a:lnTo>
                <a:lnTo>
                  <a:pt x="0" y="93472"/>
                </a:lnTo>
                <a:close/>
              </a:path>
            </a:pathLst>
          </a:custGeom>
          <a:ln w="19812">
            <a:solidFill>
              <a:srgbClr val="FFFFFF"/>
            </a:solidFill>
          </a:ln>
        </p:spPr>
        <p:txBody>
          <a:bodyPr wrap="square" lIns="0" tIns="0" rIns="0" bIns="0" rtlCol="0"/>
          <a:lstStyle/>
          <a:p/>
        </p:txBody>
      </p:sp>
      <p:sp>
        <p:nvSpPr>
          <p:cNvPr id="50" name="object 50"/>
          <p:cNvSpPr/>
          <p:nvPr/>
        </p:nvSpPr>
        <p:spPr>
          <a:xfrm>
            <a:off x="5670803" y="1513332"/>
            <a:ext cx="918971" cy="918971"/>
          </a:xfrm>
          <a:prstGeom prst="rect">
            <a:avLst/>
          </a:prstGeom>
          <a:blipFill>
            <a:blip r:embed="rId12" cstate="print"/>
            <a:stretch>
              <a:fillRect/>
            </a:stretch>
          </a:blipFill>
        </p:spPr>
        <p:txBody>
          <a:bodyPr wrap="square" lIns="0" tIns="0" rIns="0" bIns="0" rtlCol="0"/>
          <a:lstStyle/>
          <a:p/>
        </p:txBody>
      </p:sp>
      <p:sp>
        <p:nvSpPr>
          <p:cNvPr id="51" name="object 51"/>
          <p:cNvSpPr txBox="1"/>
          <p:nvPr/>
        </p:nvSpPr>
        <p:spPr>
          <a:xfrm>
            <a:off x="1529333" y="1634744"/>
            <a:ext cx="4952365" cy="239395"/>
          </a:xfrm>
          <a:prstGeom prst="rect">
            <a:avLst/>
          </a:prstGeom>
        </p:spPr>
        <p:txBody>
          <a:bodyPr vert="horz" wrap="square" lIns="0" tIns="13335" rIns="0" bIns="0" rtlCol="0">
            <a:spAutoFit/>
          </a:bodyPr>
          <a:lstStyle/>
          <a:p>
            <a:pPr marL="12700">
              <a:lnSpc>
                <a:spcPct val="100000"/>
              </a:lnSpc>
              <a:spcBef>
                <a:spcPts val="105"/>
              </a:spcBef>
              <a:tabLst>
                <a:tab pos="4283710" algn="l"/>
              </a:tabLst>
            </a:pPr>
            <a:r>
              <a:rPr sz="1400" b="1" spc="-35" dirty="0">
                <a:solidFill>
                  <a:srgbClr val="EB6F60"/>
                </a:solidFill>
                <a:latin typeface="Trebuchet MS" panose="020B0603020202020204"/>
                <a:cs typeface="Trebuchet MS" panose="020B0603020202020204"/>
              </a:rPr>
              <a:t>Collect	</a:t>
            </a:r>
            <a:r>
              <a:rPr sz="1400" b="1" spc="-15" dirty="0">
                <a:solidFill>
                  <a:srgbClr val="EB6F60"/>
                </a:solidFill>
                <a:latin typeface="Trebuchet MS" panose="020B0603020202020204"/>
                <a:cs typeface="Trebuchet MS" panose="020B0603020202020204"/>
              </a:rPr>
              <a:t>Analysis</a:t>
            </a:r>
            <a:endParaRPr sz="1400">
              <a:latin typeface="Trebuchet MS" panose="020B0603020202020204"/>
              <a:cs typeface="Trebuchet MS" panose="020B0603020202020204"/>
            </a:endParaRPr>
          </a:p>
        </p:txBody>
      </p:sp>
      <p:sp>
        <p:nvSpPr>
          <p:cNvPr id="52" name="object 52"/>
          <p:cNvSpPr/>
          <p:nvPr/>
        </p:nvSpPr>
        <p:spPr>
          <a:xfrm>
            <a:off x="3911346" y="5365241"/>
            <a:ext cx="4488180" cy="609600"/>
          </a:xfrm>
          <a:custGeom>
            <a:avLst/>
            <a:gdLst/>
            <a:ahLst/>
            <a:cxnLst/>
            <a:rect l="l" t="t" r="r" b="b"/>
            <a:pathLst>
              <a:path w="4488180" h="609600">
                <a:moveTo>
                  <a:pt x="0" y="63754"/>
                </a:moveTo>
                <a:lnTo>
                  <a:pt x="5014" y="38951"/>
                </a:lnTo>
                <a:lnTo>
                  <a:pt x="18684" y="18684"/>
                </a:lnTo>
                <a:lnTo>
                  <a:pt x="38951" y="5014"/>
                </a:lnTo>
                <a:lnTo>
                  <a:pt x="63753" y="0"/>
                </a:lnTo>
                <a:lnTo>
                  <a:pt x="4424426" y="0"/>
                </a:lnTo>
                <a:lnTo>
                  <a:pt x="4449228" y="5014"/>
                </a:lnTo>
                <a:lnTo>
                  <a:pt x="4469495" y="18684"/>
                </a:lnTo>
                <a:lnTo>
                  <a:pt x="4483165" y="38951"/>
                </a:lnTo>
                <a:lnTo>
                  <a:pt x="4488180" y="63754"/>
                </a:lnTo>
                <a:lnTo>
                  <a:pt x="4488180" y="545820"/>
                </a:lnTo>
                <a:lnTo>
                  <a:pt x="4483165" y="570643"/>
                </a:lnTo>
                <a:lnTo>
                  <a:pt x="4469495" y="590916"/>
                </a:lnTo>
                <a:lnTo>
                  <a:pt x="4449228" y="604586"/>
                </a:lnTo>
                <a:lnTo>
                  <a:pt x="4424426" y="609600"/>
                </a:lnTo>
                <a:lnTo>
                  <a:pt x="63753" y="609600"/>
                </a:lnTo>
                <a:lnTo>
                  <a:pt x="38951" y="604586"/>
                </a:lnTo>
                <a:lnTo>
                  <a:pt x="18684" y="590916"/>
                </a:lnTo>
                <a:lnTo>
                  <a:pt x="5014" y="570643"/>
                </a:lnTo>
                <a:lnTo>
                  <a:pt x="0" y="545820"/>
                </a:lnTo>
                <a:lnTo>
                  <a:pt x="0" y="63754"/>
                </a:lnTo>
                <a:close/>
              </a:path>
            </a:pathLst>
          </a:custGeom>
          <a:ln w="28956">
            <a:solidFill>
              <a:srgbClr val="0E4B82"/>
            </a:solidFill>
          </a:ln>
        </p:spPr>
        <p:txBody>
          <a:bodyPr wrap="square" lIns="0" tIns="0" rIns="0" bIns="0" rtlCol="0"/>
          <a:lstStyle/>
          <a:p/>
        </p:txBody>
      </p:sp>
      <p:sp>
        <p:nvSpPr>
          <p:cNvPr id="53" name="object 53"/>
          <p:cNvSpPr txBox="1"/>
          <p:nvPr/>
        </p:nvSpPr>
        <p:spPr>
          <a:xfrm>
            <a:off x="4373117" y="2934716"/>
            <a:ext cx="12509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Microsoft JhengHei" panose="020B0604030504040204" charset="-120"/>
                <a:cs typeface="Microsoft JhengHei" panose="020B0604030504040204" charset="-120"/>
              </a:rPr>
              <a:t>知识推理引擎</a:t>
            </a:r>
            <a:endParaRPr sz="1600">
              <a:latin typeface="Microsoft JhengHei" panose="020B0604030504040204" charset="-120"/>
              <a:cs typeface="Microsoft JhengHei" panose="020B0604030504040204" charset="-120"/>
            </a:endParaRPr>
          </a:p>
        </p:txBody>
      </p:sp>
      <p:sp>
        <p:nvSpPr>
          <p:cNvPr id="54" name="object 54"/>
          <p:cNvSpPr/>
          <p:nvPr/>
        </p:nvSpPr>
        <p:spPr>
          <a:xfrm>
            <a:off x="5003291" y="4927091"/>
            <a:ext cx="173990" cy="288290"/>
          </a:xfrm>
          <a:custGeom>
            <a:avLst/>
            <a:gdLst/>
            <a:ahLst/>
            <a:cxnLst/>
            <a:rect l="l" t="t" r="r" b="b"/>
            <a:pathLst>
              <a:path w="173989" h="288289">
                <a:moveTo>
                  <a:pt x="115824" y="144779"/>
                </a:moveTo>
                <a:lnTo>
                  <a:pt x="57912" y="144779"/>
                </a:lnTo>
                <a:lnTo>
                  <a:pt x="57912" y="288035"/>
                </a:lnTo>
                <a:lnTo>
                  <a:pt x="115824" y="288035"/>
                </a:lnTo>
                <a:lnTo>
                  <a:pt x="115824" y="144779"/>
                </a:lnTo>
                <a:close/>
              </a:path>
              <a:path w="173989" h="288289">
                <a:moveTo>
                  <a:pt x="86868" y="0"/>
                </a:moveTo>
                <a:lnTo>
                  <a:pt x="0" y="173735"/>
                </a:lnTo>
                <a:lnTo>
                  <a:pt x="57912" y="173735"/>
                </a:lnTo>
                <a:lnTo>
                  <a:pt x="57912" y="144779"/>
                </a:lnTo>
                <a:lnTo>
                  <a:pt x="159258" y="144779"/>
                </a:lnTo>
                <a:lnTo>
                  <a:pt x="86868" y="0"/>
                </a:lnTo>
                <a:close/>
              </a:path>
              <a:path w="173989" h="288289">
                <a:moveTo>
                  <a:pt x="159258" y="144779"/>
                </a:moveTo>
                <a:lnTo>
                  <a:pt x="115824" y="144779"/>
                </a:lnTo>
                <a:lnTo>
                  <a:pt x="115824" y="173735"/>
                </a:lnTo>
                <a:lnTo>
                  <a:pt x="173736" y="173735"/>
                </a:lnTo>
                <a:lnTo>
                  <a:pt x="159258" y="144779"/>
                </a:lnTo>
                <a:close/>
              </a:path>
            </a:pathLst>
          </a:custGeom>
          <a:solidFill>
            <a:srgbClr val="585656"/>
          </a:solidFill>
        </p:spPr>
        <p:txBody>
          <a:bodyPr wrap="square" lIns="0" tIns="0" rIns="0" bIns="0" rtlCol="0"/>
          <a:lstStyle/>
          <a:p/>
        </p:txBody>
      </p:sp>
      <p:sp>
        <p:nvSpPr>
          <p:cNvPr id="55" name="object 55"/>
          <p:cNvSpPr/>
          <p:nvPr/>
        </p:nvSpPr>
        <p:spPr>
          <a:xfrm>
            <a:off x="5372100" y="2439923"/>
            <a:ext cx="1454150" cy="338455"/>
          </a:xfrm>
          <a:custGeom>
            <a:avLst/>
            <a:gdLst/>
            <a:ahLst/>
            <a:cxnLst/>
            <a:rect l="l" t="t" r="r" b="b"/>
            <a:pathLst>
              <a:path w="1454150" h="338455">
                <a:moveTo>
                  <a:pt x="0" y="338327"/>
                </a:moveTo>
                <a:lnTo>
                  <a:pt x="1453896" y="338327"/>
                </a:lnTo>
                <a:lnTo>
                  <a:pt x="1453896" y="0"/>
                </a:lnTo>
                <a:lnTo>
                  <a:pt x="0" y="0"/>
                </a:lnTo>
                <a:lnTo>
                  <a:pt x="0" y="338327"/>
                </a:lnTo>
                <a:close/>
              </a:path>
            </a:pathLst>
          </a:custGeom>
          <a:solidFill>
            <a:srgbClr val="FFFFFF"/>
          </a:solidFill>
        </p:spPr>
        <p:txBody>
          <a:bodyPr wrap="square" lIns="0" tIns="0" rIns="0" bIns="0" rtlCol="0"/>
          <a:lstStyle/>
          <a:p/>
        </p:txBody>
      </p:sp>
      <p:sp>
        <p:nvSpPr>
          <p:cNvPr id="56" name="object 56"/>
          <p:cNvSpPr txBox="1"/>
          <p:nvPr/>
        </p:nvSpPr>
        <p:spPr>
          <a:xfrm>
            <a:off x="5473446" y="2461641"/>
            <a:ext cx="12509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Microsoft JhengHei" panose="020B0604030504040204" charset="-120"/>
                <a:cs typeface="Microsoft JhengHei" panose="020B0604030504040204" charset="-120"/>
              </a:rPr>
              <a:t>智能分析引擎</a:t>
            </a:r>
            <a:endParaRPr sz="1600">
              <a:latin typeface="Microsoft JhengHei" panose="020B0604030504040204" charset="-120"/>
              <a:cs typeface="Microsoft JhengHei" panose="020B0604030504040204" charset="-120"/>
            </a:endParaRPr>
          </a:p>
        </p:txBody>
      </p:sp>
      <p:sp>
        <p:nvSpPr>
          <p:cNvPr id="57" name="object 57"/>
          <p:cNvSpPr/>
          <p:nvPr/>
        </p:nvSpPr>
        <p:spPr>
          <a:xfrm>
            <a:off x="4803647" y="3232404"/>
            <a:ext cx="413384" cy="436245"/>
          </a:xfrm>
          <a:custGeom>
            <a:avLst/>
            <a:gdLst/>
            <a:ahLst/>
            <a:cxnLst/>
            <a:rect l="l" t="t" r="r" b="b"/>
            <a:pathLst>
              <a:path w="413385" h="436245">
                <a:moveTo>
                  <a:pt x="206501" y="0"/>
                </a:moveTo>
                <a:lnTo>
                  <a:pt x="159153" y="5753"/>
                </a:lnTo>
                <a:lnTo>
                  <a:pt x="115688" y="22144"/>
                </a:lnTo>
                <a:lnTo>
                  <a:pt x="77346" y="47866"/>
                </a:lnTo>
                <a:lnTo>
                  <a:pt x="45366" y="81611"/>
                </a:lnTo>
                <a:lnTo>
                  <a:pt x="20989" y="122075"/>
                </a:lnTo>
                <a:lnTo>
                  <a:pt x="5453" y="167951"/>
                </a:lnTo>
                <a:lnTo>
                  <a:pt x="0" y="217932"/>
                </a:lnTo>
                <a:lnTo>
                  <a:pt x="5453" y="267912"/>
                </a:lnTo>
                <a:lnTo>
                  <a:pt x="20989" y="313788"/>
                </a:lnTo>
                <a:lnTo>
                  <a:pt x="45366" y="354252"/>
                </a:lnTo>
                <a:lnTo>
                  <a:pt x="77346" y="387997"/>
                </a:lnTo>
                <a:lnTo>
                  <a:pt x="115688" y="413719"/>
                </a:lnTo>
                <a:lnTo>
                  <a:pt x="159153" y="430110"/>
                </a:lnTo>
                <a:lnTo>
                  <a:pt x="206501" y="435864"/>
                </a:lnTo>
                <a:lnTo>
                  <a:pt x="253850" y="430110"/>
                </a:lnTo>
                <a:lnTo>
                  <a:pt x="297315" y="413719"/>
                </a:lnTo>
                <a:lnTo>
                  <a:pt x="335657" y="387997"/>
                </a:lnTo>
                <a:lnTo>
                  <a:pt x="367637" y="354252"/>
                </a:lnTo>
                <a:lnTo>
                  <a:pt x="392014" y="313788"/>
                </a:lnTo>
                <a:lnTo>
                  <a:pt x="407550" y="267912"/>
                </a:lnTo>
                <a:lnTo>
                  <a:pt x="413003" y="217932"/>
                </a:lnTo>
                <a:lnTo>
                  <a:pt x="407550" y="167951"/>
                </a:lnTo>
                <a:lnTo>
                  <a:pt x="392014" y="122075"/>
                </a:lnTo>
                <a:lnTo>
                  <a:pt x="367637" y="81611"/>
                </a:lnTo>
                <a:lnTo>
                  <a:pt x="335657" y="47866"/>
                </a:lnTo>
                <a:lnTo>
                  <a:pt x="297315" y="22144"/>
                </a:lnTo>
                <a:lnTo>
                  <a:pt x="253850" y="5753"/>
                </a:lnTo>
                <a:lnTo>
                  <a:pt x="206501" y="0"/>
                </a:lnTo>
                <a:close/>
              </a:path>
            </a:pathLst>
          </a:custGeom>
          <a:solidFill>
            <a:srgbClr val="FFFFFF"/>
          </a:solidFill>
        </p:spPr>
        <p:txBody>
          <a:bodyPr wrap="square" lIns="0" tIns="0" rIns="0" bIns="0" rtlCol="0"/>
          <a:lstStyle/>
          <a:p/>
        </p:txBody>
      </p:sp>
      <p:sp>
        <p:nvSpPr>
          <p:cNvPr id="58" name="object 58"/>
          <p:cNvSpPr/>
          <p:nvPr/>
        </p:nvSpPr>
        <p:spPr>
          <a:xfrm>
            <a:off x="4803647" y="3232404"/>
            <a:ext cx="413384" cy="436245"/>
          </a:xfrm>
          <a:custGeom>
            <a:avLst/>
            <a:gdLst/>
            <a:ahLst/>
            <a:cxnLst/>
            <a:rect l="l" t="t" r="r" b="b"/>
            <a:pathLst>
              <a:path w="413385" h="436245">
                <a:moveTo>
                  <a:pt x="413003" y="217932"/>
                </a:moveTo>
                <a:lnTo>
                  <a:pt x="407550" y="167951"/>
                </a:lnTo>
                <a:lnTo>
                  <a:pt x="392014" y="122075"/>
                </a:lnTo>
                <a:lnTo>
                  <a:pt x="367637" y="81611"/>
                </a:lnTo>
                <a:lnTo>
                  <a:pt x="335657" y="47866"/>
                </a:lnTo>
                <a:lnTo>
                  <a:pt x="297315" y="22144"/>
                </a:lnTo>
                <a:lnTo>
                  <a:pt x="253850" y="5753"/>
                </a:lnTo>
                <a:lnTo>
                  <a:pt x="206501" y="0"/>
                </a:lnTo>
                <a:lnTo>
                  <a:pt x="159153" y="5753"/>
                </a:lnTo>
                <a:lnTo>
                  <a:pt x="115688" y="22144"/>
                </a:lnTo>
                <a:lnTo>
                  <a:pt x="77346" y="47866"/>
                </a:lnTo>
                <a:lnTo>
                  <a:pt x="45366" y="81611"/>
                </a:lnTo>
                <a:lnTo>
                  <a:pt x="20989" y="122075"/>
                </a:lnTo>
                <a:lnTo>
                  <a:pt x="5453" y="167951"/>
                </a:lnTo>
                <a:lnTo>
                  <a:pt x="0" y="217932"/>
                </a:lnTo>
                <a:lnTo>
                  <a:pt x="5453" y="267912"/>
                </a:lnTo>
                <a:lnTo>
                  <a:pt x="20989" y="313788"/>
                </a:lnTo>
                <a:lnTo>
                  <a:pt x="45366" y="354252"/>
                </a:lnTo>
                <a:lnTo>
                  <a:pt x="77346" y="387997"/>
                </a:lnTo>
                <a:lnTo>
                  <a:pt x="115688" y="413719"/>
                </a:lnTo>
                <a:lnTo>
                  <a:pt x="159153" y="430110"/>
                </a:lnTo>
                <a:lnTo>
                  <a:pt x="206501" y="435864"/>
                </a:lnTo>
                <a:lnTo>
                  <a:pt x="253850" y="430110"/>
                </a:lnTo>
                <a:lnTo>
                  <a:pt x="297315" y="413719"/>
                </a:lnTo>
                <a:lnTo>
                  <a:pt x="335657" y="387997"/>
                </a:lnTo>
                <a:lnTo>
                  <a:pt x="367637" y="354252"/>
                </a:lnTo>
                <a:lnTo>
                  <a:pt x="392014" y="313788"/>
                </a:lnTo>
                <a:lnTo>
                  <a:pt x="407550" y="267912"/>
                </a:lnTo>
                <a:lnTo>
                  <a:pt x="413003" y="217932"/>
                </a:lnTo>
                <a:close/>
              </a:path>
            </a:pathLst>
          </a:custGeom>
          <a:ln w="12192">
            <a:solidFill>
              <a:srgbClr val="ED5B5C"/>
            </a:solidFill>
          </a:ln>
        </p:spPr>
        <p:txBody>
          <a:bodyPr wrap="square" lIns="0" tIns="0" rIns="0" bIns="0" rtlCol="0"/>
          <a:lstStyle/>
          <a:p/>
        </p:txBody>
      </p:sp>
      <p:sp>
        <p:nvSpPr>
          <p:cNvPr id="59" name="object 59"/>
          <p:cNvSpPr/>
          <p:nvPr/>
        </p:nvSpPr>
        <p:spPr>
          <a:xfrm>
            <a:off x="4872228" y="3299459"/>
            <a:ext cx="304800" cy="300355"/>
          </a:xfrm>
          <a:custGeom>
            <a:avLst/>
            <a:gdLst/>
            <a:ahLst/>
            <a:cxnLst/>
            <a:rect l="l" t="t" r="r" b="b"/>
            <a:pathLst>
              <a:path w="304800" h="300354">
                <a:moveTo>
                  <a:pt x="132461" y="0"/>
                </a:moveTo>
                <a:lnTo>
                  <a:pt x="80420" y="9271"/>
                </a:lnTo>
                <a:lnTo>
                  <a:pt x="38179" y="33877"/>
                </a:lnTo>
                <a:lnTo>
                  <a:pt x="9963" y="70151"/>
                </a:lnTo>
                <a:lnTo>
                  <a:pt x="0" y="114426"/>
                </a:lnTo>
                <a:lnTo>
                  <a:pt x="1086" y="127635"/>
                </a:lnTo>
                <a:lnTo>
                  <a:pt x="1149" y="128047"/>
                </a:lnTo>
                <a:lnTo>
                  <a:pt x="3968" y="140779"/>
                </a:lnTo>
                <a:lnTo>
                  <a:pt x="8501" y="153146"/>
                </a:lnTo>
                <a:lnTo>
                  <a:pt x="26592" y="187878"/>
                </a:lnTo>
                <a:lnTo>
                  <a:pt x="35258" y="211851"/>
                </a:lnTo>
                <a:lnTo>
                  <a:pt x="40518" y="236515"/>
                </a:lnTo>
                <a:lnTo>
                  <a:pt x="42220" y="260617"/>
                </a:lnTo>
                <a:lnTo>
                  <a:pt x="42291" y="296417"/>
                </a:lnTo>
                <a:lnTo>
                  <a:pt x="46736" y="300227"/>
                </a:lnTo>
                <a:lnTo>
                  <a:pt x="196087" y="300227"/>
                </a:lnTo>
                <a:lnTo>
                  <a:pt x="200406" y="296417"/>
                </a:lnTo>
                <a:lnTo>
                  <a:pt x="200406" y="262509"/>
                </a:lnTo>
                <a:lnTo>
                  <a:pt x="239141" y="262509"/>
                </a:lnTo>
                <a:lnTo>
                  <a:pt x="250063" y="260617"/>
                </a:lnTo>
                <a:lnTo>
                  <a:pt x="258984" y="255476"/>
                </a:lnTo>
                <a:lnTo>
                  <a:pt x="265001" y="247882"/>
                </a:lnTo>
                <a:lnTo>
                  <a:pt x="267208" y="238632"/>
                </a:lnTo>
                <a:lnTo>
                  <a:pt x="267208" y="196850"/>
                </a:lnTo>
                <a:lnTo>
                  <a:pt x="298831" y="196341"/>
                </a:lnTo>
                <a:lnTo>
                  <a:pt x="304546" y="188213"/>
                </a:lnTo>
                <a:lnTo>
                  <a:pt x="280429" y="149605"/>
                </a:lnTo>
                <a:lnTo>
                  <a:pt x="121031" y="149605"/>
                </a:lnTo>
                <a:lnTo>
                  <a:pt x="118872" y="148462"/>
                </a:lnTo>
                <a:lnTo>
                  <a:pt x="113093" y="136905"/>
                </a:lnTo>
                <a:lnTo>
                  <a:pt x="85979" y="136905"/>
                </a:lnTo>
                <a:lnTo>
                  <a:pt x="83312" y="136525"/>
                </a:lnTo>
                <a:lnTo>
                  <a:pt x="73118" y="127841"/>
                </a:lnTo>
                <a:lnTo>
                  <a:pt x="72996" y="127635"/>
                </a:lnTo>
                <a:lnTo>
                  <a:pt x="72517" y="125475"/>
                </a:lnTo>
                <a:lnTo>
                  <a:pt x="73527" y="123316"/>
                </a:lnTo>
                <a:lnTo>
                  <a:pt x="79375" y="111125"/>
                </a:lnTo>
                <a:lnTo>
                  <a:pt x="80010" y="109727"/>
                </a:lnTo>
                <a:lnTo>
                  <a:pt x="79883" y="108076"/>
                </a:lnTo>
                <a:lnTo>
                  <a:pt x="79375" y="107061"/>
                </a:lnTo>
                <a:lnTo>
                  <a:pt x="79248" y="106679"/>
                </a:lnTo>
                <a:lnTo>
                  <a:pt x="78486" y="105282"/>
                </a:lnTo>
                <a:lnTo>
                  <a:pt x="77216" y="104139"/>
                </a:lnTo>
                <a:lnTo>
                  <a:pt x="75692" y="103631"/>
                </a:lnTo>
                <a:lnTo>
                  <a:pt x="61213" y="98551"/>
                </a:lnTo>
                <a:lnTo>
                  <a:pt x="58927" y="97662"/>
                </a:lnTo>
                <a:lnTo>
                  <a:pt x="57276" y="95757"/>
                </a:lnTo>
                <a:lnTo>
                  <a:pt x="57378" y="83312"/>
                </a:lnTo>
                <a:lnTo>
                  <a:pt x="58800" y="81534"/>
                </a:lnTo>
                <a:lnTo>
                  <a:pt x="61141" y="80752"/>
                </a:lnTo>
                <a:lnTo>
                  <a:pt x="75692" y="75437"/>
                </a:lnTo>
                <a:lnTo>
                  <a:pt x="77216" y="74929"/>
                </a:lnTo>
                <a:lnTo>
                  <a:pt x="78486" y="73787"/>
                </a:lnTo>
                <a:lnTo>
                  <a:pt x="79121" y="72516"/>
                </a:lnTo>
                <a:lnTo>
                  <a:pt x="79248" y="72009"/>
                </a:lnTo>
                <a:lnTo>
                  <a:pt x="79756" y="70992"/>
                </a:lnTo>
                <a:lnTo>
                  <a:pt x="79883" y="69341"/>
                </a:lnTo>
                <a:lnTo>
                  <a:pt x="79248" y="68072"/>
                </a:lnTo>
                <a:lnTo>
                  <a:pt x="73279" y="55752"/>
                </a:lnTo>
                <a:lnTo>
                  <a:pt x="72389" y="53720"/>
                </a:lnTo>
                <a:lnTo>
                  <a:pt x="72898" y="51435"/>
                </a:lnTo>
                <a:lnTo>
                  <a:pt x="83058" y="42799"/>
                </a:lnTo>
                <a:lnTo>
                  <a:pt x="85725" y="42290"/>
                </a:lnTo>
                <a:lnTo>
                  <a:pt x="112874" y="42290"/>
                </a:lnTo>
                <a:lnTo>
                  <a:pt x="117601" y="32638"/>
                </a:lnTo>
                <a:lnTo>
                  <a:pt x="118618" y="30734"/>
                </a:lnTo>
                <a:lnTo>
                  <a:pt x="120776" y="29463"/>
                </a:lnTo>
                <a:lnTo>
                  <a:pt x="221661" y="29463"/>
                </a:lnTo>
                <a:lnTo>
                  <a:pt x="184858" y="8645"/>
                </a:lnTo>
                <a:lnTo>
                  <a:pt x="132461" y="0"/>
                </a:lnTo>
                <a:close/>
              </a:path>
              <a:path w="304800" h="300354">
                <a:moveTo>
                  <a:pt x="151764" y="130301"/>
                </a:moveTo>
                <a:lnTo>
                  <a:pt x="150113" y="130301"/>
                </a:lnTo>
                <a:lnTo>
                  <a:pt x="148589" y="130937"/>
                </a:lnTo>
                <a:lnTo>
                  <a:pt x="148336" y="130937"/>
                </a:lnTo>
                <a:lnTo>
                  <a:pt x="146812" y="131572"/>
                </a:lnTo>
                <a:lnTo>
                  <a:pt x="145542" y="132587"/>
                </a:lnTo>
                <a:lnTo>
                  <a:pt x="138811" y="146430"/>
                </a:lnTo>
                <a:lnTo>
                  <a:pt x="137795" y="148336"/>
                </a:lnTo>
                <a:lnTo>
                  <a:pt x="135509" y="149605"/>
                </a:lnTo>
                <a:lnTo>
                  <a:pt x="280429" y="149605"/>
                </a:lnTo>
                <a:lnTo>
                  <a:pt x="275589" y="141859"/>
                </a:lnTo>
                <a:lnTo>
                  <a:pt x="272870" y="136778"/>
                </a:lnTo>
                <a:lnTo>
                  <a:pt x="170561" y="136778"/>
                </a:lnTo>
                <a:lnTo>
                  <a:pt x="168275" y="135889"/>
                </a:lnTo>
                <a:lnTo>
                  <a:pt x="151764" y="130301"/>
                </a:lnTo>
                <a:close/>
              </a:path>
              <a:path w="304800" h="300354">
                <a:moveTo>
                  <a:pt x="106172" y="130428"/>
                </a:moveTo>
                <a:lnTo>
                  <a:pt x="104394" y="130428"/>
                </a:lnTo>
                <a:lnTo>
                  <a:pt x="88264" y="136143"/>
                </a:lnTo>
                <a:lnTo>
                  <a:pt x="85979" y="136905"/>
                </a:lnTo>
                <a:lnTo>
                  <a:pt x="113093" y="136905"/>
                </a:lnTo>
                <a:lnTo>
                  <a:pt x="111556" y="133857"/>
                </a:lnTo>
                <a:lnTo>
                  <a:pt x="110871" y="132714"/>
                </a:lnTo>
                <a:lnTo>
                  <a:pt x="109600" y="131572"/>
                </a:lnTo>
                <a:lnTo>
                  <a:pt x="108076" y="131063"/>
                </a:lnTo>
                <a:lnTo>
                  <a:pt x="107823" y="131063"/>
                </a:lnTo>
                <a:lnTo>
                  <a:pt x="106172" y="130428"/>
                </a:lnTo>
                <a:close/>
              </a:path>
              <a:path w="304800" h="300354">
                <a:moveTo>
                  <a:pt x="235128" y="42163"/>
                </a:moveTo>
                <a:lnTo>
                  <a:pt x="170307" y="42163"/>
                </a:lnTo>
                <a:lnTo>
                  <a:pt x="173100" y="42544"/>
                </a:lnTo>
                <a:lnTo>
                  <a:pt x="183261" y="51307"/>
                </a:lnTo>
                <a:lnTo>
                  <a:pt x="183769" y="53593"/>
                </a:lnTo>
                <a:lnTo>
                  <a:pt x="176911" y="68199"/>
                </a:lnTo>
                <a:lnTo>
                  <a:pt x="176339" y="69341"/>
                </a:lnTo>
                <a:lnTo>
                  <a:pt x="176275" y="70992"/>
                </a:lnTo>
                <a:lnTo>
                  <a:pt x="176911" y="72262"/>
                </a:lnTo>
                <a:lnTo>
                  <a:pt x="176974" y="72516"/>
                </a:lnTo>
                <a:lnTo>
                  <a:pt x="177546" y="73660"/>
                </a:lnTo>
                <a:lnTo>
                  <a:pt x="178816" y="74802"/>
                </a:lnTo>
                <a:lnTo>
                  <a:pt x="180339" y="75311"/>
                </a:lnTo>
                <a:lnTo>
                  <a:pt x="195199" y="80517"/>
                </a:lnTo>
                <a:lnTo>
                  <a:pt x="197485" y="81406"/>
                </a:lnTo>
                <a:lnTo>
                  <a:pt x="199009" y="83312"/>
                </a:lnTo>
                <a:lnTo>
                  <a:pt x="198915" y="95757"/>
                </a:lnTo>
                <a:lnTo>
                  <a:pt x="197612" y="97536"/>
                </a:lnTo>
                <a:lnTo>
                  <a:pt x="195199" y="98298"/>
                </a:lnTo>
                <a:lnTo>
                  <a:pt x="180339" y="103759"/>
                </a:lnTo>
                <a:lnTo>
                  <a:pt x="178816" y="104266"/>
                </a:lnTo>
                <a:lnTo>
                  <a:pt x="177546" y="105282"/>
                </a:lnTo>
                <a:lnTo>
                  <a:pt x="176968" y="106552"/>
                </a:lnTo>
                <a:lnTo>
                  <a:pt x="176847" y="106934"/>
                </a:lnTo>
                <a:lnTo>
                  <a:pt x="176275" y="108076"/>
                </a:lnTo>
                <a:lnTo>
                  <a:pt x="176402" y="109727"/>
                </a:lnTo>
                <a:lnTo>
                  <a:pt x="183134" y="123570"/>
                </a:lnTo>
                <a:lnTo>
                  <a:pt x="184023" y="125349"/>
                </a:lnTo>
                <a:lnTo>
                  <a:pt x="183514" y="127635"/>
                </a:lnTo>
                <a:lnTo>
                  <a:pt x="181737" y="129159"/>
                </a:lnTo>
                <a:lnTo>
                  <a:pt x="175006" y="134747"/>
                </a:lnTo>
                <a:lnTo>
                  <a:pt x="173227" y="136270"/>
                </a:lnTo>
                <a:lnTo>
                  <a:pt x="170561" y="136778"/>
                </a:lnTo>
                <a:lnTo>
                  <a:pt x="272870" y="136778"/>
                </a:lnTo>
                <a:lnTo>
                  <a:pt x="271976" y="135108"/>
                </a:lnTo>
                <a:lnTo>
                  <a:pt x="269351" y="128047"/>
                </a:lnTo>
                <a:lnTo>
                  <a:pt x="267749" y="120749"/>
                </a:lnTo>
                <a:lnTo>
                  <a:pt x="267208" y="113284"/>
                </a:lnTo>
                <a:lnTo>
                  <a:pt x="256601" y="68990"/>
                </a:lnTo>
                <a:lnTo>
                  <a:pt x="235128" y="42163"/>
                </a:lnTo>
                <a:close/>
              </a:path>
              <a:path w="304800" h="300354">
                <a:moveTo>
                  <a:pt x="128016" y="66928"/>
                </a:moveTo>
                <a:lnTo>
                  <a:pt x="117707" y="68710"/>
                </a:lnTo>
                <a:lnTo>
                  <a:pt x="109267" y="73564"/>
                </a:lnTo>
                <a:lnTo>
                  <a:pt x="103561" y="80772"/>
                </a:lnTo>
                <a:lnTo>
                  <a:pt x="101473" y="89535"/>
                </a:lnTo>
                <a:lnTo>
                  <a:pt x="103566" y="98298"/>
                </a:lnTo>
                <a:lnTo>
                  <a:pt x="109267" y="105441"/>
                </a:lnTo>
                <a:lnTo>
                  <a:pt x="117707" y="110251"/>
                </a:lnTo>
                <a:lnTo>
                  <a:pt x="128016" y="112013"/>
                </a:lnTo>
                <a:lnTo>
                  <a:pt x="138378" y="110251"/>
                </a:lnTo>
                <a:lnTo>
                  <a:pt x="146812" y="105441"/>
                </a:lnTo>
                <a:lnTo>
                  <a:pt x="152483" y="98298"/>
                </a:lnTo>
                <a:lnTo>
                  <a:pt x="154559" y="89535"/>
                </a:lnTo>
                <a:lnTo>
                  <a:pt x="152483" y="80752"/>
                </a:lnTo>
                <a:lnTo>
                  <a:pt x="146812" y="73564"/>
                </a:lnTo>
                <a:lnTo>
                  <a:pt x="138378" y="68710"/>
                </a:lnTo>
                <a:lnTo>
                  <a:pt x="128016" y="66928"/>
                </a:lnTo>
                <a:close/>
              </a:path>
              <a:path w="304800" h="300354">
                <a:moveTo>
                  <a:pt x="112874" y="42290"/>
                </a:moveTo>
                <a:lnTo>
                  <a:pt x="85725" y="42290"/>
                </a:lnTo>
                <a:lnTo>
                  <a:pt x="88137" y="43052"/>
                </a:lnTo>
                <a:lnTo>
                  <a:pt x="102870" y="48132"/>
                </a:lnTo>
                <a:lnTo>
                  <a:pt x="104394" y="48640"/>
                </a:lnTo>
                <a:lnTo>
                  <a:pt x="106045" y="48640"/>
                </a:lnTo>
                <a:lnTo>
                  <a:pt x="107569" y="48132"/>
                </a:lnTo>
                <a:lnTo>
                  <a:pt x="107823" y="48005"/>
                </a:lnTo>
                <a:lnTo>
                  <a:pt x="109600" y="47498"/>
                </a:lnTo>
                <a:lnTo>
                  <a:pt x="110744" y="46481"/>
                </a:lnTo>
                <a:lnTo>
                  <a:pt x="111506" y="45085"/>
                </a:lnTo>
                <a:lnTo>
                  <a:pt x="112874" y="42290"/>
                </a:lnTo>
                <a:close/>
              </a:path>
              <a:path w="304800" h="300354">
                <a:moveTo>
                  <a:pt x="221661" y="29463"/>
                </a:moveTo>
                <a:lnTo>
                  <a:pt x="135255" y="29463"/>
                </a:lnTo>
                <a:lnTo>
                  <a:pt x="137541" y="30734"/>
                </a:lnTo>
                <a:lnTo>
                  <a:pt x="138674" y="32877"/>
                </a:lnTo>
                <a:lnTo>
                  <a:pt x="144780" y="45212"/>
                </a:lnTo>
                <a:lnTo>
                  <a:pt x="145542" y="46481"/>
                </a:lnTo>
                <a:lnTo>
                  <a:pt x="146685" y="47498"/>
                </a:lnTo>
                <a:lnTo>
                  <a:pt x="148209" y="48005"/>
                </a:lnTo>
                <a:lnTo>
                  <a:pt x="148462" y="48132"/>
                </a:lnTo>
                <a:lnTo>
                  <a:pt x="149987" y="48640"/>
                </a:lnTo>
                <a:lnTo>
                  <a:pt x="151764" y="48640"/>
                </a:lnTo>
                <a:lnTo>
                  <a:pt x="153288" y="48132"/>
                </a:lnTo>
                <a:lnTo>
                  <a:pt x="168021" y="42925"/>
                </a:lnTo>
                <a:lnTo>
                  <a:pt x="170307" y="42163"/>
                </a:lnTo>
                <a:lnTo>
                  <a:pt x="235128" y="42163"/>
                </a:lnTo>
                <a:lnTo>
                  <a:pt x="227695" y="32877"/>
                </a:lnTo>
                <a:lnTo>
                  <a:pt x="221661" y="29463"/>
                </a:lnTo>
                <a:close/>
              </a:path>
            </a:pathLst>
          </a:custGeom>
          <a:solidFill>
            <a:srgbClr val="F06667"/>
          </a:solidFill>
        </p:spPr>
        <p:txBody>
          <a:bodyPr wrap="square" lIns="0" tIns="0" rIns="0" bIns="0" rtlCol="0"/>
          <a:lstStyle/>
          <a:p/>
        </p:txBody>
      </p:sp>
      <p:sp>
        <p:nvSpPr>
          <p:cNvPr id="60" name="object 60"/>
          <p:cNvSpPr/>
          <p:nvPr/>
        </p:nvSpPr>
        <p:spPr>
          <a:xfrm>
            <a:off x="4511802" y="3858005"/>
            <a:ext cx="978535" cy="318770"/>
          </a:xfrm>
          <a:custGeom>
            <a:avLst/>
            <a:gdLst/>
            <a:ahLst/>
            <a:cxnLst/>
            <a:rect l="l" t="t" r="r" b="b"/>
            <a:pathLst>
              <a:path w="978535" h="318770">
                <a:moveTo>
                  <a:pt x="0" y="318516"/>
                </a:moveTo>
                <a:lnTo>
                  <a:pt x="2858" y="254328"/>
                </a:lnTo>
                <a:lnTo>
                  <a:pt x="11056" y="194542"/>
                </a:lnTo>
                <a:lnTo>
                  <a:pt x="24029" y="140437"/>
                </a:lnTo>
                <a:lnTo>
                  <a:pt x="41211" y="93297"/>
                </a:lnTo>
                <a:lnTo>
                  <a:pt x="62036" y="54401"/>
                </a:lnTo>
                <a:lnTo>
                  <a:pt x="112354" y="6471"/>
                </a:lnTo>
                <a:lnTo>
                  <a:pt x="140715" y="0"/>
                </a:lnTo>
                <a:lnTo>
                  <a:pt x="837692" y="0"/>
                </a:lnTo>
                <a:lnTo>
                  <a:pt x="892468" y="25032"/>
                </a:lnTo>
                <a:lnTo>
                  <a:pt x="937196" y="93297"/>
                </a:lnTo>
                <a:lnTo>
                  <a:pt x="954378" y="140437"/>
                </a:lnTo>
                <a:lnTo>
                  <a:pt x="967351" y="194542"/>
                </a:lnTo>
                <a:lnTo>
                  <a:pt x="975549" y="254328"/>
                </a:lnTo>
                <a:lnTo>
                  <a:pt x="978408" y="318516"/>
                </a:lnTo>
              </a:path>
            </a:pathLst>
          </a:custGeom>
          <a:ln w="28956">
            <a:solidFill>
              <a:srgbClr val="7E7E7E"/>
            </a:solidFill>
          </a:ln>
        </p:spPr>
        <p:txBody>
          <a:bodyPr wrap="square" lIns="0" tIns="0" rIns="0" bIns="0" rtlCol="0"/>
          <a:lstStyle/>
          <a:p/>
        </p:txBody>
      </p:sp>
      <p:sp>
        <p:nvSpPr>
          <p:cNvPr id="61" name="object 61"/>
          <p:cNvSpPr/>
          <p:nvPr/>
        </p:nvSpPr>
        <p:spPr>
          <a:xfrm>
            <a:off x="4248150" y="4184141"/>
            <a:ext cx="480059" cy="306705"/>
          </a:xfrm>
          <a:custGeom>
            <a:avLst/>
            <a:gdLst/>
            <a:ahLst/>
            <a:cxnLst/>
            <a:rect l="l" t="t" r="r" b="b"/>
            <a:pathLst>
              <a:path w="480060" h="306704">
                <a:moveTo>
                  <a:pt x="0" y="306323"/>
                </a:moveTo>
                <a:lnTo>
                  <a:pt x="2749" y="244593"/>
                </a:lnTo>
                <a:lnTo>
                  <a:pt x="10634" y="187094"/>
                </a:lnTo>
                <a:lnTo>
                  <a:pt x="23112" y="135061"/>
                </a:lnTo>
                <a:lnTo>
                  <a:pt x="39639" y="89725"/>
                </a:lnTo>
                <a:lnTo>
                  <a:pt x="59673" y="52319"/>
                </a:lnTo>
                <a:lnTo>
                  <a:pt x="108088" y="6223"/>
                </a:lnTo>
                <a:lnTo>
                  <a:pt x="135382" y="0"/>
                </a:lnTo>
                <a:lnTo>
                  <a:pt x="344677" y="0"/>
                </a:lnTo>
                <a:lnTo>
                  <a:pt x="397388" y="24074"/>
                </a:lnTo>
                <a:lnTo>
                  <a:pt x="440420" y="89725"/>
                </a:lnTo>
                <a:lnTo>
                  <a:pt x="456947" y="135061"/>
                </a:lnTo>
                <a:lnTo>
                  <a:pt x="469425" y="187094"/>
                </a:lnTo>
                <a:lnTo>
                  <a:pt x="477310" y="244593"/>
                </a:lnTo>
                <a:lnTo>
                  <a:pt x="480060" y="306323"/>
                </a:lnTo>
              </a:path>
            </a:pathLst>
          </a:custGeom>
          <a:ln w="28956">
            <a:solidFill>
              <a:srgbClr val="7E7E7E"/>
            </a:solidFill>
          </a:ln>
        </p:spPr>
        <p:txBody>
          <a:bodyPr wrap="square" lIns="0" tIns="0" rIns="0" bIns="0" rtlCol="0"/>
          <a:lstStyle/>
          <a:p/>
        </p:txBody>
      </p:sp>
      <p:sp>
        <p:nvSpPr>
          <p:cNvPr id="62" name="object 62"/>
          <p:cNvSpPr/>
          <p:nvPr/>
        </p:nvSpPr>
        <p:spPr>
          <a:xfrm>
            <a:off x="4027932" y="4482084"/>
            <a:ext cx="431800" cy="195580"/>
          </a:xfrm>
          <a:custGeom>
            <a:avLst/>
            <a:gdLst/>
            <a:ahLst/>
            <a:cxnLst/>
            <a:rect l="l" t="t" r="r" b="b"/>
            <a:pathLst>
              <a:path w="431800" h="195579">
                <a:moveTo>
                  <a:pt x="333755" y="0"/>
                </a:moveTo>
                <a:lnTo>
                  <a:pt x="97535" y="0"/>
                </a:lnTo>
                <a:lnTo>
                  <a:pt x="59578" y="7667"/>
                </a:lnTo>
                <a:lnTo>
                  <a:pt x="28575" y="28575"/>
                </a:lnTo>
                <a:lnTo>
                  <a:pt x="7667" y="59578"/>
                </a:lnTo>
                <a:lnTo>
                  <a:pt x="0" y="97536"/>
                </a:lnTo>
                <a:lnTo>
                  <a:pt x="7667" y="135493"/>
                </a:lnTo>
                <a:lnTo>
                  <a:pt x="28575" y="166497"/>
                </a:lnTo>
                <a:lnTo>
                  <a:pt x="59578" y="187404"/>
                </a:lnTo>
                <a:lnTo>
                  <a:pt x="97535" y="195072"/>
                </a:lnTo>
                <a:lnTo>
                  <a:pt x="333755" y="195072"/>
                </a:lnTo>
                <a:lnTo>
                  <a:pt x="371713" y="187404"/>
                </a:lnTo>
                <a:lnTo>
                  <a:pt x="402716" y="166497"/>
                </a:lnTo>
                <a:lnTo>
                  <a:pt x="423624" y="135493"/>
                </a:lnTo>
                <a:lnTo>
                  <a:pt x="431291" y="97536"/>
                </a:lnTo>
                <a:lnTo>
                  <a:pt x="423624" y="59578"/>
                </a:lnTo>
                <a:lnTo>
                  <a:pt x="402716" y="28575"/>
                </a:lnTo>
                <a:lnTo>
                  <a:pt x="371713" y="7667"/>
                </a:lnTo>
                <a:lnTo>
                  <a:pt x="333755" y="0"/>
                </a:lnTo>
                <a:close/>
              </a:path>
            </a:pathLst>
          </a:custGeom>
          <a:solidFill>
            <a:srgbClr val="ED4E4F"/>
          </a:solidFill>
        </p:spPr>
        <p:txBody>
          <a:bodyPr wrap="square" lIns="0" tIns="0" rIns="0" bIns="0" rtlCol="0"/>
          <a:lstStyle/>
          <a:p/>
        </p:txBody>
      </p:sp>
      <p:sp>
        <p:nvSpPr>
          <p:cNvPr id="63" name="object 63"/>
          <p:cNvSpPr/>
          <p:nvPr/>
        </p:nvSpPr>
        <p:spPr>
          <a:xfrm>
            <a:off x="4503420" y="4482084"/>
            <a:ext cx="431800" cy="195580"/>
          </a:xfrm>
          <a:custGeom>
            <a:avLst/>
            <a:gdLst/>
            <a:ahLst/>
            <a:cxnLst/>
            <a:rect l="l" t="t" r="r" b="b"/>
            <a:pathLst>
              <a:path w="431800" h="195579">
                <a:moveTo>
                  <a:pt x="333755" y="0"/>
                </a:moveTo>
                <a:lnTo>
                  <a:pt x="97535" y="0"/>
                </a:lnTo>
                <a:lnTo>
                  <a:pt x="59578" y="7667"/>
                </a:lnTo>
                <a:lnTo>
                  <a:pt x="28575" y="28575"/>
                </a:lnTo>
                <a:lnTo>
                  <a:pt x="7667" y="59578"/>
                </a:lnTo>
                <a:lnTo>
                  <a:pt x="0" y="97536"/>
                </a:lnTo>
                <a:lnTo>
                  <a:pt x="7667" y="135493"/>
                </a:lnTo>
                <a:lnTo>
                  <a:pt x="28575" y="166497"/>
                </a:lnTo>
                <a:lnTo>
                  <a:pt x="59578" y="187404"/>
                </a:lnTo>
                <a:lnTo>
                  <a:pt x="97535" y="195072"/>
                </a:lnTo>
                <a:lnTo>
                  <a:pt x="333755" y="195072"/>
                </a:lnTo>
                <a:lnTo>
                  <a:pt x="371713" y="187404"/>
                </a:lnTo>
                <a:lnTo>
                  <a:pt x="402716" y="166497"/>
                </a:lnTo>
                <a:lnTo>
                  <a:pt x="423624" y="135493"/>
                </a:lnTo>
                <a:lnTo>
                  <a:pt x="431291" y="97536"/>
                </a:lnTo>
                <a:lnTo>
                  <a:pt x="423624" y="59578"/>
                </a:lnTo>
                <a:lnTo>
                  <a:pt x="402716" y="28575"/>
                </a:lnTo>
                <a:lnTo>
                  <a:pt x="371713" y="7667"/>
                </a:lnTo>
                <a:lnTo>
                  <a:pt x="333755" y="0"/>
                </a:lnTo>
                <a:close/>
              </a:path>
            </a:pathLst>
          </a:custGeom>
          <a:solidFill>
            <a:srgbClr val="ED4E4F"/>
          </a:solidFill>
        </p:spPr>
        <p:txBody>
          <a:bodyPr wrap="square" lIns="0" tIns="0" rIns="0" bIns="0" rtlCol="0"/>
          <a:lstStyle/>
          <a:p/>
        </p:txBody>
      </p:sp>
      <p:sp>
        <p:nvSpPr>
          <p:cNvPr id="64" name="object 64"/>
          <p:cNvSpPr txBox="1"/>
          <p:nvPr/>
        </p:nvSpPr>
        <p:spPr>
          <a:xfrm>
            <a:off x="4130166" y="4471796"/>
            <a:ext cx="791210" cy="208279"/>
          </a:xfrm>
          <a:prstGeom prst="rect">
            <a:avLst/>
          </a:prstGeom>
        </p:spPr>
        <p:txBody>
          <a:bodyPr vert="horz" wrap="square" lIns="0" tIns="12700" rIns="0" bIns="0" rtlCol="0">
            <a:spAutoFit/>
          </a:bodyPr>
          <a:lstStyle/>
          <a:p>
            <a:pPr marL="12700">
              <a:lnSpc>
                <a:spcPct val="100000"/>
              </a:lnSpc>
              <a:spcBef>
                <a:spcPts val="100"/>
              </a:spcBef>
              <a:tabLst>
                <a:tab pos="473075" algn="l"/>
              </a:tabLst>
            </a:pPr>
            <a:r>
              <a:rPr sz="1200" dirty="0">
                <a:solidFill>
                  <a:srgbClr val="FFFFFF"/>
                </a:solidFill>
                <a:latin typeface="宋体" panose="02010600030101010101" pitchFamily="2" charset="-122"/>
                <a:cs typeface="宋体" panose="02010600030101010101" pitchFamily="2" charset="-122"/>
              </a:rPr>
              <a:t>知识	知识</a:t>
            </a:r>
            <a:endParaRPr sz="1200">
              <a:latin typeface="宋体" panose="02010600030101010101" pitchFamily="2" charset="-122"/>
              <a:cs typeface="宋体" panose="02010600030101010101" pitchFamily="2" charset="-122"/>
            </a:endParaRPr>
          </a:p>
        </p:txBody>
      </p:sp>
      <p:sp>
        <p:nvSpPr>
          <p:cNvPr id="65" name="object 65"/>
          <p:cNvSpPr/>
          <p:nvPr/>
        </p:nvSpPr>
        <p:spPr>
          <a:xfrm>
            <a:off x="5241797" y="4188714"/>
            <a:ext cx="480059" cy="304800"/>
          </a:xfrm>
          <a:custGeom>
            <a:avLst/>
            <a:gdLst/>
            <a:ahLst/>
            <a:cxnLst/>
            <a:rect l="l" t="t" r="r" b="b"/>
            <a:pathLst>
              <a:path w="480060" h="304800">
                <a:moveTo>
                  <a:pt x="0" y="304800"/>
                </a:moveTo>
                <a:lnTo>
                  <a:pt x="2737" y="243389"/>
                </a:lnTo>
                <a:lnTo>
                  <a:pt x="10586" y="186183"/>
                </a:lnTo>
                <a:lnTo>
                  <a:pt x="23005" y="134410"/>
                </a:lnTo>
                <a:lnTo>
                  <a:pt x="39449" y="89296"/>
                </a:lnTo>
                <a:lnTo>
                  <a:pt x="59376" y="52071"/>
                </a:lnTo>
                <a:lnTo>
                  <a:pt x="107504" y="6194"/>
                </a:lnTo>
                <a:lnTo>
                  <a:pt x="134619" y="0"/>
                </a:lnTo>
                <a:lnTo>
                  <a:pt x="345439" y="0"/>
                </a:lnTo>
                <a:lnTo>
                  <a:pt x="397817" y="23961"/>
                </a:lnTo>
                <a:lnTo>
                  <a:pt x="440610" y="89296"/>
                </a:lnTo>
                <a:lnTo>
                  <a:pt x="457054" y="134410"/>
                </a:lnTo>
                <a:lnTo>
                  <a:pt x="469473" y="186183"/>
                </a:lnTo>
                <a:lnTo>
                  <a:pt x="477322" y="243389"/>
                </a:lnTo>
                <a:lnTo>
                  <a:pt x="480060" y="304800"/>
                </a:lnTo>
              </a:path>
            </a:pathLst>
          </a:custGeom>
          <a:ln w="28956">
            <a:solidFill>
              <a:srgbClr val="7E7E7E"/>
            </a:solidFill>
          </a:ln>
        </p:spPr>
        <p:txBody>
          <a:bodyPr wrap="square" lIns="0" tIns="0" rIns="0" bIns="0" rtlCol="0"/>
          <a:lstStyle/>
          <a:p/>
        </p:txBody>
      </p:sp>
      <p:sp>
        <p:nvSpPr>
          <p:cNvPr id="66" name="object 66"/>
          <p:cNvSpPr/>
          <p:nvPr/>
        </p:nvSpPr>
        <p:spPr>
          <a:xfrm>
            <a:off x="5023103" y="4486655"/>
            <a:ext cx="429895" cy="195580"/>
          </a:xfrm>
          <a:custGeom>
            <a:avLst/>
            <a:gdLst/>
            <a:ahLst/>
            <a:cxnLst/>
            <a:rect l="l" t="t" r="r" b="b"/>
            <a:pathLst>
              <a:path w="429895" h="195579">
                <a:moveTo>
                  <a:pt x="332232" y="0"/>
                </a:moveTo>
                <a:lnTo>
                  <a:pt x="97536" y="0"/>
                </a:lnTo>
                <a:lnTo>
                  <a:pt x="59578" y="7667"/>
                </a:lnTo>
                <a:lnTo>
                  <a:pt x="28575" y="28575"/>
                </a:lnTo>
                <a:lnTo>
                  <a:pt x="7667" y="59578"/>
                </a:lnTo>
                <a:lnTo>
                  <a:pt x="0" y="97536"/>
                </a:lnTo>
                <a:lnTo>
                  <a:pt x="7667" y="135493"/>
                </a:lnTo>
                <a:lnTo>
                  <a:pt x="28575" y="166497"/>
                </a:lnTo>
                <a:lnTo>
                  <a:pt x="59578" y="187404"/>
                </a:lnTo>
                <a:lnTo>
                  <a:pt x="97536" y="195072"/>
                </a:lnTo>
                <a:lnTo>
                  <a:pt x="332232" y="195072"/>
                </a:lnTo>
                <a:lnTo>
                  <a:pt x="370189" y="187404"/>
                </a:lnTo>
                <a:lnTo>
                  <a:pt x="401193" y="166497"/>
                </a:lnTo>
                <a:lnTo>
                  <a:pt x="422100" y="135493"/>
                </a:lnTo>
                <a:lnTo>
                  <a:pt x="429768" y="97536"/>
                </a:lnTo>
                <a:lnTo>
                  <a:pt x="422100" y="59578"/>
                </a:lnTo>
                <a:lnTo>
                  <a:pt x="401193" y="28575"/>
                </a:lnTo>
                <a:lnTo>
                  <a:pt x="370189" y="7667"/>
                </a:lnTo>
                <a:lnTo>
                  <a:pt x="332232" y="0"/>
                </a:lnTo>
                <a:close/>
              </a:path>
            </a:pathLst>
          </a:custGeom>
          <a:solidFill>
            <a:srgbClr val="ED4E4F"/>
          </a:solidFill>
        </p:spPr>
        <p:txBody>
          <a:bodyPr wrap="square" lIns="0" tIns="0" rIns="0" bIns="0" rtlCol="0"/>
          <a:lstStyle/>
          <a:p/>
        </p:txBody>
      </p:sp>
      <p:sp>
        <p:nvSpPr>
          <p:cNvPr id="67" name="object 67"/>
          <p:cNvSpPr/>
          <p:nvPr/>
        </p:nvSpPr>
        <p:spPr>
          <a:xfrm>
            <a:off x="5498591" y="4486655"/>
            <a:ext cx="429895" cy="193675"/>
          </a:xfrm>
          <a:custGeom>
            <a:avLst/>
            <a:gdLst/>
            <a:ahLst/>
            <a:cxnLst/>
            <a:rect l="l" t="t" r="r" b="b"/>
            <a:pathLst>
              <a:path w="429895" h="193675">
                <a:moveTo>
                  <a:pt x="332994" y="0"/>
                </a:moveTo>
                <a:lnTo>
                  <a:pt x="96774" y="0"/>
                </a:lnTo>
                <a:lnTo>
                  <a:pt x="59096" y="7602"/>
                </a:lnTo>
                <a:lnTo>
                  <a:pt x="28336" y="28336"/>
                </a:lnTo>
                <a:lnTo>
                  <a:pt x="7602" y="59096"/>
                </a:lnTo>
                <a:lnTo>
                  <a:pt x="0" y="96774"/>
                </a:lnTo>
                <a:lnTo>
                  <a:pt x="7602" y="134451"/>
                </a:lnTo>
                <a:lnTo>
                  <a:pt x="28336" y="165211"/>
                </a:lnTo>
                <a:lnTo>
                  <a:pt x="59096" y="185945"/>
                </a:lnTo>
                <a:lnTo>
                  <a:pt x="96774" y="193548"/>
                </a:lnTo>
                <a:lnTo>
                  <a:pt x="332994" y="193548"/>
                </a:lnTo>
                <a:lnTo>
                  <a:pt x="370671" y="185945"/>
                </a:lnTo>
                <a:lnTo>
                  <a:pt x="401431" y="165211"/>
                </a:lnTo>
                <a:lnTo>
                  <a:pt x="422165" y="134451"/>
                </a:lnTo>
                <a:lnTo>
                  <a:pt x="429768" y="96774"/>
                </a:lnTo>
                <a:lnTo>
                  <a:pt x="422165" y="59096"/>
                </a:lnTo>
                <a:lnTo>
                  <a:pt x="401431" y="28336"/>
                </a:lnTo>
                <a:lnTo>
                  <a:pt x="370671" y="7602"/>
                </a:lnTo>
                <a:lnTo>
                  <a:pt x="332994" y="0"/>
                </a:lnTo>
                <a:close/>
              </a:path>
            </a:pathLst>
          </a:custGeom>
          <a:solidFill>
            <a:srgbClr val="ED4E4F"/>
          </a:solidFill>
        </p:spPr>
        <p:txBody>
          <a:bodyPr wrap="square" lIns="0" tIns="0" rIns="0" bIns="0" rtlCol="0"/>
          <a:lstStyle/>
          <a:p/>
        </p:txBody>
      </p:sp>
      <p:sp>
        <p:nvSpPr>
          <p:cNvPr id="68" name="object 68"/>
          <p:cNvSpPr txBox="1"/>
          <p:nvPr/>
        </p:nvSpPr>
        <p:spPr>
          <a:xfrm>
            <a:off x="5111241" y="4468114"/>
            <a:ext cx="798830" cy="208279"/>
          </a:xfrm>
          <a:prstGeom prst="rect">
            <a:avLst/>
          </a:prstGeom>
        </p:spPr>
        <p:txBody>
          <a:bodyPr vert="horz" wrap="square" lIns="0" tIns="12700" rIns="0" bIns="0" rtlCol="0">
            <a:spAutoFit/>
          </a:bodyPr>
          <a:lstStyle/>
          <a:p>
            <a:pPr marL="12700">
              <a:lnSpc>
                <a:spcPct val="100000"/>
              </a:lnSpc>
              <a:spcBef>
                <a:spcPts val="100"/>
              </a:spcBef>
              <a:tabLst>
                <a:tab pos="479425" algn="l"/>
              </a:tabLst>
            </a:pPr>
            <a:r>
              <a:rPr sz="1200" dirty="0">
                <a:solidFill>
                  <a:srgbClr val="FFFFFF"/>
                </a:solidFill>
                <a:latin typeface="宋体" panose="02010600030101010101" pitchFamily="2" charset="-122"/>
                <a:cs typeface="宋体" panose="02010600030101010101" pitchFamily="2" charset="-122"/>
              </a:rPr>
              <a:t>知识	知识</a:t>
            </a:r>
            <a:endParaRPr sz="1200">
              <a:latin typeface="宋体" panose="02010600030101010101" pitchFamily="2" charset="-122"/>
              <a:cs typeface="宋体" panose="02010600030101010101" pitchFamily="2" charset="-122"/>
            </a:endParaRPr>
          </a:p>
        </p:txBody>
      </p:sp>
      <p:sp>
        <p:nvSpPr>
          <p:cNvPr id="69" name="object 69"/>
          <p:cNvSpPr/>
          <p:nvPr/>
        </p:nvSpPr>
        <p:spPr>
          <a:xfrm>
            <a:off x="4999482" y="3669029"/>
            <a:ext cx="1905" cy="188595"/>
          </a:xfrm>
          <a:custGeom>
            <a:avLst/>
            <a:gdLst/>
            <a:ahLst/>
            <a:cxnLst/>
            <a:rect l="l" t="t" r="r" b="b"/>
            <a:pathLst>
              <a:path w="1904" h="188595">
                <a:moveTo>
                  <a:pt x="825" y="-14477"/>
                </a:moveTo>
                <a:lnTo>
                  <a:pt x="825" y="202565"/>
                </a:lnTo>
              </a:path>
            </a:pathLst>
          </a:custGeom>
          <a:ln w="30606">
            <a:solidFill>
              <a:srgbClr val="7E7E7E"/>
            </a:solidFill>
          </a:ln>
        </p:spPr>
        <p:txBody>
          <a:bodyPr wrap="square" lIns="0" tIns="0" rIns="0" bIns="0" rtlCol="0"/>
          <a:lstStyle/>
          <a:p/>
        </p:txBody>
      </p:sp>
      <p:sp>
        <p:nvSpPr>
          <p:cNvPr id="70" name="object 70"/>
          <p:cNvSpPr txBox="1"/>
          <p:nvPr/>
        </p:nvSpPr>
        <p:spPr>
          <a:xfrm>
            <a:off x="5227446" y="4984496"/>
            <a:ext cx="836294"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1D1D1B"/>
                </a:solidFill>
                <a:latin typeface="宋体" panose="02010600030101010101" pitchFamily="2" charset="-122"/>
                <a:cs typeface="宋体" panose="02010600030101010101" pitchFamily="2" charset="-122"/>
              </a:rPr>
              <a:t>模型应用</a:t>
            </a:r>
            <a:endParaRPr sz="1600">
              <a:latin typeface="宋体" panose="02010600030101010101" pitchFamily="2" charset="-122"/>
              <a:cs typeface="宋体" panose="02010600030101010101" pitchFamily="2" charset="-122"/>
            </a:endParaRPr>
          </a:p>
        </p:txBody>
      </p:sp>
      <p:sp>
        <p:nvSpPr>
          <p:cNvPr id="71" name="object 71"/>
          <p:cNvSpPr txBox="1"/>
          <p:nvPr/>
        </p:nvSpPr>
        <p:spPr>
          <a:xfrm>
            <a:off x="7104633" y="3799433"/>
            <a:ext cx="741680" cy="946785"/>
          </a:xfrm>
          <a:prstGeom prst="rect">
            <a:avLst/>
          </a:prstGeom>
        </p:spPr>
        <p:txBody>
          <a:bodyPr vert="horz" wrap="square" lIns="0" tIns="12700" rIns="0" bIns="0" rtlCol="0">
            <a:spAutoFit/>
          </a:bodyPr>
          <a:lstStyle/>
          <a:p>
            <a:pPr marL="12700" marR="5080" algn="just">
              <a:lnSpc>
                <a:spcPct val="144000"/>
              </a:lnSpc>
              <a:spcBef>
                <a:spcPts val="100"/>
              </a:spcBef>
            </a:pPr>
            <a:r>
              <a:rPr sz="1400" b="1" spc="10" dirty="0">
                <a:latin typeface="Microsoft JhengHei" panose="020B0604030504040204" charset="-120"/>
                <a:cs typeface="Microsoft JhengHei" panose="020B0604030504040204" charset="-120"/>
              </a:rPr>
              <a:t>异常</a:t>
            </a:r>
            <a:r>
              <a:rPr sz="1400" b="1" dirty="0">
                <a:latin typeface="Microsoft JhengHei" panose="020B0604030504040204" charset="-120"/>
                <a:cs typeface="Microsoft JhengHei" panose="020B0604030504040204" charset="-120"/>
              </a:rPr>
              <a:t>检测 </a:t>
            </a:r>
            <a:r>
              <a:rPr sz="1400" b="1" spc="10" dirty="0">
                <a:latin typeface="Microsoft JhengHei" panose="020B0604030504040204" charset="-120"/>
                <a:cs typeface="Microsoft JhengHei" panose="020B0604030504040204" charset="-120"/>
              </a:rPr>
              <a:t>根因</a:t>
            </a:r>
            <a:r>
              <a:rPr sz="1400" b="1" dirty="0">
                <a:latin typeface="Microsoft JhengHei" panose="020B0604030504040204" charset="-120"/>
                <a:cs typeface="Microsoft JhengHei" panose="020B0604030504040204" charset="-120"/>
              </a:rPr>
              <a:t>分析 </a:t>
            </a:r>
            <a:r>
              <a:rPr sz="1400" b="1" spc="10" dirty="0">
                <a:latin typeface="Microsoft JhengHei" panose="020B0604030504040204" charset="-120"/>
                <a:cs typeface="Microsoft JhengHei" panose="020B0604030504040204" charset="-120"/>
              </a:rPr>
              <a:t>风险</a:t>
            </a:r>
            <a:r>
              <a:rPr sz="1400" b="1" dirty="0">
                <a:latin typeface="Microsoft JhengHei" panose="020B0604030504040204" charset="-120"/>
                <a:cs typeface="Microsoft JhengHei" panose="020B0604030504040204" charset="-120"/>
              </a:rPr>
              <a:t>预测</a:t>
            </a:r>
            <a:endParaRPr sz="1400">
              <a:latin typeface="Microsoft JhengHei" panose="020B0604030504040204" charset="-120"/>
              <a:cs typeface="Microsoft JhengHei" panose="020B0604030504040204" charset="-120"/>
            </a:endParaRPr>
          </a:p>
        </p:txBody>
      </p:sp>
      <p:sp>
        <p:nvSpPr>
          <p:cNvPr id="72" name="object 72"/>
          <p:cNvSpPr/>
          <p:nvPr/>
        </p:nvSpPr>
        <p:spPr>
          <a:xfrm>
            <a:off x="6039611" y="3942588"/>
            <a:ext cx="288036" cy="138684"/>
          </a:xfrm>
          <a:prstGeom prst="rect">
            <a:avLst/>
          </a:prstGeom>
          <a:blipFill>
            <a:blip r:embed="rId13" cstate="print"/>
            <a:stretch>
              <a:fillRect/>
            </a:stretch>
          </a:blipFill>
        </p:spPr>
        <p:txBody>
          <a:bodyPr wrap="square" lIns="0" tIns="0" rIns="0" bIns="0" rtlCol="0"/>
          <a:lstStyle/>
          <a:p/>
        </p:txBody>
      </p:sp>
      <p:sp>
        <p:nvSpPr>
          <p:cNvPr id="73" name="object 73"/>
          <p:cNvSpPr/>
          <p:nvPr/>
        </p:nvSpPr>
        <p:spPr>
          <a:xfrm>
            <a:off x="6265164" y="3870959"/>
            <a:ext cx="177165" cy="288290"/>
          </a:xfrm>
          <a:custGeom>
            <a:avLst/>
            <a:gdLst/>
            <a:ahLst/>
            <a:cxnLst/>
            <a:rect l="l" t="t" r="r" b="b"/>
            <a:pathLst>
              <a:path w="177164" h="288289">
                <a:moveTo>
                  <a:pt x="62611" y="0"/>
                </a:moveTo>
                <a:lnTo>
                  <a:pt x="0" y="0"/>
                </a:lnTo>
                <a:lnTo>
                  <a:pt x="103759" y="140969"/>
                </a:lnTo>
                <a:lnTo>
                  <a:pt x="0" y="288035"/>
                </a:lnTo>
                <a:lnTo>
                  <a:pt x="62611" y="288035"/>
                </a:lnTo>
                <a:lnTo>
                  <a:pt x="176784" y="142747"/>
                </a:lnTo>
                <a:lnTo>
                  <a:pt x="62611" y="0"/>
                </a:lnTo>
                <a:close/>
              </a:path>
            </a:pathLst>
          </a:custGeom>
          <a:solidFill>
            <a:srgbClr val="EB6F60"/>
          </a:solidFill>
        </p:spPr>
        <p:txBody>
          <a:bodyPr wrap="square" lIns="0" tIns="0" rIns="0" bIns="0" rtlCol="0"/>
          <a:lstStyle/>
          <a:p/>
        </p:txBody>
      </p:sp>
      <p:sp>
        <p:nvSpPr>
          <p:cNvPr id="74" name="object 74"/>
          <p:cNvSpPr/>
          <p:nvPr/>
        </p:nvSpPr>
        <p:spPr>
          <a:xfrm>
            <a:off x="6393179" y="3892296"/>
            <a:ext cx="111251" cy="239268"/>
          </a:xfrm>
          <a:prstGeom prst="rect">
            <a:avLst/>
          </a:prstGeom>
          <a:blipFill>
            <a:blip r:embed="rId14" cstate="print"/>
            <a:stretch>
              <a:fillRect/>
            </a:stretch>
          </a:blipFill>
        </p:spPr>
        <p:txBody>
          <a:bodyPr wrap="square" lIns="0" tIns="0" rIns="0" bIns="0" rtlCol="0"/>
          <a:lstStyle/>
          <a:p/>
        </p:txBody>
      </p:sp>
      <p:sp>
        <p:nvSpPr>
          <p:cNvPr id="75" name="object 75"/>
          <p:cNvSpPr/>
          <p:nvPr/>
        </p:nvSpPr>
        <p:spPr>
          <a:xfrm>
            <a:off x="4020311" y="5510784"/>
            <a:ext cx="1295400" cy="341630"/>
          </a:xfrm>
          <a:custGeom>
            <a:avLst/>
            <a:gdLst/>
            <a:ahLst/>
            <a:cxnLst/>
            <a:rect l="l" t="t" r="r" b="b"/>
            <a:pathLst>
              <a:path w="1295400" h="341629">
                <a:moveTo>
                  <a:pt x="1238503" y="0"/>
                </a:moveTo>
                <a:lnTo>
                  <a:pt x="56896" y="0"/>
                </a:lnTo>
                <a:lnTo>
                  <a:pt x="34772" y="4478"/>
                </a:lnTo>
                <a:lnTo>
                  <a:pt x="16684" y="16684"/>
                </a:lnTo>
                <a:lnTo>
                  <a:pt x="4478" y="34772"/>
                </a:lnTo>
                <a:lnTo>
                  <a:pt x="0" y="56895"/>
                </a:lnTo>
                <a:lnTo>
                  <a:pt x="0" y="284479"/>
                </a:lnTo>
                <a:lnTo>
                  <a:pt x="4478" y="306625"/>
                </a:lnTo>
                <a:lnTo>
                  <a:pt x="16684" y="324710"/>
                </a:lnTo>
                <a:lnTo>
                  <a:pt x="34772" y="336904"/>
                </a:lnTo>
                <a:lnTo>
                  <a:pt x="56896" y="341375"/>
                </a:lnTo>
                <a:lnTo>
                  <a:pt x="1238503" y="341375"/>
                </a:lnTo>
                <a:lnTo>
                  <a:pt x="1260627" y="336904"/>
                </a:lnTo>
                <a:lnTo>
                  <a:pt x="1278715" y="324710"/>
                </a:lnTo>
                <a:lnTo>
                  <a:pt x="1290921" y="306625"/>
                </a:lnTo>
                <a:lnTo>
                  <a:pt x="1295400" y="284479"/>
                </a:lnTo>
                <a:lnTo>
                  <a:pt x="1295400" y="56895"/>
                </a:lnTo>
                <a:lnTo>
                  <a:pt x="1290921" y="34772"/>
                </a:lnTo>
                <a:lnTo>
                  <a:pt x="1278715" y="16684"/>
                </a:lnTo>
                <a:lnTo>
                  <a:pt x="1260627" y="4478"/>
                </a:lnTo>
                <a:lnTo>
                  <a:pt x="1238503" y="0"/>
                </a:lnTo>
                <a:close/>
              </a:path>
            </a:pathLst>
          </a:custGeom>
          <a:solidFill>
            <a:srgbClr val="0E4B82"/>
          </a:solidFill>
        </p:spPr>
        <p:txBody>
          <a:bodyPr wrap="square" lIns="0" tIns="0" rIns="0" bIns="0" rtlCol="0"/>
          <a:lstStyle/>
          <a:p/>
        </p:txBody>
      </p:sp>
      <p:sp>
        <p:nvSpPr>
          <p:cNvPr id="76" name="object 76"/>
          <p:cNvSpPr txBox="1"/>
          <p:nvPr/>
        </p:nvSpPr>
        <p:spPr>
          <a:xfrm>
            <a:off x="4312665" y="5535879"/>
            <a:ext cx="836294"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宋体" panose="02010600030101010101" pitchFamily="2" charset="-122"/>
                <a:cs typeface="宋体" panose="02010600030101010101" pitchFamily="2" charset="-122"/>
              </a:rPr>
              <a:t>数据清洗</a:t>
            </a:r>
            <a:endParaRPr sz="1600">
              <a:latin typeface="宋体" panose="02010600030101010101" pitchFamily="2" charset="-122"/>
              <a:cs typeface="宋体" panose="02010600030101010101" pitchFamily="2" charset="-122"/>
            </a:endParaRPr>
          </a:p>
        </p:txBody>
      </p:sp>
      <p:sp>
        <p:nvSpPr>
          <p:cNvPr id="77" name="object 77"/>
          <p:cNvSpPr/>
          <p:nvPr/>
        </p:nvSpPr>
        <p:spPr>
          <a:xfrm>
            <a:off x="6630923" y="2839211"/>
            <a:ext cx="346075" cy="338455"/>
          </a:xfrm>
          <a:custGeom>
            <a:avLst/>
            <a:gdLst/>
            <a:ahLst/>
            <a:cxnLst/>
            <a:rect l="l" t="t" r="r" b="b"/>
            <a:pathLst>
              <a:path w="346075" h="338455">
                <a:moveTo>
                  <a:pt x="172974" y="0"/>
                </a:moveTo>
                <a:lnTo>
                  <a:pt x="127000" y="6039"/>
                </a:lnTo>
                <a:lnTo>
                  <a:pt x="85682" y="23085"/>
                </a:lnTo>
                <a:lnTo>
                  <a:pt x="50673" y="49530"/>
                </a:lnTo>
                <a:lnTo>
                  <a:pt x="23622" y="83763"/>
                </a:lnTo>
                <a:lnTo>
                  <a:pt x="6180" y="124177"/>
                </a:lnTo>
                <a:lnTo>
                  <a:pt x="0" y="169163"/>
                </a:lnTo>
                <a:lnTo>
                  <a:pt x="6180" y="214150"/>
                </a:lnTo>
                <a:lnTo>
                  <a:pt x="23622" y="254564"/>
                </a:lnTo>
                <a:lnTo>
                  <a:pt x="50673" y="288797"/>
                </a:lnTo>
                <a:lnTo>
                  <a:pt x="85682" y="315242"/>
                </a:lnTo>
                <a:lnTo>
                  <a:pt x="127000" y="332288"/>
                </a:lnTo>
                <a:lnTo>
                  <a:pt x="172974" y="338327"/>
                </a:lnTo>
                <a:lnTo>
                  <a:pt x="218948" y="332288"/>
                </a:lnTo>
                <a:lnTo>
                  <a:pt x="260265" y="315242"/>
                </a:lnTo>
                <a:lnTo>
                  <a:pt x="295275" y="288797"/>
                </a:lnTo>
                <a:lnTo>
                  <a:pt x="322325" y="254564"/>
                </a:lnTo>
                <a:lnTo>
                  <a:pt x="339767" y="214150"/>
                </a:lnTo>
                <a:lnTo>
                  <a:pt x="345948" y="169163"/>
                </a:lnTo>
                <a:lnTo>
                  <a:pt x="339767" y="124177"/>
                </a:lnTo>
                <a:lnTo>
                  <a:pt x="322325" y="83763"/>
                </a:lnTo>
                <a:lnTo>
                  <a:pt x="295275" y="49530"/>
                </a:lnTo>
                <a:lnTo>
                  <a:pt x="260265" y="23085"/>
                </a:lnTo>
                <a:lnTo>
                  <a:pt x="218948" y="6039"/>
                </a:lnTo>
                <a:lnTo>
                  <a:pt x="172974" y="0"/>
                </a:lnTo>
                <a:close/>
              </a:path>
            </a:pathLst>
          </a:custGeom>
          <a:solidFill>
            <a:srgbClr val="7477BD"/>
          </a:solidFill>
        </p:spPr>
        <p:txBody>
          <a:bodyPr wrap="square" lIns="0" tIns="0" rIns="0" bIns="0" rtlCol="0"/>
          <a:lstStyle/>
          <a:p/>
        </p:txBody>
      </p:sp>
      <p:sp>
        <p:nvSpPr>
          <p:cNvPr id="78" name="object 78"/>
          <p:cNvSpPr txBox="1"/>
          <p:nvPr/>
        </p:nvSpPr>
        <p:spPr>
          <a:xfrm>
            <a:off x="6698360" y="2856102"/>
            <a:ext cx="229870" cy="267335"/>
          </a:xfrm>
          <a:prstGeom prst="rect">
            <a:avLst/>
          </a:prstGeom>
        </p:spPr>
        <p:txBody>
          <a:bodyPr vert="horz" wrap="square" lIns="0" tIns="13335" rIns="0" bIns="0" rtlCol="0">
            <a:spAutoFit/>
          </a:bodyPr>
          <a:lstStyle/>
          <a:p>
            <a:pPr marL="12700">
              <a:lnSpc>
                <a:spcPts val="950"/>
              </a:lnSpc>
              <a:spcBef>
                <a:spcPts val="105"/>
              </a:spcBef>
            </a:pPr>
            <a:r>
              <a:rPr sz="800" spc="20" dirty="0">
                <a:solidFill>
                  <a:srgbClr val="FFFFFF"/>
                </a:solidFill>
                <a:latin typeface="Trebuchet MS" panose="020B0603020202020204"/>
                <a:cs typeface="Trebuchet MS" panose="020B0603020202020204"/>
              </a:rPr>
              <a:t>BGP</a:t>
            </a:r>
            <a:endParaRPr sz="800">
              <a:latin typeface="Trebuchet MS" panose="020B0603020202020204"/>
              <a:cs typeface="Trebuchet MS" panose="020B0603020202020204"/>
            </a:endParaRPr>
          </a:p>
          <a:p>
            <a:pPr marL="12700">
              <a:lnSpc>
                <a:spcPts val="950"/>
              </a:lnSpc>
            </a:pPr>
            <a:r>
              <a:rPr sz="800" dirty="0">
                <a:solidFill>
                  <a:srgbClr val="FFFFFF"/>
                </a:solidFill>
                <a:latin typeface="宋体" panose="02010600030101010101" pitchFamily="2" charset="-122"/>
                <a:cs typeface="宋体" panose="02010600030101010101" pitchFamily="2" charset="-122"/>
              </a:rPr>
              <a:t>震荡</a:t>
            </a:r>
            <a:endParaRPr sz="800">
              <a:latin typeface="宋体" panose="02010600030101010101" pitchFamily="2" charset="-122"/>
              <a:cs typeface="宋体" panose="02010600030101010101" pitchFamily="2" charset="-122"/>
            </a:endParaRPr>
          </a:p>
        </p:txBody>
      </p:sp>
      <p:sp>
        <p:nvSpPr>
          <p:cNvPr id="79" name="object 79"/>
          <p:cNvSpPr/>
          <p:nvPr/>
        </p:nvSpPr>
        <p:spPr>
          <a:xfrm>
            <a:off x="7210043" y="2805683"/>
            <a:ext cx="346075" cy="340360"/>
          </a:xfrm>
          <a:custGeom>
            <a:avLst/>
            <a:gdLst/>
            <a:ahLst/>
            <a:cxnLst/>
            <a:rect l="l" t="t" r="r" b="b"/>
            <a:pathLst>
              <a:path w="346075" h="340360">
                <a:moveTo>
                  <a:pt x="172974" y="0"/>
                </a:moveTo>
                <a:lnTo>
                  <a:pt x="127000" y="6069"/>
                </a:lnTo>
                <a:lnTo>
                  <a:pt x="85682" y="23198"/>
                </a:lnTo>
                <a:lnTo>
                  <a:pt x="50673" y="49768"/>
                </a:lnTo>
                <a:lnTo>
                  <a:pt x="23622" y="84158"/>
                </a:lnTo>
                <a:lnTo>
                  <a:pt x="6180" y="124751"/>
                </a:lnTo>
                <a:lnTo>
                  <a:pt x="0" y="169925"/>
                </a:lnTo>
                <a:lnTo>
                  <a:pt x="6180" y="215100"/>
                </a:lnTo>
                <a:lnTo>
                  <a:pt x="23622" y="255693"/>
                </a:lnTo>
                <a:lnTo>
                  <a:pt x="50673" y="290083"/>
                </a:lnTo>
                <a:lnTo>
                  <a:pt x="85682" y="316653"/>
                </a:lnTo>
                <a:lnTo>
                  <a:pt x="127000" y="333782"/>
                </a:lnTo>
                <a:lnTo>
                  <a:pt x="172974" y="339851"/>
                </a:lnTo>
                <a:lnTo>
                  <a:pt x="218948" y="333782"/>
                </a:lnTo>
                <a:lnTo>
                  <a:pt x="260265" y="316653"/>
                </a:lnTo>
                <a:lnTo>
                  <a:pt x="295275" y="290083"/>
                </a:lnTo>
                <a:lnTo>
                  <a:pt x="322325" y="255693"/>
                </a:lnTo>
                <a:lnTo>
                  <a:pt x="339767" y="215100"/>
                </a:lnTo>
                <a:lnTo>
                  <a:pt x="345948" y="169925"/>
                </a:lnTo>
                <a:lnTo>
                  <a:pt x="339767" y="124751"/>
                </a:lnTo>
                <a:lnTo>
                  <a:pt x="322325" y="84158"/>
                </a:lnTo>
                <a:lnTo>
                  <a:pt x="295275" y="49768"/>
                </a:lnTo>
                <a:lnTo>
                  <a:pt x="260265" y="23198"/>
                </a:lnTo>
                <a:lnTo>
                  <a:pt x="218948" y="6069"/>
                </a:lnTo>
                <a:lnTo>
                  <a:pt x="172974" y="0"/>
                </a:lnTo>
                <a:close/>
              </a:path>
            </a:pathLst>
          </a:custGeom>
          <a:solidFill>
            <a:srgbClr val="0E4B82"/>
          </a:solidFill>
        </p:spPr>
        <p:txBody>
          <a:bodyPr wrap="square" lIns="0" tIns="0" rIns="0" bIns="0" rtlCol="0"/>
          <a:lstStyle/>
          <a:p/>
        </p:txBody>
      </p:sp>
      <p:sp>
        <p:nvSpPr>
          <p:cNvPr id="80" name="object 80"/>
          <p:cNvSpPr txBox="1"/>
          <p:nvPr/>
        </p:nvSpPr>
        <p:spPr>
          <a:xfrm>
            <a:off x="7267193" y="2848482"/>
            <a:ext cx="273050" cy="267335"/>
          </a:xfrm>
          <a:prstGeom prst="rect">
            <a:avLst/>
          </a:prstGeom>
        </p:spPr>
        <p:txBody>
          <a:bodyPr vert="horz" wrap="square" lIns="0" tIns="13335" rIns="0" bIns="0" rtlCol="0">
            <a:spAutoFit/>
          </a:bodyPr>
          <a:lstStyle/>
          <a:p>
            <a:pPr marL="12700">
              <a:lnSpc>
                <a:spcPts val="950"/>
              </a:lnSpc>
              <a:spcBef>
                <a:spcPts val="105"/>
              </a:spcBef>
            </a:pPr>
            <a:r>
              <a:rPr sz="800" spc="90" dirty="0">
                <a:solidFill>
                  <a:srgbClr val="FFFFFF"/>
                </a:solidFill>
                <a:latin typeface="Trebuchet MS" panose="020B0603020202020204"/>
                <a:cs typeface="Trebuchet MS" panose="020B0603020202020204"/>
              </a:rPr>
              <a:t>O</a:t>
            </a:r>
            <a:r>
              <a:rPr sz="800" spc="40" dirty="0">
                <a:solidFill>
                  <a:srgbClr val="FFFFFF"/>
                </a:solidFill>
                <a:latin typeface="Trebuchet MS" panose="020B0603020202020204"/>
                <a:cs typeface="Trebuchet MS" panose="020B0603020202020204"/>
              </a:rPr>
              <a:t>S</a:t>
            </a:r>
            <a:r>
              <a:rPr sz="800" dirty="0">
                <a:solidFill>
                  <a:srgbClr val="FFFFFF"/>
                </a:solidFill>
                <a:latin typeface="Trebuchet MS" panose="020B0603020202020204"/>
                <a:cs typeface="Trebuchet MS" panose="020B0603020202020204"/>
              </a:rPr>
              <a:t>PF</a:t>
            </a:r>
            <a:endParaRPr sz="800">
              <a:latin typeface="Trebuchet MS" panose="020B0603020202020204"/>
              <a:cs typeface="Trebuchet MS" panose="020B0603020202020204"/>
            </a:endParaRPr>
          </a:p>
          <a:p>
            <a:pPr marL="12700">
              <a:lnSpc>
                <a:spcPts val="950"/>
              </a:lnSpc>
            </a:pPr>
            <a:r>
              <a:rPr sz="800" dirty="0">
                <a:solidFill>
                  <a:srgbClr val="FFFFFF"/>
                </a:solidFill>
                <a:latin typeface="宋体" panose="02010600030101010101" pitchFamily="2" charset="-122"/>
                <a:cs typeface="宋体" panose="02010600030101010101" pitchFamily="2" charset="-122"/>
              </a:rPr>
              <a:t>震荡</a:t>
            </a:r>
            <a:endParaRPr sz="800">
              <a:latin typeface="宋体" panose="02010600030101010101" pitchFamily="2" charset="-122"/>
              <a:cs typeface="宋体" panose="02010600030101010101" pitchFamily="2" charset="-122"/>
            </a:endParaRPr>
          </a:p>
        </p:txBody>
      </p:sp>
      <p:sp>
        <p:nvSpPr>
          <p:cNvPr id="81" name="object 81"/>
          <p:cNvSpPr/>
          <p:nvPr/>
        </p:nvSpPr>
        <p:spPr>
          <a:xfrm>
            <a:off x="7121652" y="3275076"/>
            <a:ext cx="346075" cy="340360"/>
          </a:xfrm>
          <a:custGeom>
            <a:avLst/>
            <a:gdLst/>
            <a:ahLst/>
            <a:cxnLst/>
            <a:rect l="l" t="t" r="r" b="b"/>
            <a:pathLst>
              <a:path w="346075" h="340360">
                <a:moveTo>
                  <a:pt x="172974" y="0"/>
                </a:moveTo>
                <a:lnTo>
                  <a:pt x="127000" y="6069"/>
                </a:lnTo>
                <a:lnTo>
                  <a:pt x="85682" y="23198"/>
                </a:lnTo>
                <a:lnTo>
                  <a:pt x="50673" y="49768"/>
                </a:lnTo>
                <a:lnTo>
                  <a:pt x="23622" y="84158"/>
                </a:lnTo>
                <a:lnTo>
                  <a:pt x="6180" y="124751"/>
                </a:lnTo>
                <a:lnTo>
                  <a:pt x="0" y="169925"/>
                </a:lnTo>
                <a:lnTo>
                  <a:pt x="6180" y="215100"/>
                </a:lnTo>
                <a:lnTo>
                  <a:pt x="23622" y="255693"/>
                </a:lnTo>
                <a:lnTo>
                  <a:pt x="50673" y="290083"/>
                </a:lnTo>
                <a:lnTo>
                  <a:pt x="85682" y="316653"/>
                </a:lnTo>
                <a:lnTo>
                  <a:pt x="127000" y="333782"/>
                </a:lnTo>
                <a:lnTo>
                  <a:pt x="172974" y="339851"/>
                </a:lnTo>
                <a:lnTo>
                  <a:pt x="218948" y="333782"/>
                </a:lnTo>
                <a:lnTo>
                  <a:pt x="260265" y="316653"/>
                </a:lnTo>
                <a:lnTo>
                  <a:pt x="295275" y="290083"/>
                </a:lnTo>
                <a:lnTo>
                  <a:pt x="322325" y="255693"/>
                </a:lnTo>
                <a:lnTo>
                  <a:pt x="339767" y="215100"/>
                </a:lnTo>
                <a:lnTo>
                  <a:pt x="345948" y="169925"/>
                </a:lnTo>
                <a:lnTo>
                  <a:pt x="339767" y="124751"/>
                </a:lnTo>
                <a:lnTo>
                  <a:pt x="322325" y="84158"/>
                </a:lnTo>
                <a:lnTo>
                  <a:pt x="295275" y="49768"/>
                </a:lnTo>
                <a:lnTo>
                  <a:pt x="260265" y="23198"/>
                </a:lnTo>
                <a:lnTo>
                  <a:pt x="218948" y="6069"/>
                </a:lnTo>
                <a:lnTo>
                  <a:pt x="172974" y="0"/>
                </a:lnTo>
                <a:close/>
              </a:path>
            </a:pathLst>
          </a:custGeom>
          <a:solidFill>
            <a:srgbClr val="7477BD"/>
          </a:solidFill>
        </p:spPr>
        <p:txBody>
          <a:bodyPr wrap="square" lIns="0" tIns="0" rIns="0" bIns="0" rtlCol="0"/>
          <a:lstStyle/>
          <a:p/>
        </p:txBody>
      </p:sp>
      <p:sp>
        <p:nvSpPr>
          <p:cNvPr id="82" name="object 82"/>
          <p:cNvSpPr txBox="1"/>
          <p:nvPr/>
        </p:nvSpPr>
        <p:spPr>
          <a:xfrm>
            <a:off x="7201027" y="3305047"/>
            <a:ext cx="229870" cy="267335"/>
          </a:xfrm>
          <a:prstGeom prst="rect">
            <a:avLst/>
          </a:prstGeom>
        </p:spPr>
        <p:txBody>
          <a:bodyPr vert="horz" wrap="square" lIns="0" tIns="13335" rIns="0" bIns="0" rtlCol="0">
            <a:spAutoFit/>
          </a:bodyPr>
          <a:lstStyle/>
          <a:p>
            <a:pPr marL="12700">
              <a:lnSpc>
                <a:spcPts val="950"/>
              </a:lnSpc>
              <a:spcBef>
                <a:spcPts val="105"/>
              </a:spcBef>
            </a:pPr>
            <a:r>
              <a:rPr sz="800" spc="25" dirty="0">
                <a:solidFill>
                  <a:srgbClr val="FFFFFF"/>
                </a:solidFill>
                <a:latin typeface="Trebuchet MS" panose="020B0603020202020204"/>
                <a:cs typeface="Trebuchet MS" panose="020B0603020202020204"/>
              </a:rPr>
              <a:t>ISIS</a:t>
            </a:r>
            <a:endParaRPr sz="800">
              <a:latin typeface="Trebuchet MS" panose="020B0603020202020204"/>
              <a:cs typeface="Trebuchet MS" panose="020B0603020202020204"/>
            </a:endParaRPr>
          </a:p>
          <a:p>
            <a:pPr marL="12700">
              <a:lnSpc>
                <a:spcPts val="950"/>
              </a:lnSpc>
            </a:pPr>
            <a:r>
              <a:rPr sz="800" dirty="0">
                <a:solidFill>
                  <a:srgbClr val="FFFFFF"/>
                </a:solidFill>
                <a:latin typeface="宋体" panose="02010600030101010101" pitchFamily="2" charset="-122"/>
                <a:cs typeface="宋体" panose="02010600030101010101" pitchFamily="2" charset="-122"/>
              </a:rPr>
              <a:t>震荡</a:t>
            </a:r>
            <a:endParaRPr sz="800">
              <a:latin typeface="宋体" panose="02010600030101010101" pitchFamily="2" charset="-122"/>
              <a:cs typeface="宋体" panose="02010600030101010101" pitchFamily="2" charset="-122"/>
            </a:endParaRPr>
          </a:p>
        </p:txBody>
      </p:sp>
      <p:sp>
        <p:nvSpPr>
          <p:cNvPr id="83" name="object 83"/>
          <p:cNvSpPr/>
          <p:nvPr/>
        </p:nvSpPr>
        <p:spPr>
          <a:xfrm>
            <a:off x="7950707" y="2878835"/>
            <a:ext cx="346075" cy="338455"/>
          </a:xfrm>
          <a:custGeom>
            <a:avLst/>
            <a:gdLst/>
            <a:ahLst/>
            <a:cxnLst/>
            <a:rect l="l" t="t" r="r" b="b"/>
            <a:pathLst>
              <a:path w="346075" h="338455">
                <a:moveTo>
                  <a:pt x="172974" y="0"/>
                </a:moveTo>
                <a:lnTo>
                  <a:pt x="127000" y="6039"/>
                </a:lnTo>
                <a:lnTo>
                  <a:pt x="85682" y="23085"/>
                </a:lnTo>
                <a:lnTo>
                  <a:pt x="50673" y="49530"/>
                </a:lnTo>
                <a:lnTo>
                  <a:pt x="23622" y="83763"/>
                </a:lnTo>
                <a:lnTo>
                  <a:pt x="6180" y="124177"/>
                </a:lnTo>
                <a:lnTo>
                  <a:pt x="0" y="169163"/>
                </a:lnTo>
                <a:lnTo>
                  <a:pt x="6180" y="214150"/>
                </a:lnTo>
                <a:lnTo>
                  <a:pt x="23622" y="254564"/>
                </a:lnTo>
                <a:lnTo>
                  <a:pt x="50673" y="288797"/>
                </a:lnTo>
                <a:lnTo>
                  <a:pt x="85682" y="315242"/>
                </a:lnTo>
                <a:lnTo>
                  <a:pt x="127000" y="332288"/>
                </a:lnTo>
                <a:lnTo>
                  <a:pt x="172974" y="338327"/>
                </a:lnTo>
                <a:lnTo>
                  <a:pt x="218948" y="332288"/>
                </a:lnTo>
                <a:lnTo>
                  <a:pt x="260265" y="315242"/>
                </a:lnTo>
                <a:lnTo>
                  <a:pt x="295275" y="288797"/>
                </a:lnTo>
                <a:lnTo>
                  <a:pt x="322325" y="254564"/>
                </a:lnTo>
                <a:lnTo>
                  <a:pt x="339767" y="214150"/>
                </a:lnTo>
                <a:lnTo>
                  <a:pt x="345948" y="169163"/>
                </a:lnTo>
                <a:lnTo>
                  <a:pt x="339767" y="124177"/>
                </a:lnTo>
                <a:lnTo>
                  <a:pt x="322325" y="83763"/>
                </a:lnTo>
                <a:lnTo>
                  <a:pt x="295275" y="49530"/>
                </a:lnTo>
                <a:lnTo>
                  <a:pt x="260265" y="23085"/>
                </a:lnTo>
                <a:lnTo>
                  <a:pt x="218948" y="6039"/>
                </a:lnTo>
                <a:lnTo>
                  <a:pt x="172974" y="0"/>
                </a:lnTo>
                <a:close/>
              </a:path>
            </a:pathLst>
          </a:custGeom>
          <a:solidFill>
            <a:srgbClr val="7477BD"/>
          </a:solidFill>
        </p:spPr>
        <p:txBody>
          <a:bodyPr wrap="square" lIns="0" tIns="0" rIns="0" bIns="0" rtlCol="0"/>
          <a:lstStyle/>
          <a:p/>
        </p:txBody>
      </p:sp>
      <p:sp>
        <p:nvSpPr>
          <p:cNvPr id="84" name="object 84"/>
          <p:cNvSpPr txBox="1"/>
          <p:nvPr/>
        </p:nvSpPr>
        <p:spPr>
          <a:xfrm>
            <a:off x="8019668" y="2898394"/>
            <a:ext cx="229870" cy="269875"/>
          </a:xfrm>
          <a:prstGeom prst="rect">
            <a:avLst/>
          </a:prstGeom>
        </p:spPr>
        <p:txBody>
          <a:bodyPr vert="horz" wrap="square" lIns="0" tIns="13335" rIns="0" bIns="0" rtlCol="0">
            <a:spAutoFit/>
          </a:bodyPr>
          <a:lstStyle/>
          <a:p>
            <a:pPr marL="12700" marR="5080">
              <a:lnSpc>
                <a:spcPct val="100000"/>
              </a:lnSpc>
              <a:spcBef>
                <a:spcPts val="105"/>
              </a:spcBef>
            </a:pPr>
            <a:r>
              <a:rPr sz="800" dirty="0">
                <a:solidFill>
                  <a:srgbClr val="FFFFFF"/>
                </a:solidFill>
                <a:latin typeface="宋体" panose="02010600030101010101" pitchFamily="2" charset="-122"/>
                <a:cs typeface="宋体" panose="02010600030101010101" pitchFamily="2" charset="-122"/>
              </a:rPr>
              <a:t>接口 震荡</a:t>
            </a:r>
            <a:endParaRPr sz="800">
              <a:latin typeface="宋体" panose="02010600030101010101" pitchFamily="2" charset="-122"/>
              <a:cs typeface="宋体" panose="02010600030101010101" pitchFamily="2" charset="-122"/>
            </a:endParaRPr>
          </a:p>
        </p:txBody>
      </p:sp>
      <p:sp>
        <p:nvSpPr>
          <p:cNvPr id="85" name="object 85"/>
          <p:cNvSpPr/>
          <p:nvPr/>
        </p:nvSpPr>
        <p:spPr>
          <a:xfrm>
            <a:off x="6975982" y="2947797"/>
            <a:ext cx="234442" cy="75437"/>
          </a:xfrm>
          <a:prstGeom prst="rect">
            <a:avLst/>
          </a:prstGeom>
          <a:blipFill>
            <a:blip r:embed="rId15" cstate="print"/>
            <a:stretch>
              <a:fillRect/>
            </a:stretch>
          </a:blipFill>
        </p:spPr>
        <p:txBody>
          <a:bodyPr wrap="square" lIns="0" tIns="0" rIns="0" bIns="0" rtlCol="0"/>
          <a:lstStyle/>
          <a:p/>
        </p:txBody>
      </p:sp>
      <p:sp>
        <p:nvSpPr>
          <p:cNvPr id="86" name="object 86"/>
          <p:cNvSpPr/>
          <p:nvPr/>
        </p:nvSpPr>
        <p:spPr>
          <a:xfrm>
            <a:off x="7554848" y="2968625"/>
            <a:ext cx="396240" cy="102870"/>
          </a:xfrm>
          <a:custGeom>
            <a:avLst/>
            <a:gdLst/>
            <a:ahLst/>
            <a:cxnLst/>
            <a:rect l="l" t="t" r="r" b="b"/>
            <a:pathLst>
              <a:path w="396240" h="102869">
                <a:moveTo>
                  <a:pt x="320227" y="71480"/>
                </a:moveTo>
                <a:lnTo>
                  <a:pt x="314451" y="102742"/>
                </a:lnTo>
                <a:lnTo>
                  <a:pt x="396240" y="78994"/>
                </a:lnTo>
                <a:lnTo>
                  <a:pt x="389327" y="73787"/>
                </a:lnTo>
                <a:lnTo>
                  <a:pt x="332740" y="73787"/>
                </a:lnTo>
                <a:lnTo>
                  <a:pt x="320227" y="71480"/>
                </a:lnTo>
                <a:close/>
              </a:path>
              <a:path w="396240" h="102869">
                <a:moveTo>
                  <a:pt x="322526" y="59036"/>
                </a:moveTo>
                <a:lnTo>
                  <a:pt x="320227" y="71480"/>
                </a:lnTo>
                <a:lnTo>
                  <a:pt x="332740" y="73787"/>
                </a:lnTo>
                <a:lnTo>
                  <a:pt x="335025" y="61340"/>
                </a:lnTo>
                <a:lnTo>
                  <a:pt x="322526" y="59036"/>
                </a:lnTo>
                <a:close/>
              </a:path>
              <a:path w="396240" h="102869">
                <a:moveTo>
                  <a:pt x="328295" y="27812"/>
                </a:moveTo>
                <a:lnTo>
                  <a:pt x="322526" y="59036"/>
                </a:lnTo>
                <a:lnTo>
                  <a:pt x="335025" y="61340"/>
                </a:lnTo>
                <a:lnTo>
                  <a:pt x="332740" y="73787"/>
                </a:lnTo>
                <a:lnTo>
                  <a:pt x="389327" y="73787"/>
                </a:lnTo>
                <a:lnTo>
                  <a:pt x="328295" y="27812"/>
                </a:lnTo>
                <a:close/>
              </a:path>
              <a:path w="396240" h="102869">
                <a:moveTo>
                  <a:pt x="2285" y="0"/>
                </a:moveTo>
                <a:lnTo>
                  <a:pt x="0" y="12446"/>
                </a:lnTo>
                <a:lnTo>
                  <a:pt x="320227" y="71480"/>
                </a:lnTo>
                <a:lnTo>
                  <a:pt x="322526" y="59036"/>
                </a:lnTo>
                <a:lnTo>
                  <a:pt x="2285" y="0"/>
                </a:lnTo>
                <a:close/>
              </a:path>
            </a:pathLst>
          </a:custGeom>
          <a:solidFill>
            <a:srgbClr val="000000"/>
          </a:solidFill>
        </p:spPr>
        <p:txBody>
          <a:bodyPr wrap="square" lIns="0" tIns="0" rIns="0" bIns="0" rtlCol="0"/>
          <a:lstStyle/>
          <a:p/>
        </p:txBody>
      </p:sp>
      <p:sp>
        <p:nvSpPr>
          <p:cNvPr id="87" name="object 87"/>
          <p:cNvSpPr/>
          <p:nvPr/>
        </p:nvSpPr>
        <p:spPr>
          <a:xfrm>
            <a:off x="6922643" y="3123819"/>
            <a:ext cx="250062" cy="201167"/>
          </a:xfrm>
          <a:prstGeom prst="rect">
            <a:avLst/>
          </a:prstGeom>
          <a:blipFill>
            <a:blip r:embed="rId16" cstate="print"/>
            <a:stretch>
              <a:fillRect/>
            </a:stretch>
          </a:blipFill>
        </p:spPr>
        <p:txBody>
          <a:bodyPr wrap="square" lIns="0" tIns="0" rIns="0" bIns="0" rtlCol="0"/>
          <a:lstStyle/>
          <a:p/>
        </p:txBody>
      </p:sp>
      <p:sp>
        <p:nvSpPr>
          <p:cNvPr id="88" name="object 88"/>
          <p:cNvSpPr/>
          <p:nvPr/>
        </p:nvSpPr>
        <p:spPr>
          <a:xfrm>
            <a:off x="7723631" y="3390900"/>
            <a:ext cx="346075" cy="338455"/>
          </a:xfrm>
          <a:custGeom>
            <a:avLst/>
            <a:gdLst/>
            <a:ahLst/>
            <a:cxnLst/>
            <a:rect l="l" t="t" r="r" b="b"/>
            <a:pathLst>
              <a:path w="346075" h="338454">
                <a:moveTo>
                  <a:pt x="172974" y="0"/>
                </a:moveTo>
                <a:lnTo>
                  <a:pt x="127000" y="6039"/>
                </a:lnTo>
                <a:lnTo>
                  <a:pt x="85682" y="23085"/>
                </a:lnTo>
                <a:lnTo>
                  <a:pt x="50673" y="49530"/>
                </a:lnTo>
                <a:lnTo>
                  <a:pt x="23622" y="83763"/>
                </a:lnTo>
                <a:lnTo>
                  <a:pt x="6180" y="124177"/>
                </a:lnTo>
                <a:lnTo>
                  <a:pt x="0" y="169163"/>
                </a:lnTo>
                <a:lnTo>
                  <a:pt x="6180" y="214150"/>
                </a:lnTo>
                <a:lnTo>
                  <a:pt x="23622" y="254564"/>
                </a:lnTo>
                <a:lnTo>
                  <a:pt x="50673" y="288797"/>
                </a:lnTo>
                <a:lnTo>
                  <a:pt x="85682" y="315242"/>
                </a:lnTo>
                <a:lnTo>
                  <a:pt x="127000" y="332288"/>
                </a:lnTo>
                <a:lnTo>
                  <a:pt x="172974" y="338327"/>
                </a:lnTo>
                <a:lnTo>
                  <a:pt x="218947" y="332288"/>
                </a:lnTo>
                <a:lnTo>
                  <a:pt x="260265" y="315242"/>
                </a:lnTo>
                <a:lnTo>
                  <a:pt x="295275" y="288797"/>
                </a:lnTo>
                <a:lnTo>
                  <a:pt x="322325" y="254564"/>
                </a:lnTo>
                <a:lnTo>
                  <a:pt x="339767" y="214150"/>
                </a:lnTo>
                <a:lnTo>
                  <a:pt x="345948" y="169163"/>
                </a:lnTo>
                <a:lnTo>
                  <a:pt x="339767" y="124177"/>
                </a:lnTo>
                <a:lnTo>
                  <a:pt x="322325" y="83763"/>
                </a:lnTo>
                <a:lnTo>
                  <a:pt x="295275" y="49530"/>
                </a:lnTo>
                <a:lnTo>
                  <a:pt x="260265" y="23085"/>
                </a:lnTo>
                <a:lnTo>
                  <a:pt x="218948" y="6039"/>
                </a:lnTo>
                <a:lnTo>
                  <a:pt x="172974" y="0"/>
                </a:lnTo>
                <a:close/>
              </a:path>
            </a:pathLst>
          </a:custGeom>
          <a:solidFill>
            <a:srgbClr val="0E4B82"/>
          </a:solidFill>
        </p:spPr>
        <p:txBody>
          <a:bodyPr wrap="square" lIns="0" tIns="0" rIns="0" bIns="0" rtlCol="0"/>
          <a:lstStyle/>
          <a:p/>
        </p:txBody>
      </p:sp>
      <p:sp>
        <p:nvSpPr>
          <p:cNvPr id="89" name="object 89"/>
          <p:cNvSpPr txBox="1"/>
          <p:nvPr/>
        </p:nvSpPr>
        <p:spPr>
          <a:xfrm>
            <a:off x="7790180" y="3426713"/>
            <a:ext cx="229870" cy="267335"/>
          </a:xfrm>
          <a:prstGeom prst="rect">
            <a:avLst/>
          </a:prstGeom>
        </p:spPr>
        <p:txBody>
          <a:bodyPr vert="horz" wrap="square" lIns="0" tIns="13335" rIns="0" bIns="0" rtlCol="0">
            <a:spAutoFit/>
          </a:bodyPr>
          <a:lstStyle/>
          <a:p>
            <a:pPr marL="12700">
              <a:lnSpc>
                <a:spcPts val="950"/>
              </a:lnSpc>
              <a:spcBef>
                <a:spcPts val="105"/>
              </a:spcBef>
            </a:pPr>
            <a:r>
              <a:rPr sz="800" spc="35" dirty="0">
                <a:solidFill>
                  <a:srgbClr val="FFFFFF"/>
                </a:solidFill>
                <a:latin typeface="Trebuchet MS" panose="020B0603020202020204"/>
                <a:cs typeface="Trebuchet MS" panose="020B0603020202020204"/>
              </a:rPr>
              <a:t>BFD</a:t>
            </a:r>
            <a:endParaRPr sz="800">
              <a:latin typeface="Trebuchet MS" panose="020B0603020202020204"/>
              <a:cs typeface="Trebuchet MS" panose="020B0603020202020204"/>
            </a:endParaRPr>
          </a:p>
          <a:p>
            <a:pPr marL="12700">
              <a:lnSpc>
                <a:spcPts val="950"/>
              </a:lnSpc>
            </a:pPr>
            <a:r>
              <a:rPr sz="800" dirty="0">
                <a:solidFill>
                  <a:srgbClr val="FFFFFF"/>
                </a:solidFill>
                <a:latin typeface="宋体" panose="02010600030101010101" pitchFamily="2" charset="-122"/>
                <a:cs typeface="宋体" panose="02010600030101010101" pitchFamily="2" charset="-122"/>
              </a:rPr>
              <a:t>震荡</a:t>
            </a:r>
            <a:endParaRPr sz="800">
              <a:latin typeface="宋体" panose="02010600030101010101" pitchFamily="2" charset="-122"/>
              <a:cs typeface="宋体" panose="02010600030101010101" pitchFamily="2" charset="-122"/>
            </a:endParaRPr>
          </a:p>
        </p:txBody>
      </p:sp>
      <p:sp>
        <p:nvSpPr>
          <p:cNvPr id="90" name="object 90"/>
          <p:cNvSpPr/>
          <p:nvPr/>
        </p:nvSpPr>
        <p:spPr>
          <a:xfrm>
            <a:off x="7414132" y="3151251"/>
            <a:ext cx="586740" cy="180340"/>
          </a:xfrm>
          <a:custGeom>
            <a:avLst/>
            <a:gdLst/>
            <a:ahLst/>
            <a:cxnLst/>
            <a:rect l="l" t="t" r="r" b="b"/>
            <a:pathLst>
              <a:path w="586740" h="180339">
                <a:moveTo>
                  <a:pt x="511506" y="30705"/>
                </a:moveTo>
                <a:lnTo>
                  <a:pt x="0" y="167512"/>
                </a:lnTo>
                <a:lnTo>
                  <a:pt x="3301" y="179832"/>
                </a:lnTo>
                <a:lnTo>
                  <a:pt x="514768" y="42911"/>
                </a:lnTo>
                <a:lnTo>
                  <a:pt x="511506" y="30705"/>
                </a:lnTo>
                <a:close/>
              </a:path>
              <a:path w="586740" h="180339">
                <a:moveTo>
                  <a:pt x="575135" y="27432"/>
                </a:moveTo>
                <a:lnTo>
                  <a:pt x="523748" y="27432"/>
                </a:lnTo>
                <a:lnTo>
                  <a:pt x="527050" y="39624"/>
                </a:lnTo>
                <a:lnTo>
                  <a:pt x="514768" y="42911"/>
                </a:lnTo>
                <a:lnTo>
                  <a:pt x="522986" y="73660"/>
                </a:lnTo>
                <a:lnTo>
                  <a:pt x="575135" y="27432"/>
                </a:lnTo>
                <a:close/>
              </a:path>
              <a:path w="586740" h="180339">
                <a:moveTo>
                  <a:pt x="523748" y="27432"/>
                </a:moveTo>
                <a:lnTo>
                  <a:pt x="511506" y="30705"/>
                </a:lnTo>
                <a:lnTo>
                  <a:pt x="514768" y="42911"/>
                </a:lnTo>
                <a:lnTo>
                  <a:pt x="527050" y="39624"/>
                </a:lnTo>
                <a:lnTo>
                  <a:pt x="523748" y="27432"/>
                </a:lnTo>
                <a:close/>
              </a:path>
              <a:path w="586740" h="180339">
                <a:moveTo>
                  <a:pt x="503300" y="0"/>
                </a:moveTo>
                <a:lnTo>
                  <a:pt x="511506" y="30705"/>
                </a:lnTo>
                <a:lnTo>
                  <a:pt x="523748" y="27432"/>
                </a:lnTo>
                <a:lnTo>
                  <a:pt x="575135" y="27432"/>
                </a:lnTo>
                <a:lnTo>
                  <a:pt x="586740" y="17145"/>
                </a:lnTo>
                <a:lnTo>
                  <a:pt x="503300" y="0"/>
                </a:lnTo>
                <a:close/>
              </a:path>
            </a:pathLst>
          </a:custGeom>
          <a:solidFill>
            <a:srgbClr val="000000"/>
          </a:solidFill>
        </p:spPr>
        <p:txBody>
          <a:bodyPr wrap="square" lIns="0" tIns="0" rIns="0" bIns="0" rtlCol="0"/>
          <a:lstStyle/>
          <a:p/>
        </p:txBody>
      </p:sp>
      <p:sp>
        <p:nvSpPr>
          <p:cNvPr id="91" name="object 91"/>
          <p:cNvSpPr/>
          <p:nvPr/>
        </p:nvSpPr>
        <p:spPr>
          <a:xfrm>
            <a:off x="7897368" y="3212083"/>
            <a:ext cx="230885" cy="177418"/>
          </a:xfrm>
          <a:prstGeom prst="rect">
            <a:avLst/>
          </a:prstGeom>
          <a:blipFill>
            <a:blip r:embed="rId17" cstate="print"/>
            <a:stretch>
              <a:fillRect/>
            </a:stretch>
          </a:blipFill>
        </p:spPr>
        <p:txBody>
          <a:bodyPr wrap="square" lIns="0" tIns="0" rIns="0" bIns="0" rtlCol="0"/>
          <a:lstStyle/>
          <a:p/>
        </p:txBody>
      </p:sp>
      <p:sp>
        <p:nvSpPr>
          <p:cNvPr id="92" name="object 92"/>
          <p:cNvSpPr/>
          <p:nvPr/>
        </p:nvSpPr>
        <p:spPr>
          <a:xfrm>
            <a:off x="7500746" y="3091307"/>
            <a:ext cx="274320" cy="348615"/>
          </a:xfrm>
          <a:custGeom>
            <a:avLst/>
            <a:gdLst/>
            <a:ahLst/>
            <a:cxnLst/>
            <a:rect l="l" t="t" r="r" b="b"/>
            <a:pathLst>
              <a:path w="274320" h="348614">
                <a:moveTo>
                  <a:pt x="222318" y="292398"/>
                </a:moveTo>
                <a:lnTo>
                  <a:pt x="197357" y="311912"/>
                </a:lnTo>
                <a:lnTo>
                  <a:pt x="274320" y="348488"/>
                </a:lnTo>
                <a:lnTo>
                  <a:pt x="264917" y="302387"/>
                </a:lnTo>
                <a:lnTo>
                  <a:pt x="230124" y="302387"/>
                </a:lnTo>
                <a:lnTo>
                  <a:pt x="222318" y="292398"/>
                </a:lnTo>
                <a:close/>
              </a:path>
              <a:path w="274320" h="348614">
                <a:moveTo>
                  <a:pt x="232364" y="284545"/>
                </a:moveTo>
                <a:lnTo>
                  <a:pt x="222318" y="292398"/>
                </a:lnTo>
                <a:lnTo>
                  <a:pt x="230124" y="302387"/>
                </a:lnTo>
                <a:lnTo>
                  <a:pt x="240156" y="294513"/>
                </a:lnTo>
                <a:lnTo>
                  <a:pt x="232364" y="284545"/>
                </a:lnTo>
                <a:close/>
              </a:path>
              <a:path w="274320" h="348614">
                <a:moveTo>
                  <a:pt x="257301" y="265048"/>
                </a:moveTo>
                <a:lnTo>
                  <a:pt x="232364" y="284545"/>
                </a:lnTo>
                <a:lnTo>
                  <a:pt x="240156" y="294513"/>
                </a:lnTo>
                <a:lnTo>
                  <a:pt x="230124" y="302387"/>
                </a:lnTo>
                <a:lnTo>
                  <a:pt x="264917" y="302387"/>
                </a:lnTo>
                <a:lnTo>
                  <a:pt x="257301" y="265048"/>
                </a:lnTo>
                <a:close/>
              </a:path>
              <a:path w="274320" h="348614">
                <a:moveTo>
                  <a:pt x="9905" y="0"/>
                </a:moveTo>
                <a:lnTo>
                  <a:pt x="0" y="7873"/>
                </a:lnTo>
                <a:lnTo>
                  <a:pt x="222318" y="292398"/>
                </a:lnTo>
                <a:lnTo>
                  <a:pt x="232364" y="284545"/>
                </a:lnTo>
                <a:lnTo>
                  <a:pt x="9905" y="0"/>
                </a:lnTo>
                <a:close/>
              </a:path>
            </a:pathLst>
          </a:custGeom>
          <a:solidFill>
            <a:srgbClr val="000000"/>
          </a:solidFill>
        </p:spPr>
        <p:txBody>
          <a:bodyPr wrap="square" lIns="0" tIns="0" rIns="0" bIns="0" rtlCol="0"/>
          <a:lstStyle/>
          <a:p/>
        </p:txBody>
      </p:sp>
      <p:sp>
        <p:nvSpPr>
          <p:cNvPr id="93" name="object 93"/>
          <p:cNvSpPr/>
          <p:nvPr/>
        </p:nvSpPr>
        <p:spPr>
          <a:xfrm>
            <a:off x="7465059" y="3438397"/>
            <a:ext cx="259715" cy="125095"/>
          </a:xfrm>
          <a:custGeom>
            <a:avLst/>
            <a:gdLst/>
            <a:ahLst/>
            <a:cxnLst/>
            <a:rect l="l" t="t" r="r" b="b"/>
            <a:pathLst>
              <a:path w="259715" h="125095">
                <a:moveTo>
                  <a:pt x="187202" y="95655"/>
                </a:moveTo>
                <a:lnTo>
                  <a:pt x="174244" y="124587"/>
                </a:lnTo>
                <a:lnTo>
                  <a:pt x="259334" y="121030"/>
                </a:lnTo>
                <a:lnTo>
                  <a:pt x="242798" y="100837"/>
                </a:lnTo>
                <a:lnTo>
                  <a:pt x="198755" y="100837"/>
                </a:lnTo>
                <a:lnTo>
                  <a:pt x="187202" y="95655"/>
                </a:lnTo>
                <a:close/>
              </a:path>
              <a:path w="259715" h="125095">
                <a:moveTo>
                  <a:pt x="192385" y="84084"/>
                </a:moveTo>
                <a:lnTo>
                  <a:pt x="187202" y="95655"/>
                </a:lnTo>
                <a:lnTo>
                  <a:pt x="198755" y="100837"/>
                </a:lnTo>
                <a:lnTo>
                  <a:pt x="203962" y="89280"/>
                </a:lnTo>
                <a:lnTo>
                  <a:pt x="192385" y="84084"/>
                </a:lnTo>
                <a:close/>
              </a:path>
              <a:path w="259715" h="125095">
                <a:moveTo>
                  <a:pt x="205359" y="55117"/>
                </a:moveTo>
                <a:lnTo>
                  <a:pt x="192385" y="84084"/>
                </a:lnTo>
                <a:lnTo>
                  <a:pt x="203962" y="89280"/>
                </a:lnTo>
                <a:lnTo>
                  <a:pt x="198755" y="100837"/>
                </a:lnTo>
                <a:lnTo>
                  <a:pt x="242798" y="100837"/>
                </a:lnTo>
                <a:lnTo>
                  <a:pt x="205359" y="55117"/>
                </a:lnTo>
                <a:close/>
              </a:path>
              <a:path w="259715" h="125095">
                <a:moveTo>
                  <a:pt x="5080" y="0"/>
                </a:moveTo>
                <a:lnTo>
                  <a:pt x="0" y="11684"/>
                </a:lnTo>
                <a:lnTo>
                  <a:pt x="187202" y="95655"/>
                </a:lnTo>
                <a:lnTo>
                  <a:pt x="192385" y="84084"/>
                </a:lnTo>
                <a:lnTo>
                  <a:pt x="5080" y="0"/>
                </a:lnTo>
                <a:close/>
              </a:path>
            </a:pathLst>
          </a:custGeom>
          <a:solidFill>
            <a:srgbClr val="000000"/>
          </a:solidFill>
        </p:spPr>
        <p:txBody>
          <a:bodyPr wrap="square" lIns="0" tIns="0" rIns="0" bIns="0" rtlCol="0"/>
          <a:lstStyle/>
          <a:p/>
        </p:txBody>
      </p:sp>
      <p:sp>
        <p:nvSpPr>
          <p:cNvPr id="94" name="object 94"/>
          <p:cNvSpPr/>
          <p:nvPr/>
        </p:nvSpPr>
        <p:spPr>
          <a:xfrm>
            <a:off x="6630923" y="3419855"/>
            <a:ext cx="346075" cy="340360"/>
          </a:xfrm>
          <a:custGeom>
            <a:avLst/>
            <a:gdLst/>
            <a:ahLst/>
            <a:cxnLst/>
            <a:rect l="l" t="t" r="r" b="b"/>
            <a:pathLst>
              <a:path w="346075" h="340360">
                <a:moveTo>
                  <a:pt x="172974" y="0"/>
                </a:moveTo>
                <a:lnTo>
                  <a:pt x="127000" y="6069"/>
                </a:lnTo>
                <a:lnTo>
                  <a:pt x="85682" y="23198"/>
                </a:lnTo>
                <a:lnTo>
                  <a:pt x="50673" y="49768"/>
                </a:lnTo>
                <a:lnTo>
                  <a:pt x="23622" y="84158"/>
                </a:lnTo>
                <a:lnTo>
                  <a:pt x="6180" y="124751"/>
                </a:lnTo>
                <a:lnTo>
                  <a:pt x="0" y="169926"/>
                </a:lnTo>
                <a:lnTo>
                  <a:pt x="6180" y="215100"/>
                </a:lnTo>
                <a:lnTo>
                  <a:pt x="23622" y="255693"/>
                </a:lnTo>
                <a:lnTo>
                  <a:pt x="50673" y="290083"/>
                </a:lnTo>
                <a:lnTo>
                  <a:pt x="85682" y="316653"/>
                </a:lnTo>
                <a:lnTo>
                  <a:pt x="127000" y="333782"/>
                </a:lnTo>
                <a:lnTo>
                  <a:pt x="172974" y="339852"/>
                </a:lnTo>
                <a:lnTo>
                  <a:pt x="218948" y="333782"/>
                </a:lnTo>
                <a:lnTo>
                  <a:pt x="260265" y="316653"/>
                </a:lnTo>
                <a:lnTo>
                  <a:pt x="295275" y="290083"/>
                </a:lnTo>
                <a:lnTo>
                  <a:pt x="322325" y="255693"/>
                </a:lnTo>
                <a:lnTo>
                  <a:pt x="339767" y="215100"/>
                </a:lnTo>
                <a:lnTo>
                  <a:pt x="345948" y="169926"/>
                </a:lnTo>
                <a:lnTo>
                  <a:pt x="339767" y="124751"/>
                </a:lnTo>
                <a:lnTo>
                  <a:pt x="322325" y="84158"/>
                </a:lnTo>
                <a:lnTo>
                  <a:pt x="295275" y="49768"/>
                </a:lnTo>
                <a:lnTo>
                  <a:pt x="260265" y="23198"/>
                </a:lnTo>
                <a:lnTo>
                  <a:pt x="218948" y="6069"/>
                </a:lnTo>
                <a:lnTo>
                  <a:pt x="172974" y="0"/>
                </a:lnTo>
                <a:close/>
              </a:path>
            </a:pathLst>
          </a:custGeom>
          <a:solidFill>
            <a:srgbClr val="0E4B82"/>
          </a:solidFill>
        </p:spPr>
        <p:txBody>
          <a:bodyPr wrap="square" lIns="0" tIns="0" rIns="0" bIns="0" rtlCol="0"/>
          <a:lstStyle/>
          <a:p/>
        </p:txBody>
      </p:sp>
      <p:sp>
        <p:nvSpPr>
          <p:cNvPr id="95" name="object 95"/>
          <p:cNvSpPr txBox="1"/>
          <p:nvPr/>
        </p:nvSpPr>
        <p:spPr>
          <a:xfrm>
            <a:off x="6645656" y="3470910"/>
            <a:ext cx="328930" cy="236854"/>
          </a:xfrm>
          <a:prstGeom prst="rect">
            <a:avLst/>
          </a:prstGeom>
        </p:spPr>
        <p:txBody>
          <a:bodyPr vert="horz" wrap="square" lIns="0" tIns="16510" rIns="0" bIns="0" rtlCol="0">
            <a:spAutoFit/>
          </a:bodyPr>
          <a:lstStyle/>
          <a:p>
            <a:pPr marL="12700" marR="5080">
              <a:lnSpc>
                <a:spcPts val="830"/>
              </a:lnSpc>
              <a:spcBef>
                <a:spcPts val="130"/>
              </a:spcBef>
            </a:pPr>
            <a:r>
              <a:rPr sz="700" spc="5" dirty="0">
                <a:solidFill>
                  <a:srgbClr val="FFFFFF"/>
                </a:solidFill>
                <a:latin typeface="Trebuchet MS" panose="020B0603020202020204"/>
                <a:cs typeface="Trebuchet MS" panose="020B0603020202020204"/>
              </a:rPr>
              <a:t>R</a:t>
            </a:r>
            <a:r>
              <a:rPr sz="700" spc="20" dirty="0">
                <a:solidFill>
                  <a:srgbClr val="FFFFFF"/>
                </a:solidFill>
                <a:latin typeface="Trebuchet MS" panose="020B0603020202020204"/>
                <a:cs typeface="Trebuchet MS" panose="020B0603020202020204"/>
              </a:rPr>
              <a:t>o</a:t>
            </a:r>
            <a:r>
              <a:rPr sz="700" spc="-5" dirty="0">
                <a:solidFill>
                  <a:srgbClr val="FFFFFF"/>
                </a:solidFill>
                <a:latin typeface="Trebuchet MS" panose="020B0603020202020204"/>
                <a:cs typeface="Trebuchet MS" panose="020B0603020202020204"/>
              </a:rPr>
              <a:t>ute</a:t>
            </a:r>
            <a:r>
              <a:rPr sz="700" spc="-15" dirty="0">
                <a:solidFill>
                  <a:srgbClr val="FFFFFF"/>
                </a:solidFill>
                <a:latin typeface="Trebuchet MS" panose="020B0603020202020204"/>
                <a:cs typeface="Trebuchet MS" panose="020B0603020202020204"/>
              </a:rPr>
              <a:t>r</a:t>
            </a:r>
            <a:r>
              <a:rPr sz="700" spc="10" dirty="0">
                <a:solidFill>
                  <a:srgbClr val="FFFFFF"/>
                </a:solidFill>
                <a:latin typeface="Trebuchet MS" panose="020B0603020202020204"/>
                <a:cs typeface="Trebuchet MS" panose="020B0603020202020204"/>
              </a:rPr>
              <a:t>-  </a:t>
            </a:r>
            <a:r>
              <a:rPr sz="700" spc="35" dirty="0">
                <a:solidFill>
                  <a:srgbClr val="FFFFFF"/>
                </a:solidFill>
                <a:latin typeface="Trebuchet MS" panose="020B0603020202020204"/>
                <a:cs typeface="Trebuchet MS" panose="020B0603020202020204"/>
              </a:rPr>
              <a:t>ID</a:t>
            </a:r>
            <a:r>
              <a:rPr sz="700" spc="-5" dirty="0">
                <a:solidFill>
                  <a:srgbClr val="FFFFFF"/>
                </a:solidFill>
                <a:latin typeface="宋体" panose="02010600030101010101" pitchFamily="2" charset="-122"/>
                <a:cs typeface="宋体" panose="02010600030101010101" pitchFamily="2" charset="-122"/>
              </a:rPr>
              <a:t>冲突</a:t>
            </a:r>
            <a:endParaRPr sz="700">
              <a:latin typeface="宋体" panose="02010600030101010101" pitchFamily="2" charset="-122"/>
              <a:cs typeface="宋体" panose="02010600030101010101" pitchFamily="2" charset="-122"/>
            </a:endParaRPr>
          </a:p>
        </p:txBody>
      </p:sp>
      <p:sp>
        <p:nvSpPr>
          <p:cNvPr id="96" name="object 96"/>
          <p:cNvSpPr/>
          <p:nvPr/>
        </p:nvSpPr>
        <p:spPr>
          <a:xfrm>
            <a:off x="6976871" y="3439795"/>
            <a:ext cx="149351" cy="149859"/>
          </a:xfrm>
          <a:prstGeom prst="rect">
            <a:avLst/>
          </a:prstGeom>
          <a:blipFill>
            <a:blip r:embed="rId18" cstate="print"/>
            <a:stretch>
              <a:fillRect/>
            </a:stretch>
          </a:blipFill>
        </p:spPr>
        <p:txBody>
          <a:bodyPr wrap="square" lIns="0" tIns="0" rIns="0" bIns="0" rtlCol="0"/>
          <a:lstStyle/>
          <a:p/>
        </p:txBody>
      </p:sp>
      <p:sp>
        <p:nvSpPr>
          <p:cNvPr id="97" name="object 97"/>
          <p:cNvSpPr/>
          <p:nvPr/>
        </p:nvSpPr>
        <p:spPr>
          <a:xfrm>
            <a:off x="5425440" y="5510784"/>
            <a:ext cx="1297305" cy="341630"/>
          </a:xfrm>
          <a:custGeom>
            <a:avLst/>
            <a:gdLst/>
            <a:ahLst/>
            <a:cxnLst/>
            <a:rect l="l" t="t" r="r" b="b"/>
            <a:pathLst>
              <a:path w="1297304" h="341629">
                <a:moveTo>
                  <a:pt x="1240028" y="0"/>
                </a:moveTo>
                <a:lnTo>
                  <a:pt x="56896" y="0"/>
                </a:lnTo>
                <a:lnTo>
                  <a:pt x="34772" y="4478"/>
                </a:lnTo>
                <a:lnTo>
                  <a:pt x="16684" y="16684"/>
                </a:lnTo>
                <a:lnTo>
                  <a:pt x="4478" y="34772"/>
                </a:lnTo>
                <a:lnTo>
                  <a:pt x="0" y="56895"/>
                </a:lnTo>
                <a:lnTo>
                  <a:pt x="0" y="284479"/>
                </a:lnTo>
                <a:lnTo>
                  <a:pt x="4478" y="306625"/>
                </a:lnTo>
                <a:lnTo>
                  <a:pt x="16684" y="324710"/>
                </a:lnTo>
                <a:lnTo>
                  <a:pt x="34772" y="336904"/>
                </a:lnTo>
                <a:lnTo>
                  <a:pt x="56896" y="341375"/>
                </a:lnTo>
                <a:lnTo>
                  <a:pt x="1240028" y="341375"/>
                </a:lnTo>
                <a:lnTo>
                  <a:pt x="1262151" y="336904"/>
                </a:lnTo>
                <a:lnTo>
                  <a:pt x="1280239" y="324710"/>
                </a:lnTo>
                <a:lnTo>
                  <a:pt x="1292445" y="306625"/>
                </a:lnTo>
                <a:lnTo>
                  <a:pt x="1296924" y="284479"/>
                </a:lnTo>
                <a:lnTo>
                  <a:pt x="1296924" y="56895"/>
                </a:lnTo>
                <a:lnTo>
                  <a:pt x="1292445" y="34772"/>
                </a:lnTo>
                <a:lnTo>
                  <a:pt x="1280239" y="16684"/>
                </a:lnTo>
                <a:lnTo>
                  <a:pt x="1262151" y="4478"/>
                </a:lnTo>
                <a:lnTo>
                  <a:pt x="1240028" y="0"/>
                </a:lnTo>
                <a:close/>
              </a:path>
            </a:pathLst>
          </a:custGeom>
          <a:solidFill>
            <a:srgbClr val="0E4B82"/>
          </a:solidFill>
        </p:spPr>
        <p:txBody>
          <a:bodyPr wrap="square" lIns="0" tIns="0" rIns="0" bIns="0" rtlCol="0"/>
          <a:lstStyle/>
          <a:p/>
        </p:txBody>
      </p:sp>
      <p:sp>
        <p:nvSpPr>
          <p:cNvPr id="98" name="object 98"/>
          <p:cNvSpPr txBox="1"/>
          <p:nvPr/>
        </p:nvSpPr>
        <p:spPr>
          <a:xfrm>
            <a:off x="5560314" y="5535879"/>
            <a:ext cx="1026794" cy="269240"/>
          </a:xfrm>
          <a:prstGeom prst="rect">
            <a:avLst/>
          </a:prstGeom>
        </p:spPr>
        <p:txBody>
          <a:bodyPr vert="horz" wrap="square" lIns="0" tIns="12065" rIns="0" bIns="0" rtlCol="0">
            <a:spAutoFit/>
          </a:bodyPr>
          <a:lstStyle/>
          <a:p>
            <a:pPr marL="12700">
              <a:lnSpc>
                <a:spcPct val="100000"/>
              </a:lnSpc>
              <a:spcBef>
                <a:spcPts val="95"/>
              </a:spcBef>
            </a:pPr>
            <a:r>
              <a:rPr sz="1600" spc="65" dirty="0">
                <a:solidFill>
                  <a:srgbClr val="FFFFFF"/>
                </a:solidFill>
                <a:latin typeface="Trebuchet MS" panose="020B0603020202020204"/>
                <a:cs typeface="Trebuchet MS" panose="020B0603020202020204"/>
              </a:rPr>
              <a:t>A</a:t>
            </a:r>
            <a:r>
              <a:rPr sz="1600" spc="35" dirty="0">
                <a:solidFill>
                  <a:srgbClr val="FFFFFF"/>
                </a:solidFill>
                <a:latin typeface="Trebuchet MS" panose="020B0603020202020204"/>
                <a:cs typeface="Trebuchet MS" panose="020B0603020202020204"/>
              </a:rPr>
              <a:t>I</a:t>
            </a:r>
            <a:r>
              <a:rPr sz="1600" spc="-5" dirty="0">
                <a:solidFill>
                  <a:srgbClr val="FFFFFF"/>
                </a:solidFill>
                <a:latin typeface="宋体" panose="02010600030101010101" pitchFamily="2" charset="-122"/>
                <a:cs typeface="宋体" panose="02010600030101010101" pitchFamily="2" charset="-122"/>
              </a:rPr>
              <a:t>异常识别</a:t>
            </a:r>
            <a:endParaRPr sz="1600">
              <a:latin typeface="宋体" panose="02010600030101010101" pitchFamily="2" charset="-122"/>
              <a:cs typeface="宋体" panose="02010600030101010101" pitchFamily="2" charset="-122"/>
            </a:endParaRPr>
          </a:p>
        </p:txBody>
      </p:sp>
      <p:sp>
        <p:nvSpPr>
          <p:cNvPr id="99" name="object 99"/>
          <p:cNvSpPr/>
          <p:nvPr/>
        </p:nvSpPr>
        <p:spPr>
          <a:xfrm>
            <a:off x="6832092" y="5510784"/>
            <a:ext cx="1437640" cy="341630"/>
          </a:xfrm>
          <a:custGeom>
            <a:avLst/>
            <a:gdLst/>
            <a:ahLst/>
            <a:cxnLst/>
            <a:rect l="l" t="t" r="r" b="b"/>
            <a:pathLst>
              <a:path w="1437640" h="341629">
                <a:moveTo>
                  <a:pt x="1380235" y="0"/>
                </a:moveTo>
                <a:lnTo>
                  <a:pt x="56896" y="0"/>
                </a:lnTo>
                <a:lnTo>
                  <a:pt x="34772" y="4478"/>
                </a:lnTo>
                <a:lnTo>
                  <a:pt x="16684" y="16684"/>
                </a:lnTo>
                <a:lnTo>
                  <a:pt x="4478" y="34772"/>
                </a:lnTo>
                <a:lnTo>
                  <a:pt x="0" y="56895"/>
                </a:lnTo>
                <a:lnTo>
                  <a:pt x="0" y="284479"/>
                </a:lnTo>
                <a:lnTo>
                  <a:pt x="4478" y="306625"/>
                </a:lnTo>
                <a:lnTo>
                  <a:pt x="16684" y="324710"/>
                </a:lnTo>
                <a:lnTo>
                  <a:pt x="34772" y="336904"/>
                </a:lnTo>
                <a:lnTo>
                  <a:pt x="56896" y="341375"/>
                </a:lnTo>
                <a:lnTo>
                  <a:pt x="1380235" y="341375"/>
                </a:lnTo>
                <a:lnTo>
                  <a:pt x="1402359" y="336904"/>
                </a:lnTo>
                <a:lnTo>
                  <a:pt x="1420447" y="324710"/>
                </a:lnTo>
                <a:lnTo>
                  <a:pt x="1432653" y="306625"/>
                </a:lnTo>
                <a:lnTo>
                  <a:pt x="1437131" y="284479"/>
                </a:lnTo>
                <a:lnTo>
                  <a:pt x="1437131" y="56895"/>
                </a:lnTo>
                <a:lnTo>
                  <a:pt x="1432653" y="34772"/>
                </a:lnTo>
                <a:lnTo>
                  <a:pt x="1420447" y="16684"/>
                </a:lnTo>
                <a:lnTo>
                  <a:pt x="1402359" y="4478"/>
                </a:lnTo>
                <a:lnTo>
                  <a:pt x="1380235" y="0"/>
                </a:lnTo>
                <a:close/>
              </a:path>
            </a:pathLst>
          </a:custGeom>
          <a:solidFill>
            <a:srgbClr val="0E4B82"/>
          </a:solidFill>
        </p:spPr>
        <p:txBody>
          <a:bodyPr wrap="square" lIns="0" tIns="0" rIns="0" bIns="0" rtlCol="0"/>
          <a:lstStyle/>
          <a:p/>
        </p:txBody>
      </p:sp>
      <p:sp>
        <p:nvSpPr>
          <p:cNvPr id="100" name="object 100"/>
          <p:cNvSpPr txBox="1"/>
          <p:nvPr/>
        </p:nvSpPr>
        <p:spPr>
          <a:xfrm>
            <a:off x="6929373" y="5535879"/>
            <a:ext cx="124206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宋体" panose="02010600030101010101" pitchFamily="2" charset="-122"/>
                <a:cs typeface="宋体" panose="02010600030101010101" pitchFamily="2" charset="-122"/>
              </a:rPr>
              <a:t>网络对象建模</a:t>
            </a:r>
            <a:endParaRPr sz="1600">
              <a:latin typeface="宋体" panose="02010600030101010101" pitchFamily="2" charset="-122"/>
              <a:cs typeface="宋体" panose="02010600030101010101" pitchFamily="2" charset="-122"/>
            </a:endParaRPr>
          </a:p>
        </p:txBody>
      </p:sp>
      <p:sp>
        <p:nvSpPr>
          <p:cNvPr id="101" name="object 101"/>
          <p:cNvSpPr/>
          <p:nvPr/>
        </p:nvSpPr>
        <p:spPr>
          <a:xfrm>
            <a:off x="6764273" y="3886961"/>
            <a:ext cx="257810" cy="870585"/>
          </a:xfrm>
          <a:custGeom>
            <a:avLst/>
            <a:gdLst/>
            <a:ahLst/>
            <a:cxnLst/>
            <a:rect l="l" t="t" r="r" b="b"/>
            <a:pathLst>
              <a:path w="257809" h="870585">
                <a:moveTo>
                  <a:pt x="257555" y="870204"/>
                </a:moveTo>
                <a:lnTo>
                  <a:pt x="207430" y="865100"/>
                </a:lnTo>
                <a:lnTo>
                  <a:pt x="166497" y="851185"/>
                </a:lnTo>
                <a:lnTo>
                  <a:pt x="138898" y="830556"/>
                </a:lnTo>
                <a:lnTo>
                  <a:pt x="128777" y="805307"/>
                </a:lnTo>
                <a:lnTo>
                  <a:pt x="128777" y="499999"/>
                </a:lnTo>
                <a:lnTo>
                  <a:pt x="118657" y="474749"/>
                </a:lnTo>
                <a:lnTo>
                  <a:pt x="91058" y="454120"/>
                </a:lnTo>
                <a:lnTo>
                  <a:pt x="50125" y="440205"/>
                </a:lnTo>
                <a:lnTo>
                  <a:pt x="0" y="435101"/>
                </a:lnTo>
                <a:lnTo>
                  <a:pt x="50125" y="429998"/>
                </a:lnTo>
                <a:lnTo>
                  <a:pt x="91058" y="416083"/>
                </a:lnTo>
                <a:lnTo>
                  <a:pt x="118657" y="395454"/>
                </a:lnTo>
                <a:lnTo>
                  <a:pt x="128777" y="370205"/>
                </a:lnTo>
                <a:lnTo>
                  <a:pt x="128777" y="64896"/>
                </a:lnTo>
                <a:lnTo>
                  <a:pt x="138898" y="39647"/>
                </a:lnTo>
                <a:lnTo>
                  <a:pt x="166497" y="19018"/>
                </a:lnTo>
                <a:lnTo>
                  <a:pt x="207430" y="5103"/>
                </a:lnTo>
                <a:lnTo>
                  <a:pt x="257555" y="0"/>
                </a:lnTo>
              </a:path>
            </a:pathLst>
          </a:custGeom>
          <a:ln w="19812">
            <a:solidFill>
              <a:srgbClr val="A6A6A6"/>
            </a:solidFill>
          </a:ln>
        </p:spPr>
        <p:txBody>
          <a:bodyPr wrap="square" lIns="0" tIns="0" rIns="0" bIns="0" rtlCol="0"/>
          <a:lstStyle/>
          <a:p/>
        </p:txBody>
      </p:sp>
      <p:sp>
        <p:nvSpPr>
          <p:cNvPr id="102" name="object 102"/>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26</a:t>
            </a:r>
            <a:r>
              <a:rPr spc="40" dirty="0"/>
              <a:t>页</a:t>
            </a:r>
            <a:endParaRPr spc="40" dirty="0"/>
          </a:p>
        </p:txBody>
      </p:sp>
      <p:sp>
        <p:nvSpPr>
          <p:cNvPr id="103" name="object 103"/>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1716" y="846836"/>
            <a:ext cx="8289290" cy="513715"/>
          </a:xfrm>
          <a:prstGeom prst="rect">
            <a:avLst/>
          </a:prstGeom>
        </p:spPr>
        <p:txBody>
          <a:bodyPr vert="horz" wrap="square" lIns="0" tIns="13335" rIns="0" bIns="0" rtlCol="0">
            <a:spAutoFit/>
          </a:bodyPr>
          <a:lstStyle/>
          <a:p>
            <a:pPr marL="12700">
              <a:lnSpc>
                <a:spcPct val="100000"/>
              </a:lnSpc>
              <a:spcBef>
                <a:spcPts val="105"/>
              </a:spcBef>
            </a:pPr>
            <a:r>
              <a:rPr spc="10" dirty="0"/>
              <a:t>华为园区网络</a:t>
            </a:r>
            <a:r>
              <a:rPr spc="5" dirty="0">
                <a:latin typeface="Trebuchet MS" panose="020B0603020202020204"/>
                <a:cs typeface="Trebuchet MS" panose="020B0603020202020204"/>
              </a:rPr>
              <a:t>CloudCampus</a:t>
            </a:r>
            <a:r>
              <a:rPr spc="5" dirty="0"/>
              <a:t>自动</a:t>
            </a:r>
            <a:r>
              <a:rPr dirty="0"/>
              <a:t>驾</a:t>
            </a:r>
            <a:r>
              <a:rPr spc="5" dirty="0"/>
              <a:t>驶解</a:t>
            </a:r>
            <a:r>
              <a:rPr dirty="0"/>
              <a:t>决</a:t>
            </a:r>
            <a:r>
              <a:rPr spc="5" dirty="0"/>
              <a:t>方</a:t>
            </a:r>
            <a:r>
              <a:rPr dirty="0"/>
              <a:t>案</a:t>
            </a:r>
            <a:endParaRPr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6257544" y="1469136"/>
            <a:ext cx="5316220" cy="330835"/>
          </a:xfrm>
          <a:custGeom>
            <a:avLst/>
            <a:gdLst/>
            <a:ahLst/>
            <a:cxnLst/>
            <a:rect l="l" t="t" r="r" b="b"/>
            <a:pathLst>
              <a:path w="5316220" h="330835">
                <a:moveTo>
                  <a:pt x="5267325" y="0"/>
                </a:moveTo>
                <a:lnTo>
                  <a:pt x="48386" y="0"/>
                </a:lnTo>
                <a:lnTo>
                  <a:pt x="29521" y="3792"/>
                </a:lnTo>
                <a:lnTo>
                  <a:pt x="14144" y="14144"/>
                </a:lnTo>
                <a:lnTo>
                  <a:pt x="3792" y="29521"/>
                </a:lnTo>
                <a:lnTo>
                  <a:pt x="0" y="48387"/>
                </a:lnTo>
                <a:lnTo>
                  <a:pt x="0" y="282321"/>
                </a:lnTo>
                <a:lnTo>
                  <a:pt x="3792" y="301186"/>
                </a:lnTo>
                <a:lnTo>
                  <a:pt x="14144" y="316563"/>
                </a:lnTo>
                <a:lnTo>
                  <a:pt x="29521" y="326915"/>
                </a:lnTo>
                <a:lnTo>
                  <a:pt x="48386" y="330708"/>
                </a:lnTo>
                <a:lnTo>
                  <a:pt x="5267325" y="330708"/>
                </a:lnTo>
                <a:lnTo>
                  <a:pt x="5286190" y="326915"/>
                </a:lnTo>
                <a:lnTo>
                  <a:pt x="5301567" y="316563"/>
                </a:lnTo>
                <a:lnTo>
                  <a:pt x="5311919" y="301186"/>
                </a:lnTo>
                <a:lnTo>
                  <a:pt x="5315711" y="282321"/>
                </a:lnTo>
                <a:lnTo>
                  <a:pt x="5315711" y="48387"/>
                </a:lnTo>
                <a:lnTo>
                  <a:pt x="5311919" y="29521"/>
                </a:lnTo>
                <a:lnTo>
                  <a:pt x="5301567" y="14144"/>
                </a:lnTo>
                <a:lnTo>
                  <a:pt x="5286190" y="3792"/>
                </a:lnTo>
                <a:lnTo>
                  <a:pt x="5267325" y="0"/>
                </a:lnTo>
                <a:close/>
              </a:path>
            </a:pathLst>
          </a:custGeom>
          <a:solidFill>
            <a:srgbClr val="0E4B82"/>
          </a:solidFill>
        </p:spPr>
        <p:txBody>
          <a:bodyPr wrap="square" lIns="0" tIns="0" rIns="0" bIns="0" rtlCol="0"/>
          <a:lstStyle/>
          <a:p/>
        </p:txBody>
      </p:sp>
      <p:sp>
        <p:nvSpPr>
          <p:cNvPr id="7" name="object 7"/>
          <p:cNvSpPr txBox="1"/>
          <p:nvPr/>
        </p:nvSpPr>
        <p:spPr>
          <a:xfrm>
            <a:off x="7425943" y="1503121"/>
            <a:ext cx="2978150" cy="240029"/>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FFFFFF"/>
                </a:solidFill>
                <a:latin typeface="宋体" panose="02010600030101010101" pitchFamily="2" charset="-122"/>
                <a:cs typeface="宋体" panose="02010600030101010101" pitchFamily="2" charset="-122"/>
              </a:rPr>
              <a:t>网络开通”快”，部署</a:t>
            </a:r>
            <a:r>
              <a:rPr sz="1400" spc="-10" dirty="0">
                <a:solidFill>
                  <a:srgbClr val="FFFFFF"/>
                </a:solidFill>
                <a:latin typeface="宋体" panose="02010600030101010101" pitchFamily="2" charset="-122"/>
                <a:cs typeface="宋体" panose="02010600030101010101" pitchFamily="2" charset="-122"/>
              </a:rPr>
              <a:t>效</a:t>
            </a:r>
            <a:r>
              <a:rPr sz="1400" spc="5" dirty="0">
                <a:solidFill>
                  <a:srgbClr val="FFFFFF"/>
                </a:solidFill>
                <a:latin typeface="宋体" panose="02010600030101010101" pitchFamily="2" charset="-122"/>
                <a:cs typeface="宋体" panose="02010600030101010101" pitchFamily="2" charset="-122"/>
              </a:rPr>
              <a:t>率提</a:t>
            </a:r>
            <a:r>
              <a:rPr sz="1400" spc="-40" dirty="0">
                <a:solidFill>
                  <a:srgbClr val="FFFFFF"/>
                </a:solidFill>
                <a:latin typeface="宋体" panose="02010600030101010101" pitchFamily="2" charset="-122"/>
                <a:cs typeface="宋体" panose="02010600030101010101" pitchFamily="2" charset="-122"/>
              </a:rPr>
              <a:t>升</a:t>
            </a:r>
            <a:r>
              <a:rPr sz="1400" spc="135" dirty="0">
                <a:solidFill>
                  <a:srgbClr val="FFFFFF"/>
                </a:solidFill>
                <a:latin typeface="Trebuchet MS" panose="020B0603020202020204"/>
                <a:cs typeface="Trebuchet MS" panose="020B0603020202020204"/>
              </a:rPr>
              <a:t>600%</a:t>
            </a:r>
            <a:endParaRPr sz="1400">
              <a:latin typeface="Trebuchet MS" panose="020B0603020202020204"/>
              <a:cs typeface="Trebuchet MS" panose="020B0603020202020204"/>
            </a:endParaRPr>
          </a:p>
        </p:txBody>
      </p:sp>
      <p:sp>
        <p:nvSpPr>
          <p:cNvPr id="8" name="object 8"/>
          <p:cNvSpPr txBox="1"/>
          <p:nvPr/>
        </p:nvSpPr>
        <p:spPr>
          <a:xfrm>
            <a:off x="6257544" y="1845564"/>
            <a:ext cx="5316220" cy="695325"/>
          </a:xfrm>
          <a:prstGeom prst="rect">
            <a:avLst/>
          </a:prstGeom>
          <a:ln w="21590">
            <a:solidFill>
              <a:srgbClr val="BEBEBE"/>
            </a:solidFill>
          </a:ln>
        </p:spPr>
        <p:txBody>
          <a:bodyPr vert="horz" wrap="square" lIns="0" tIns="107315" rIns="0" bIns="0" rtlCol="0">
            <a:spAutoFit/>
          </a:bodyPr>
          <a:lstStyle/>
          <a:p>
            <a:pPr marL="289560" indent="-177800">
              <a:lnSpc>
                <a:spcPct val="100000"/>
              </a:lnSpc>
              <a:spcBef>
                <a:spcPts val="845"/>
              </a:spcBef>
              <a:buFont typeface="Arial" panose="020B0604020202020204"/>
              <a:buChar char="•"/>
              <a:tabLst>
                <a:tab pos="290195" algn="l"/>
              </a:tabLst>
            </a:pPr>
            <a:r>
              <a:rPr sz="1400" dirty="0">
                <a:latin typeface="宋体" panose="02010600030101010101" pitchFamily="2" charset="-122"/>
                <a:cs typeface="宋体" panose="02010600030101010101" pitchFamily="2" charset="-122"/>
              </a:rPr>
              <a:t>设备即插即用：设备极</a:t>
            </a:r>
            <a:r>
              <a:rPr sz="1400" spc="-15" dirty="0">
                <a:latin typeface="宋体" panose="02010600030101010101" pitchFamily="2" charset="-122"/>
                <a:cs typeface="宋体" panose="02010600030101010101" pitchFamily="2" charset="-122"/>
              </a:rPr>
              <a:t>简</a:t>
            </a:r>
            <a:r>
              <a:rPr sz="1400" dirty="0">
                <a:latin typeface="宋体" panose="02010600030101010101" pitchFamily="2" charset="-122"/>
                <a:cs typeface="宋体" panose="02010600030101010101" pitchFamily="2" charset="-122"/>
              </a:rPr>
              <a:t>开局</a:t>
            </a:r>
            <a:r>
              <a:rPr sz="1400" spc="-15" dirty="0">
                <a:latin typeface="宋体" panose="02010600030101010101" pitchFamily="2" charset="-122"/>
                <a:cs typeface="宋体" panose="02010600030101010101" pitchFamily="2" charset="-122"/>
              </a:rPr>
              <a:t>，</a:t>
            </a:r>
            <a:r>
              <a:rPr sz="1400" dirty="0">
                <a:latin typeface="宋体" panose="02010600030101010101" pitchFamily="2" charset="-122"/>
                <a:cs typeface="宋体" panose="02010600030101010101" pitchFamily="2" charset="-122"/>
              </a:rPr>
              <a:t>场景</a:t>
            </a:r>
            <a:r>
              <a:rPr sz="1400" spc="-15" dirty="0">
                <a:latin typeface="宋体" panose="02010600030101010101" pitchFamily="2" charset="-122"/>
                <a:cs typeface="宋体" panose="02010600030101010101" pitchFamily="2" charset="-122"/>
              </a:rPr>
              <a:t>导</a:t>
            </a:r>
            <a:r>
              <a:rPr sz="1400" dirty="0">
                <a:latin typeface="宋体" panose="02010600030101010101" pitchFamily="2" charset="-122"/>
                <a:cs typeface="宋体" panose="02010600030101010101" pitchFamily="2" charset="-122"/>
              </a:rPr>
              <a:t>航，</a:t>
            </a:r>
            <a:r>
              <a:rPr sz="1400" spc="-15" dirty="0">
                <a:latin typeface="宋体" panose="02010600030101010101" pitchFamily="2" charset="-122"/>
                <a:cs typeface="宋体" panose="02010600030101010101" pitchFamily="2" charset="-122"/>
              </a:rPr>
              <a:t>模</a:t>
            </a:r>
            <a:r>
              <a:rPr sz="1400" dirty="0">
                <a:latin typeface="宋体" panose="02010600030101010101" pitchFamily="2" charset="-122"/>
                <a:cs typeface="宋体" panose="02010600030101010101" pitchFamily="2" charset="-122"/>
              </a:rPr>
              <a:t>板配置</a:t>
            </a:r>
            <a:endParaRPr sz="1400">
              <a:latin typeface="宋体" panose="02010600030101010101" pitchFamily="2" charset="-122"/>
              <a:cs typeface="宋体" panose="02010600030101010101" pitchFamily="2" charset="-122"/>
            </a:endParaRPr>
          </a:p>
          <a:p>
            <a:pPr marL="289560" indent="-177800">
              <a:lnSpc>
                <a:spcPct val="100000"/>
              </a:lnSpc>
              <a:spcBef>
                <a:spcPts val="720"/>
              </a:spcBef>
              <a:buFont typeface="Arial" panose="020B0604020202020204"/>
              <a:buChar char="•"/>
              <a:tabLst>
                <a:tab pos="290195" algn="l"/>
              </a:tabLst>
            </a:pPr>
            <a:r>
              <a:rPr sz="1400" dirty="0">
                <a:latin typeface="宋体" panose="02010600030101010101" pitchFamily="2" charset="-122"/>
                <a:cs typeface="宋体" panose="02010600030101010101" pitchFamily="2" charset="-122"/>
              </a:rPr>
              <a:t>网络极简部署：网络资</a:t>
            </a:r>
            <a:r>
              <a:rPr sz="1400" spc="-15" dirty="0">
                <a:latin typeface="宋体" panose="02010600030101010101" pitchFamily="2" charset="-122"/>
                <a:cs typeface="宋体" panose="02010600030101010101" pitchFamily="2" charset="-122"/>
              </a:rPr>
              <a:t>源</a:t>
            </a:r>
            <a:r>
              <a:rPr sz="1400" dirty="0">
                <a:latin typeface="宋体" panose="02010600030101010101" pitchFamily="2" charset="-122"/>
                <a:cs typeface="宋体" panose="02010600030101010101" pitchFamily="2" charset="-122"/>
              </a:rPr>
              <a:t>池化</a:t>
            </a:r>
            <a:r>
              <a:rPr sz="1400" spc="-15" dirty="0">
                <a:latin typeface="宋体" panose="02010600030101010101" pitchFamily="2" charset="-122"/>
                <a:cs typeface="宋体" panose="02010600030101010101" pitchFamily="2" charset="-122"/>
              </a:rPr>
              <a:t>，</a:t>
            </a:r>
            <a:r>
              <a:rPr sz="1400" dirty="0">
                <a:latin typeface="宋体" panose="02010600030101010101" pitchFamily="2" charset="-122"/>
                <a:cs typeface="宋体" panose="02010600030101010101" pitchFamily="2" charset="-122"/>
              </a:rPr>
              <a:t>一网</a:t>
            </a:r>
            <a:r>
              <a:rPr sz="1400" spc="-15" dirty="0">
                <a:latin typeface="宋体" panose="02010600030101010101" pitchFamily="2" charset="-122"/>
                <a:cs typeface="宋体" panose="02010600030101010101" pitchFamily="2" charset="-122"/>
              </a:rPr>
              <a:t>多</a:t>
            </a:r>
            <a:r>
              <a:rPr sz="1400" dirty="0">
                <a:latin typeface="宋体" panose="02010600030101010101" pitchFamily="2" charset="-122"/>
                <a:cs typeface="宋体" panose="02010600030101010101" pitchFamily="2" charset="-122"/>
              </a:rPr>
              <a:t>用，</a:t>
            </a:r>
            <a:r>
              <a:rPr sz="1400" spc="-15" dirty="0">
                <a:latin typeface="宋体" panose="02010600030101010101" pitchFamily="2" charset="-122"/>
                <a:cs typeface="宋体" panose="02010600030101010101" pitchFamily="2" charset="-122"/>
              </a:rPr>
              <a:t>业</a:t>
            </a:r>
            <a:r>
              <a:rPr sz="1400" dirty="0">
                <a:latin typeface="宋体" panose="02010600030101010101" pitchFamily="2" charset="-122"/>
                <a:cs typeface="宋体" panose="02010600030101010101" pitchFamily="2" charset="-122"/>
              </a:rPr>
              <a:t>务自</a:t>
            </a:r>
            <a:r>
              <a:rPr sz="1400" spc="-15" dirty="0">
                <a:latin typeface="宋体" panose="02010600030101010101" pitchFamily="2" charset="-122"/>
                <a:cs typeface="宋体" panose="02010600030101010101" pitchFamily="2" charset="-122"/>
              </a:rPr>
              <a:t>动</a:t>
            </a:r>
            <a:r>
              <a:rPr sz="1400" dirty="0">
                <a:latin typeface="宋体" panose="02010600030101010101" pitchFamily="2" charset="-122"/>
                <a:cs typeface="宋体" panose="02010600030101010101" pitchFamily="2" charset="-122"/>
              </a:rPr>
              <a:t>化发放</a:t>
            </a:r>
            <a:endParaRPr sz="1400">
              <a:latin typeface="宋体" panose="02010600030101010101" pitchFamily="2" charset="-122"/>
              <a:cs typeface="宋体" panose="02010600030101010101" pitchFamily="2" charset="-122"/>
            </a:endParaRPr>
          </a:p>
        </p:txBody>
      </p:sp>
      <p:sp>
        <p:nvSpPr>
          <p:cNvPr id="9" name="object 9"/>
          <p:cNvSpPr/>
          <p:nvPr/>
        </p:nvSpPr>
        <p:spPr>
          <a:xfrm>
            <a:off x="6257544" y="2619755"/>
            <a:ext cx="5316220" cy="330835"/>
          </a:xfrm>
          <a:custGeom>
            <a:avLst/>
            <a:gdLst/>
            <a:ahLst/>
            <a:cxnLst/>
            <a:rect l="l" t="t" r="r" b="b"/>
            <a:pathLst>
              <a:path w="5316220" h="330835">
                <a:moveTo>
                  <a:pt x="5267325" y="0"/>
                </a:moveTo>
                <a:lnTo>
                  <a:pt x="48386" y="0"/>
                </a:lnTo>
                <a:lnTo>
                  <a:pt x="29521" y="3792"/>
                </a:lnTo>
                <a:lnTo>
                  <a:pt x="14144" y="14144"/>
                </a:lnTo>
                <a:lnTo>
                  <a:pt x="3792" y="29521"/>
                </a:lnTo>
                <a:lnTo>
                  <a:pt x="0" y="48387"/>
                </a:lnTo>
                <a:lnTo>
                  <a:pt x="0" y="282321"/>
                </a:lnTo>
                <a:lnTo>
                  <a:pt x="3792" y="301186"/>
                </a:lnTo>
                <a:lnTo>
                  <a:pt x="14144" y="316563"/>
                </a:lnTo>
                <a:lnTo>
                  <a:pt x="29521" y="326915"/>
                </a:lnTo>
                <a:lnTo>
                  <a:pt x="48386" y="330708"/>
                </a:lnTo>
                <a:lnTo>
                  <a:pt x="5267325" y="330708"/>
                </a:lnTo>
                <a:lnTo>
                  <a:pt x="5286190" y="326915"/>
                </a:lnTo>
                <a:lnTo>
                  <a:pt x="5301567" y="316563"/>
                </a:lnTo>
                <a:lnTo>
                  <a:pt x="5311919" y="301186"/>
                </a:lnTo>
                <a:lnTo>
                  <a:pt x="5315711" y="282321"/>
                </a:lnTo>
                <a:lnTo>
                  <a:pt x="5315711" y="48387"/>
                </a:lnTo>
                <a:lnTo>
                  <a:pt x="5311919" y="29521"/>
                </a:lnTo>
                <a:lnTo>
                  <a:pt x="5301567" y="14144"/>
                </a:lnTo>
                <a:lnTo>
                  <a:pt x="5286190" y="3792"/>
                </a:lnTo>
                <a:lnTo>
                  <a:pt x="5267325" y="0"/>
                </a:lnTo>
                <a:close/>
              </a:path>
            </a:pathLst>
          </a:custGeom>
          <a:solidFill>
            <a:srgbClr val="0E4B82"/>
          </a:solidFill>
        </p:spPr>
        <p:txBody>
          <a:bodyPr wrap="square" lIns="0" tIns="0" rIns="0" bIns="0" rtlCol="0"/>
          <a:lstStyle/>
          <a:p/>
        </p:txBody>
      </p:sp>
      <p:sp>
        <p:nvSpPr>
          <p:cNvPr id="10" name="object 10"/>
          <p:cNvSpPr txBox="1"/>
          <p:nvPr/>
        </p:nvSpPr>
        <p:spPr>
          <a:xfrm>
            <a:off x="7425943" y="2653664"/>
            <a:ext cx="2978150"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宋体" panose="02010600030101010101" pitchFamily="2" charset="-122"/>
                <a:cs typeface="宋体" panose="02010600030101010101" pitchFamily="2" charset="-122"/>
              </a:rPr>
              <a:t>业务发放”快”，用户</a:t>
            </a:r>
            <a:r>
              <a:rPr sz="1400" spc="-15" dirty="0">
                <a:solidFill>
                  <a:srgbClr val="FFFFFF"/>
                </a:solidFill>
                <a:latin typeface="宋体" panose="02010600030101010101" pitchFamily="2" charset="-122"/>
                <a:cs typeface="宋体" panose="02010600030101010101" pitchFamily="2" charset="-122"/>
              </a:rPr>
              <a:t>体</a:t>
            </a:r>
            <a:r>
              <a:rPr sz="1400" dirty="0">
                <a:solidFill>
                  <a:srgbClr val="FFFFFF"/>
                </a:solidFill>
                <a:latin typeface="宋体" panose="02010600030101010101" pitchFamily="2" charset="-122"/>
                <a:cs typeface="宋体" panose="02010600030101010101" pitchFamily="2" charset="-122"/>
              </a:rPr>
              <a:t>验提</a:t>
            </a:r>
            <a:r>
              <a:rPr sz="1400" spc="-45" dirty="0">
                <a:solidFill>
                  <a:srgbClr val="FFFFFF"/>
                </a:solidFill>
                <a:latin typeface="宋体" panose="02010600030101010101" pitchFamily="2" charset="-122"/>
                <a:cs typeface="宋体" panose="02010600030101010101" pitchFamily="2" charset="-122"/>
              </a:rPr>
              <a:t>升</a:t>
            </a:r>
            <a:r>
              <a:rPr sz="1400" spc="140" dirty="0">
                <a:solidFill>
                  <a:srgbClr val="FFFFFF"/>
                </a:solidFill>
                <a:latin typeface="Trebuchet MS" panose="020B0603020202020204"/>
                <a:cs typeface="Trebuchet MS" panose="020B0603020202020204"/>
              </a:rPr>
              <a:t>100%</a:t>
            </a:r>
            <a:endParaRPr sz="1400">
              <a:latin typeface="Trebuchet MS" panose="020B0603020202020204"/>
              <a:cs typeface="Trebuchet MS" panose="020B0603020202020204"/>
            </a:endParaRPr>
          </a:p>
        </p:txBody>
      </p:sp>
      <p:sp>
        <p:nvSpPr>
          <p:cNvPr id="11" name="object 11"/>
          <p:cNvSpPr/>
          <p:nvPr/>
        </p:nvSpPr>
        <p:spPr>
          <a:xfrm>
            <a:off x="6257544" y="2994660"/>
            <a:ext cx="5316220" cy="1468120"/>
          </a:xfrm>
          <a:custGeom>
            <a:avLst/>
            <a:gdLst/>
            <a:ahLst/>
            <a:cxnLst/>
            <a:rect l="l" t="t" r="r" b="b"/>
            <a:pathLst>
              <a:path w="5316220" h="1468120">
                <a:moveTo>
                  <a:pt x="0" y="32638"/>
                </a:moveTo>
                <a:lnTo>
                  <a:pt x="2563" y="19931"/>
                </a:lnTo>
                <a:lnTo>
                  <a:pt x="9556" y="9556"/>
                </a:lnTo>
                <a:lnTo>
                  <a:pt x="19931" y="2563"/>
                </a:lnTo>
                <a:lnTo>
                  <a:pt x="32638" y="0"/>
                </a:lnTo>
                <a:lnTo>
                  <a:pt x="5283073" y="0"/>
                </a:lnTo>
                <a:lnTo>
                  <a:pt x="5295780" y="2563"/>
                </a:lnTo>
                <a:lnTo>
                  <a:pt x="5306155" y="9556"/>
                </a:lnTo>
                <a:lnTo>
                  <a:pt x="5313148" y="19931"/>
                </a:lnTo>
                <a:lnTo>
                  <a:pt x="5315711" y="32638"/>
                </a:lnTo>
                <a:lnTo>
                  <a:pt x="5315711" y="1434972"/>
                </a:lnTo>
                <a:lnTo>
                  <a:pt x="5313148" y="1447680"/>
                </a:lnTo>
                <a:lnTo>
                  <a:pt x="5306155" y="1458055"/>
                </a:lnTo>
                <a:lnTo>
                  <a:pt x="5295780" y="1465048"/>
                </a:lnTo>
                <a:lnTo>
                  <a:pt x="5283073" y="1467612"/>
                </a:lnTo>
                <a:lnTo>
                  <a:pt x="32638" y="1467612"/>
                </a:lnTo>
                <a:lnTo>
                  <a:pt x="19931" y="1465048"/>
                </a:lnTo>
                <a:lnTo>
                  <a:pt x="9556" y="1458055"/>
                </a:lnTo>
                <a:lnTo>
                  <a:pt x="2563" y="1447680"/>
                </a:lnTo>
                <a:lnTo>
                  <a:pt x="0" y="1434972"/>
                </a:lnTo>
                <a:lnTo>
                  <a:pt x="0" y="32638"/>
                </a:lnTo>
                <a:close/>
              </a:path>
            </a:pathLst>
          </a:custGeom>
          <a:ln w="12192">
            <a:solidFill>
              <a:srgbClr val="BEBEBE"/>
            </a:solidFill>
          </a:ln>
        </p:spPr>
        <p:txBody>
          <a:bodyPr wrap="square" lIns="0" tIns="0" rIns="0" bIns="0" rtlCol="0"/>
          <a:lstStyle/>
          <a:p/>
        </p:txBody>
      </p:sp>
      <p:sp>
        <p:nvSpPr>
          <p:cNvPr id="12" name="object 12"/>
          <p:cNvSpPr txBox="1"/>
          <p:nvPr/>
        </p:nvSpPr>
        <p:spPr>
          <a:xfrm>
            <a:off x="6268418" y="3080105"/>
            <a:ext cx="5293995" cy="1321435"/>
          </a:xfrm>
          <a:prstGeom prst="rect">
            <a:avLst/>
          </a:prstGeom>
        </p:spPr>
        <p:txBody>
          <a:bodyPr vert="horz" wrap="square" lIns="0" tIns="12700" rIns="0" bIns="0" rtlCol="0">
            <a:spAutoFit/>
          </a:bodyPr>
          <a:lstStyle/>
          <a:p>
            <a:pPr marL="283845" marR="197485" indent="-177165">
              <a:lnSpc>
                <a:spcPct val="107000"/>
              </a:lnSpc>
              <a:spcBef>
                <a:spcPts val="100"/>
              </a:spcBef>
              <a:buFont typeface="Arial" panose="020B0604020202020204"/>
              <a:buChar char="•"/>
              <a:tabLst>
                <a:tab pos="284480" algn="l"/>
              </a:tabLst>
            </a:pPr>
            <a:r>
              <a:rPr sz="1400" dirty="0">
                <a:latin typeface="宋体" panose="02010600030101010101" pitchFamily="2" charset="-122"/>
                <a:cs typeface="宋体" panose="02010600030101010101" pitchFamily="2" charset="-122"/>
              </a:rPr>
              <a:t>业务随行：图形化策略</a:t>
            </a:r>
            <a:r>
              <a:rPr sz="1400" spc="-15" dirty="0">
                <a:latin typeface="宋体" panose="02010600030101010101" pitchFamily="2" charset="-122"/>
                <a:cs typeface="宋体" panose="02010600030101010101" pitchFamily="2" charset="-122"/>
              </a:rPr>
              <a:t>配</a:t>
            </a:r>
            <a:r>
              <a:rPr sz="1400" dirty="0">
                <a:latin typeface="宋体" panose="02010600030101010101" pitchFamily="2" charset="-122"/>
                <a:cs typeface="宋体" panose="02010600030101010101" pitchFamily="2" charset="-122"/>
              </a:rPr>
              <a:t>置，</a:t>
            </a:r>
            <a:r>
              <a:rPr sz="1400" spc="-15" dirty="0">
                <a:latin typeface="宋体" panose="02010600030101010101" pitchFamily="2" charset="-122"/>
                <a:cs typeface="宋体" panose="02010600030101010101" pitchFamily="2" charset="-122"/>
              </a:rPr>
              <a:t>用</a:t>
            </a:r>
            <a:r>
              <a:rPr sz="1400" dirty="0">
                <a:latin typeface="宋体" panose="02010600030101010101" pitchFamily="2" charset="-122"/>
                <a:cs typeface="宋体" panose="02010600030101010101" pitchFamily="2" charset="-122"/>
              </a:rPr>
              <a:t>户随</a:t>
            </a:r>
            <a:r>
              <a:rPr sz="1400" spc="-15" dirty="0">
                <a:latin typeface="宋体" panose="02010600030101010101" pitchFamily="2" charset="-122"/>
                <a:cs typeface="宋体" panose="02010600030101010101" pitchFamily="2" charset="-122"/>
              </a:rPr>
              <a:t>时</a:t>
            </a:r>
            <a:r>
              <a:rPr sz="1400" dirty="0">
                <a:latin typeface="宋体" panose="02010600030101010101" pitchFamily="2" charset="-122"/>
                <a:cs typeface="宋体" panose="02010600030101010101" pitchFamily="2" charset="-122"/>
              </a:rPr>
              <a:t>随地</a:t>
            </a:r>
            <a:r>
              <a:rPr sz="1400" spc="-15" dirty="0">
                <a:latin typeface="宋体" panose="02010600030101010101" pitchFamily="2" charset="-122"/>
                <a:cs typeface="宋体" panose="02010600030101010101" pitchFamily="2" charset="-122"/>
              </a:rPr>
              <a:t>接</a:t>
            </a:r>
            <a:r>
              <a:rPr sz="1400" dirty="0">
                <a:latin typeface="宋体" panose="02010600030101010101" pitchFamily="2" charset="-122"/>
                <a:cs typeface="宋体" panose="02010600030101010101" pitchFamily="2" charset="-122"/>
              </a:rPr>
              <a:t>入，</a:t>
            </a:r>
            <a:r>
              <a:rPr sz="1400" spc="-15" dirty="0">
                <a:latin typeface="宋体" panose="02010600030101010101" pitchFamily="2" charset="-122"/>
                <a:cs typeface="宋体" panose="02010600030101010101" pitchFamily="2" charset="-122"/>
              </a:rPr>
              <a:t>漫</a:t>
            </a:r>
            <a:r>
              <a:rPr sz="1400" dirty="0">
                <a:latin typeface="宋体" panose="02010600030101010101" pitchFamily="2" charset="-122"/>
                <a:cs typeface="宋体" panose="02010600030101010101" pitchFamily="2" charset="-122"/>
              </a:rPr>
              <a:t>游权</a:t>
            </a:r>
            <a:r>
              <a:rPr sz="1400" spc="-15" dirty="0">
                <a:latin typeface="宋体" panose="02010600030101010101" pitchFamily="2" charset="-122"/>
                <a:cs typeface="宋体" panose="02010600030101010101" pitchFamily="2" charset="-122"/>
              </a:rPr>
              <a:t>限</a:t>
            </a:r>
            <a:r>
              <a:rPr sz="1400" dirty="0">
                <a:latin typeface="宋体" panose="02010600030101010101" pitchFamily="2" charset="-122"/>
                <a:cs typeface="宋体" panose="02010600030101010101" pitchFamily="2" charset="-122"/>
              </a:rPr>
              <a:t>不 变，体验不变</a:t>
            </a:r>
            <a:endParaRPr sz="1400">
              <a:latin typeface="宋体" panose="02010600030101010101" pitchFamily="2" charset="-122"/>
              <a:cs typeface="宋体" panose="02010600030101010101" pitchFamily="2" charset="-122"/>
            </a:endParaRPr>
          </a:p>
          <a:p>
            <a:pPr marL="283845" indent="-177165">
              <a:lnSpc>
                <a:spcPct val="100000"/>
              </a:lnSpc>
              <a:spcBef>
                <a:spcPts val="720"/>
              </a:spcBef>
              <a:buFont typeface="Arial" panose="020B0604020202020204"/>
              <a:buChar char="•"/>
              <a:tabLst>
                <a:tab pos="284480" algn="l"/>
              </a:tabLst>
            </a:pPr>
            <a:r>
              <a:rPr sz="1400" dirty="0">
                <a:latin typeface="宋体" panose="02010600030101010101" pitchFamily="2" charset="-122"/>
                <a:cs typeface="宋体" panose="02010600030101010101" pitchFamily="2" charset="-122"/>
              </a:rPr>
              <a:t>终端智能识别：终端接</a:t>
            </a:r>
            <a:r>
              <a:rPr sz="1400" spc="-15" dirty="0">
                <a:latin typeface="宋体" panose="02010600030101010101" pitchFamily="2" charset="-122"/>
                <a:cs typeface="宋体" panose="02010600030101010101" pitchFamily="2" charset="-122"/>
              </a:rPr>
              <a:t>入</a:t>
            </a:r>
            <a:r>
              <a:rPr sz="1400" dirty="0">
                <a:latin typeface="宋体" panose="02010600030101010101" pitchFamily="2" charset="-122"/>
                <a:cs typeface="宋体" panose="02010600030101010101" pitchFamily="2" charset="-122"/>
              </a:rPr>
              <a:t>防仿</a:t>
            </a:r>
            <a:r>
              <a:rPr sz="1400" spc="-15" dirty="0">
                <a:latin typeface="宋体" panose="02010600030101010101" pitchFamily="2" charset="-122"/>
                <a:cs typeface="宋体" panose="02010600030101010101" pitchFamily="2" charset="-122"/>
              </a:rPr>
              <a:t>冒</a:t>
            </a:r>
            <a:r>
              <a:rPr sz="1400" dirty="0">
                <a:latin typeface="宋体" panose="02010600030101010101" pitchFamily="2" charset="-122"/>
                <a:cs typeface="宋体" panose="02010600030101010101" pitchFamily="2" charset="-122"/>
              </a:rPr>
              <a:t>，终</a:t>
            </a:r>
            <a:r>
              <a:rPr sz="1400" spc="-15" dirty="0">
                <a:latin typeface="宋体" panose="02010600030101010101" pitchFamily="2" charset="-122"/>
                <a:cs typeface="宋体" panose="02010600030101010101" pitchFamily="2" charset="-122"/>
              </a:rPr>
              <a:t>端</a:t>
            </a:r>
            <a:r>
              <a:rPr sz="1400" dirty="0">
                <a:latin typeface="宋体" panose="02010600030101010101" pitchFamily="2" charset="-122"/>
                <a:cs typeface="宋体" panose="02010600030101010101" pitchFamily="2" charset="-122"/>
              </a:rPr>
              <a:t>智能</a:t>
            </a:r>
            <a:r>
              <a:rPr sz="1400" spc="-15" dirty="0">
                <a:latin typeface="宋体" panose="02010600030101010101" pitchFamily="2" charset="-122"/>
                <a:cs typeface="宋体" panose="02010600030101010101" pitchFamily="2" charset="-122"/>
              </a:rPr>
              <a:t>识</a:t>
            </a:r>
            <a:r>
              <a:rPr sz="1400" dirty="0">
                <a:latin typeface="宋体" panose="02010600030101010101" pitchFamily="2" charset="-122"/>
                <a:cs typeface="宋体" panose="02010600030101010101" pitchFamily="2" charset="-122"/>
              </a:rPr>
              <a:t>别准</a:t>
            </a:r>
            <a:r>
              <a:rPr sz="1400" spc="-15" dirty="0">
                <a:latin typeface="宋体" panose="02010600030101010101" pitchFamily="2" charset="-122"/>
                <a:cs typeface="宋体" panose="02010600030101010101" pitchFamily="2" charset="-122"/>
              </a:rPr>
              <a:t>确</a:t>
            </a:r>
            <a:r>
              <a:rPr sz="1400" spc="5" dirty="0">
                <a:latin typeface="宋体" panose="02010600030101010101" pitchFamily="2" charset="-122"/>
                <a:cs typeface="宋体" panose="02010600030101010101" pitchFamily="2" charset="-122"/>
              </a:rPr>
              <a:t>率</a:t>
            </a:r>
            <a:r>
              <a:rPr sz="1400" spc="145" dirty="0">
                <a:latin typeface="Trebuchet MS" panose="020B0603020202020204"/>
                <a:cs typeface="Trebuchet MS" panose="020B0603020202020204"/>
              </a:rPr>
              <a:t>95+%</a:t>
            </a:r>
            <a:endParaRPr sz="1400">
              <a:latin typeface="Trebuchet MS" panose="020B0603020202020204"/>
              <a:cs typeface="Trebuchet MS" panose="020B0603020202020204"/>
            </a:endParaRPr>
          </a:p>
          <a:p>
            <a:pPr marL="283845" marR="99695" indent="-177165">
              <a:lnSpc>
                <a:spcPct val="107000"/>
              </a:lnSpc>
              <a:spcBef>
                <a:spcPts val="600"/>
              </a:spcBef>
              <a:buFont typeface="Arial" panose="020B0604020202020204"/>
              <a:buChar char="•"/>
              <a:tabLst>
                <a:tab pos="284480" algn="l"/>
              </a:tabLst>
            </a:pPr>
            <a:r>
              <a:rPr sz="1400" dirty="0">
                <a:latin typeface="宋体" panose="02010600030101010101" pitchFamily="2" charset="-122"/>
                <a:cs typeface="宋体" panose="02010600030101010101" pitchFamily="2" charset="-122"/>
              </a:rPr>
              <a:t>智能</a:t>
            </a:r>
            <a:r>
              <a:rPr sz="1400" spc="70" dirty="0">
                <a:latin typeface="Trebuchet MS" panose="020B0603020202020204"/>
                <a:cs typeface="Trebuchet MS" panose="020B0603020202020204"/>
              </a:rPr>
              <a:t>HQos</a:t>
            </a:r>
            <a:r>
              <a:rPr sz="1400" spc="70" dirty="0">
                <a:latin typeface="宋体" panose="02010600030101010101" pitchFamily="2" charset="-122"/>
                <a:cs typeface="宋体" panose="02010600030101010101" pitchFamily="2" charset="-122"/>
              </a:rPr>
              <a:t>：</a:t>
            </a:r>
            <a:r>
              <a:rPr sz="1400" dirty="0">
                <a:latin typeface="宋体" panose="02010600030101010101" pitchFamily="2" charset="-122"/>
                <a:cs typeface="宋体" panose="02010600030101010101" pitchFamily="2" charset="-122"/>
              </a:rPr>
              <a:t>基于应用调度和整形，</a:t>
            </a:r>
            <a:r>
              <a:rPr sz="1400" spc="-15" dirty="0">
                <a:latin typeface="宋体" panose="02010600030101010101" pitchFamily="2" charset="-122"/>
                <a:cs typeface="宋体" panose="02010600030101010101" pitchFamily="2" charset="-122"/>
              </a:rPr>
              <a:t>带</a:t>
            </a:r>
            <a:r>
              <a:rPr sz="1400" dirty="0">
                <a:latin typeface="宋体" panose="02010600030101010101" pitchFamily="2" charset="-122"/>
                <a:cs typeface="宋体" panose="02010600030101010101" pitchFamily="2" charset="-122"/>
              </a:rPr>
              <a:t>宽精</a:t>
            </a:r>
            <a:r>
              <a:rPr sz="1400" spc="-15" dirty="0">
                <a:latin typeface="宋体" panose="02010600030101010101" pitchFamily="2" charset="-122"/>
                <a:cs typeface="宋体" panose="02010600030101010101" pitchFamily="2" charset="-122"/>
              </a:rPr>
              <a:t>细</a:t>
            </a:r>
            <a:r>
              <a:rPr sz="1400" dirty="0">
                <a:latin typeface="宋体" panose="02010600030101010101" pitchFamily="2" charset="-122"/>
                <a:cs typeface="宋体" panose="02010600030101010101" pitchFamily="2" charset="-122"/>
              </a:rPr>
              <a:t>化管</a:t>
            </a:r>
            <a:r>
              <a:rPr sz="1400" spc="-15" dirty="0">
                <a:latin typeface="宋体" panose="02010600030101010101" pitchFamily="2" charset="-122"/>
                <a:cs typeface="宋体" panose="02010600030101010101" pitchFamily="2" charset="-122"/>
              </a:rPr>
              <a:t>理</a:t>
            </a:r>
            <a:r>
              <a:rPr sz="1400" dirty="0">
                <a:latin typeface="宋体" panose="02010600030101010101" pitchFamily="2" charset="-122"/>
                <a:cs typeface="宋体" panose="02010600030101010101" pitchFamily="2" charset="-122"/>
              </a:rPr>
              <a:t>，保</a:t>
            </a:r>
            <a:r>
              <a:rPr sz="1400" spc="-15" dirty="0">
                <a:latin typeface="宋体" panose="02010600030101010101" pitchFamily="2" charset="-122"/>
                <a:cs typeface="宋体" panose="02010600030101010101" pitchFamily="2" charset="-122"/>
              </a:rPr>
              <a:t>证</a:t>
            </a:r>
            <a:r>
              <a:rPr sz="1400" dirty="0">
                <a:latin typeface="宋体" panose="02010600030101010101" pitchFamily="2" charset="-122"/>
                <a:cs typeface="宋体" panose="02010600030101010101" pitchFamily="2" charset="-122"/>
              </a:rPr>
              <a:t>关键 用户业务体验</a:t>
            </a:r>
            <a:endParaRPr sz="1400">
              <a:latin typeface="宋体" panose="02010600030101010101" pitchFamily="2" charset="-122"/>
              <a:cs typeface="宋体" panose="02010600030101010101" pitchFamily="2" charset="-122"/>
            </a:endParaRPr>
          </a:p>
        </p:txBody>
      </p:sp>
      <p:sp>
        <p:nvSpPr>
          <p:cNvPr id="13" name="object 13"/>
          <p:cNvSpPr/>
          <p:nvPr/>
        </p:nvSpPr>
        <p:spPr>
          <a:xfrm>
            <a:off x="6257544" y="4526279"/>
            <a:ext cx="5316220" cy="332740"/>
          </a:xfrm>
          <a:custGeom>
            <a:avLst/>
            <a:gdLst/>
            <a:ahLst/>
            <a:cxnLst/>
            <a:rect l="l" t="t" r="r" b="b"/>
            <a:pathLst>
              <a:path w="5316220" h="332739">
                <a:moveTo>
                  <a:pt x="5267071" y="0"/>
                </a:moveTo>
                <a:lnTo>
                  <a:pt x="48640" y="0"/>
                </a:lnTo>
                <a:lnTo>
                  <a:pt x="29682" y="3813"/>
                </a:lnTo>
                <a:lnTo>
                  <a:pt x="14224" y="14224"/>
                </a:lnTo>
                <a:lnTo>
                  <a:pt x="3813" y="29682"/>
                </a:lnTo>
                <a:lnTo>
                  <a:pt x="0" y="48641"/>
                </a:lnTo>
                <a:lnTo>
                  <a:pt x="0" y="283591"/>
                </a:lnTo>
                <a:lnTo>
                  <a:pt x="3813" y="302549"/>
                </a:lnTo>
                <a:lnTo>
                  <a:pt x="14224" y="318008"/>
                </a:lnTo>
                <a:lnTo>
                  <a:pt x="29682" y="328418"/>
                </a:lnTo>
                <a:lnTo>
                  <a:pt x="48640" y="332232"/>
                </a:lnTo>
                <a:lnTo>
                  <a:pt x="5267071" y="332232"/>
                </a:lnTo>
                <a:lnTo>
                  <a:pt x="5286029" y="328418"/>
                </a:lnTo>
                <a:lnTo>
                  <a:pt x="5301487" y="318008"/>
                </a:lnTo>
                <a:lnTo>
                  <a:pt x="5311898" y="302549"/>
                </a:lnTo>
                <a:lnTo>
                  <a:pt x="5315711" y="283591"/>
                </a:lnTo>
                <a:lnTo>
                  <a:pt x="5315711" y="48641"/>
                </a:lnTo>
                <a:lnTo>
                  <a:pt x="5311898" y="29682"/>
                </a:lnTo>
                <a:lnTo>
                  <a:pt x="5301488" y="14224"/>
                </a:lnTo>
                <a:lnTo>
                  <a:pt x="5286029" y="3813"/>
                </a:lnTo>
                <a:lnTo>
                  <a:pt x="5267071" y="0"/>
                </a:lnTo>
                <a:close/>
              </a:path>
            </a:pathLst>
          </a:custGeom>
          <a:solidFill>
            <a:srgbClr val="0E4B82"/>
          </a:solidFill>
        </p:spPr>
        <p:txBody>
          <a:bodyPr wrap="square" lIns="0" tIns="0" rIns="0" bIns="0" rtlCol="0"/>
          <a:lstStyle/>
          <a:p/>
        </p:txBody>
      </p:sp>
      <p:sp>
        <p:nvSpPr>
          <p:cNvPr id="14" name="object 14"/>
          <p:cNvSpPr txBox="1"/>
          <p:nvPr/>
        </p:nvSpPr>
        <p:spPr>
          <a:xfrm>
            <a:off x="7424419" y="4561713"/>
            <a:ext cx="298323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宋体" panose="02010600030101010101" pitchFamily="2" charset="-122"/>
                <a:cs typeface="宋体" panose="02010600030101010101" pitchFamily="2" charset="-122"/>
              </a:rPr>
              <a:t>智能运维“快”，整网</a:t>
            </a:r>
            <a:r>
              <a:rPr sz="1400" spc="-15" dirty="0">
                <a:solidFill>
                  <a:srgbClr val="FFFFFF"/>
                </a:solidFill>
                <a:latin typeface="宋体" panose="02010600030101010101" pitchFamily="2" charset="-122"/>
                <a:cs typeface="宋体" panose="02010600030101010101" pitchFamily="2" charset="-122"/>
              </a:rPr>
              <a:t>性</a:t>
            </a:r>
            <a:r>
              <a:rPr sz="1400" dirty="0">
                <a:solidFill>
                  <a:srgbClr val="FFFFFF"/>
                </a:solidFill>
                <a:latin typeface="宋体" panose="02010600030101010101" pitchFamily="2" charset="-122"/>
                <a:cs typeface="宋体" panose="02010600030101010101" pitchFamily="2" charset="-122"/>
              </a:rPr>
              <a:t>能提</a:t>
            </a:r>
            <a:r>
              <a:rPr sz="1400" spc="-45" dirty="0">
                <a:solidFill>
                  <a:srgbClr val="FFFFFF"/>
                </a:solidFill>
                <a:latin typeface="宋体" panose="02010600030101010101" pitchFamily="2" charset="-122"/>
                <a:cs typeface="宋体" panose="02010600030101010101" pitchFamily="2" charset="-122"/>
              </a:rPr>
              <a:t>升</a:t>
            </a:r>
            <a:r>
              <a:rPr sz="1400" spc="150" dirty="0">
                <a:solidFill>
                  <a:srgbClr val="FFFFFF"/>
                </a:solidFill>
                <a:latin typeface="Trebuchet MS" panose="020B0603020202020204"/>
                <a:cs typeface="Trebuchet MS" panose="020B0603020202020204"/>
              </a:rPr>
              <a:t>50%+</a:t>
            </a:r>
            <a:endParaRPr sz="1400">
              <a:latin typeface="Trebuchet MS" panose="020B0603020202020204"/>
              <a:cs typeface="Trebuchet MS" panose="020B0603020202020204"/>
            </a:endParaRPr>
          </a:p>
        </p:txBody>
      </p:sp>
      <p:sp>
        <p:nvSpPr>
          <p:cNvPr id="15" name="object 15"/>
          <p:cNvSpPr/>
          <p:nvPr/>
        </p:nvSpPr>
        <p:spPr>
          <a:xfrm>
            <a:off x="6257544" y="4902708"/>
            <a:ext cx="5316220" cy="1658620"/>
          </a:xfrm>
          <a:custGeom>
            <a:avLst/>
            <a:gdLst/>
            <a:ahLst/>
            <a:cxnLst/>
            <a:rect l="l" t="t" r="r" b="b"/>
            <a:pathLst>
              <a:path w="5316220" h="1658620">
                <a:moveTo>
                  <a:pt x="0" y="36830"/>
                </a:moveTo>
                <a:lnTo>
                  <a:pt x="2897" y="22502"/>
                </a:lnTo>
                <a:lnTo>
                  <a:pt x="10794" y="10795"/>
                </a:lnTo>
                <a:lnTo>
                  <a:pt x="22502" y="2897"/>
                </a:lnTo>
                <a:lnTo>
                  <a:pt x="36829" y="0"/>
                </a:lnTo>
                <a:lnTo>
                  <a:pt x="5278882" y="0"/>
                </a:lnTo>
                <a:lnTo>
                  <a:pt x="5293209" y="2897"/>
                </a:lnTo>
                <a:lnTo>
                  <a:pt x="5304916" y="10795"/>
                </a:lnTo>
                <a:lnTo>
                  <a:pt x="5312814" y="22502"/>
                </a:lnTo>
                <a:lnTo>
                  <a:pt x="5315711" y="36830"/>
                </a:lnTo>
                <a:lnTo>
                  <a:pt x="5315711" y="1621269"/>
                </a:lnTo>
                <a:lnTo>
                  <a:pt x="5312814" y="1635609"/>
                </a:lnTo>
                <a:lnTo>
                  <a:pt x="5304917" y="1647320"/>
                </a:lnTo>
                <a:lnTo>
                  <a:pt x="5293209" y="1655216"/>
                </a:lnTo>
                <a:lnTo>
                  <a:pt x="5278882" y="1658112"/>
                </a:lnTo>
                <a:lnTo>
                  <a:pt x="36829" y="1658112"/>
                </a:lnTo>
                <a:lnTo>
                  <a:pt x="22502" y="1655216"/>
                </a:lnTo>
                <a:lnTo>
                  <a:pt x="10794" y="1647320"/>
                </a:lnTo>
                <a:lnTo>
                  <a:pt x="2897" y="1635609"/>
                </a:lnTo>
                <a:lnTo>
                  <a:pt x="0" y="1621269"/>
                </a:lnTo>
                <a:lnTo>
                  <a:pt x="0" y="36830"/>
                </a:lnTo>
                <a:close/>
              </a:path>
            </a:pathLst>
          </a:custGeom>
          <a:ln w="12192">
            <a:solidFill>
              <a:srgbClr val="BEBEBE"/>
            </a:solidFill>
          </a:ln>
        </p:spPr>
        <p:txBody>
          <a:bodyPr wrap="square" lIns="0" tIns="0" rIns="0" bIns="0" rtlCol="0"/>
          <a:lstStyle/>
          <a:p/>
        </p:txBody>
      </p:sp>
      <p:sp>
        <p:nvSpPr>
          <p:cNvPr id="16" name="object 16"/>
          <p:cNvSpPr txBox="1"/>
          <p:nvPr/>
        </p:nvSpPr>
        <p:spPr>
          <a:xfrm>
            <a:off x="6364351" y="4989423"/>
            <a:ext cx="5104765" cy="1550035"/>
          </a:xfrm>
          <a:prstGeom prst="rect">
            <a:avLst/>
          </a:prstGeom>
        </p:spPr>
        <p:txBody>
          <a:bodyPr vert="horz" wrap="square" lIns="0" tIns="12700" rIns="0" bIns="0" rtlCol="0">
            <a:spAutoFit/>
          </a:bodyPr>
          <a:lstStyle/>
          <a:p>
            <a:pPr marL="189230" marR="5080" indent="-177165">
              <a:lnSpc>
                <a:spcPct val="107000"/>
              </a:lnSpc>
              <a:spcBef>
                <a:spcPts val="100"/>
              </a:spcBef>
              <a:buFont typeface="Arial" panose="020B0604020202020204"/>
              <a:buChar char="•"/>
              <a:tabLst>
                <a:tab pos="189865" algn="l"/>
              </a:tabLst>
            </a:pPr>
            <a:r>
              <a:rPr sz="1400" dirty="0">
                <a:latin typeface="宋体" panose="02010600030101010101" pitchFamily="2" charset="-122"/>
                <a:cs typeface="宋体" panose="02010600030101010101" pitchFamily="2" charset="-122"/>
              </a:rPr>
              <a:t>实时体验可视：基于</a:t>
            </a:r>
            <a:r>
              <a:rPr sz="1400" spc="-15" dirty="0">
                <a:latin typeface="Trebuchet MS" panose="020B0603020202020204"/>
                <a:cs typeface="Trebuchet MS" panose="020B0603020202020204"/>
              </a:rPr>
              <a:t>Telemetry</a:t>
            </a:r>
            <a:r>
              <a:rPr sz="1400" dirty="0">
                <a:latin typeface="宋体" panose="02010600030101010101" pitchFamily="2" charset="-122"/>
                <a:cs typeface="宋体" panose="02010600030101010101" pitchFamily="2" charset="-122"/>
              </a:rPr>
              <a:t>的每</a:t>
            </a:r>
            <a:r>
              <a:rPr sz="1400" spc="-15" dirty="0">
                <a:latin typeface="宋体" panose="02010600030101010101" pitchFamily="2" charset="-122"/>
                <a:cs typeface="宋体" panose="02010600030101010101" pitchFamily="2" charset="-122"/>
              </a:rPr>
              <a:t>时</a:t>
            </a:r>
            <a:r>
              <a:rPr sz="1400" dirty="0">
                <a:latin typeface="宋体" panose="02010600030101010101" pitchFamily="2" charset="-122"/>
                <a:cs typeface="宋体" panose="02010600030101010101" pitchFamily="2" charset="-122"/>
              </a:rPr>
              <a:t>刻、</a:t>
            </a:r>
            <a:r>
              <a:rPr sz="1400" spc="-15" dirty="0">
                <a:latin typeface="宋体" panose="02010600030101010101" pitchFamily="2" charset="-122"/>
                <a:cs typeface="宋体" panose="02010600030101010101" pitchFamily="2" charset="-122"/>
              </a:rPr>
              <a:t>每</a:t>
            </a:r>
            <a:r>
              <a:rPr sz="1400" dirty="0">
                <a:latin typeface="宋体" panose="02010600030101010101" pitchFamily="2" charset="-122"/>
                <a:cs typeface="宋体" panose="02010600030101010101" pitchFamily="2" charset="-122"/>
              </a:rPr>
              <a:t>用户</a:t>
            </a:r>
            <a:r>
              <a:rPr sz="1400" spc="-15" dirty="0">
                <a:latin typeface="宋体" panose="02010600030101010101" pitchFamily="2" charset="-122"/>
                <a:cs typeface="宋体" panose="02010600030101010101" pitchFamily="2" charset="-122"/>
              </a:rPr>
              <a:t>、</a:t>
            </a:r>
            <a:r>
              <a:rPr sz="1400" dirty="0">
                <a:latin typeface="宋体" panose="02010600030101010101" pitchFamily="2" charset="-122"/>
                <a:cs typeface="宋体" panose="02010600030101010101" pitchFamily="2" charset="-122"/>
              </a:rPr>
              <a:t>每区</a:t>
            </a:r>
            <a:r>
              <a:rPr sz="1400" spc="-15" dirty="0">
                <a:latin typeface="宋体" panose="02010600030101010101" pitchFamily="2" charset="-122"/>
                <a:cs typeface="宋体" panose="02010600030101010101" pitchFamily="2" charset="-122"/>
              </a:rPr>
              <a:t>域的</a:t>
            </a:r>
            <a:r>
              <a:rPr sz="1400" dirty="0">
                <a:latin typeface="宋体" panose="02010600030101010101" pitchFamily="2" charset="-122"/>
                <a:cs typeface="宋体" panose="02010600030101010101" pitchFamily="2" charset="-122"/>
              </a:rPr>
              <a:t>网 络体验可视</a:t>
            </a:r>
            <a:endParaRPr sz="1400">
              <a:latin typeface="宋体" panose="02010600030101010101" pitchFamily="2" charset="-122"/>
              <a:cs typeface="宋体" panose="02010600030101010101" pitchFamily="2" charset="-122"/>
            </a:endParaRPr>
          </a:p>
          <a:p>
            <a:pPr marL="189230" indent="-177165">
              <a:lnSpc>
                <a:spcPct val="100000"/>
              </a:lnSpc>
              <a:spcBef>
                <a:spcPts val="720"/>
              </a:spcBef>
              <a:buFont typeface="Arial" panose="020B0604020202020204"/>
              <a:buChar char="•"/>
              <a:tabLst>
                <a:tab pos="189865" algn="l"/>
              </a:tabLst>
            </a:pPr>
            <a:r>
              <a:rPr sz="1400" dirty="0">
                <a:latin typeface="宋体" panose="02010600030101010101" pitchFamily="2" charset="-122"/>
                <a:cs typeface="宋体" panose="02010600030101010101" pitchFamily="2" charset="-122"/>
              </a:rPr>
              <a:t>精准故障分析：主动识</a:t>
            </a:r>
            <a:r>
              <a:rPr sz="1400" spc="-10" dirty="0">
                <a:latin typeface="宋体" panose="02010600030101010101" pitchFamily="2" charset="-122"/>
                <a:cs typeface="宋体" panose="02010600030101010101" pitchFamily="2" charset="-122"/>
              </a:rPr>
              <a:t>别</a:t>
            </a:r>
            <a:r>
              <a:rPr sz="1400" spc="175" dirty="0">
                <a:latin typeface="Trebuchet MS" panose="020B0603020202020204"/>
                <a:cs typeface="Trebuchet MS" panose="020B0603020202020204"/>
              </a:rPr>
              <a:t>85%</a:t>
            </a:r>
            <a:r>
              <a:rPr sz="1400" spc="5" dirty="0">
                <a:latin typeface="宋体" panose="02010600030101010101" pitchFamily="2" charset="-122"/>
                <a:cs typeface="宋体" panose="02010600030101010101" pitchFamily="2" charset="-122"/>
              </a:rPr>
              <a:t>的</a:t>
            </a:r>
            <a:r>
              <a:rPr sz="1400" dirty="0">
                <a:latin typeface="宋体" panose="02010600030101010101" pitchFamily="2" charset="-122"/>
                <a:cs typeface="宋体" panose="02010600030101010101" pitchFamily="2" charset="-122"/>
              </a:rPr>
              <a:t>典</a:t>
            </a:r>
            <a:r>
              <a:rPr sz="1400" spc="5" dirty="0">
                <a:latin typeface="宋体" panose="02010600030101010101" pitchFamily="2" charset="-122"/>
                <a:cs typeface="宋体" panose="02010600030101010101" pitchFamily="2" charset="-122"/>
              </a:rPr>
              <a:t>型</a:t>
            </a:r>
            <a:r>
              <a:rPr sz="1400" dirty="0">
                <a:latin typeface="宋体" panose="02010600030101010101" pitchFamily="2" charset="-122"/>
                <a:cs typeface="宋体" panose="02010600030101010101" pitchFamily="2" charset="-122"/>
              </a:rPr>
              <a:t>网</a:t>
            </a:r>
            <a:r>
              <a:rPr sz="1400" spc="-10" dirty="0">
                <a:latin typeface="宋体" panose="02010600030101010101" pitchFamily="2" charset="-122"/>
                <a:cs typeface="宋体" panose="02010600030101010101" pitchFamily="2" charset="-122"/>
              </a:rPr>
              <a:t>络</a:t>
            </a:r>
            <a:r>
              <a:rPr sz="1400" spc="5" dirty="0">
                <a:latin typeface="宋体" panose="02010600030101010101" pitchFamily="2" charset="-122"/>
                <a:cs typeface="宋体" panose="02010600030101010101" pitchFamily="2" charset="-122"/>
              </a:rPr>
              <a:t>问</a:t>
            </a:r>
            <a:r>
              <a:rPr sz="1400" dirty="0">
                <a:latin typeface="宋体" panose="02010600030101010101" pitchFamily="2" charset="-122"/>
                <a:cs typeface="宋体" panose="02010600030101010101" pitchFamily="2" charset="-122"/>
              </a:rPr>
              <a:t>题</a:t>
            </a:r>
            <a:r>
              <a:rPr sz="1400" spc="-10" dirty="0">
                <a:latin typeface="宋体" panose="02010600030101010101" pitchFamily="2" charset="-122"/>
                <a:cs typeface="宋体" panose="02010600030101010101" pitchFamily="2" charset="-122"/>
              </a:rPr>
              <a:t>并</a:t>
            </a:r>
            <a:r>
              <a:rPr sz="1400" spc="5" dirty="0">
                <a:latin typeface="宋体" panose="02010600030101010101" pitchFamily="2" charset="-122"/>
                <a:cs typeface="宋体" panose="02010600030101010101" pitchFamily="2" charset="-122"/>
              </a:rPr>
              <a:t>给</a:t>
            </a:r>
            <a:r>
              <a:rPr sz="1400" dirty="0">
                <a:latin typeface="宋体" panose="02010600030101010101" pitchFamily="2" charset="-122"/>
                <a:cs typeface="宋体" panose="02010600030101010101" pitchFamily="2" charset="-122"/>
              </a:rPr>
              <a:t>出</a:t>
            </a:r>
            <a:r>
              <a:rPr sz="1400" spc="-10" dirty="0">
                <a:latin typeface="宋体" panose="02010600030101010101" pitchFamily="2" charset="-122"/>
                <a:cs typeface="宋体" panose="02010600030101010101" pitchFamily="2" charset="-122"/>
              </a:rPr>
              <a:t>建</a:t>
            </a:r>
            <a:r>
              <a:rPr sz="1400" spc="5" dirty="0">
                <a:latin typeface="宋体" panose="02010600030101010101" pitchFamily="2" charset="-122"/>
                <a:cs typeface="宋体" panose="02010600030101010101" pitchFamily="2" charset="-122"/>
              </a:rPr>
              <a:t>议</a:t>
            </a:r>
            <a:r>
              <a:rPr sz="1400" dirty="0">
                <a:latin typeface="宋体" panose="02010600030101010101" pitchFamily="2" charset="-122"/>
                <a:cs typeface="宋体" panose="02010600030101010101" pitchFamily="2" charset="-122"/>
              </a:rPr>
              <a:t>，</a:t>
            </a:r>
            <a:r>
              <a:rPr sz="1400" spc="5" dirty="0">
                <a:latin typeface="宋体" panose="02010600030101010101" pitchFamily="2" charset="-122"/>
                <a:cs typeface="宋体" panose="02010600030101010101" pitchFamily="2" charset="-122"/>
              </a:rPr>
              <a:t>实</a:t>
            </a:r>
            <a:endParaRPr sz="1400">
              <a:latin typeface="宋体" panose="02010600030101010101" pitchFamily="2" charset="-122"/>
              <a:cs typeface="宋体" panose="02010600030101010101" pitchFamily="2" charset="-122"/>
            </a:endParaRPr>
          </a:p>
          <a:p>
            <a:pPr marL="189230">
              <a:lnSpc>
                <a:spcPct val="100000"/>
              </a:lnSpc>
              <a:spcBef>
                <a:spcPts val="120"/>
              </a:spcBef>
            </a:pPr>
            <a:r>
              <a:rPr sz="1400" dirty="0">
                <a:latin typeface="宋体" panose="02010600030101010101" pitchFamily="2" charset="-122"/>
                <a:cs typeface="宋体" panose="02010600030101010101" pitchFamily="2" charset="-122"/>
              </a:rPr>
              <a:t>时数据对比分析故障预测</a:t>
            </a:r>
            <a:endParaRPr sz="1400">
              <a:latin typeface="宋体" panose="02010600030101010101" pitchFamily="2" charset="-122"/>
              <a:cs typeface="宋体" panose="02010600030101010101" pitchFamily="2" charset="-122"/>
            </a:endParaRPr>
          </a:p>
          <a:p>
            <a:pPr marL="189230" marR="102870" indent="-177165">
              <a:lnSpc>
                <a:spcPct val="107000"/>
              </a:lnSpc>
              <a:spcBef>
                <a:spcPts val="600"/>
              </a:spcBef>
              <a:buFont typeface="Arial" panose="020B0604020202020204"/>
              <a:buChar char="•"/>
              <a:tabLst>
                <a:tab pos="189865" algn="l"/>
              </a:tabLst>
            </a:pPr>
            <a:r>
              <a:rPr sz="1400" dirty="0">
                <a:latin typeface="宋体" panose="02010600030101010101" pitchFamily="2" charset="-122"/>
                <a:cs typeface="宋体" panose="02010600030101010101" pitchFamily="2" charset="-122"/>
              </a:rPr>
              <a:t>智能网络调优：基于历</a:t>
            </a:r>
            <a:r>
              <a:rPr sz="1400" spc="-15" dirty="0">
                <a:latin typeface="宋体" panose="02010600030101010101" pitchFamily="2" charset="-122"/>
                <a:cs typeface="宋体" panose="02010600030101010101" pitchFamily="2" charset="-122"/>
              </a:rPr>
              <a:t>史</a:t>
            </a:r>
            <a:r>
              <a:rPr sz="1400" dirty="0">
                <a:latin typeface="宋体" panose="02010600030101010101" pitchFamily="2" charset="-122"/>
                <a:cs typeface="宋体" panose="02010600030101010101" pitchFamily="2" charset="-122"/>
              </a:rPr>
              <a:t>数据</a:t>
            </a:r>
            <a:r>
              <a:rPr sz="1400" spc="-15" dirty="0">
                <a:latin typeface="宋体" panose="02010600030101010101" pitchFamily="2" charset="-122"/>
                <a:cs typeface="宋体" panose="02010600030101010101" pitchFamily="2" charset="-122"/>
              </a:rPr>
              <a:t>的</a:t>
            </a:r>
            <a:r>
              <a:rPr sz="1400" dirty="0">
                <a:latin typeface="宋体" panose="02010600030101010101" pitchFamily="2" charset="-122"/>
                <a:cs typeface="宋体" panose="02010600030101010101" pitchFamily="2" charset="-122"/>
              </a:rPr>
              <a:t>无线</a:t>
            </a:r>
            <a:r>
              <a:rPr sz="1400" spc="-15" dirty="0">
                <a:latin typeface="宋体" panose="02010600030101010101" pitchFamily="2" charset="-122"/>
                <a:cs typeface="宋体" panose="02010600030101010101" pitchFamily="2" charset="-122"/>
              </a:rPr>
              <a:t>网</a:t>
            </a:r>
            <a:r>
              <a:rPr sz="1400" dirty="0">
                <a:latin typeface="宋体" panose="02010600030101010101" pitchFamily="2" charset="-122"/>
                <a:cs typeface="宋体" panose="02010600030101010101" pitchFamily="2" charset="-122"/>
              </a:rPr>
              <a:t>络预</a:t>
            </a:r>
            <a:r>
              <a:rPr sz="1400" spc="-15" dirty="0">
                <a:latin typeface="宋体" panose="02010600030101010101" pitchFamily="2" charset="-122"/>
                <a:cs typeface="宋体" panose="02010600030101010101" pitchFamily="2" charset="-122"/>
              </a:rPr>
              <a:t>测</a:t>
            </a:r>
            <a:r>
              <a:rPr sz="1400" dirty="0">
                <a:latin typeface="宋体" panose="02010600030101010101" pitchFamily="2" charset="-122"/>
                <a:cs typeface="宋体" panose="02010600030101010101" pitchFamily="2" charset="-122"/>
              </a:rPr>
              <a:t>性调</a:t>
            </a:r>
            <a:r>
              <a:rPr sz="1400" spc="-15" dirty="0">
                <a:latin typeface="宋体" panose="02010600030101010101" pitchFamily="2" charset="-122"/>
                <a:cs typeface="宋体" panose="02010600030101010101" pitchFamily="2" charset="-122"/>
              </a:rPr>
              <a:t>优</a:t>
            </a:r>
            <a:r>
              <a:rPr sz="1400" dirty="0">
                <a:latin typeface="宋体" panose="02010600030101010101" pitchFamily="2" charset="-122"/>
                <a:cs typeface="宋体" panose="02010600030101010101" pitchFamily="2" charset="-122"/>
              </a:rPr>
              <a:t>，整</a:t>
            </a:r>
            <a:r>
              <a:rPr sz="1400" spc="-15" dirty="0">
                <a:latin typeface="宋体" panose="02010600030101010101" pitchFamily="2" charset="-122"/>
                <a:cs typeface="宋体" panose="02010600030101010101" pitchFamily="2" charset="-122"/>
              </a:rPr>
              <a:t>网</a:t>
            </a:r>
            <a:r>
              <a:rPr sz="1400" dirty="0">
                <a:latin typeface="宋体" panose="02010600030101010101" pitchFamily="2" charset="-122"/>
                <a:cs typeface="宋体" panose="02010600030101010101" pitchFamily="2" charset="-122"/>
              </a:rPr>
              <a:t>性 能提升</a:t>
            </a:r>
            <a:r>
              <a:rPr sz="1400" spc="114" dirty="0">
                <a:latin typeface="Trebuchet MS" panose="020B0603020202020204"/>
                <a:cs typeface="Trebuchet MS" panose="020B0603020202020204"/>
              </a:rPr>
              <a:t>50%+</a:t>
            </a:r>
            <a:r>
              <a:rPr sz="1000" spc="114" dirty="0">
                <a:latin typeface="宋体" panose="02010600030101010101" pitchFamily="2" charset="-122"/>
                <a:cs typeface="宋体" panose="02010600030101010101" pitchFamily="2" charset="-122"/>
              </a:rPr>
              <a:t>（</a:t>
            </a:r>
            <a:r>
              <a:rPr sz="1000" spc="-5" dirty="0">
                <a:latin typeface="宋体" panose="02010600030101010101" pitchFamily="2" charset="-122"/>
                <a:cs typeface="宋体" panose="02010600030101010101" pitchFamily="2" charset="-122"/>
              </a:rPr>
              <a:t>来源</a:t>
            </a:r>
            <a:r>
              <a:rPr sz="1000" spc="-10" dirty="0">
                <a:latin typeface="宋体" panose="02010600030101010101" pitchFamily="2" charset="-122"/>
                <a:cs typeface="宋体" panose="02010600030101010101" pitchFamily="2" charset="-122"/>
              </a:rPr>
              <a:t>：</a:t>
            </a:r>
            <a:r>
              <a:rPr sz="1000" spc="-10" dirty="0">
                <a:latin typeface="Trebuchet MS" panose="020B0603020202020204"/>
                <a:cs typeface="Trebuchet MS" panose="020B0603020202020204"/>
              </a:rPr>
              <a:t>Tolly</a:t>
            </a:r>
            <a:r>
              <a:rPr sz="1000" spc="-5" dirty="0">
                <a:latin typeface="宋体" panose="02010600030101010101" pitchFamily="2" charset="-122"/>
                <a:cs typeface="宋体" panose="02010600030101010101" pitchFamily="2" charset="-122"/>
              </a:rPr>
              <a:t>认证）</a:t>
            </a:r>
            <a:endParaRPr sz="1000">
              <a:latin typeface="宋体" panose="02010600030101010101" pitchFamily="2" charset="-122"/>
              <a:cs typeface="宋体" panose="02010600030101010101" pitchFamily="2" charset="-122"/>
            </a:endParaRPr>
          </a:p>
        </p:txBody>
      </p:sp>
      <p:sp>
        <p:nvSpPr>
          <p:cNvPr id="17" name="object 17"/>
          <p:cNvSpPr txBox="1"/>
          <p:nvPr/>
        </p:nvSpPr>
        <p:spPr>
          <a:xfrm>
            <a:off x="2805429" y="1689607"/>
            <a:ext cx="385445" cy="239395"/>
          </a:xfrm>
          <a:prstGeom prst="rect">
            <a:avLst/>
          </a:prstGeom>
        </p:spPr>
        <p:txBody>
          <a:bodyPr vert="horz" wrap="square" lIns="0" tIns="13335" rIns="0" bIns="0" rtlCol="0">
            <a:spAutoFit/>
          </a:bodyPr>
          <a:lstStyle/>
          <a:p>
            <a:pPr marL="12700">
              <a:lnSpc>
                <a:spcPct val="100000"/>
              </a:lnSpc>
              <a:spcBef>
                <a:spcPts val="105"/>
              </a:spcBef>
            </a:pPr>
            <a:r>
              <a:rPr sz="1400" b="1" spc="10" dirty="0">
                <a:latin typeface="Microsoft JhengHei" panose="020B0604030504040204" charset="-120"/>
                <a:cs typeface="Microsoft JhengHei" panose="020B0604030504040204" charset="-120"/>
              </a:rPr>
              <a:t>分析</a:t>
            </a:r>
            <a:endParaRPr sz="1400">
              <a:latin typeface="Microsoft JhengHei" panose="020B0604030504040204" charset="-120"/>
              <a:cs typeface="Microsoft JhengHei" panose="020B0604030504040204" charset="-120"/>
            </a:endParaRPr>
          </a:p>
        </p:txBody>
      </p:sp>
      <p:sp>
        <p:nvSpPr>
          <p:cNvPr id="18" name="object 18"/>
          <p:cNvSpPr txBox="1"/>
          <p:nvPr/>
        </p:nvSpPr>
        <p:spPr>
          <a:xfrm>
            <a:off x="2314194" y="2131313"/>
            <a:ext cx="385445" cy="239395"/>
          </a:xfrm>
          <a:prstGeom prst="rect">
            <a:avLst/>
          </a:prstGeom>
        </p:spPr>
        <p:txBody>
          <a:bodyPr vert="horz" wrap="square" lIns="0" tIns="13335" rIns="0" bIns="0" rtlCol="0">
            <a:spAutoFit/>
          </a:bodyPr>
          <a:lstStyle/>
          <a:p>
            <a:pPr marL="12700">
              <a:lnSpc>
                <a:spcPct val="100000"/>
              </a:lnSpc>
              <a:spcBef>
                <a:spcPts val="105"/>
              </a:spcBef>
            </a:pPr>
            <a:r>
              <a:rPr sz="1400" b="1" spc="10" dirty="0">
                <a:latin typeface="Microsoft JhengHei" panose="020B0604030504040204" charset="-120"/>
                <a:cs typeface="Microsoft JhengHei" panose="020B0604030504040204" charset="-120"/>
              </a:rPr>
              <a:t>管理</a:t>
            </a:r>
            <a:endParaRPr sz="1400">
              <a:latin typeface="Microsoft JhengHei" panose="020B0604030504040204" charset="-120"/>
              <a:cs typeface="Microsoft JhengHei" panose="020B0604030504040204" charset="-120"/>
            </a:endParaRPr>
          </a:p>
        </p:txBody>
      </p:sp>
      <p:sp>
        <p:nvSpPr>
          <p:cNvPr id="19" name="object 19"/>
          <p:cNvSpPr txBox="1"/>
          <p:nvPr/>
        </p:nvSpPr>
        <p:spPr>
          <a:xfrm>
            <a:off x="3297173" y="2131313"/>
            <a:ext cx="385445" cy="239395"/>
          </a:xfrm>
          <a:prstGeom prst="rect">
            <a:avLst/>
          </a:prstGeom>
        </p:spPr>
        <p:txBody>
          <a:bodyPr vert="horz" wrap="square" lIns="0" tIns="13335" rIns="0" bIns="0" rtlCol="0">
            <a:spAutoFit/>
          </a:bodyPr>
          <a:lstStyle/>
          <a:p>
            <a:pPr marL="12700">
              <a:lnSpc>
                <a:spcPct val="100000"/>
              </a:lnSpc>
              <a:spcBef>
                <a:spcPts val="105"/>
              </a:spcBef>
            </a:pPr>
            <a:r>
              <a:rPr sz="1400" b="1" spc="10" dirty="0">
                <a:latin typeface="Microsoft JhengHei" panose="020B0604030504040204" charset="-120"/>
                <a:cs typeface="Microsoft JhengHei" panose="020B0604030504040204" charset="-120"/>
              </a:rPr>
              <a:t>控制</a:t>
            </a:r>
            <a:endParaRPr sz="1400">
              <a:latin typeface="Microsoft JhengHei" panose="020B0604030504040204" charset="-120"/>
              <a:cs typeface="Microsoft JhengHei" panose="020B0604030504040204" charset="-120"/>
            </a:endParaRPr>
          </a:p>
        </p:txBody>
      </p:sp>
      <p:sp>
        <p:nvSpPr>
          <p:cNvPr id="20" name="object 20"/>
          <p:cNvSpPr/>
          <p:nvPr/>
        </p:nvSpPr>
        <p:spPr>
          <a:xfrm>
            <a:off x="1744217" y="1488186"/>
            <a:ext cx="2971800" cy="1553210"/>
          </a:xfrm>
          <a:custGeom>
            <a:avLst/>
            <a:gdLst/>
            <a:ahLst/>
            <a:cxnLst/>
            <a:rect l="l" t="t" r="r" b="b"/>
            <a:pathLst>
              <a:path w="2971800" h="1553210">
                <a:moveTo>
                  <a:pt x="1165225" y="0"/>
                </a:moveTo>
                <a:lnTo>
                  <a:pt x="1215604" y="1711"/>
                </a:lnTo>
                <a:lnTo>
                  <a:pt x="1265070" y="6773"/>
                </a:lnTo>
                <a:lnTo>
                  <a:pt x="1313513" y="15075"/>
                </a:lnTo>
                <a:lnTo>
                  <a:pt x="1360823" y="26505"/>
                </a:lnTo>
                <a:lnTo>
                  <a:pt x="1406892" y="40953"/>
                </a:lnTo>
                <a:lnTo>
                  <a:pt x="1451609" y="58308"/>
                </a:lnTo>
                <a:lnTo>
                  <a:pt x="1494867" y="78460"/>
                </a:lnTo>
                <a:lnTo>
                  <a:pt x="1536554" y="101298"/>
                </a:lnTo>
                <a:lnTo>
                  <a:pt x="1576562" y="126712"/>
                </a:lnTo>
                <a:lnTo>
                  <a:pt x="1614781" y="154590"/>
                </a:lnTo>
                <a:lnTo>
                  <a:pt x="1651102" y="184821"/>
                </a:lnTo>
                <a:lnTo>
                  <a:pt x="1685417" y="217297"/>
                </a:lnTo>
                <a:lnTo>
                  <a:pt x="1724786" y="265302"/>
                </a:lnTo>
                <a:lnTo>
                  <a:pt x="1754251" y="242950"/>
                </a:lnTo>
                <a:lnTo>
                  <a:pt x="1793767" y="220607"/>
                </a:lnTo>
                <a:lnTo>
                  <a:pt x="1835348" y="201257"/>
                </a:lnTo>
                <a:lnTo>
                  <a:pt x="1878818" y="185061"/>
                </a:lnTo>
                <a:lnTo>
                  <a:pt x="1924000" y="172182"/>
                </a:lnTo>
                <a:lnTo>
                  <a:pt x="1970719" y="162781"/>
                </a:lnTo>
                <a:lnTo>
                  <a:pt x="2018800" y="157022"/>
                </a:lnTo>
                <a:lnTo>
                  <a:pt x="2068068" y="155066"/>
                </a:lnTo>
                <a:lnTo>
                  <a:pt x="2118373" y="157105"/>
                </a:lnTo>
                <a:lnTo>
                  <a:pt x="2167435" y="163104"/>
                </a:lnTo>
                <a:lnTo>
                  <a:pt x="2215066" y="172892"/>
                </a:lnTo>
                <a:lnTo>
                  <a:pt x="2261076" y="186295"/>
                </a:lnTo>
                <a:lnTo>
                  <a:pt x="2305276" y="203139"/>
                </a:lnTo>
                <a:lnTo>
                  <a:pt x="2347477" y="223251"/>
                </a:lnTo>
                <a:lnTo>
                  <a:pt x="2387491" y="246459"/>
                </a:lnTo>
                <a:lnTo>
                  <a:pt x="2425128" y="272589"/>
                </a:lnTo>
                <a:lnTo>
                  <a:pt x="2460199" y="301468"/>
                </a:lnTo>
                <a:lnTo>
                  <a:pt x="2492515" y="332922"/>
                </a:lnTo>
                <a:lnTo>
                  <a:pt x="2521888" y="366779"/>
                </a:lnTo>
                <a:lnTo>
                  <a:pt x="2548128" y="402865"/>
                </a:lnTo>
                <a:lnTo>
                  <a:pt x="2571045" y="441008"/>
                </a:lnTo>
                <a:lnTo>
                  <a:pt x="2590452" y="481033"/>
                </a:lnTo>
                <a:lnTo>
                  <a:pt x="2606159" y="522767"/>
                </a:lnTo>
                <a:lnTo>
                  <a:pt x="2617978" y="566038"/>
                </a:lnTo>
                <a:lnTo>
                  <a:pt x="2620645" y="590168"/>
                </a:lnTo>
                <a:lnTo>
                  <a:pt x="2673604" y="606805"/>
                </a:lnTo>
                <a:lnTo>
                  <a:pt x="2716288" y="627523"/>
                </a:lnTo>
                <a:lnTo>
                  <a:pt x="2756546" y="652174"/>
                </a:lnTo>
                <a:lnTo>
                  <a:pt x="2794134" y="680509"/>
                </a:lnTo>
                <a:lnTo>
                  <a:pt x="2828807" y="712281"/>
                </a:lnTo>
                <a:lnTo>
                  <a:pt x="2860318" y="747243"/>
                </a:lnTo>
                <a:lnTo>
                  <a:pt x="2888424" y="785145"/>
                </a:lnTo>
                <a:lnTo>
                  <a:pt x="2912878" y="825741"/>
                </a:lnTo>
                <a:lnTo>
                  <a:pt x="2933436" y="868783"/>
                </a:lnTo>
                <a:lnTo>
                  <a:pt x="2949852" y="914022"/>
                </a:lnTo>
                <a:lnTo>
                  <a:pt x="2961882" y="961212"/>
                </a:lnTo>
                <a:lnTo>
                  <a:pt x="2969279" y="1010104"/>
                </a:lnTo>
                <a:lnTo>
                  <a:pt x="2971799" y="1060450"/>
                </a:lnTo>
                <a:lnTo>
                  <a:pt x="2969278" y="1110807"/>
                </a:lnTo>
                <a:lnTo>
                  <a:pt x="2961879" y="1159708"/>
                </a:lnTo>
                <a:lnTo>
                  <a:pt x="2949846" y="1206906"/>
                </a:lnTo>
                <a:lnTo>
                  <a:pt x="2933425" y="1252153"/>
                </a:lnTo>
                <a:lnTo>
                  <a:pt x="2912862" y="1295202"/>
                </a:lnTo>
                <a:lnTo>
                  <a:pt x="2888402" y="1335806"/>
                </a:lnTo>
                <a:lnTo>
                  <a:pt x="2860291" y="1373717"/>
                </a:lnTo>
                <a:lnTo>
                  <a:pt x="2828773" y="1408689"/>
                </a:lnTo>
                <a:lnTo>
                  <a:pt x="2794095" y="1440474"/>
                </a:lnTo>
                <a:lnTo>
                  <a:pt x="2756502" y="1468825"/>
                </a:lnTo>
                <a:lnTo>
                  <a:pt x="2716238" y="1493495"/>
                </a:lnTo>
                <a:lnTo>
                  <a:pt x="2673551" y="1514236"/>
                </a:lnTo>
                <a:lnTo>
                  <a:pt x="2628684" y="1530801"/>
                </a:lnTo>
                <a:lnTo>
                  <a:pt x="2581884" y="1542943"/>
                </a:lnTo>
                <a:lnTo>
                  <a:pt x="2533396" y="1550415"/>
                </a:lnTo>
                <a:lnTo>
                  <a:pt x="2533269" y="1552955"/>
                </a:lnTo>
                <a:lnTo>
                  <a:pt x="431038" y="1552955"/>
                </a:lnTo>
                <a:lnTo>
                  <a:pt x="431038" y="1550035"/>
                </a:lnTo>
                <a:lnTo>
                  <a:pt x="367538" y="1543558"/>
                </a:lnTo>
                <a:lnTo>
                  <a:pt x="320094" y="1531058"/>
                </a:lnTo>
                <a:lnTo>
                  <a:pt x="274787" y="1513741"/>
                </a:lnTo>
                <a:lnTo>
                  <a:pt x="231906" y="1491900"/>
                </a:lnTo>
                <a:lnTo>
                  <a:pt x="191739" y="1465825"/>
                </a:lnTo>
                <a:lnTo>
                  <a:pt x="154576" y="1435808"/>
                </a:lnTo>
                <a:lnTo>
                  <a:pt x="120704" y="1402141"/>
                </a:lnTo>
                <a:lnTo>
                  <a:pt x="90411" y="1365115"/>
                </a:lnTo>
                <a:lnTo>
                  <a:pt x="63988" y="1325023"/>
                </a:lnTo>
                <a:lnTo>
                  <a:pt x="41722" y="1282156"/>
                </a:lnTo>
                <a:lnTo>
                  <a:pt x="23901" y="1236805"/>
                </a:lnTo>
                <a:lnTo>
                  <a:pt x="10815" y="1189263"/>
                </a:lnTo>
                <a:lnTo>
                  <a:pt x="2751" y="1139821"/>
                </a:lnTo>
                <a:lnTo>
                  <a:pt x="0" y="1088771"/>
                </a:lnTo>
                <a:lnTo>
                  <a:pt x="2751" y="1037720"/>
                </a:lnTo>
                <a:lnTo>
                  <a:pt x="10815" y="988278"/>
                </a:lnTo>
                <a:lnTo>
                  <a:pt x="23901" y="940736"/>
                </a:lnTo>
                <a:lnTo>
                  <a:pt x="41722" y="895385"/>
                </a:lnTo>
                <a:lnTo>
                  <a:pt x="63988" y="852518"/>
                </a:lnTo>
                <a:lnTo>
                  <a:pt x="90411" y="812426"/>
                </a:lnTo>
                <a:lnTo>
                  <a:pt x="120704" y="775400"/>
                </a:lnTo>
                <a:lnTo>
                  <a:pt x="154576" y="741733"/>
                </a:lnTo>
                <a:lnTo>
                  <a:pt x="191739" y="711716"/>
                </a:lnTo>
                <a:lnTo>
                  <a:pt x="231906" y="685641"/>
                </a:lnTo>
                <a:lnTo>
                  <a:pt x="274787" y="663800"/>
                </a:lnTo>
                <a:lnTo>
                  <a:pt x="320094" y="646483"/>
                </a:lnTo>
                <a:lnTo>
                  <a:pt x="367538" y="633984"/>
                </a:lnTo>
                <a:lnTo>
                  <a:pt x="441070" y="626490"/>
                </a:lnTo>
                <a:lnTo>
                  <a:pt x="444500" y="592454"/>
                </a:lnTo>
                <a:lnTo>
                  <a:pt x="455830" y="544746"/>
                </a:lnTo>
                <a:lnTo>
                  <a:pt x="470154" y="498287"/>
                </a:lnTo>
                <a:lnTo>
                  <a:pt x="487362" y="453187"/>
                </a:lnTo>
                <a:lnTo>
                  <a:pt x="507344" y="409558"/>
                </a:lnTo>
                <a:lnTo>
                  <a:pt x="529991" y="367510"/>
                </a:lnTo>
                <a:lnTo>
                  <a:pt x="555193" y="327154"/>
                </a:lnTo>
                <a:lnTo>
                  <a:pt x="582840" y="288600"/>
                </a:lnTo>
                <a:lnTo>
                  <a:pt x="612823" y="251959"/>
                </a:lnTo>
                <a:lnTo>
                  <a:pt x="645031" y="217341"/>
                </a:lnTo>
                <a:lnTo>
                  <a:pt x="679356" y="184856"/>
                </a:lnTo>
                <a:lnTo>
                  <a:pt x="715687" y="154617"/>
                </a:lnTo>
                <a:lnTo>
                  <a:pt x="753914" y="126733"/>
                </a:lnTo>
                <a:lnTo>
                  <a:pt x="793929" y="101314"/>
                </a:lnTo>
                <a:lnTo>
                  <a:pt x="835622" y="78471"/>
                </a:lnTo>
                <a:lnTo>
                  <a:pt x="878882" y="58316"/>
                </a:lnTo>
                <a:lnTo>
                  <a:pt x="923600" y="40958"/>
                </a:lnTo>
                <a:lnTo>
                  <a:pt x="969667" y="26508"/>
                </a:lnTo>
                <a:lnTo>
                  <a:pt x="1016973" y="15076"/>
                </a:lnTo>
                <a:lnTo>
                  <a:pt x="1065407" y="6774"/>
                </a:lnTo>
                <a:lnTo>
                  <a:pt x="1114861" y="1712"/>
                </a:lnTo>
                <a:lnTo>
                  <a:pt x="1165225" y="0"/>
                </a:lnTo>
                <a:close/>
              </a:path>
            </a:pathLst>
          </a:custGeom>
          <a:ln w="28956">
            <a:solidFill>
              <a:srgbClr val="0E4B82"/>
            </a:solidFill>
          </a:ln>
        </p:spPr>
        <p:txBody>
          <a:bodyPr wrap="square" lIns="0" tIns="0" rIns="0" bIns="0" rtlCol="0"/>
          <a:lstStyle/>
          <a:p/>
        </p:txBody>
      </p:sp>
      <p:sp>
        <p:nvSpPr>
          <p:cNvPr id="21" name="object 21"/>
          <p:cNvSpPr/>
          <p:nvPr/>
        </p:nvSpPr>
        <p:spPr>
          <a:xfrm>
            <a:off x="2833877" y="2071877"/>
            <a:ext cx="329565" cy="329565"/>
          </a:xfrm>
          <a:custGeom>
            <a:avLst/>
            <a:gdLst/>
            <a:ahLst/>
            <a:cxnLst/>
            <a:rect l="l" t="t" r="r" b="b"/>
            <a:pathLst>
              <a:path w="329564" h="329564">
                <a:moveTo>
                  <a:pt x="0" y="164592"/>
                </a:moveTo>
                <a:lnTo>
                  <a:pt x="5877" y="120826"/>
                </a:lnTo>
                <a:lnTo>
                  <a:pt x="22464" y="81505"/>
                </a:lnTo>
                <a:lnTo>
                  <a:pt x="48196" y="48196"/>
                </a:lnTo>
                <a:lnTo>
                  <a:pt x="81505" y="22464"/>
                </a:lnTo>
                <a:lnTo>
                  <a:pt x="120826" y="5877"/>
                </a:lnTo>
                <a:lnTo>
                  <a:pt x="164592" y="0"/>
                </a:lnTo>
                <a:lnTo>
                  <a:pt x="208357" y="5877"/>
                </a:lnTo>
                <a:lnTo>
                  <a:pt x="247678" y="22464"/>
                </a:lnTo>
                <a:lnTo>
                  <a:pt x="280987" y="48196"/>
                </a:lnTo>
                <a:lnTo>
                  <a:pt x="306719" y="81505"/>
                </a:lnTo>
                <a:lnTo>
                  <a:pt x="323306" y="120826"/>
                </a:lnTo>
                <a:lnTo>
                  <a:pt x="329184" y="164592"/>
                </a:lnTo>
                <a:lnTo>
                  <a:pt x="323306" y="208357"/>
                </a:lnTo>
                <a:lnTo>
                  <a:pt x="306719" y="247678"/>
                </a:lnTo>
                <a:lnTo>
                  <a:pt x="280987" y="280987"/>
                </a:lnTo>
                <a:lnTo>
                  <a:pt x="247678" y="306719"/>
                </a:lnTo>
                <a:lnTo>
                  <a:pt x="208357" y="323306"/>
                </a:lnTo>
                <a:lnTo>
                  <a:pt x="164592" y="329184"/>
                </a:lnTo>
                <a:lnTo>
                  <a:pt x="120826" y="323306"/>
                </a:lnTo>
                <a:lnTo>
                  <a:pt x="81505" y="306719"/>
                </a:lnTo>
                <a:lnTo>
                  <a:pt x="48196" y="280987"/>
                </a:lnTo>
                <a:lnTo>
                  <a:pt x="22464" y="247678"/>
                </a:lnTo>
                <a:lnTo>
                  <a:pt x="5877" y="208357"/>
                </a:lnTo>
                <a:lnTo>
                  <a:pt x="0" y="164592"/>
                </a:lnTo>
                <a:close/>
              </a:path>
            </a:pathLst>
          </a:custGeom>
          <a:ln w="28956">
            <a:solidFill>
              <a:srgbClr val="EB6F60"/>
            </a:solidFill>
          </a:ln>
        </p:spPr>
        <p:txBody>
          <a:bodyPr wrap="square" lIns="0" tIns="0" rIns="0" bIns="0" rtlCol="0"/>
          <a:lstStyle/>
          <a:p/>
        </p:txBody>
      </p:sp>
      <p:sp>
        <p:nvSpPr>
          <p:cNvPr id="22" name="object 22"/>
          <p:cNvSpPr/>
          <p:nvPr/>
        </p:nvSpPr>
        <p:spPr>
          <a:xfrm>
            <a:off x="2936748" y="2005583"/>
            <a:ext cx="123443" cy="123443"/>
          </a:xfrm>
          <a:prstGeom prst="rect">
            <a:avLst/>
          </a:prstGeom>
          <a:blipFill>
            <a:blip r:embed="rId1" cstate="print"/>
            <a:stretch>
              <a:fillRect/>
            </a:stretch>
          </a:blipFill>
        </p:spPr>
        <p:txBody>
          <a:bodyPr wrap="square" lIns="0" tIns="0" rIns="0" bIns="0" rtlCol="0"/>
          <a:lstStyle/>
          <a:p/>
        </p:txBody>
      </p:sp>
      <p:sp>
        <p:nvSpPr>
          <p:cNvPr id="23" name="object 23"/>
          <p:cNvSpPr/>
          <p:nvPr/>
        </p:nvSpPr>
        <p:spPr>
          <a:xfrm>
            <a:off x="2772155" y="2173223"/>
            <a:ext cx="123443" cy="123443"/>
          </a:xfrm>
          <a:prstGeom prst="rect">
            <a:avLst/>
          </a:prstGeom>
          <a:blipFill>
            <a:blip r:embed="rId1" cstate="print"/>
            <a:stretch>
              <a:fillRect/>
            </a:stretch>
          </a:blipFill>
        </p:spPr>
        <p:txBody>
          <a:bodyPr wrap="square" lIns="0" tIns="0" rIns="0" bIns="0" rtlCol="0"/>
          <a:lstStyle/>
          <a:p/>
        </p:txBody>
      </p:sp>
      <p:sp>
        <p:nvSpPr>
          <p:cNvPr id="24" name="object 24"/>
          <p:cNvSpPr/>
          <p:nvPr/>
        </p:nvSpPr>
        <p:spPr>
          <a:xfrm>
            <a:off x="3101339" y="2173223"/>
            <a:ext cx="123443" cy="123443"/>
          </a:xfrm>
          <a:prstGeom prst="rect">
            <a:avLst/>
          </a:prstGeom>
          <a:blipFill>
            <a:blip r:embed="rId1" cstate="print"/>
            <a:stretch>
              <a:fillRect/>
            </a:stretch>
          </a:blipFill>
        </p:spPr>
        <p:txBody>
          <a:bodyPr wrap="square" lIns="0" tIns="0" rIns="0" bIns="0" rtlCol="0"/>
          <a:lstStyle/>
          <a:p/>
        </p:txBody>
      </p:sp>
      <p:sp>
        <p:nvSpPr>
          <p:cNvPr id="25" name="object 25"/>
          <p:cNvSpPr/>
          <p:nvPr/>
        </p:nvSpPr>
        <p:spPr>
          <a:xfrm>
            <a:off x="2019300" y="2592323"/>
            <a:ext cx="448309" cy="228600"/>
          </a:xfrm>
          <a:custGeom>
            <a:avLst/>
            <a:gdLst/>
            <a:ahLst/>
            <a:cxnLst/>
            <a:rect l="l" t="t" r="r" b="b"/>
            <a:pathLst>
              <a:path w="448310" h="228600">
                <a:moveTo>
                  <a:pt x="409956" y="0"/>
                </a:moveTo>
                <a:lnTo>
                  <a:pt x="38100" y="0"/>
                </a:lnTo>
                <a:lnTo>
                  <a:pt x="23252" y="2988"/>
                </a:lnTo>
                <a:lnTo>
                  <a:pt x="11144" y="11144"/>
                </a:lnTo>
                <a:lnTo>
                  <a:pt x="2988" y="23252"/>
                </a:lnTo>
                <a:lnTo>
                  <a:pt x="0" y="38100"/>
                </a:lnTo>
                <a:lnTo>
                  <a:pt x="0" y="190500"/>
                </a:lnTo>
                <a:lnTo>
                  <a:pt x="2988" y="205347"/>
                </a:lnTo>
                <a:lnTo>
                  <a:pt x="11144" y="217455"/>
                </a:lnTo>
                <a:lnTo>
                  <a:pt x="23252" y="225611"/>
                </a:lnTo>
                <a:lnTo>
                  <a:pt x="38100" y="228600"/>
                </a:lnTo>
                <a:lnTo>
                  <a:pt x="409956" y="228600"/>
                </a:lnTo>
                <a:lnTo>
                  <a:pt x="424803" y="225611"/>
                </a:lnTo>
                <a:lnTo>
                  <a:pt x="436911" y="217455"/>
                </a:lnTo>
                <a:lnTo>
                  <a:pt x="445067" y="205347"/>
                </a:lnTo>
                <a:lnTo>
                  <a:pt x="448056" y="190500"/>
                </a:lnTo>
                <a:lnTo>
                  <a:pt x="448056" y="38100"/>
                </a:lnTo>
                <a:lnTo>
                  <a:pt x="445067" y="23252"/>
                </a:lnTo>
                <a:lnTo>
                  <a:pt x="436911" y="11144"/>
                </a:lnTo>
                <a:lnTo>
                  <a:pt x="424803" y="2988"/>
                </a:lnTo>
                <a:lnTo>
                  <a:pt x="409956" y="0"/>
                </a:lnTo>
                <a:close/>
              </a:path>
            </a:pathLst>
          </a:custGeom>
          <a:solidFill>
            <a:srgbClr val="0E4B82"/>
          </a:solidFill>
        </p:spPr>
        <p:txBody>
          <a:bodyPr wrap="square" lIns="0" tIns="0" rIns="0" bIns="0" rtlCol="0"/>
          <a:lstStyle/>
          <a:p/>
        </p:txBody>
      </p:sp>
      <p:sp>
        <p:nvSpPr>
          <p:cNvPr id="26" name="object 26"/>
          <p:cNvSpPr txBox="1"/>
          <p:nvPr/>
        </p:nvSpPr>
        <p:spPr>
          <a:xfrm>
            <a:off x="2052066" y="2575382"/>
            <a:ext cx="382270"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宋体" panose="02010600030101010101" pitchFamily="2" charset="-122"/>
                <a:cs typeface="宋体" panose="02010600030101010101" pitchFamily="2" charset="-122"/>
              </a:rPr>
              <a:t>设计</a:t>
            </a:r>
            <a:endParaRPr sz="1400">
              <a:latin typeface="宋体" panose="02010600030101010101" pitchFamily="2" charset="-122"/>
              <a:cs typeface="宋体" panose="02010600030101010101" pitchFamily="2" charset="-122"/>
            </a:endParaRPr>
          </a:p>
        </p:txBody>
      </p:sp>
      <p:sp>
        <p:nvSpPr>
          <p:cNvPr id="27" name="object 27"/>
          <p:cNvSpPr/>
          <p:nvPr/>
        </p:nvSpPr>
        <p:spPr>
          <a:xfrm>
            <a:off x="3005327" y="2592323"/>
            <a:ext cx="448309" cy="228600"/>
          </a:xfrm>
          <a:custGeom>
            <a:avLst/>
            <a:gdLst/>
            <a:ahLst/>
            <a:cxnLst/>
            <a:rect l="l" t="t" r="r" b="b"/>
            <a:pathLst>
              <a:path w="448310" h="228600">
                <a:moveTo>
                  <a:pt x="409956" y="0"/>
                </a:moveTo>
                <a:lnTo>
                  <a:pt x="38100" y="0"/>
                </a:lnTo>
                <a:lnTo>
                  <a:pt x="23252" y="2988"/>
                </a:lnTo>
                <a:lnTo>
                  <a:pt x="11144" y="11144"/>
                </a:lnTo>
                <a:lnTo>
                  <a:pt x="2988" y="23252"/>
                </a:lnTo>
                <a:lnTo>
                  <a:pt x="0" y="38100"/>
                </a:lnTo>
                <a:lnTo>
                  <a:pt x="0" y="190500"/>
                </a:lnTo>
                <a:lnTo>
                  <a:pt x="2988" y="205347"/>
                </a:lnTo>
                <a:lnTo>
                  <a:pt x="11144" y="217455"/>
                </a:lnTo>
                <a:lnTo>
                  <a:pt x="23252" y="225611"/>
                </a:lnTo>
                <a:lnTo>
                  <a:pt x="38100" y="228600"/>
                </a:lnTo>
                <a:lnTo>
                  <a:pt x="409956" y="228600"/>
                </a:lnTo>
                <a:lnTo>
                  <a:pt x="424803" y="225611"/>
                </a:lnTo>
                <a:lnTo>
                  <a:pt x="436911" y="217455"/>
                </a:lnTo>
                <a:lnTo>
                  <a:pt x="445067" y="205347"/>
                </a:lnTo>
                <a:lnTo>
                  <a:pt x="448056" y="190500"/>
                </a:lnTo>
                <a:lnTo>
                  <a:pt x="448056" y="38100"/>
                </a:lnTo>
                <a:lnTo>
                  <a:pt x="445067" y="23252"/>
                </a:lnTo>
                <a:lnTo>
                  <a:pt x="436911" y="11144"/>
                </a:lnTo>
                <a:lnTo>
                  <a:pt x="424803" y="2988"/>
                </a:lnTo>
                <a:lnTo>
                  <a:pt x="409956" y="0"/>
                </a:lnTo>
                <a:close/>
              </a:path>
            </a:pathLst>
          </a:custGeom>
          <a:solidFill>
            <a:srgbClr val="0E4B82"/>
          </a:solidFill>
        </p:spPr>
        <p:txBody>
          <a:bodyPr wrap="square" lIns="0" tIns="0" rIns="0" bIns="0" rtlCol="0"/>
          <a:lstStyle/>
          <a:p/>
        </p:txBody>
      </p:sp>
      <p:sp>
        <p:nvSpPr>
          <p:cNvPr id="28" name="object 28"/>
          <p:cNvSpPr txBox="1"/>
          <p:nvPr/>
        </p:nvSpPr>
        <p:spPr>
          <a:xfrm>
            <a:off x="3038094" y="2575382"/>
            <a:ext cx="382270"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宋体" panose="02010600030101010101" pitchFamily="2" charset="-122"/>
                <a:cs typeface="宋体" panose="02010600030101010101" pitchFamily="2" charset="-122"/>
              </a:rPr>
              <a:t>部署</a:t>
            </a:r>
            <a:endParaRPr sz="1400">
              <a:latin typeface="宋体" panose="02010600030101010101" pitchFamily="2" charset="-122"/>
              <a:cs typeface="宋体" panose="02010600030101010101" pitchFamily="2" charset="-122"/>
            </a:endParaRPr>
          </a:p>
        </p:txBody>
      </p:sp>
      <p:sp>
        <p:nvSpPr>
          <p:cNvPr id="29" name="object 29"/>
          <p:cNvSpPr/>
          <p:nvPr/>
        </p:nvSpPr>
        <p:spPr>
          <a:xfrm>
            <a:off x="3991355" y="2592323"/>
            <a:ext cx="448309" cy="228600"/>
          </a:xfrm>
          <a:custGeom>
            <a:avLst/>
            <a:gdLst/>
            <a:ahLst/>
            <a:cxnLst/>
            <a:rect l="l" t="t" r="r" b="b"/>
            <a:pathLst>
              <a:path w="448310" h="228600">
                <a:moveTo>
                  <a:pt x="409956" y="0"/>
                </a:moveTo>
                <a:lnTo>
                  <a:pt x="38100" y="0"/>
                </a:lnTo>
                <a:lnTo>
                  <a:pt x="23252" y="2988"/>
                </a:lnTo>
                <a:lnTo>
                  <a:pt x="11144" y="11144"/>
                </a:lnTo>
                <a:lnTo>
                  <a:pt x="2988" y="23252"/>
                </a:lnTo>
                <a:lnTo>
                  <a:pt x="0" y="38100"/>
                </a:lnTo>
                <a:lnTo>
                  <a:pt x="0" y="190500"/>
                </a:lnTo>
                <a:lnTo>
                  <a:pt x="2988" y="205347"/>
                </a:lnTo>
                <a:lnTo>
                  <a:pt x="11144" y="217455"/>
                </a:lnTo>
                <a:lnTo>
                  <a:pt x="23252" y="225611"/>
                </a:lnTo>
                <a:lnTo>
                  <a:pt x="38100" y="228600"/>
                </a:lnTo>
                <a:lnTo>
                  <a:pt x="409956" y="228600"/>
                </a:lnTo>
                <a:lnTo>
                  <a:pt x="424803" y="225611"/>
                </a:lnTo>
                <a:lnTo>
                  <a:pt x="436911" y="217455"/>
                </a:lnTo>
                <a:lnTo>
                  <a:pt x="445067" y="205347"/>
                </a:lnTo>
                <a:lnTo>
                  <a:pt x="448056" y="190500"/>
                </a:lnTo>
                <a:lnTo>
                  <a:pt x="448056" y="38100"/>
                </a:lnTo>
                <a:lnTo>
                  <a:pt x="445067" y="23252"/>
                </a:lnTo>
                <a:lnTo>
                  <a:pt x="436911" y="11144"/>
                </a:lnTo>
                <a:lnTo>
                  <a:pt x="424803" y="2988"/>
                </a:lnTo>
                <a:lnTo>
                  <a:pt x="409956" y="0"/>
                </a:lnTo>
                <a:close/>
              </a:path>
            </a:pathLst>
          </a:custGeom>
          <a:solidFill>
            <a:srgbClr val="0E4B82"/>
          </a:solidFill>
        </p:spPr>
        <p:txBody>
          <a:bodyPr wrap="square" lIns="0" tIns="0" rIns="0" bIns="0" rtlCol="0"/>
          <a:lstStyle/>
          <a:p/>
        </p:txBody>
      </p:sp>
      <p:sp>
        <p:nvSpPr>
          <p:cNvPr id="30" name="object 30"/>
          <p:cNvSpPr txBox="1"/>
          <p:nvPr/>
        </p:nvSpPr>
        <p:spPr>
          <a:xfrm>
            <a:off x="4024376" y="2575382"/>
            <a:ext cx="382270"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宋体" panose="02010600030101010101" pitchFamily="2" charset="-122"/>
                <a:cs typeface="宋体" panose="02010600030101010101" pitchFamily="2" charset="-122"/>
              </a:rPr>
              <a:t>策略</a:t>
            </a:r>
            <a:endParaRPr sz="1400">
              <a:latin typeface="宋体" panose="02010600030101010101" pitchFamily="2" charset="-122"/>
              <a:cs typeface="宋体" panose="02010600030101010101" pitchFamily="2" charset="-122"/>
            </a:endParaRPr>
          </a:p>
        </p:txBody>
      </p:sp>
      <p:sp>
        <p:nvSpPr>
          <p:cNvPr id="31" name="object 31"/>
          <p:cNvSpPr/>
          <p:nvPr/>
        </p:nvSpPr>
        <p:spPr>
          <a:xfrm>
            <a:off x="2459735" y="2589276"/>
            <a:ext cx="458724" cy="233172"/>
          </a:xfrm>
          <a:prstGeom prst="rect">
            <a:avLst/>
          </a:prstGeom>
          <a:blipFill>
            <a:blip r:embed="rId2" cstate="print"/>
            <a:stretch>
              <a:fillRect/>
            </a:stretch>
          </a:blipFill>
        </p:spPr>
        <p:txBody>
          <a:bodyPr wrap="square" lIns="0" tIns="0" rIns="0" bIns="0" rtlCol="0"/>
          <a:lstStyle/>
          <a:p/>
        </p:txBody>
      </p:sp>
      <p:sp>
        <p:nvSpPr>
          <p:cNvPr id="32" name="object 32"/>
          <p:cNvSpPr/>
          <p:nvPr/>
        </p:nvSpPr>
        <p:spPr>
          <a:xfrm>
            <a:off x="3445764" y="2589276"/>
            <a:ext cx="458724" cy="233172"/>
          </a:xfrm>
          <a:prstGeom prst="rect">
            <a:avLst/>
          </a:prstGeom>
          <a:blipFill>
            <a:blip r:embed="rId3" cstate="print"/>
            <a:stretch>
              <a:fillRect/>
            </a:stretch>
          </a:blipFill>
        </p:spPr>
        <p:txBody>
          <a:bodyPr wrap="square" lIns="0" tIns="0" rIns="0" bIns="0" rtlCol="0"/>
          <a:lstStyle/>
          <a:p/>
        </p:txBody>
      </p:sp>
      <p:sp>
        <p:nvSpPr>
          <p:cNvPr id="33" name="object 33"/>
          <p:cNvSpPr/>
          <p:nvPr/>
        </p:nvSpPr>
        <p:spPr>
          <a:xfrm>
            <a:off x="3453384" y="1816607"/>
            <a:ext cx="1103630" cy="212090"/>
          </a:xfrm>
          <a:custGeom>
            <a:avLst/>
            <a:gdLst/>
            <a:ahLst/>
            <a:cxnLst/>
            <a:rect l="l" t="t" r="r" b="b"/>
            <a:pathLst>
              <a:path w="1103629" h="212089">
                <a:moveTo>
                  <a:pt x="997457" y="0"/>
                </a:moveTo>
                <a:lnTo>
                  <a:pt x="105917" y="0"/>
                </a:lnTo>
                <a:lnTo>
                  <a:pt x="64668" y="8316"/>
                </a:lnTo>
                <a:lnTo>
                  <a:pt x="31003" y="31003"/>
                </a:lnTo>
                <a:lnTo>
                  <a:pt x="8316" y="64668"/>
                </a:lnTo>
                <a:lnTo>
                  <a:pt x="0" y="105917"/>
                </a:lnTo>
                <a:lnTo>
                  <a:pt x="8316" y="147167"/>
                </a:lnTo>
                <a:lnTo>
                  <a:pt x="31003" y="180832"/>
                </a:lnTo>
                <a:lnTo>
                  <a:pt x="64668" y="203519"/>
                </a:lnTo>
                <a:lnTo>
                  <a:pt x="105917" y="211836"/>
                </a:lnTo>
                <a:lnTo>
                  <a:pt x="997457" y="211836"/>
                </a:lnTo>
                <a:lnTo>
                  <a:pt x="1038707" y="203519"/>
                </a:lnTo>
                <a:lnTo>
                  <a:pt x="1072372" y="180832"/>
                </a:lnTo>
                <a:lnTo>
                  <a:pt x="1095059" y="147167"/>
                </a:lnTo>
                <a:lnTo>
                  <a:pt x="1103376" y="105917"/>
                </a:lnTo>
                <a:lnTo>
                  <a:pt x="1095059" y="64668"/>
                </a:lnTo>
                <a:lnTo>
                  <a:pt x="1072372" y="31003"/>
                </a:lnTo>
                <a:lnTo>
                  <a:pt x="1038707" y="8316"/>
                </a:lnTo>
                <a:lnTo>
                  <a:pt x="997457" y="0"/>
                </a:lnTo>
                <a:close/>
              </a:path>
            </a:pathLst>
          </a:custGeom>
          <a:solidFill>
            <a:srgbClr val="0E4B82"/>
          </a:solidFill>
        </p:spPr>
        <p:txBody>
          <a:bodyPr wrap="square" lIns="0" tIns="0" rIns="0" bIns="0" rtlCol="0"/>
          <a:lstStyle/>
          <a:p/>
        </p:txBody>
      </p:sp>
      <p:sp>
        <p:nvSpPr>
          <p:cNvPr id="34" name="object 34"/>
          <p:cNvSpPr txBox="1"/>
          <p:nvPr/>
        </p:nvSpPr>
        <p:spPr>
          <a:xfrm>
            <a:off x="3502278" y="1817370"/>
            <a:ext cx="1007110" cy="193675"/>
          </a:xfrm>
          <a:prstGeom prst="rect">
            <a:avLst/>
          </a:prstGeom>
        </p:spPr>
        <p:txBody>
          <a:bodyPr vert="horz" wrap="square" lIns="0" tIns="13335" rIns="0" bIns="0" rtlCol="0">
            <a:spAutoFit/>
          </a:bodyPr>
          <a:lstStyle/>
          <a:p>
            <a:pPr marL="12700">
              <a:lnSpc>
                <a:spcPct val="100000"/>
              </a:lnSpc>
              <a:spcBef>
                <a:spcPts val="105"/>
              </a:spcBef>
            </a:pPr>
            <a:r>
              <a:rPr sz="1100" dirty="0">
                <a:solidFill>
                  <a:srgbClr val="FFFFFF"/>
                </a:solidFill>
                <a:latin typeface="宋体" panose="02010600030101010101" pitchFamily="2" charset="-122"/>
                <a:cs typeface="宋体" panose="02010600030101010101" pitchFamily="2" charset="-122"/>
              </a:rPr>
              <a:t>一站式管理平台</a:t>
            </a:r>
            <a:endParaRPr sz="1100">
              <a:latin typeface="宋体" panose="02010600030101010101" pitchFamily="2" charset="-122"/>
              <a:cs typeface="宋体" panose="02010600030101010101" pitchFamily="2" charset="-122"/>
            </a:endParaRPr>
          </a:p>
        </p:txBody>
      </p:sp>
      <p:sp>
        <p:nvSpPr>
          <p:cNvPr id="35" name="object 35"/>
          <p:cNvSpPr/>
          <p:nvPr/>
        </p:nvSpPr>
        <p:spPr>
          <a:xfrm>
            <a:off x="2522220" y="2939795"/>
            <a:ext cx="1496695" cy="268605"/>
          </a:xfrm>
          <a:custGeom>
            <a:avLst/>
            <a:gdLst/>
            <a:ahLst/>
            <a:cxnLst/>
            <a:rect l="l" t="t" r="r" b="b"/>
            <a:pathLst>
              <a:path w="1496695" h="268605">
                <a:moveTo>
                  <a:pt x="0" y="268224"/>
                </a:moveTo>
                <a:lnTo>
                  <a:pt x="1496568" y="268224"/>
                </a:lnTo>
                <a:lnTo>
                  <a:pt x="1496568" y="0"/>
                </a:lnTo>
                <a:lnTo>
                  <a:pt x="0" y="0"/>
                </a:lnTo>
                <a:lnTo>
                  <a:pt x="0" y="268224"/>
                </a:lnTo>
                <a:close/>
              </a:path>
            </a:pathLst>
          </a:custGeom>
          <a:solidFill>
            <a:srgbClr val="FFFFFF"/>
          </a:solidFill>
        </p:spPr>
        <p:txBody>
          <a:bodyPr wrap="square" lIns="0" tIns="0" rIns="0" bIns="0" rtlCol="0"/>
          <a:lstStyle/>
          <a:p/>
        </p:txBody>
      </p:sp>
      <p:sp>
        <p:nvSpPr>
          <p:cNvPr id="36" name="object 36"/>
          <p:cNvSpPr/>
          <p:nvPr/>
        </p:nvSpPr>
        <p:spPr>
          <a:xfrm>
            <a:off x="2625851" y="2944367"/>
            <a:ext cx="1287779" cy="286512"/>
          </a:xfrm>
          <a:prstGeom prst="rect">
            <a:avLst/>
          </a:prstGeom>
          <a:blipFill>
            <a:blip r:embed="rId4" cstate="print"/>
            <a:stretch>
              <a:fillRect/>
            </a:stretch>
          </a:blipFill>
        </p:spPr>
        <p:txBody>
          <a:bodyPr wrap="square" lIns="0" tIns="0" rIns="0" bIns="0" rtlCol="0"/>
          <a:lstStyle/>
          <a:p/>
        </p:txBody>
      </p:sp>
      <p:sp>
        <p:nvSpPr>
          <p:cNvPr id="37" name="object 37"/>
          <p:cNvSpPr/>
          <p:nvPr/>
        </p:nvSpPr>
        <p:spPr>
          <a:xfrm>
            <a:off x="2939795" y="4163567"/>
            <a:ext cx="209550" cy="340995"/>
          </a:xfrm>
          <a:custGeom>
            <a:avLst/>
            <a:gdLst/>
            <a:ahLst/>
            <a:cxnLst/>
            <a:rect l="l" t="t" r="r" b="b"/>
            <a:pathLst>
              <a:path w="209550" h="340995">
                <a:moveTo>
                  <a:pt x="209169" y="340486"/>
                </a:moveTo>
                <a:lnTo>
                  <a:pt x="0" y="0"/>
                </a:lnTo>
              </a:path>
            </a:pathLst>
          </a:custGeom>
          <a:ln w="6096">
            <a:solidFill>
              <a:srgbClr val="1AABE1"/>
            </a:solidFill>
          </a:ln>
        </p:spPr>
        <p:txBody>
          <a:bodyPr wrap="square" lIns="0" tIns="0" rIns="0" bIns="0" rtlCol="0"/>
          <a:lstStyle/>
          <a:p/>
        </p:txBody>
      </p:sp>
      <p:sp>
        <p:nvSpPr>
          <p:cNvPr id="38" name="object 38"/>
          <p:cNvSpPr/>
          <p:nvPr/>
        </p:nvSpPr>
        <p:spPr>
          <a:xfrm>
            <a:off x="4038600" y="4163567"/>
            <a:ext cx="209550" cy="340995"/>
          </a:xfrm>
          <a:custGeom>
            <a:avLst/>
            <a:gdLst/>
            <a:ahLst/>
            <a:cxnLst/>
            <a:rect l="l" t="t" r="r" b="b"/>
            <a:pathLst>
              <a:path w="209550" h="340995">
                <a:moveTo>
                  <a:pt x="0" y="340486"/>
                </a:moveTo>
                <a:lnTo>
                  <a:pt x="209169" y="0"/>
                </a:lnTo>
              </a:path>
            </a:pathLst>
          </a:custGeom>
          <a:ln w="6096">
            <a:solidFill>
              <a:srgbClr val="1AABE1"/>
            </a:solidFill>
          </a:ln>
        </p:spPr>
        <p:txBody>
          <a:bodyPr wrap="square" lIns="0" tIns="0" rIns="0" bIns="0" rtlCol="0"/>
          <a:lstStyle/>
          <a:p/>
        </p:txBody>
      </p:sp>
      <p:sp>
        <p:nvSpPr>
          <p:cNvPr id="39" name="object 39"/>
          <p:cNvSpPr/>
          <p:nvPr/>
        </p:nvSpPr>
        <p:spPr>
          <a:xfrm>
            <a:off x="4283964" y="4174235"/>
            <a:ext cx="939165" cy="0"/>
          </a:xfrm>
          <a:custGeom>
            <a:avLst/>
            <a:gdLst/>
            <a:ahLst/>
            <a:cxnLst/>
            <a:rect l="l" t="t" r="r" b="b"/>
            <a:pathLst>
              <a:path w="939164">
                <a:moveTo>
                  <a:pt x="0" y="0"/>
                </a:moveTo>
                <a:lnTo>
                  <a:pt x="939038" y="0"/>
                </a:lnTo>
              </a:path>
            </a:pathLst>
          </a:custGeom>
          <a:ln w="6096">
            <a:solidFill>
              <a:srgbClr val="1AABE1"/>
            </a:solidFill>
          </a:ln>
        </p:spPr>
        <p:txBody>
          <a:bodyPr wrap="square" lIns="0" tIns="0" rIns="0" bIns="0" rtlCol="0"/>
          <a:lstStyle/>
          <a:p/>
        </p:txBody>
      </p:sp>
      <p:sp>
        <p:nvSpPr>
          <p:cNvPr id="40" name="object 40"/>
          <p:cNvSpPr/>
          <p:nvPr/>
        </p:nvSpPr>
        <p:spPr>
          <a:xfrm>
            <a:off x="5250179" y="4206240"/>
            <a:ext cx="262255" cy="340995"/>
          </a:xfrm>
          <a:custGeom>
            <a:avLst/>
            <a:gdLst/>
            <a:ahLst/>
            <a:cxnLst/>
            <a:rect l="l" t="t" r="r" b="b"/>
            <a:pathLst>
              <a:path w="262254" h="340995">
                <a:moveTo>
                  <a:pt x="0" y="0"/>
                </a:moveTo>
                <a:lnTo>
                  <a:pt x="261874" y="340487"/>
                </a:lnTo>
              </a:path>
            </a:pathLst>
          </a:custGeom>
          <a:ln w="6096">
            <a:solidFill>
              <a:srgbClr val="1AABE1"/>
            </a:solidFill>
          </a:ln>
        </p:spPr>
        <p:txBody>
          <a:bodyPr wrap="square" lIns="0" tIns="0" rIns="0" bIns="0" rtlCol="0"/>
          <a:lstStyle/>
          <a:p/>
        </p:txBody>
      </p:sp>
      <p:sp>
        <p:nvSpPr>
          <p:cNvPr id="41" name="object 41"/>
          <p:cNvSpPr/>
          <p:nvPr/>
        </p:nvSpPr>
        <p:spPr>
          <a:xfrm>
            <a:off x="4988052" y="4206240"/>
            <a:ext cx="262255" cy="340995"/>
          </a:xfrm>
          <a:custGeom>
            <a:avLst/>
            <a:gdLst/>
            <a:ahLst/>
            <a:cxnLst/>
            <a:rect l="l" t="t" r="r" b="b"/>
            <a:pathLst>
              <a:path w="262254" h="340995">
                <a:moveTo>
                  <a:pt x="261874" y="0"/>
                </a:moveTo>
                <a:lnTo>
                  <a:pt x="0" y="340487"/>
                </a:lnTo>
              </a:path>
            </a:pathLst>
          </a:custGeom>
          <a:ln w="6096">
            <a:solidFill>
              <a:srgbClr val="1AABE1"/>
            </a:solidFill>
          </a:ln>
        </p:spPr>
        <p:txBody>
          <a:bodyPr wrap="square" lIns="0" tIns="0" rIns="0" bIns="0" rtlCol="0"/>
          <a:lstStyle/>
          <a:p/>
        </p:txBody>
      </p:sp>
      <p:sp>
        <p:nvSpPr>
          <p:cNvPr id="42" name="object 42"/>
          <p:cNvSpPr/>
          <p:nvPr/>
        </p:nvSpPr>
        <p:spPr>
          <a:xfrm>
            <a:off x="480059" y="3720084"/>
            <a:ext cx="2415540" cy="1556385"/>
          </a:xfrm>
          <a:custGeom>
            <a:avLst/>
            <a:gdLst/>
            <a:ahLst/>
            <a:cxnLst/>
            <a:rect l="l" t="t" r="r" b="b"/>
            <a:pathLst>
              <a:path w="2415540" h="1556385">
                <a:moveTo>
                  <a:pt x="0" y="30734"/>
                </a:moveTo>
                <a:lnTo>
                  <a:pt x="2412" y="18752"/>
                </a:lnTo>
                <a:lnTo>
                  <a:pt x="8990" y="8985"/>
                </a:lnTo>
                <a:lnTo>
                  <a:pt x="18746" y="2409"/>
                </a:lnTo>
                <a:lnTo>
                  <a:pt x="30695" y="0"/>
                </a:lnTo>
                <a:lnTo>
                  <a:pt x="2384806" y="0"/>
                </a:lnTo>
                <a:lnTo>
                  <a:pt x="2396787" y="2409"/>
                </a:lnTo>
                <a:lnTo>
                  <a:pt x="2406554" y="8985"/>
                </a:lnTo>
                <a:lnTo>
                  <a:pt x="2413130" y="18752"/>
                </a:lnTo>
                <a:lnTo>
                  <a:pt x="2415540" y="30734"/>
                </a:lnTo>
                <a:lnTo>
                  <a:pt x="2415540" y="1525270"/>
                </a:lnTo>
                <a:lnTo>
                  <a:pt x="2413130" y="1537251"/>
                </a:lnTo>
                <a:lnTo>
                  <a:pt x="2406554" y="1547018"/>
                </a:lnTo>
                <a:lnTo>
                  <a:pt x="2396787" y="1553594"/>
                </a:lnTo>
                <a:lnTo>
                  <a:pt x="2384806" y="1556004"/>
                </a:lnTo>
                <a:lnTo>
                  <a:pt x="30695" y="1556004"/>
                </a:lnTo>
                <a:lnTo>
                  <a:pt x="18746" y="1553594"/>
                </a:lnTo>
                <a:lnTo>
                  <a:pt x="8990" y="1547018"/>
                </a:lnTo>
                <a:lnTo>
                  <a:pt x="2412" y="1537251"/>
                </a:lnTo>
                <a:lnTo>
                  <a:pt x="0" y="1525270"/>
                </a:lnTo>
                <a:lnTo>
                  <a:pt x="0" y="30734"/>
                </a:lnTo>
                <a:close/>
              </a:path>
            </a:pathLst>
          </a:custGeom>
          <a:ln w="12192">
            <a:solidFill>
              <a:srgbClr val="BEBEBE"/>
            </a:solidFill>
          </a:ln>
        </p:spPr>
        <p:txBody>
          <a:bodyPr wrap="square" lIns="0" tIns="0" rIns="0" bIns="0" rtlCol="0"/>
          <a:lstStyle/>
          <a:p/>
        </p:txBody>
      </p:sp>
      <p:sp>
        <p:nvSpPr>
          <p:cNvPr id="43" name="object 43"/>
          <p:cNvSpPr/>
          <p:nvPr/>
        </p:nvSpPr>
        <p:spPr>
          <a:xfrm>
            <a:off x="1299972" y="3892296"/>
            <a:ext cx="0" cy="220345"/>
          </a:xfrm>
          <a:custGeom>
            <a:avLst/>
            <a:gdLst/>
            <a:ahLst/>
            <a:cxnLst/>
            <a:rect l="l" t="t" r="r" b="b"/>
            <a:pathLst>
              <a:path h="220345">
                <a:moveTo>
                  <a:pt x="0" y="220090"/>
                </a:moveTo>
                <a:lnTo>
                  <a:pt x="0" y="0"/>
                </a:lnTo>
              </a:path>
            </a:pathLst>
          </a:custGeom>
          <a:ln w="6096">
            <a:solidFill>
              <a:srgbClr val="1AABE1"/>
            </a:solidFill>
          </a:ln>
        </p:spPr>
        <p:txBody>
          <a:bodyPr wrap="square" lIns="0" tIns="0" rIns="0" bIns="0" rtlCol="0"/>
          <a:lstStyle/>
          <a:p/>
        </p:txBody>
      </p:sp>
      <p:sp>
        <p:nvSpPr>
          <p:cNvPr id="44" name="object 44"/>
          <p:cNvSpPr/>
          <p:nvPr/>
        </p:nvSpPr>
        <p:spPr>
          <a:xfrm>
            <a:off x="1853183" y="3892296"/>
            <a:ext cx="0" cy="220345"/>
          </a:xfrm>
          <a:custGeom>
            <a:avLst/>
            <a:gdLst/>
            <a:ahLst/>
            <a:cxnLst/>
            <a:rect l="l" t="t" r="r" b="b"/>
            <a:pathLst>
              <a:path h="220345">
                <a:moveTo>
                  <a:pt x="0" y="220090"/>
                </a:moveTo>
                <a:lnTo>
                  <a:pt x="0" y="0"/>
                </a:lnTo>
              </a:path>
            </a:pathLst>
          </a:custGeom>
          <a:ln w="6096">
            <a:solidFill>
              <a:srgbClr val="1AABE1"/>
            </a:solidFill>
          </a:ln>
        </p:spPr>
        <p:txBody>
          <a:bodyPr wrap="square" lIns="0" tIns="0" rIns="0" bIns="0" rtlCol="0"/>
          <a:lstStyle/>
          <a:p/>
        </p:txBody>
      </p:sp>
      <p:sp>
        <p:nvSpPr>
          <p:cNvPr id="45" name="object 45"/>
          <p:cNvSpPr/>
          <p:nvPr/>
        </p:nvSpPr>
        <p:spPr>
          <a:xfrm>
            <a:off x="754380" y="4719828"/>
            <a:ext cx="0" cy="292735"/>
          </a:xfrm>
          <a:custGeom>
            <a:avLst/>
            <a:gdLst/>
            <a:ahLst/>
            <a:cxnLst/>
            <a:rect l="l" t="t" r="r" b="b"/>
            <a:pathLst>
              <a:path h="292735">
                <a:moveTo>
                  <a:pt x="0" y="292354"/>
                </a:moveTo>
                <a:lnTo>
                  <a:pt x="0" y="0"/>
                </a:lnTo>
              </a:path>
            </a:pathLst>
          </a:custGeom>
          <a:ln w="6096">
            <a:solidFill>
              <a:srgbClr val="1AABE1"/>
            </a:solidFill>
          </a:ln>
        </p:spPr>
        <p:txBody>
          <a:bodyPr wrap="square" lIns="0" tIns="0" rIns="0" bIns="0" rtlCol="0"/>
          <a:lstStyle/>
          <a:p/>
        </p:txBody>
      </p:sp>
      <p:sp>
        <p:nvSpPr>
          <p:cNvPr id="46" name="object 46"/>
          <p:cNvSpPr/>
          <p:nvPr/>
        </p:nvSpPr>
        <p:spPr>
          <a:xfrm>
            <a:off x="1304544" y="4719828"/>
            <a:ext cx="0" cy="247015"/>
          </a:xfrm>
          <a:custGeom>
            <a:avLst/>
            <a:gdLst/>
            <a:ahLst/>
            <a:cxnLst/>
            <a:rect l="l" t="t" r="r" b="b"/>
            <a:pathLst>
              <a:path h="247014">
                <a:moveTo>
                  <a:pt x="0" y="246634"/>
                </a:moveTo>
                <a:lnTo>
                  <a:pt x="0" y="0"/>
                </a:lnTo>
              </a:path>
            </a:pathLst>
          </a:custGeom>
          <a:ln w="6096">
            <a:solidFill>
              <a:srgbClr val="1AABE1"/>
            </a:solidFill>
          </a:ln>
        </p:spPr>
        <p:txBody>
          <a:bodyPr wrap="square" lIns="0" tIns="0" rIns="0" bIns="0" rtlCol="0"/>
          <a:lstStyle/>
          <a:p/>
        </p:txBody>
      </p:sp>
      <p:sp>
        <p:nvSpPr>
          <p:cNvPr id="47" name="object 47"/>
          <p:cNvSpPr/>
          <p:nvPr/>
        </p:nvSpPr>
        <p:spPr>
          <a:xfrm>
            <a:off x="1857755" y="4719828"/>
            <a:ext cx="0" cy="247015"/>
          </a:xfrm>
          <a:custGeom>
            <a:avLst/>
            <a:gdLst/>
            <a:ahLst/>
            <a:cxnLst/>
            <a:rect l="l" t="t" r="r" b="b"/>
            <a:pathLst>
              <a:path h="247014">
                <a:moveTo>
                  <a:pt x="0" y="246634"/>
                </a:moveTo>
                <a:lnTo>
                  <a:pt x="0" y="0"/>
                </a:lnTo>
              </a:path>
            </a:pathLst>
          </a:custGeom>
          <a:ln w="6096">
            <a:solidFill>
              <a:srgbClr val="1AABE1"/>
            </a:solidFill>
          </a:ln>
        </p:spPr>
        <p:txBody>
          <a:bodyPr wrap="square" lIns="0" tIns="0" rIns="0" bIns="0" rtlCol="0"/>
          <a:lstStyle/>
          <a:p/>
        </p:txBody>
      </p:sp>
      <p:sp>
        <p:nvSpPr>
          <p:cNvPr id="48" name="object 48"/>
          <p:cNvSpPr/>
          <p:nvPr/>
        </p:nvSpPr>
        <p:spPr>
          <a:xfrm>
            <a:off x="2407920" y="4719828"/>
            <a:ext cx="0" cy="247015"/>
          </a:xfrm>
          <a:custGeom>
            <a:avLst/>
            <a:gdLst/>
            <a:ahLst/>
            <a:cxnLst/>
            <a:rect l="l" t="t" r="r" b="b"/>
            <a:pathLst>
              <a:path h="247014">
                <a:moveTo>
                  <a:pt x="0" y="246634"/>
                </a:moveTo>
                <a:lnTo>
                  <a:pt x="0" y="0"/>
                </a:lnTo>
              </a:path>
            </a:pathLst>
          </a:custGeom>
          <a:ln w="6096">
            <a:solidFill>
              <a:srgbClr val="1AABE1"/>
            </a:solidFill>
          </a:ln>
        </p:spPr>
        <p:txBody>
          <a:bodyPr wrap="square" lIns="0" tIns="0" rIns="0" bIns="0" rtlCol="0"/>
          <a:lstStyle/>
          <a:p/>
        </p:txBody>
      </p:sp>
      <p:sp>
        <p:nvSpPr>
          <p:cNvPr id="49" name="object 49"/>
          <p:cNvSpPr/>
          <p:nvPr/>
        </p:nvSpPr>
        <p:spPr>
          <a:xfrm>
            <a:off x="1315211" y="4126991"/>
            <a:ext cx="556260" cy="0"/>
          </a:xfrm>
          <a:custGeom>
            <a:avLst/>
            <a:gdLst/>
            <a:ahLst/>
            <a:cxnLst/>
            <a:rect l="l" t="t" r="r" b="b"/>
            <a:pathLst>
              <a:path w="556260">
                <a:moveTo>
                  <a:pt x="0" y="0"/>
                </a:moveTo>
                <a:lnTo>
                  <a:pt x="555751" y="0"/>
                </a:lnTo>
              </a:path>
            </a:pathLst>
          </a:custGeom>
          <a:ln w="6096">
            <a:solidFill>
              <a:srgbClr val="1AABE1"/>
            </a:solidFill>
          </a:ln>
        </p:spPr>
        <p:txBody>
          <a:bodyPr wrap="square" lIns="0" tIns="0" rIns="0" bIns="0" rtlCol="0"/>
          <a:lstStyle/>
          <a:p/>
        </p:txBody>
      </p:sp>
      <p:sp>
        <p:nvSpPr>
          <p:cNvPr id="50" name="object 50"/>
          <p:cNvSpPr/>
          <p:nvPr/>
        </p:nvSpPr>
        <p:spPr>
          <a:xfrm>
            <a:off x="769619" y="4126991"/>
            <a:ext cx="546100" cy="488950"/>
          </a:xfrm>
          <a:custGeom>
            <a:avLst/>
            <a:gdLst/>
            <a:ahLst/>
            <a:cxnLst/>
            <a:rect l="l" t="t" r="r" b="b"/>
            <a:pathLst>
              <a:path w="546100" h="488950">
                <a:moveTo>
                  <a:pt x="0" y="488949"/>
                </a:moveTo>
                <a:lnTo>
                  <a:pt x="545718" y="0"/>
                </a:lnTo>
              </a:path>
            </a:pathLst>
          </a:custGeom>
          <a:ln w="6096">
            <a:solidFill>
              <a:srgbClr val="1AABE1"/>
            </a:solidFill>
          </a:ln>
        </p:spPr>
        <p:txBody>
          <a:bodyPr wrap="square" lIns="0" tIns="0" rIns="0" bIns="0" rtlCol="0"/>
          <a:lstStyle/>
          <a:p/>
        </p:txBody>
      </p:sp>
      <p:sp>
        <p:nvSpPr>
          <p:cNvPr id="51" name="object 51"/>
          <p:cNvSpPr/>
          <p:nvPr/>
        </p:nvSpPr>
        <p:spPr>
          <a:xfrm>
            <a:off x="1324355" y="4126991"/>
            <a:ext cx="546100" cy="488950"/>
          </a:xfrm>
          <a:custGeom>
            <a:avLst/>
            <a:gdLst/>
            <a:ahLst/>
            <a:cxnLst/>
            <a:rect l="l" t="t" r="r" b="b"/>
            <a:pathLst>
              <a:path w="546100" h="488950">
                <a:moveTo>
                  <a:pt x="0" y="488949"/>
                </a:moveTo>
                <a:lnTo>
                  <a:pt x="545719" y="0"/>
                </a:lnTo>
              </a:path>
            </a:pathLst>
          </a:custGeom>
          <a:ln w="6096">
            <a:solidFill>
              <a:srgbClr val="1AABE1"/>
            </a:solidFill>
          </a:ln>
        </p:spPr>
        <p:txBody>
          <a:bodyPr wrap="square" lIns="0" tIns="0" rIns="0" bIns="0" rtlCol="0"/>
          <a:lstStyle/>
          <a:p/>
        </p:txBody>
      </p:sp>
      <p:sp>
        <p:nvSpPr>
          <p:cNvPr id="52" name="object 52"/>
          <p:cNvSpPr/>
          <p:nvPr/>
        </p:nvSpPr>
        <p:spPr>
          <a:xfrm>
            <a:off x="769619" y="4616196"/>
            <a:ext cx="560705" cy="0"/>
          </a:xfrm>
          <a:custGeom>
            <a:avLst/>
            <a:gdLst/>
            <a:ahLst/>
            <a:cxnLst/>
            <a:rect l="l" t="t" r="r" b="b"/>
            <a:pathLst>
              <a:path w="560705">
                <a:moveTo>
                  <a:pt x="560705" y="0"/>
                </a:moveTo>
                <a:lnTo>
                  <a:pt x="0" y="0"/>
                </a:lnTo>
              </a:path>
            </a:pathLst>
          </a:custGeom>
          <a:ln w="6096">
            <a:solidFill>
              <a:srgbClr val="1AABE1"/>
            </a:solidFill>
          </a:ln>
        </p:spPr>
        <p:txBody>
          <a:bodyPr wrap="square" lIns="0" tIns="0" rIns="0" bIns="0" rtlCol="0"/>
          <a:lstStyle/>
          <a:p/>
        </p:txBody>
      </p:sp>
      <p:sp>
        <p:nvSpPr>
          <p:cNvPr id="53" name="object 53"/>
          <p:cNvSpPr/>
          <p:nvPr/>
        </p:nvSpPr>
        <p:spPr>
          <a:xfrm>
            <a:off x="1304544" y="4126991"/>
            <a:ext cx="556260" cy="0"/>
          </a:xfrm>
          <a:custGeom>
            <a:avLst/>
            <a:gdLst/>
            <a:ahLst/>
            <a:cxnLst/>
            <a:rect l="l" t="t" r="r" b="b"/>
            <a:pathLst>
              <a:path w="556260">
                <a:moveTo>
                  <a:pt x="555751" y="0"/>
                </a:moveTo>
                <a:lnTo>
                  <a:pt x="0" y="0"/>
                </a:lnTo>
              </a:path>
            </a:pathLst>
          </a:custGeom>
          <a:ln w="6096">
            <a:solidFill>
              <a:srgbClr val="1AABE1"/>
            </a:solidFill>
          </a:ln>
        </p:spPr>
        <p:txBody>
          <a:bodyPr wrap="square" lIns="0" tIns="0" rIns="0" bIns="0" rtlCol="0"/>
          <a:lstStyle/>
          <a:p/>
        </p:txBody>
      </p:sp>
      <p:sp>
        <p:nvSpPr>
          <p:cNvPr id="54" name="object 54"/>
          <p:cNvSpPr/>
          <p:nvPr/>
        </p:nvSpPr>
        <p:spPr>
          <a:xfrm>
            <a:off x="1860804" y="4126991"/>
            <a:ext cx="546100" cy="488950"/>
          </a:xfrm>
          <a:custGeom>
            <a:avLst/>
            <a:gdLst/>
            <a:ahLst/>
            <a:cxnLst/>
            <a:rect l="l" t="t" r="r" b="b"/>
            <a:pathLst>
              <a:path w="546100" h="488950">
                <a:moveTo>
                  <a:pt x="545845" y="488949"/>
                </a:moveTo>
                <a:lnTo>
                  <a:pt x="0" y="0"/>
                </a:lnTo>
              </a:path>
            </a:pathLst>
          </a:custGeom>
          <a:ln w="6096">
            <a:solidFill>
              <a:srgbClr val="1AABE1"/>
            </a:solidFill>
          </a:ln>
        </p:spPr>
        <p:txBody>
          <a:bodyPr wrap="square" lIns="0" tIns="0" rIns="0" bIns="0" rtlCol="0"/>
          <a:lstStyle/>
          <a:p/>
        </p:txBody>
      </p:sp>
      <p:sp>
        <p:nvSpPr>
          <p:cNvPr id="55" name="object 55"/>
          <p:cNvSpPr/>
          <p:nvPr/>
        </p:nvSpPr>
        <p:spPr>
          <a:xfrm>
            <a:off x="1304544" y="4126991"/>
            <a:ext cx="546100" cy="488950"/>
          </a:xfrm>
          <a:custGeom>
            <a:avLst/>
            <a:gdLst/>
            <a:ahLst/>
            <a:cxnLst/>
            <a:rect l="l" t="t" r="r" b="b"/>
            <a:pathLst>
              <a:path w="546100" h="488950">
                <a:moveTo>
                  <a:pt x="545845" y="488949"/>
                </a:moveTo>
                <a:lnTo>
                  <a:pt x="0" y="0"/>
                </a:lnTo>
              </a:path>
            </a:pathLst>
          </a:custGeom>
          <a:ln w="6096">
            <a:solidFill>
              <a:srgbClr val="1AABE1"/>
            </a:solidFill>
          </a:ln>
        </p:spPr>
        <p:txBody>
          <a:bodyPr wrap="square" lIns="0" tIns="0" rIns="0" bIns="0" rtlCol="0"/>
          <a:lstStyle/>
          <a:p/>
        </p:txBody>
      </p:sp>
      <p:sp>
        <p:nvSpPr>
          <p:cNvPr id="56" name="object 56"/>
          <p:cNvSpPr/>
          <p:nvPr/>
        </p:nvSpPr>
        <p:spPr>
          <a:xfrm>
            <a:off x="1845564" y="4616196"/>
            <a:ext cx="561340" cy="0"/>
          </a:xfrm>
          <a:custGeom>
            <a:avLst/>
            <a:gdLst/>
            <a:ahLst/>
            <a:cxnLst/>
            <a:rect l="l" t="t" r="r" b="b"/>
            <a:pathLst>
              <a:path w="561339">
                <a:moveTo>
                  <a:pt x="0" y="0"/>
                </a:moveTo>
                <a:lnTo>
                  <a:pt x="560832" y="0"/>
                </a:lnTo>
              </a:path>
            </a:pathLst>
          </a:custGeom>
          <a:ln w="6096">
            <a:solidFill>
              <a:srgbClr val="1AABE1"/>
            </a:solidFill>
          </a:ln>
        </p:spPr>
        <p:txBody>
          <a:bodyPr wrap="square" lIns="0" tIns="0" rIns="0" bIns="0" rtlCol="0"/>
          <a:lstStyle/>
          <a:p/>
        </p:txBody>
      </p:sp>
      <p:sp>
        <p:nvSpPr>
          <p:cNvPr id="57" name="object 57"/>
          <p:cNvSpPr/>
          <p:nvPr/>
        </p:nvSpPr>
        <p:spPr>
          <a:xfrm>
            <a:off x="877526" y="3256788"/>
            <a:ext cx="4702134" cy="405384"/>
          </a:xfrm>
          <a:prstGeom prst="rect">
            <a:avLst/>
          </a:prstGeom>
          <a:blipFill>
            <a:blip r:embed="rId5" cstate="print"/>
            <a:stretch>
              <a:fillRect/>
            </a:stretch>
          </a:blipFill>
        </p:spPr>
        <p:txBody>
          <a:bodyPr wrap="square" lIns="0" tIns="0" rIns="0" bIns="0" rtlCol="0"/>
          <a:lstStyle/>
          <a:p/>
        </p:txBody>
      </p:sp>
      <p:sp>
        <p:nvSpPr>
          <p:cNvPr id="58" name="object 58"/>
          <p:cNvSpPr txBox="1"/>
          <p:nvPr/>
        </p:nvSpPr>
        <p:spPr>
          <a:xfrm>
            <a:off x="2703322" y="3361690"/>
            <a:ext cx="1051560" cy="208279"/>
          </a:xfrm>
          <a:prstGeom prst="rect">
            <a:avLst/>
          </a:prstGeom>
        </p:spPr>
        <p:txBody>
          <a:bodyPr vert="horz" wrap="square" lIns="0" tIns="12700" rIns="0" bIns="0" rtlCol="0">
            <a:spAutoFit/>
          </a:bodyPr>
          <a:lstStyle/>
          <a:p>
            <a:pPr marL="12700">
              <a:lnSpc>
                <a:spcPct val="100000"/>
              </a:lnSpc>
              <a:spcBef>
                <a:spcPts val="100"/>
              </a:spcBef>
            </a:pPr>
            <a:r>
              <a:rPr sz="1200" b="1" spc="120" dirty="0">
                <a:solidFill>
                  <a:srgbClr val="FFFFFF"/>
                </a:solidFill>
                <a:latin typeface="Trebuchet MS" panose="020B0603020202020204"/>
                <a:cs typeface="Trebuchet MS" panose="020B0603020202020204"/>
              </a:rPr>
              <a:t>N</a:t>
            </a:r>
            <a:r>
              <a:rPr sz="1200" b="1" spc="-50" dirty="0">
                <a:solidFill>
                  <a:srgbClr val="FFFFFF"/>
                </a:solidFill>
                <a:latin typeface="Trebuchet MS" panose="020B0603020202020204"/>
                <a:cs typeface="Trebuchet MS" panose="020B0603020202020204"/>
              </a:rPr>
              <a:t>e</a:t>
            </a:r>
            <a:r>
              <a:rPr sz="1200" b="1" spc="-35" dirty="0">
                <a:solidFill>
                  <a:srgbClr val="FFFFFF"/>
                </a:solidFill>
                <a:latin typeface="Trebuchet MS" panose="020B0603020202020204"/>
                <a:cs typeface="Trebuchet MS" panose="020B0603020202020204"/>
              </a:rPr>
              <a:t>t</a:t>
            </a:r>
            <a:r>
              <a:rPr sz="1200" b="1" spc="-25" dirty="0">
                <a:solidFill>
                  <a:srgbClr val="FFFFFF"/>
                </a:solidFill>
                <a:latin typeface="Trebuchet MS" panose="020B0603020202020204"/>
                <a:cs typeface="Trebuchet MS" panose="020B0603020202020204"/>
              </a:rPr>
              <a:t>c</a:t>
            </a:r>
            <a:r>
              <a:rPr sz="1200" b="1" spc="-25" dirty="0">
                <a:solidFill>
                  <a:srgbClr val="FFFFFF"/>
                </a:solidFill>
                <a:latin typeface="Trebuchet MS" panose="020B0603020202020204"/>
                <a:cs typeface="Trebuchet MS" panose="020B0603020202020204"/>
              </a:rPr>
              <a:t>o</a:t>
            </a:r>
            <a:r>
              <a:rPr sz="1200" b="1" spc="-20" dirty="0">
                <a:solidFill>
                  <a:srgbClr val="FFFFFF"/>
                </a:solidFill>
                <a:latin typeface="Trebuchet MS" panose="020B0603020202020204"/>
                <a:cs typeface="Trebuchet MS" panose="020B0603020202020204"/>
              </a:rPr>
              <a:t>n</a:t>
            </a:r>
            <a:r>
              <a:rPr sz="1200" b="1" spc="-25" dirty="0">
                <a:solidFill>
                  <a:srgbClr val="FFFFFF"/>
                </a:solidFill>
                <a:latin typeface="Trebuchet MS" panose="020B0603020202020204"/>
                <a:cs typeface="Trebuchet MS" panose="020B0603020202020204"/>
              </a:rPr>
              <a:t>f</a:t>
            </a:r>
            <a:r>
              <a:rPr sz="1200" b="1" spc="-5" dirty="0">
                <a:solidFill>
                  <a:srgbClr val="FFFFFF"/>
                </a:solidFill>
                <a:latin typeface="Trebuchet MS" panose="020B0603020202020204"/>
                <a:cs typeface="Trebuchet MS" panose="020B0603020202020204"/>
              </a:rPr>
              <a:t>/</a:t>
            </a:r>
            <a:r>
              <a:rPr sz="1200" b="1" spc="-20" dirty="0">
                <a:solidFill>
                  <a:srgbClr val="FFFFFF"/>
                </a:solidFill>
                <a:latin typeface="Trebuchet MS" panose="020B0603020202020204"/>
                <a:cs typeface="Trebuchet MS" panose="020B0603020202020204"/>
              </a:rPr>
              <a:t>YA</a:t>
            </a:r>
            <a:r>
              <a:rPr sz="1200" b="1" spc="110" dirty="0">
                <a:solidFill>
                  <a:srgbClr val="FFFFFF"/>
                </a:solidFill>
                <a:latin typeface="Trebuchet MS" panose="020B0603020202020204"/>
                <a:cs typeface="Trebuchet MS" panose="020B0603020202020204"/>
              </a:rPr>
              <a:t>N</a:t>
            </a:r>
            <a:r>
              <a:rPr sz="1200" b="1" spc="45" dirty="0">
                <a:solidFill>
                  <a:srgbClr val="FFFFFF"/>
                </a:solidFill>
                <a:latin typeface="Trebuchet MS" panose="020B0603020202020204"/>
                <a:cs typeface="Trebuchet MS" panose="020B0603020202020204"/>
              </a:rPr>
              <a:t>G</a:t>
            </a:r>
            <a:endParaRPr sz="1200">
              <a:latin typeface="Trebuchet MS" panose="020B0603020202020204"/>
              <a:cs typeface="Trebuchet MS" panose="020B0603020202020204"/>
            </a:endParaRPr>
          </a:p>
        </p:txBody>
      </p:sp>
      <p:sp>
        <p:nvSpPr>
          <p:cNvPr id="59" name="object 59"/>
          <p:cNvSpPr/>
          <p:nvPr/>
        </p:nvSpPr>
        <p:spPr>
          <a:xfrm>
            <a:off x="627887" y="5012435"/>
            <a:ext cx="252984" cy="205739"/>
          </a:xfrm>
          <a:prstGeom prst="rect">
            <a:avLst/>
          </a:prstGeom>
          <a:blipFill>
            <a:blip r:embed="rId6" cstate="print"/>
            <a:stretch>
              <a:fillRect/>
            </a:stretch>
          </a:blipFill>
        </p:spPr>
        <p:txBody>
          <a:bodyPr wrap="square" lIns="0" tIns="0" rIns="0" bIns="0" rtlCol="0"/>
          <a:lstStyle/>
          <a:p/>
        </p:txBody>
      </p:sp>
      <p:sp>
        <p:nvSpPr>
          <p:cNvPr id="60" name="object 60"/>
          <p:cNvSpPr/>
          <p:nvPr/>
        </p:nvSpPr>
        <p:spPr>
          <a:xfrm>
            <a:off x="1179575" y="4998720"/>
            <a:ext cx="251459" cy="207263"/>
          </a:xfrm>
          <a:prstGeom prst="rect">
            <a:avLst/>
          </a:prstGeom>
          <a:blipFill>
            <a:blip r:embed="rId7" cstate="print"/>
            <a:stretch>
              <a:fillRect/>
            </a:stretch>
          </a:blipFill>
        </p:spPr>
        <p:txBody>
          <a:bodyPr wrap="square" lIns="0" tIns="0" rIns="0" bIns="0" rtlCol="0"/>
          <a:lstStyle/>
          <a:p/>
        </p:txBody>
      </p:sp>
      <p:sp>
        <p:nvSpPr>
          <p:cNvPr id="61" name="object 61"/>
          <p:cNvSpPr/>
          <p:nvPr/>
        </p:nvSpPr>
        <p:spPr>
          <a:xfrm>
            <a:off x="1179575" y="4012691"/>
            <a:ext cx="251459" cy="205739"/>
          </a:xfrm>
          <a:prstGeom prst="rect">
            <a:avLst/>
          </a:prstGeom>
          <a:blipFill>
            <a:blip r:embed="rId8" cstate="print"/>
            <a:stretch>
              <a:fillRect/>
            </a:stretch>
          </a:blipFill>
        </p:spPr>
        <p:txBody>
          <a:bodyPr wrap="square" lIns="0" tIns="0" rIns="0" bIns="0" rtlCol="0"/>
          <a:lstStyle/>
          <a:p/>
        </p:txBody>
      </p:sp>
      <p:sp>
        <p:nvSpPr>
          <p:cNvPr id="62" name="object 62"/>
          <p:cNvSpPr/>
          <p:nvPr/>
        </p:nvSpPr>
        <p:spPr>
          <a:xfrm>
            <a:off x="1732788" y="4012691"/>
            <a:ext cx="251460" cy="205739"/>
          </a:xfrm>
          <a:prstGeom prst="rect">
            <a:avLst/>
          </a:prstGeom>
          <a:blipFill>
            <a:blip r:embed="rId8" cstate="print"/>
            <a:stretch>
              <a:fillRect/>
            </a:stretch>
          </a:blipFill>
        </p:spPr>
        <p:txBody>
          <a:bodyPr wrap="square" lIns="0" tIns="0" rIns="0" bIns="0" rtlCol="0"/>
          <a:lstStyle/>
          <a:p/>
        </p:txBody>
      </p:sp>
      <p:sp>
        <p:nvSpPr>
          <p:cNvPr id="63" name="object 63"/>
          <p:cNvSpPr/>
          <p:nvPr/>
        </p:nvSpPr>
        <p:spPr>
          <a:xfrm>
            <a:off x="627887" y="4514088"/>
            <a:ext cx="252984" cy="205739"/>
          </a:xfrm>
          <a:prstGeom prst="rect">
            <a:avLst/>
          </a:prstGeom>
          <a:blipFill>
            <a:blip r:embed="rId9" cstate="print"/>
            <a:stretch>
              <a:fillRect/>
            </a:stretch>
          </a:blipFill>
        </p:spPr>
        <p:txBody>
          <a:bodyPr wrap="square" lIns="0" tIns="0" rIns="0" bIns="0" rtlCol="0"/>
          <a:lstStyle/>
          <a:p/>
        </p:txBody>
      </p:sp>
      <p:sp>
        <p:nvSpPr>
          <p:cNvPr id="64" name="object 64"/>
          <p:cNvSpPr/>
          <p:nvPr/>
        </p:nvSpPr>
        <p:spPr>
          <a:xfrm>
            <a:off x="1179575" y="4514088"/>
            <a:ext cx="251459" cy="205739"/>
          </a:xfrm>
          <a:prstGeom prst="rect">
            <a:avLst/>
          </a:prstGeom>
          <a:blipFill>
            <a:blip r:embed="rId9" cstate="print"/>
            <a:stretch>
              <a:fillRect/>
            </a:stretch>
          </a:blipFill>
        </p:spPr>
        <p:txBody>
          <a:bodyPr wrap="square" lIns="0" tIns="0" rIns="0" bIns="0" rtlCol="0"/>
          <a:lstStyle/>
          <a:p/>
        </p:txBody>
      </p:sp>
      <p:sp>
        <p:nvSpPr>
          <p:cNvPr id="65" name="object 65"/>
          <p:cNvSpPr/>
          <p:nvPr/>
        </p:nvSpPr>
        <p:spPr>
          <a:xfrm>
            <a:off x="1732788" y="5012435"/>
            <a:ext cx="251460" cy="205739"/>
          </a:xfrm>
          <a:prstGeom prst="rect">
            <a:avLst/>
          </a:prstGeom>
          <a:blipFill>
            <a:blip r:embed="rId6" cstate="print"/>
            <a:stretch>
              <a:fillRect/>
            </a:stretch>
          </a:blipFill>
        </p:spPr>
        <p:txBody>
          <a:bodyPr wrap="square" lIns="0" tIns="0" rIns="0" bIns="0" rtlCol="0"/>
          <a:lstStyle/>
          <a:p/>
        </p:txBody>
      </p:sp>
      <p:sp>
        <p:nvSpPr>
          <p:cNvPr id="66" name="object 66"/>
          <p:cNvSpPr/>
          <p:nvPr/>
        </p:nvSpPr>
        <p:spPr>
          <a:xfrm>
            <a:off x="2286000" y="4998720"/>
            <a:ext cx="251460" cy="207263"/>
          </a:xfrm>
          <a:prstGeom prst="rect">
            <a:avLst/>
          </a:prstGeom>
          <a:blipFill>
            <a:blip r:embed="rId7" cstate="print"/>
            <a:stretch>
              <a:fillRect/>
            </a:stretch>
          </a:blipFill>
        </p:spPr>
        <p:txBody>
          <a:bodyPr wrap="square" lIns="0" tIns="0" rIns="0" bIns="0" rtlCol="0"/>
          <a:lstStyle/>
          <a:p/>
        </p:txBody>
      </p:sp>
      <p:sp>
        <p:nvSpPr>
          <p:cNvPr id="67" name="object 67"/>
          <p:cNvSpPr/>
          <p:nvPr/>
        </p:nvSpPr>
        <p:spPr>
          <a:xfrm>
            <a:off x="1732788" y="4514088"/>
            <a:ext cx="251460" cy="205739"/>
          </a:xfrm>
          <a:prstGeom prst="rect">
            <a:avLst/>
          </a:prstGeom>
          <a:blipFill>
            <a:blip r:embed="rId9" cstate="print"/>
            <a:stretch>
              <a:fillRect/>
            </a:stretch>
          </a:blipFill>
        </p:spPr>
        <p:txBody>
          <a:bodyPr wrap="square" lIns="0" tIns="0" rIns="0" bIns="0" rtlCol="0"/>
          <a:lstStyle/>
          <a:p/>
        </p:txBody>
      </p:sp>
      <p:sp>
        <p:nvSpPr>
          <p:cNvPr id="68" name="object 68"/>
          <p:cNvSpPr/>
          <p:nvPr/>
        </p:nvSpPr>
        <p:spPr>
          <a:xfrm>
            <a:off x="2286000" y="4514088"/>
            <a:ext cx="251460" cy="205739"/>
          </a:xfrm>
          <a:prstGeom prst="rect">
            <a:avLst/>
          </a:prstGeom>
          <a:blipFill>
            <a:blip r:embed="rId9" cstate="print"/>
            <a:stretch>
              <a:fillRect/>
            </a:stretch>
          </a:blipFill>
        </p:spPr>
        <p:txBody>
          <a:bodyPr wrap="square" lIns="0" tIns="0" rIns="0" bIns="0" rtlCol="0"/>
          <a:lstStyle/>
          <a:p/>
        </p:txBody>
      </p:sp>
      <p:sp>
        <p:nvSpPr>
          <p:cNvPr id="69" name="object 69"/>
          <p:cNvSpPr/>
          <p:nvPr/>
        </p:nvSpPr>
        <p:spPr>
          <a:xfrm>
            <a:off x="562355" y="4469891"/>
            <a:ext cx="2045208" cy="499871"/>
          </a:xfrm>
          <a:prstGeom prst="rect">
            <a:avLst/>
          </a:prstGeom>
          <a:blipFill>
            <a:blip r:embed="rId10" cstate="print"/>
            <a:stretch>
              <a:fillRect/>
            </a:stretch>
          </a:blipFill>
        </p:spPr>
        <p:txBody>
          <a:bodyPr wrap="square" lIns="0" tIns="0" rIns="0" bIns="0" rtlCol="0"/>
          <a:lstStyle/>
          <a:p/>
        </p:txBody>
      </p:sp>
      <p:sp>
        <p:nvSpPr>
          <p:cNvPr id="70" name="object 70"/>
          <p:cNvSpPr/>
          <p:nvPr/>
        </p:nvSpPr>
        <p:spPr>
          <a:xfrm>
            <a:off x="562355" y="3947159"/>
            <a:ext cx="2045208" cy="501395"/>
          </a:xfrm>
          <a:prstGeom prst="rect">
            <a:avLst/>
          </a:prstGeom>
          <a:blipFill>
            <a:blip r:embed="rId11" cstate="print"/>
            <a:stretch>
              <a:fillRect/>
            </a:stretch>
          </a:blipFill>
        </p:spPr>
        <p:txBody>
          <a:bodyPr wrap="square" lIns="0" tIns="0" rIns="0" bIns="0" rtlCol="0"/>
          <a:lstStyle/>
          <a:p/>
        </p:txBody>
      </p:sp>
      <p:sp>
        <p:nvSpPr>
          <p:cNvPr id="71" name="object 71"/>
          <p:cNvSpPr/>
          <p:nvPr/>
        </p:nvSpPr>
        <p:spPr>
          <a:xfrm>
            <a:off x="4302252" y="3656076"/>
            <a:ext cx="1671955" cy="1556385"/>
          </a:xfrm>
          <a:custGeom>
            <a:avLst/>
            <a:gdLst/>
            <a:ahLst/>
            <a:cxnLst/>
            <a:rect l="l" t="t" r="r" b="b"/>
            <a:pathLst>
              <a:path w="1671954" h="1556385">
                <a:moveTo>
                  <a:pt x="0" y="30734"/>
                </a:moveTo>
                <a:lnTo>
                  <a:pt x="2409" y="18752"/>
                </a:lnTo>
                <a:lnTo>
                  <a:pt x="8985" y="8985"/>
                </a:lnTo>
                <a:lnTo>
                  <a:pt x="18752" y="2409"/>
                </a:lnTo>
                <a:lnTo>
                  <a:pt x="30734" y="0"/>
                </a:lnTo>
                <a:lnTo>
                  <a:pt x="1641094" y="0"/>
                </a:lnTo>
                <a:lnTo>
                  <a:pt x="1653075" y="2409"/>
                </a:lnTo>
                <a:lnTo>
                  <a:pt x="1662842" y="8985"/>
                </a:lnTo>
                <a:lnTo>
                  <a:pt x="1669418" y="18752"/>
                </a:lnTo>
                <a:lnTo>
                  <a:pt x="1671827" y="30734"/>
                </a:lnTo>
                <a:lnTo>
                  <a:pt x="1671827" y="1525270"/>
                </a:lnTo>
                <a:lnTo>
                  <a:pt x="1669418" y="1537251"/>
                </a:lnTo>
                <a:lnTo>
                  <a:pt x="1662842" y="1547018"/>
                </a:lnTo>
                <a:lnTo>
                  <a:pt x="1653075" y="1553594"/>
                </a:lnTo>
                <a:lnTo>
                  <a:pt x="1641094" y="1556004"/>
                </a:lnTo>
                <a:lnTo>
                  <a:pt x="30734" y="1556004"/>
                </a:lnTo>
                <a:lnTo>
                  <a:pt x="18752" y="1553594"/>
                </a:lnTo>
                <a:lnTo>
                  <a:pt x="8985" y="1547018"/>
                </a:lnTo>
                <a:lnTo>
                  <a:pt x="2409" y="1537251"/>
                </a:lnTo>
                <a:lnTo>
                  <a:pt x="0" y="1525270"/>
                </a:lnTo>
                <a:lnTo>
                  <a:pt x="0" y="30734"/>
                </a:lnTo>
                <a:close/>
              </a:path>
            </a:pathLst>
          </a:custGeom>
          <a:ln w="12192">
            <a:solidFill>
              <a:srgbClr val="BEBEBE"/>
            </a:solidFill>
          </a:ln>
        </p:spPr>
        <p:txBody>
          <a:bodyPr wrap="square" lIns="0" tIns="0" rIns="0" bIns="0" rtlCol="0"/>
          <a:lstStyle/>
          <a:p/>
        </p:txBody>
      </p:sp>
      <p:sp>
        <p:nvSpPr>
          <p:cNvPr id="72" name="object 72"/>
          <p:cNvSpPr/>
          <p:nvPr/>
        </p:nvSpPr>
        <p:spPr>
          <a:xfrm>
            <a:off x="4160520" y="4070603"/>
            <a:ext cx="277367" cy="227075"/>
          </a:xfrm>
          <a:prstGeom prst="rect">
            <a:avLst/>
          </a:prstGeom>
          <a:blipFill>
            <a:blip r:embed="rId12" cstate="print"/>
            <a:stretch>
              <a:fillRect/>
            </a:stretch>
          </a:blipFill>
        </p:spPr>
        <p:txBody>
          <a:bodyPr wrap="square" lIns="0" tIns="0" rIns="0" bIns="0" rtlCol="0"/>
          <a:lstStyle/>
          <a:p/>
        </p:txBody>
      </p:sp>
      <p:sp>
        <p:nvSpPr>
          <p:cNvPr id="73" name="object 73"/>
          <p:cNvSpPr/>
          <p:nvPr/>
        </p:nvSpPr>
        <p:spPr>
          <a:xfrm>
            <a:off x="3117342" y="4252721"/>
            <a:ext cx="1001394" cy="523240"/>
          </a:xfrm>
          <a:custGeom>
            <a:avLst/>
            <a:gdLst/>
            <a:ahLst/>
            <a:cxnLst/>
            <a:rect l="l" t="t" r="r" b="b"/>
            <a:pathLst>
              <a:path w="1001395" h="523239">
                <a:moveTo>
                  <a:pt x="392556" y="0"/>
                </a:moveTo>
                <a:lnTo>
                  <a:pt x="342610" y="5073"/>
                </a:lnTo>
                <a:lnTo>
                  <a:pt x="296086" y="19623"/>
                </a:lnTo>
                <a:lnTo>
                  <a:pt x="253983" y="42648"/>
                </a:lnTo>
                <a:lnTo>
                  <a:pt x="217290" y="73151"/>
                </a:lnTo>
                <a:lnTo>
                  <a:pt x="187031" y="110097"/>
                </a:lnTo>
                <a:lnTo>
                  <a:pt x="164176" y="152515"/>
                </a:lnTo>
                <a:lnTo>
                  <a:pt x="149732" y="199389"/>
                </a:lnTo>
                <a:lnTo>
                  <a:pt x="148590" y="210946"/>
                </a:lnTo>
                <a:lnTo>
                  <a:pt x="123825" y="213359"/>
                </a:lnTo>
                <a:lnTo>
                  <a:pt x="83832" y="227642"/>
                </a:lnTo>
                <a:lnTo>
                  <a:pt x="49734" y="251819"/>
                </a:lnTo>
                <a:lnTo>
                  <a:pt x="23250" y="284171"/>
                </a:lnTo>
                <a:lnTo>
                  <a:pt x="6099" y="322978"/>
                </a:lnTo>
                <a:lnTo>
                  <a:pt x="0" y="366521"/>
                </a:lnTo>
                <a:lnTo>
                  <a:pt x="6099" y="410003"/>
                </a:lnTo>
                <a:lnTo>
                  <a:pt x="23250" y="448773"/>
                </a:lnTo>
                <a:lnTo>
                  <a:pt x="49734" y="481105"/>
                </a:lnTo>
                <a:lnTo>
                  <a:pt x="83832" y="505275"/>
                </a:lnTo>
                <a:lnTo>
                  <a:pt x="123825" y="519556"/>
                </a:lnTo>
                <a:lnTo>
                  <a:pt x="145287" y="521715"/>
                </a:lnTo>
                <a:lnTo>
                  <a:pt x="145287" y="522731"/>
                </a:lnTo>
                <a:lnTo>
                  <a:pt x="853567" y="522731"/>
                </a:lnTo>
                <a:lnTo>
                  <a:pt x="853567" y="521842"/>
                </a:lnTo>
                <a:lnTo>
                  <a:pt x="900773" y="509673"/>
                </a:lnTo>
                <a:lnTo>
                  <a:pt x="941383" y="484866"/>
                </a:lnTo>
                <a:lnTo>
                  <a:pt x="973161" y="449660"/>
                </a:lnTo>
                <a:lnTo>
                  <a:pt x="993868" y="406291"/>
                </a:lnTo>
                <a:lnTo>
                  <a:pt x="1001268" y="356996"/>
                </a:lnTo>
                <a:lnTo>
                  <a:pt x="993876" y="307675"/>
                </a:lnTo>
                <a:lnTo>
                  <a:pt x="973185" y="264271"/>
                </a:lnTo>
                <a:lnTo>
                  <a:pt x="941421" y="229034"/>
                </a:lnTo>
                <a:lnTo>
                  <a:pt x="900810" y="204215"/>
                </a:lnTo>
                <a:lnTo>
                  <a:pt x="882904" y="198627"/>
                </a:lnTo>
                <a:lnTo>
                  <a:pt x="882015" y="190500"/>
                </a:lnTo>
                <a:lnTo>
                  <a:pt x="864793" y="145831"/>
                </a:lnTo>
                <a:lnTo>
                  <a:pt x="835563" y="107746"/>
                </a:lnTo>
                <a:lnTo>
                  <a:pt x="811132" y="89280"/>
                </a:lnTo>
                <a:lnTo>
                  <a:pt x="581152" y="89280"/>
                </a:lnTo>
                <a:lnTo>
                  <a:pt x="567802" y="73140"/>
                </a:lnTo>
                <a:lnTo>
                  <a:pt x="531144" y="42647"/>
                </a:lnTo>
                <a:lnTo>
                  <a:pt x="489045" y="19621"/>
                </a:lnTo>
                <a:lnTo>
                  <a:pt x="442515" y="5072"/>
                </a:lnTo>
                <a:lnTo>
                  <a:pt x="392556" y="0"/>
                </a:lnTo>
                <a:close/>
              </a:path>
              <a:path w="1001395" h="523239">
                <a:moveTo>
                  <a:pt x="696848" y="52196"/>
                </a:moveTo>
                <a:lnTo>
                  <a:pt x="640572" y="59991"/>
                </a:lnTo>
                <a:lnTo>
                  <a:pt x="591057" y="81787"/>
                </a:lnTo>
                <a:lnTo>
                  <a:pt x="581152" y="89280"/>
                </a:lnTo>
                <a:lnTo>
                  <a:pt x="811132" y="89280"/>
                </a:lnTo>
                <a:lnTo>
                  <a:pt x="796427" y="78165"/>
                </a:lnTo>
                <a:lnTo>
                  <a:pt x="749487" y="59009"/>
                </a:lnTo>
                <a:lnTo>
                  <a:pt x="696848" y="52196"/>
                </a:lnTo>
                <a:close/>
              </a:path>
            </a:pathLst>
          </a:custGeom>
          <a:solidFill>
            <a:srgbClr val="FFFFFF"/>
          </a:solidFill>
        </p:spPr>
        <p:txBody>
          <a:bodyPr wrap="square" lIns="0" tIns="0" rIns="0" bIns="0" rtlCol="0"/>
          <a:lstStyle/>
          <a:p/>
        </p:txBody>
      </p:sp>
      <p:sp>
        <p:nvSpPr>
          <p:cNvPr id="74" name="object 74"/>
          <p:cNvSpPr/>
          <p:nvPr/>
        </p:nvSpPr>
        <p:spPr>
          <a:xfrm>
            <a:off x="3117342" y="4252721"/>
            <a:ext cx="1001394" cy="523240"/>
          </a:xfrm>
          <a:custGeom>
            <a:avLst/>
            <a:gdLst/>
            <a:ahLst/>
            <a:cxnLst/>
            <a:rect l="l" t="t" r="r" b="b"/>
            <a:pathLst>
              <a:path w="1001395" h="523239">
                <a:moveTo>
                  <a:pt x="392556" y="0"/>
                </a:moveTo>
                <a:lnTo>
                  <a:pt x="442515" y="5072"/>
                </a:lnTo>
                <a:lnTo>
                  <a:pt x="489045" y="19621"/>
                </a:lnTo>
                <a:lnTo>
                  <a:pt x="531145" y="42648"/>
                </a:lnTo>
                <a:lnTo>
                  <a:pt x="567817" y="73151"/>
                </a:lnTo>
                <a:lnTo>
                  <a:pt x="581152" y="89280"/>
                </a:lnTo>
                <a:lnTo>
                  <a:pt x="591057" y="81787"/>
                </a:lnTo>
                <a:lnTo>
                  <a:pt x="614820" y="69288"/>
                </a:lnTo>
                <a:lnTo>
                  <a:pt x="640572" y="59991"/>
                </a:lnTo>
                <a:lnTo>
                  <a:pt x="668014" y="54195"/>
                </a:lnTo>
                <a:lnTo>
                  <a:pt x="696848" y="52196"/>
                </a:lnTo>
                <a:lnTo>
                  <a:pt x="749487" y="59009"/>
                </a:lnTo>
                <a:lnTo>
                  <a:pt x="796427" y="78165"/>
                </a:lnTo>
                <a:lnTo>
                  <a:pt x="835563" y="107746"/>
                </a:lnTo>
                <a:lnTo>
                  <a:pt x="864793" y="145831"/>
                </a:lnTo>
                <a:lnTo>
                  <a:pt x="882015" y="190500"/>
                </a:lnTo>
                <a:lnTo>
                  <a:pt x="882904" y="198627"/>
                </a:lnTo>
                <a:lnTo>
                  <a:pt x="900810" y="204215"/>
                </a:lnTo>
                <a:lnTo>
                  <a:pt x="941421" y="229034"/>
                </a:lnTo>
                <a:lnTo>
                  <a:pt x="973185" y="264271"/>
                </a:lnTo>
                <a:lnTo>
                  <a:pt x="993876" y="307675"/>
                </a:lnTo>
                <a:lnTo>
                  <a:pt x="1001268" y="356996"/>
                </a:lnTo>
                <a:lnTo>
                  <a:pt x="993868" y="406291"/>
                </a:lnTo>
                <a:lnTo>
                  <a:pt x="973161" y="449660"/>
                </a:lnTo>
                <a:lnTo>
                  <a:pt x="941383" y="484866"/>
                </a:lnTo>
                <a:lnTo>
                  <a:pt x="900773" y="509673"/>
                </a:lnTo>
                <a:lnTo>
                  <a:pt x="853567" y="521842"/>
                </a:lnTo>
                <a:lnTo>
                  <a:pt x="853567" y="522731"/>
                </a:lnTo>
                <a:lnTo>
                  <a:pt x="836803" y="522731"/>
                </a:lnTo>
                <a:lnTo>
                  <a:pt x="155067" y="522731"/>
                </a:lnTo>
                <a:lnTo>
                  <a:pt x="145287" y="522731"/>
                </a:lnTo>
                <a:lnTo>
                  <a:pt x="145287" y="521715"/>
                </a:lnTo>
                <a:lnTo>
                  <a:pt x="83832" y="505275"/>
                </a:lnTo>
                <a:lnTo>
                  <a:pt x="49734" y="481105"/>
                </a:lnTo>
                <a:lnTo>
                  <a:pt x="23250" y="448773"/>
                </a:lnTo>
                <a:lnTo>
                  <a:pt x="6099" y="410003"/>
                </a:lnTo>
                <a:lnTo>
                  <a:pt x="0" y="366521"/>
                </a:lnTo>
                <a:lnTo>
                  <a:pt x="6099" y="322978"/>
                </a:lnTo>
                <a:lnTo>
                  <a:pt x="23250" y="284171"/>
                </a:lnTo>
                <a:lnTo>
                  <a:pt x="49734" y="251819"/>
                </a:lnTo>
                <a:lnTo>
                  <a:pt x="83832" y="227642"/>
                </a:lnTo>
                <a:lnTo>
                  <a:pt x="123825" y="213359"/>
                </a:lnTo>
                <a:lnTo>
                  <a:pt x="148590" y="210946"/>
                </a:lnTo>
                <a:lnTo>
                  <a:pt x="149732" y="199389"/>
                </a:lnTo>
                <a:lnTo>
                  <a:pt x="164176" y="152515"/>
                </a:lnTo>
                <a:lnTo>
                  <a:pt x="187031" y="110097"/>
                </a:lnTo>
                <a:lnTo>
                  <a:pt x="217299" y="73140"/>
                </a:lnTo>
                <a:lnTo>
                  <a:pt x="253984" y="42647"/>
                </a:lnTo>
                <a:lnTo>
                  <a:pt x="296086" y="19623"/>
                </a:lnTo>
                <a:lnTo>
                  <a:pt x="342610" y="5073"/>
                </a:lnTo>
                <a:lnTo>
                  <a:pt x="392556" y="0"/>
                </a:lnTo>
                <a:close/>
              </a:path>
            </a:pathLst>
          </a:custGeom>
          <a:ln w="28956">
            <a:solidFill>
              <a:srgbClr val="A6A6A6"/>
            </a:solidFill>
          </a:ln>
        </p:spPr>
        <p:txBody>
          <a:bodyPr wrap="square" lIns="0" tIns="0" rIns="0" bIns="0" rtlCol="0"/>
          <a:lstStyle/>
          <a:p/>
        </p:txBody>
      </p:sp>
      <p:sp>
        <p:nvSpPr>
          <p:cNvPr id="75" name="object 75"/>
          <p:cNvSpPr txBox="1"/>
          <p:nvPr/>
        </p:nvSpPr>
        <p:spPr>
          <a:xfrm>
            <a:off x="3326638" y="4342257"/>
            <a:ext cx="579755" cy="391160"/>
          </a:xfrm>
          <a:prstGeom prst="rect">
            <a:avLst/>
          </a:prstGeom>
        </p:spPr>
        <p:txBody>
          <a:bodyPr vert="horz" wrap="square" lIns="0" tIns="12700" rIns="0" bIns="0" rtlCol="0">
            <a:spAutoFit/>
          </a:bodyPr>
          <a:lstStyle/>
          <a:p>
            <a:pPr marL="76200">
              <a:lnSpc>
                <a:spcPct val="100000"/>
              </a:lnSpc>
              <a:spcBef>
                <a:spcPts val="100"/>
              </a:spcBef>
            </a:pPr>
            <a:r>
              <a:rPr sz="1200" b="1" spc="60" dirty="0">
                <a:solidFill>
                  <a:srgbClr val="7E7E7E"/>
                </a:solidFill>
                <a:latin typeface="Trebuchet MS" panose="020B0603020202020204"/>
                <a:cs typeface="Trebuchet MS" panose="020B0603020202020204"/>
              </a:rPr>
              <a:t>WAN/</a:t>
            </a:r>
            <a:endParaRPr sz="1200">
              <a:latin typeface="Trebuchet MS" panose="020B0603020202020204"/>
              <a:cs typeface="Trebuchet MS" panose="020B0603020202020204"/>
            </a:endParaRPr>
          </a:p>
          <a:p>
            <a:pPr marL="12700">
              <a:lnSpc>
                <a:spcPct val="100000"/>
              </a:lnSpc>
            </a:pPr>
            <a:r>
              <a:rPr sz="1200" b="1" spc="-35" dirty="0">
                <a:solidFill>
                  <a:srgbClr val="7E7E7E"/>
                </a:solidFill>
                <a:latin typeface="Trebuchet MS" panose="020B0603020202020204"/>
                <a:cs typeface="Trebuchet MS" panose="020B0603020202020204"/>
              </a:rPr>
              <a:t>Internet</a:t>
            </a:r>
            <a:endParaRPr sz="1200">
              <a:latin typeface="Trebuchet MS" panose="020B0603020202020204"/>
              <a:cs typeface="Trebuchet MS" panose="020B0603020202020204"/>
            </a:endParaRPr>
          </a:p>
        </p:txBody>
      </p:sp>
      <p:sp>
        <p:nvSpPr>
          <p:cNvPr id="76" name="object 76"/>
          <p:cNvSpPr/>
          <p:nvPr/>
        </p:nvSpPr>
        <p:spPr>
          <a:xfrm>
            <a:off x="1299972" y="3892296"/>
            <a:ext cx="1374775" cy="0"/>
          </a:xfrm>
          <a:custGeom>
            <a:avLst/>
            <a:gdLst/>
            <a:ahLst/>
            <a:cxnLst/>
            <a:rect l="l" t="t" r="r" b="b"/>
            <a:pathLst>
              <a:path w="1374775">
                <a:moveTo>
                  <a:pt x="0" y="0"/>
                </a:moveTo>
                <a:lnTo>
                  <a:pt x="1374775" y="0"/>
                </a:lnTo>
              </a:path>
            </a:pathLst>
          </a:custGeom>
          <a:ln w="6096">
            <a:solidFill>
              <a:srgbClr val="1AABE1"/>
            </a:solidFill>
          </a:ln>
        </p:spPr>
        <p:txBody>
          <a:bodyPr wrap="square" lIns="0" tIns="0" rIns="0" bIns="0" rtlCol="0"/>
          <a:lstStyle/>
          <a:p/>
        </p:txBody>
      </p:sp>
      <p:sp>
        <p:nvSpPr>
          <p:cNvPr id="77" name="object 77"/>
          <p:cNvSpPr/>
          <p:nvPr/>
        </p:nvSpPr>
        <p:spPr>
          <a:xfrm>
            <a:off x="2674620" y="3892296"/>
            <a:ext cx="236220" cy="405765"/>
          </a:xfrm>
          <a:custGeom>
            <a:avLst/>
            <a:gdLst/>
            <a:ahLst/>
            <a:cxnLst/>
            <a:rect l="l" t="t" r="r" b="b"/>
            <a:pathLst>
              <a:path w="236219" h="405764">
                <a:moveTo>
                  <a:pt x="0" y="0"/>
                </a:moveTo>
                <a:lnTo>
                  <a:pt x="235966" y="405764"/>
                </a:lnTo>
              </a:path>
            </a:pathLst>
          </a:custGeom>
          <a:ln w="6096">
            <a:solidFill>
              <a:srgbClr val="1AABE1"/>
            </a:solidFill>
          </a:ln>
        </p:spPr>
        <p:txBody>
          <a:bodyPr wrap="square" lIns="0" tIns="0" rIns="0" bIns="0" rtlCol="0"/>
          <a:lstStyle/>
          <a:p/>
        </p:txBody>
      </p:sp>
      <p:sp>
        <p:nvSpPr>
          <p:cNvPr id="78" name="object 78"/>
          <p:cNvSpPr/>
          <p:nvPr/>
        </p:nvSpPr>
        <p:spPr>
          <a:xfrm>
            <a:off x="2772155" y="4070603"/>
            <a:ext cx="277368" cy="227075"/>
          </a:xfrm>
          <a:prstGeom prst="rect">
            <a:avLst/>
          </a:prstGeom>
          <a:blipFill>
            <a:blip r:embed="rId12" cstate="print"/>
            <a:stretch>
              <a:fillRect/>
            </a:stretch>
          </a:blipFill>
        </p:spPr>
        <p:txBody>
          <a:bodyPr wrap="square" lIns="0" tIns="0" rIns="0" bIns="0" rtlCol="0"/>
          <a:lstStyle/>
          <a:p/>
        </p:txBody>
      </p:sp>
      <p:sp>
        <p:nvSpPr>
          <p:cNvPr id="79" name="object 79"/>
          <p:cNvSpPr/>
          <p:nvPr/>
        </p:nvSpPr>
        <p:spPr>
          <a:xfrm>
            <a:off x="4849367" y="4532376"/>
            <a:ext cx="251460" cy="205739"/>
          </a:xfrm>
          <a:prstGeom prst="rect">
            <a:avLst/>
          </a:prstGeom>
          <a:blipFill>
            <a:blip r:embed="rId7" cstate="print"/>
            <a:stretch>
              <a:fillRect/>
            </a:stretch>
          </a:blipFill>
        </p:spPr>
        <p:txBody>
          <a:bodyPr wrap="square" lIns="0" tIns="0" rIns="0" bIns="0" rtlCol="0"/>
          <a:lstStyle/>
          <a:p/>
        </p:txBody>
      </p:sp>
      <p:sp>
        <p:nvSpPr>
          <p:cNvPr id="80" name="object 80"/>
          <p:cNvSpPr/>
          <p:nvPr/>
        </p:nvSpPr>
        <p:spPr>
          <a:xfrm>
            <a:off x="5391911" y="4532376"/>
            <a:ext cx="252984" cy="205739"/>
          </a:xfrm>
          <a:prstGeom prst="rect">
            <a:avLst/>
          </a:prstGeom>
          <a:blipFill>
            <a:blip r:embed="rId7" cstate="print"/>
            <a:stretch>
              <a:fillRect/>
            </a:stretch>
          </a:blipFill>
        </p:spPr>
        <p:txBody>
          <a:bodyPr wrap="square" lIns="0" tIns="0" rIns="0" bIns="0" rtlCol="0"/>
          <a:lstStyle/>
          <a:p/>
        </p:txBody>
      </p:sp>
      <p:sp>
        <p:nvSpPr>
          <p:cNvPr id="81" name="object 81"/>
          <p:cNvSpPr/>
          <p:nvPr/>
        </p:nvSpPr>
        <p:spPr>
          <a:xfrm>
            <a:off x="5120640" y="4078223"/>
            <a:ext cx="251460" cy="205739"/>
          </a:xfrm>
          <a:prstGeom prst="rect">
            <a:avLst/>
          </a:prstGeom>
          <a:blipFill>
            <a:blip r:embed="rId6" cstate="print"/>
            <a:stretch>
              <a:fillRect/>
            </a:stretch>
          </a:blipFill>
        </p:spPr>
        <p:txBody>
          <a:bodyPr wrap="square" lIns="0" tIns="0" rIns="0" bIns="0" rtlCol="0"/>
          <a:lstStyle/>
          <a:p/>
        </p:txBody>
      </p:sp>
      <p:sp>
        <p:nvSpPr>
          <p:cNvPr id="82" name="object 82"/>
          <p:cNvSpPr/>
          <p:nvPr/>
        </p:nvSpPr>
        <p:spPr>
          <a:xfrm>
            <a:off x="623316" y="3604259"/>
            <a:ext cx="954405" cy="189230"/>
          </a:xfrm>
          <a:custGeom>
            <a:avLst/>
            <a:gdLst/>
            <a:ahLst/>
            <a:cxnLst/>
            <a:rect l="l" t="t" r="r" b="b"/>
            <a:pathLst>
              <a:path w="954405" h="189229">
                <a:moveTo>
                  <a:pt x="922528" y="0"/>
                </a:moveTo>
                <a:lnTo>
                  <a:pt x="31496" y="0"/>
                </a:lnTo>
                <a:lnTo>
                  <a:pt x="19234" y="2474"/>
                </a:lnTo>
                <a:lnTo>
                  <a:pt x="9223" y="9223"/>
                </a:lnTo>
                <a:lnTo>
                  <a:pt x="2474" y="19234"/>
                </a:lnTo>
                <a:lnTo>
                  <a:pt x="0" y="31495"/>
                </a:lnTo>
                <a:lnTo>
                  <a:pt x="0" y="157479"/>
                </a:lnTo>
                <a:lnTo>
                  <a:pt x="2474" y="169741"/>
                </a:lnTo>
                <a:lnTo>
                  <a:pt x="9223" y="179752"/>
                </a:lnTo>
                <a:lnTo>
                  <a:pt x="19234" y="186501"/>
                </a:lnTo>
                <a:lnTo>
                  <a:pt x="31496" y="188975"/>
                </a:lnTo>
                <a:lnTo>
                  <a:pt x="922528" y="188975"/>
                </a:lnTo>
                <a:lnTo>
                  <a:pt x="934789" y="186501"/>
                </a:lnTo>
                <a:lnTo>
                  <a:pt x="944800" y="179752"/>
                </a:lnTo>
                <a:lnTo>
                  <a:pt x="951549" y="169741"/>
                </a:lnTo>
                <a:lnTo>
                  <a:pt x="954024" y="157479"/>
                </a:lnTo>
                <a:lnTo>
                  <a:pt x="954024" y="31495"/>
                </a:lnTo>
                <a:lnTo>
                  <a:pt x="951549" y="19234"/>
                </a:lnTo>
                <a:lnTo>
                  <a:pt x="944800" y="9223"/>
                </a:lnTo>
                <a:lnTo>
                  <a:pt x="934789" y="2474"/>
                </a:lnTo>
                <a:lnTo>
                  <a:pt x="922528" y="0"/>
                </a:lnTo>
                <a:close/>
              </a:path>
            </a:pathLst>
          </a:custGeom>
          <a:solidFill>
            <a:srgbClr val="7E7E7E"/>
          </a:solidFill>
        </p:spPr>
        <p:txBody>
          <a:bodyPr wrap="square" lIns="0" tIns="0" rIns="0" bIns="0" rtlCol="0"/>
          <a:lstStyle/>
          <a:p/>
        </p:txBody>
      </p:sp>
      <p:sp>
        <p:nvSpPr>
          <p:cNvPr id="83" name="object 83"/>
          <p:cNvSpPr txBox="1"/>
          <p:nvPr/>
        </p:nvSpPr>
        <p:spPr>
          <a:xfrm>
            <a:off x="707237" y="3584575"/>
            <a:ext cx="78930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宋体" panose="02010600030101010101" pitchFamily="2" charset="-122"/>
                <a:cs typeface="宋体" panose="02010600030101010101" pitchFamily="2" charset="-122"/>
              </a:rPr>
              <a:t>中大型园区</a:t>
            </a:r>
            <a:endParaRPr sz="1200">
              <a:latin typeface="宋体" panose="02010600030101010101" pitchFamily="2" charset="-122"/>
              <a:cs typeface="宋体" panose="02010600030101010101" pitchFamily="2" charset="-122"/>
            </a:endParaRPr>
          </a:p>
        </p:txBody>
      </p:sp>
      <p:sp>
        <p:nvSpPr>
          <p:cNvPr id="84" name="object 84"/>
          <p:cNvSpPr/>
          <p:nvPr/>
        </p:nvSpPr>
        <p:spPr>
          <a:xfrm>
            <a:off x="4895088" y="3604259"/>
            <a:ext cx="954405" cy="189230"/>
          </a:xfrm>
          <a:custGeom>
            <a:avLst/>
            <a:gdLst/>
            <a:ahLst/>
            <a:cxnLst/>
            <a:rect l="l" t="t" r="r" b="b"/>
            <a:pathLst>
              <a:path w="954404" h="189229">
                <a:moveTo>
                  <a:pt x="922527" y="0"/>
                </a:moveTo>
                <a:lnTo>
                  <a:pt x="31496" y="0"/>
                </a:lnTo>
                <a:lnTo>
                  <a:pt x="19234" y="2474"/>
                </a:lnTo>
                <a:lnTo>
                  <a:pt x="9223" y="9223"/>
                </a:lnTo>
                <a:lnTo>
                  <a:pt x="2474" y="19234"/>
                </a:lnTo>
                <a:lnTo>
                  <a:pt x="0" y="31495"/>
                </a:lnTo>
                <a:lnTo>
                  <a:pt x="0" y="157479"/>
                </a:lnTo>
                <a:lnTo>
                  <a:pt x="2474" y="169741"/>
                </a:lnTo>
                <a:lnTo>
                  <a:pt x="9223" y="179752"/>
                </a:lnTo>
                <a:lnTo>
                  <a:pt x="19234" y="186501"/>
                </a:lnTo>
                <a:lnTo>
                  <a:pt x="31496" y="188975"/>
                </a:lnTo>
                <a:lnTo>
                  <a:pt x="922527" y="188975"/>
                </a:lnTo>
                <a:lnTo>
                  <a:pt x="934789" y="186501"/>
                </a:lnTo>
                <a:lnTo>
                  <a:pt x="944800" y="179752"/>
                </a:lnTo>
                <a:lnTo>
                  <a:pt x="951549" y="169741"/>
                </a:lnTo>
                <a:lnTo>
                  <a:pt x="954024" y="157479"/>
                </a:lnTo>
                <a:lnTo>
                  <a:pt x="954024" y="31495"/>
                </a:lnTo>
                <a:lnTo>
                  <a:pt x="951549" y="19234"/>
                </a:lnTo>
                <a:lnTo>
                  <a:pt x="944800" y="9223"/>
                </a:lnTo>
                <a:lnTo>
                  <a:pt x="934789" y="2474"/>
                </a:lnTo>
                <a:lnTo>
                  <a:pt x="922527" y="0"/>
                </a:lnTo>
                <a:close/>
              </a:path>
            </a:pathLst>
          </a:custGeom>
          <a:solidFill>
            <a:srgbClr val="7E7E7E"/>
          </a:solidFill>
        </p:spPr>
        <p:txBody>
          <a:bodyPr wrap="square" lIns="0" tIns="0" rIns="0" bIns="0" rtlCol="0"/>
          <a:lstStyle/>
          <a:p/>
        </p:txBody>
      </p:sp>
      <p:sp>
        <p:nvSpPr>
          <p:cNvPr id="85" name="object 85"/>
          <p:cNvSpPr txBox="1"/>
          <p:nvPr/>
        </p:nvSpPr>
        <p:spPr>
          <a:xfrm>
            <a:off x="5010150" y="3593719"/>
            <a:ext cx="726440" cy="193675"/>
          </a:xfrm>
          <a:prstGeom prst="rect">
            <a:avLst/>
          </a:prstGeom>
        </p:spPr>
        <p:txBody>
          <a:bodyPr vert="horz" wrap="square" lIns="0" tIns="13335" rIns="0" bIns="0" rtlCol="0">
            <a:spAutoFit/>
          </a:bodyPr>
          <a:lstStyle/>
          <a:p>
            <a:pPr marL="12700">
              <a:lnSpc>
                <a:spcPct val="100000"/>
              </a:lnSpc>
              <a:spcBef>
                <a:spcPts val="105"/>
              </a:spcBef>
            </a:pPr>
            <a:r>
              <a:rPr sz="1100" dirty="0">
                <a:solidFill>
                  <a:srgbClr val="FFFFFF"/>
                </a:solidFill>
                <a:latin typeface="宋体" panose="02010600030101010101" pitchFamily="2" charset="-122"/>
                <a:cs typeface="宋体" panose="02010600030101010101" pitchFamily="2" charset="-122"/>
              </a:rPr>
              <a:t>中小型园区</a:t>
            </a:r>
            <a:endParaRPr sz="1100">
              <a:latin typeface="宋体" panose="02010600030101010101" pitchFamily="2" charset="-122"/>
              <a:cs typeface="宋体" panose="02010600030101010101" pitchFamily="2" charset="-122"/>
            </a:endParaRPr>
          </a:p>
        </p:txBody>
      </p:sp>
      <p:sp>
        <p:nvSpPr>
          <p:cNvPr id="86" name="object 86"/>
          <p:cNvSpPr/>
          <p:nvPr/>
        </p:nvSpPr>
        <p:spPr>
          <a:xfrm>
            <a:off x="3110483" y="3814571"/>
            <a:ext cx="954405" cy="189230"/>
          </a:xfrm>
          <a:custGeom>
            <a:avLst/>
            <a:gdLst/>
            <a:ahLst/>
            <a:cxnLst/>
            <a:rect l="l" t="t" r="r" b="b"/>
            <a:pathLst>
              <a:path w="954404" h="189229">
                <a:moveTo>
                  <a:pt x="922528" y="0"/>
                </a:moveTo>
                <a:lnTo>
                  <a:pt x="31496" y="0"/>
                </a:lnTo>
                <a:lnTo>
                  <a:pt x="19234" y="2474"/>
                </a:lnTo>
                <a:lnTo>
                  <a:pt x="9223" y="9223"/>
                </a:lnTo>
                <a:lnTo>
                  <a:pt x="2474" y="19234"/>
                </a:lnTo>
                <a:lnTo>
                  <a:pt x="0" y="31495"/>
                </a:lnTo>
                <a:lnTo>
                  <a:pt x="0" y="157479"/>
                </a:lnTo>
                <a:lnTo>
                  <a:pt x="2474" y="169741"/>
                </a:lnTo>
                <a:lnTo>
                  <a:pt x="9223" y="179752"/>
                </a:lnTo>
                <a:lnTo>
                  <a:pt x="19234" y="186501"/>
                </a:lnTo>
                <a:lnTo>
                  <a:pt x="31496" y="188975"/>
                </a:lnTo>
                <a:lnTo>
                  <a:pt x="922528" y="188975"/>
                </a:lnTo>
                <a:lnTo>
                  <a:pt x="934789" y="186501"/>
                </a:lnTo>
                <a:lnTo>
                  <a:pt x="944800" y="179752"/>
                </a:lnTo>
                <a:lnTo>
                  <a:pt x="951549" y="169741"/>
                </a:lnTo>
                <a:lnTo>
                  <a:pt x="954024" y="157479"/>
                </a:lnTo>
                <a:lnTo>
                  <a:pt x="954024" y="31495"/>
                </a:lnTo>
                <a:lnTo>
                  <a:pt x="951549" y="19234"/>
                </a:lnTo>
                <a:lnTo>
                  <a:pt x="944800" y="9223"/>
                </a:lnTo>
                <a:lnTo>
                  <a:pt x="934789" y="2474"/>
                </a:lnTo>
                <a:lnTo>
                  <a:pt x="922528" y="0"/>
                </a:lnTo>
                <a:close/>
              </a:path>
            </a:pathLst>
          </a:custGeom>
          <a:solidFill>
            <a:srgbClr val="7E7E7E"/>
          </a:solidFill>
        </p:spPr>
        <p:txBody>
          <a:bodyPr wrap="square" lIns="0" tIns="0" rIns="0" bIns="0" rtlCol="0"/>
          <a:lstStyle/>
          <a:p/>
        </p:txBody>
      </p:sp>
      <p:sp>
        <p:nvSpPr>
          <p:cNvPr id="87" name="object 87"/>
          <p:cNvSpPr txBox="1"/>
          <p:nvPr/>
        </p:nvSpPr>
        <p:spPr>
          <a:xfrm>
            <a:off x="3270884" y="3795776"/>
            <a:ext cx="6350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宋体" panose="02010600030101010101" pitchFamily="2" charset="-122"/>
                <a:cs typeface="宋体" panose="02010600030101010101" pitchFamily="2" charset="-122"/>
              </a:rPr>
              <a:t>园区互联</a:t>
            </a:r>
            <a:endParaRPr sz="1200">
              <a:latin typeface="宋体" panose="02010600030101010101" pitchFamily="2" charset="-122"/>
              <a:cs typeface="宋体" panose="02010600030101010101" pitchFamily="2" charset="-122"/>
            </a:endParaRPr>
          </a:p>
        </p:txBody>
      </p:sp>
      <p:sp>
        <p:nvSpPr>
          <p:cNvPr id="88" name="object 88"/>
          <p:cNvSpPr txBox="1"/>
          <p:nvPr/>
        </p:nvSpPr>
        <p:spPr>
          <a:xfrm>
            <a:off x="1724405" y="4226432"/>
            <a:ext cx="7874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7477BD"/>
                </a:solidFill>
                <a:latin typeface="宋体" panose="02010600030101010101" pitchFamily="2" charset="-122"/>
                <a:cs typeface="宋体" panose="02010600030101010101" pitchFamily="2" charset="-122"/>
              </a:rPr>
              <a:t>办公虚拟网</a:t>
            </a:r>
            <a:endParaRPr sz="1200">
              <a:latin typeface="宋体" panose="02010600030101010101" pitchFamily="2" charset="-122"/>
              <a:cs typeface="宋体" panose="02010600030101010101" pitchFamily="2" charset="-122"/>
            </a:endParaRPr>
          </a:p>
        </p:txBody>
      </p:sp>
      <p:sp>
        <p:nvSpPr>
          <p:cNvPr id="89" name="object 89"/>
          <p:cNvSpPr txBox="1"/>
          <p:nvPr/>
        </p:nvSpPr>
        <p:spPr>
          <a:xfrm>
            <a:off x="1724405" y="4722367"/>
            <a:ext cx="7874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0E4B82"/>
                </a:solidFill>
                <a:latin typeface="宋体" panose="02010600030101010101" pitchFamily="2" charset="-122"/>
                <a:cs typeface="宋体" panose="02010600030101010101" pitchFamily="2" charset="-122"/>
              </a:rPr>
              <a:t>研发虚拟网</a:t>
            </a:r>
            <a:endParaRPr sz="1200">
              <a:latin typeface="宋体" panose="02010600030101010101" pitchFamily="2" charset="-122"/>
              <a:cs typeface="宋体" panose="02010600030101010101" pitchFamily="2" charset="-122"/>
            </a:endParaRPr>
          </a:p>
        </p:txBody>
      </p:sp>
      <p:sp>
        <p:nvSpPr>
          <p:cNvPr id="90" name="object 90"/>
          <p:cNvSpPr/>
          <p:nvPr/>
        </p:nvSpPr>
        <p:spPr>
          <a:xfrm>
            <a:off x="562355" y="5966459"/>
            <a:ext cx="3429000" cy="499872"/>
          </a:xfrm>
          <a:prstGeom prst="rect">
            <a:avLst/>
          </a:prstGeom>
          <a:blipFill>
            <a:blip r:embed="rId13" cstate="print"/>
            <a:stretch>
              <a:fillRect/>
            </a:stretch>
          </a:blipFill>
        </p:spPr>
        <p:txBody>
          <a:bodyPr wrap="square" lIns="0" tIns="0" rIns="0" bIns="0" rtlCol="0"/>
          <a:lstStyle/>
          <a:p/>
        </p:txBody>
      </p:sp>
      <p:sp>
        <p:nvSpPr>
          <p:cNvPr id="91" name="object 91"/>
          <p:cNvSpPr/>
          <p:nvPr/>
        </p:nvSpPr>
        <p:spPr>
          <a:xfrm>
            <a:off x="562355" y="5443728"/>
            <a:ext cx="3429000" cy="501396"/>
          </a:xfrm>
          <a:prstGeom prst="rect">
            <a:avLst/>
          </a:prstGeom>
          <a:blipFill>
            <a:blip r:embed="rId14" cstate="print"/>
            <a:stretch>
              <a:fillRect/>
            </a:stretch>
          </a:blipFill>
        </p:spPr>
        <p:txBody>
          <a:bodyPr wrap="square" lIns="0" tIns="0" rIns="0" bIns="0" rtlCol="0"/>
          <a:lstStyle/>
          <a:p/>
        </p:txBody>
      </p:sp>
      <p:sp>
        <p:nvSpPr>
          <p:cNvPr id="92" name="object 92"/>
          <p:cNvSpPr txBox="1"/>
          <p:nvPr/>
        </p:nvSpPr>
        <p:spPr>
          <a:xfrm>
            <a:off x="723696" y="5700166"/>
            <a:ext cx="7874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7477BD"/>
                </a:solidFill>
                <a:latin typeface="宋体" panose="02010600030101010101" pitchFamily="2" charset="-122"/>
                <a:cs typeface="宋体" panose="02010600030101010101" pitchFamily="2" charset="-122"/>
              </a:rPr>
              <a:t>办公虚拟网</a:t>
            </a:r>
            <a:endParaRPr sz="1200">
              <a:latin typeface="宋体" panose="02010600030101010101" pitchFamily="2" charset="-122"/>
              <a:cs typeface="宋体" panose="02010600030101010101" pitchFamily="2" charset="-122"/>
            </a:endParaRPr>
          </a:p>
        </p:txBody>
      </p:sp>
      <p:sp>
        <p:nvSpPr>
          <p:cNvPr id="93" name="object 93"/>
          <p:cNvSpPr txBox="1"/>
          <p:nvPr/>
        </p:nvSpPr>
        <p:spPr>
          <a:xfrm>
            <a:off x="723696" y="6196076"/>
            <a:ext cx="7874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0E4B82"/>
                </a:solidFill>
                <a:latin typeface="宋体" panose="02010600030101010101" pitchFamily="2" charset="-122"/>
                <a:cs typeface="宋体" panose="02010600030101010101" pitchFamily="2" charset="-122"/>
              </a:rPr>
              <a:t>研发虚拟网</a:t>
            </a:r>
            <a:endParaRPr sz="1200">
              <a:latin typeface="宋体" panose="02010600030101010101" pitchFamily="2" charset="-122"/>
              <a:cs typeface="宋体" panose="02010600030101010101" pitchFamily="2" charset="-122"/>
            </a:endParaRPr>
          </a:p>
        </p:txBody>
      </p:sp>
      <p:sp>
        <p:nvSpPr>
          <p:cNvPr id="94" name="object 94"/>
          <p:cNvSpPr/>
          <p:nvPr/>
        </p:nvSpPr>
        <p:spPr>
          <a:xfrm>
            <a:off x="1702307" y="5658611"/>
            <a:ext cx="593090" cy="189230"/>
          </a:xfrm>
          <a:custGeom>
            <a:avLst/>
            <a:gdLst/>
            <a:ahLst/>
            <a:cxnLst/>
            <a:rect l="l" t="t" r="r" b="b"/>
            <a:pathLst>
              <a:path w="593089" h="189229">
                <a:moveTo>
                  <a:pt x="561340" y="0"/>
                </a:moveTo>
                <a:lnTo>
                  <a:pt x="31496" y="0"/>
                </a:lnTo>
                <a:lnTo>
                  <a:pt x="19234" y="2474"/>
                </a:lnTo>
                <a:lnTo>
                  <a:pt x="9223" y="9223"/>
                </a:lnTo>
                <a:lnTo>
                  <a:pt x="2474" y="19234"/>
                </a:lnTo>
                <a:lnTo>
                  <a:pt x="0" y="31496"/>
                </a:lnTo>
                <a:lnTo>
                  <a:pt x="0" y="157479"/>
                </a:lnTo>
                <a:lnTo>
                  <a:pt x="2474" y="169741"/>
                </a:lnTo>
                <a:lnTo>
                  <a:pt x="9223" y="179752"/>
                </a:lnTo>
                <a:lnTo>
                  <a:pt x="19234" y="186501"/>
                </a:lnTo>
                <a:lnTo>
                  <a:pt x="31496" y="188975"/>
                </a:lnTo>
                <a:lnTo>
                  <a:pt x="561340" y="188975"/>
                </a:lnTo>
                <a:lnTo>
                  <a:pt x="573601" y="186501"/>
                </a:lnTo>
                <a:lnTo>
                  <a:pt x="583612" y="179752"/>
                </a:lnTo>
                <a:lnTo>
                  <a:pt x="590361" y="169741"/>
                </a:lnTo>
                <a:lnTo>
                  <a:pt x="592836" y="157479"/>
                </a:lnTo>
                <a:lnTo>
                  <a:pt x="592836" y="31496"/>
                </a:lnTo>
                <a:lnTo>
                  <a:pt x="590361" y="19234"/>
                </a:lnTo>
                <a:lnTo>
                  <a:pt x="583612" y="9223"/>
                </a:lnTo>
                <a:lnTo>
                  <a:pt x="573601" y="2474"/>
                </a:lnTo>
                <a:lnTo>
                  <a:pt x="561340" y="0"/>
                </a:lnTo>
                <a:close/>
              </a:path>
            </a:pathLst>
          </a:custGeom>
          <a:solidFill>
            <a:srgbClr val="EB6F60"/>
          </a:solidFill>
        </p:spPr>
        <p:txBody>
          <a:bodyPr wrap="square" lIns="0" tIns="0" rIns="0" bIns="0" rtlCol="0"/>
          <a:lstStyle/>
          <a:p/>
        </p:txBody>
      </p:sp>
      <p:sp>
        <p:nvSpPr>
          <p:cNvPr id="95" name="object 95"/>
          <p:cNvSpPr txBox="1"/>
          <p:nvPr/>
        </p:nvSpPr>
        <p:spPr>
          <a:xfrm>
            <a:off x="1714880" y="5640120"/>
            <a:ext cx="56832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宋体" panose="02010600030101010101" pitchFamily="2" charset="-122"/>
                <a:cs typeface="宋体" panose="02010600030101010101" pitchFamily="2" charset="-122"/>
              </a:rPr>
              <a:t>安全组</a:t>
            </a:r>
            <a:r>
              <a:rPr sz="1200" spc="40" dirty="0">
                <a:solidFill>
                  <a:srgbClr val="FFFFFF"/>
                </a:solidFill>
                <a:latin typeface="Trebuchet MS" panose="020B0603020202020204"/>
                <a:cs typeface="Trebuchet MS" panose="020B0603020202020204"/>
              </a:rPr>
              <a:t>1</a:t>
            </a:r>
            <a:endParaRPr sz="1200">
              <a:latin typeface="Trebuchet MS" panose="020B0603020202020204"/>
              <a:cs typeface="Trebuchet MS" panose="020B0603020202020204"/>
            </a:endParaRPr>
          </a:p>
        </p:txBody>
      </p:sp>
      <p:sp>
        <p:nvSpPr>
          <p:cNvPr id="96" name="object 96"/>
          <p:cNvSpPr/>
          <p:nvPr/>
        </p:nvSpPr>
        <p:spPr>
          <a:xfrm>
            <a:off x="2505455" y="5658611"/>
            <a:ext cx="591820" cy="189230"/>
          </a:xfrm>
          <a:custGeom>
            <a:avLst/>
            <a:gdLst/>
            <a:ahLst/>
            <a:cxnLst/>
            <a:rect l="l" t="t" r="r" b="b"/>
            <a:pathLst>
              <a:path w="591819" h="189229">
                <a:moveTo>
                  <a:pt x="559816" y="0"/>
                </a:moveTo>
                <a:lnTo>
                  <a:pt x="31495" y="0"/>
                </a:lnTo>
                <a:lnTo>
                  <a:pt x="19234" y="2474"/>
                </a:lnTo>
                <a:lnTo>
                  <a:pt x="9223" y="9223"/>
                </a:lnTo>
                <a:lnTo>
                  <a:pt x="2474" y="19234"/>
                </a:lnTo>
                <a:lnTo>
                  <a:pt x="0" y="31496"/>
                </a:lnTo>
                <a:lnTo>
                  <a:pt x="0" y="157479"/>
                </a:lnTo>
                <a:lnTo>
                  <a:pt x="2474" y="169741"/>
                </a:lnTo>
                <a:lnTo>
                  <a:pt x="9223" y="179752"/>
                </a:lnTo>
                <a:lnTo>
                  <a:pt x="19234" y="186501"/>
                </a:lnTo>
                <a:lnTo>
                  <a:pt x="31495" y="188975"/>
                </a:lnTo>
                <a:lnTo>
                  <a:pt x="559816" y="188975"/>
                </a:lnTo>
                <a:lnTo>
                  <a:pt x="572077" y="186501"/>
                </a:lnTo>
                <a:lnTo>
                  <a:pt x="582088" y="179752"/>
                </a:lnTo>
                <a:lnTo>
                  <a:pt x="588837" y="169741"/>
                </a:lnTo>
                <a:lnTo>
                  <a:pt x="591312" y="157479"/>
                </a:lnTo>
                <a:lnTo>
                  <a:pt x="591312" y="31496"/>
                </a:lnTo>
                <a:lnTo>
                  <a:pt x="588837" y="19234"/>
                </a:lnTo>
                <a:lnTo>
                  <a:pt x="582088" y="9223"/>
                </a:lnTo>
                <a:lnTo>
                  <a:pt x="572077" y="2474"/>
                </a:lnTo>
                <a:lnTo>
                  <a:pt x="559816" y="0"/>
                </a:lnTo>
                <a:close/>
              </a:path>
            </a:pathLst>
          </a:custGeom>
          <a:solidFill>
            <a:srgbClr val="EB6F60"/>
          </a:solidFill>
        </p:spPr>
        <p:txBody>
          <a:bodyPr wrap="square" lIns="0" tIns="0" rIns="0" bIns="0" rtlCol="0"/>
          <a:lstStyle/>
          <a:p/>
        </p:txBody>
      </p:sp>
      <p:sp>
        <p:nvSpPr>
          <p:cNvPr id="97" name="object 97"/>
          <p:cNvSpPr txBox="1"/>
          <p:nvPr/>
        </p:nvSpPr>
        <p:spPr>
          <a:xfrm>
            <a:off x="2517394" y="5640120"/>
            <a:ext cx="56832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宋体" panose="02010600030101010101" pitchFamily="2" charset="-122"/>
                <a:cs typeface="宋体" panose="02010600030101010101" pitchFamily="2" charset="-122"/>
              </a:rPr>
              <a:t>安全组</a:t>
            </a:r>
            <a:r>
              <a:rPr sz="1200" spc="40" dirty="0">
                <a:solidFill>
                  <a:srgbClr val="FFFFFF"/>
                </a:solidFill>
                <a:latin typeface="Trebuchet MS" panose="020B0603020202020204"/>
                <a:cs typeface="Trebuchet MS" panose="020B0603020202020204"/>
              </a:rPr>
              <a:t>2</a:t>
            </a:r>
            <a:endParaRPr sz="1200">
              <a:latin typeface="Trebuchet MS" panose="020B0603020202020204"/>
              <a:cs typeface="Trebuchet MS" panose="020B0603020202020204"/>
            </a:endParaRPr>
          </a:p>
        </p:txBody>
      </p:sp>
      <p:sp>
        <p:nvSpPr>
          <p:cNvPr id="98" name="object 98"/>
          <p:cNvSpPr/>
          <p:nvPr/>
        </p:nvSpPr>
        <p:spPr>
          <a:xfrm>
            <a:off x="3307079" y="5658611"/>
            <a:ext cx="593090" cy="189230"/>
          </a:xfrm>
          <a:custGeom>
            <a:avLst/>
            <a:gdLst/>
            <a:ahLst/>
            <a:cxnLst/>
            <a:rect l="l" t="t" r="r" b="b"/>
            <a:pathLst>
              <a:path w="593089" h="189229">
                <a:moveTo>
                  <a:pt x="561340" y="0"/>
                </a:moveTo>
                <a:lnTo>
                  <a:pt x="31496" y="0"/>
                </a:lnTo>
                <a:lnTo>
                  <a:pt x="19234" y="2474"/>
                </a:lnTo>
                <a:lnTo>
                  <a:pt x="9223" y="9223"/>
                </a:lnTo>
                <a:lnTo>
                  <a:pt x="2474" y="19234"/>
                </a:lnTo>
                <a:lnTo>
                  <a:pt x="0" y="31496"/>
                </a:lnTo>
                <a:lnTo>
                  <a:pt x="0" y="157479"/>
                </a:lnTo>
                <a:lnTo>
                  <a:pt x="2474" y="169741"/>
                </a:lnTo>
                <a:lnTo>
                  <a:pt x="9223" y="179752"/>
                </a:lnTo>
                <a:lnTo>
                  <a:pt x="19234" y="186501"/>
                </a:lnTo>
                <a:lnTo>
                  <a:pt x="31496" y="188975"/>
                </a:lnTo>
                <a:lnTo>
                  <a:pt x="561340" y="188975"/>
                </a:lnTo>
                <a:lnTo>
                  <a:pt x="573601" y="186501"/>
                </a:lnTo>
                <a:lnTo>
                  <a:pt x="583612" y="179752"/>
                </a:lnTo>
                <a:lnTo>
                  <a:pt x="590361" y="169741"/>
                </a:lnTo>
                <a:lnTo>
                  <a:pt x="592836" y="157479"/>
                </a:lnTo>
                <a:lnTo>
                  <a:pt x="592836" y="31496"/>
                </a:lnTo>
                <a:lnTo>
                  <a:pt x="590361" y="19234"/>
                </a:lnTo>
                <a:lnTo>
                  <a:pt x="583612" y="9223"/>
                </a:lnTo>
                <a:lnTo>
                  <a:pt x="573601" y="2474"/>
                </a:lnTo>
                <a:lnTo>
                  <a:pt x="561340" y="0"/>
                </a:lnTo>
                <a:close/>
              </a:path>
            </a:pathLst>
          </a:custGeom>
          <a:solidFill>
            <a:srgbClr val="EB6F60"/>
          </a:solidFill>
        </p:spPr>
        <p:txBody>
          <a:bodyPr wrap="square" lIns="0" tIns="0" rIns="0" bIns="0" rtlCol="0"/>
          <a:lstStyle/>
          <a:p/>
        </p:txBody>
      </p:sp>
      <p:sp>
        <p:nvSpPr>
          <p:cNvPr id="99" name="object 99"/>
          <p:cNvSpPr txBox="1"/>
          <p:nvPr/>
        </p:nvSpPr>
        <p:spPr>
          <a:xfrm>
            <a:off x="3319653" y="5640120"/>
            <a:ext cx="56832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宋体" panose="02010600030101010101" pitchFamily="2" charset="-122"/>
                <a:cs typeface="宋体" panose="02010600030101010101" pitchFamily="2" charset="-122"/>
              </a:rPr>
              <a:t>安全组</a:t>
            </a:r>
            <a:r>
              <a:rPr sz="1200" spc="40" dirty="0">
                <a:solidFill>
                  <a:srgbClr val="FFFFFF"/>
                </a:solidFill>
                <a:latin typeface="Trebuchet MS" panose="020B0603020202020204"/>
                <a:cs typeface="Trebuchet MS" panose="020B0603020202020204"/>
              </a:rPr>
              <a:t>3</a:t>
            </a:r>
            <a:endParaRPr sz="1200">
              <a:latin typeface="Trebuchet MS" panose="020B0603020202020204"/>
              <a:cs typeface="Trebuchet MS" panose="020B0603020202020204"/>
            </a:endParaRPr>
          </a:p>
        </p:txBody>
      </p:sp>
      <p:sp>
        <p:nvSpPr>
          <p:cNvPr id="100" name="object 100"/>
          <p:cNvSpPr/>
          <p:nvPr/>
        </p:nvSpPr>
        <p:spPr>
          <a:xfrm>
            <a:off x="1702307" y="6214871"/>
            <a:ext cx="593090" cy="189230"/>
          </a:xfrm>
          <a:custGeom>
            <a:avLst/>
            <a:gdLst/>
            <a:ahLst/>
            <a:cxnLst/>
            <a:rect l="l" t="t" r="r" b="b"/>
            <a:pathLst>
              <a:path w="593089" h="189229">
                <a:moveTo>
                  <a:pt x="561340" y="0"/>
                </a:moveTo>
                <a:lnTo>
                  <a:pt x="31496" y="0"/>
                </a:lnTo>
                <a:lnTo>
                  <a:pt x="19234" y="2474"/>
                </a:lnTo>
                <a:lnTo>
                  <a:pt x="9223" y="9223"/>
                </a:lnTo>
                <a:lnTo>
                  <a:pt x="2474" y="19234"/>
                </a:lnTo>
                <a:lnTo>
                  <a:pt x="0" y="31495"/>
                </a:lnTo>
                <a:lnTo>
                  <a:pt x="0" y="157479"/>
                </a:lnTo>
                <a:lnTo>
                  <a:pt x="2474" y="169741"/>
                </a:lnTo>
                <a:lnTo>
                  <a:pt x="9223" y="179752"/>
                </a:lnTo>
                <a:lnTo>
                  <a:pt x="19234" y="186501"/>
                </a:lnTo>
                <a:lnTo>
                  <a:pt x="31496" y="188975"/>
                </a:lnTo>
                <a:lnTo>
                  <a:pt x="561340" y="188975"/>
                </a:lnTo>
                <a:lnTo>
                  <a:pt x="573601" y="186501"/>
                </a:lnTo>
                <a:lnTo>
                  <a:pt x="583612" y="179752"/>
                </a:lnTo>
                <a:lnTo>
                  <a:pt x="590361" y="169741"/>
                </a:lnTo>
                <a:lnTo>
                  <a:pt x="592836" y="157479"/>
                </a:lnTo>
                <a:lnTo>
                  <a:pt x="592836" y="31495"/>
                </a:lnTo>
                <a:lnTo>
                  <a:pt x="590361" y="19234"/>
                </a:lnTo>
                <a:lnTo>
                  <a:pt x="583612" y="9223"/>
                </a:lnTo>
                <a:lnTo>
                  <a:pt x="573601" y="2474"/>
                </a:lnTo>
                <a:lnTo>
                  <a:pt x="561340" y="0"/>
                </a:lnTo>
                <a:close/>
              </a:path>
            </a:pathLst>
          </a:custGeom>
          <a:solidFill>
            <a:srgbClr val="A75F7D"/>
          </a:solidFill>
        </p:spPr>
        <p:txBody>
          <a:bodyPr wrap="square" lIns="0" tIns="0" rIns="0" bIns="0" rtlCol="0"/>
          <a:lstStyle/>
          <a:p/>
        </p:txBody>
      </p:sp>
      <p:sp>
        <p:nvSpPr>
          <p:cNvPr id="101" name="object 101"/>
          <p:cNvSpPr txBox="1"/>
          <p:nvPr/>
        </p:nvSpPr>
        <p:spPr>
          <a:xfrm>
            <a:off x="1714880" y="6196076"/>
            <a:ext cx="56832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宋体" panose="02010600030101010101" pitchFamily="2" charset="-122"/>
                <a:cs typeface="宋体" panose="02010600030101010101" pitchFamily="2" charset="-122"/>
              </a:rPr>
              <a:t>安全组</a:t>
            </a:r>
            <a:r>
              <a:rPr sz="1200" spc="40" dirty="0">
                <a:solidFill>
                  <a:srgbClr val="FFFFFF"/>
                </a:solidFill>
                <a:latin typeface="Trebuchet MS" panose="020B0603020202020204"/>
                <a:cs typeface="Trebuchet MS" panose="020B0603020202020204"/>
              </a:rPr>
              <a:t>4</a:t>
            </a:r>
            <a:endParaRPr sz="1200">
              <a:latin typeface="Trebuchet MS" panose="020B0603020202020204"/>
              <a:cs typeface="Trebuchet MS" panose="020B0603020202020204"/>
            </a:endParaRPr>
          </a:p>
        </p:txBody>
      </p:sp>
      <p:sp>
        <p:nvSpPr>
          <p:cNvPr id="102" name="object 102"/>
          <p:cNvSpPr/>
          <p:nvPr/>
        </p:nvSpPr>
        <p:spPr>
          <a:xfrm>
            <a:off x="3308603" y="6214871"/>
            <a:ext cx="593090" cy="189230"/>
          </a:xfrm>
          <a:custGeom>
            <a:avLst/>
            <a:gdLst/>
            <a:ahLst/>
            <a:cxnLst/>
            <a:rect l="l" t="t" r="r" b="b"/>
            <a:pathLst>
              <a:path w="593089" h="189229">
                <a:moveTo>
                  <a:pt x="561340" y="0"/>
                </a:moveTo>
                <a:lnTo>
                  <a:pt x="31496" y="0"/>
                </a:lnTo>
                <a:lnTo>
                  <a:pt x="19234" y="2474"/>
                </a:lnTo>
                <a:lnTo>
                  <a:pt x="9223" y="9223"/>
                </a:lnTo>
                <a:lnTo>
                  <a:pt x="2474" y="19234"/>
                </a:lnTo>
                <a:lnTo>
                  <a:pt x="0" y="31495"/>
                </a:lnTo>
                <a:lnTo>
                  <a:pt x="0" y="157479"/>
                </a:lnTo>
                <a:lnTo>
                  <a:pt x="2474" y="169741"/>
                </a:lnTo>
                <a:lnTo>
                  <a:pt x="9223" y="179752"/>
                </a:lnTo>
                <a:lnTo>
                  <a:pt x="19234" y="186501"/>
                </a:lnTo>
                <a:lnTo>
                  <a:pt x="31496" y="188975"/>
                </a:lnTo>
                <a:lnTo>
                  <a:pt x="561340" y="188975"/>
                </a:lnTo>
                <a:lnTo>
                  <a:pt x="573601" y="186501"/>
                </a:lnTo>
                <a:lnTo>
                  <a:pt x="583612" y="179752"/>
                </a:lnTo>
                <a:lnTo>
                  <a:pt x="590361" y="169741"/>
                </a:lnTo>
                <a:lnTo>
                  <a:pt x="592836" y="157479"/>
                </a:lnTo>
                <a:lnTo>
                  <a:pt x="592836" y="31495"/>
                </a:lnTo>
                <a:lnTo>
                  <a:pt x="590361" y="19234"/>
                </a:lnTo>
                <a:lnTo>
                  <a:pt x="583612" y="9223"/>
                </a:lnTo>
                <a:lnTo>
                  <a:pt x="573601" y="2474"/>
                </a:lnTo>
                <a:lnTo>
                  <a:pt x="561340" y="0"/>
                </a:lnTo>
                <a:close/>
              </a:path>
            </a:pathLst>
          </a:custGeom>
          <a:solidFill>
            <a:srgbClr val="A75F7D"/>
          </a:solidFill>
        </p:spPr>
        <p:txBody>
          <a:bodyPr wrap="square" lIns="0" tIns="0" rIns="0" bIns="0" rtlCol="0"/>
          <a:lstStyle/>
          <a:p/>
        </p:txBody>
      </p:sp>
      <p:sp>
        <p:nvSpPr>
          <p:cNvPr id="103" name="object 103"/>
          <p:cNvSpPr txBox="1"/>
          <p:nvPr/>
        </p:nvSpPr>
        <p:spPr>
          <a:xfrm>
            <a:off x="3321177" y="6196076"/>
            <a:ext cx="56832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宋体" panose="02010600030101010101" pitchFamily="2" charset="-122"/>
                <a:cs typeface="宋体" panose="02010600030101010101" pitchFamily="2" charset="-122"/>
              </a:rPr>
              <a:t>安全组</a:t>
            </a:r>
            <a:r>
              <a:rPr sz="1200" spc="40" dirty="0">
                <a:solidFill>
                  <a:srgbClr val="FFFFFF"/>
                </a:solidFill>
                <a:latin typeface="Trebuchet MS" panose="020B0603020202020204"/>
                <a:cs typeface="Trebuchet MS" panose="020B0603020202020204"/>
              </a:rPr>
              <a:t>5</a:t>
            </a:r>
            <a:endParaRPr sz="1200">
              <a:latin typeface="Trebuchet MS" panose="020B0603020202020204"/>
              <a:cs typeface="Trebuchet MS" panose="020B0603020202020204"/>
            </a:endParaRPr>
          </a:p>
        </p:txBody>
      </p:sp>
      <p:sp>
        <p:nvSpPr>
          <p:cNvPr id="104" name="object 104"/>
          <p:cNvSpPr/>
          <p:nvPr/>
        </p:nvSpPr>
        <p:spPr>
          <a:xfrm>
            <a:off x="2086991" y="5437504"/>
            <a:ext cx="601345" cy="189865"/>
          </a:xfrm>
          <a:custGeom>
            <a:avLst/>
            <a:gdLst/>
            <a:ahLst/>
            <a:cxnLst/>
            <a:rect l="l" t="t" r="r" b="b"/>
            <a:pathLst>
              <a:path w="601344" h="189864">
                <a:moveTo>
                  <a:pt x="557271" y="120185"/>
                </a:moveTo>
                <a:lnTo>
                  <a:pt x="528827" y="129667"/>
                </a:lnTo>
                <a:lnTo>
                  <a:pt x="589152" y="189865"/>
                </a:lnTo>
                <a:lnTo>
                  <a:pt x="597365" y="132461"/>
                </a:lnTo>
                <a:lnTo>
                  <a:pt x="563371" y="132461"/>
                </a:lnTo>
                <a:lnTo>
                  <a:pt x="557271" y="120185"/>
                </a:lnTo>
                <a:close/>
              </a:path>
              <a:path w="601344" h="189864">
                <a:moveTo>
                  <a:pt x="1142" y="83312"/>
                </a:moveTo>
                <a:lnTo>
                  <a:pt x="0" y="168529"/>
                </a:lnTo>
                <a:lnTo>
                  <a:pt x="68833" y="118364"/>
                </a:lnTo>
                <a:lnTo>
                  <a:pt x="62947" y="115316"/>
                </a:lnTo>
                <a:lnTo>
                  <a:pt x="34670" y="115316"/>
                </a:lnTo>
                <a:lnTo>
                  <a:pt x="23621" y="109093"/>
                </a:lnTo>
                <a:lnTo>
                  <a:pt x="29767" y="98134"/>
                </a:lnTo>
                <a:lnTo>
                  <a:pt x="1142" y="83312"/>
                </a:lnTo>
                <a:close/>
              </a:path>
              <a:path w="601344" h="189864">
                <a:moveTo>
                  <a:pt x="569458" y="116123"/>
                </a:moveTo>
                <a:lnTo>
                  <a:pt x="557271" y="120185"/>
                </a:lnTo>
                <a:lnTo>
                  <a:pt x="563371" y="132461"/>
                </a:lnTo>
                <a:lnTo>
                  <a:pt x="574801" y="126873"/>
                </a:lnTo>
                <a:lnTo>
                  <a:pt x="569458" y="116123"/>
                </a:lnTo>
                <a:close/>
              </a:path>
              <a:path w="601344" h="189864">
                <a:moveTo>
                  <a:pt x="601217" y="105537"/>
                </a:moveTo>
                <a:lnTo>
                  <a:pt x="569458" y="116123"/>
                </a:lnTo>
                <a:lnTo>
                  <a:pt x="574801" y="126873"/>
                </a:lnTo>
                <a:lnTo>
                  <a:pt x="563371" y="132461"/>
                </a:lnTo>
                <a:lnTo>
                  <a:pt x="597365" y="132461"/>
                </a:lnTo>
                <a:lnTo>
                  <a:pt x="601217" y="105537"/>
                </a:lnTo>
                <a:close/>
              </a:path>
              <a:path w="601344" h="189864">
                <a:moveTo>
                  <a:pt x="553122" y="111838"/>
                </a:moveTo>
                <a:lnTo>
                  <a:pt x="557271" y="120185"/>
                </a:lnTo>
                <a:lnTo>
                  <a:pt x="569458" y="116123"/>
                </a:lnTo>
                <a:lnTo>
                  <a:pt x="567731" y="112649"/>
                </a:lnTo>
                <a:lnTo>
                  <a:pt x="553846" y="112649"/>
                </a:lnTo>
                <a:lnTo>
                  <a:pt x="553122" y="111838"/>
                </a:lnTo>
                <a:close/>
              </a:path>
              <a:path w="601344" h="189864">
                <a:moveTo>
                  <a:pt x="29767" y="98134"/>
                </a:moveTo>
                <a:lnTo>
                  <a:pt x="23621" y="109093"/>
                </a:lnTo>
                <a:lnTo>
                  <a:pt x="34670" y="115316"/>
                </a:lnTo>
                <a:lnTo>
                  <a:pt x="41017" y="103959"/>
                </a:lnTo>
                <a:lnTo>
                  <a:pt x="29767" y="98134"/>
                </a:lnTo>
                <a:close/>
              </a:path>
              <a:path w="601344" h="189864">
                <a:moveTo>
                  <a:pt x="41017" y="103959"/>
                </a:moveTo>
                <a:lnTo>
                  <a:pt x="34670" y="115316"/>
                </a:lnTo>
                <a:lnTo>
                  <a:pt x="62947" y="115316"/>
                </a:lnTo>
                <a:lnTo>
                  <a:pt x="41017" y="103959"/>
                </a:lnTo>
                <a:close/>
              </a:path>
              <a:path w="601344" h="189864">
                <a:moveTo>
                  <a:pt x="552831" y="111252"/>
                </a:moveTo>
                <a:lnTo>
                  <a:pt x="553122" y="111838"/>
                </a:lnTo>
                <a:lnTo>
                  <a:pt x="553846" y="112649"/>
                </a:lnTo>
                <a:lnTo>
                  <a:pt x="552831" y="111252"/>
                </a:lnTo>
                <a:close/>
              </a:path>
              <a:path w="601344" h="189864">
                <a:moveTo>
                  <a:pt x="567036" y="111252"/>
                </a:moveTo>
                <a:lnTo>
                  <a:pt x="552831" y="111252"/>
                </a:lnTo>
                <a:lnTo>
                  <a:pt x="553846" y="112649"/>
                </a:lnTo>
                <a:lnTo>
                  <a:pt x="567731" y="112649"/>
                </a:lnTo>
                <a:lnTo>
                  <a:pt x="567036" y="111252"/>
                </a:lnTo>
                <a:close/>
              </a:path>
              <a:path w="601344" h="189864">
                <a:moveTo>
                  <a:pt x="558040" y="98298"/>
                </a:moveTo>
                <a:lnTo>
                  <a:pt x="541019" y="98298"/>
                </a:lnTo>
                <a:lnTo>
                  <a:pt x="541401" y="98679"/>
                </a:lnTo>
                <a:lnTo>
                  <a:pt x="553122" y="111838"/>
                </a:lnTo>
                <a:lnTo>
                  <a:pt x="552831" y="111252"/>
                </a:lnTo>
                <a:lnTo>
                  <a:pt x="567036" y="111252"/>
                </a:lnTo>
                <a:lnTo>
                  <a:pt x="563879" y="104902"/>
                </a:lnTo>
                <a:lnTo>
                  <a:pt x="558040" y="98298"/>
                </a:lnTo>
                <a:close/>
              </a:path>
              <a:path w="601344" h="189864">
                <a:moveTo>
                  <a:pt x="297814" y="0"/>
                </a:moveTo>
                <a:lnTo>
                  <a:pt x="238251" y="3048"/>
                </a:lnTo>
                <a:lnTo>
                  <a:pt x="182244" y="13208"/>
                </a:lnTo>
                <a:lnTo>
                  <a:pt x="130936" y="29718"/>
                </a:lnTo>
                <a:lnTo>
                  <a:pt x="85597" y="52070"/>
                </a:lnTo>
                <a:lnTo>
                  <a:pt x="47625" y="79375"/>
                </a:lnTo>
                <a:lnTo>
                  <a:pt x="29767" y="98134"/>
                </a:lnTo>
                <a:lnTo>
                  <a:pt x="41017" y="103959"/>
                </a:lnTo>
                <a:lnTo>
                  <a:pt x="41200" y="103632"/>
                </a:lnTo>
                <a:lnTo>
                  <a:pt x="41020" y="103632"/>
                </a:lnTo>
                <a:lnTo>
                  <a:pt x="41909" y="102362"/>
                </a:lnTo>
                <a:lnTo>
                  <a:pt x="42228" y="102362"/>
                </a:lnTo>
                <a:lnTo>
                  <a:pt x="48024" y="96266"/>
                </a:lnTo>
                <a:lnTo>
                  <a:pt x="48386" y="95885"/>
                </a:lnTo>
                <a:lnTo>
                  <a:pt x="56006" y="88900"/>
                </a:lnTo>
                <a:lnTo>
                  <a:pt x="72801" y="75565"/>
                </a:lnTo>
                <a:lnTo>
                  <a:pt x="73278" y="75184"/>
                </a:lnTo>
                <a:lnTo>
                  <a:pt x="91941" y="62992"/>
                </a:lnTo>
                <a:lnTo>
                  <a:pt x="112812" y="51689"/>
                </a:lnTo>
                <a:lnTo>
                  <a:pt x="113283" y="51435"/>
                </a:lnTo>
                <a:lnTo>
                  <a:pt x="135604" y="41529"/>
                </a:lnTo>
                <a:lnTo>
                  <a:pt x="135381" y="41529"/>
                </a:lnTo>
                <a:lnTo>
                  <a:pt x="159668" y="32766"/>
                </a:lnTo>
                <a:lnTo>
                  <a:pt x="160019" y="32639"/>
                </a:lnTo>
                <a:lnTo>
                  <a:pt x="185546" y="25527"/>
                </a:lnTo>
                <a:lnTo>
                  <a:pt x="185038" y="25527"/>
                </a:lnTo>
                <a:lnTo>
                  <a:pt x="212216" y="19812"/>
                </a:lnTo>
                <a:lnTo>
                  <a:pt x="211835" y="19812"/>
                </a:lnTo>
                <a:lnTo>
                  <a:pt x="239902" y="15621"/>
                </a:lnTo>
                <a:lnTo>
                  <a:pt x="240969" y="15621"/>
                </a:lnTo>
                <a:lnTo>
                  <a:pt x="268477" y="13208"/>
                </a:lnTo>
                <a:lnTo>
                  <a:pt x="268096" y="13208"/>
                </a:lnTo>
                <a:lnTo>
                  <a:pt x="297552" y="12704"/>
                </a:lnTo>
                <a:lnTo>
                  <a:pt x="402065" y="12700"/>
                </a:lnTo>
                <a:lnTo>
                  <a:pt x="383158" y="8509"/>
                </a:lnTo>
                <a:lnTo>
                  <a:pt x="356234" y="4064"/>
                </a:lnTo>
                <a:lnTo>
                  <a:pt x="328294" y="1270"/>
                </a:lnTo>
                <a:lnTo>
                  <a:pt x="297814" y="0"/>
                </a:lnTo>
                <a:close/>
              </a:path>
              <a:path w="601344" h="189864">
                <a:moveTo>
                  <a:pt x="41909" y="102362"/>
                </a:moveTo>
                <a:lnTo>
                  <a:pt x="41020" y="103632"/>
                </a:lnTo>
                <a:lnTo>
                  <a:pt x="41455" y="103174"/>
                </a:lnTo>
                <a:lnTo>
                  <a:pt x="41909" y="102362"/>
                </a:lnTo>
                <a:close/>
              </a:path>
              <a:path w="601344" h="189864">
                <a:moveTo>
                  <a:pt x="41455" y="103174"/>
                </a:moveTo>
                <a:lnTo>
                  <a:pt x="41020" y="103632"/>
                </a:lnTo>
                <a:lnTo>
                  <a:pt x="41200" y="103632"/>
                </a:lnTo>
                <a:lnTo>
                  <a:pt x="41455" y="103174"/>
                </a:lnTo>
                <a:close/>
              </a:path>
              <a:path w="601344" h="189864">
                <a:moveTo>
                  <a:pt x="42228" y="102362"/>
                </a:moveTo>
                <a:lnTo>
                  <a:pt x="41909" y="102362"/>
                </a:lnTo>
                <a:lnTo>
                  <a:pt x="41455" y="103174"/>
                </a:lnTo>
                <a:lnTo>
                  <a:pt x="42228" y="102362"/>
                </a:lnTo>
                <a:close/>
              </a:path>
              <a:path w="601344" h="189864">
                <a:moveTo>
                  <a:pt x="541180" y="98477"/>
                </a:moveTo>
                <a:lnTo>
                  <a:pt x="541360" y="98679"/>
                </a:lnTo>
                <a:lnTo>
                  <a:pt x="541180" y="98477"/>
                </a:lnTo>
                <a:close/>
              </a:path>
              <a:path w="601344" h="189864">
                <a:moveTo>
                  <a:pt x="541019" y="98298"/>
                </a:moveTo>
                <a:lnTo>
                  <a:pt x="541180" y="98477"/>
                </a:lnTo>
                <a:lnTo>
                  <a:pt x="541401" y="98679"/>
                </a:lnTo>
                <a:lnTo>
                  <a:pt x="541019" y="98298"/>
                </a:lnTo>
                <a:close/>
              </a:path>
              <a:path w="601344" h="189864">
                <a:moveTo>
                  <a:pt x="545537" y="85217"/>
                </a:moveTo>
                <a:lnTo>
                  <a:pt x="526669" y="85217"/>
                </a:lnTo>
                <a:lnTo>
                  <a:pt x="541180" y="98477"/>
                </a:lnTo>
                <a:lnTo>
                  <a:pt x="541019" y="98298"/>
                </a:lnTo>
                <a:lnTo>
                  <a:pt x="558040" y="98298"/>
                </a:lnTo>
                <a:lnTo>
                  <a:pt x="550290" y="89535"/>
                </a:lnTo>
                <a:lnTo>
                  <a:pt x="545537" y="85217"/>
                </a:lnTo>
                <a:close/>
              </a:path>
              <a:path w="601344" h="189864">
                <a:moveTo>
                  <a:pt x="48419" y="95885"/>
                </a:moveTo>
                <a:lnTo>
                  <a:pt x="48156" y="96127"/>
                </a:lnTo>
                <a:lnTo>
                  <a:pt x="48419" y="95885"/>
                </a:lnTo>
                <a:close/>
              </a:path>
              <a:path w="601344" h="189864">
                <a:moveTo>
                  <a:pt x="56071" y="88900"/>
                </a:moveTo>
                <a:lnTo>
                  <a:pt x="55752" y="89154"/>
                </a:lnTo>
                <a:lnTo>
                  <a:pt x="56071" y="88900"/>
                </a:lnTo>
                <a:close/>
              </a:path>
              <a:path w="601344" h="189864">
                <a:moveTo>
                  <a:pt x="531416" y="72898"/>
                </a:moveTo>
                <a:lnTo>
                  <a:pt x="510539" y="72898"/>
                </a:lnTo>
                <a:lnTo>
                  <a:pt x="510920" y="73152"/>
                </a:lnTo>
                <a:lnTo>
                  <a:pt x="527050" y="85598"/>
                </a:lnTo>
                <a:lnTo>
                  <a:pt x="526669" y="85217"/>
                </a:lnTo>
                <a:lnTo>
                  <a:pt x="545537" y="85217"/>
                </a:lnTo>
                <a:lnTo>
                  <a:pt x="535051" y="75692"/>
                </a:lnTo>
                <a:lnTo>
                  <a:pt x="531416" y="72898"/>
                </a:lnTo>
                <a:close/>
              </a:path>
              <a:path w="601344" h="189864">
                <a:moveTo>
                  <a:pt x="73278" y="75184"/>
                </a:moveTo>
                <a:lnTo>
                  <a:pt x="72770" y="75565"/>
                </a:lnTo>
                <a:lnTo>
                  <a:pt x="72940" y="75453"/>
                </a:lnTo>
                <a:lnTo>
                  <a:pt x="73278" y="75184"/>
                </a:lnTo>
                <a:close/>
              </a:path>
              <a:path w="601344" h="189864">
                <a:moveTo>
                  <a:pt x="72940" y="75453"/>
                </a:moveTo>
                <a:lnTo>
                  <a:pt x="72770" y="75565"/>
                </a:lnTo>
                <a:lnTo>
                  <a:pt x="72940" y="75453"/>
                </a:lnTo>
                <a:close/>
              </a:path>
              <a:path w="601344" h="189864">
                <a:moveTo>
                  <a:pt x="73351" y="75184"/>
                </a:moveTo>
                <a:lnTo>
                  <a:pt x="72940" y="75453"/>
                </a:lnTo>
                <a:lnTo>
                  <a:pt x="73351" y="75184"/>
                </a:lnTo>
                <a:close/>
              </a:path>
              <a:path w="601344" h="189864">
                <a:moveTo>
                  <a:pt x="510621" y="72960"/>
                </a:moveTo>
                <a:lnTo>
                  <a:pt x="510870" y="73152"/>
                </a:lnTo>
                <a:lnTo>
                  <a:pt x="510621" y="72960"/>
                </a:lnTo>
                <a:close/>
              </a:path>
              <a:path w="601344" h="189864">
                <a:moveTo>
                  <a:pt x="516233" y="61468"/>
                </a:moveTo>
                <a:lnTo>
                  <a:pt x="492632" y="61468"/>
                </a:lnTo>
                <a:lnTo>
                  <a:pt x="510621" y="72960"/>
                </a:lnTo>
                <a:lnTo>
                  <a:pt x="531416" y="72898"/>
                </a:lnTo>
                <a:lnTo>
                  <a:pt x="518032" y="62611"/>
                </a:lnTo>
                <a:lnTo>
                  <a:pt x="516233" y="61468"/>
                </a:lnTo>
                <a:close/>
              </a:path>
              <a:path w="601344" h="189864">
                <a:moveTo>
                  <a:pt x="92328" y="62738"/>
                </a:moveTo>
                <a:lnTo>
                  <a:pt x="91820" y="62992"/>
                </a:lnTo>
                <a:lnTo>
                  <a:pt x="92328" y="62738"/>
                </a:lnTo>
                <a:close/>
              </a:path>
              <a:path w="601344" h="189864">
                <a:moveTo>
                  <a:pt x="499636" y="50927"/>
                </a:moveTo>
                <a:lnTo>
                  <a:pt x="472947" y="50927"/>
                </a:lnTo>
                <a:lnTo>
                  <a:pt x="473456" y="51181"/>
                </a:lnTo>
                <a:lnTo>
                  <a:pt x="493013" y="61722"/>
                </a:lnTo>
                <a:lnTo>
                  <a:pt x="492632" y="61468"/>
                </a:lnTo>
                <a:lnTo>
                  <a:pt x="516233" y="61468"/>
                </a:lnTo>
                <a:lnTo>
                  <a:pt x="499636" y="50927"/>
                </a:lnTo>
                <a:close/>
              </a:path>
              <a:path w="601344" h="189864">
                <a:moveTo>
                  <a:pt x="112985" y="51595"/>
                </a:moveTo>
                <a:lnTo>
                  <a:pt x="112775" y="51689"/>
                </a:lnTo>
                <a:lnTo>
                  <a:pt x="112985" y="51595"/>
                </a:lnTo>
                <a:close/>
              </a:path>
              <a:path w="601344" h="189864">
                <a:moveTo>
                  <a:pt x="113346" y="51435"/>
                </a:moveTo>
                <a:lnTo>
                  <a:pt x="112985" y="51595"/>
                </a:lnTo>
                <a:lnTo>
                  <a:pt x="113346" y="51435"/>
                </a:lnTo>
                <a:close/>
              </a:path>
              <a:path w="601344" h="189864">
                <a:moveTo>
                  <a:pt x="473256" y="51093"/>
                </a:moveTo>
                <a:lnTo>
                  <a:pt x="473420" y="51181"/>
                </a:lnTo>
                <a:lnTo>
                  <a:pt x="473256" y="51093"/>
                </a:lnTo>
                <a:close/>
              </a:path>
              <a:path w="601344" h="189864">
                <a:moveTo>
                  <a:pt x="464624" y="33401"/>
                </a:moveTo>
                <a:lnTo>
                  <a:pt x="429386" y="33401"/>
                </a:lnTo>
                <a:lnTo>
                  <a:pt x="429767" y="33528"/>
                </a:lnTo>
                <a:lnTo>
                  <a:pt x="452246" y="41783"/>
                </a:lnTo>
                <a:lnTo>
                  <a:pt x="473256" y="51093"/>
                </a:lnTo>
                <a:lnTo>
                  <a:pt x="472947" y="50927"/>
                </a:lnTo>
                <a:lnTo>
                  <a:pt x="499636" y="50927"/>
                </a:lnTo>
                <a:lnTo>
                  <a:pt x="499236" y="50673"/>
                </a:lnTo>
                <a:lnTo>
                  <a:pt x="478789" y="39624"/>
                </a:lnTo>
                <a:lnTo>
                  <a:pt x="464624" y="33401"/>
                </a:lnTo>
                <a:close/>
              </a:path>
              <a:path w="601344" h="189864">
                <a:moveTo>
                  <a:pt x="451865" y="41656"/>
                </a:moveTo>
                <a:lnTo>
                  <a:pt x="452153" y="41783"/>
                </a:lnTo>
                <a:lnTo>
                  <a:pt x="451865" y="41656"/>
                </a:lnTo>
                <a:close/>
              </a:path>
              <a:path w="601344" h="189864">
                <a:moveTo>
                  <a:pt x="135889" y="41402"/>
                </a:moveTo>
                <a:lnTo>
                  <a:pt x="135381" y="41529"/>
                </a:lnTo>
                <a:lnTo>
                  <a:pt x="135604" y="41529"/>
                </a:lnTo>
                <a:lnTo>
                  <a:pt x="135889" y="41402"/>
                </a:lnTo>
                <a:close/>
              </a:path>
              <a:path w="601344" h="189864">
                <a:moveTo>
                  <a:pt x="429606" y="33481"/>
                </a:moveTo>
                <a:lnTo>
                  <a:pt x="429767" y="33528"/>
                </a:lnTo>
                <a:lnTo>
                  <a:pt x="429606" y="33481"/>
                </a:lnTo>
                <a:close/>
              </a:path>
              <a:path w="601344" h="189864">
                <a:moveTo>
                  <a:pt x="447402" y="26543"/>
                </a:moveTo>
                <a:lnTo>
                  <a:pt x="405510" y="26543"/>
                </a:lnTo>
                <a:lnTo>
                  <a:pt x="429606" y="33481"/>
                </a:lnTo>
                <a:lnTo>
                  <a:pt x="429386" y="33401"/>
                </a:lnTo>
                <a:lnTo>
                  <a:pt x="464624" y="33401"/>
                </a:lnTo>
                <a:lnTo>
                  <a:pt x="456819" y="29972"/>
                </a:lnTo>
                <a:lnTo>
                  <a:pt x="447402" y="26543"/>
                </a:lnTo>
                <a:close/>
              </a:path>
              <a:path w="601344" h="189864">
                <a:moveTo>
                  <a:pt x="160093" y="32639"/>
                </a:moveTo>
                <a:lnTo>
                  <a:pt x="159767" y="32730"/>
                </a:lnTo>
                <a:lnTo>
                  <a:pt x="160093" y="32639"/>
                </a:lnTo>
                <a:close/>
              </a:path>
              <a:path w="601344" h="189864">
                <a:moveTo>
                  <a:pt x="402065" y="12700"/>
                </a:moveTo>
                <a:lnTo>
                  <a:pt x="297552" y="12704"/>
                </a:lnTo>
                <a:lnTo>
                  <a:pt x="327659" y="13843"/>
                </a:lnTo>
                <a:lnTo>
                  <a:pt x="327278" y="13843"/>
                </a:lnTo>
                <a:lnTo>
                  <a:pt x="354838" y="16637"/>
                </a:lnTo>
                <a:lnTo>
                  <a:pt x="354329" y="16637"/>
                </a:lnTo>
                <a:lnTo>
                  <a:pt x="380872" y="20955"/>
                </a:lnTo>
                <a:lnTo>
                  <a:pt x="380491" y="20955"/>
                </a:lnTo>
                <a:lnTo>
                  <a:pt x="405891" y="26670"/>
                </a:lnTo>
                <a:lnTo>
                  <a:pt x="405510" y="26543"/>
                </a:lnTo>
                <a:lnTo>
                  <a:pt x="447402" y="26543"/>
                </a:lnTo>
                <a:lnTo>
                  <a:pt x="433450" y="21463"/>
                </a:lnTo>
                <a:lnTo>
                  <a:pt x="408939" y="14224"/>
                </a:lnTo>
                <a:lnTo>
                  <a:pt x="402065" y="12700"/>
                </a:lnTo>
                <a:close/>
              </a:path>
              <a:path w="601344" h="189864">
                <a:moveTo>
                  <a:pt x="240969" y="15621"/>
                </a:moveTo>
                <a:lnTo>
                  <a:pt x="239902" y="15621"/>
                </a:lnTo>
                <a:lnTo>
                  <a:pt x="239521" y="15748"/>
                </a:lnTo>
                <a:lnTo>
                  <a:pt x="240969" y="15621"/>
                </a:lnTo>
                <a:close/>
              </a:path>
            </a:pathLst>
          </a:custGeom>
          <a:solidFill>
            <a:srgbClr val="7E7E7E"/>
          </a:solidFill>
        </p:spPr>
        <p:txBody>
          <a:bodyPr wrap="square" lIns="0" tIns="0" rIns="0" bIns="0" rtlCol="0"/>
          <a:lstStyle/>
          <a:p/>
        </p:txBody>
      </p:sp>
      <p:sp>
        <p:nvSpPr>
          <p:cNvPr id="105" name="object 105"/>
          <p:cNvSpPr/>
          <p:nvPr/>
        </p:nvSpPr>
        <p:spPr>
          <a:xfrm>
            <a:off x="2908300" y="5437504"/>
            <a:ext cx="601345" cy="189865"/>
          </a:xfrm>
          <a:custGeom>
            <a:avLst/>
            <a:gdLst/>
            <a:ahLst/>
            <a:cxnLst/>
            <a:rect l="l" t="t" r="r" b="b"/>
            <a:pathLst>
              <a:path w="601345" h="189864">
                <a:moveTo>
                  <a:pt x="557398" y="120185"/>
                </a:moveTo>
                <a:lnTo>
                  <a:pt x="528954" y="129667"/>
                </a:lnTo>
                <a:lnTo>
                  <a:pt x="589279" y="189865"/>
                </a:lnTo>
                <a:lnTo>
                  <a:pt x="597492" y="132461"/>
                </a:lnTo>
                <a:lnTo>
                  <a:pt x="563499" y="132461"/>
                </a:lnTo>
                <a:lnTo>
                  <a:pt x="557398" y="120185"/>
                </a:lnTo>
                <a:close/>
              </a:path>
              <a:path w="601345" h="189864">
                <a:moveTo>
                  <a:pt x="1269" y="83312"/>
                </a:moveTo>
                <a:lnTo>
                  <a:pt x="0" y="168529"/>
                </a:lnTo>
                <a:lnTo>
                  <a:pt x="68961" y="118364"/>
                </a:lnTo>
                <a:lnTo>
                  <a:pt x="63074" y="115316"/>
                </a:lnTo>
                <a:lnTo>
                  <a:pt x="34798" y="115316"/>
                </a:lnTo>
                <a:lnTo>
                  <a:pt x="23749" y="109093"/>
                </a:lnTo>
                <a:lnTo>
                  <a:pt x="29894" y="98134"/>
                </a:lnTo>
                <a:lnTo>
                  <a:pt x="1269" y="83312"/>
                </a:lnTo>
                <a:close/>
              </a:path>
              <a:path w="601345" h="189864">
                <a:moveTo>
                  <a:pt x="569585" y="116123"/>
                </a:moveTo>
                <a:lnTo>
                  <a:pt x="557398" y="120185"/>
                </a:lnTo>
                <a:lnTo>
                  <a:pt x="563499" y="132461"/>
                </a:lnTo>
                <a:lnTo>
                  <a:pt x="574928" y="126873"/>
                </a:lnTo>
                <a:lnTo>
                  <a:pt x="569585" y="116123"/>
                </a:lnTo>
                <a:close/>
              </a:path>
              <a:path w="601345" h="189864">
                <a:moveTo>
                  <a:pt x="601345" y="105537"/>
                </a:moveTo>
                <a:lnTo>
                  <a:pt x="569585" y="116123"/>
                </a:lnTo>
                <a:lnTo>
                  <a:pt x="574928" y="126873"/>
                </a:lnTo>
                <a:lnTo>
                  <a:pt x="563499" y="132461"/>
                </a:lnTo>
                <a:lnTo>
                  <a:pt x="597492" y="132461"/>
                </a:lnTo>
                <a:lnTo>
                  <a:pt x="601345" y="105537"/>
                </a:lnTo>
                <a:close/>
              </a:path>
              <a:path w="601345" h="189864">
                <a:moveTo>
                  <a:pt x="553249" y="111838"/>
                </a:moveTo>
                <a:lnTo>
                  <a:pt x="557398" y="120185"/>
                </a:lnTo>
                <a:lnTo>
                  <a:pt x="569585" y="116123"/>
                </a:lnTo>
                <a:lnTo>
                  <a:pt x="567858" y="112649"/>
                </a:lnTo>
                <a:lnTo>
                  <a:pt x="553974" y="112649"/>
                </a:lnTo>
                <a:lnTo>
                  <a:pt x="553249" y="111838"/>
                </a:lnTo>
                <a:close/>
              </a:path>
              <a:path w="601345" h="189864">
                <a:moveTo>
                  <a:pt x="29894" y="98134"/>
                </a:moveTo>
                <a:lnTo>
                  <a:pt x="23749" y="109093"/>
                </a:lnTo>
                <a:lnTo>
                  <a:pt x="34798" y="115316"/>
                </a:lnTo>
                <a:lnTo>
                  <a:pt x="41144" y="103959"/>
                </a:lnTo>
                <a:lnTo>
                  <a:pt x="29894" y="98134"/>
                </a:lnTo>
                <a:close/>
              </a:path>
              <a:path w="601345" h="189864">
                <a:moveTo>
                  <a:pt x="41144" y="103959"/>
                </a:moveTo>
                <a:lnTo>
                  <a:pt x="34798" y="115316"/>
                </a:lnTo>
                <a:lnTo>
                  <a:pt x="63074" y="115316"/>
                </a:lnTo>
                <a:lnTo>
                  <a:pt x="41144" y="103959"/>
                </a:lnTo>
                <a:close/>
              </a:path>
              <a:path w="601345" h="189864">
                <a:moveTo>
                  <a:pt x="552958" y="111252"/>
                </a:moveTo>
                <a:lnTo>
                  <a:pt x="553249" y="111838"/>
                </a:lnTo>
                <a:lnTo>
                  <a:pt x="553974" y="112649"/>
                </a:lnTo>
                <a:lnTo>
                  <a:pt x="552958" y="111252"/>
                </a:lnTo>
                <a:close/>
              </a:path>
              <a:path w="601345" h="189864">
                <a:moveTo>
                  <a:pt x="567163" y="111252"/>
                </a:moveTo>
                <a:lnTo>
                  <a:pt x="552958" y="111252"/>
                </a:lnTo>
                <a:lnTo>
                  <a:pt x="553974" y="112649"/>
                </a:lnTo>
                <a:lnTo>
                  <a:pt x="567858" y="112649"/>
                </a:lnTo>
                <a:lnTo>
                  <a:pt x="567163" y="111252"/>
                </a:lnTo>
                <a:close/>
              </a:path>
              <a:path w="601345" h="189864">
                <a:moveTo>
                  <a:pt x="558167" y="98298"/>
                </a:moveTo>
                <a:lnTo>
                  <a:pt x="541147" y="98298"/>
                </a:lnTo>
                <a:lnTo>
                  <a:pt x="541527" y="98679"/>
                </a:lnTo>
                <a:lnTo>
                  <a:pt x="553249" y="111838"/>
                </a:lnTo>
                <a:lnTo>
                  <a:pt x="552958" y="111252"/>
                </a:lnTo>
                <a:lnTo>
                  <a:pt x="567163" y="111252"/>
                </a:lnTo>
                <a:lnTo>
                  <a:pt x="564007" y="104902"/>
                </a:lnTo>
                <a:lnTo>
                  <a:pt x="558167" y="98298"/>
                </a:lnTo>
                <a:close/>
              </a:path>
              <a:path w="601345" h="189864">
                <a:moveTo>
                  <a:pt x="297942" y="0"/>
                </a:moveTo>
                <a:lnTo>
                  <a:pt x="238379" y="3048"/>
                </a:lnTo>
                <a:lnTo>
                  <a:pt x="182372" y="13208"/>
                </a:lnTo>
                <a:lnTo>
                  <a:pt x="131063" y="29718"/>
                </a:lnTo>
                <a:lnTo>
                  <a:pt x="85725" y="52070"/>
                </a:lnTo>
                <a:lnTo>
                  <a:pt x="47751" y="79375"/>
                </a:lnTo>
                <a:lnTo>
                  <a:pt x="29894" y="98134"/>
                </a:lnTo>
                <a:lnTo>
                  <a:pt x="41144" y="103959"/>
                </a:lnTo>
                <a:lnTo>
                  <a:pt x="41327" y="103632"/>
                </a:lnTo>
                <a:lnTo>
                  <a:pt x="41148" y="103632"/>
                </a:lnTo>
                <a:lnTo>
                  <a:pt x="42037" y="102362"/>
                </a:lnTo>
                <a:lnTo>
                  <a:pt x="42355" y="102362"/>
                </a:lnTo>
                <a:lnTo>
                  <a:pt x="48151" y="96266"/>
                </a:lnTo>
                <a:lnTo>
                  <a:pt x="48513" y="95885"/>
                </a:lnTo>
                <a:lnTo>
                  <a:pt x="56133" y="88900"/>
                </a:lnTo>
                <a:lnTo>
                  <a:pt x="72928" y="75565"/>
                </a:lnTo>
                <a:lnTo>
                  <a:pt x="73406" y="75184"/>
                </a:lnTo>
                <a:lnTo>
                  <a:pt x="92068" y="62992"/>
                </a:lnTo>
                <a:lnTo>
                  <a:pt x="112939" y="51689"/>
                </a:lnTo>
                <a:lnTo>
                  <a:pt x="113411" y="51435"/>
                </a:lnTo>
                <a:lnTo>
                  <a:pt x="135731" y="41529"/>
                </a:lnTo>
                <a:lnTo>
                  <a:pt x="135508" y="41529"/>
                </a:lnTo>
                <a:lnTo>
                  <a:pt x="159795" y="32766"/>
                </a:lnTo>
                <a:lnTo>
                  <a:pt x="160147" y="32639"/>
                </a:lnTo>
                <a:lnTo>
                  <a:pt x="185674" y="25527"/>
                </a:lnTo>
                <a:lnTo>
                  <a:pt x="185166" y="25527"/>
                </a:lnTo>
                <a:lnTo>
                  <a:pt x="212344" y="19812"/>
                </a:lnTo>
                <a:lnTo>
                  <a:pt x="211962" y="19812"/>
                </a:lnTo>
                <a:lnTo>
                  <a:pt x="240030" y="15621"/>
                </a:lnTo>
                <a:lnTo>
                  <a:pt x="241096" y="15621"/>
                </a:lnTo>
                <a:lnTo>
                  <a:pt x="268605" y="13208"/>
                </a:lnTo>
                <a:lnTo>
                  <a:pt x="268224" y="13208"/>
                </a:lnTo>
                <a:lnTo>
                  <a:pt x="297679" y="12704"/>
                </a:lnTo>
                <a:lnTo>
                  <a:pt x="402192" y="12700"/>
                </a:lnTo>
                <a:lnTo>
                  <a:pt x="383286" y="8509"/>
                </a:lnTo>
                <a:lnTo>
                  <a:pt x="356362" y="4064"/>
                </a:lnTo>
                <a:lnTo>
                  <a:pt x="328422" y="1270"/>
                </a:lnTo>
                <a:lnTo>
                  <a:pt x="297942" y="0"/>
                </a:lnTo>
                <a:close/>
              </a:path>
              <a:path w="601345" h="189864">
                <a:moveTo>
                  <a:pt x="42037" y="102362"/>
                </a:moveTo>
                <a:lnTo>
                  <a:pt x="41148" y="103632"/>
                </a:lnTo>
                <a:lnTo>
                  <a:pt x="41582" y="103174"/>
                </a:lnTo>
                <a:lnTo>
                  <a:pt x="42037" y="102362"/>
                </a:lnTo>
                <a:close/>
              </a:path>
              <a:path w="601345" h="189864">
                <a:moveTo>
                  <a:pt x="41582" y="103174"/>
                </a:moveTo>
                <a:lnTo>
                  <a:pt x="41148" y="103632"/>
                </a:lnTo>
                <a:lnTo>
                  <a:pt x="41327" y="103632"/>
                </a:lnTo>
                <a:lnTo>
                  <a:pt x="41582" y="103174"/>
                </a:lnTo>
                <a:close/>
              </a:path>
              <a:path w="601345" h="189864">
                <a:moveTo>
                  <a:pt x="42355" y="102362"/>
                </a:moveTo>
                <a:lnTo>
                  <a:pt x="42037" y="102362"/>
                </a:lnTo>
                <a:lnTo>
                  <a:pt x="41582" y="103174"/>
                </a:lnTo>
                <a:lnTo>
                  <a:pt x="42355" y="102362"/>
                </a:lnTo>
                <a:close/>
              </a:path>
              <a:path w="601345" h="189864">
                <a:moveTo>
                  <a:pt x="541307" y="98477"/>
                </a:moveTo>
                <a:lnTo>
                  <a:pt x="541487" y="98679"/>
                </a:lnTo>
                <a:lnTo>
                  <a:pt x="541307" y="98477"/>
                </a:lnTo>
                <a:close/>
              </a:path>
              <a:path w="601345" h="189864">
                <a:moveTo>
                  <a:pt x="541147" y="98298"/>
                </a:moveTo>
                <a:lnTo>
                  <a:pt x="541307" y="98477"/>
                </a:lnTo>
                <a:lnTo>
                  <a:pt x="541527" y="98679"/>
                </a:lnTo>
                <a:lnTo>
                  <a:pt x="541147" y="98298"/>
                </a:lnTo>
                <a:close/>
              </a:path>
              <a:path w="601345" h="189864">
                <a:moveTo>
                  <a:pt x="545664" y="85217"/>
                </a:moveTo>
                <a:lnTo>
                  <a:pt x="526796" y="85217"/>
                </a:lnTo>
                <a:lnTo>
                  <a:pt x="541307" y="98477"/>
                </a:lnTo>
                <a:lnTo>
                  <a:pt x="541147" y="98298"/>
                </a:lnTo>
                <a:lnTo>
                  <a:pt x="558167" y="98298"/>
                </a:lnTo>
                <a:lnTo>
                  <a:pt x="550417" y="89535"/>
                </a:lnTo>
                <a:lnTo>
                  <a:pt x="545664" y="85217"/>
                </a:lnTo>
                <a:close/>
              </a:path>
              <a:path w="601345" h="189864">
                <a:moveTo>
                  <a:pt x="48546" y="95885"/>
                </a:moveTo>
                <a:lnTo>
                  <a:pt x="48283" y="96127"/>
                </a:lnTo>
                <a:lnTo>
                  <a:pt x="48546" y="95885"/>
                </a:lnTo>
                <a:close/>
              </a:path>
              <a:path w="601345" h="189864">
                <a:moveTo>
                  <a:pt x="56198" y="88900"/>
                </a:moveTo>
                <a:lnTo>
                  <a:pt x="55880" y="89154"/>
                </a:lnTo>
                <a:lnTo>
                  <a:pt x="56198" y="88900"/>
                </a:lnTo>
                <a:close/>
              </a:path>
              <a:path w="601345" h="189864">
                <a:moveTo>
                  <a:pt x="531543" y="72898"/>
                </a:moveTo>
                <a:lnTo>
                  <a:pt x="510666" y="72898"/>
                </a:lnTo>
                <a:lnTo>
                  <a:pt x="511048" y="73152"/>
                </a:lnTo>
                <a:lnTo>
                  <a:pt x="527176" y="85598"/>
                </a:lnTo>
                <a:lnTo>
                  <a:pt x="526796" y="85217"/>
                </a:lnTo>
                <a:lnTo>
                  <a:pt x="545664" y="85217"/>
                </a:lnTo>
                <a:lnTo>
                  <a:pt x="535177" y="75692"/>
                </a:lnTo>
                <a:lnTo>
                  <a:pt x="531543" y="72898"/>
                </a:lnTo>
                <a:close/>
              </a:path>
              <a:path w="601345" h="189864">
                <a:moveTo>
                  <a:pt x="73406" y="75184"/>
                </a:moveTo>
                <a:lnTo>
                  <a:pt x="72898" y="75565"/>
                </a:lnTo>
                <a:lnTo>
                  <a:pt x="73067" y="75453"/>
                </a:lnTo>
                <a:lnTo>
                  <a:pt x="73406" y="75184"/>
                </a:lnTo>
                <a:close/>
              </a:path>
              <a:path w="601345" h="189864">
                <a:moveTo>
                  <a:pt x="73067" y="75453"/>
                </a:moveTo>
                <a:lnTo>
                  <a:pt x="72898" y="75565"/>
                </a:lnTo>
                <a:lnTo>
                  <a:pt x="73067" y="75453"/>
                </a:lnTo>
                <a:close/>
              </a:path>
              <a:path w="601345" h="189864">
                <a:moveTo>
                  <a:pt x="73478" y="75184"/>
                </a:moveTo>
                <a:lnTo>
                  <a:pt x="73067" y="75453"/>
                </a:lnTo>
                <a:lnTo>
                  <a:pt x="73478" y="75184"/>
                </a:lnTo>
                <a:close/>
              </a:path>
              <a:path w="601345" h="189864">
                <a:moveTo>
                  <a:pt x="510748" y="72960"/>
                </a:moveTo>
                <a:lnTo>
                  <a:pt x="510997" y="73152"/>
                </a:lnTo>
                <a:lnTo>
                  <a:pt x="510748" y="72960"/>
                </a:lnTo>
                <a:close/>
              </a:path>
              <a:path w="601345" h="189864">
                <a:moveTo>
                  <a:pt x="516360" y="61468"/>
                </a:moveTo>
                <a:lnTo>
                  <a:pt x="492760" y="61468"/>
                </a:lnTo>
                <a:lnTo>
                  <a:pt x="510748" y="72960"/>
                </a:lnTo>
                <a:lnTo>
                  <a:pt x="531543" y="72898"/>
                </a:lnTo>
                <a:lnTo>
                  <a:pt x="518160" y="62611"/>
                </a:lnTo>
                <a:lnTo>
                  <a:pt x="516360" y="61468"/>
                </a:lnTo>
                <a:close/>
              </a:path>
              <a:path w="601345" h="189864">
                <a:moveTo>
                  <a:pt x="92456" y="62738"/>
                </a:moveTo>
                <a:lnTo>
                  <a:pt x="91948" y="62992"/>
                </a:lnTo>
                <a:lnTo>
                  <a:pt x="92456" y="62738"/>
                </a:lnTo>
                <a:close/>
              </a:path>
              <a:path w="601345" h="189864">
                <a:moveTo>
                  <a:pt x="499763" y="50927"/>
                </a:moveTo>
                <a:lnTo>
                  <a:pt x="473075" y="50927"/>
                </a:lnTo>
                <a:lnTo>
                  <a:pt x="473583" y="51181"/>
                </a:lnTo>
                <a:lnTo>
                  <a:pt x="493140" y="61722"/>
                </a:lnTo>
                <a:lnTo>
                  <a:pt x="492760" y="61468"/>
                </a:lnTo>
                <a:lnTo>
                  <a:pt x="516360" y="61468"/>
                </a:lnTo>
                <a:lnTo>
                  <a:pt x="499763" y="50927"/>
                </a:lnTo>
                <a:close/>
              </a:path>
              <a:path w="601345" h="189864">
                <a:moveTo>
                  <a:pt x="113112" y="51595"/>
                </a:moveTo>
                <a:lnTo>
                  <a:pt x="112902" y="51689"/>
                </a:lnTo>
                <a:lnTo>
                  <a:pt x="113112" y="51595"/>
                </a:lnTo>
                <a:close/>
              </a:path>
              <a:path w="601345" h="189864">
                <a:moveTo>
                  <a:pt x="113473" y="51435"/>
                </a:moveTo>
                <a:lnTo>
                  <a:pt x="113112" y="51595"/>
                </a:lnTo>
                <a:lnTo>
                  <a:pt x="113473" y="51435"/>
                </a:lnTo>
                <a:close/>
              </a:path>
              <a:path w="601345" h="189864">
                <a:moveTo>
                  <a:pt x="473383" y="51093"/>
                </a:moveTo>
                <a:lnTo>
                  <a:pt x="473547" y="51181"/>
                </a:lnTo>
                <a:lnTo>
                  <a:pt x="473383" y="51093"/>
                </a:lnTo>
                <a:close/>
              </a:path>
              <a:path w="601345" h="189864">
                <a:moveTo>
                  <a:pt x="464751" y="33401"/>
                </a:moveTo>
                <a:lnTo>
                  <a:pt x="429513" y="33401"/>
                </a:lnTo>
                <a:lnTo>
                  <a:pt x="429895" y="33528"/>
                </a:lnTo>
                <a:lnTo>
                  <a:pt x="452374" y="41783"/>
                </a:lnTo>
                <a:lnTo>
                  <a:pt x="473383" y="51093"/>
                </a:lnTo>
                <a:lnTo>
                  <a:pt x="473075" y="50927"/>
                </a:lnTo>
                <a:lnTo>
                  <a:pt x="499763" y="50927"/>
                </a:lnTo>
                <a:lnTo>
                  <a:pt x="499363" y="50673"/>
                </a:lnTo>
                <a:lnTo>
                  <a:pt x="478916" y="39624"/>
                </a:lnTo>
                <a:lnTo>
                  <a:pt x="464751" y="33401"/>
                </a:lnTo>
                <a:close/>
              </a:path>
              <a:path w="601345" h="189864">
                <a:moveTo>
                  <a:pt x="451992" y="41656"/>
                </a:moveTo>
                <a:lnTo>
                  <a:pt x="452280" y="41783"/>
                </a:lnTo>
                <a:lnTo>
                  <a:pt x="451992" y="41656"/>
                </a:lnTo>
                <a:close/>
              </a:path>
              <a:path w="601345" h="189864">
                <a:moveTo>
                  <a:pt x="136017" y="41402"/>
                </a:moveTo>
                <a:lnTo>
                  <a:pt x="135508" y="41529"/>
                </a:lnTo>
                <a:lnTo>
                  <a:pt x="135731" y="41529"/>
                </a:lnTo>
                <a:lnTo>
                  <a:pt x="136017" y="41402"/>
                </a:lnTo>
                <a:close/>
              </a:path>
              <a:path w="601345" h="189864">
                <a:moveTo>
                  <a:pt x="429733" y="33481"/>
                </a:moveTo>
                <a:lnTo>
                  <a:pt x="429895" y="33528"/>
                </a:lnTo>
                <a:lnTo>
                  <a:pt x="429733" y="33481"/>
                </a:lnTo>
                <a:close/>
              </a:path>
              <a:path w="601345" h="189864">
                <a:moveTo>
                  <a:pt x="447529" y="26543"/>
                </a:moveTo>
                <a:lnTo>
                  <a:pt x="405638" y="26543"/>
                </a:lnTo>
                <a:lnTo>
                  <a:pt x="429733" y="33481"/>
                </a:lnTo>
                <a:lnTo>
                  <a:pt x="429513" y="33401"/>
                </a:lnTo>
                <a:lnTo>
                  <a:pt x="464751" y="33401"/>
                </a:lnTo>
                <a:lnTo>
                  <a:pt x="456946" y="29972"/>
                </a:lnTo>
                <a:lnTo>
                  <a:pt x="447529" y="26543"/>
                </a:lnTo>
                <a:close/>
              </a:path>
              <a:path w="601345" h="189864">
                <a:moveTo>
                  <a:pt x="160220" y="32639"/>
                </a:moveTo>
                <a:lnTo>
                  <a:pt x="159894" y="32730"/>
                </a:lnTo>
                <a:lnTo>
                  <a:pt x="160220" y="32639"/>
                </a:lnTo>
                <a:close/>
              </a:path>
              <a:path w="601345" h="189864">
                <a:moveTo>
                  <a:pt x="402192" y="12700"/>
                </a:moveTo>
                <a:lnTo>
                  <a:pt x="297679" y="12704"/>
                </a:lnTo>
                <a:lnTo>
                  <a:pt x="327787" y="13843"/>
                </a:lnTo>
                <a:lnTo>
                  <a:pt x="327406" y="13843"/>
                </a:lnTo>
                <a:lnTo>
                  <a:pt x="354964" y="16637"/>
                </a:lnTo>
                <a:lnTo>
                  <a:pt x="354457" y="16637"/>
                </a:lnTo>
                <a:lnTo>
                  <a:pt x="381000" y="20955"/>
                </a:lnTo>
                <a:lnTo>
                  <a:pt x="380619" y="20955"/>
                </a:lnTo>
                <a:lnTo>
                  <a:pt x="406019" y="26670"/>
                </a:lnTo>
                <a:lnTo>
                  <a:pt x="405638" y="26543"/>
                </a:lnTo>
                <a:lnTo>
                  <a:pt x="447529" y="26543"/>
                </a:lnTo>
                <a:lnTo>
                  <a:pt x="433577" y="21463"/>
                </a:lnTo>
                <a:lnTo>
                  <a:pt x="409066" y="14224"/>
                </a:lnTo>
                <a:lnTo>
                  <a:pt x="402192" y="12700"/>
                </a:lnTo>
                <a:close/>
              </a:path>
              <a:path w="601345" h="189864">
                <a:moveTo>
                  <a:pt x="241096" y="15621"/>
                </a:moveTo>
                <a:lnTo>
                  <a:pt x="240030" y="15621"/>
                </a:lnTo>
                <a:lnTo>
                  <a:pt x="239649" y="15748"/>
                </a:lnTo>
                <a:lnTo>
                  <a:pt x="241096" y="15621"/>
                </a:lnTo>
                <a:close/>
              </a:path>
            </a:pathLst>
          </a:custGeom>
          <a:solidFill>
            <a:srgbClr val="7E7E7E"/>
          </a:solidFill>
        </p:spPr>
        <p:txBody>
          <a:bodyPr wrap="square" lIns="0" tIns="0" rIns="0" bIns="0" rtlCol="0"/>
          <a:lstStyle/>
          <a:p/>
        </p:txBody>
      </p:sp>
      <p:sp>
        <p:nvSpPr>
          <p:cNvPr id="106" name="object 106"/>
          <p:cNvSpPr/>
          <p:nvPr/>
        </p:nvSpPr>
        <p:spPr>
          <a:xfrm>
            <a:off x="2230373" y="6010490"/>
            <a:ext cx="1137920" cy="190500"/>
          </a:xfrm>
          <a:custGeom>
            <a:avLst/>
            <a:gdLst/>
            <a:ahLst/>
            <a:cxnLst/>
            <a:rect l="l" t="t" r="r" b="b"/>
            <a:pathLst>
              <a:path w="1137920" h="190500">
                <a:moveTo>
                  <a:pt x="1092823" y="127851"/>
                </a:moveTo>
                <a:lnTo>
                  <a:pt x="1066418" y="143256"/>
                </a:lnTo>
                <a:lnTo>
                  <a:pt x="1137665" y="189903"/>
                </a:lnTo>
                <a:lnTo>
                  <a:pt x="1134377" y="138696"/>
                </a:lnTo>
                <a:lnTo>
                  <a:pt x="1100454" y="138696"/>
                </a:lnTo>
                <a:lnTo>
                  <a:pt x="1092823" y="127851"/>
                </a:lnTo>
                <a:close/>
              </a:path>
              <a:path w="1137920" h="190500">
                <a:moveTo>
                  <a:pt x="34289" y="71132"/>
                </a:moveTo>
                <a:lnTo>
                  <a:pt x="0" y="149136"/>
                </a:lnTo>
                <a:lnTo>
                  <a:pt x="82931" y="129755"/>
                </a:lnTo>
                <a:lnTo>
                  <a:pt x="69558" y="113639"/>
                </a:lnTo>
                <a:lnTo>
                  <a:pt x="52705" y="113639"/>
                </a:lnTo>
                <a:lnTo>
                  <a:pt x="45084" y="103479"/>
                </a:lnTo>
                <a:lnTo>
                  <a:pt x="54968" y="96054"/>
                </a:lnTo>
                <a:lnTo>
                  <a:pt x="34289" y="71132"/>
                </a:lnTo>
                <a:close/>
              </a:path>
              <a:path w="1137920" h="190500">
                <a:moveTo>
                  <a:pt x="1103891" y="121394"/>
                </a:moveTo>
                <a:lnTo>
                  <a:pt x="1092823" y="127851"/>
                </a:lnTo>
                <a:lnTo>
                  <a:pt x="1100454" y="138696"/>
                </a:lnTo>
                <a:lnTo>
                  <a:pt x="1110868" y="131381"/>
                </a:lnTo>
                <a:lnTo>
                  <a:pt x="1103891" y="121394"/>
                </a:lnTo>
                <a:close/>
              </a:path>
              <a:path w="1137920" h="190500">
                <a:moveTo>
                  <a:pt x="1132204" y="104876"/>
                </a:moveTo>
                <a:lnTo>
                  <a:pt x="1103891" y="121394"/>
                </a:lnTo>
                <a:lnTo>
                  <a:pt x="1110868" y="131381"/>
                </a:lnTo>
                <a:lnTo>
                  <a:pt x="1100454" y="138696"/>
                </a:lnTo>
                <a:lnTo>
                  <a:pt x="1134377" y="138696"/>
                </a:lnTo>
                <a:lnTo>
                  <a:pt x="1132204" y="104876"/>
                </a:lnTo>
                <a:close/>
              </a:path>
              <a:path w="1137920" h="190500">
                <a:moveTo>
                  <a:pt x="1091361" y="125774"/>
                </a:moveTo>
                <a:lnTo>
                  <a:pt x="1092823" y="127851"/>
                </a:lnTo>
                <a:lnTo>
                  <a:pt x="1095306" y="126403"/>
                </a:lnTo>
                <a:lnTo>
                  <a:pt x="1092200" y="126403"/>
                </a:lnTo>
                <a:lnTo>
                  <a:pt x="1091361" y="125774"/>
                </a:lnTo>
                <a:close/>
              </a:path>
              <a:path w="1137920" h="190500">
                <a:moveTo>
                  <a:pt x="1090802" y="124980"/>
                </a:moveTo>
                <a:lnTo>
                  <a:pt x="1091361" y="125774"/>
                </a:lnTo>
                <a:lnTo>
                  <a:pt x="1092200" y="126403"/>
                </a:lnTo>
                <a:lnTo>
                  <a:pt x="1090802" y="124980"/>
                </a:lnTo>
                <a:close/>
              </a:path>
              <a:path w="1137920" h="190500">
                <a:moveTo>
                  <a:pt x="1097744" y="124980"/>
                </a:moveTo>
                <a:lnTo>
                  <a:pt x="1090802" y="124980"/>
                </a:lnTo>
                <a:lnTo>
                  <a:pt x="1092200" y="126403"/>
                </a:lnTo>
                <a:lnTo>
                  <a:pt x="1095306" y="126403"/>
                </a:lnTo>
                <a:lnTo>
                  <a:pt x="1097744" y="124980"/>
                </a:lnTo>
                <a:close/>
              </a:path>
              <a:path w="1137920" h="190500">
                <a:moveTo>
                  <a:pt x="1102465" y="119354"/>
                </a:moveTo>
                <a:lnTo>
                  <a:pt x="1082802" y="119354"/>
                </a:lnTo>
                <a:lnTo>
                  <a:pt x="1091361" y="125774"/>
                </a:lnTo>
                <a:lnTo>
                  <a:pt x="1090802" y="124980"/>
                </a:lnTo>
                <a:lnTo>
                  <a:pt x="1097744" y="124980"/>
                </a:lnTo>
                <a:lnTo>
                  <a:pt x="1103891" y="121394"/>
                </a:lnTo>
                <a:lnTo>
                  <a:pt x="1102465" y="119354"/>
                </a:lnTo>
                <a:close/>
              </a:path>
              <a:path w="1137920" h="190500">
                <a:moveTo>
                  <a:pt x="1095169" y="112712"/>
                </a:moveTo>
                <a:lnTo>
                  <a:pt x="1072768" y="112712"/>
                </a:lnTo>
                <a:lnTo>
                  <a:pt x="1083055" y="119570"/>
                </a:lnTo>
                <a:lnTo>
                  <a:pt x="1082802" y="119354"/>
                </a:lnTo>
                <a:lnTo>
                  <a:pt x="1102465" y="119354"/>
                </a:lnTo>
                <a:lnTo>
                  <a:pt x="1100709" y="116840"/>
                </a:lnTo>
                <a:lnTo>
                  <a:pt x="1095169" y="112712"/>
                </a:lnTo>
                <a:close/>
              </a:path>
              <a:path w="1137920" h="190500">
                <a:moveTo>
                  <a:pt x="54968" y="96054"/>
                </a:moveTo>
                <a:lnTo>
                  <a:pt x="45084" y="103479"/>
                </a:lnTo>
                <a:lnTo>
                  <a:pt x="52705" y="113639"/>
                </a:lnTo>
                <a:lnTo>
                  <a:pt x="63093" y="105847"/>
                </a:lnTo>
                <a:lnTo>
                  <a:pt x="54968" y="96054"/>
                </a:lnTo>
                <a:close/>
              </a:path>
              <a:path w="1137920" h="190500">
                <a:moveTo>
                  <a:pt x="63093" y="105847"/>
                </a:moveTo>
                <a:lnTo>
                  <a:pt x="52705" y="113639"/>
                </a:lnTo>
                <a:lnTo>
                  <a:pt x="69558" y="113639"/>
                </a:lnTo>
                <a:lnTo>
                  <a:pt x="63093" y="105847"/>
                </a:lnTo>
                <a:close/>
              </a:path>
              <a:path w="1137920" h="190500">
                <a:moveTo>
                  <a:pt x="1085750" y="106083"/>
                </a:moveTo>
                <a:lnTo>
                  <a:pt x="1061847" y="106083"/>
                </a:lnTo>
                <a:lnTo>
                  <a:pt x="1062101" y="106235"/>
                </a:lnTo>
                <a:lnTo>
                  <a:pt x="1072896" y="112839"/>
                </a:lnTo>
                <a:lnTo>
                  <a:pt x="1072768" y="112712"/>
                </a:lnTo>
                <a:lnTo>
                  <a:pt x="1095169" y="112712"/>
                </a:lnTo>
                <a:lnTo>
                  <a:pt x="1090295" y="109080"/>
                </a:lnTo>
                <a:lnTo>
                  <a:pt x="1085750" y="106083"/>
                </a:lnTo>
                <a:close/>
              </a:path>
              <a:path w="1137920" h="190500">
                <a:moveTo>
                  <a:pt x="1062060" y="106213"/>
                </a:moveTo>
                <a:close/>
              </a:path>
              <a:path w="1137920" h="190500">
                <a:moveTo>
                  <a:pt x="1064953" y="93383"/>
                </a:moveTo>
                <a:lnTo>
                  <a:pt x="1037336" y="93383"/>
                </a:lnTo>
                <a:lnTo>
                  <a:pt x="1050163" y="99771"/>
                </a:lnTo>
                <a:lnTo>
                  <a:pt x="1062060" y="106213"/>
                </a:lnTo>
                <a:lnTo>
                  <a:pt x="1061847" y="106083"/>
                </a:lnTo>
                <a:lnTo>
                  <a:pt x="1085750" y="106083"/>
                </a:lnTo>
                <a:lnTo>
                  <a:pt x="1079627" y="102044"/>
                </a:lnTo>
                <a:lnTo>
                  <a:pt x="1068197" y="95148"/>
                </a:lnTo>
                <a:lnTo>
                  <a:pt x="1064953" y="93383"/>
                </a:lnTo>
                <a:close/>
              </a:path>
              <a:path w="1137920" h="190500">
                <a:moveTo>
                  <a:pt x="574039" y="0"/>
                </a:moveTo>
                <a:lnTo>
                  <a:pt x="516889" y="482"/>
                </a:lnTo>
                <a:lnTo>
                  <a:pt x="460756" y="2781"/>
                </a:lnTo>
                <a:lnTo>
                  <a:pt x="406019" y="6692"/>
                </a:lnTo>
                <a:lnTo>
                  <a:pt x="353059" y="12331"/>
                </a:lnTo>
                <a:lnTo>
                  <a:pt x="302259" y="19519"/>
                </a:lnTo>
                <a:lnTo>
                  <a:pt x="253207" y="28371"/>
                </a:lnTo>
                <a:lnTo>
                  <a:pt x="208280" y="38379"/>
                </a:lnTo>
                <a:lnTo>
                  <a:pt x="165734" y="49898"/>
                </a:lnTo>
                <a:lnTo>
                  <a:pt x="126745" y="62674"/>
                </a:lnTo>
                <a:lnTo>
                  <a:pt x="75311" y="84289"/>
                </a:lnTo>
                <a:lnTo>
                  <a:pt x="54968" y="96054"/>
                </a:lnTo>
                <a:lnTo>
                  <a:pt x="63093" y="105847"/>
                </a:lnTo>
                <a:lnTo>
                  <a:pt x="66454" y="103327"/>
                </a:lnTo>
                <a:lnTo>
                  <a:pt x="66293" y="103327"/>
                </a:lnTo>
                <a:lnTo>
                  <a:pt x="67182" y="102781"/>
                </a:lnTo>
                <a:lnTo>
                  <a:pt x="67337" y="102781"/>
                </a:lnTo>
                <a:lnTo>
                  <a:pt x="81025" y="95618"/>
                </a:lnTo>
                <a:lnTo>
                  <a:pt x="96646" y="88417"/>
                </a:lnTo>
                <a:lnTo>
                  <a:pt x="113411" y="81356"/>
                </a:lnTo>
                <a:lnTo>
                  <a:pt x="130992" y="74650"/>
                </a:lnTo>
                <a:lnTo>
                  <a:pt x="149732" y="68173"/>
                </a:lnTo>
                <a:lnTo>
                  <a:pt x="169418" y="62039"/>
                </a:lnTo>
                <a:lnTo>
                  <a:pt x="189858" y="56222"/>
                </a:lnTo>
                <a:lnTo>
                  <a:pt x="211327" y="50698"/>
                </a:lnTo>
                <a:lnTo>
                  <a:pt x="233425" y="45491"/>
                </a:lnTo>
                <a:lnTo>
                  <a:pt x="256292" y="40690"/>
                </a:lnTo>
                <a:lnTo>
                  <a:pt x="279967" y="36233"/>
                </a:lnTo>
                <a:lnTo>
                  <a:pt x="304292" y="32042"/>
                </a:lnTo>
                <a:lnTo>
                  <a:pt x="329183" y="28346"/>
                </a:lnTo>
                <a:lnTo>
                  <a:pt x="354615" y="24955"/>
                </a:lnTo>
                <a:lnTo>
                  <a:pt x="407169" y="19354"/>
                </a:lnTo>
                <a:lnTo>
                  <a:pt x="407034" y="19354"/>
                </a:lnTo>
                <a:lnTo>
                  <a:pt x="461518" y="15455"/>
                </a:lnTo>
                <a:lnTo>
                  <a:pt x="517270" y="13182"/>
                </a:lnTo>
                <a:lnTo>
                  <a:pt x="517017" y="13182"/>
                </a:lnTo>
                <a:lnTo>
                  <a:pt x="573854" y="12701"/>
                </a:lnTo>
                <a:lnTo>
                  <a:pt x="771895" y="12700"/>
                </a:lnTo>
                <a:lnTo>
                  <a:pt x="738632" y="8801"/>
                </a:lnTo>
                <a:lnTo>
                  <a:pt x="690244" y="4597"/>
                </a:lnTo>
                <a:lnTo>
                  <a:pt x="631951" y="1346"/>
                </a:lnTo>
                <a:lnTo>
                  <a:pt x="574039" y="0"/>
                </a:lnTo>
                <a:close/>
              </a:path>
              <a:path w="1137920" h="190500">
                <a:moveTo>
                  <a:pt x="67182" y="102781"/>
                </a:moveTo>
                <a:lnTo>
                  <a:pt x="66293" y="103327"/>
                </a:lnTo>
                <a:lnTo>
                  <a:pt x="66826" y="103048"/>
                </a:lnTo>
                <a:lnTo>
                  <a:pt x="67182" y="102781"/>
                </a:lnTo>
                <a:close/>
              </a:path>
              <a:path w="1137920" h="190500">
                <a:moveTo>
                  <a:pt x="66826" y="103048"/>
                </a:moveTo>
                <a:lnTo>
                  <a:pt x="66293" y="103327"/>
                </a:lnTo>
                <a:lnTo>
                  <a:pt x="66454" y="103327"/>
                </a:lnTo>
                <a:lnTo>
                  <a:pt x="66826" y="103048"/>
                </a:lnTo>
                <a:close/>
              </a:path>
              <a:path w="1137920" h="190500">
                <a:moveTo>
                  <a:pt x="67337" y="102781"/>
                </a:moveTo>
                <a:lnTo>
                  <a:pt x="67182" y="102781"/>
                </a:lnTo>
                <a:lnTo>
                  <a:pt x="66826" y="103048"/>
                </a:lnTo>
                <a:lnTo>
                  <a:pt x="67337" y="102781"/>
                </a:lnTo>
                <a:close/>
              </a:path>
              <a:path w="1137920" h="190500">
                <a:moveTo>
                  <a:pt x="1049909" y="99656"/>
                </a:moveTo>
                <a:lnTo>
                  <a:pt x="1050120" y="99771"/>
                </a:lnTo>
                <a:lnTo>
                  <a:pt x="1049909" y="99656"/>
                </a:lnTo>
                <a:close/>
              </a:path>
              <a:path w="1137920" h="190500">
                <a:moveTo>
                  <a:pt x="81074" y="95618"/>
                </a:moveTo>
                <a:lnTo>
                  <a:pt x="80771" y="95758"/>
                </a:lnTo>
                <a:lnTo>
                  <a:pt x="81074" y="95618"/>
                </a:lnTo>
                <a:close/>
              </a:path>
              <a:path w="1137920" h="190500">
                <a:moveTo>
                  <a:pt x="1028593" y="75539"/>
                </a:moveTo>
                <a:lnTo>
                  <a:pt x="994537" y="75539"/>
                </a:lnTo>
                <a:lnTo>
                  <a:pt x="1009776" y="81343"/>
                </a:lnTo>
                <a:lnTo>
                  <a:pt x="1023874" y="87350"/>
                </a:lnTo>
                <a:lnTo>
                  <a:pt x="1037463" y="93484"/>
                </a:lnTo>
                <a:lnTo>
                  <a:pt x="1064953" y="93383"/>
                </a:lnTo>
                <a:lnTo>
                  <a:pt x="1055826" y="88417"/>
                </a:lnTo>
                <a:lnTo>
                  <a:pt x="1042797" y="81965"/>
                </a:lnTo>
                <a:lnTo>
                  <a:pt x="1028593" y="75539"/>
                </a:lnTo>
                <a:close/>
              </a:path>
              <a:path w="1137920" h="190500">
                <a:moveTo>
                  <a:pt x="96730" y="88417"/>
                </a:moveTo>
                <a:lnTo>
                  <a:pt x="96519" y="88506"/>
                </a:lnTo>
                <a:lnTo>
                  <a:pt x="96730" y="88417"/>
                </a:lnTo>
                <a:close/>
              </a:path>
              <a:path w="1137920" h="190500">
                <a:moveTo>
                  <a:pt x="1023747" y="87299"/>
                </a:moveTo>
                <a:close/>
              </a:path>
              <a:path w="1137920" h="190500">
                <a:moveTo>
                  <a:pt x="113482" y="81356"/>
                </a:moveTo>
                <a:lnTo>
                  <a:pt x="113283" y="81432"/>
                </a:lnTo>
                <a:lnTo>
                  <a:pt x="113482" y="81356"/>
                </a:lnTo>
                <a:close/>
              </a:path>
              <a:path w="1137920" h="190500">
                <a:moveTo>
                  <a:pt x="1009523" y="81254"/>
                </a:moveTo>
                <a:lnTo>
                  <a:pt x="1009732" y="81343"/>
                </a:lnTo>
                <a:lnTo>
                  <a:pt x="1009523" y="81254"/>
                </a:lnTo>
                <a:close/>
              </a:path>
              <a:path w="1137920" h="190500">
                <a:moveTo>
                  <a:pt x="986930" y="59397"/>
                </a:moveTo>
                <a:lnTo>
                  <a:pt x="944880" y="59397"/>
                </a:lnTo>
                <a:lnTo>
                  <a:pt x="962278" y="64630"/>
                </a:lnTo>
                <a:lnTo>
                  <a:pt x="978788" y="70015"/>
                </a:lnTo>
                <a:lnTo>
                  <a:pt x="994663" y="75590"/>
                </a:lnTo>
                <a:lnTo>
                  <a:pt x="1028593" y="75539"/>
                </a:lnTo>
                <a:lnTo>
                  <a:pt x="1014349" y="69519"/>
                </a:lnTo>
                <a:lnTo>
                  <a:pt x="998982" y="63639"/>
                </a:lnTo>
                <a:lnTo>
                  <a:pt x="986930" y="59397"/>
                </a:lnTo>
                <a:close/>
              </a:path>
              <a:path w="1137920" h="190500">
                <a:moveTo>
                  <a:pt x="131190" y="74574"/>
                </a:moveTo>
                <a:lnTo>
                  <a:pt x="130937" y="74650"/>
                </a:lnTo>
                <a:lnTo>
                  <a:pt x="131190" y="74574"/>
                </a:lnTo>
                <a:close/>
              </a:path>
              <a:path w="1137920" h="190500">
                <a:moveTo>
                  <a:pt x="978662" y="69977"/>
                </a:moveTo>
                <a:close/>
              </a:path>
              <a:path w="1137920" h="190500">
                <a:moveTo>
                  <a:pt x="149808" y="68173"/>
                </a:moveTo>
                <a:lnTo>
                  <a:pt x="149606" y="68237"/>
                </a:lnTo>
                <a:lnTo>
                  <a:pt x="149808" y="68173"/>
                </a:lnTo>
                <a:close/>
              </a:path>
              <a:path w="1137920" h="190500">
                <a:moveTo>
                  <a:pt x="962151" y="64592"/>
                </a:moveTo>
                <a:close/>
              </a:path>
              <a:path w="1137920" h="190500">
                <a:moveTo>
                  <a:pt x="169469" y="62039"/>
                </a:moveTo>
                <a:lnTo>
                  <a:pt x="169290" y="62090"/>
                </a:lnTo>
                <a:lnTo>
                  <a:pt x="169469" y="62039"/>
                </a:lnTo>
                <a:close/>
              </a:path>
              <a:path w="1137920" h="190500">
                <a:moveTo>
                  <a:pt x="945003" y="59435"/>
                </a:moveTo>
                <a:close/>
              </a:path>
              <a:path w="1137920" h="190500">
                <a:moveTo>
                  <a:pt x="972114" y="54483"/>
                </a:moveTo>
                <a:lnTo>
                  <a:pt x="926973" y="54483"/>
                </a:lnTo>
                <a:lnTo>
                  <a:pt x="945003" y="59435"/>
                </a:lnTo>
                <a:lnTo>
                  <a:pt x="986930" y="59397"/>
                </a:lnTo>
                <a:lnTo>
                  <a:pt x="982852" y="57962"/>
                </a:lnTo>
                <a:lnTo>
                  <a:pt x="972114" y="54483"/>
                </a:lnTo>
                <a:close/>
              </a:path>
              <a:path w="1137920" h="190500">
                <a:moveTo>
                  <a:pt x="189992" y="56184"/>
                </a:moveTo>
                <a:lnTo>
                  <a:pt x="189737" y="56222"/>
                </a:lnTo>
                <a:lnTo>
                  <a:pt x="189992" y="56184"/>
                </a:lnTo>
                <a:close/>
              </a:path>
              <a:path w="1137920" h="190500">
                <a:moveTo>
                  <a:pt x="925960" y="41148"/>
                </a:moveTo>
                <a:lnTo>
                  <a:pt x="869061" y="41148"/>
                </a:lnTo>
                <a:lnTo>
                  <a:pt x="889126" y="45339"/>
                </a:lnTo>
                <a:lnTo>
                  <a:pt x="908431" y="49784"/>
                </a:lnTo>
                <a:lnTo>
                  <a:pt x="926973" y="54521"/>
                </a:lnTo>
                <a:lnTo>
                  <a:pt x="972114" y="54483"/>
                </a:lnTo>
                <a:lnTo>
                  <a:pt x="965962" y="52489"/>
                </a:lnTo>
                <a:lnTo>
                  <a:pt x="948436" y="47205"/>
                </a:lnTo>
                <a:lnTo>
                  <a:pt x="930148" y="42214"/>
                </a:lnTo>
                <a:lnTo>
                  <a:pt x="925960" y="41148"/>
                </a:lnTo>
                <a:close/>
              </a:path>
              <a:path w="1137920" h="190500">
                <a:moveTo>
                  <a:pt x="908303" y="49758"/>
                </a:moveTo>
                <a:lnTo>
                  <a:pt x="908431" y="49784"/>
                </a:lnTo>
                <a:lnTo>
                  <a:pt x="908303" y="49758"/>
                </a:lnTo>
                <a:close/>
              </a:path>
              <a:path w="1137920" h="190500">
                <a:moveTo>
                  <a:pt x="889000" y="45313"/>
                </a:moveTo>
                <a:close/>
              </a:path>
              <a:path w="1137920" h="190500">
                <a:moveTo>
                  <a:pt x="910195" y="37160"/>
                </a:moveTo>
                <a:lnTo>
                  <a:pt x="848359" y="37160"/>
                </a:lnTo>
                <a:lnTo>
                  <a:pt x="869061" y="41160"/>
                </a:lnTo>
                <a:lnTo>
                  <a:pt x="925960" y="41148"/>
                </a:lnTo>
                <a:lnTo>
                  <a:pt x="911351" y="37426"/>
                </a:lnTo>
                <a:lnTo>
                  <a:pt x="910195" y="37160"/>
                </a:lnTo>
                <a:close/>
              </a:path>
              <a:path w="1137920" h="190500">
                <a:moveTo>
                  <a:pt x="894162" y="33464"/>
                </a:moveTo>
                <a:lnTo>
                  <a:pt x="827277" y="33464"/>
                </a:lnTo>
                <a:lnTo>
                  <a:pt x="848487" y="37185"/>
                </a:lnTo>
                <a:lnTo>
                  <a:pt x="848359" y="37160"/>
                </a:lnTo>
                <a:lnTo>
                  <a:pt x="910195" y="37160"/>
                </a:lnTo>
                <a:lnTo>
                  <a:pt x="894162" y="33464"/>
                </a:lnTo>
                <a:close/>
              </a:path>
              <a:path w="1137920" h="190500">
                <a:moveTo>
                  <a:pt x="861846" y="26822"/>
                </a:moveTo>
                <a:lnTo>
                  <a:pt x="783336" y="26822"/>
                </a:lnTo>
                <a:lnTo>
                  <a:pt x="783589" y="26860"/>
                </a:lnTo>
                <a:lnTo>
                  <a:pt x="827405" y="33489"/>
                </a:lnTo>
                <a:lnTo>
                  <a:pt x="827277" y="33464"/>
                </a:lnTo>
                <a:lnTo>
                  <a:pt x="894162" y="33464"/>
                </a:lnTo>
                <a:lnTo>
                  <a:pt x="891794" y="32918"/>
                </a:lnTo>
                <a:lnTo>
                  <a:pt x="871601" y="28702"/>
                </a:lnTo>
                <a:lnTo>
                  <a:pt x="861846" y="26822"/>
                </a:lnTo>
                <a:close/>
              </a:path>
              <a:path w="1137920" h="190500">
                <a:moveTo>
                  <a:pt x="783580" y="26859"/>
                </a:moveTo>
                <a:close/>
              </a:path>
              <a:path w="1137920" h="190500">
                <a:moveTo>
                  <a:pt x="832185" y="21424"/>
                </a:moveTo>
                <a:lnTo>
                  <a:pt x="737234" y="21424"/>
                </a:lnTo>
                <a:lnTo>
                  <a:pt x="737488" y="21450"/>
                </a:lnTo>
                <a:lnTo>
                  <a:pt x="783580" y="26859"/>
                </a:lnTo>
                <a:lnTo>
                  <a:pt x="783336" y="26822"/>
                </a:lnTo>
                <a:lnTo>
                  <a:pt x="861846" y="26822"/>
                </a:lnTo>
                <a:lnTo>
                  <a:pt x="850773" y="24688"/>
                </a:lnTo>
                <a:lnTo>
                  <a:pt x="832185" y="21424"/>
                </a:lnTo>
                <a:close/>
              </a:path>
              <a:path w="1137920" h="190500">
                <a:moveTo>
                  <a:pt x="737344" y="21437"/>
                </a:moveTo>
                <a:lnTo>
                  <a:pt x="737488" y="21450"/>
                </a:lnTo>
                <a:lnTo>
                  <a:pt x="737344" y="21437"/>
                </a:lnTo>
                <a:close/>
              </a:path>
              <a:path w="1137920" h="190500">
                <a:moveTo>
                  <a:pt x="771895" y="12700"/>
                </a:moveTo>
                <a:lnTo>
                  <a:pt x="573854" y="12701"/>
                </a:lnTo>
                <a:lnTo>
                  <a:pt x="631570" y="14033"/>
                </a:lnTo>
                <a:lnTo>
                  <a:pt x="631317" y="14033"/>
                </a:lnTo>
                <a:lnTo>
                  <a:pt x="689482" y="17271"/>
                </a:lnTo>
                <a:lnTo>
                  <a:pt x="737344" y="21437"/>
                </a:lnTo>
                <a:lnTo>
                  <a:pt x="832185" y="21424"/>
                </a:lnTo>
                <a:lnTo>
                  <a:pt x="829437" y="20942"/>
                </a:lnTo>
                <a:lnTo>
                  <a:pt x="785113" y="14249"/>
                </a:lnTo>
                <a:lnTo>
                  <a:pt x="771895" y="12700"/>
                </a:lnTo>
                <a:close/>
              </a:path>
              <a:path w="1137920" h="190500">
                <a:moveTo>
                  <a:pt x="689228" y="17259"/>
                </a:moveTo>
                <a:lnTo>
                  <a:pt x="689375" y="17271"/>
                </a:lnTo>
                <a:lnTo>
                  <a:pt x="689228" y="17259"/>
                </a:lnTo>
                <a:close/>
              </a:path>
            </a:pathLst>
          </a:custGeom>
          <a:solidFill>
            <a:srgbClr val="7E7E7E"/>
          </a:solidFill>
        </p:spPr>
        <p:txBody>
          <a:bodyPr wrap="square" lIns="0" tIns="0" rIns="0" bIns="0" rtlCol="0"/>
          <a:lstStyle/>
          <a:p/>
        </p:txBody>
      </p:sp>
      <p:sp>
        <p:nvSpPr>
          <p:cNvPr id="107" name="object 107"/>
          <p:cNvSpPr/>
          <p:nvPr/>
        </p:nvSpPr>
        <p:spPr>
          <a:xfrm>
            <a:off x="2310383" y="5378196"/>
            <a:ext cx="166116" cy="166115"/>
          </a:xfrm>
          <a:prstGeom prst="rect">
            <a:avLst/>
          </a:prstGeom>
          <a:blipFill>
            <a:blip r:embed="rId15" cstate="print"/>
            <a:stretch>
              <a:fillRect/>
            </a:stretch>
          </a:blipFill>
        </p:spPr>
        <p:txBody>
          <a:bodyPr wrap="square" lIns="0" tIns="0" rIns="0" bIns="0" rtlCol="0"/>
          <a:lstStyle/>
          <a:p/>
        </p:txBody>
      </p:sp>
      <p:sp>
        <p:nvSpPr>
          <p:cNvPr id="108" name="object 108"/>
          <p:cNvSpPr/>
          <p:nvPr/>
        </p:nvSpPr>
        <p:spPr>
          <a:xfrm>
            <a:off x="3107435" y="5381244"/>
            <a:ext cx="163067" cy="163068"/>
          </a:xfrm>
          <a:prstGeom prst="rect">
            <a:avLst/>
          </a:prstGeom>
          <a:blipFill>
            <a:blip r:embed="rId16" cstate="print"/>
            <a:stretch>
              <a:fillRect/>
            </a:stretch>
          </a:blipFill>
        </p:spPr>
        <p:txBody>
          <a:bodyPr wrap="square" lIns="0" tIns="0" rIns="0" bIns="0" rtlCol="0"/>
          <a:lstStyle/>
          <a:p/>
        </p:txBody>
      </p:sp>
      <p:sp>
        <p:nvSpPr>
          <p:cNvPr id="109" name="object 109"/>
          <p:cNvSpPr/>
          <p:nvPr/>
        </p:nvSpPr>
        <p:spPr>
          <a:xfrm>
            <a:off x="2720339" y="5966459"/>
            <a:ext cx="163068" cy="163068"/>
          </a:xfrm>
          <a:prstGeom prst="rect">
            <a:avLst/>
          </a:prstGeom>
          <a:blipFill>
            <a:blip r:embed="rId17" cstate="print"/>
            <a:stretch>
              <a:fillRect/>
            </a:stretch>
          </a:blipFill>
        </p:spPr>
        <p:txBody>
          <a:bodyPr wrap="square" lIns="0" tIns="0" rIns="0" bIns="0" rtlCol="0"/>
          <a:lstStyle/>
          <a:p/>
        </p:txBody>
      </p:sp>
      <p:sp>
        <p:nvSpPr>
          <p:cNvPr id="110" name="object 110"/>
          <p:cNvSpPr txBox="1"/>
          <p:nvPr/>
        </p:nvSpPr>
        <p:spPr>
          <a:xfrm>
            <a:off x="4207255" y="5635334"/>
            <a:ext cx="807720" cy="711200"/>
          </a:xfrm>
          <a:prstGeom prst="rect">
            <a:avLst/>
          </a:prstGeom>
        </p:spPr>
        <p:txBody>
          <a:bodyPr vert="horz" wrap="square" lIns="0" tIns="57785" rIns="0" bIns="0" rtlCol="0">
            <a:spAutoFit/>
          </a:bodyPr>
          <a:lstStyle/>
          <a:p>
            <a:pPr marL="184785" indent="-172720">
              <a:lnSpc>
                <a:spcPct val="100000"/>
              </a:lnSpc>
              <a:spcBef>
                <a:spcPts val="455"/>
              </a:spcBef>
              <a:buFont typeface="Arial" panose="020B0604020202020204"/>
              <a:buChar char="•"/>
              <a:tabLst>
                <a:tab pos="185420" algn="l"/>
              </a:tabLst>
            </a:pPr>
            <a:r>
              <a:rPr sz="1200" dirty="0">
                <a:latin typeface="宋体" panose="02010600030101010101" pitchFamily="2" charset="-122"/>
                <a:cs typeface="宋体" panose="02010600030101010101" pitchFamily="2" charset="-122"/>
              </a:rPr>
              <a:t>访问策略</a:t>
            </a:r>
            <a:endParaRPr sz="1200">
              <a:latin typeface="宋体" panose="02010600030101010101" pitchFamily="2" charset="-122"/>
              <a:cs typeface="宋体" panose="02010600030101010101" pitchFamily="2" charset="-122"/>
            </a:endParaRPr>
          </a:p>
          <a:p>
            <a:pPr marL="184785" indent="-172720">
              <a:lnSpc>
                <a:spcPct val="100000"/>
              </a:lnSpc>
              <a:spcBef>
                <a:spcPts val="360"/>
              </a:spcBef>
              <a:buFont typeface="Arial" panose="020B0604020202020204"/>
              <a:buChar char="•"/>
              <a:tabLst>
                <a:tab pos="185420" algn="l"/>
              </a:tabLst>
            </a:pPr>
            <a:r>
              <a:rPr sz="1200" spc="-5" dirty="0">
                <a:latin typeface="宋体" panose="02010600030101010101" pitchFamily="2" charset="-122"/>
                <a:cs typeface="宋体" panose="02010600030101010101" pitchFamily="2" charset="-122"/>
              </a:rPr>
              <a:t>带宽</a:t>
            </a:r>
            <a:endParaRPr sz="1200">
              <a:latin typeface="宋体" panose="02010600030101010101" pitchFamily="2" charset="-122"/>
              <a:cs typeface="宋体" panose="02010600030101010101" pitchFamily="2" charset="-122"/>
            </a:endParaRPr>
          </a:p>
          <a:p>
            <a:pPr marL="184785" indent="-172720">
              <a:lnSpc>
                <a:spcPct val="100000"/>
              </a:lnSpc>
              <a:spcBef>
                <a:spcPts val="365"/>
              </a:spcBef>
              <a:buFont typeface="Arial" panose="020B0604020202020204"/>
              <a:buChar char="•"/>
              <a:tabLst>
                <a:tab pos="185420" algn="l"/>
              </a:tabLst>
            </a:pPr>
            <a:r>
              <a:rPr sz="1200" dirty="0">
                <a:latin typeface="宋体" panose="02010600030101010101" pitchFamily="2" charset="-122"/>
                <a:cs typeface="宋体" panose="02010600030101010101" pitchFamily="2" charset="-122"/>
              </a:rPr>
              <a:t>优先级</a:t>
            </a:r>
            <a:endParaRPr sz="1200">
              <a:latin typeface="宋体" panose="02010600030101010101" pitchFamily="2" charset="-122"/>
              <a:cs typeface="宋体" panose="02010600030101010101" pitchFamily="2" charset="-122"/>
            </a:endParaRPr>
          </a:p>
        </p:txBody>
      </p:sp>
      <p:sp>
        <p:nvSpPr>
          <p:cNvPr id="111" name="object 111"/>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27</a:t>
            </a:r>
            <a:r>
              <a:rPr spc="40" dirty="0"/>
              <a:t>页</a:t>
            </a:r>
            <a:endParaRPr spc="40" dirty="0"/>
          </a:p>
        </p:txBody>
      </p:sp>
      <p:sp>
        <p:nvSpPr>
          <p:cNvPr id="112" name="object 112"/>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033" y="845312"/>
            <a:ext cx="4518660" cy="513715"/>
          </a:xfrm>
          <a:prstGeom prst="rect">
            <a:avLst/>
          </a:prstGeom>
        </p:spPr>
        <p:txBody>
          <a:bodyPr vert="horz" wrap="square" lIns="0" tIns="13335" rIns="0" bIns="0" rtlCol="0">
            <a:spAutoFit/>
          </a:bodyPr>
          <a:lstStyle/>
          <a:p>
            <a:pPr marL="12700">
              <a:lnSpc>
                <a:spcPct val="100000"/>
              </a:lnSpc>
              <a:spcBef>
                <a:spcPts val="105"/>
              </a:spcBef>
            </a:pPr>
            <a:r>
              <a:rPr spc="10" dirty="0"/>
              <a:t>关键特性：设备即插即用</a:t>
            </a:r>
            <a:endParaRPr spc="10"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475487" y="1469136"/>
            <a:ext cx="3663950" cy="360045"/>
          </a:xfrm>
          <a:custGeom>
            <a:avLst/>
            <a:gdLst/>
            <a:ahLst/>
            <a:cxnLst/>
            <a:rect l="l" t="t" r="r" b="b"/>
            <a:pathLst>
              <a:path w="3663950" h="360044">
                <a:moveTo>
                  <a:pt x="3625596" y="0"/>
                </a:moveTo>
                <a:lnTo>
                  <a:pt x="38138" y="0"/>
                </a:lnTo>
                <a:lnTo>
                  <a:pt x="23295" y="2988"/>
                </a:lnTo>
                <a:lnTo>
                  <a:pt x="11172" y="11144"/>
                </a:lnTo>
                <a:lnTo>
                  <a:pt x="2997" y="23252"/>
                </a:lnTo>
                <a:lnTo>
                  <a:pt x="0" y="38100"/>
                </a:lnTo>
                <a:lnTo>
                  <a:pt x="0" y="321563"/>
                </a:lnTo>
                <a:lnTo>
                  <a:pt x="2997" y="336411"/>
                </a:lnTo>
                <a:lnTo>
                  <a:pt x="11172" y="348519"/>
                </a:lnTo>
                <a:lnTo>
                  <a:pt x="23295" y="356675"/>
                </a:lnTo>
                <a:lnTo>
                  <a:pt x="38138" y="359663"/>
                </a:lnTo>
                <a:lnTo>
                  <a:pt x="3625596" y="359663"/>
                </a:lnTo>
                <a:lnTo>
                  <a:pt x="3640443" y="356675"/>
                </a:lnTo>
                <a:lnTo>
                  <a:pt x="3652551" y="348519"/>
                </a:lnTo>
                <a:lnTo>
                  <a:pt x="3660707" y="336411"/>
                </a:lnTo>
                <a:lnTo>
                  <a:pt x="3663696" y="321563"/>
                </a:lnTo>
                <a:lnTo>
                  <a:pt x="3663696" y="38100"/>
                </a:lnTo>
                <a:lnTo>
                  <a:pt x="3660707" y="23252"/>
                </a:lnTo>
                <a:lnTo>
                  <a:pt x="3652551" y="11144"/>
                </a:lnTo>
                <a:lnTo>
                  <a:pt x="3640443" y="2988"/>
                </a:lnTo>
                <a:lnTo>
                  <a:pt x="3625596" y="0"/>
                </a:lnTo>
                <a:close/>
              </a:path>
            </a:pathLst>
          </a:custGeom>
          <a:solidFill>
            <a:srgbClr val="0E4B82"/>
          </a:solidFill>
        </p:spPr>
        <p:txBody>
          <a:bodyPr wrap="square" lIns="0" tIns="0" rIns="0" bIns="0" rtlCol="0"/>
          <a:lstStyle/>
          <a:p/>
        </p:txBody>
      </p:sp>
      <p:sp>
        <p:nvSpPr>
          <p:cNvPr id="7" name="object 7"/>
          <p:cNvSpPr/>
          <p:nvPr/>
        </p:nvSpPr>
        <p:spPr>
          <a:xfrm>
            <a:off x="4183379" y="1469136"/>
            <a:ext cx="3663950" cy="360045"/>
          </a:xfrm>
          <a:custGeom>
            <a:avLst/>
            <a:gdLst/>
            <a:ahLst/>
            <a:cxnLst/>
            <a:rect l="l" t="t" r="r" b="b"/>
            <a:pathLst>
              <a:path w="3663950" h="360044">
                <a:moveTo>
                  <a:pt x="3625596" y="0"/>
                </a:moveTo>
                <a:lnTo>
                  <a:pt x="38100" y="0"/>
                </a:lnTo>
                <a:lnTo>
                  <a:pt x="23252" y="2988"/>
                </a:lnTo>
                <a:lnTo>
                  <a:pt x="11144" y="11144"/>
                </a:lnTo>
                <a:lnTo>
                  <a:pt x="2988" y="23252"/>
                </a:lnTo>
                <a:lnTo>
                  <a:pt x="0" y="38100"/>
                </a:lnTo>
                <a:lnTo>
                  <a:pt x="0" y="321563"/>
                </a:lnTo>
                <a:lnTo>
                  <a:pt x="2988" y="336411"/>
                </a:lnTo>
                <a:lnTo>
                  <a:pt x="11144" y="348519"/>
                </a:lnTo>
                <a:lnTo>
                  <a:pt x="23252" y="356675"/>
                </a:lnTo>
                <a:lnTo>
                  <a:pt x="38100" y="359663"/>
                </a:lnTo>
                <a:lnTo>
                  <a:pt x="3625596" y="359663"/>
                </a:lnTo>
                <a:lnTo>
                  <a:pt x="3640443" y="356675"/>
                </a:lnTo>
                <a:lnTo>
                  <a:pt x="3652551" y="348519"/>
                </a:lnTo>
                <a:lnTo>
                  <a:pt x="3660707" y="336411"/>
                </a:lnTo>
                <a:lnTo>
                  <a:pt x="3663696" y="321563"/>
                </a:lnTo>
                <a:lnTo>
                  <a:pt x="3663696" y="38100"/>
                </a:lnTo>
                <a:lnTo>
                  <a:pt x="3660707" y="23252"/>
                </a:lnTo>
                <a:lnTo>
                  <a:pt x="3652551" y="11144"/>
                </a:lnTo>
                <a:lnTo>
                  <a:pt x="3640443" y="2988"/>
                </a:lnTo>
                <a:lnTo>
                  <a:pt x="3625596" y="0"/>
                </a:lnTo>
                <a:close/>
              </a:path>
            </a:pathLst>
          </a:custGeom>
          <a:solidFill>
            <a:srgbClr val="0E4B82"/>
          </a:solidFill>
        </p:spPr>
        <p:txBody>
          <a:bodyPr wrap="square" lIns="0" tIns="0" rIns="0" bIns="0" rtlCol="0"/>
          <a:lstStyle/>
          <a:p/>
        </p:txBody>
      </p:sp>
      <p:sp>
        <p:nvSpPr>
          <p:cNvPr id="8" name="object 8"/>
          <p:cNvSpPr txBox="1"/>
          <p:nvPr/>
        </p:nvSpPr>
        <p:spPr>
          <a:xfrm>
            <a:off x="1628013" y="1484503"/>
            <a:ext cx="4937125" cy="299720"/>
          </a:xfrm>
          <a:prstGeom prst="rect">
            <a:avLst/>
          </a:prstGeom>
        </p:spPr>
        <p:txBody>
          <a:bodyPr vert="horz" wrap="square" lIns="0" tIns="12700" rIns="0" bIns="0" rtlCol="0">
            <a:spAutoFit/>
          </a:bodyPr>
          <a:lstStyle/>
          <a:p>
            <a:pPr marL="12700">
              <a:lnSpc>
                <a:spcPct val="100000"/>
              </a:lnSpc>
              <a:spcBef>
                <a:spcPts val="100"/>
              </a:spcBef>
              <a:tabLst>
                <a:tab pos="3851275" algn="l"/>
              </a:tabLst>
            </a:pPr>
            <a:r>
              <a:rPr sz="1800" b="1" spc="-5" dirty="0">
                <a:solidFill>
                  <a:srgbClr val="FFFFFF"/>
                </a:solidFill>
                <a:latin typeface="Trebuchet MS" panose="020B0603020202020204"/>
                <a:cs typeface="Trebuchet MS" panose="020B0603020202020204"/>
              </a:rPr>
              <a:t>APP</a:t>
            </a:r>
            <a:r>
              <a:rPr sz="1800" b="1" spc="10" dirty="0">
                <a:solidFill>
                  <a:srgbClr val="FFFFFF"/>
                </a:solidFill>
                <a:latin typeface="Microsoft JhengHei" panose="020B0604030504040204" charset="-120"/>
                <a:cs typeface="Microsoft JhengHei" panose="020B0604030504040204" charset="-120"/>
              </a:rPr>
              <a:t>扫码开</a:t>
            </a:r>
            <a:r>
              <a:rPr sz="1800" b="1" dirty="0">
                <a:solidFill>
                  <a:srgbClr val="FFFFFF"/>
                </a:solidFill>
                <a:latin typeface="Microsoft JhengHei" panose="020B0604030504040204" charset="-120"/>
                <a:cs typeface="Microsoft JhengHei" panose="020B0604030504040204" charset="-120"/>
              </a:rPr>
              <a:t>局	</a:t>
            </a:r>
            <a:r>
              <a:rPr sz="1800" b="1" spc="155" dirty="0">
                <a:solidFill>
                  <a:srgbClr val="FFFFFF"/>
                </a:solidFill>
                <a:latin typeface="Trebuchet MS" panose="020B0603020202020204"/>
                <a:cs typeface="Trebuchet MS" panose="020B0603020202020204"/>
              </a:rPr>
              <a:t>D</a:t>
            </a:r>
            <a:r>
              <a:rPr sz="1800" b="1" spc="130" dirty="0">
                <a:solidFill>
                  <a:srgbClr val="FFFFFF"/>
                </a:solidFill>
                <a:latin typeface="Trebuchet MS" panose="020B0603020202020204"/>
                <a:cs typeface="Trebuchet MS" panose="020B0603020202020204"/>
              </a:rPr>
              <a:t>H</a:t>
            </a:r>
            <a:r>
              <a:rPr sz="1800" b="1" spc="10" dirty="0">
                <a:solidFill>
                  <a:srgbClr val="FFFFFF"/>
                </a:solidFill>
                <a:latin typeface="Trebuchet MS" panose="020B0603020202020204"/>
                <a:cs typeface="Trebuchet MS" panose="020B0603020202020204"/>
              </a:rPr>
              <a:t>C</a:t>
            </a:r>
            <a:r>
              <a:rPr sz="1800" b="1" spc="-35" dirty="0">
                <a:solidFill>
                  <a:srgbClr val="FFFFFF"/>
                </a:solidFill>
                <a:latin typeface="Trebuchet MS" panose="020B0603020202020204"/>
                <a:cs typeface="Trebuchet MS" panose="020B0603020202020204"/>
              </a:rPr>
              <a:t>P</a:t>
            </a:r>
            <a:r>
              <a:rPr sz="1800" b="1" spc="10" dirty="0">
                <a:solidFill>
                  <a:srgbClr val="FFFFFF"/>
                </a:solidFill>
                <a:latin typeface="Microsoft JhengHei" panose="020B0604030504040204" charset="-120"/>
                <a:cs typeface="Microsoft JhengHei" panose="020B0604030504040204" charset="-120"/>
              </a:rPr>
              <a:t>开局</a:t>
            </a:r>
            <a:endParaRPr sz="1800">
              <a:latin typeface="Microsoft JhengHei" panose="020B0604030504040204" charset="-120"/>
              <a:cs typeface="Microsoft JhengHei" panose="020B0604030504040204" charset="-120"/>
            </a:endParaRPr>
          </a:p>
        </p:txBody>
      </p:sp>
      <p:sp>
        <p:nvSpPr>
          <p:cNvPr id="9" name="object 9"/>
          <p:cNvSpPr/>
          <p:nvPr/>
        </p:nvSpPr>
        <p:spPr>
          <a:xfrm>
            <a:off x="7940040" y="1469136"/>
            <a:ext cx="3718560" cy="360045"/>
          </a:xfrm>
          <a:custGeom>
            <a:avLst/>
            <a:gdLst/>
            <a:ahLst/>
            <a:cxnLst/>
            <a:rect l="l" t="t" r="r" b="b"/>
            <a:pathLst>
              <a:path w="3718559" h="360044">
                <a:moveTo>
                  <a:pt x="3680459" y="0"/>
                </a:moveTo>
                <a:lnTo>
                  <a:pt x="38100" y="0"/>
                </a:lnTo>
                <a:lnTo>
                  <a:pt x="23252" y="2988"/>
                </a:lnTo>
                <a:lnTo>
                  <a:pt x="11144" y="11144"/>
                </a:lnTo>
                <a:lnTo>
                  <a:pt x="2988" y="23252"/>
                </a:lnTo>
                <a:lnTo>
                  <a:pt x="0" y="38100"/>
                </a:lnTo>
                <a:lnTo>
                  <a:pt x="0" y="321563"/>
                </a:lnTo>
                <a:lnTo>
                  <a:pt x="2988" y="336411"/>
                </a:lnTo>
                <a:lnTo>
                  <a:pt x="11144" y="348519"/>
                </a:lnTo>
                <a:lnTo>
                  <a:pt x="23252" y="356675"/>
                </a:lnTo>
                <a:lnTo>
                  <a:pt x="38100" y="359663"/>
                </a:lnTo>
                <a:lnTo>
                  <a:pt x="3680459" y="359663"/>
                </a:lnTo>
                <a:lnTo>
                  <a:pt x="3695307" y="356675"/>
                </a:lnTo>
                <a:lnTo>
                  <a:pt x="3707415" y="348519"/>
                </a:lnTo>
                <a:lnTo>
                  <a:pt x="3715571" y="336411"/>
                </a:lnTo>
                <a:lnTo>
                  <a:pt x="3718559" y="321563"/>
                </a:lnTo>
                <a:lnTo>
                  <a:pt x="3718559" y="38100"/>
                </a:lnTo>
                <a:lnTo>
                  <a:pt x="3715571" y="23252"/>
                </a:lnTo>
                <a:lnTo>
                  <a:pt x="3707415" y="11144"/>
                </a:lnTo>
                <a:lnTo>
                  <a:pt x="3695307" y="2988"/>
                </a:lnTo>
                <a:lnTo>
                  <a:pt x="3680459" y="0"/>
                </a:lnTo>
                <a:close/>
              </a:path>
            </a:pathLst>
          </a:custGeom>
          <a:solidFill>
            <a:srgbClr val="0E4B82"/>
          </a:solidFill>
        </p:spPr>
        <p:txBody>
          <a:bodyPr wrap="square" lIns="0" tIns="0" rIns="0" bIns="0" rtlCol="0"/>
          <a:lstStyle/>
          <a:p/>
        </p:txBody>
      </p:sp>
      <p:sp>
        <p:nvSpPr>
          <p:cNvPr id="10" name="object 10"/>
          <p:cNvSpPr txBox="1"/>
          <p:nvPr/>
        </p:nvSpPr>
        <p:spPr>
          <a:xfrm>
            <a:off x="8865489" y="1484503"/>
            <a:ext cx="186690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Microsoft JhengHei" panose="020B0604030504040204" charset="-120"/>
                <a:cs typeface="Microsoft JhengHei" panose="020B0604030504040204" charset="-120"/>
              </a:rPr>
              <a:t>注册查询中心方式</a:t>
            </a:r>
            <a:endParaRPr sz="1800">
              <a:latin typeface="Microsoft JhengHei" panose="020B0604030504040204" charset="-120"/>
              <a:cs typeface="Microsoft JhengHei" panose="020B0604030504040204" charset="-120"/>
            </a:endParaRPr>
          </a:p>
        </p:txBody>
      </p:sp>
      <p:sp>
        <p:nvSpPr>
          <p:cNvPr id="13" name="object 13"/>
          <p:cNvSpPr/>
          <p:nvPr/>
        </p:nvSpPr>
        <p:spPr>
          <a:xfrm>
            <a:off x="6882765" y="3745484"/>
            <a:ext cx="233045" cy="718185"/>
          </a:xfrm>
          <a:custGeom>
            <a:avLst/>
            <a:gdLst/>
            <a:ahLst/>
            <a:cxnLst/>
            <a:rect l="l" t="t" r="r" b="b"/>
            <a:pathLst>
              <a:path w="233045" h="718185">
                <a:moveTo>
                  <a:pt x="195199" y="0"/>
                </a:moveTo>
                <a:lnTo>
                  <a:pt x="176275" y="1651"/>
                </a:lnTo>
                <a:lnTo>
                  <a:pt x="176910" y="9398"/>
                </a:lnTo>
                <a:lnTo>
                  <a:pt x="177926" y="18034"/>
                </a:lnTo>
                <a:lnTo>
                  <a:pt x="180339" y="36703"/>
                </a:lnTo>
                <a:lnTo>
                  <a:pt x="183641" y="57150"/>
                </a:lnTo>
                <a:lnTo>
                  <a:pt x="187198" y="77851"/>
                </a:lnTo>
                <a:lnTo>
                  <a:pt x="205993" y="74549"/>
                </a:lnTo>
                <a:lnTo>
                  <a:pt x="202437" y="54102"/>
                </a:lnTo>
                <a:lnTo>
                  <a:pt x="199262" y="34036"/>
                </a:lnTo>
                <a:lnTo>
                  <a:pt x="196850" y="15875"/>
                </a:lnTo>
                <a:lnTo>
                  <a:pt x="195833" y="7747"/>
                </a:lnTo>
                <a:lnTo>
                  <a:pt x="195199" y="0"/>
                </a:lnTo>
                <a:close/>
              </a:path>
              <a:path w="233045" h="718185">
                <a:moveTo>
                  <a:pt x="215773" y="130937"/>
                </a:moveTo>
                <a:lnTo>
                  <a:pt x="196976" y="133985"/>
                </a:lnTo>
                <a:lnTo>
                  <a:pt x="200025" y="153035"/>
                </a:lnTo>
                <a:lnTo>
                  <a:pt x="204088" y="179197"/>
                </a:lnTo>
                <a:lnTo>
                  <a:pt x="207899" y="208915"/>
                </a:lnTo>
                <a:lnTo>
                  <a:pt x="226821" y="206883"/>
                </a:lnTo>
                <a:lnTo>
                  <a:pt x="226440" y="203327"/>
                </a:lnTo>
                <a:lnTo>
                  <a:pt x="222884" y="176276"/>
                </a:lnTo>
                <a:lnTo>
                  <a:pt x="218820" y="149987"/>
                </a:lnTo>
                <a:lnTo>
                  <a:pt x="215773" y="130937"/>
                </a:lnTo>
                <a:close/>
              </a:path>
              <a:path w="233045" h="718185">
                <a:moveTo>
                  <a:pt x="231775" y="264414"/>
                </a:moveTo>
                <a:lnTo>
                  <a:pt x="212725" y="265176"/>
                </a:lnTo>
                <a:lnTo>
                  <a:pt x="213581" y="284988"/>
                </a:lnTo>
                <a:lnTo>
                  <a:pt x="213479" y="311658"/>
                </a:lnTo>
                <a:lnTo>
                  <a:pt x="211962" y="336423"/>
                </a:lnTo>
                <a:lnTo>
                  <a:pt x="211454" y="339725"/>
                </a:lnTo>
                <a:lnTo>
                  <a:pt x="230377" y="342138"/>
                </a:lnTo>
                <a:lnTo>
                  <a:pt x="231012" y="337566"/>
                </a:lnTo>
                <a:lnTo>
                  <a:pt x="232536" y="311658"/>
                </a:lnTo>
                <a:lnTo>
                  <a:pt x="232536" y="284988"/>
                </a:lnTo>
                <a:lnTo>
                  <a:pt x="231775" y="264414"/>
                </a:lnTo>
                <a:close/>
              </a:path>
              <a:path w="233045" h="718185">
                <a:moveTo>
                  <a:pt x="200913" y="393827"/>
                </a:moveTo>
                <a:lnTo>
                  <a:pt x="197484" y="404241"/>
                </a:lnTo>
                <a:lnTo>
                  <a:pt x="188467" y="426720"/>
                </a:lnTo>
                <a:lnTo>
                  <a:pt x="177545" y="449580"/>
                </a:lnTo>
                <a:lnTo>
                  <a:pt x="170814" y="461899"/>
                </a:lnTo>
                <a:lnTo>
                  <a:pt x="187578" y="471043"/>
                </a:lnTo>
                <a:lnTo>
                  <a:pt x="194690" y="457835"/>
                </a:lnTo>
                <a:lnTo>
                  <a:pt x="206248" y="433832"/>
                </a:lnTo>
                <a:lnTo>
                  <a:pt x="215518" y="410210"/>
                </a:lnTo>
                <a:lnTo>
                  <a:pt x="218948" y="399923"/>
                </a:lnTo>
                <a:lnTo>
                  <a:pt x="200913" y="393827"/>
                </a:lnTo>
                <a:close/>
              </a:path>
              <a:path w="233045" h="718185">
                <a:moveTo>
                  <a:pt x="141731" y="510286"/>
                </a:moveTo>
                <a:lnTo>
                  <a:pt x="136143" y="519049"/>
                </a:lnTo>
                <a:lnTo>
                  <a:pt x="120395" y="541782"/>
                </a:lnTo>
                <a:lnTo>
                  <a:pt x="104139" y="564388"/>
                </a:lnTo>
                <a:lnTo>
                  <a:pt x="98298" y="572008"/>
                </a:lnTo>
                <a:lnTo>
                  <a:pt x="113537" y="583438"/>
                </a:lnTo>
                <a:lnTo>
                  <a:pt x="119506" y="575437"/>
                </a:lnTo>
                <a:lnTo>
                  <a:pt x="136016" y="552704"/>
                </a:lnTo>
                <a:lnTo>
                  <a:pt x="152145" y="529336"/>
                </a:lnTo>
                <a:lnTo>
                  <a:pt x="157733" y="520573"/>
                </a:lnTo>
                <a:lnTo>
                  <a:pt x="141731" y="510286"/>
                </a:lnTo>
                <a:close/>
              </a:path>
              <a:path w="233045" h="718185">
                <a:moveTo>
                  <a:pt x="12318" y="604266"/>
                </a:moveTo>
                <a:lnTo>
                  <a:pt x="7874" y="608203"/>
                </a:lnTo>
                <a:lnTo>
                  <a:pt x="0" y="717804"/>
                </a:lnTo>
                <a:lnTo>
                  <a:pt x="31547" y="702818"/>
                </a:lnTo>
                <a:lnTo>
                  <a:pt x="20192" y="702818"/>
                </a:lnTo>
                <a:lnTo>
                  <a:pt x="6603" y="693547"/>
                </a:lnTo>
                <a:lnTo>
                  <a:pt x="21346" y="686540"/>
                </a:lnTo>
                <a:lnTo>
                  <a:pt x="21723" y="681209"/>
                </a:lnTo>
                <a:lnTo>
                  <a:pt x="16890" y="677545"/>
                </a:lnTo>
                <a:lnTo>
                  <a:pt x="22502" y="670218"/>
                </a:lnTo>
                <a:lnTo>
                  <a:pt x="26796" y="609600"/>
                </a:lnTo>
                <a:lnTo>
                  <a:pt x="22859" y="605028"/>
                </a:lnTo>
                <a:lnTo>
                  <a:pt x="12318" y="604266"/>
                </a:lnTo>
                <a:close/>
              </a:path>
              <a:path w="233045" h="718185">
                <a:moveTo>
                  <a:pt x="21346" y="686540"/>
                </a:moveTo>
                <a:lnTo>
                  <a:pt x="6603" y="693547"/>
                </a:lnTo>
                <a:lnTo>
                  <a:pt x="20192" y="702818"/>
                </a:lnTo>
                <a:lnTo>
                  <a:pt x="21346" y="686540"/>
                </a:lnTo>
                <a:close/>
              </a:path>
              <a:path w="233045" h="718185">
                <a:moveTo>
                  <a:pt x="25899" y="684376"/>
                </a:moveTo>
                <a:lnTo>
                  <a:pt x="21346" y="686540"/>
                </a:lnTo>
                <a:lnTo>
                  <a:pt x="20192" y="702818"/>
                </a:lnTo>
                <a:lnTo>
                  <a:pt x="31547" y="702818"/>
                </a:lnTo>
                <a:lnTo>
                  <a:pt x="60421" y="689102"/>
                </a:lnTo>
                <a:lnTo>
                  <a:pt x="32130" y="689102"/>
                </a:lnTo>
                <a:lnTo>
                  <a:pt x="25899" y="684376"/>
                </a:lnTo>
                <a:close/>
              </a:path>
              <a:path w="233045" h="718185">
                <a:moveTo>
                  <a:pt x="41148" y="677128"/>
                </a:moveTo>
                <a:lnTo>
                  <a:pt x="25899" y="684376"/>
                </a:lnTo>
                <a:lnTo>
                  <a:pt x="32130" y="689102"/>
                </a:lnTo>
                <a:lnTo>
                  <a:pt x="41148" y="677128"/>
                </a:lnTo>
                <a:close/>
              </a:path>
              <a:path w="233045" h="718185">
                <a:moveTo>
                  <a:pt x="91058" y="653542"/>
                </a:moveTo>
                <a:lnTo>
                  <a:pt x="86232" y="655701"/>
                </a:lnTo>
                <a:lnTo>
                  <a:pt x="41148" y="677128"/>
                </a:lnTo>
                <a:lnTo>
                  <a:pt x="32130" y="689102"/>
                </a:lnTo>
                <a:lnTo>
                  <a:pt x="60421" y="689102"/>
                </a:lnTo>
                <a:lnTo>
                  <a:pt x="99186" y="670687"/>
                </a:lnTo>
                <a:lnTo>
                  <a:pt x="101218" y="664972"/>
                </a:lnTo>
                <a:lnTo>
                  <a:pt x="98932" y="660273"/>
                </a:lnTo>
                <a:lnTo>
                  <a:pt x="96646" y="655447"/>
                </a:lnTo>
                <a:lnTo>
                  <a:pt x="91058" y="653542"/>
                </a:lnTo>
                <a:close/>
              </a:path>
              <a:path w="233045" h="718185">
                <a:moveTo>
                  <a:pt x="63753" y="617347"/>
                </a:moveTo>
                <a:lnTo>
                  <a:pt x="40258" y="647319"/>
                </a:lnTo>
                <a:lnTo>
                  <a:pt x="26034" y="665607"/>
                </a:lnTo>
                <a:lnTo>
                  <a:pt x="22502" y="670218"/>
                </a:lnTo>
                <a:lnTo>
                  <a:pt x="21723" y="681209"/>
                </a:lnTo>
                <a:lnTo>
                  <a:pt x="25899" y="684376"/>
                </a:lnTo>
                <a:lnTo>
                  <a:pt x="41148" y="677128"/>
                </a:lnTo>
                <a:lnTo>
                  <a:pt x="55371" y="659003"/>
                </a:lnTo>
                <a:lnTo>
                  <a:pt x="78739" y="629031"/>
                </a:lnTo>
                <a:lnTo>
                  <a:pt x="63753" y="617347"/>
                </a:lnTo>
                <a:close/>
              </a:path>
              <a:path w="233045" h="718185">
                <a:moveTo>
                  <a:pt x="22502" y="670218"/>
                </a:moveTo>
                <a:lnTo>
                  <a:pt x="16890" y="677545"/>
                </a:lnTo>
                <a:lnTo>
                  <a:pt x="21723" y="681209"/>
                </a:lnTo>
                <a:lnTo>
                  <a:pt x="22502" y="670218"/>
                </a:lnTo>
                <a:close/>
              </a:path>
            </a:pathLst>
          </a:custGeom>
          <a:solidFill>
            <a:srgbClr val="00AFEF"/>
          </a:solidFill>
        </p:spPr>
        <p:txBody>
          <a:bodyPr wrap="square" lIns="0" tIns="0" rIns="0" bIns="0" rtlCol="0"/>
          <a:lstStyle/>
          <a:p/>
        </p:txBody>
      </p:sp>
      <p:sp>
        <p:nvSpPr>
          <p:cNvPr id="15" name="object 15"/>
          <p:cNvSpPr/>
          <p:nvPr/>
        </p:nvSpPr>
        <p:spPr>
          <a:xfrm>
            <a:off x="7536180" y="1773935"/>
            <a:ext cx="0" cy="2795905"/>
          </a:xfrm>
          <a:custGeom>
            <a:avLst/>
            <a:gdLst/>
            <a:ahLst/>
            <a:cxnLst/>
            <a:rect l="l" t="t" r="r" b="b"/>
            <a:pathLst>
              <a:path h="2795904">
                <a:moveTo>
                  <a:pt x="0" y="0"/>
                </a:moveTo>
                <a:lnTo>
                  <a:pt x="0" y="2795397"/>
                </a:lnTo>
              </a:path>
            </a:pathLst>
          </a:custGeom>
          <a:ln w="6096">
            <a:solidFill>
              <a:srgbClr val="FFFFFF"/>
            </a:solidFill>
            <a:prstDash val="sysDash"/>
          </a:ln>
        </p:spPr>
        <p:txBody>
          <a:bodyPr wrap="square" lIns="0" tIns="0" rIns="0" bIns="0" rtlCol="0"/>
          <a:lstStyle/>
          <a:p/>
        </p:txBody>
      </p:sp>
      <p:sp>
        <p:nvSpPr>
          <p:cNvPr id="16" name="object 16"/>
          <p:cNvSpPr/>
          <p:nvPr/>
        </p:nvSpPr>
        <p:spPr>
          <a:xfrm>
            <a:off x="6888480" y="2993135"/>
            <a:ext cx="454151" cy="371856"/>
          </a:xfrm>
          <a:prstGeom prst="rect">
            <a:avLst/>
          </a:prstGeom>
          <a:blipFill>
            <a:blip r:embed="rId1" cstate="print"/>
            <a:stretch>
              <a:fillRect/>
            </a:stretch>
          </a:blipFill>
        </p:spPr>
        <p:txBody>
          <a:bodyPr wrap="square" lIns="0" tIns="0" rIns="0" bIns="0" rtlCol="0"/>
          <a:lstStyle/>
          <a:p/>
        </p:txBody>
      </p:sp>
      <p:sp>
        <p:nvSpPr>
          <p:cNvPr id="17" name="object 17"/>
          <p:cNvSpPr txBox="1"/>
          <p:nvPr/>
        </p:nvSpPr>
        <p:spPr>
          <a:xfrm>
            <a:off x="4575809" y="4942077"/>
            <a:ext cx="2976245" cy="1214755"/>
          </a:xfrm>
          <a:prstGeom prst="rect">
            <a:avLst/>
          </a:prstGeom>
        </p:spPr>
        <p:txBody>
          <a:bodyPr vert="horz" wrap="square" lIns="0" tIns="81280" rIns="0" bIns="0" rtlCol="0">
            <a:spAutoFit/>
          </a:bodyPr>
          <a:lstStyle/>
          <a:p>
            <a:pPr marL="355600" indent="-342900">
              <a:lnSpc>
                <a:spcPct val="100000"/>
              </a:lnSpc>
              <a:spcBef>
                <a:spcPts val="640"/>
              </a:spcBef>
              <a:buFont typeface="Trebuchet MS" panose="020B0603020202020204"/>
              <a:buAutoNum type="arabicPeriod"/>
              <a:tabLst>
                <a:tab pos="354965" algn="l"/>
                <a:tab pos="355600" algn="l"/>
              </a:tabLst>
            </a:pPr>
            <a:r>
              <a:rPr sz="1500" dirty="0">
                <a:latin typeface="宋体" panose="02010600030101010101" pitchFamily="2" charset="-122"/>
                <a:cs typeface="宋体" panose="02010600030101010101" pitchFamily="2" charset="-122"/>
              </a:rPr>
              <a:t>预配置</a:t>
            </a:r>
            <a:endParaRPr sz="1500">
              <a:latin typeface="宋体" panose="02010600030101010101" pitchFamily="2" charset="-122"/>
              <a:cs typeface="宋体" panose="02010600030101010101" pitchFamily="2" charset="-122"/>
            </a:endParaRPr>
          </a:p>
          <a:p>
            <a:pPr marL="355600" indent="-342900">
              <a:lnSpc>
                <a:spcPct val="100000"/>
              </a:lnSpc>
              <a:spcBef>
                <a:spcPts val="540"/>
              </a:spcBef>
              <a:buFont typeface="Trebuchet MS" panose="020B0603020202020204"/>
              <a:buAutoNum type="arabicPeriod"/>
              <a:tabLst>
                <a:tab pos="354965" algn="l"/>
                <a:tab pos="355600" algn="l"/>
              </a:tabLst>
            </a:pPr>
            <a:r>
              <a:rPr sz="1500" dirty="0">
                <a:latin typeface="宋体" panose="02010600030101010101" pitchFamily="2" charset="-122"/>
                <a:cs typeface="宋体" panose="02010600030101010101" pitchFamily="2" charset="-122"/>
              </a:rPr>
              <a:t>通过</a:t>
            </a:r>
            <a:r>
              <a:rPr sz="1500" spc="85" dirty="0">
                <a:latin typeface="Trebuchet MS" panose="020B0603020202020204"/>
                <a:cs typeface="Trebuchet MS" panose="020B0603020202020204"/>
              </a:rPr>
              <a:t>DHCP</a:t>
            </a:r>
            <a:r>
              <a:rPr sz="1500" spc="-50" dirty="0">
                <a:latin typeface="Trebuchet MS" panose="020B0603020202020204"/>
                <a:cs typeface="Trebuchet MS" panose="020B0603020202020204"/>
              </a:rPr>
              <a:t> </a:t>
            </a:r>
            <a:r>
              <a:rPr sz="1500" spc="-15" dirty="0">
                <a:latin typeface="Trebuchet MS" panose="020B0603020202020204"/>
                <a:cs typeface="Trebuchet MS" panose="020B0603020202020204"/>
              </a:rPr>
              <a:t>server</a:t>
            </a:r>
            <a:r>
              <a:rPr sz="1500" dirty="0">
                <a:latin typeface="宋体" panose="02010600030101010101" pitchFamily="2" charset="-122"/>
                <a:cs typeface="宋体" panose="02010600030101010101" pitchFamily="2" charset="-122"/>
              </a:rPr>
              <a:t>获取注册信息</a:t>
            </a:r>
            <a:endParaRPr sz="1500">
              <a:latin typeface="宋体" panose="02010600030101010101" pitchFamily="2" charset="-122"/>
              <a:cs typeface="宋体" panose="02010600030101010101" pitchFamily="2" charset="-122"/>
            </a:endParaRPr>
          </a:p>
          <a:p>
            <a:pPr marL="355600" indent="-342900">
              <a:lnSpc>
                <a:spcPct val="100000"/>
              </a:lnSpc>
              <a:spcBef>
                <a:spcPts val="540"/>
              </a:spcBef>
              <a:buFont typeface="Trebuchet MS" panose="020B0603020202020204"/>
              <a:buAutoNum type="arabicPeriod"/>
              <a:tabLst>
                <a:tab pos="354965" algn="l"/>
                <a:tab pos="355600" algn="l"/>
              </a:tabLst>
            </a:pPr>
            <a:r>
              <a:rPr sz="1500" dirty="0">
                <a:latin typeface="宋体" panose="02010600030101010101" pitchFamily="2" charset="-122"/>
                <a:cs typeface="宋体" panose="02010600030101010101" pitchFamily="2" charset="-122"/>
              </a:rPr>
              <a:t>设备自动注册上线</a:t>
            </a:r>
            <a:endParaRPr sz="1500">
              <a:latin typeface="宋体" panose="02010600030101010101" pitchFamily="2" charset="-122"/>
              <a:cs typeface="宋体" panose="02010600030101010101" pitchFamily="2" charset="-122"/>
            </a:endParaRPr>
          </a:p>
          <a:p>
            <a:pPr marL="355600" indent="-342900">
              <a:lnSpc>
                <a:spcPct val="100000"/>
              </a:lnSpc>
              <a:spcBef>
                <a:spcPts val="540"/>
              </a:spcBef>
              <a:buFont typeface="Trebuchet MS" panose="020B0603020202020204"/>
              <a:buAutoNum type="arabicPeriod"/>
              <a:tabLst>
                <a:tab pos="354965" algn="l"/>
                <a:tab pos="355600" algn="l"/>
              </a:tabLst>
            </a:pPr>
            <a:r>
              <a:rPr sz="1500" dirty="0">
                <a:latin typeface="宋体" panose="02010600030101010101" pitchFamily="2" charset="-122"/>
                <a:cs typeface="宋体" panose="02010600030101010101" pitchFamily="2" charset="-122"/>
              </a:rPr>
              <a:t>配置自动化下发</a:t>
            </a:r>
            <a:endParaRPr sz="1500">
              <a:latin typeface="宋体" panose="02010600030101010101" pitchFamily="2" charset="-122"/>
              <a:cs typeface="宋体" panose="02010600030101010101" pitchFamily="2" charset="-122"/>
            </a:endParaRPr>
          </a:p>
        </p:txBody>
      </p:sp>
      <p:sp>
        <p:nvSpPr>
          <p:cNvPr id="18" name="object 18"/>
          <p:cNvSpPr/>
          <p:nvPr/>
        </p:nvSpPr>
        <p:spPr>
          <a:xfrm>
            <a:off x="4782311" y="4337303"/>
            <a:ext cx="434339" cy="356616"/>
          </a:xfrm>
          <a:prstGeom prst="rect">
            <a:avLst/>
          </a:prstGeom>
          <a:blipFill>
            <a:blip r:embed="rId2" cstate="print"/>
            <a:stretch>
              <a:fillRect/>
            </a:stretch>
          </a:blipFill>
        </p:spPr>
        <p:txBody>
          <a:bodyPr wrap="square" lIns="0" tIns="0" rIns="0" bIns="0" rtlCol="0"/>
          <a:lstStyle/>
          <a:p/>
        </p:txBody>
      </p:sp>
      <p:sp>
        <p:nvSpPr>
          <p:cNvPr id="20" name="object 20"/>
          <p:cNvSpPr/>
          <p:nvPr/>
        </p:nvSpPr>
        <p:spPr>
          <a:xfrm>
            <a:off x="5559552" y="4337303"/>
            <a:ext cx="434339" cy="355092"/>
          </a:xfrm>
          <a:prstGeom prst="rect">
            <a:avLst/>
          </a:prstGeom>
          <a:blipFill>
            <a:blip r:embed="rId3" cstate="print"/>
            <a:stretch>
              <a:fillRect/>
            </a:stretch>
          </a:blipFill>
        </p:spPr>
        <p:txBody>
          <a:bodyPr wrap="square" lIns="0" tIns="0" rIns="0" bIns="0" rtlCol="0"/>
          <a:lstStyle/>
          <a:p/>
        </p:txBody>
      </p:sp>
      <p:sp>
        <p:nvSpPr>
          <p:cNvPr id="21" name="object 21"/>
          <p:cNvSpPr/>
          <p:nvPr/>
        </p:nvSpPr>
        <p:spPr>
          <a:xfrm>
            <a:off x="5217414" y="4514850"/>
            <a:ext cx="344170" cy="635"/>
          </a:xfrm>
          <a:custGeom>
            <a:avLst/>
            <a:gdLst/>
            <a:ahLst/>
            <a:cxnLst/>
            <a:rect l="l" t="t" r="r" b="b"/>
            <a:pathLst>
              <a:path w="344170" h="635">
                <a:moveTo>
                  <a:pt x="0" y="507"/>
                </a:moveTo>
                <a:lnTo>
                  <a:pt x="343915" y="0"/>
                </a:lnTo>
              </a:path>
            </a:pathLst>
          </a:custGeom>
          <a:ln w="19811">
            <a:solidFill>
              <a:srgbClr val="1AABE1"/>
            </a:solidFill>
          </a:ln>
        </p:spPr>
        <p:txBody>
          <a:bodyPr wrap="square" lIns="0" tIns="0" rIns="0" bIns="0" rtlCol="0"/>
          <a:lstStyle/>
          <a:p/>
        </p:txBody>
      </p:sp>
      <p:sp>
        <p:nvSpPr>
          <p:cNvPr id="22" name="object 22"/>
          <p:cNvSpPr/>
          <p:nvPr/>
        </p:nvSpPr>
        <p:spPr>
          <a:xfrm>
            <a:off x="5778246" y="4132326"/>
            <a:ext cx="5715" cy="205740"/>
          </a:xfrm>
          <a:custGeom>
            <a:avLst/>
            <a:gdLst/>
            <a:ahLst/>
            <a:cxnLst/>
            <a:rect l="l" t="t" r="r" b="b"/>
            <a:pathLst>
              <a:path w="5714" h="205739">
                <a:moveTo>
                  <a:pt x="2857" y="-9905"/>
                </a:moveTo>
                <a:lnTo>
                  <a:pt x="2857" y="215646"/>
                </a:lnTo>
              </a:path>
            </a:pathLst>
          </a:custGeom>
          <a:ln w="25526">
            <a:solidFill>
              <a:srgbClr val="1AABE1"/>
            </a:solidFill>
          </a:ln>
        </p:spPr>
        <p:txBody>
          <a:bodyPr wrap="square" lIns="0" tIns="0" rIns="0" bIns="0" rtlCol="0"/>
          <a:lstStyle/>
          <a:p/>
        </p:txBody>
      </p:sp>
      <p:sp>
        <p:nvSpPr>
          <p:cNvPr id="23" name="object 23"/>
          <p:cNvSpPr/>
          <p:nvPr/>
        </p:nvSpPr>
        <p:spPr>
          <a:xfrm>
            <a:off x="5994653" y="4514850"/>
            <a:ext cx="356235" cy="635"/>
          </a:xfrm>
          <a:custGeom>
            <a:avLst/>
            <a:gdLst/>
            <a:ahLst/>
            <a:cxnLst/>
            <a:rect l="l" t="t" r="r" b="b"/>
            <a:pathLst>
              <a:path w="356235" h="635">
                <a:moveTo>
                  <a:pt x="355726" y="507"/>
                </a:moveTo>
                <a:lnTo>
                  <a:pt x="0" y="0"/>
                </a:lnTo>
              </a:path>
            </a:pathLst>
          </a:custGeom>
          <a:ln w="19811">
            <a:solidFill>
              <a:srgbClr val="1AABE1"/>
            </a:solidFill>
          </a:ln>
        </p:spPr>
        <p:txBody>
          <a:bodyPr wrap="square" lIns="0" tIns="0" rIns="0" bIns="0" rtlCol="0"/>
          <a:lstStyle/>
          <a:p/>
        </p:txBody>
      </p:sp>
      <p:sp>
        <p:nvSpPr>
          <p:cNvPr id="24" name="object 24"/>
          <p:cNvSpPr/>
          <p:nvPr/>
        </p:nvSpPr>
        <p:spPr>
          <a:xfrm>
            <a:off x="6350508" y="4337303"/>
            <a:ext cx="434339" cy="356616"/>
          </a:xfrm>
          <a:prstGeom prst="rect">
            <a:avLst/>
          </a:prstGeom>
          <a:blipFill>
            <a:blip r:embed="rId2" cstate="print"/>
            <a:stretch>
              <a:fillRect/>
            </a:stretch>
          </a:blipFill>
        </p:spPr>
        <p:txBody>
          <a:bodyPr wrap="square" lIns="0" tIns="0" rIns="0" bIns="0" rtlCol="0"/>
          <a:lstStyle/>
          <a:p/>
        </p:txBody>
      </p:sp>
      <p:sp>
        <p:nvSpPr>
          <p:cNvPr id="25" name="object 25"/>
          <p:cNvSpPr/>
          <p:nvPr/>
        </p:nvSpPr>
        <p:spPr>
          <a:xfrm>
            <a:off x="4186428" y="1865376"/>
            <a:ext cx="3665220" cy="4343400"/>
          </a:xfrm>
          <a:custGeom>
            <a:avLst/>
            <a:gdLst/>
            <a:ahLst/>
            <a:cxnLst/>
            <a:rect l="l" t="t" r="r" b="b"/>
            <a:pathLst>
              <a:path w="3665220" h="4343400">
                <a:moveTo>
                  <a:pt x="0" y="32003"/>
                </a:moveTo>
                <a:lnTo>
                  <a:pt x="2518" y="19556"/>
                </a:lnTo>
                <a:lnTo>
                  <a:pt x="9382" y="9382"/>
                </a:lnTo>
                <a:lnTo>
                  <a:pt x="19556" y="2518"/>
                </a:lnTo>
                <a:lnTo>
                  <a:pt x="32004" y="0"/>
                </a:lnTo>
                <a:lnTo>
                  <a:pt x="3633216" y="0"/>
                </a:lnTo>
                <a:lnTo>
                  <a:pt x="3645663" y="2518"/>
                </a:lnTo>
                <a:lnTo>
                  <a:pt x="3655837" y="9382"/>
                </a:lnTo>
                <a:lnTo>
                  <a:pt x="3662701" y="19556"/>
                </a:lnTo>
                <a:lnTo>
                  <a:pt x="3665220" y="32003"/>
                </a:lnTo>
                <a:lnTo>
                  <a:pt x="3665220" y="4311370"/>
                </a:lnTo>
                <a:lnTo>
                  <a:pt x="3662701" y="4323838"/>
                </a:lnTo>
                <a:lnTo>
                  <a:pt x="3655837" y="4334019"/>
                </a:lnTo>
                <a:lnTo>
                  <a:pt x="3645663" y="4340883"/>
                </a:lnTo>
                <a:lnTo>
                  <a:pt x="3633216" y="4343400"/>
                </a:lnTo>
                <a:lnTo>
                  <a:pt x="32004" y="4343400"/>
                </a:lnTo>
                <a:lnTo>
                  <a:pt x="19556" y="4340883"/>
                </a:lnTo>
                <a:lnTo>
                  <a:pt x="9382" y="4334019"/>
                </a:lnTo>
                <a:lnTo>
                  <a:pt x="2518" y="4323838"/>
                </a:lnTo>
                <a:lnTo>
                  <a:pt x="0" y="4311370"/>
                </a:lnTo>
                <a:lnTo>
                  <a:pt x="0" y="32003"/>
                </a:lnTo>
                <a:close/>
              </a:path>
            </a:pathLst>
          </a:custGeom>
          <a:ln w="9144">
            <a:solidFill>
              <a:srgbClr val="A6A6A6"/>
            </a:solidFill>
          </a:ln>
        </p:spPr>
        <p:txBody>
          <a:bodyPr wrap="square" lIns="0" tIns="0" rIns="0" bIns="0" rtlCol="0"/>
          <a:lstStyle/>
          <a:p/>
        </p:txBody>
      </p:sp>
      <p:sp>
        <p:nvSpPr>
          <p:cNvPr id="26" name="object 26"/>
          <p:cNvSpPr/>
          <p:nvPr/>
        </p:nvSpPr>
        <p:spPr>
          <a:xfrm>
            <a:off x="4573523" y="2473451"/>
            <a:ext cx="2266187" cy="1472184"/>
          </a:xfrm>
          <a:prstGeom prst="rect">
            <a:avLst/>
          </a:prstGeom>
          <a:blipFill>
            <a:blip r:embed="rId4" cstate="print"/>
            <a:stretch>
              <a:fillRect/>
            </a:stretch>
          </a:blipFill>
        </p:spPr>
        <p:txBody>
          <a:bodyPr wrap="square" lIns="0" tIns="0" rIns="0" bIns="0" rtlCol="0"/>
          <a:lstStyle/>
          <a:p/>
        </p:txBody>
      </p:sp>
      <p:sp>
        <p:nvSpPr>
          <p:cNvPr id="27" name="object 27"/>
          <p:cNvSpPr/>
          <p:nvPr/>
        </p:nvSpPr>
        <p:spPr>
          <a:xfrm>
            <a:off x="4829266" y="2012979"/>
            <a:ext cx="1675455" cy="318965"/>
          </a:xfrm>
          <a:prstGeom prst="rect">
            <a:avLst/>
          </a:prstGeom>
          <a:blipFill>
            <a:blip r:embed="rId5" cstate="print"/>
            <a:stretch>
              <a:fillRect/>
            </a:stretch>
          </a:blipFill>
        </p:spPr>
        <p:txBody>
          <a:bodyPr wrap="square" lIns="0" tIns="0" rIns="0" bIns="0" rtlCol="0"/>
          <a:lstStyle/>
          <a:p/>
        </p:txBody>
      </p:sp>
      <p:sp>
        <p:nvSpPr>
          <p:cNvPr id="28" name="object 28"/>
          <p:cNvSpPr/>
          <p:nvPr/>
        </p:nvSpPr>
        <p:spPr>
          <a:xfrm>
            <a:off x="4434840" y="2042160"/>
            <a:ext cx="251460" cy="252984"/>
          </a:xfrm>
          <a:prstGeom prst="rect">
            <a:avLst/>
          </a:prstGeom>
          <a:blipFill>
            <a:blip r:embed="rId6" cstate="print"/>
            <a:stretch>
              <a:fillRect/>
            </a:stretch>
          </a:blipFill>
        </p:spPr>
        <p:txBody>
          <a:bodyPr wrap="square" lIns="0" tIns="0" rIns="0" bIns="0" rtlCol="0"/>
          <a:lstStyle/>
          <a:p/>
        </p:txBody>
      </p:sp>
      <p:sp>
        <p:nvSpPr>
          <p:cNvPr id="29" name="object 29"/>
          <p:cNvSpPr txBox="1"/>
          <p:nvPr/>
        </p:nvSpPr>
        <p:spPr>
          <a:xfrm>
            <a:off x="4497451" y="2041017"/>
            <a:ext cx="125095" cy="239395"/>
          </a:xfrm>
          <a:prstGeom prst="rect">
            <a:avLst/>
          </a:prstGeom>
        </p:spPr>
        <p:txBody>
          <a:bodyPr vert="horz" wrap="square" lIns="0" tIns="13335" rIns="0" bIns="0" rtlCol="0">
            <a:spAutoFit/>
          </a:bodyPr>
          <a:lstStyle/>
          <a:p>
            <a:pPr marL="12700">
              <a:lnSpc>
                <a:spcPct val="100000"/>
              </a:lnSpc>
              <a:spcBef>
                <a:spcPts val="105"/>
              </a:spcBef>
            </a:pPr>
            <a:r>
              <a:rPr sz="1400" b="1" spc="-40" dirty="0">
                <a:solidFill>
                  <a:srgbClr val="FFFFFF"/>
                </a:solidFill>
                <a:latin typeface="Trebuchet MS" panose="020B0603020202020204"/>
                <a:cs typeface="Trebuchet MS" panose="020B0603020202020204"/>
              </a:rPr>
              <a:t>1</a:t>
            </a:r>
            <a:endParaRPr sz="1400">
              <a:latin typeface="Trebuchet MS" panose="020B0603020202020204"/>
              <a:cs typeface="Trebuchet MS" panose="020B0603020202020204"/>
            </a:endParaRPr>
          </a:p>
        </p:txBody>
      </p:sp>
      <p:sp>
        <p:nvSpPr>
          <p:cNvPr id="30" name="object 30"/>
          <p:cNvSpPr/>
          <p:nvPr/>
        </p:nvSpPr>
        <p:spPr>
          <a:xfrm>
            <a:off x="7178040" y="4117847"/>
            <a:ext cx="252983" cy="252983"/>
          </a:xfrm>
          <a:prstGeom prst="rect">
            <a:avLst/>
          </a:prstGeom>
          <a:blipFill>
            <a:blip r:embed="rId7" cstate="print"/>
            <a:stretch>
              <a:fillRect/>
            </a:stretch>
          </a:blipFill>
        </p:spPr>
        <p:txBody>
          <a:bodyPr wrap="square" lIns="0" tIns="0" rIns="0" bIns="0" rtlCol="0"/>
          <a:lstStyle/>
          <a:p/>
        </p:txBody>
      </p:sp>
      <p:sp>
        <p:nvSpPr>
          <p:cNvPr id="31" name="object 31"/>
          <p:cNvSpPr txBox="1"/>
          <p:nvPr/>
        </p:nvSpPr>
        <p:spPr>
          <a:xfrm>
            <a:off x="7241540" y="4116704"/>
            <a:ext cx="125095"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Trebuchet MS" panose="020B0603020202020204"/>
                <a:cs typeface="Trebuchet MS" panose="020B0603020202020204"/>
              </a:rPr>
              <a:t>2</a:t>
            </a:r>
            <a:endParaRPr sz="1400">
              <a:latin typeface="Trebuchet MS" panose="020B0603020202020204"/>
              <a:cs typeface="Trebuchet MS" panose="020B0603020202020204"/>
            </a:endParaRPr>
          </a:p>
        </p:txBody>
      </p:sp>
      <p:sp>
        <p:nvSpPr>
          <p:cNvPr id="32" name="object 32"/>
          <p:cNvSpPr/>
          <p:nvPr/>
        </p:nvSpPr>
        <p:spPr>
          <a:xfrm>
            <a:off x="6470903" y="2965704"/>
            <a:ext cx="251460" cy="252984"/>
          </a:xfrm>
          <a:prstGeom prst="rect">
            <a:avLst/>
          </a:prstGeom>
          <a:blipFill>
            <a:blip r:embed="rId6" cstate="print"/>
            <a:stretch>
              <a:fillRect/>
            </a:stretch>
          </a:blipFill>
        </p:spPr>
        <p:txBody>
          <a:bodyPr wrap="square" lIns="0" tIns="0" rIns="0" bIns="0" rtlCol="0"/>
          <a:lstStyle/>
          <a:p/>
        </p:txBody>
      </p:sp>
      <p:sp>
        <p:nvSpPr>
          <p:cNvPr id="33" name="object 33"/>
          <p:cNvSpPr txBox="1"/>
          <p:nvPr/>
        </p:nvSpPr>
        <p:spPr>
          <a:xfrm>
            <a:off x="6533768" y="2964561"/>
            <a:ext cx="125095" cy="239395"/>
          </a:xfrm>
          <a:prstGeom prst="rect">
            <a:avLst/>
          </a:prstGeom>
        </p:spPr>
        <p:txBody>
          <a:bodyPr vert="horz" wrap="square" lIns="0" tIns="13335" rIns="0" bIns="0" rtlCol="0">
            <a:spAutoFit/>
          </a:bodyPr>
          <a:lstStyle/>
          <a:p>
            <a:pPr marL="12700">
              <a:lnSpc>
                <a:spcPct val="100000"/>
              </a:lnSpc>
              <a:spcBef>
                <a:spcPts val="105"/>
              </a:spcBef>
            </a:pPr>
            <a:r>
              <a:rPr sz="1400" b="1" spc="-40" dirty="0">
                <a:solidFill>
                  <a:srgbClr val="FFFFFF"/>
                </a:solidFill>
                <a:latin typeface="Trebuchet MS" panose="020B0603020202020204"/>
                <a:cs typeface="Trebuchet MS" panose="020B0603020202020204"/>
              </a:rPr>
              <a:t>3</a:t>
            </a:r>
            <a:endParaRPr sz="1400">
              <a:latin typeface="Trebuchet MS" panose="020B0603020202020204"/>
              <a:cs typeface="Trebuchet MS" panose="020B0603020202020204"/>
            </a:endParaRPr>
          </a:p>
        </p:txBody>
      </p:sp>
      <p:sp>
        <p:nvSpPr>
          <p:cNvPr id="34" name="object 34"/>
          <p:cNvSpPr/>
          <p:nvPr/>
        </p:nvSpPr>
        <p:spPr>
          <a:xfrm>
            <a:off x="5103876" y="3049523"/>
            <a:ext cx="251460" cy="251460"/>
          </a:xfrm>
          <a:prstGeom prst="rect">
            <a:avLst/>
          </a:prstGeom>
          <a:blipFill>
            <a:blip r:embed="rId8" cstate="print"/>
            <a:stretch>
              <a:fillRect/>
            </a:stretch>
          </a:blipFill>
        </p:spPr>
        <p:txBody>
          <a:bodyPr wrap="square" lIns="0" tIns="0" rIns="0" bIns="0" rtlCol="0"/>
          <a:lstStyle/>
          <a:p/>
        </p:txBody>
      </p:sp>
      <p:sp>
        <p:nvSpPr>
          <p:cNvPr id="35" name="object 35"/>
          <p:cNvSpPr txBox="1"/>
          <p:nvPr/>
        </p:nvSpPr>
        <p:spPr>
          <a:xfrm>
            <a:off x="5167121" y="3047745"/>
            <a:ext cx="125095" cy="239395"/>
          </a:xfrm>
          <a:prstGeom prst="rect">
            <a:avLst/>
          </a:prstGeom>
        </p:spPr>
        <p:txBody>
          <a:bodyPr vert="horz" wrap="square" lIns="0" tIns="13335" rIns="0" bIns="0" rtlCol="0">
            <a:spAutoFit/>
          </a:bodyPr>
          <a:lstStyle/>
          <a:p>
            <a:pPr marL="12700">
              <a:lnSpc>
                <a:spcPct val="100000"/>
              </a:lnSpc>
              <a:spcBef>
                <a:spcPts val="105"/>
              </a:spcBef>
            </a:pPr>
            <a:r>
              <a:rPr sz="1400" b="1" spc="-40" dirty="0">
                <a:solidFill>
                  <a:srgbClr val="FFFFFF"/>
                </a:solidFill>
                <a:latin typeface="Trebuchet MS" panose="020B0603020202020204"/>
                <a:cs typeface="Trebuchet MS" panose="020B0603020202020204"/>
              </a:rPr>
              <a:t>4</a:t>
            </a:r>
            <a:endParaRPr sz="1400">
              <a:latin typeface="Trebuchet MS" panose="020B0603020202020204"/>
              <a:cs typeface="Trebuchet MS" panose="020B0603020202020204"/>
            </a:endParaRPr>
          </a:p>
        </p:txBody>
      </p:sp>
      <p:sp>
        <p:nvSpPr>
          <p:cNvPr id="36" name="object 36"/>
          <p:cNvSpPr/>
          <p:nvPr/>
        </p:nvSpPr>
        <p:spPr>
          <a:xfrm>
            <a:off x="8724900" y="2584704"/>
            <a:ext cx="2203704" cy="1054608"/>
          </a:xfrm>
          <a:prstGeom prst="rect">
            <a:avLst/>
          </a:prstGeom>
          <a:blipFill>
            <a:blip r:embed="rId9" cstate="print"/>
            <a:stretch>
              <a:fillRect/>
            </a:stretch>
          </a:blipFill>
        </p:spPr>
        <p:txBody>
          <a:bodyPr wrap="square" lIns="0" tIns="0" rIns="0" bIns="0" rtlCol="0"/>
          <a:lstStyle/>
          <a:p/>
        </p:txBody>
      </p:sp>
      <p:sp>
        <p:nvSpPr>
          <p:cNvPr id="37" name="object 37"/>
          <p:cNvSpPr/>
          <p:nvPr/>
        </p:nvSpPr>
        <p:spPr>
          <a:xfrm>
            <a:off x="10203180" y="2297938"/>
            <a:ext cx="446405" cy="107314"/>
          </a:xfrm>
          <a:custGeom>
            <a:avLst/>
            <a:gdLst/>
            <a:ahLst/>
            <a:cxnLst/>
            <a:rect l="l" t="t" r="r" b="b"/>
            <a:pathLst>
              <a:path w="446404" h="107314">
                <a:moveTo>
                  <a:pt x="87884" y="3428"/>
                </a:moveTo>
                <a:lnTo>
                  <a:pt x="84963" y="5334"/>
                </a:lnTo>
                <a:lnTo>
                  <a:pt x="0" y="56387"/>
                </a:lnTo>
                <a:lnTo>
                  <a:pt x="86233" y="105156"/>
                </a:lnTo>
                <a:lnTo>
                  <a:pt x="89280" y="106934"/>
                </a:lnTo>
                <a:lnTo>
                  <a:pt x="93091" y="105790"/>
                </a:lnTo>
                <a:lnTo>
                  <a:pt x="96647" y="99695"/>
                </a:lnTo>
                <a:lnTo>
                  <a:pt x="95503" y="95885"/>
                </a:lnTo>
                <a:lnTo>
                  <a:pt x="92455" y="94107"/>
                </a:lnTo>
                <a:lnTo>
                  <a:pt x="36607" y="62484"/>
                </a:lnTo>
                <a:lnTo>
                  <a:pt x="12700" y="62484"/>
                </a:lnTo>
                <a:lnTo>
                  <a:pt x="12446" y="49784"/>
                </a:lnTo>
                <a:lnTo>
                  <a:pt x="35994" y="49489"/>
                </a:lnTo>
                <a:lnTo>
                  <a:pt x="91440" y="16128"/>
                </a:lnTo>
                <a:lnTo>
                  <a:pt x="94488" y="14350"/>
                </a:lnTo>
                <a:lnTo>
                  <a:pt x="95376" y="10413"/>
                </a:lnTo>
                <a:lnTo>
                  <a:pt x="93599" y="7492"/>
                </a:lnTo>
                <a:lnTo>
                  <a:pt x="91821" y="4445"/>
                </a:lnTo>
                <a:lnTo>
                  <a:pt x="87884" y="3428"/>
                </a:lnTo>
                <a:close/>
              </a:path>
              <a:path w="446404" h="107314">
                <a:moveTo>
                  <a:pt x="35994" y="49489"/>
                </a:moveTo>
                <a:lnTo>
                  <a:pt x="12446" y="49784"/>
                </a:lnTo>
                <a:lnTo>
                  <a:pt x="12700" y="62484"/>
                </a:lnTo>
                <a:lnTo>
                  <a:pt x="36090" y="62191"/>
                </a:lnTo>
                <a:lnTo>
                  <a:pt x="35037" y="61595"/>
                </a:lnTo>
                <a:lnTo>
                  <a:pt x="15875" y="61595"/>
                </a:lnTo>
                <a:lnTo>
                  <a:pt x="15748" y="50673"/>
                </a:lnTo>
                <a:lnTo>
                  <a:pt x="34027" y="50673"/>
                </a:lnTo>
                <a:lnTo>
                  <a:pt x="35994" y="49489"/>
                </a:lnTo>
                <a:close/>
              </a:path>
              <a:path w="446404" h="107314">
                <a:moveTo>
                  <a:pt x="36090" y="62191"/>
                </a:moveTo>
                <a:lnTo>
                  <a:pt x="12700" y="62484"/>
                </a:lnTo>
                <a:lnTo>
                  <a:pt x="36607" y="62484"/>
                </a:lnTo>
                <a:lnTo>
                  <a:pt x="36090" y="62191"/>
                </a:lnTo>
                <a:close/>
              </a:path>
              <a:path w="446404" h="107314">
                <a:moveTo>
                  <a:pt x="63246" y="49149"/>
                </a:moveTo>
                <a:lnTo>
                  <a:pt x="35994" y="49489"/>
                </a:lnTo>
                <a:lnTo>
                  <a:pt x="25165" y="56005"/>
                </a:lnTo>
                <a:lnTo>
                  <a:pt x="36090" y="62191"/>
                </a:lnTo>
                <a:lnTo>
                  <a:pt x="63500" y="61849"/>
                </a:lnTo>
                <a:lnTo>
                  <a:pt x="63246" y="49149"/>
                </a:lnTo>
                <a:close/>
              </a:path>
              <a:path w="446404" h="107314">
                <a:moveTo>
                  <a:pt x="15748" y="50673"/>
                </a:moveTo>
                <a:lnTo>
                  <a:pt x="15875" y="61595"/>
                </a:lnTo>
                <a:lnTo>
                  <a:pt x="25165" y="56005"/>
                </a:lnTo>
                <a:lnTo>
                  <a:pt x="15748" y="50673"/>
                </a:lnTo>
                <a:close/>
              </a:path>
              <a:path w="446404" h="107314">
                <a:moveTo>
                  <a:pt x="25165" y="56005"/>
                </a:moveTo>
                <a:lnTo>
                  <a:pt x="15875" y="61595"/>
                </a:lnTo>
                <a:lnTo>
                  <a:pt x="35037" y="61595"/>
                </a:lnTo>
                <a:lnTo>
                  <a:pt x="25165" y="56005"/>
                </a:lnTo>
                <a:close/>
              </a:path>
              <a:path w="446404" h="107314">
                <a:moveTo>
                  <a:pt x="34027" y="50673"/>
                </a:moveTo>
                <a:lnTo>
                  <a:pt x="15748" y="50673"/>
                </a:lnTo>
                <a:lnTo>
                  <a:pt x="25165" y="56005"/>
                </a:lnTo>
                <a:lnTo>
                  <a:pt x="34027" y="50673"/>
                </a:lnTo>
                <a:close/>
              </a:path>
              <a:path w="446404" h="107314">
                <a:moveTo>
                  <a:pt x="152146" y="48006"/>
                </a:moveTo>
                <a:lnTo>
                  <a:pt x="101346" y="48640"/>
                </a:lnTo>
                <a:lnTo>
                  <a:pt x="101600" y="61340"/>
                </a:lnTo>
                <a:lnTo>
                  <a:pt x="152400" y="60706"/>
                </a:lnTo>
                <a:lnTo>
                  <a:pt x="152146" y="48006"/>
                </a:lnTo>
                <a:close/>
              </a:path>
              <a:path w="446404" h="107314">
                <a:moveTo>
                  <a:pt x="241046" y="46862"/>
                </a:moveTo>
                <a:lnTo>
                  <a:pt x="190246" y="47498"/>
                </a:lnTo>
                <a:lnTo>
                  <a:pt x="190373" y="60198"/>
                </a:lnTo>
                <a:lnTo>
                  <a:pt x="241173" y="59562"/>
                </a:lnTo>
                <a:lnTo>
                  <a:pt x="241046" y="46862"/>
                </a:lnTo>
                <a:close/>
              </a:path>
              <a:path w="446404" h="107314">
                <a:moveTo>
                  <a:pt x="329946" y="45720"/>
                </a:moveTo>
                <a:lnTo>
                  <a:pt x="279146" y="46354"/>
                </a:lnTo>
                <a:lnTo>
                  <a:pt x="279273" y="59054"/>
                </a:lnTo>
                <a:lnTo>
                  <a:pt x="330073" y="58420"/>
                </a:lnTo>
                <a:lnTo>
                  <a:pt x="329946" y="45720"/>
                </a:lnTo>
                <a:close/>
              </a:path>
              <a:path w="446404" h="107314">
                <a:moveTo>
                  <a:pt x="420930" y="50834"/>
                </a:moveTo>
                <a:lnTo>
                  <a:pt x="418920" y="52044"/>
                </a:lnTo>
                <a:lnTo>
                  <a:pt x="418973" y="57276"/>
                </a:lnTo>
                <a:lnTo>
                  <a:pt x="410038" y="57388"/>
                </a:lnTo>
                <a:lnTo>
                  <a:pt x="354711" y="90677"/>
                </a:lnTo>
                <a:lnTo>
                  <a:pt x="351663" y="92456"/>
                </a:lnTo>
                <a:lnTo>
                  <a:pt x="350774" y="96392"/>
                </a:lnTo>
                <a:lnTo>
                  <a:pt x="352551" y="99440"/>
                </a:lnTo>
                <a:lnTo>
                  <a:pt x="354329" y="102362"/>
                </a:lnTo>
                <a:lnTo>
                  <a:pt x="358267" y="103377"/>
                </a:lnTo>
                <a:lnTo>
                  <a:pt x="361315" y="101600"/>
                </a:lnTo>
                <a:lnTo>
                  <a:pt x="436654" y="56261"/>
                </a:lnTo>
                <a:lnTo>
                  <a:pt x="430529" y="56261"/>
                </a:lnTo>
                <a:lnTo>
                  <a:pt x="420930" y="50834"/>
                </a:lnTo>
                <a:close/>
              </a:path>
              <a:path w="446404" h="107314">
                <a:moveTo>
                  <a:pt x="410055" y="44686"/>
                </a:moveTo>
                <a:lnTo>
                  <a:pt x="368046" y="45212"/>
                </a:lnTo>
                <a:lnTo>
                  <a:pt x="368173" y="57912"/>
                </a:lnTo>
                <a:lnTo>
                  <a:pt x="410038" y="57388"/>
                </a:lnTo>
                <a:lnTo>
                  <a:pt x="418920" y="52044"/>
                </a:lnTo>
                <a:lnTo>
                  <a:pt x="418897" y="49685"/>
                </a:lnTo>
                <a:lnTo>
                  <a:pt x="410055" y="44686"/>
                </a:lnTo>
                <a:close/>
              </a:path>
              <a:path w="446404" h="107314">
                <a:moveTo>
                  <a:pt x="418920" y="52044"/>
                </a:moveTo>
                <a:lnTo>
                  <a:pt x="410038" y="57388"/>
                </a:lnTo>
                <a:lnTo>
                  <a:pt x="418973" y="57276"/>
                </a:lnTo>
                <a:lnTo>
                  <a:pt x="418920" y="52044"/>
                </a:lnTo>
                <a:close/>
              </a:path>
              <a:path w="446404" h="107314">
                <a:moveTo>
                  <a:pt x="430275" y="45212"/>
                </a:moveTo>
                <a:lnTo>
                  <a:pt x="420930" y="50834"/>
                </a:lnTo>
                <a:lnTo>
                  <a:pt x="430529" y="56261"/>
                </a:lnTo>
                <a:lnTo>
                  <a:pt x="430275" y="45212"/>
                </a:lnTo>
                <a:close/>
              </a:path>
              <a:path w="446404" h="107314">
                <a:moveTo>
                  <a:pt x="436719" y="45212"/>
                </a:moveTo>
                <a:lnTo>
                  <a:pt x="430275" y="45212"/>
                </a:lnTo>
                <a:lnTo>
                  <a:pt x="430529" y="56261"/>
                </a:lnTo>
                <a:lnTo>
                  <a:pt x="436654" y="56261"/>
                </a:lnTo>
                <a:lnTo>
                  <a:pt x="446150" y="50546"/>
                </a:lnTo>
                <a:lnTo>
                  <a:pt x="436719" y="45212"/>
                </a:lnTo>
                <a:close/>
              </a:path>
              <a:path w="446404" h="107314">
                <a:moveTo>
                  <a:pt x="435596" y="44576"/>
                </a:moveTo>
                <a:lnTo>
                  <a:pt x="418846" y="44576"/>
                </a:lnTo>
                <a:lnTo>
                  <a:pt x="418897" y="49685"/>
                </a:lnTo>
                <a:lnTo>
                  <a:pt x="420930" y="50834"/>
                </a:lnTo>
                <a:lnTo>
                  <a:pt x="430275" y="45212"/>
                </a:lnTo>
                <a:lnTo>
                  <a:pt x="436719" y="45212"/>
                </a:lnTo>
                <a:lnTo>
                  <a:pt x="435596" y="44576"/>
                </a:lnTo>
                <a:close/>
              </a:path>
              <a:path w="446404" h="107314">
                <a:moveTo>
                  <a:pt x="418846" y="44576"/>
                </a:moveTo>
                <a:lnTo>
                  <a:pt x="410055" y="44686"/>
                </a:lnTo>
                <a:lnTo>
                  <a:pt x="418897" y="49685"/>
                </a:lnTo>
                <a:lnTo>
                  <a:pt x="418846" y="44576"/>
                </a:lnTo>
                <a:close/>
              </a:path>
              <a:path w="446404" h="107314">
                <a:moveTo>
                  <a:pt x="356870" y="0"/>
                </a:moveTo>
                <a:lnTo>
                  <a:pt x="353060" y="1015"/>
                </a:lnTo>
                <a:lnTo>
                  <a:pt x="351281" y="4063"/>
                </a:lnTo>
                <a:lnTo>
                  <a:pt x="349630" y="7238"/>
                </a:lnTo>
                <a:lnTo>
                  <a:pt x="350647" y="11049"/>
                </a:lnTo>
                <a:lnTo>
                  <a:pt x="353695" y="12826"/>
                </a:lnTo>
                <a:lnTo>
                  <a:pt x="410055" y="44686"/>
                </a:lnTo>
                <a:lnTo>
                  <a:pt x="418846" y="44576"/>
                </a:lnTo>
                <a:lnTo>
                  <a:pt x="435596" y="44576"/>
                </a:lnTo>
                <a:lnTo>
                  <a:pt x="359918" y="1777"/>
                </a:lnTo>
                <a:lnTo>
                  <a:pt x="356870" y="0"/>
                </a:lnTo>
                <a:close/>
              </a:path>
            </a:pathLst>
          </a:custGeom>
          <a:solidFill>
            <a:srgbClr val="00AFEF"/>
          </a:solidFill>
        </p:spPr>
        <p:txBody>
          <a:bodyPr wrap="square" lIns="0" tIns="0" rIns="0" bIns="0" rtlCol="0"/>
          <a:lstStyle/>
          <a:p/>
        </p:txBody>
      </p:sp>
      <p:sp>
        <p:nvSpPr>
          <p:cNvPr id="38" name="object 38"/>
          <p:cNvSpPr/>
          <p:nvPr/>
        </p:nvSpPr>
        <p:spPr>
          <a:xfrm>
            <a:off x="9670922" y="2484754"/>
            <a:ext cx="205104" cy="1256030"/>
          </a:xfrm>
          <a:custGeom>
            <a:avLst/>
            <a:gdLst/>
            <a:ahLst/>
            <a:cxnLst/>
            <a:rect l="l" t="t" r="r" b="b"/>
            <a:pathLst>
              <a:path w="205104" h="1256029">
                <a:moveTo>
                  <a:pt x="88900" y="0"/>
                </a:moveTo>
                <a:lnTo>
                  <a:pt x="49529" y="102489"/>
                </a:lnTo>
                <a:lnTo>
                  <a:pt x="52070" y="107950"/>
                </a:lnTo>
                <a:lnTo>
                  <a:pt x="56896" y="109855"/>
                </a:lnTo>
                <a:lnTo>
                  <a:pt x="61849" y="111760"/>
                </a:lnTo>
                <a:lnTo>
                  <a:pt x="67309" y="109347"/>
                </a:lnTo>
                <a:lnTo>
                  <a:pt x="88727" y="53613"/>
                </a:lnTo>
                <a:lnTo>
                  <a:pt x="87629" y="48006"/>
                </a:lnTo>
                <a:lnTo>
                  <a:pt x="84581" y="31496"/>
                </a:lnTo>
                <a:lnTo>
                  <a:pt x="82550" y="20320"/>
                </a:lnTo>
                <a:lnTo>
                  <a:pt x="101346" y="17018"/>
                </a:lnTo>
                <a:lnTo>
                  <a:pt x="102943" y="17018"/>
                </a:lnTo>
                <a:lnTo>
                  <a:pt x="88900" y="0"/>
                </a:lnTo>
                <a:close/>
              </a:path>
              <a:path w="205104" h="1256029">
                <a:moveTo>
                  <a:pt x="102943" y="17018"/>
                </a:moveTo>
                <a:lnTo>
                  <a:pt x="101346" y="17018"/>
                </a:lnTo>
                <a:lnTo>
                  <a:pt x="103250" y="28194"/>
                </a:lnTo>
                <a:lnTo>
                  <a:pt x="140716" y="92710"/>
                </a:lnTo>
                <a:lnTo>
                  <a:pt x="150113" y="97409"/>
                </a:lnTo>
                <a:lnTo>
                  <a:pt x="154177" y="94107"/>
                </a:lnTo>
                <a:lnTo>
                  <a:pt x="158242" y="90678"/>
                </a:lnTo>
                <a:lnTo>
                  <a:pt x="158750" y="84709"/>
                </a:lnTo>
                <a:lnTo>
                  <a:pt x="155448" y="80645"/>
                </a:lnTo>
                <a:lnTo>
                  <a:pt x="102943" y="17018"/>
                </a:lnTo>
                <a:close/>
              </a:path>
              <a:path w="205104" h="1256029">
                <a:moveTo>
                  <a:pt x="94977" y="37348"/>
                </a:moveTo>
                <a:lnTo>
                  <a:pt x="88727" y="53613"/>
                </a:lnTo>
                <a:lnTo>
                  <a:pt x="91058" y="65532"/>
                </a:lnTo>
                <a:lnTo>
                  <a:pt x="94742" y="84074"/>
                </a:lnTo>
                <a:lnTo>
                  <a:pt x="97154" y="95377"/>
                </a:lnTo>
                <a:lnTo>
                  <a:pt x="115824" y="91567"/>
                </a:lnTo>
                <a:lnTo>
                  <a:pt x="113410" y="80264"/>
                </a:lnTo>
                <a:lnTo>
                  <a:pt x="109727" y="61975"/>
                </a:lnTo>
                <a:lnTo>
                  <a:pt x="107974" y="53079"/>
                </a:lnTo>
                <a:lnTo>
                  <a:pt x="94977" y="37348"/>
                </a:lnTo>
                <a:close/>
              </a:path>
              <a:path w="205104" h="1256029">
                <a:moveTo>
                  <a:pt x="101346" y="17018"/>
                </a:moveTo>
                <a:lnTo>
                  <a:pt x="82550" y="20320"/>
                </a:lnTo>
                <a:lnTo>
                  <a:pt x="84581" y="31496"/>
                </a:lnTo>
                <a:lnTo>
                  <a:pt x="87629" y="48006"/>
                </a:lnTo>
                <a:lnTo>
                  <a:pt x="88727" y="53613"/>
                </a:lnTo>
                <a:lnTo>
                  <a:pt x="94977" y="37348"/>
                </a:lnTo>
                <a:lnTo>
                  <a:pt x="84581" y="24765"/>
                </a:lnTo>
                <a:lnTo>
                  <a:pt x="100837" y="22098"/>
                </a:lnTo>
                <a:lnTo>
                  <a:pt x="102211" y="22098"/>
                </a:lnTo>
                <a:lnTo>
                  <a:pt x="101346" y="17018"/>
                </a:lnTo>
                <a:close/>
              </a:path>
              <a:path w="205104" h="1256029">
                <a:moveTo>
                  <a:pt x="102211" y="22098"/>
                </a:moveTo>
                <a:lnTo>
                  <a:pt x="100837" y="22098"/>
                </a:lnTo>
                <a:lnTo>
                  <a:pt x="94977" y="37348"/>
                </a:lnTo>
                <a:lnTo>
                  <a:pt x="107974" y="53079"/>
                </a:lnTo>
                <a:lnTo>
                  <a:pt x="106299" y="44577"/>
                </a:lnTo>
                <a:lnTo>
                  <a:pt x="103250" y="28194"/>
                </a:lnTo>
                <a:lnTo>
                  <a:pt x="102211" y="22098"/>
                </a:lnTo>
                <a:close/>
              </a:path>
              <a:path w="205104" h="1256029">
                <a:moveTo>
                  <a:pt x="100837" y="22098"/>
                </a:moveTo>
                <a:lnTo>
                  <a:pt x="84581" y="24765"/>
                </a:lnTo>
                <a:lnTo>
                  <a:pt x="94977" y="37348"/>
                </a:lnTo>
                <a:lnTo>
                  <a:pt x="100837" y="22098"/>
                </a:lnTo>
                <a:close/>
              </a:path>
              <a:path w="205104" h="1256029">
                <a:moveTo>
                  <a:pt x="127507" y="147320"/>
                </a:moveTo>
                <a:lnTo>
                  <a:pt x="108966" y="151384"/>
                </a:lnTo>
                <a:lnTo>
                  <a:pt x="124841" y="225933"/>
                </a:lnTo>
                <a:lnTo>
                  <a:pt x="143382" y="221869"/>
                </a:lnTo>
                <a:lnTo>
                  <a:pt x="135381" y="183769"/>
                </a:lnTo>
                <a:lnTo>
                  <a:pt x="130682" y="161671"/>
                </a:lnTo>
                <a:lnTo>
                  <a:pt x="127507" y="147320"/>
                </a:lnTo>
                <a:close/>
              </a:path>
              <a:path w="205104" h="1256029">
                <a:moveTo>
                  <a:pt x="155067" y="278003"/>
                </a:moveTo>
                <a:lnTo>
                  <a:pt x="136398" y="281686"/>
                </a:lnTo>
                <a:lnTo>
                  <a:pt x="145923" y="329692"/>
                </a:lnTo>
                <a:lnTo>
                  <a:pt x="150875" y="356362"/>
                </a:lnTo>
                <a:lnTo>
                  <a:pt x="169672" y="352933"/>
                </a:lnTo>
                <a:lnTo>
                  <a:pt x="164592" y="326009"/>
                </a:lnTo>
                <a:lnTo>
                  <a:pt x="155067" y="278003"/>
                </a:lnTo>
                <a:close/>
              </a:path>
              <a:path w="205104" h="1256029">
                <a:moveTo>
                  <a:pt x="179704" y="409321"/>
                </a:moveTo>
                <a:lnTo>
                  <a:pt x="160908" y="412496"/>
                </a:lnTo>
                <a:lnTo>
                  <a:pt x="163702" y="428752"/>
                </a:lnTo>
                <a:lnTo>
                  <a:pt x="171196" y="478155"/>
                </a:lnTo>
                <a:lnTo>
                  <a:pt x="172338" y="487425"/>
                </a:lnTo>
                <a:lnTo>
                  <a:pt x="191261" y="485013"/>
                </a:lnTo>
                <a:lnTo>
                  <a:pt x="189992" y="475361"/>
                </a:lnTo>
                <a:lnTo>
                  <a:pt x="182499" y="425450"/>
                </a:lnTo>
                <a:lnTo>
                  <a:pt x="179704" y="409321"/>
                </a:lnTo>
                <a:close/>
              </a:path>
              <a:path w="205104" h="1256029">
                <a:moveTo>
                  <a:pt x="198120" y="542036"/>
                </a:moveTo>
                <a:lnTo>
                  <a:pt x="179197" y="543941"/>
                </a:lnTo>
                <a:lnTo>
                  <a:pt x="182245" y="574294"/>
                </a:lnTo>
                <a:lnTo>
                  <a:pt x="185166" y="619506"/>
                </a:lnTo>
                <a:lnTo>
                  <a:pt x="204216" y="618363"/>
                </a:lnTo>
                <a:lnTo>
                  <a:pt x="201168" y="572389"/>
                </a:lnTo>
                <a:lnTo>
                  <a:pt x="198120" y="542036"/>
                </a:lnTo>
                <a:close/>
              </a:path>
              <a:path w="205104" h="1256029">
                <a:moveTo>
                  <a:pt x="185927" y="675894"/>
                </a:moveTo>
                <a:lnTo>
                  <a:pt x="183006" y="723646"/>
                </a:lnTo>
                <a:lnTo>
                  <a:pt x="179577" y="750443"/>
                </a:lnTo>
                <a:lnTo>
                  <a:pt x="198374" y="753364"/>
                </a:lnTo>
                <a:lnTo>
                  <a:pt x="203707" y="704977"/>
                </a:lnTo>
                <a:lnTo>
                  <a:pt x="204977" y="676275"/>
                </a:lnTo>
                <a:lnTo>
                  <a:pt x="185927" y="675894"/>
                </a:lnTo>
                <a:close/>
              </a:path>
              <a:path w="205104" h="1256029">
                <a:moveTo>
                  <a:pt x="169036" y="805942"/>
                </a:moveTo>
                <a:lnTo>
                  <a:pt x="165226" y="823341"/>
                </a:lnTo>
                <a:lnTo>
                  <a:pt x="154558" y="863346"/>
                </a:lnTo>
                <a:lnTo>
                  <a:pt x="149732" y="878840"/>
                </a:lnTo>
                <a:lnTo>
                  <a:pt x="167894" y="884555"/>
                </a:lnTo>
                <a:lnTo>
                  <a:pt x="172974" y="868299"/>
                </a:lnTo>
                <a:lnTo>
                  <a:pt x="183769" y="827405"/>
                </a:lnTo>
                <a:lnTo>
                  <a:pt x="187578" y="810133"/>
                </a:lnTo>
                <a:lnTo>
                  <a:pt x="169036" y="805942"/>
                </a:lnTo>
                <a:close/>
              </a:path>
              <a:path w="205104" h="1256029">
                <a:moveTo>
                  <a:pt x="131952" y="932815"/>
                </a:moveTo>
                <a:lnTo>
                  <a:pt x="128524" y="942721"/>
                </a:lnTo>
                <a:lnTo>
                  <a:pt x="114046" y="981583"/>
                </a:lnTo>
                <a:lnTo>
                  <a:pt x="105155" y="1003681"/>
                </a:lnTo>
                <a:lnTo>
                  <a:pt x="122808" y="1010793"/>
                </a:lnTo>
                <a:lnTo>
                  <a:pt x="131952" y="988187"/>
                </a:lnTo>
                <a:lnTo>
                  <a:pt x="146557" y="948944"/>
                </a:lnTo>
                <a:lnTo>
                  <a:pt x="149986" y="939038"/>
                </a:lnTo>
                <a:lnTo>
                  <a:pt x="131952" y="932815"/>
                </a:lnTo>
                <a:close/>
              </a:path>
              <a:path w="205104" h="1256029">
                <a:moveTo>
                  <a:pt x="83438" y="1056386"/>
                </a:moveTo>
                <a:lnTo>
                  <a:pt x="83311" y="1056640"/>
                </a:lnTo>
                <a:lnTo>
                  <a:pt x="67818" y="1092327"/>
                </a:lnTo>
                <a:lnTo>
                  <a:pt x="52831" y="1125982"/>
                </a:lnTo>
                <a:lnTo>
                  <a:pt x="70230" y="1133729"/>
                </a:lnTo>
                <a:lnTo>
                  <a:pt x="85344" y="1099820"/>
                </a:lnTo>
                <a:lnTo>
                  <a:pt x="100837" y="1063879"/>
                </a:lnTo>
                <a:lnTo>
                  <a:pt x="100965" y="1063752"/>
                </a:lnTo>
                <a:lnTo>
                  <a:pt x="83438" y="1056386"/>
                </a:lnTo>
                <a:close/>
              </a:path>
              <a:path w="205104" h="1256029">
                <a:moveTo>
                  <a:pt x="29591" y="1178179"/>
                </a:moveTo>
                <a:lnTo>
                  <a:pt x="12319" y="1218184"/>
                </a:lnTo>
                <a:lnTo>
                  <a:pt x="0" y="1248918"/>
                </a:lnTo>
                <a:lnTo>
                  <a:pt x="17779" y="1255649"/>
                </a:lnTo>
                <a:lnTo>
                  <a:pt x="19303" y="1251585"/>
                </a:lnTo>
                <a:lnTo>
                  <a:pt x="24383" y="1239012"/>
                </a:lnTo>
                <a:lnTo>
                  <a:pt x="29845" y="1225677"/>
                </a:lnTo>
                <a:lnTo>
                  <a:pt x="35686" y="1211834"/>
                </a:lnTo>
                <a:lnTo>
                  <a:pt x="41909" y="1197356"/>
                </a:lnTo>
                <a:lnTo>
                  <a:pt x="46990" y="1185926"/>
                </a:lnTo>
                <a:lnTo>
                  <a:pt x="29591" y="1178179"/>
                </a:lnTo>
                <a:close/>
              </a:path>
            </a:pathLst>
          </a:custGeom>
          <a:solidFill>
            <a:srgbClr val="00AFEF"/>
          </a:solidFill>
        </p:spPr>
        <p:txBody>
          <a:bodyPr wrap="square" lIns="0" tIns="0" rIns="0" bIns="0" rtlCol="0"/>
          <a:lstStyle/>
          <a:p/>
        </p:txBody>
      </p:sp>
      <p:sp>
        <p:nvSpPr>
          <p:cNvPr id="39" name="object 39"/>
          <p:cNvSpPr/>
          <p:nvPr/>
        </p:nvSpPr>
        <p:spPr>
          <a:xfrm>
            <a:off x="8650096" y="2552954"/>
            <a:ext cx="189865" cy="1257935"/>
          </a:xfrm>
          <a:custGeom>
            <a:avLst/>
            <a:gdLst/>
            <a:ahLst/>
            <a:cxnLst/>
            <a:rect l="l" t="t" r="r" b="b"/>
            <a:pathLst>
              <a:path w="189865" h="1257935">
                <a:moveTo>
                  <a:pt x="89280" y="1164082"/>
                </a:moveTo>
                <a:lnTo>
                  <a:pt x="85471" y="1167638"/>
                </a:lnTo>
                <a:lnTo>
                  <a:pt x="81533" y="1171194"/>
                </a:lnTo>
                <a:lnTo>
                  <a:pt x="81406" y="1177290"/>
                </a:lnTo>
                <a:lnTo>
                  <a:pt x="156082" y="1257808"/>
                </a:lnTo>
                <a:lnTo>
                  <a:pt x="161279" y="1241425"/>
                </a:lnTo>
                <a:lnTo>
                  <a:pt x="142621" y="1241425"/>
                </a:lnTo>
                <a:lnTo>
                  <a:pt x="140080" y="1230376"/>
                </a:lnTo>
                <a:lnTo>
                  <a:pt x="136017" y="1214374"/>
                </a:lnTo>
                <a:lnTo>
                  <a:pt x="133882" y="1205834"/>
                </a:lnTo>
                <a:lnTo>
                  <a:pt x="95376" y="1164336"/>
                </a:lnTo>
                <a:lnTo>
                  <a:pt x="89280" y="1164082"/>
                </a:lnTo>
                <a:close/>
              </a:path>
              <a:path w="189865" h="1257935">
                <a:moveTo>
                  <a:pt x="133882" y="1205834"/>
                </a:moveTo>
                <a:lnTo>
                  <a:pt x="136017" y="1214374"/>
                </a:lnTo>
                <a:lnTo>
                  <a:pt x="140080" y="1230376"/>
                </a:lnTo>
                <a:lnTo>
                  <a:pt x="142621" y="1241425"/>
                </a:lnTo>
                <a:lnTo>
                  <a:pt x="161162" y="1237107"/>
                </a:lnTo>
                <a:lnTo>
                  <a:pt x="161015" y="1236472"/>
                </a:lnTo>
                <a:lnTo>
                  <a:pt x="142875" y="1236472"/>
                </a:lnTo>
                <a:lnTo>
                  <a:pt x="147824" y="1220869"/>
                </a:lnTo>
                <a:lnTo>
                  <a:pt x="133882" y="1205834"/>
                </a:lnTo>
                <a:close/>
              </a:path>
              <a:path w="189865" h="1257935">
                <a:moveTo>
                  <a:pt x="176529" y="1144524"/>
                </a:moveTo>
                <a:lnTo>
                  <a:pt x="171196" y="1147318"/>
                </a:lnTo>
                <a:lnTo>
                  <a:pt x="169545" y="1152398"/>
                </a:lnTo>
                <a:lnTo>
                  <a:pt x="153130" y="1204141"/>
                </a:lnTo>
                <a:lnTo>
                  <a:pt x="154558" y="1209675"/>
                </a:lnTo>
                <a:lnTo>
                  <a:pt x="158623" y="1226185"/>
                </a:lnTo>
                <a:lnTo>
                  <a:pt x="161162" y="1237107"/>
                </a:lnTo>
                <a:lnTo>
                  <a:pt x="142621" y="1241425"/>
                </a:lnTo>
                <a:lnTo>
                  <a:pt x="161279" y="1241425"/>
                </a:lnTo>
                <a:lnTo>
                  <a:pt x="187705" y="1158113"/>
                </a:lnTo>
                <a:lnTo>
                  <a:pt x="189356" y="1153160"/>
                </a:lnTo>
                <a:lnTo>
                  <a:pt x="186562" y="1147699"/>
                </a:lnTo>
                <a:lnTo>
                  <a:pt x="181609" y="1146175"/>
                </a:lnTo>
                <a:lnTo>
                  <a:pt x="176529" y="1144524"/>
                </a:lnTo>
                <a:close/>
              </a:path>
              <a:path w="189865" h="1257935">
                <a:moveTo>
                  <a:pt x="147824" y="1220869"/>
                </a:moveTo>
                <a:lnTo>
                  <a:pt x="142875" y="1236472"/>
                </a:lnTo>
                <a:lnTo>
                  <a:pt x="158876" y="1232789"/>
                </a:lnTo>
                <a:lnTo>
                  <a:pt x="147824" y="1220869"/>
                </a:lnTo>
                <a:close/>
              </a:path>
              <a:path w="189865" h="1257935">
                <a:moveTo>
                  <a:pt x="153130" y="1204141"/>
                </a:moveTo>
                <a:lnTo>
                  <a:pt x="147824" y="1220869"/>
                </a:lnTo>
                <a:lnTo>
                  <a:pt x="158876" y="1232789"/>
                </a:lnTo>
                <a:lnTo>
                  <a:pt x="142875" y="1236472"/>
                </a:lnTo>
                <a:lnTo>
                  <a:pt x="161015" y="1236472"/>
                </a:lnTo>
                <a:lnTo>
                  <a:pt x="158623" y="1226185"/>
                </a:lnTo>
                <a:lnTo>
                  <a:pt x="154558" y="1209675"/>
                </a:lnTo>
                <a:lnTo>
                  <a:pt x="153130" y="1204141"/>
                </a:lnTo>
                <a:close/>
              </a:path>
              <a:path w="189865" h="1257935">
                <a:moveTo>
                  <a:pt x="142367" y="1162939"/>
                </a:moveTo>
                <a:lnTo>
                  <a:pt x="123951" y="1167892"/>
                </a:lnTo>
                <a:lnTo>
                  <a:pt x="126873" y="1179068"/>
                </a:lnTo>
                <a:lnTo>
                  <a:pt x="131699" y="1197102"/>
                </a:lnTo>
                <a:lnTo>
                  <a:pt x="133882" y="1205834"/>
                </a:lnTo>
                <a:lnTo>
                  <a:pt x="147824" y="1220869"/>
                </a:lnTo>
                <a:lnTo>
                  <a:pt x="153130" y="1204141"/>
                </a:lnTo>
                <a:lnTo>
                  <a:pt x="145414" y="1174242"/>
                </a:lnTo>
                <a:lnTo>
                  <a:pt x="142367" y="1162939"/>
                </a:lnTo>
                <a:close/>
              </a:path>
              <a:path w="189865" h="1257935">
                <a:moveTo>
                  <a:pt x="107060" y="1034415"/>
                </a:moveTo>
                <a:lnTo>
                  <a:pt x="88646" y="1039368"/>
                </a:lnTo>
                <a:lnTo>
                  <a:pt x="104901" y="1098804"/>
                </a:lnTo>
                <a:lnTo>
                  <a:pt x="108838" y="1112901"/>
                </a:lnTo>
                <a:lnTo>
                  <a:pt x="127253" y="1107821"/>
                </a:lnTo>
                <a:lnTo>
                  <a:pt x="123317" y="1093724"/>
                </a:lnTo>
                <a:lnTo>
                  <a:pt x="117348" y="1071880"/>
                </a:lnTo>
                <a:lnTo>
                  <a:pt x="107060" y="1034415"/>
                </a:lnTo>
                <a:close/>
              </a:path>
              <a:path w="189865" h="1257935">
                <a:moveTo>
                  <a:pt x="73278" y="905637"/>
                </a:moveTo>
                <a:lnTo>
                  <a:pt x="54736" y="910209"/>
                </a:lnTo>
                <a:lnTo>
                  <a:pt x="61341" y="936751"/>
                </a:lnTo>
                <a:lnTo>
                  <a:pt x="73659" y="984123"/>
                </a:lnTo>
                <a:lnTo>
                  <a:pt x="92075" y="979297"/>
                </a:lnTo>
                <a:lnTo>
                  <a:pt x="79882" y="931926"/>
                </a:lnTo>
                <a:lnTo>
                  <a:pt x="73278" y="905637"/>
                </a:lnTo>
                <a:close/>
              </a:path>
              <a:path w="189865" h="1257935">
                <a:moveTo>
                  <a:pt x="44069" y="775970"/>
                </a:moveTo>
                <a:lnTo>
                  <a:pt x="25400" y="779653"/>
                </a:lnTo>
                <a:lnTo>
                  <a:pt x="27177" y="789178"/>
                </a:lnTo>
                <a:lnTo>
                  <a:pt x="37719" y="838326"/>
                </a:lnTo>
                <a:lnTo>
                  <a:pt x="41401" y="854456"/>
                </a:lnTo>
                <a:lnTo>
                  <a:pt x="59944" y="850138"/>
                </a:lnTo>
                <a:lnTo>
                  <a:pt x="56260" y="834136"/>
                </a:lnTo>
                <a:lnTo>
                  <a:pt x="45847" y="785241"/>
                </a:lnTo>
                <a:lnTo>
                  <a:pt x="44069" y="775970"/>
                </a:lnTo>
                <a:close/>
              </a:path>
              <a:path w="189865" h="1257935">
                <a:moveTo>
                  <a:pt x="23495" y="644906"/>
                </a:moveTo>
                <a:lnTo>
                  <a:pt x="4699" y="647319"/>
                </a:lnTo>
                <a:lnTo>
                  <a:pt x="10286" y="692912"/>
                </a:lnTo>
                <a:lnTo>
                  <a:pt x="15112" y="723138"/>
                </a:lnTo>
                <a:lnTo>
                  <a:pt x="33908" y="720090"/>
                </a:lnTo>
                <a:lnTo>
                  <a:pt x="29209" y="689991"/>
                </a:lnTo>
                <a:lnTo>
                  <a:pt x="23495" y="644906"/>
                </a:lnTo>
                <a:close/>
              </a:path>
              <a:path w="189865" h="1257935">
                <a:moveTo>
                  <a:pt x="2539" y="512063"/>
                </a:moveTo>
                <a:lnTo>
                  <a:pt x="1777" y="519938"/>
                </a:lnTo>
                <a:lnTo>
                  <a:pt x="619" y="540893"/>
                </a:lnTo>
                <a:lnTo>
                  <a:pt x="0" y="560705"/>
                </a:lnTo>
                <a:lnTo>
                  <a:pt x="253" y="581279"/>
                </a:lnTo>
                <a:lnTo>
                  <a:pt x="507" y="589407"/>
                </a:lnTo>
                <a:lnTo>
                  <a:pt x="19557" y="588772"/>
                </a:lnTo>
                <a:lnTo>
                  <a:pt x="19303" y="580644"/>
                </a:lnTo>
                <a:lnTo>
                  <a:pt x="19050" y="560578"/>
                </a:lnTo>
                <a:lnTo>
                  <a:pt x="19714" y="540385"/>
                </a:lnTo>
                <a:lnTo>
                  <a:pt x="20827" y="521081"/>
                </a:lnTo>
                <a:lnTo>
                  <a:pt x="21462" y="513842"/>
                </a:lnTo>
                <a:lnTo>
                  <a:pt x="2539" y="512063"/>
                </a:lnTo>
                <a:close/>
              </a:path>
              <a:path w="189865" h="1257935">
                <a:moveTo>
                  <a:pt x="25146" y="379475"/>
                </a:moveTo>
                <a:lnTo>
                  <a:pt x="21208" y="395859"/>
                </a:lnTo>
                <a:lnTo>
                  <a:pt x="12700" y="437388"/>
                </a:lnTo>
                <a:lnTo>
                  <a:pt x="9905" y="454787"/>
                </a:lnTo>
                <a:lnTo>
                  <a:pt x="28701" y="457835"/>
                </a:lnTo>
                <a:lnTo>
                  <a:pt x="31496" y="440309"/>
                </a:lnTo>
                <a:lnTo>
                  <a:pt x="39877" y="399669"/>
                </a:lnTo>
                <a:lnTo>
                  <a:pt x="43687" y="383921"/>
                </a:lnTo>
                <a:lnTo>
                  <a:pt x="25146" y="379475"/>
                </a:lnTo>
                <a:close/>
              </a:path>
              <a:path w="189865" h="1257935">
                <a:moveTo>
                  <a:pt x="62737" y="250698"/>
                </a:moveTo>
                <a:lnTo>
                  <a:pt x="54991" y="273685"/>
                </a:lnTo>
                <a:lnTo>
                  <a:pt x="42672" y="313817"/>
                </a:lnTo>
                <a:lnTo>
                  <a:pt x="39877" y="323850"/>
                </a:lnTo>
                <a:lnTo>
                  <a:pt x="58166" y="329057"/>
                </a:lnTo>
                <a:lnTo>
                  <a:pt x="60959" y="318897"/>
                </a:lnTo>
                <a:lnTo>
                  <a:pt x="73278" y="279273"/>
                </a:lnTo>
                <a:lnTo>
                  <a:pt x="80772" y="256794"/>
                </a:lnTo>
                <a:lnTo>
                  <a:pt x="62737" y="250698"/>
                </a:lnTo>
                <a:close/>
              </a:path>
              <a:path w="189865" h="1257935">
                <a:moveTo>
                  <a:pt x="107950" y="124968"/>
                </a:moveTo>
                <a:lnTo>
                  <a:pt x="94996" y="159512"/>
                </a:lnTo>
                <a:lnTo>
                  <a:pt x="81533" y="196342"/>
                </a:lnTo>
                <a:lnTo>
                  <a:pt x="81406" y="196596"/>
                </a:lnTo>
                <a:lnTo>
                  <a:pt x="99441" y="202819"/>
                </a:lnTo>
                <a:lnTo>
                  <a:pt x="112902" y="166116"/>
                </a:lnTo>
                <a:lnTo>
                  <a:pt x="125856" y="131572"/>
                </a:lnTo>
                <a:lnTo>
                  <a:pt x="107950" y="124968"/>
                </a:lnTo>
                <a:close/>
              </a:path>
              <a:path w="189865" h="1257935">
                <a:moveTo>
                  <a:pt x="153161" y="0"/>
                </a:moveTo>
                <a:lnTo>
                  <a:pt x="151764" y="4191"/>
                </a:lnTo>
                <a:lnTo>
                  <a:pt x="147574" y="17145"/>
                </a:lnTo>
                <a:lnTo>
                  <a:pt x="142875" y="30607"/>
                </a:lnTo>
                <a:lnTo>
                  <a:pt x="137795" y="44831"/>
                </a:lnTo>
                <a:lnTo>
                  <a:pt x="128016" y="71374"/>
                </a:lnTo>
                <a:lnTo>
                  <a:pt x="145923" y="78105"/>
                </a:lnTo>
                <a:lnTo>
                  <a:pt x="160781" y="37084"/>
                </a:lnTo>
                <a:lnTo>
                  <a:pt x="171323" y="5715"/>
                </a:lnTo>
                <a:lnTo>
                  <a:pt x="153161" y="0"/>
                </a:lnTo>
                <a:close/>
              </a:path>
            </a:pathLst>
          </a:custGeom>
          <a:solidFill>
            <a:srgbClr val="00AFEF"/>
          </a:solidFill>
        </p:spPr>
        <p:txBody>
          <a:bodyPr wrap="square" lIns="0" tIns="0" rIns="0" bIns="0" rtlCol="0"/>
          <a:lstStyle/>
          <a:p/>
        </p:txBody>
      </p:sp>
      <p:sp>
        <p:nvSpPr>
          <p:cNvPr id="40" name="object 40"/>
          <p:cNvSpPr/>
          <p:nvPr/>
        </p:nvSpPr>
        <p:spPr>
          <a:xfrm>
            <a:off x="10717783" y="2817367"/>
            <a:ext cx="254635" cy="1304290"/>
          </a:xfrm>
          <a:custGeom>
            <a:avLst/>
            <a:gdLst/>
            <a:ahLst/>
            <a:cxnLst/>
            <a:rect l="l" t="t" r="r" b="b"/>
            <a:pathLst>
              <a:path w="254634" h="1304289">
                <a:moveTo>
                  <a:pt x="145161" y="0"/>
                </a:moveTo>
                <a:lnTo>
                  <a:pt x="106299" y="97028"/>
                </a:lnTo>
                <a:lnTo>
                  <a:pt x="104394" y="101981"/>
                </a:lnTo>
                <a:lnTo>
                  <a:pt x="106807" y="107442"/>
                </a:lnTo>
                <a:lnTo>
                  <a:pt x="111633" y="109474"/>
                </a:lnTo>
                <a:lnTo>
                  <a:pt x="116459" y="111379"/>
                </a:lnTo>
                <a:lnTo>
                  <a:pt x="122047" y="108966"/>
                </a:lnTo>
                <a:lnTo>
                  <a:pt x="123951" y="104140"/>
                </a:lnTo>
                <a:lnTo>
                  <a:pt x="144285" y="53501"/>
                </a:lnTo>
                <a:lnTo>
                  <a:pt x="143383" y="48641"/>
                </a:lnTo>
                <a:lnTo>
                  <a:pt x="140462" y="31750"/>
                </a:lnTo>
                <a:lnTo>
                  <a:pt x="138557" y="20193"/>
                </a:lnTo>
                <a:lnTo>
                  <a:pt x="157352" y="17145"/>
                </a:lnTo>
                <a:lnTo>
                  <a:pt x="158914" y="17145"/>
                </a:lnTo>
                <a:lnTo>
                  <a:pt x="145161" y="0"/>
                </a:lnTo>
                <a:close/>
              </a:path>
              <a:path w="254634" h="1304289">
                <a:moveTo>
                  <a:pt x="158914" y="17145"/>
                </a:moveTo>
                <a:lnTo>
                  <a:pt x="157352" y="17145"/>
                </a:lnTo>
                <a:lnTo>
                  <a:pt x="159258" y="28702"/>
                </a:lnTo>
                <a:lnTo>
                  <a:pt x="162179" y="45339"/>
                </a:lnTo>
                <a:lnTo>
                  <a:pt x="163729" y="53628"/>
                </a:lnTo>
                <a:lnTo>
                  <a:pt x="195707" y="93472"/>
                </a:lnTo>
                <a:lnTo>
                  <a:pt x="199009" y="97662"/>
                </a:lnTo>
                <a:lnTo>
                  <a:pt x="204977" y="98298"/>
                </a:lnTo>
                <a:lnTo>
                  <a:pt x="209042" y="94996"/>
                </a:lnTo>
                <a:lnTo>
                  <a:pt x="213233" y="91694"/>
                </a:lnTo>
                <a:lnTo>
                  <a:pt x="213868" y="85725"/>
                </a:lnTo>
                <a:lnTo>
                  <a:pt x="210566" y="81534"/>
                </a:lnTo>
                <a:lnTo>
                  <a:pt x="158914" y="17145"/>
                </a:lnTo>
                <a:close/>
              </a:path>
              <a:path w="254634" h="1304289">
                <a:moveTo>
                  <a:pt x="150735" y="37438"/>
                </a:moveTo>
                <a:lnTo>
                  <a:pt x="144285" y="53501"/>
                </a:lnTo>
                <a:lnTo>
                  <a:pt x="146685" y="66421"/>
                </a:lnTo>
                <a:lnTo>
                  <a:pt x="152400" y="95504"/>
                </a:lnTo>
                <a:lnTo>
                  <a:pt x="171069" y="91821"/>
                </a:lnTo>
                <a:lnTo>
                  <a:pt x="169037" y="81534"/>
                </a:lnTo>
                <a:lnTo>
                  <a:pt x="165481" y="62992"/>
                </a:lnTo>
                <a:lnTo>
                  <a:pt x="163729" y="53628"/>
                </a:lnTo>
                <a:lnTo>
                  <a:pt x="150735" y="37438"/>
                </a:lnTo>
                <a:close/>
              </a:path>
              <a:path w="254634" h="1304289">
                <a:moveTo>
                  <a:pt x="158190" y="22225"/>
                </a:moveTo>
                <a:lnTo>
                  <a:pt x="156845" y="22225"/>
                </a:lnTo>
                <a:lnTo>
                  <a:pt x="150735" y="37438"/>
                </a:lnTo>
                <a:lnTo>
                  <a:pt x="163729" y="53628"/>
                </a:lnTo>
                <a:lnTo>
                  <a:pt x="162179" y="45339"/>
                </a:lnTo>
                <a:lnTo>
                  <a:pt x="159258" y="28702"/>
                </a:lnTo>
                <a:lnTo>
                  <a:pt x="158190" y="22225"/>
                </a:lnTo>
                <a:close/>
              </a:path>
              <a:path w="254634" h="1304289">
                <a:moveTo>
                  <a:pt x="157352" y="17145"/>
                </a:moveTo>
                <a:lnTo>
                  <a:pt x="138557" y="20193"/>
                </a:lnTo>
                <a:lnTo>
                  <a:pt x="140462" y="31750"/>
                </a:lnTo>
                <a:lnTo>
                  <a:pt x="143383" y="48641"/>
                </a:lnTo>
                <a:lnTo>
                  <a:pt x="144285" y="53501"/>
                </a:lnTo>
                <a:lnTo>
                  <a:pt x="150735" y="37438"/>
                </a:lnTo>
                <a:lnTo>
                  <a:pt x="140462" y="24637"/>
                </a:lnTo>
                <a:lnTo>
                  <a:pt x="156845" y="22225"/>
                </a:lnTo>
                <a:lnTo>
                  <a:pt x="158190" y="22225"/>
                </a:lnTo>
                <a:lnTo>
                  <a:pt x="157352" y="17145"/>
                </a:lnTo>
                <a:close/>
              </a:path>
              <a:path w="254634" h="1304289">
                <a:moveTo>
                  <a:pt x="156845" y="22225"/>
                </a:moveTo>
                <a:lnTo>
                  <a:pt x="140462" y="24637"/>
                </a:lnTo>
                <a:lnTo>
                  <a:pt x="150735" y="37438"/>
                </a:lnTo>
                <a:lnTo>
                  <a:pt x="156845" y="22225"/>
                </a:lnTo>
                <a:close/>
              </a:path>
              <a:path w="254634" h="1304289">
                <a:moveTo>
                  <a:pt x="182499" y="147701"/>
                </a:moveTo>
                <a:lnTo>
                  <a:pt x="163830" y="151511"/>
                </a:lnTo>
                <a:lnTo>
                  <a:pt x="167259" y="168021"/>
                </a:lnTo>
                <a:lnTo>
                  <a:pt x="171831" y="190373"/>
                </a:lnTo>
                <a:lnTo>
                  <a:pt x="179070" y="226187"/>
                </a:lnTo>
                <a:lnTo>
                  <a:pt x="197739" y="222377"/>
                </a:lnTo>
                <a:lnTo>
                  <a:pt x="190373" y="186562"/>
                </a:lnTo>
                <a:lnTo>
                  <a:pt x="185800" y="164084"/>
                </a:lnTo>
                <a:lnTo>
                  <a:pt x="182499" y="147701"/>
                </a:lnTo>
                <a:close/>
              </a:path>
              <a:path w="254634" h="1304289">
                <a:moveTo>
                  <a:pt x="209042" y="278384"/>
                </a:moveTo>
                <a:lnTo>
                  <a:pt x="190373" y="282194"/>
                </a:lnTo>
                <a:lnTo>
                  <a:pt x="190881" y="284988"/>
                </a:lnTo>
                <a:lnTo>
                  <a:pt x="200279" y="334391"/>
                </a:lnTo>
                <a:lnTo>
                  <a:pt x="204343" y="356870"/>
                </a:lnTo>
                <a:lnTo>
                  <a:pt x="223012" y="353568"/>
                </a:lnTo>
                <a:lnTo>
                  <a:pt x="219075" y="330708"/>
                </a:lnTo>
                <a:lnTo>
                  <a:pt x="209550" y="281305"/>
                </a:lnTo>
                <a:lnTo>
                  <a:pt x="209042" y="278384"/>
                </a:lnTo>
                <a:close/>
              </a:path>
              <a:path w="254634" h="1304289">
                <a:moveTo>
                  <a:pt x="232537" y="410083"/>
                </a:moveTo>
                <a:lnTo>
                  <a:pt x="213741" y="413131"/>
                </a:lnTo>
                <a:lnTo>
                  <a:pt x="217170" y="434975"/>
                </a:lnTo>
                <a:lnTo>
                  <a:pt x="224266" y="485902"/>
                </a:lnTo>
                <a:lnTo>
                  <a:pt x="224536" y="488061"/>
                </a:lnTo>
                <a:lnTo>
                  <a:pt x="243459" y="485902"/>
                </a:lnTo>
                <a:lnTo>
                  <a:pt x="243077" y="482346"/>
                </a:lnTo>
                <a:lnTo>
                  <a:pt x="236093" y="431927"/>
                </a:lnTo>
                <a:lnTo>
                  <a:pt x="232537" y="410083"/>
                </a:lnTo>
                <a:close/>
              </a:path>
              <a:path w="254634" h="1304289">
                <a:moveTo>
                  <a:pt x="249555" y="543052"/>
                </a:moveTo>
                <a:lnTo>
                  <a:pt x="230505" y="544576"/>
                </a:lnTo>
                <a:lnTo>
                  <a:pt x="233552" y="582803"/>
                </a:lnTo>
                <a:lnTo>
                  <a:pt x="235076" y="620268"/>
                </a:lnTo>
                <a:lnTo>
                  <a:pt x="254126" y="619506"/>
                </a:lnTo>
                <a:lnTo>
                  <a:pt x="252602" y="581279"/>
                </a:lnTo>
                <a:lnTo>
                  <a:pt x="249555" y="543052"/>
                </a:lnTo>
                <a:close/>
              </a:path>
              <a:path w="254634" h="1304289">
                <a:moveTo>
                  <a:pt x="235076" y="676529"/>
                </a:moveTo>
                <a:lnTo>
                  <a:pt x="234061" y="694436"/>
                </a:lnTo>
                <a:lnTo>
                  <a:pt x="232410" y="715010"/>
                </a:lnTo>
                <a:lnTo>
                  <a:pt x="229870" y="734949"/>
                </a:lnTo>
                <a:lnTo>
                  <a:pt x="227330" y="751205"/>
                </a:lnTo>
                <a:lnTo>
                  <a:pt x="246125" y="754253"/>
                </a:lnTo>
                <a:lnTo>
                  <a:pt x="248793" y="737362"/>
                </a:lnTo>
                <a:lnTo>
                  <a:pt x="251333" y="716534"/>
                </a:lnTo>
                <a:lnTo>
                  <a:pt x="253111" y="695452"/>
                </a:lnTo>
                <a:lnTo>
                  <a:pt x="254000" y="677545"/>
                </a:lnTo>
                <a:lnTo>
                  <a:pt x="235076" y="676529"/>
                </a:lnTo>
                <a:close/>
              </a:path>
              <a:path w="254634" h="1304289">
                <a:moveTo>
                  <a:pt x="215392" y="806196"/>
                </a:moveTo>
                <a:lnTo>
                  <a:pt x="212725" y="816483"/>
                </a:lnTo>
                <a:lnTo>
                  <a:pt x="206883" y="837184"/>
                </a:lnTo>
                <a:lnTo>
                  <a:pt x="193675" y="878459"/>
                </a:lnTo>
                <a:lnTo>
                  <a:pt x="211582" y="884809"/>
                </a:lnTo>
                <a:lnTo>
                  <a:pt x="211836" y="884301"/>
                </a:lnTo>
                <a:lnTo>
                  <a:pt x="225171" y="842391"/>
                </a:lnTo>
                <a:lnTo>
                  <a:pt x="231140" y="821309"/>
                </a:lnTo>
                <a:lnTo>
                  <a:pt x="233807" y="810895"/>
                </a:lnTo>
                <a:lnTo>
                  <a:pt x="215392" y="806196"/>
                </a:lnTo>
                <a:close/>
              </a:path>
              <a:path w="254634" h="1304289">
                <a:moveTo>
                  <a:pt x="173736" y="931418"/>
                </a:moveTo>
                <a:lnTo>
                  <a:pt x="162051" y="960247"/>
                </a:lnTo>
                <a:lnTo>
                  <a:pt x="144525" y="1000379"/>
                </a:lnTo>
                <a:lnTo>
                  <a:pt x="144145" y="1001141"/>
                </a:lnTo>
                <a:lnTo>
                  <a:pt x="161417" y="1009142"/>
                </a:lnTo>
                <a:lnTo>
                  <a:pt x="162051" y="1007999"/>
                </a:lnTo>
                <a:lnTo>
                  <a:pt x="179705" y="967359"/>
                </a:lnTo>
                <a:lnTo>
                  <a:pt x="191389" y="938530"/>
                </a:lnTo>
                <a:lnTo>
                  <a:pt x="173736" y="931418"/>
                </a:lnTo>
                <a:close/>
              </a:path>
              <a:path w="254634" h="1304289">
                <a:moveTo>
                  <a:pt x="120015" y="1052703"/>
                </a:moveTo>
                <a:lnTo>
                  <a:pt x="107823" y="1077722"/>
                </a:lnTo>
                <a:lnTo>
                  <a:pt x="86233" y="1120775"/>
                </a:lnTo>
                <a:lnTo>
                  <a:pt x="103124" y="1129538"/>
                </a:lnTo>
                <a:lnTo>
                  <a:pt x="106425" y="1123188"/>
                </a:lnTo>
                <a:lnTo>
                  <a:pt x="124968" y="1085977"/>
                </a:lnTo>
                <a:lnTo>
                  <a:pt x="137160" y="1061085"/>
                </a:lnTo>
                <a:lnTo>
                  <a:pt x="120015" y="1052703"/>
                </a:lnTo>
                <a:close/>
              </a:path>
              <a:path w="254634" h="1304289">
                <a:moveTo>
                  <a:pt x="60198" y="1171702"/>
                </a:moveTo>
                <a:lnTo>
                  <a:pt x="30352" y="1230249"/>
                </a:lnTo>
                <a:lnTo>
                  <a:pt x="25654" y="1239901"/>
                </a:lnTo>
                <a:lnTo>
                  <a:pt x="42799" y="1248156"/>
                </a:lnTo>
                <a:lnTo>
                  <a:pt x="47371" y="1238885"/>
                </a:lnTo>
                <a:lnTo>
                  <a:pt x="54864" y="1223899"/>
                </a:lnTo>
                <a:lnTo>
                  <a:pt x="77089" y="1180338"/>
                </a:lnTo>
                <a:lnTo>
                  <a:pt x="60198" y="1171702"/>
                </a:lnTo>
                <a:close/>
              </a:path>
              <a:path w="254634" h="1304289">
                <a:moveTo>
                  <a:pt x="1650" y="1292352"/>
                </a:moveTo>
                <a:lnTo>
                  <a:pt x="0" y="1296543"/>
                </a:lnTo>
                <a:lnTo>
                  <a:pt x="17652" y="1303782"/>
                </a:lnTo>
                <a:lnTo>
                  <a:pt x="19304" y="1299591"/>
                </a:lnTo>
                <a:lnTo>
                  <a:pt x="1650" y="1292352"/>
                </a:lnTo>
                <a:close/>
              </a:path>
            </a:pathLst>
          </a:custGeom>
          <a:solidFill>
            <a:srgbClr val="00AFEF"/>
          </a:solidFill>
        </p:spPr>
        <p:txBody>
          <a:bodyPr wrap="square" lIns="0" tIns="0" rIns="0" bIns="0" rtlCol="0"/>
          <a:lstStyle/>
          <a:p/>
        </p:txBody>
      </p:sp>
      <p:sp>
        <p:nvSpPr>
          <p:cNvPr id="41" name="object 41"/>
          <p:cNvSpPr/>
          <p:nvPr/>
        </p:nvSpPr>
        <p:spPr>
          <a:xfrm>
            <a:off x="10824971" y="2011679"/>
            <a:ext cx="434340" cy="362712"/>
          </a:xfrm>
          <a:prstGeom prst="rect">
            <a:avLst/>
          </a:prstGeom>
          <a:blipFill>
            <a:blip r:embed="rId10" cstate="print"/>
            <a:stretch>
              <a:fillRect/>
            </a:stretch>
          </a:blipFill>
        </p:spPr>
        <p:txBody>
          <a:bodyPr wrap="square" lIns="0" tIns="0" rIns="0" bIns="0" rtlCol="0"/>
          <a:lstStyle/>
          <a:p/>
        </p:txBody>
      </p:sp>
      <p:sp>
        <p:nvSpPr>
          <p:cNvPr id="42" name="object 42"/>
          <p:cNvSpPr txBox="1"/>
          <p:nvPr/>
        </p:nvSpPr>
        <p:spPr>
          <a:xfrm>
            <a:off x="10561066" y="2456814"/>
            <a:ext cx="1013460" cy="223520"/>
          </a:xfrm>
          <a:prstGeom prst="rect">
            <a:avLst/>
          </a:prstGeom>
        </p:spPr>
        <p:txBody>
          <a:bodyPr vert="horz" wrap="square" lIns="0" tIns="12065" rIns="0" bIns="0" rtlCol="0">
            <a:spAutoFit/>
          </a:bodyPr>
          <a:lstStyle/>
          <a:p>
            <a:pPr marL="12700">
              <a:lnSpc>
                <a:spcPct val="100000"/>
              </a:lnSpc>
              <a:spcBef>
                <a:spcPts val="95"/>
              </a:spcBef>
            </a:pPr>
            <a:r>
              <a:rPr sz="1300" spc="-5" dirty="0">
                <a:latin typeface="宋体" panose="02010600030101010101" pitchFamily="2" charset="-122"/>
                <a:cs typeface="宋体" panose="02010600030101010101" pitchFamily="2" charset="-122"/>
              </a:rPr>
              <a:t>注册查询中心</a:t>
            </a:r>
            <a:endParaRPr sz="1300">
              <a:latin typeface="宋体" panose="02010600030101010101" pitchFamily="2" charset="-122"/>
              <a:cs typeface="宋体" panose="02010600030101010101" pitchFamily="2" charset="-122"/>
            </a:endParaRPr>
          </a:p>
        </p:txBody>
      </p:sp>
      <p:sp>
        <p:nvSpPr>
          <p:cNvPr id="43" name="object 43"/>
          <p:cNvSpPr/>
          <p:nvPr/>
        </p:nvSpPr>
        <p:spPr>
          <a:xfrm>
            <a:off x="9000743" y="3825240"/>
            <a:ext cx="388620" cy="318516"/>
          </a:xfrm>
          <a:prstGeom prst="rect">
            <a:avLst/>
          </a:prstGeom>
          <a:blipFill>
            <a:blip r:embed="rId11" cstate="print"/>
            <a:stretch>
              <a:fillRect/>
            </a:stretch>
          </a:blipFill>
        </p:spPr>
        <p:txBody>
          <a:bodyPr wrap="square" lIns="0" tIns="0" rIns="0" bIns="0" rtlCol="0"/>
          <a:lstStyle/>
          <a:p/>
        </p:txBody>
      </p:sp>
      <p:sp>
        <p:nvSpPr>
          <p:cNvPr id="44" name="object 44"/>
          <p:cNvSpPr/>
          <p:nvPr/>
        </p:nvSpPr>
        <p:spPr>
          <a:xfrm>
            <a:off x="9006840" y="4326635"/>
            <a:ext cx="388620" cy="318515"/>
          </a:xfrm>
          <a:prstGeom prst="rect">
            <a:avLst/>
          </a:prstGeom>
          <a:blipFill>
            <a:blip r:embed="rId2" cstate="print"/>
            <a:stretch>
              <a:fillRect/>
            </a:stretch>
          </a:blipFill>
        </p:spPr>
        <p:txBody>
          <a:bodyPr wrap="square" lIns="0" tIns="0" rIns="0" bIns="0" rtlCol="0"/>
          <a:lstStyle/>
          <a:p/>
        </p:txBody>
      </p:sp>
      <p:sp>
        <p:nvSpPr>
          <p:cNvPr id="45" name="object 45"/>
          <p:cNvSpPr/>
          <p:nvPr/>
        </p:nvSpPr>
        <p:spPr>
          <a:xfrm>
            <a:off x="9707880" y="3822191"/>
            <a:ext cx="390144" cy="318516"/>
          </a:xfrm>
          <a:prstGeom prst="rect">
            <a:avLst/>
          </a:prstGeom>
          <a:blipFill>
            <a:blip r:embed="rId12" cstate="print"/>
            <a:stretch>
              <a:fillRect/>
            </a:stretch>
          </a:blipFill>
        </p:spPr>
        <p:txBody>
          <a:bodyPr wrap="square" lIns="0" tIns="0" rIns="0" bIns="0" rtlCol="0"/>
          <a:lstStyle/>
          <a:p/>
        </p:txBody>
      </p:sp>
      <p:sp>
        <p:nvSpPr>
          <p:cNvPr id="46" name="object 46"/>
          <p:cNvSpPr/>
          <p:nvPr/>
        </p:nvSpPr>
        <p:spPr>
          <a:xfrm>
            <a:off x="9703307" y="4325111"/>
            <a:ext cx="388620" cy="320039"/>
          </a:xfrm>
          <a:prstGeom prst="rect">
            <a:avLst/>
          </a:prstGeom>
          <a:blipFill>
            <a:blip r:embed="rId3" cstate="print"/>
            <a:stretch>
              <a:fillRect/>
            </a:stretch>
          </a:blipFill>
        </p:spPr>
        <p:txBody>
          <a:bodyPr wrap="square" lIns="0" tIns="0" rIns="0" bIns="0" rtlCol="0"/>
          <a:lstStyle/>
          <a:p/>
        </p:txBody>
      </p:sp>
      <p:sp>
        <p:nvSpPr>
          <p:cNvPr id="47" name="object 47"/>
          <p:cNvSpPr/>
          <p:nvPr/>
        </p:nvSpPr>
        <p:spPr>
          <a:xfrm>
            <a:off x="9396221" y="4485894"/>
            <a:ext cx="308610" cy="635"/>
          </a:xfrm>
          <a:custGeom>
            <a:avLst/>
            <a:gdLst/>
            <a:ahLst/>
            <a:cxnLst/>
            <a:rect l="l" t="t" r="r" b="b"/>
            <a:pathLst>
              <a:path w="308609" h="635">
                <a:moveTo>
                  <a:pt x="0" y="507"/>
                </a:moveTo>
                <a:lnTo>
                  <a:pt x="308101" y="0"/>
                </a:lnTo>
              </a:path>
            </a:pathLst>
          </a:custGeom>
          <a:ln w="19811">
            <a:solidFill>
              <a:srgbClr val="1AABE1"/>
            </a:solidFill>
          </a:ln>
        </p:spPr>
        <p:txBody>
          <a:bodyPr wrap="square" lIns="0" tIns="0" rIns="0" bIns="0" rtlCol="0"/>
          <a:lstStyle/>
          <a:p/>
        </p:txBody>
      </p:sp>
      <p:sp>
        <p:nvSpPr>
          <p:cNvPr id="48" name="object 48"/>
          <p:cNvSpPr/>
          <p:nvPr/>
        </p:nvSpPr>
        <p:spPr>
          <a:xfrm>
            <a:off x="9899142" y="4141470"/>
            <a:ext cx="5080" cy="184785"/>
          </a:xfrm>
          <a:custGeom>
            <a:avLst/>
            <a:gdLst/>
            <a:ahLst/>
            <a:cxnLst/>
            <a:rect l="l" t="t" r="r" b="b"/>
            <a:pathLst>
              <a:path w="5079" h="184785">
                <a:moveTo>
                  <a:pt x="2540" y="-9906"/>
                </a:moveTo>
                <a:lnTo>
                  <a:pt x="2540" y="194183"/>
                </a:lnTo>
              </a:path>
            </a:pathLst>
          </a:custGeom>
          <a:ln w="24891">
            <a:solidFill>
              <a:srgbClr val="1AABE1"/>
            </a:solidFill>
          </a:ln>
        </p:spPr>
        <p:txBody>
          <a:bodyPr wrap="square" lIns="0" tIns="0" rIns="0" bIns="0" rtlCol="0"/>
          <a:lstStyle/>
          <a:p/>
        </p:txBody>
      </p:sp>
      <p:sp>
        <p:nvSpPr>
          <p:cNvPr id="49" name="object 49"/>
          <p:cNvSpPr/>
          <p:nvPr/>
        </p:nvSpPr>
        <p:spPr>
          <a:xfrm>
            <a:off x="10092690" y="4485894"/>
            <a:ext cx="318770" cy="635"/>
          </a:xfrm>
          <a:custGeom>
            <a:avLst/>
            <a:gdLst/>
            <a:ahLst/>
            <a:cxnLst/>
            <a:rect l="l" t="t" r="r" b="b"/>
            <a:pathLst>
              <a:path w="318770" h="635">
                <a:moveTo>
                  <a:pt x="318642" y="507"/>
                </a:moveTo>
                <a:lnTo>
                  <a:pt x="0" y="0"/>
                </a:lnTo>
              </a:path>
            </a:pathLst>
          </a:custGeom>
          <a:ln w="19811">
            <a:solidFill>
              <a:srgbClr val="1AABE1"/>
            </a:solidFill>
          </a:ln>
        </p:spPr>
        <p:txBody>
          <a:bodyPr wrap="square" lIns="0" tIns="0" rIns="0" bIns="0" rtlCol="0"/>
          <a:lstStyle/>
          <a:p/>
        </p:txBody>
      </p:sp>
      <p:sp>
        <p:nvSpPr>
          <p:cNvPr id="50" name="object 50"/>
          <p:cNvSpPr/>
          <p:nvPr/>
        </p:nvSpPr>
        <p:spPr>
          <a:xfrm>
            <a:off x="9390126" y="3982973"/>
            <a:ext cx="318770" cy="3175"/>
          </a:xfrm>
          <a:custGeom>
            <a:avLst/>
            <a:gdLst/>
            <a:ahLst/>
            <a:cxnLst/>
            <a:rect l="l" t="t" r="r" b="b"/>
            <a:pathLst>
              <a:path w="318770" h="3175">
                <a:moveTo>
                  <a:pt x="0" y="2667"/>
                </a:moveTo>
                <a:lnTo>
                  <a:pt x="318643" y="0"/>
                </a:lnTo>
              </a:path>
            </a:pathLst>
          </a:custGeom>
          <a:ln w="19812">
            <a:solidFill>
              <a:srgbClr val="1AABE1"/>
            </a:solidFill>
          </a:ln>
        </p:spPr>
        <p:txBody>
          <a:bodyPr wrap="square" lIns="0" tIns="0" rIns="0" bIns="0" rtlCol="0"/>
          <a:lstStyle/>
          <a:p/>
        </p:txBody>
      </p:sp>
      <p:sp>
        <p:nvSpPr>
          <p:cNvPr id="51" name="object 51"/>
          <p:cNvSpPr/>
          <p:nvPr/>
        </p:nvSpPr>
        <p:spPr>
          <a:xfrm>
            <a:off x="10410443" y="4326635"/>
            <a:ext cx="390144" cy="318515"/>
          </a:xfrm>
          <a:prstGeom prst="rect">
            <a:avLst/>
          </a:prstGeom>
          <a:blipFill>
            <a:blip r:embed="rId2" cstate="print"/>
            <a:stretch>
              <a:fillRect/>
            </a:stretch>
          </a:blipFill>
        </p:spPr>
        <p:txBody>
          <a:bodyPr wrap="square" lIns="0" tIns="0" rIns="0" bIns="0" rtlCol="0"/>
          <a:lstStyle/>
          <a:p/>
        </p:txBody>
      </p:sp>
      <p:sp>
        <p:nvSpPr>
          <p:cNvPr id="52" name="object 52"/>
          <p:cNvSpPr/>
          <p:nvPr/>
        </p:nvSpPr>
        <p:spPr>
          <a:xfrm>
            <a:off x="7943088" y="1865376"/>
            <a:ext cx="3718560" cy="4343400"/>
          </a:xfrm>
          <a:custGeom>
            <a:avLst/>
            <a:gdLst/>
            <a:ahLst/>
            <a:cxnLst/>
            <a:rect l="l" t="t" r="r" b="b"/>
            <a:pathLst>
              <a:path w="3718559" h="4343400">
                <a:moveTo>
                  <a:pt x="0" y="32512"/>
                </a:moveTo>
                <a:lnTo>
                  <a:pt x="2561" y="19877"/>
                </a:lnTo>
                <a:lnTo>
                  <a:pt x="9540" y="9540"/>
                </a:lnTo>
                <a:lnTo>
                  <a:pt x="19877" y="2561"/>
                </a:lnTo>
                <a:lnTo>
                  <a:pt x="32511" y="0"/>
                </a:lnTo>
                <a:lnTo>
                  <a:pt x="3686047" y="0"/>
                </a:lnTo>
                <a:lnTo>
                  <a:pt x="3698682" y="2561"/>
                </a:lnTo>
                <a:lnTo>
                  <a:pt x="3709019" y="9540"/>
                </a:lnTo>
                <a:lnTo>
                  <a:pt x="3715998" y="19877"/>
                </a:lnTo>
                <a:lnTo>
                  <a:pt x="3718559" y="32512"/>
                </a:lnTo>
                <a:lnTo>
                  <a:pt x="3718559" y="4310900"/>
                </a:lnTo>
                <a:lnTo>
                  <a:pt x="3715998" y="4323549"/>
                </a:lnTo>
                <a:lnTo>
                  <a:pt x="3709019" y="4333879"/>
                </a:lnTo>
                <a:lnTo>
                  <a:pt x="3698682" y="4340845"/>
                </a:lnTo>
                <a:lnTo>
                  <a:pt x="3686047" y="4343400"/>
                </a:lnTo>
                <a:lnTo>
                  <a:pt x="32511" y="4343400"/>
                </a:lnTo>
                <a:lnTo>
                  <a:pt x="19877" y="4340845"/>
                </a:lnTo>
                <a:lnTo>
                  <a:pt x="9540" y="4333879"/>
                </a:lnTo>
                <a:lnTo>
                  <a:pt x="2561" y="4323549"/>
                </a:lnTo>
                <a:lnTo>
                  <a:pt x="0" y="4310900"/>
                </a:lnTo>
                <a:lnTo>
                  <a:pt x="0" y="32512"/>
                </a:lnTo>
                <a:close/>
              </a:path>
            </a:pathLst>
          </a:custGeom>
          <a:ln w="9144">
            <a:solidFill>
              <a:srgbClr val="A6A6A6"/>
            </a:solidFill>
          </a:ln>
        </p:spPr>
        <p:txBody>
          <a:bodyPr wrap="square" lIns="0" tIns="0" rIns="0" bIns="0" rtlCol="0"/>
          <a:lstStyle/>
          <a:p/>
        </p:txBody>
      </p:sp>
      <p:sp>
        <p:nvSpPr>
          <p:cNvPr id="53" name="object 53"/>
          <p:cNvSpPr/>
          <p:nvPr/>
        </p:nvSpPr>
        <p:spPr>
          <a:xfrm>
            <a:off x="8395321" y="1987360"/>
            <a:ext cx="1674141" cy="319911"/>
          </a:xfrm>
          <a:prstGeom prst="rect">
            <a:avLst/>
          </a:prstGeom>
          <a:blipFill>
            <a:blip r:embed="rId5" cstate="print"/>
            <a:stretch>
              <a:fillRect/>
            </a:stretch>
          </a:blipFill>
        </p:spPr>
        <p:txBody>
          <a:bodyPr wrap="square" lIns="0" tIns="0" rIns="0" bIns="0" rtlCol="0"/>
          <a:lstStyle/>
          <a:p/>
        </p:txBody>
      </p:sp>
      <p:sp>
        <p:nvSpPr>
          <p:cNvPr id="54" name="object 54"/>
          <p:cNvSpPr/>
          <p:nvPr/>
        </p:nvSpPr>
        <p:spPr>
          <a:xfrm>
            <a:off x="8045195" y="2042160"/>
            <a:ext cx="251459" cy="252984"/>
          </a:xfrm>
          <a:prstGeom prst="rect">
            <a:avLst/>
          </a:prstGeom>
          <a:blipFill>
            <a:blip r:embed="rId6" cstate="print"/>
            <a:stretch>
              <a:fillRect/>
            </a:stretch>
          </a:blipFill>
        </p:spPr>
        <p:txBody>
          <a:bodyPr wrap="square" lIns="0" tIns="0" rIns="0" bIns="0" rtlCol="0"/>
          <a:lstStyle/>
          <a:p/>
        </p:txBody>
      </p:sp>
      <p:sp>
        <p:nvSpPr>
          <p:cNvPr id="55" name="object 55"/>
          <p:cNvSpPr txBox="1"/>
          <p:nvPr/>
        </p:nvSpPr>
        <p:spPr>
          <a:xfrm>
            <a:off x="8108060" y="2041017"/>
            <a:ext cx="125095" cy="239395"/>
          </a:xfrm>
          <a:prstGeom prst="rect">
            <a:avLst/>
          </a:prstGeom>
        </p:spPr>
        <p:txBody>
          <a:bodyPr vert="horz" wrap="square" lIns="0" tIns="13335" rIns="0" bIns="0" rtlCol="0">
            <a:spAutoFit/>
          </a:bodyPr>
          <a:lstStyle/>
          <a:p>
            <a:pPr marL="12700">
              <a:lnSpc>
                <a:spcPct val="100000"/>
              </a:lnSpc>
              <a:spcBef>
                <a:spcPts val="105"/>
              </a:spcBef>
            </a:pPr>
            <a:r>
              <a:rPr sz="1400" b="1" spc="-40" dirty="0">
                <a:solidFill>
                  <a:srgbClr val="FFFFFF"/>
                </a:solidFill>
                <a:latin typeface="Trebuchet MS" panose="020B0603020202020204"/>
                <a:cs typeface="Trebuchet MS" panose="020B0603020202020204"/>
              </a:rPr>
              <a:t>1</a:t>
            </a:r>
            <a:endParaRPr sz="1400">
              <a:latin typeface="Trebuchet MS" panose="020B0603020202020204"/>
              <a:cs typeface="Trebuchet MS" panose="020B0603020202020204"/>
            </a:endParaRPr>
          </a:p>
        </p:txBody>
      </p:sp>
      <p:sp>
        <p:nvSpPr>
          <p:cNvPr id="56" name="object 56"/>
          <p:cNvSpPr/>
          <p:nvPr/>
        </p:nvSpPr>
        <p:spPr>
          <a:xfrm>
            <a:off x="10288523" y="1973579"/>
            <a:ext cx="252983" cy="251460"/>
          </a:xfrm>
          <a:prstGeom prst="rect">
            <a:avLst/>
          </a:prstGeom>
          <a:blipFill>
            <a:blip r:embed="rId13" cstate="print"/>
            <a:stretch>
              <a:fillRect/>
            </a:stretch>
          </a:blipFill>
        </p:spPr>
        <p:txBody>
          <a:bodyPr wrap="square" lIns="0" tIns="0" rIns="0" bIns="0" rtlCol="0"/>
          <a:lstStyle/>
          <a:p/>
        </p:txBody>
      </p:sp>
      <p:sp>
        <p:nvSpPr>
          <p:cNvPr id="57" name="object 57"/>
          <p:cNvSpPr txBox="1"/>
          <p:nvPr/>
        </p:nvSpPr>
        <p:spPr>
          <a:xfrm>
            <a:off x="10352658" y="1970913"/>
            <a:ext cx="125095" cy="239395"/>
          </a:xfrm>
          <a:prstGeom prst="rect">
            <a:avLst/>
          </a:prstGeom>
        </p:spPr>
        <p:txBody>
          <a:bodyPr vert="horz" wrap="square" lIns="0" tIns="13335" rIns="0" bIns="0" rtlCol="0">
            <a:spAutoFit/>
          </a:bodyPr>
          <a:lstStyle/>
          <a:p>
            <a:pPr marL="12700">
              <a:lnSpc>
                <a:spcPct val="100000"/>
              </a:lnSpc>
              <a:spcBef>
                <a:spcPts val="105"/>
              </a:spcBef>
            </a:pPr>
            <a:r>
              <a:rPr sz="1400" b="1" spc="-40" dirty="0">
                <a:solidFill>
                  <a:srgbClr val="FFFFFF"/>
                </a:solidFill>
                <a:latin typeface="Trebuchet MS" panose="020B0603020202020204"/>
                <a:cs typeface="Trebuchet MS" panose="020B0603020202020204"/>
              </a:rPr>
              <a:t>2</a:t>
            </a:r>
            <a:endParaRPr sz="1400">
              <a:latin typeface="Trebuchet MS" panose="020B0603020202020204"/>
              <a:cs typeface="Trebuchet MS" panose="020B0603020202020204"/>
            </a:endParaRPr>
          </a:p>
        </p:txBody>
      </p:sp>
      <p:sp>
        <p:nvSpPr>
          <p:cNvPr id="58" name="object 58"/>
          <p:cNvSpPr/>
          <p:nvPr/>
        </p:nvSpPr>
        <p:spPr>
          <a:xfrm>
            <a:off x="11116056" y="3665220"/>
            <a:ext cx="252984" cy="251460"/>
          </a:xfrm>
          <a:prstGeom prst="rect">
            <a:avLst/>
          </a:prstGeom>
          <a:blipFill>
            <a:blip r:embed="rId14" cstate="print"/>
            <a:stretch>
              <a:fillRect/>
            </a:stretch>
          </a:blipFill>
        </p:spPr>
        <p:txBody>
          <a:bodyPr wrap="square" lIns="0" tIns="0" rIns="0" bIns="0" rtlCol="0"/>
          <a:lstStyle/>
          <a:p/>
        </p:txBody>
      </p:sp>
      <p:sp>
        <p:nvSpPr>
          <p:cNvPr id="59" name="object 59"/>
          <p:cNvSpPr txBox="1"/>
          <p:nvPr/>
        </p:nvSpPr>
        <p:spPr>
          <a:xfrm>
            <a:off x="11180444" y="3662883"/>
            <a:ext cx="125730" cy="240029"/>
          </a:xfrm>
          <a:prstGeom prst="rect">
            <a:avLst/>
          </a:prstGeom>
        </p:spPr>
        <p:txBody>
          <a:bodyPr vert="horz" wrap="square" lIns="0" tIns="13335" rIns="0" bIns="0" rtlCol="0">
            <a:spAutoFit/>
          </a:bodyPr>
          <a:lstStyle/>
          <a:p>
            <a:pPr marL="12700">
              <a:lnSpc>
                <a:spcPct val="100000"/>
              </a:lnSpc>
              <a:spcBef>
                <a:spcPts val="105"/>
              </a:spcBef>
            </a:pPr>
            <a:r>
              <a:rPr sz="1400" b="1" spc="-35" dirty="0">
                <a:solidFill>
                  <a:srgbClr val="FFFFFF"/>
                </a:solidFill>
                <a:latin typeface="Trebuchet MS" panose="020B0603020202020204"/>
                <a:cs typeface="Trebuchet MS" panose="020B0603020202020204"/>
              </a:rPr>
              <a:t>3</a:t>
            </a:r>
            <a:endParaRPr sz="1400">
              <a:latin typeface="Trebuchet MS" panose="020B0603020202020204"/>
              <a:cs typeface="Trebuchet MS" panose="020B0603020202020204"/>
            </a:endParaRPr>
          </a:p>
        </p:txBody>
      </p:sp>
      <p:sp>
        <p:nvSpPr>
          <p:cNvPr id="60" name="object 60"/>
          <p:cNvSpPr/>
          <p:nvPr/>
        </p:nvSpPr>
        <p:spPr>
          <a:xfrm>
            <a:off x="10000488" y="3073907"/>
            <a:ext cx="251459" cy="251459"/>
          </a:xfrm>
          <a:prstGeom prst="rect">
            <a:avLst/>
          </a:prstGeom>
          <a:blipFill>
            <a:blip r:embed="rId15" cstate="print"/>
            <a:stretch>
              <a:fillRect/>
            </a:stretch>
          </a:blipFill>
        </p:spPr>
        <p:txBody>
          <a:bodyPr wrap="square" lIns="0" tIns="0" rIns="0" bIns="0" rtlCol="0"/>
          <a:lstStyle/>
          <a:p/>
        </p:txBody>
      </p:sp>
      <p:sp>
        <p:nvSpPr>
          <p:cNvPr id="61" name="object 61"/>
          <p:cNvSpPr txBox="1"/>
          <p:nvPr/>
        </p:nvSpPr>
        <p:spPr>
          <a:xfrm>
            <a:off x="10063353" y="3071622"/>
            <a:ext cx="125095" cy="239395"/>
          </a:xfrm>
          <a:prstGeom prst="rect">
            <a:avLst/>
          </a:prstGeom>
        </p:spPr>
        <p:txBody>
          <a:bodyPr vert="horz" wrap="square" lIns="0" tIns="13335" rIns="0" bIns="0" rtlCol="0">
            <a:spAutoFit/>
          </a:bodyPr>
          <a:lstStyle/>
          <a:p>
            <a:pPr marL="12700">
              <a:lnSpc>
                <a:spcPct val="100000"/>
              </a:lnSpc>
              <a:spcBef>
                <a:spcPts val="105"/>
              </a:spcBef>
            </a:pPr>
            <a:r>
              <a:rPr sz="1400" b="1" spc="-40" dirty="0">
                <a:solidFill>
                  <a:srgbClr val="FFFFFF"/>
                </a:solidFill>
                <a:latin typeface="Trebuchet MS" panose="020B0603020202020204"/>
                <a:cs typeface="Trebuchet MS" panose="020B0603020202020204"/>
              </a:rPr>
              <a:t>4</a:t>
            </a:r>
            <a:endParaRPr sz="1400">
              <a:latin typeface="Trebuchet MS" panose="020B0603020202020204"/>
              <a:cs typeface="Trebuchet MS" panose="020B0603020202020204"/>
            </a:endParaRPr>
          </a:p>
        </p:txBody>
      </p:sp>
      <p:sp>
        <p:nvSpPr>
          <p:cNvPr id="62" name="object 62"/>
          <p:cNvSpPr/>
          <p:nvPr/>
        </p:nvSpPr>
        <p:spPr>
          <a:xfrm>
            <a:off x="8778240" y="3049523"/>
            <a:ext cx="251459" cy="251460"/>
          </a:xfrm>
          <a:prstGeom prst="rect">
            <a:avLst/>
          </a:prstGeom>
          <a:blipFill>
            <a:blip r:embed="rId15" cstate="print"/>
            <a:stretch>
              <a:fillRect/>
            </a:stretch>
          </a:blipFill>
        </p:spPr>
        <p:txBody>
          <a:bodyPr wrap="square" lIns="0" tIns="0" rIns="0" bIns="0" rtlCol="0"/>
          <a:lstStyle/>
          <a:p/>
        </p:txBody>
      </p:sp>
      <p:sp>
        <p:nvSpPr>
          <p:cNvPr id="63" name="object 63"/>
          <p:cNvSpPr txBox="1"/>
          <p:nvPr/>
        </p:nvSpPr>
        <p:spPr>
          <a:xfrm>
            <a:off x="8841485" y="3047745"/>
            <a:ext cx="125095" cy="239395"/>
          </a:xfrm>
          <a:prstGeom prst="rect">
            <a:avLst/>
          </a:prstGeom>
        </p:spPr>
        <p:txBody>
          <a:bodyPr vert="horz" wrap="square" lIns="0" tIns="13335" rIns="0" bIns="0" rtlCol="0">
            <a:spAutoFit/>
          </a:bodyPr>
          <a:lstStyle/>
          <a:p>
            <a:pPr marL="12700">
              <a:lnSpc>
                <a:spcPct val="100000"/>
              </a:lnSpc>
              <a:spcBef>
                <a:spcPts val="105"/>
              </a:spcBef>
            </a:pPr>
            <a:r>
              <a:rPr sz="1400" b="1" spc="-40" dirty="0">
                <a:solidFill>
                  <a:srgbClr val="FFFFFF"/>
                </a:solidFill>
                <a:latin typeface="Trebuchet MS" panose="020B0603020202020204"/>
                <a:cs typeface="Trebuchet MS" panose="020B0603020202020204"/>
              </a:rPr>
              <a:t>5</a:t>
            </a:r>
            <a:endParaRPr sz="1400">
              <a:latin typeface="Trebuchet MS" panose="020B0603020202020204"/>
              <a:cs typeface="Trebuchet MS" panose="020B0603020202020204"/>
            </a:endParaRPr>
          </a:p>
        </p:txBody>
      </p:sp>
      <p:sp>
        <p:nvSpPr>
          <p:cNvPr id="64" name="object 64"/>
          <p:cNvSpPr txBox="1"/>
          <p:nvPr/>
        </p:nvSpPr>
        <p:spPr>
          <a:xfrm>
            <a:off x="8416543" y="4676647"/>
            <a:ext cx="2863850" cy="1472565"/>
          </a:xfrm>
          <a:prstGeom prst="rect">
            <a:avLst/>
          </a:prstGeom>
        </p:spPr>
        <p:txBody>
          <a:bodyPr vert="horz" wrap="square" lIns="0" tIns="81280" rIns="0" bIns="0" rtlCol="0">
            <a:spAutoFit/>
          </a:bodyPr>
          <a:lstStyle/>
          <a:p>
            <a:pPr marL="355600" indent="-343535">
              <a:lnSpc>
                <a:spcPct val="100000"/>
              </a:lnSpc>
              <a:spcBef>
                <a:spcPts val="640"/>
              </a:spcBef>
              <a:buFont typeface="Trebuchet MS" panose="020B0603020202020204"/>
              <a:buAutoNum type="arabicPeriod"/>
              <a:tabLst>
                <a:tab pos="355600" algn="l"/>
                <a:tab pos="356235" algn="l"/>
              </a:tabLst>
            </a:pPr>
            <a:r>
              <a:rPr sz="1500" dirty="0">
                <a:latin typeface="宋体" panose="02010600030101010101" pitchFamily="2" charset="-122"/>
                <a:cs typeface="宋体" panose="02010600030101010101" pitchFamily="2" charset="-122"/>
              </a:rPr>
              <a:t>预配置</a:t>
            </a:r>
            <a:endParaRPr sz="1500">
              <a:latin typeface="宋体" panose="02010600030101010101" pitchFamily="2" charset="-122"/>
              <a:cs typeface="宋体" panose="02010600030101010101" pitchFamily="2" charset="-122"/>
            </a:endParaRPr>
          </a:p>
          <a:p>
            <a:pPr marL="355600" indent="-343535">
              <a:lnSpc>
                <a:spcPct val="100000"/>
              </a:lnSpc>
              <a:spcBef>
                <a:spcPts val="540"/>
              </a:spcBef>
              <a:buFont typeface="Trebuchet MS" panose="020B0603020202020204"/>
              <a:buAutoNum type="arabicPeriod"/>
              <a:tabLst>
                <a:tab pos="355600" algn="l"/>
                <a:tab pos="356235" algn="l"/>
              </a:tabLst>
            </a:pPr>
            <a:r>
              <a:rPr sz="1500" dirty="0">
                <a:latin typeface="宋体" panose="02010600030101010101" pitchFamily="2" charset="-122"/>
                <a:cs typeface="宋体" panose="02010600030101010101" pitchFamily="2" charset="-122"/>
              </a:rPr>
              <a:t>同步信息</a:t>
            </a:r>
            <a:endParaRPr sz="1500">
              <a:latin typeface="宋体" panose="02010600030101010101" pitchFamily="2" charset="-122"/>
              <a:cs typeface="宋体" panose="02010600030101010101" pitchFamily="2" charset="-122"/>
            </a:endParaRPr>
          </a:p>
          <a:p>
            <a:pPr marL="355600" indent="-343535">
              <a:lnSpc>
                <a:spcPct val="100000"/>
              </a:lnSpc>
              <a:spcBef>
                <a:spcPts val="530"/>
              </a:spcBef>
              <a:buFont typeface="Trebuchet MS" panose="020B0603020202020204"/>
              <a:buAutoNum type="arabicPeriod"/>
              <a:tabLst>
                <a:tab pos="355600" algn="l"/>
                <a:tab pos="356235" algn="l"/>
              </a:tabLst>
            </a:pPr>
            <a:r>
              <a:rPr sz="1400" dirty="0">
                <a:latin typeface="宋体" panose="02010600030101010101" pitchFamily="2" charset="-122"/>
                <a:cs typeface="宋体" panose="02010600030101010101" pitchFamily="2" charset="-122"/>
              </a:rPr>
              <a:t>通过注册查询中心获取</a:t>
            </a:r>
            <a:r>
              <a:rPr sz="1400" spc="-15" dirty="0">
                <a:latin typeface="宋体" panose="02010600030101010101" pitchFamily="2" charset="-122"/>
                <a:cs typeface="宋体" panose="02010600030101010101" pitchFamily="2" charset="-122"/>
              </a:rPr>
              <a:t>注</a:t>
            </a:r>
            <a:r>
              <a:rPr sz="1400" dirty="0">
                <a:latin typeface="宋体" panose="02010600030101010101" pitchFamily="2" charset="-122"/>
                <a:cs typeface="宋体" panose="02010600030101010101" pitchFamily="2" charset="-122"/>
              </a:rPr>
              <a:t>册信息</a:t>
            </a:r>
            <a:endParaRPr sz="1400">
              <a:latin typeface="宋体" panose="02010600030101010101" pitchFamily="2" charset="-122"/>
              <a:cs typeface="宋体" panose="02010600030101010101" pitchFamily="2" charset="-122"/>
            </a:endParaRPr>
          </a:p>
          <a:p>
            <a:pPr marL="355600" indent="-343535">
              <a:lnSpc>
                <a:spcPct val="100000"/>
              </a:lnSpc>
              <a:spcBef>
                <a:spcPts val="505"/>
              </a:spcBef>
              <a:buFont typeface="Trebuchet MS" panose="020B0603020202020204"/>
              <a:buAutoNum type="arabicPeriod"/>
              <a:tabLst>
                <a:tab pos="355600" algn="l"/>
                <a:tab pos="356235" algn="l"/>
              </a:tabLst>
            </a:pPr>
            <a:r>
              <a:rPr sz="1400" dirty="0">
                <a:latin typeface="宋体" panose="02010600030101010101" pitchFamily="2" charset="-122"/>
                <a:cs typeface="宋体" panose="02010600030101010101" pitchFamily="2" charset="-122"/>
              </a:rPr>
              <a:t>设备自动注册上线</a:t>
            </a:r>
            <a:endParaRPr sz="1400">
              <a:latin typeface="宋体" panose="02010600030101010101" pitchFamily="2" charset="-122"/>
              <a:cs typeface="宋体" panose="02010600030101010101" pitchFamily="2" charset="-122"/>
            </a:endParaRPr>
          </a:p>
          <a:p>
            <a:pPr marL="355600" indent="-343535">
              <a:lnSpc>
                <a:spcPct val="100000"/>
              </a:lnSpc>
              <a:spcBef>
                <a:spcPts val="515"/>
              </a:spcBef>
              <a:buFont typeface="Trebuchet MS" panose="020B0603020202020204"/>
              <a:buAutoNum type="arabicPeriod"/>
              <a:tabLst>
                <a:tab pos="355600" algn="l"/>
                <a:tab pos="356235" algn="l"/>
              </a:tabLst>
            </a:pPr>
            <a:r>
              <a:rPr sz="1500" dirty="0">
                <a:latin typeface="宋体" panose="02010600030101010101" pitchFamily="2" charset="-122"/>
                <a:cs typeface="宋体" panose="02010600030101010101" pitchFamily="2" charset="-122"/>
              </a:rPr>
              <a:t>配置自动化下发</a:t>
            </a:r>
            <a:endParaRPr sz="1500">
              <a:latin typeface="宋体" panose="02010600030101010101" pitchFamily="2" charset="-122"/>
              <a:cs typeface="宋体" panose="02010600030101010101" pitchFamily="2" charset="-122"/>
            </a:endParaRPr>
          </a:p>
        </p:txBody>
      </p:sp>
      <p:sp>
        <p:nvSpPr>
          <p:cNvPr id="65" name="object 65"/>
          <p:cNvSpPr/>
          <p:nvPr/>
        </p:nvSpPr>
        <p:spPr>
          <a:xfrm>
            <a:off x="1277111" y="2458211"/>
            <a:ext cx="2264664" cy="1472183"/>
          </a:xfrm>
          <a:prstGeom prst="rect">
            <a:avLst/>
          </a:prstGeom>
          <a:blipFill>
            <a:blip r:embed="rId16" cstate="print"/>
            <a:stretch>
              <a:fillRect/>
            </a:stretch>
          </a:blipFill>
        </p:spPr>
        <p:txBody>
          <a:bodyPr wrap="square" lIns="0" tIns="0" rIns="0" bIns="0" rtlCol="0"/>
          <a:lstStyle/>
          <a:p/>
        </p:txBody>
      </p:sp>
      <p:sp>
        <p:nvSpPr>
          <p:cNvPr id="66" name="object 66"/>
          <p:cNvSpPr/>
          <p:nvPr/>
        </p:nvSpPr>
        <p:spPr>
          <a:xfrm>
            <a:off x="2915666" y="2627757"/>
            <a:ext cx="245745" cy="1243330"/>
          </a:xfrm>
          <a:custGeom>
            <a:avLst/>
            <a:gdLst/>
            <a:ahLst/>
            <a:cxnLst/>
            <a:rect l="l" t="t" r="r" b="b"/>
            <a:pathLst>
              <a:path w="245744" h="1243329">
                <a:moveTo>
                  <a:pt x="140207" y="0"/>
                </a:moveTo>
                <a:lnTo>
                  <a:pt x="100964" y="96900"/>
                </a:lnTo>
                <a:lnTo>
                  <a:pt x="98932" y="101726"/>
                </a:lnTo>
                <a:lnTo>
                  <a:pt x="101345" y="107314"/>
                </a:lnTo>
                <a:lnTo>
                  <a:pt x="106171" y="109219"/>
                </a:lnTo>
                <a:lnTo>
                  <a:pt x="111125" y="111251"/>
                </a:lnTo>
                <a:lnTo>
                  <a:pt x="116585" y="108838"/>
                </a:lnTo>
                <a:lnTo>
                  <a:pt x="118617" y="104012"/>
                </a:lnTo>
                <a:lnTo>
                  <a:pt x="139085" y="53509"/>
                </a:lnTo>
                <a:lnTo>
                  <a:pt x="138048" y="48005"/>
                </a:lnTo>
                <a:lnTo>
                  <a:pt x="135254" y="31368"/>
                </a:lnTo>
                <a:lnTo>
                  <a:pt x="133476" y="20192"/>
                </a:lnTo>
                <a:lnTo>
                  <a:pt x="152272" y="17144"/>
                </a:lnTo>
                <a:lnTo>
                  <a:pt x="153838" y="17144"/>
                </a:lnTo>
                <a:lnTo>
                  <a:pt x="140207" y="0"/>
                </a:lnTo>
                <a:close/>
              </a:path>
              <a:path w="245744" h="1243329">
                <a:moveTo>
                  <a:pt x="153838" y="17144"/>
                </a:moveTo>
                <a:lnTo>
                  <a:pt x="152272" y="17144"/>
                </a:lnTo>
                <a:lnTo>
                  <a:pt x="154177" y="28320"/>
                </a:lnTo>
                <a:lnTo>
                  <a:pt x="156844" y="44830"/>
                </a:lnTo>
                <a:lnTo>
                  <a:pt x="158441" y="53515"/>
                </a:lnTo>
                <a:lnTo>
                  <a:pt x="190372" y="93725"/>
                </a:lnTo>
                <a:lnTo>
                  <a:pt x="193547" y="97789"/>
                </a:lnTo>
                <a:lnTo>
                  <a:pt x="199644" y="98425"/>
                </a:lnTo>
                <a:lnTo>
                  <a:pt x="203707" y="95250"/>
                </a:lnTo>
                <a:lnTo>
                  <a:pt x="207771" y="91947"/>
                </a:lnTo>
                <a:lnTo>
                  <a:pt x="208533" y="85978"/>
                </a:lnTo>
                <a:lnTo>
                  <a:pt x="205231" y="81787"/>
                </a:lnTo>
                <a:lnTo>
                  <a:pt x="153838" y="17144"/>
                </a:lnTo>
                <a:close/>
              </a:path>
              <a:path w="245744" h="1243329">
                <a:moveTo>
                  <a:pt x="145624" y="37376"/>
                </a:moveTo>
                <a:lnTo>
                  <a:pt x="139087" y="53515"/>
                </a:lnTo>
                <a:lnTo>
                  <a:pt x="141350" y="65531"/>
                </a:lnTo>
                <a:lnTo>
                  <a:pt x="144779" y="84073"/>
                </a:lnTo>
                <a:lnTo>
                  <a:pt x="147065" y="95503"/>
                </a:lnTo>
                <a:lnTo>
                  <a:pt x="165734" y="91820"/>
                </a:lnTo>
                <a:lnTo>
                  <a:pt x="163448" y="80517"/>
                </a:lnTo>
                <a:lnTo>
                  <a:pt x="158436" y="53509"/>
                </a:lnTo>
                <a:lnTo>
                  <a:pt x="145624" y="37376"/>
                </a:lnTo>
                <a:close/>
              </a:path>
              <a:path w="245744" h="1243329">
                <a:moveTo>
                  <a:pt x="153138" y="22225"/>
                </a:moveTo>
                <a:lnTo>
                  <a:pt x="151764" y="22225"/>
                </a:lnTo>
                <a:lnTo>
                  <a:pt x="145624" y="37376"/>
                </a:lnTo>
                <a:lnTo>
                  <a:pt x="158441" y="53515"/>
                </a:lnTo>
                <a:lnTo>
                  <a:pt x="156844" y="44830"/>
                </a:lnTo>
                <a:lnTo>
                  <a:pt x="154177" y="28320"/>
                </a:lnTo>
                <a:lnTo>
                  <a:pt x="153138" y="22225"/>
                </a:lnTo>
                <a:close/>
              </a:path>
              <a:path w="245744" h="1243329">
                <a:moveTo>
                  <a:pt x="152272" y="17144"/>
                </a:moveTo>
                <a:lnTo>
                  <a:pt x="133476" y="20192"/>
                </a:lnTo>
                <a:lnTo>
                  <a:pt x="135254" y="31368"/>
                </a:lnTo>
                <a:lnTo>
                  <a:pt x="138048" y="48005"/>
                </a:lnTo>
                <a:lnTo>
                  <a:pt x="139085" y="53509"/>
                </a:lnTo>
                <a:lnTo>
                  <a:pt x="145624" y="37376"/>
                </a:lnTo>
                <a:lnTo>
                  <a:pt x="135508" y="24637"/>
                </a:lnTo>
                <a:lnTo>
                  <a:pt x="151764" y="22225"/>
                </a:lnTo>
                <a:lnTo>
                  <a:pt x="153138" y="22225"/>
                </a:lnTo>
                <a:lnTo>
                  <a:pt x="152272" y="17144"/>
                </a:lnTo>
                <a:close/>
              </a:path>
              <a:path w="245744" h="1243329">
                <a:moveTo>
                  <a:pt x="151764" y="22225"/>
                </a:moveTo>
                <a:lnTo>
                  <a:pt x="135508" y="24637"/>
                </a:lnTo>
                <a:lnTo>
                  <a:pt x="145624" y="37376"/>
                </a:lnTo>
                <a:lnTo>
                  <a:pt x="151764" y="22225"/>
                </a:lnTo>
                <a:close/>
              </a:path>
              <a:path w="245744" h="1243329">
                <a:moveTo>
                  <a:pt x="176910" y="147827"/>
                </a:moveTo>
                <a:lnTo>
                  <a:pt x="158369" y="151637"/>
                </a:lnTo>
                <a:lnTo>
                  <a:pt x="161162" y="165734"/>
                </a:lnTo>
                <a:lnTo>
                  <a:pt x="165607" y="187832"/>
                </a:lnTo>
                <a:lnTo>
                  <a:pt x="173481" y="226313"/>
                </a:lnTo>
                <a:lnTo>
                  <a:pt x="192150" y="222503"/>
                </a:lnTo>
                <a:lnTo>
                  <a:pt x="184403" y="184022"/>
                </a:lnTo>
                <a:lnTo>
                  <a:pt x="176910" y="147827"/>
                </a:lnTo>
                <a:close/>
              </a:path>
              <a:path w="245744" h="1243329">
                <a:moveTo>
                  <a:pt x="203200" y="278638"/>
                </a:moveTo>
                <a:lnTo>
                  <a:pt x="184403" y="282193"/>
                </a:lnTo>
                <a:lnTo>
                  <a:pt x="193420" y="329945"/>
                </a:lnTo>
                <a:lnTo>
                  <a:pt x="197992" y="356996"/>
                </a:lnTo>
                <a:lnTo>
                  <a:pt x="216788" y="353821"/>
                </a:lnTo>
                <a:lnTo>
                  <a:pt x="212089" y="326389"/>
                </a:lnTo>
                <a:lnTo>
                  <a:pt x="203200" y="278638"/>
                </a:lnTo>
                <a:close/>
              </a:path>
              <a:path w="245744" h="1243329">
                <a:moveTo>
                  <a:pt x="225932" y="410337"/>
                </a:moveTo>
                <a:lnTo>
                  <a:pt x="207136" y="413257"/>
                </a:lnTo>
                <a:lnTo>
                  <a:pt x="209550" y="429132"/>
                </a:lnTo>
                <a:lnTo>
                  <a:pt x="216153" y="478663"/>
                </a:lnTo>
                <a:lnTo>
                  <a:pt x="217169" y="488314"/>
                </a:lnTo>
                <a:lnTo>
                  <a:pt x="236092" y="486409"/>
                </a:lnTo>
                <a:lnTo>
                  <a:pt x="235076" y="476122"/>
                </a:lnTo>
                <a:lnTo>
                  <a:pt x="228472" y="426212"/>
                </a:lnTo>
                <a:lnTo>
                  <a:pt x="225932" y="410337"/>
                </a:lnTo>
                <a:close/>
              </a:path>
              <a:path w="245744" h="1243329">
                <a:moveTo>
                  <a:pt x="241553" y="543559"/>
                </a:moveTo>
                <a:lnTo>
                  <a:pt x="222631" y="544956"/>
                </a:lnTo>
                <a:lnTo>
                  <a:pt x="224789" y="575182"/>
                </a:lnTo>
                <a:lnTo>
                  <a:pt x="225806" y="598296"/>
                </a:lnTo>
                <a:lnTo>
                  <a:pt x="226186" y="620521"/>
                </a:lnTo>
                <a:lnTo>
                  <a:pt x="245236" y="620140"/>
                </a:lnTo>
                <a:lnTo>
                  <a:pt x="244856" y="597407"/>
                </a:lnTo>
                <a:lnTo>
                  <a:pt x="243712" y="573785"/>
                </a:lnTo>
                <a:lnTo>
                  <a:pt x="241553" y="543559"/>
                </a:lnTo>
                <a:close/>
              </a:path>
              <a:path w="245744" h="1243329">
                <a:moveTo>
                  <a:pt x="224535" y="676782"/>
                </a:moveTo>
                <a:lnTo>
                  <a:pt x="219201" y="725551"/>
                </a:lnTo>
                <a:lnTo>
                  <a:pt x="214502" y="750951"/>
                </a:lnTo>
                <a:lnTo>
                  <a:pt x="233171" y="754888"/>
                </a:lnTo>
                <a:lnTo>
                  <a:pt x="240919" y="707643"/>
                </a:lnTo>
                <a:lnTo>
                  <a:pt x="243585" y="678052"/>
                </a:lnTo>
                <a:lnTo>
                  <a:pt x="224535" y="676782"/>
                </a:lnTo>
                <a:close/>
              </a:path>
              <a:path w="245744" h="1243329">
                <a:moveTo>
                  <a:pt x="200913" y="805814"/>
                </a:moveTo>
                <a:lnTo>
                  <a:pt x="200659" y="806450"/>
                </a:lnTo>
                <a:lnTo>
                  <a:pt x="194436" y="827023"/>
                </a:lnTo>
                <a:lnTo>
                  <a:pt x="180339" y="867917"/>
                </a:lnTo>
                <a:lnTo>
                  <a:pt x="176783" y="877062"/>
                </a:lnTo>
                <a:lnTo>
                  <a:pt x="194563" y="883919"/>
                </a:lnTo>
                <a:lnTo>
                  <a:pt x="198373" y="874140"/>
                </a:lnTo>
                <a:lnTo>
                  <a:pt x="212725" y="832484"/>
                </a:lnTo>
                <a:lnTo>
                  <a:pt x="219075" y="811529"/>
                </a:lnTo>
                <a:lnTo>
                  <a:pt x="219201" y="810894"/>
                </a:lnTo>
                <a:lnTo>
                  <a:pt x="200913" y="805814"/>
                </a:lnTo>
                <a:close/>
              </a:path>
              <a:path w="245744" h="1243329">
                <a:moveTo>
                  <a:pt x="155447" y="929639"/>
                </a:moveTo>
                <a:lnTo>
                  <a:pt x="147065" y="949197"/>
                </a:lnTo>
                <a:lnTo>
                  <a:pt x="128523" y="989075"/>
                </a:lnTo>
                <a:lnTo>
                  <a:pt x="123951" y="998473"/>
                </a:lnTo>
                <a:lnTo>
                  <a:pt x="140969" y="1006855"/>
                </a:lnTo>
                <a:lnTo>
                  <a:pt x="145795" y="997076"/>
                </a:lnTo>
                <a:lnTo>
                  <a:pt x="164464" y="956690"/>
                </a:lnTo>
                <a:lnTo>
                  <a:pt x="172973" y="937259"/>
                </a:lnTo>
                <a:lnTo>
                  <a:pt x="155447" y="929639"/>
                </a:lnTo>
                <a:close/>
              </a:path>
              <a:path w="245744" h="1243329">
                <a:moveTo>
                  <a:pt x="98425" y="1049527"/>
                </a:moveTo>
                <a:lnTo>
                  <a:pt x="89915" y="1066037"/>
                </a:lnTo>
                <a:lnTo>
                  <a:pt x="70484" y="1102740"/>
                </a:lnTo>
                <a:lnTo>
                  <a:pt x="62991" y="1116710"/>
                </a:lnTo>
                <a:lnTo>
                  <a:pt x="79756" y="1125727"/>
                </a:lnTo>
                <a:lnTo>
                  <a:pt x="87248" y="1111630"/>
                </a:lnTo>
                <a:lnTo>
                  <a:pt x="106933" y="1074800"/>
                </a:lnTo>
                <a:lnTo>
                  <a:pt x="115442" y="1058163"/>
                </a:lnTo>
                <a:lnTo>
                  <a:pt x="98425" y="1049527"/>
                </a:lnTo>
                <a:close/>
              </a:path>
              <a:path w="245744" h="1243329">
                <a:moveTo>
                  <a:pt x="35813" y="1167002"/>
                </a:moveTo>
                <a:lnTo>
                  <a:pt x="33400" y="1171447"/>
                </a:lnTo>
                <a:lnTo>
                  <a:pt x="16509" y="1202943"/>
                </a:lnTo>
                <a:lnTo>
                  <a:pt x="8635" y="1217929"/>
                </a:lnTo>
                <a:lnTo>
                  <a:pt x="1142" y="1232407"/>
                </a:lnTo>
                <a:lnTo>
                  <a:pt x="0" y="1234439"/>
                </a:lnTo>
                <a:lnTo>
                  <a:pt x="17017" y="1243202"/>
                </a:lnTo>
                <a:lnTo>
                  <a:pt x="18033" y="1241043"/>
                </a:lnTo>
                <a:lnTo>
                  <a:pt x="25400" y="1226819"/>
                </a:lnTo>
                <a:lnTo>
                  <a:pt x="33273" y="1211960"/>
                </a:lnTo>
                <a:lnTo>
                  <a:pt x="50164" y="1180464"/>
                </a:lnTo>
                <a:lnTo>
                  <a:pt x="52577" y="1176019"/>
                </a:lnTo>
                <a:lnTo>
                  <a:pt x="35813" y="1167002"/>
                </a:lnTo>
                <a:close/>
              </a:path>
            </a:pathLst>
          </a:custGeom>
          <a:solidFill>
            <a:srgbClr val="00AFEF"/>
          </a:solidFill>
        </p:spPr>
        <p:txBody>
          <a:bodyPr wrap="square" lIns="0" tIns="0" rIns="0" bIns="0" rtlCol="0"/>
          <a:lstStyle/>
          <a:p/>
        </p:txBody>
      </p:sp>
      <p:sp>
        <p:nvSpPr>
          <p:cNvPr id="67" name="object 67"/>
          <p:cNvSpPr/>
          <p:nvPr/>
        </p:nvSpPr>
        <p:spPr>
          <a:xfrm>
            <a:off x="1672208" y="2678683"/>
            <a:ext cx="224790" cy="1243330"/>
          </a:xfrm>
          <a:custGeom>
            <a:avLst/>
            <a:gdLst/>
            <a:ahLst/>
            <a:cxnLst/>
            <a:rect l="l" t="t" r="r" b="b"/>
            <a:pathLst>
              <a:path w="224789" h="1243329">
                <a:moveTo>
                  <a:pt x="124968" y="1151127"/>
                </a:moveTo>
                <a:lnTo>
                  <a:pt x="121158" y="1154810"/>
                </a:lnTo>
                <a:lnTo>
                  <a:pt x="117475" y="1158493"/>
                </a:lnTo>
                <a:lnTo>
                  <a:pt x="117348" y="1164589"/>
                </a:lnTo>
                <a:lnTo>
                  <a:pt x="121031" y="1168399"/>
                </a:lnTo>
                <a:lnTo>
                  <a:pt x="194183" y="1242948"/>
                </a:lnTo>
                <a:lnTo>
                  <a:pt x="198758" y="1227073"/>
                </a:lnTo>
                <a:lnTo>
                  <a:pt x="180340" y="1227073"/>
                </a:lnTo>
                <a:lnTo>
                  <a:pt x="177419" y="1215263"/>
                </a:lnTo>
                <a:lnTo>
                  <a:pt x="173101" y="1198626"/>
                </a:lnTo>
                <a:lnTo>
                  <a:pt x="171518" y="1192722"/>
                </a:lnTo>
                <a:lnTo>
                  <a:pt x="134620" y="1155064"/>
                </a:lnTo>
                <a:lnTo>
                  <a:pt x="130937" y="1151254"/>
                </a:lnTo>
                <a:lnTo>
                  <a:pt x="124968" y="1151127"/>
                </a:lnTo>
                <a:close/>
              </a:path>
              <a:path w="224789" h="1243329">
                <a:moveTo>
                  <a:pt x="171518" y="1192722"/>
                </a:moveTo>
                <a:lnTo>
                  <a:pt x="173101" y="1198626"/>
                </a:lnTo>
                <a:lnTo>
                  <a:pt x="177419" y="1215263"/>
                </a:lnTo>
                <a:lnTo>
                  <a:pt x="180340" y="1227073"/>
                </a:lnTo>
                <a:lnTo>
                  <a:pt x="198882" y="1222247"/>
                </a:lnTo>
                <a:lnTo>
                  <a:pt x="198815" y="1221993"/>
                </a:lnTo>
                <a:lnTo>
                  <a:pt x="180467" y="1221993"/>
                </a:lnTo>
                <a:lnTo>
                  <a:pt x="184947" y="1206428"/>
                </a:lnTo>
                <a:lnTo>
                  <a:pt x="171518" y="1192722"/>
                </a:lnTo>
                <a:close/>
              </a:path>
              <a:path w="224789" h="1243329">
                <a:moveTo>
                  <a:pt x="211582" y="1129283"/>
                </a:moveTo>
                <a:lnTo>
                  <a:pt x="206375" y="1132204"/>
                </a:lnTo>
                <a:lnTo>
                  <a:pt x="204777" y="1137539"/>
                </a:lnTo>
                <a:lnTo>
                  <a:pt x="190074" y="1188617"/>
                </a:lnTo>
                <a:lnTo>
                  <a:pt x="191516" y="1193927"/>
                </a:lnTo>
                <a:lnTo>
                  <a:pt x="198882" y="1222247"/>
                </a:lnTo>
                <a:lnTo>
                  <a:pt x="180340" y="1227073"/>
                </a:lnTo>
                <a:lnTo>
                  <a:pt x="198758" y="1227073"/>
                </a:lnTo>
                <a:lnTo>
                  <a:pt x="223139" y="1142491"/>
                </a:lnTo>
                <a:lnTo>
                  <a:pt x="224663" y="1137539"/>
                </a:lnTo>
                <a:lnTo>
                  <a:pt x="221742" y="1132204"/>
                </a:lnTo>
                <a:lnTo>
                  <a:pt x="216662" y="1130808"/>
                </a:lnTo>
                <a:lnTo>
                  <a:pt x="211582" y="1129283"/>
                </a:lnTo>
                <a:close/>
              </a:path>
              <a:path w="224789" h="1243329">
                <a:moveTo>
                  <a:pt x="184947" y="1206428"/>
                </a:moveTo>
                <a:lnTo>
                  <a:pt x="180467" y="1221993"/>
                </a:lnTo>
                <a:lnTo>
                  <a:pt x="196342" y="1218057"/>
                </a:lnTo>
                <a:lnTo>
                  <a:pt x="184947" y="1206428"/>
                </a:lnTo>
                <a:close/>
              </a:path>
              <a:path w="224789" h="1243329">
                <a:moveTo>
                  <a:pt x="190074" y="1188617"/>
                </a:moveTo>
                <a:lnTo>
                  <a:pt x="184947" y="1206428"/>
                </a:lnTo>
                <a:lnTo>
                  <a:pt x="196342" y="1218057"/>
                </a:lnTo>
                <a:lnTo>
                  <a:pt x="180467" y="1221993"/>
                </a:lnTo>
                <a:lnTo>
                  <a:pt x="198815" y="1221993"/>
                </a:lnTo>
                <a:lnTo>
                  <a:pt x="191516" y="1193927"/>
                </a:lnTo>
                <a:lnTo>
                  <a:pt x="190074" y="1188617"/>
                </a:lnTo>
                <a:close/>
              </a:path>
              <a:path w="224789" h="1243329">
                <a:moveTo>
                  <a:pt x="179324" y="1148588"/>
                </a:moveTo>
                <a:lnTo>
                  <a:pt x="160909" y="1153540"/>
                </a:lnTo>
                <a:lnTo>
                  <a:pt x="163322" y="1162558"/>
                </a:lnTo>
                <a:lnTo>
                  <a:pt x="168402" y="1181099"/>
                </a:lnTo>
                <a:lnTo>
                  <a:pt x="171518" y="1192722"/>
                </a:lnTo>
                <a:lnTo>
                  <a:pt x="184947" y="1206428"/>
                </a:lnTo>
                <a:lnTo>
                  <a:pt x="190074" y="1188617"/>
                </a:lnTo>
                <a:lnTo>
                  <a:pt x="186690" y="1176146"/>
                </a:lnTo>
                <a:lnTo>
                  <a:pt x="179324" y="1148588"/>
                </a:lnTo>
                <a:close/>
              </a:path>
              <a:path w="224789" h="1243329">
                <a:moveTo>
                  <a:pt x="143891" y="1019936"/>
                </a:moveTo>
                <a:lnTo>
                  <a:pt x="125603" y="1024889"/>
                </a:lnTo>
                <a:lnTo>
                  <a:pt x="140589" y="1079880"/>
                </a:lnTo>
                <a:lnTo>
                  <a:pt x="145796" y="1098422"/>
                </a:lnTo>
                <a:lnTo>
                  <a:pt x="164084" y="1093342"/>
                </a:lnTo>
                <a:lnTo>
                  <a:pt x="159004" y="1074927"/>
                </a:lnTo>
                <a:lnTo>
                  <a:pt x="152908" y="1052576"/>
                </a:lnTo>
                <a:lnTo>
                  <a:pt x="143891" y="1019936"/>
                </a:lnTo>
                <a:close/>
              </a:path>
              <a:path w="224789" h="1243329">
                <a:moveTo>
                  <a:pt x="109220" y="891286"/>
                </a:moveTo>
                <a:lnTo>
                  <a:pt x="90805" y="896112"/>
                </a:lnTo>
                <a:lnTo>
                  <a:pt x="95377" y="913638"/>
                </a:lnTo>
                <a:lnTo>
                  <a:pt x="108585" y="963040"/>
                </a:lnTo>
                <a:lnTo>
                  <a:pt x="110490" y="969771"/>
                </a:lnTo>
                <a:lnTo>
                  <a:pt x="128905" y="964818"/>
                </a:lnTo>
                <a:lnTo>
                  <a:pt x="127000" y="957960"/>
                </a:lnTo>
                <a:lnTo>
                  <a:pt x="113792" y="908685"/>
                </a:lnTo>
                <a:lnTo>
                  <a:pt x="109220" y="891286"/>
                </a:lnTo>
                <a:close/>
              </a:path>
              <a:path w="224789" h="1243329">
                <a:moveTo>
                  <a:pt x="76327" y="762126"/>
                </a:moveTo>
                <a:lnTo>
                  <a:pt x="57912" y="766699"/>
                </a:lnTo>
                <a:lnTo>
                  <a:pt x="69342" y="813307"/>
                </a:lnTo>
                <a:lnTo>
                  <a:pt x="76327" y="840739"/>
                </a:lnTo>
                <a:lnTo>
                  <a:pt x="94868" y="836040"/>
                </a:lnTo>
                <a:lnTo>
                  <a:pt x="87757" y="808608"/>
                </a:lnTo>
                <a:lnTo>
                  <a:pt x="76327" y="762126"/>
                </a:lnTo>
                <a:close/>
              </a:path>
              <a:path w="224789" h="1243329">
                <a:moveTo>
                  <a:pt x="47371" y="632460"/>
                </a:moveTo>
                <a:lnTo>
                  <a:pt x="28702" y="636142"/>
                </a:lnTo>
                <a:lnTo>
                  <a:pt x="30099" y="643254"/>
                </a:lnTo>
                <a:lnTo>
                  <a:pt x="35052" y="666495"/>
                </a:lnTo>
                <a:lnTo>
                  <a:pt x="44704" y="710818"/>
                </a:lnTo>
                <a:lnTo>
                  <a:pt x="63373" y="706754"/>
                </a:lnTo>
                <a:lnTo>
                  <a:pt x="53593" y="662304"/>
                </a:lnTo>
                <a:lnTo>
                  <a:pt x="48768" y="639317"/>
                </a:lnTo>
                <a:lnTo>
                  <a:pt x="47371" y="632460"/>
                </a:lnTo>
                <a:close/>
              </a:path>
              <a:path w="224789" h="1243329">
                <a:moveTo>
                  <a:pt x="26670" y="501523"/>
                </a:moveTo>
                <a:lnTo>
                  <a:pt x="7747" y="503808"/>
                </a:lnTo>
                <a:lnTo>
                  <a:pt x="11557" y="536066"/>
                </a:lnTo>
                <a:lnTo>
                  <a:pt x="14351" y="556132"/>
                </a:lnTo>
                <a:lnTo>
                  <a:pt x="17780" y="576833"/>
                </a:lnTo>
                <a:lnTo>
                  <a:pt x="18288" y="579754"/>
                </a:lnTo>
                <a:lnTo>
                  <a:pt x="37084" y="576452"/>
                </a:lnTo>
                <a:lnTo>
                  <a:pt x="36576" y="573658"/>
                </a:lnTo>
                <a:lnTo>
                  <a:pt x="33274" y="553085"/>
                </a:lnTo>
                <a:lnTo>
                  <a:pt x="30353" y="533400"/>
                </a:lnTo>
                <a:lnTo>
                  <a:pt x="26670" y="501523"/>
                </a:lnTo>
                <a:close/>
              </a:path>
              <a:path w="224789" h="1243329">
                <a:moveTo>
                  <a:pt x="19050" y="369442"/>
                </a:moveTo>
                <a:lnTo>
                  <a:pt x="0" y="369696"/>
                </a:lnTo>
                <a:lnTo>
                  <a:pt x="127" y="379729"/>
                </a:lnTo>
                <a:lnTo>
                  <a:pt x="1270" y="418591"/>
                </a:lnTo>
                <a:lnTo>
                  <a:pt x="2921" y="446277"/>
                </a:lnTo>
                <a:lnTo>
                  <a:pt x="21843" y="445135"/>
                </a:lnTo>
                <a:lnTo>
                  <a:pt x="20320" y="417575"/>
                </a:lnTo>
                <a:lnTo>
                  <a:pt x="19177" y="379221"/>
                </a:lnTo>
                <a:lnTo>
                  <a:pt x="19050" y="369442"/>
                </a:lnTo>
                <a:close/>
              </a:path>
              <a:path w="224789" h="1243329">
                <a:moveTo>
                  <a:pt x="2413" y="235838"/>
                </a:moveTo>
                <a:lnTo>
                  <a:pt x="1128" y="267588"/>
                </a:lnTo>
                <a:lnTo>
                  <a:pt x="125" y="304038"/>
                </a:lnTo>
                <a:lnTo>
                  <a:pt x="0" y="312292"/>
                </a:lnTo>
                <a:lnTo>
                  <a:pt x="19050" y="312546"/>
                </a:lnTo>
                <a:lnTo>
                  <a:pt x="19180" y="303911"/>
                </a:lnTo>
                <a:lnTo>
                  <a:pt x="20213" y="267080"/>
                </a:lnTo>
                <a:lnTo>
                  <a:pt x="21463" y="236727"/>
                </a:lnTo>
                <a:lnTo>
                  <a:pt x="2413" y="235838"/>
                </a:lnTo>
                <a:close/>
              </a:path>
              <a:path w="224789" h="1243329">
                <a:moveTo>
                  <a:pt x="10541" y="102488"/>
                </a:moveTo>
                <a:lnTo>
                  <a:pt x="8558" y="132333"/>
                </a:lnTo>
                <a:lnTo>
                  <a:pt x="6477" y="163067"/>
                </a:lnTo>
                <a:lnTo>
                  <a:pt x="5588" y="178688"/>
                </a:lnTo>
                <a:lnTo>
                  <a:pt x="24511" y="179831"/>
                </a:lnTo>
                <a:lnTo>
                  <a:pt x="27640" y="131190"/>
                </a:lnTo>
                <a:lnTo>
                  <a:pt x="29591" y="103886"/>
                </a:lnTo>
                <a:lnTo>
                  <a:pt x="10541" y="102488"/>
                </a:lnTo>
                <a:close/>
              </a:path>
              <a:path w="224789" h="1243329">
                <a:moveTo>
                  <a:pt x="15621" y="0"/>
                </a:moveTo>
                <a:lnTo>
                  <a:pt x="15493" y="10667"/>
                </a:lnTo>
                <a:lnTo>
                  <a:pt x="14732" y="33654"/>
                </a:lnTo>
                <a:lnTo>
                  <a:pt x="14097" y="45592"/>
                </a:lnTo>
                <a:lnTo>
                  <a:pt x="33020" y="46608"/>
                </a:lnTo>
                <a:lnTo>
                  <a:pt x="33697" y="33654"/>
                </a:lnTo>
                <a:lnTo>
                  <a:pt x="34163" y="22605"/>
                </a:lnTo>
                <a:lnTo>
                  <a:pt x="34671" y="253"/>
                </a:lnTo>
                <a:lnTo>
                  <a:pt x="15621" y="0"/>
                </a:lnTo>
                <a:close/>
              </a:path>
            </a:pathLst>
          </a:custGeom>
          <a:solidFill>
            <a:srgbClr val="00AFEF"/>
          </a:solidFill>
        </p:spPr>
        <p:txBody>
          <a:bodyPr wrap="square" lIns="0" tIns="0" rIns="0" bIns="0" rtlCol="0"/>
          <a:lstStyle/>
          <a:p/>
        </p:txBody>
      </p:sp>
      <p:sp>
        <p:nvSpPr>
          <p:cNvPr id="68" name="object 68"/>
          <p:cNvSpPr/>
          <p:nvPr/>
        </p:nvSpPr>
        <p:spPr>
          <a:xfrm>
            <a:off x="1455130" y="2012979"/>
            <a:ext cx="1675455" cy="318965"/>
          </a:xfrm>
          <a:prstGeom prst="rect">
            <a:avLst/>
          </a:prstGeom>
          <a:blipFill>
            <a:blip r:embed="rId5" cstate="print"/>
            <a:stretch>
              <a:fillRect/>
            </a:stretch>
          </a:blipFill>
        </p:spPr>
        <p:txBody>
          <a:bodyPr wrap="square" lIns="0" tIns="0" rIns="0" bIns="0" rtlCol="0"/>
          <a:lstStyle/>
          <a:p/>
        </p:txBody>
      </p:sp>
      <p:sp>
        <p:nvSpPr>
          <p:cNvPr id="69" name="object 69"/>
          <p:cNvSpPr/>
          <p:nvPr/>
        </p:nvSpPr>
        <p:spPr>
          <a:xfrm>
            <a:off x="2642616" y="4117847"/>
            <a:ext cx="457200" cy="374904"/>
          </a:xfrm>
          <a:prstGeom prst="rect">
            <a:avLst/>
          </a:prstGeom>
          <a:blipFill>
            <a:blip r:embed="rId3" cstate="print"/>
            <a:stretch>
              <a:fillRect/>
            </a:stretch>
          </a:blipFill>
        </p:spPr>
        <p:txBody>
          <a:bodyPr wrap="square" lIns="0" tIns="0" rIns="0" bIns="0" rtlCol="0"/>
          <a:lstStyle/>
          <a:p/>
        </p:txBody>
      </p:sp>
      <p:sp>
        <p:nvSpPr>
          <p:cNvPr id="70" name="object 70"/>
          <p:cNvSpPr/>
          <p:nvPr/>
        </p:nvSpPr>
        <p:spPr>
          <a:xfrm>
            <a:off x="1758695" y="4117847"/>
            <a:ext cx="457200" cy="376427"/>
          </a:xfrm>
          <a:prstGeom prst="rect">
            <a:avLst/>
          </a:prstGeom>
          <a:blipFill>
            <a:blip r:embed="rId2" cstate="print"/>
            <a:stretch>
              <a:fillRect/>
            </a:stretch>
          </a:blipFill>
        </p:spPr>
        <p:txBody>
          <a:bodyPr wrap="square" lIns="0" tIns="0" rIns="0" bIns="0" rtlCol="0"/>
          <a:lstStyle/>
          <a:p/>
        </p:txBody>
      </p:sp>
      <p:sp>
        <p:nvSpPr>
          <p:cNvPr id="71" name="object 71"/>
          <p:cNvSpPr/>
          <p:nvPr/>
        </p:nvSpPr>
        <p:spPr>
          <a:xfrm>
            <a:off x="2216657" y="4306061"/>
            <a:ext cx="426084" cy="635"/>
          </a:xfrm>
          <a:custGeom>
            <a:avLst/>
            <a:gdLst/>
            <a:ahLst/>
            <a:cxnLst/>
            <a:rect l="l" t="t" r="r" b="b"/>
            <a:pathLst>
              <a:path w="426085" h="635">
                <a:moveTo>
                  <a:pt x="0" y="635"/>
                </a:moveTo>
                <a:lnTo>
                  <a:pt x="425704" y="0"/>
                </a:lnTo>
              </a:path>
            </a:pathLst>
          </a:custGeom>
          <a:ln w="19812">
            <a:solidFill>
              <a:srgbClr val="1AABE1"/>
            </a:solidFill>
          </a:ln>
        </p:spPr>
        <p:txBody>
          <a:bodyPr wrap="square" lIns="0" tIns="0" rIns="0" bIns="0" rtlCol="0"/>
          <a:lstStyle/>
          <a:p/>
        </p:txBody>
      </p:sp>
      <p:sp>
        <p:nvSpPr>
          <p:cNvPr id="72" name="object 72"/>
          <p:cNvSpPr/>
          <p:nvPr/>
        </p:nvSpPr>
        <p:spPr>
          <a:xfrm>
            <a:off x="478536" y="1865376"/>
            <a:ext cx="3663950" cy="4343400"/>
          </a:xfrm>
          <a:custGeom>
            <a:avLst/>
            <a:gdLst/>
            <a:ahLst/>
            <a:cxnLst/>
            <a:rect l="l" t="t" r="r" b="b"/>
            <a:pathLst>
              <a:path w="3663950" h="4343400">
                <a:moveTo>
                  <a:pt x="0" y="32003"/>
                </a:moveTo>
                <a:lnTo>
                  <a:pt x="2516" y="19556"/>
                </a:lnTo>
                <a:lnTo>
                  <a:pt x="9378" y="9382"/>
                </a:lnTo>
                <a:lnTo>
                  <a:pt x="19556" y="2518"/>
                </a:lnTo>
                <a:lnTo>
                  <a:pt x="32016" y="0"/>
                </a:lnTo>
                <a:lnTo>
                  <a:pt x="3631691" y="0"/>
                </a:lnTo>
                <a:lnTo>
                  <a:pt x="3644139" y="2518"/>
                </a:lnTo>
                <a:lnTo>
                  <a:pt x="3654313" y="9382"/>
                </a:lnTo>
                <a:lnTo>
                  <a:pt x="3661177" y="19556"/>
                </a:lnTo>
                <a:lnTo>
                  <a:pt x="3663696" y="32003"/>
                </a:lnTo>
                <a:lnTo>
                  <a:pt x="3663696" y="4311383"/>
                </a:lnTo>
                <a:lnTo>
                  <a:pt x="3661177" y="4323843"/>
                </a:lnTo>
                <a:lnTo>
                  <a:pt x="3654313" y="4334021"/>
                </a:lnTo>
                <a:lnTo>
                  <a:pt x="3644139" y="4340883"/>
                </a:lnTo>
                <a:lnTo>
                  <a:pt x="3631691" y="4343400"/>
                </a:lnTo>
                <a:lnTo>
                  <a:pt x="32016" y="4343400"/>
                </a:lnTo>
                <a:lnTo>
                  <a:pt x="19556" y="4340883"/>
                </a:lnTo>
                <a:lnTo>
                  <a:pt x="9378" y="4334021"/>
                </a:lnTo>
                <a:lnTo>
                  <a:pt x="2516" y="4323843"/>
                </a:lnTo>
                <a:lnTo>
                  <a:pt x="0" y="4311383"/>
                </a:lnTo>
                <a:lnTo>
                  <a:pt x="0" y="32003"/>
                </a:lnTo>
                <a:close/>
              </a:path>
            </a:pathLst>
          </a:custGeom>
          <a:ln w="9144">
            <a:solidFill>
              <a:srgbClr val="A6A6A6"/>
            </a:solidFill>
          </a:ln>
        </p:spPr>
        <p:txBody>
          <a:bodyPr wrap="square" lIns="0" tIns="0" rIns="0" bIns="0" rtlCol="0"/>
          <a:lstStyle/>
          <a:p/>
        </p:txBody>
      </p:sp>
      <p:sp>
        <p:nvSpPr>
          <p:cNvPr id="73" name="object 73"/>
          <p:cNvSpPr/>
          <p:nvPr/>
        </p:nvSpPr>
        <p:spPr>
          <a:xfrm>
            <a:off x="1072896" y="2042160"/>
            <a:ext cx="252984" cy="252984"/>
          </a:xfrm>
          <a:prstGeom prst="rect">
            <a:avLst/>
          </a:prstGeom>
          <a:blipFill>
            <a:blip r:embed="rId17" cstate="print"/>
            <a:stretch>
              <a:fillRect/>
            </a:stretch>
          </a:blipFill>
        </p:spPr>
        <p:txBody>
          <a:bodyPr wrap="square" lIns="0" tIns="0" rIns="0" bIns="0" rtlCol="0"/>
          <a:lstStyle/>
          <a:p/>
        </p:txBody>
      </p:sp>
      <p:sp>
        <p:nvSpPr>
          <p:cNvPr id="74" name="object 74"/>
          <p:cNvSpPr txBox="1"/>
          <p:nvPr/>
        </p:nvSpPr>
        <p:spPr>
          <a:xfrm>
            <a:off x="1136091" y="2041017"/>
            <a:ext cx="125095" cy="239395"/>
          </a:xfrm>
          <a:prstGeom prst="rect">
            <a:avLst/>
          </a:prstGeom>
        </p:spPr>
        <p:txBody>
          <a:bodyPr vert="horz" wrap="square" lIns="0" tIns="13335" rIns="0" bIns="0" rtlCol="0">
            <a:spAutoFit/>
          </a:bodyPr>
          <a:lstStyle/>
          <a:p>
            <a:pPr marL="12700">
              <a:lnSpc>
                <a:spcPct val="100000"/>
              </a:lnSpc>
              <a:spcBef>
                <a:spcPts val="105"/>
              </a:spcBef>
            </a:pPr>
            <a:r>
              <a:rPr sz="1400" b="1" spc="-40" dirty="0">
                <a:solidFill>
                  <a:srgbClr val="FFFFFF"/>
                </a:solidFill>
                <a:latin typeface="Trebuchet MS" panose="020B0603020202020204"/>
                <a:cs typeface="Trebuchet MS" panose="020B0603020202020204"/>
              </a:rPr>
              <a:t>1</a:t>
            </a:r>
            <a:endParaRPr sz="1400">
              <a:latin typeface="Trebuchet MS" panose="020B0603020202020204"/>
              <a:cs typeface="Trebuchet MS" panose="020B0603020202020204"/>
            </a:endParaRPr>
          </a:p>
        </p:txBody>
      </p:sp>
      <p:sp>
        <p:nvSpPr>
          <p:cNvPr id="75" name="object 75"/>
          <p:cNvSpPr/>
          <p:nvPr/>
        </p:nvSpPr>
        <p:spPr>
          <a:xfrm>
            <a:off x="740663" y="4178808"/>
            <a:ext cx="252983" cy="252984"/>
          </a:xfrm>
          <a:prstGeom prst="rect">
            <a:avLst/>
          </a:prstGeom>
          <a:blipFill>
            <a:blip r:embed="rId18" cstate="print"/>
            <a:stretch>
              <a:fillRect/>
            </a:stretch>
          </a:blipFill>
        </p:spPr>
        <p:txBody>
          <a:bodyPr wrap="square" lIns="0" tIns="0" rIns="0" bIns="0" rtlCol="0"/>
          <a:lstStyle/>
          <a:p/>
        </p:txBody>
      </p:sp>
      <p:sp>
        <p:nvSpPr>
          <p:cNvPr id="76" name="object 76"/>
          <p:cNvSpPr txBox="1"/>
          <p:nvPr/>
        </p:nvSpPr>
        <p:spPr>
          <a:xfrm>
            <a:off x="803859" y="4177360"/>
            <a:ext cx="125730" cy="240029"/>
          </a:xfrm>
          <a:prstGeom prst="rect">
            <a:avLst/>
          </a:prstGeom>
        </p:spPr>
        <p:txBody>
          <a:bodyPr vert="horz" wrap="square" lIns="0" tIns="13335" rIns="0" bIns="0" rtlCol="0">
            <a:spAutoFit/>
          </a:bodyPr>
          <a:lstStyle/>
          <a:p>
            <a:pPr marL="12700">
              <a:lnSpc>
                <a:spcPct val="100000"/>
              </a:lnSpc>
              <a:spcBef>
                <a:spcPts val="105"/>
              </a:spcBef>
            </a:pPr>
            <a:r>
              <a:rPr sz="1400" b="1" spc="-35" dirty="0">
                <a:solidFill>
                  <a:srgbClr val="FFFFFF"/>
                </a:solidFill>
                <a:latin typeface="Trebuchet MS" panose="020B0603020202020204"/>
                <a:cs typeface="Trebuchet MS" panose="020B0603020202020204"/>
              </a:rPr>
              <a:t>2</a:t>
            </a:r>
            <a:endParaRPr sz="1400">
              <a:latin typeface="Trebuchet MS" panose="020B0603020202020204"/>
              <a:cs typeface="Trebuchet MS" panose="020B0603020202020204"/>
            </a:endParaRPr>
          </a:p>
        </p:txBody>
      </p:sp>
      <p:sp>
        <p:nvSpPr>
          <p:cNvPr id="77" name="object 77"/>
          <p:cNvSpPr/>
          <p:nvPr/>
        </p:nvSpPr>
        <p:spPr>
          <a:xfrm>
            <a:off x="3340608" y="3058667"/>
            <a:ext cx="251459" cy="251460"/>
          </a:xfrm>
          <a:prstGeom prst="rect">
            <a:avLst/>
          </a:prstGeom>
          <a:blipFill>
            <a:blip r:embed="rId15" cstate="print"/>
            <a:stretch>
              <a:fillRect/>
            </a:stretch>
          </a:blipFill>
        </p:spPr>
        <p:txBody>
          <a:bodyPr wrap="square" lIns="0" tIns="0" rIns="0" bIns="0" rtlCol="0"/>
          <a:lstStyle/>
          <a:p/>
        </p:txBody>
      </p:sp>
      <p:sp>
        <p:nvSpPr>
          <p:cNvPr id="78" name="object 78"/>
          <p:cNvSpPr txBox="1"/>
          <p:nvPr/>
        </p:nvSpPr>
        <p:spPr>
          <a:xfrm>
            <a:off x="3402838" y="3056889"/>
            <a:ext cx="125095" cy="239395"/>
          </a:xfrm>
          <a:prstGeom prst="rect">
            <a:avLst/>
          </a:prstGeom>
        </p:spPr>
        <p:txBody>
          <a:bodyPr vert="horz" wrap="square" lIns="0" tIns="13335" rIns="0" bIns="0" rtlCol="0">
            <a:spAutoFit/>
          </a:bodyPr>
          <a:lstStyle/>
          <a:p>
            <a:pPr marL="12700">
              <a:lnSpc>
                <a:spcPct val="100000"/>
              </a:lnSpc>
              <a:spcBef>
                <a:spcPts val="105"/>
              </a:spcBef>
            </a:pPr>
            <a:r>
              <a:rPr sz="1400" b="1" spc="-40" dirty="0">
                <a:solidFill>
                  <a:srgbClr val="FFFFFF"/>
                </a:solidFill>
                <a:latin typeface="Trebuchet MS" panose="020B0603020202020204"/>
                <a:cs typeface="Trebuchet MS" panose="020B0603020202020204"/>
              </a:rPr>
              <a:t>3</a:t>
            </a:r>
            <a:endParaRPr sz="1400">
              <a:latin typeface="Trebuchet MS" panose="020B0603020202020204"/>
              <a:cs typeface="Trebuchet MS" panose="020B0603020202020204"/>
            </a:endParaRPr>
          </a:p>
        </p:txBody>
      </p:sp>
      <p:sp>
        <p:nvSpPr>
          <p:cNvPr id="79" name="object 79"/>
          <p:cNvSpPr/>
          <p:nvPr/>
        </p:nvSpPr>
        <p:spPr>
          <a:xfrm>
            <a:off x="1824227" y="3049523"/>
            <a:ext cx="251460" cy="251460"/>
          </a:xfrm>
          <a:prstGeom prst="rect">
            <a:avLst/>
          </a:prstGeom>
          <a:blipFill>
            <a:blip r:embed="rId15" cstate="print"/>
            <a:stretch>
              <a:fillRect/>
            </a:stretch>
          </a:blipFill>
        </p:spPr>
        <p:txBody>
          <a:bodyPr wrap="square" lIns="0" tIns="0" rIns="0" bIns="0" rtlCol="0"/>
          <a:lstStyle/>
          <a:p/>
        </p:txBody>
      </p:sp>
      <p:sp>
        <p:nvSpPr>
          <p:cNvPr id="80" name="object 80"/>
          <p:cNvSpPr txBox="1"/>
          <p:nvPr/>
        </p:nvSpPr>
        <p:spPr>
          <a:xfrm>
            <a:off x="1886204" y="3047745"/>
            <a:ext cx="125095" cy="239395"/>
          </a:xfrm>
          <a:prstGeom prst="rect">
            <a:avLst/>
          </a:prstGeom>
        </p:spPr>
        <p:txBody>
          <a:bodyPr vert="horz" wrap="square" lIns="0" tIns="13335" rIns="0" bIns="0" rtlCol="0">
            <a:spAutoFit/>
          </a:bodyPr>
          <a:lstStyle/>
          <a:p>
            <a:pPr marL="12700">
              <a:lnSpc>
                <a:spcPct val="100000"/>
              </a:lnSpc>
              <a:spcBef>
                <a:spcPts val="105"/>
              </a:spcBef>
            </a:pPr>
            <a:r>
              <a:rPr sz="1400" b="1" spc="-40" dirty="0">
                <a:solidFill>
                  <a:srgbClr val="FFFFFF"/>
                </a:solidFill>
                <a:latin typeface="Trebuchet MS" panose="020B0603020202020204"/>
                <a:cs typeface="Trebuchet MS" panose="020B0603020202020204"/>
              </a:rPr>
              <a:t>4</a:t>
            </a:r>
            <a:endParaRPr sz="1400">
              <a:latin typeface="Trebuchet MS" panose="020B0603020202020204"/>
              <a:cs typeface="Trebuchet MS" panose="020B0603020202020204"/>
            </a:endParaRPr>
          </a:p>
        </p:txBody>
      </p:sp>
      <p:sp>
        <p:nvSpPr>
          <p:cNvPr id="81" name="object 81"/>
          <p:cNvSpPr txBox="1"/>
          <p:nvPr/>
        </p:nvSpPr>
        <p:spPr>
          <a:xfrm>
            <a:off x="1167180" y="4888484"/>
            <a:ext cx="1892300" cy="1214755"/>
          </a:xfrm>
          <a:prstGeom prst="rect">
            <a:avLst/>
          </a:prstGeom>
        </p:spPr>
        <p:txBody>
          <a:bodyPr vert="horz" wrap="square" lIns="0" tIns="81280" rIns="0" bIns="0" rtlCol="0">
            <a:spAutoFit/>
          </a:bodyPr>
          <a:lstStyle/>
          <a:p>
            <a:pPr marL="354965" indent="-342900">
              <a:lnSpc>
                <a:spcPct val="100000"/>
              </a:lnSpc>
              <a:spcBef>
                <a:spcPts val="640"/>
              </a:spcBef>
              <a:buFont typeface="Trebuchet MS" panose="020B0603020202020204"/>
              <a:buAutoNum type="arabicPeriod"/>
              <a:tabLst>
                <a:tab pos="354965" algn="l"/>
                <a:tab pos="355600" algn="l"/>
              </a:tabLst>
            </a:pPr>
            <a:r>
              <a:rPr sz="1500" dirty="0">
                <a:latin typeface="宋体" panose="02010600030101010101" pitchFamily="2" charset="-122"/>
                <a:cs typeface="宋体" panose="02010600030101010101" pitchFamily="2" charset="-122"/>
              </a:rPr>
              <a:t>预配置</a:t>
            </a:r>
            <a:endParaRPr sz="1500">
              <a:latin typeface="宋体" panose="02010600030101010101" pitchFamily="2" charset="-122"/>
              <a:cs typeface="宋体" panose="02010600030101010101" pitchFamily="2" charset="-122"/>
            </a:endParaRPr>
          </a:p>
          <a:p>
            <a:pPr marL="354965" indent="-342900">
              <a:lnSpc>
                <a:spcPct val="100000"/>
              </a:lnSpc>
              <a:spcBef>
                <a:spcPts val="540"/>
              </a:spcBef>
              <a:buAutoNum type="arabicPeriod"/>
              <a:tabLst>
                <a:tab pos="354965" algn="l"/>
                <a:tab pos="355600" algn="l"/>
              </a:tabLst>
            </a:pPr>
            <a:r>
              <a:rPr sz="1500" spc="40" dirty="0">
                <a:latin typeface="Trebuchet MS" panose="020B0603020202020204"/>
                <a:cs typeface="Trebuchet MS" panose="020B0603020202020204"/>
              </a:rPr>
              <a:t>APP</a:t>
            </a:r>
            <a:r>
              <a:rPr sz="1500" dirty="0">
                <a:latin typeface="宋体" panose="02010600030101010101" pitchFamily="2" charset="-122"/>
                <a:cs typeface="宋体" panose="02010600030101010101" pitchFamily="2" charset="-122"/>
              </a:rPr>
              <a:t>扫码部署</a:t>
            </a:r>
            <a:endParaRPr sz="1500">
              <a:latin typeface="宋体" panose="02010600030101010101" pitchFamily="2" charset="-122"/>
              <a:cs typeface="宋体" panose="02010600030101010101" pitchFamily="2" charset="-122"/>
            </a:endParaRPr>
          </a:p>
          <a:p>
            <a:pPr marL="354965" indent="-342900">
              <a:lnSpc>
                <a:spcPct val="100000"/>
              </a:lnSpc>
              <a:spcBef>
                <a:spcPts val="540"/>
              </a:spcBef>
              <a:buFont typeface="Trebuchet MS" panose="020B0603020202020204"/>
              <a:buAutoNum type="arabicPeriod"/>
              <a:tabLst>
                <a:tab pos="354965" algn="l"/>
                <a:tab pos="355600" algn="l"/>
              </a:tabLst>
            </a:pPr>
            <a:r>
              <a:rPr sz="1500" dirty="0">
                <a:latin typeface="宋体" panose="02010600030101010101" pitchFamily="2" charset="-122"/>
                <a:cs typeface="宋体" panose="02010600030101010101" pitchFamily="2" charset="-122"/>
              </a:rPr>
              <a:t>设备自动注册上线</a:t>
            </a:r>
            <a:endParaRPr sz="1500">
              <a:latin typeface="宋体" panose="02010600030101010101" pitchFamily="2" charset="-122"/>
              <a:cs typeface="宋体" panose="02010600030101010101" pitchFamily="2" charset="-122"/>
            </a:endParaRPr>
          </a:p>
          <a:p>
            <a:pPr marL="354965" indent="-342900">
              <a:lnSpc>
                <a:spcPct val="100000"/>
              </a:lnSpc>
              <a:spcBef>
                <a:spcPts val="540"/>
              </a:spcBef>
              <a:buFont typeface="Trebuchet MS" panose="020B0603020202020204"/>
              <a:buAutoNum type="arabicPeriod"/>
              <a:tabLst>
                <a:tab pos="354965" algn="l"/>
                <a:tab pos="355600" algn="l"/>
              </a:tabLst>
            </a:pPr>
            <a:r>
              <a:rPr sz="1500" dirty="0">
                <a:latin typeface="宋体" panose="02010600030101010101" pitchFamily="2" charset="-122"/>
                <a:cs typeface="宋体" panose="02010600030101010101" pitchFamily="2" charset="-122"/>
              </a:rPr>
              <a:t>配置自动化下发</a:t>
            </a:r>
            <a:endParaRPr sz="1500">
              <a:latin typeface="宋体" panose="02010600030101010101" pitchFamily="2" charset="-122"/>
              <a:cs typeface="宋体" panose="02010600030101010101" pitchFamily="2" charset="-122"/>
            </a:endParaRPr>
          </a:p>
        </p:txBody>
      </p:sp>
      <p:sp>
        <p:nvSpPr>
          <p:cNvPr id="82" name="object 82"/>
          <p:cNvSpPr/>
          <p:nvPr/>
        </p:nvSpPr>
        <p:spPr>
          <a:xfrm>
            <a:off x="1144524" y="3973067"/>
            <a:ext cx="348996" cy="573024"/>
          </a:xfrm>
          <a:prstGeom prst="rect">
            <a:avLst/>
          </a:prstGeom>
          <a:blipFill>
            <a:blip r:embed="rId19" cstate="print"/>
            <a:stretch>
              <a:fillRect/>
            </a:stretch>
          </a:blipFill>
        </p:spPr>
        <p:txBody>
          <a:bodyPr wrap="square" lIns="0" tIns="0" rIns="0" bIns="0" rtlCol="0"/>
          <a:lstStyle/>
          <a:p/>
        </p:txBody>
      </p:sp>
      <p:sp>
        <p:nvSpPr>
          <p:cNvPr id="83" name="object 83"/>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28</a:t>
            </a:r>
            <a:r>
              <a:rPr spc="40" dirty="0"/>
              <a:t>页</a:t>
            </a:r>
            <a:endParaRPr spc="40" dirty="0"/>
          </a:p>
        </p:txBody>
      </p:sp>
      <p:sp>
        <p:nvSpPr>
          <p:cNvPr id="84" name="object 84"/>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19" name="object 19"/>
          <p:cNvSpPr/>
          <p:nvPr/>
        </p:nvSpPr>
        <p:spPr>
          <a:xfrm>
            <a:off x="5565647" y="3774947"/>
            <a:ext cx="434339" cy="356615"/>
          </a:xfrm>
          <a:prstGeom prst="rect">
            <a:avLst/>
          </a:prstGeom>
          <a:blipFill>
            <a:blip r:embed="rId12" cstate="print"/>
            <a:stretch>
              <a:fillRect/>
            </a:stretch>
          </a:blipFill>
        </p:spPr>
        <p:txBody>
          <a:bodyPr wrap="square" lIns="0" tIns="0" rIns="0" bIns="0" rtlCol="0"/>
          <a:lstStyle/>
          <a:p/>
        </p:txBody>
      </p:sp>
      <p:sp>
        <p:nvSpPr>
          <p:cNvPr id="14" name="object 14"/>
          <p:cNvSpPr txBox="1"/>
          <p:nvPr/>
        </p:nvSpPr>
        <p:spPr>
          <a:xfrm>
            <a:off x="6527038" y="3461765"/>
            <a:ext cx="1057275" cy="239395"/>
          </a:xfrm>
          <a:prstGeom prst="rect">
            <a:avLst/>
          </a:prstGeom>
        </p:spPr>
        <p:txBody>
          <a:bodyPr vert="horz" wrap="square" lIns="0" tIns="13335" rIns="0" bIns="0" rtlCol="0">
            <a:spAutoFit/>
          </a:bodyPr>
          <a:lstStyle/>
          <a:p>
            <a:pPr marL="12700">
              <a:lnSpc>
                <a:spcPct val="100000"/>
              </a:lnSpc>
              <a:spcBef>
                <a:spcPts val="105"/>
              </a:spcBef>
            </a:pPr>
            <a:r>
              <a:rPr sz="1400" spc="80" dirty="0">
                <a:latin typeface="Trebuchet MS" panose="020B0603020202020204"/>
                <a:cs typeface="Trebuchet MS" panose="020B0603020202020204"/>
              </a:rPr>
              <a:t>DHCP</a:t>
            </a:r>
            <a:r>
              <a:rPr sz="1400" spc="-50" dirty="0">
                <a:latin typeface="Trebuchet MS" panose="020B0603020202020204"/>
                <a:cs typeface="Trebuchet MS" panose="020B0603020202020204"/>
              </a:rPr>
              <a:t> </a:t>
            </a:r>
            <a:r>
              <a:rPr sz="1400" spc="-10" dirty="0">
                <a:latin typeface="Trebuchet MS" panose="020B0603020202020204"/>
                <a:cs typeface="Trebuchet MS" panose="020B0603020202020204"/>
              </a:rPr>
              <a:t>Server</a:t>
            </a:r>
            <a:endParaRPr sz="1400">
              <a:latin typeface="Trebuchet MS" panose="020B0603020202020204"/>
              <a:cs typeface="Trebuchet MS" panose="020B0603020202020204"/>
            </a:endParaRPr>
          </a:p>
        </p:txBody>
      </p:sp>
      <p:sp>
        <p:nvSpPr>
          <p:cNvPr id="11" name="object 11"/>
          <p:cNvSpPr/>
          <p:nvPr/>
        </p:nvSpPr>
        <p:spPr>
          <a:xfrm>
            <a:off x="6164198" y="2533523"/>
            <a:ext cx="249554" cy="1512570"/>
          </a:xfrm>
          <a:custGeom>
            <a:avLst/>
            <a:gdLst/>
            <a:ahLst/>
            <a:cxnLst/>
            <a:rect l="l" t="t" r="r" b="b"/>
            <a:pathLst>
              <a:path w="249554" h="1512570">
                <a:moveTo>
                  <a:pt x="113029" y="0"/>
                </a:moveTo>
                <a:lnTo>
                  <a:pt x="74929" y="97281"/>
                </a:lnTo>
                <a:lnTo>
                  <a:pt x="73025" y="102235"/>
                </a:lnTo>
                <a:lnTo>
                  <a:pt x="75437" y="107823"/>
                </a:lnTo>
                <a:lnTo>
                  <a:pt x="80390" y="109727"/>
                </a:lnTo>
                <a:lnTo>
                  <a:pt x="85216" y="111632"/>
                </a:lnTo>
                <a:lnTo>
                  <a:pt x="90804" y="109219"/>
                </a:lnTo>
                <a:lnTo>
                  <a:pt x="92710" y="104266"/>
                </a:lnTo>
                <a:lnTo>
                  <a:pt x="112425" y="53848"/>
                </a:lnTo>
                <a:lnTo>
                  <a:pt x="112440" y="53264"/>
                </a:lnTo>
                <a:lnTo>
                  <a:pt x="106552" y="20319"/>
                </a:lnTo>
                <a:lnTo>
                  <a:pt x="125349" y="17017"/>
                </a:lnTo>
                <a:lnTo>
                  <a:pt x="126900" y="17017"/>
                </a:lnTo>
                <a:lnTo>
                  <a:pt x="113029" y="0"/>
                </a:lnTo>
                <a:close/>
              </a:path>
              <a:path w="249554" h="1512570">
                <a:moveTo>
                  <a:pt x="126900" y="17017"/>
                </a:moveTo>
                <a:lnTo>
                  <a:pt x="125349" y="17017"/>
                </a:lnTo>
                <a:lnTo>
                  <a:pt x="128397" y="34162"/>
                </a:lnTo>
                <a:lnTo>
                  <a:pt x="131847" y="53264"/>
                </a:lnTo>
                <a:lnTo>
                  <a:pt x="164211" y="93090"/>
                </a:lnTo>
                <a:lnTo>
                  <a:pt x="167639" y="97154"/>
                </a:lnTo>
                <a:lnTo>
                  <a:pt x="173609" y="97789"/>
                </a:lnTo>
                <a:lnTo>
                  <a:pt x="181737" y="91186"/>
                </a:lnTo>
                <a:lnTo>
                  <a:pt x="182372" y="85216"/>
                </a:lnTo>
                <a:lnTo>
                  <a:pt x="179070" y="81025"/>
                </a:lnTo>
                <a:lnTo>
                  <a:pt x="126900" y="17017"/>
                </a:lnTo>
                <a:close/>
              </a:path>
              <a:path w="249554" h="1512570">
                <a:moveTo>
                  <a:pt x="118889" y="37318"/>
                </a:moveTo>
                <a:lnTo>
                  <a:pt x="112653" y="53264"/>
                </a:lnTo>
                <a:lnTo>
                  <a:pt x="112544" y="53848"/>
                </a:lnTo>
                <a:lnTo>
                  <a:pt x="113156" y="57276"/>
                </a:lnTo>
                <a:lnTo>
                  <a:pt x="117348" y="78359"/>
                </a:lnTo>
                <a:lnTo>
                  <a:pt x="120776" y="95376"/>
                </a:lnTo>
                <a:lnTo>
                  <a:pt x="139446" y="91693"/>
                </a:lnTo>
                <a:lnTo>
                  <a:pt x="136016" y="74675"/>
                </a:lnTo>
                <a:lnTo>
                  <a:pt x="131847" y="53264"/>
                </a:lnTo>
                <a:lnTo>
                  <a:pt x="118889" y="37318"/>
                </a:lnTo>
                <a:close/>
              </a:path>
              <a:path w="249554" h="1512570">
                <a:moveTo>
                  <a:pt x="125349" y="17017"/>
                </a:moveTo>
                <a:lnTo>
                  <a:pt x="106552" y="20319"/>
                </a:lnTo>
                <a:lnTo>
                  <a:pt x="112507" y="53639"/>
                </a:lnTo>
                <a:lnTo>
                  <a:pt x="118889" y="37318"/>
                </a:lnTo>
                <a:lnTo>
                  <a:pt x="108585" y="24637"/>
                </a:lnTo>
                <a:lnTo>
                  <a:pt x="124840" y="22098"/>
                </a:lnTo>
                <a:lnTo>
                  <a:pt x="126252" y="22098"/>
                </a:lnTo>
                <a:lnTo>
                  <a:pt x="125349" y="17017"/>
                </a:lnTo>
                <a:close/>
              </a:path>
              <a:path w="249554" h="1512570">
                <a:moveTo>
                  <a:pt x="126252" y="22098"/>
                </a:moveTo>
                <a:lnTo>
                  <a:pt x="124840" y="22098"/>
                </a:lnTo>
                <a:lnTo>
                  <a:pt x="118889" y="37318"/>
                </a:lnTo>
                <a:lnTo>
                  <a:pt x="131847" y="53264"/>
                </a:lnTo>
                <a:lnTo>
                  <a:pt x="128397" y="34162"/>
                </a:lnTo>
                <a:lnTo>
                  <a:pt x="126252" y="22098"/>
                </a:lnTo>
                <a:close/>
              </a:path>
              <a:path w="249554" h="1512570">
                <a:moveTo>
                  <a:pt x="124840" y="22098"/>
                </a:moveTo>
                <a:lnTo>
                  <a:pt x="108585" y="24637"/>
                </a:lnTo>
                <a:lnTo>
                  <a:pt x="118889" y="37318"/>
                </a:lnTo>
                <a:lnTo>
                  <a:pt x="124840" y="22098"/>
                </a:lnTo>
                <a:close/>
              </a:path>
              <a:path w="249554" h="1512570">
                <a:moveTo>
                  <a:pt x="151002" y="147574"/>
                </a:moveTo>
                <a:lnTo>
                  <a:pt x="132334" y="151511"/>
                </a:lnTo>
                <a:lnTo>
                  <a:pt x="136778" y="172592"/>
                </a:lnTo>
                <a:lnTo>
                  <a:pt x="142366" y="198374"/>
                </a:lnTo>
                <a:lnTo>
                  <a:pt x="148209" y="226060"/>
                </a:lnTo>
                <a:lnTo>
                  <a:pt x="166750" y="221996"/>
                </a:lnTo>
                <a:lnTo>
                  <a:pt x="166624" y="220979"/>
                </a:lnTo>
                <a:lnTo>
                  <a:pt x="160909" y="194310"/>
                </a:lnTo>
                <a:lnTo>
                  <a:pt x="155448" y="168655"/>
                </a:lnTo>
                <a:lnTo>
                  <a:pt x="151002" y="147574"/>
                </a:lnTo>
                <a:close/>
              </a:path>
              <a:path w="249554" h="1512570">
                <a:moveTo>
                  <a:pt x="178688" y="278002"/>
                </a:moveTo>
                <a:lnTo>
                  <a:pt x="160020" y="281813"/>
                </a:lnTo>
                <a:lnTo>
                  <a:pt x="171323" y="336803"/>
                </a:lnTo>
                <a:lnTo>
                  <a:pt x="175133" y="356488"/>
                </a:lnTo>
                <a:lnTo>
                  <a:pt x="193928" y="352805"/>
                </a:lnTo>
                <a:lnTo>
                  <a:pt x="178688" y="278002"/>
                </a:lnTo>
                <a:close/>
              </a:path>
              <a:path w="249554" h="1512570">
                <a:moveTo>
                  <a:pt x="204850" y="408939"/>
                </a:moveTo>
                <a:lnTo>
                  <a:pt x="186054" y="412496"/>
                </a:lnTo>
                <a:lnTo>
                  <a:pt x="193801" y="454532"/>
                </a:lnTo>
                <a:lnTo>
                  <a:pt x="199389" y="487299"/>
                </a:lnTo>
                <a:lnTo>
                  <a:pt x="218186" y="484124"/>
                </a:lnTo>
                <a:lnTo>
                  <a:pt x="212598" y="450976"/>
                </a:lnTo>
                <a:lnTo>
                  <a:pt x="204850" y="408939"/>
                </a:lnTo>
                <a:close/>
              </a:path>
              <a:path w="249554" h="1512570">
                <a:moveTo>
                  <a:pt x="227329" y="540765"/>
                </a:moveTo>
                <a:lnTo>
                  <a:pt x="208406" y="543560"/>
                </a:lnTo>
                <a:lnTo>
                  <a:pt x="212978" y="573404"/>
                </a:lnTo>
                <a:lnTo>
                  <a:pt x="218693" y="618871"/>
                </a:lnTo>
                <a:lnTo>
                  <a:pt x="237616" y="616457"/>
                </a:lnTo>
                <a:lnTo>
                  <a:pt x="231775" y="570611"/>
                </a:lnTo>
                <a:lnTo>
                  <a:pt x="227329" y="540765"/>
                </a:lnTo>
                <a:close/>
              </a:path>
              <a:path w="249554" h="1512570">
                <a:moveTo>
                  <a:pt x="243586" y="673607"/>
                </a:moveTo>
                <a:lnTo>
                  <a:pt x="224662" y="675386"/>
                </a:lnTo>
                <a:lnTo>
                  <a:pt x="225933" y="688848"/>
                </a:lnTo>
                <a:lnTo>
                  <a:pt x="227964" y="716534"/>
                </a:lnTo>
                <a:lnTo>
                  <a:pt x="229362" y="743712"/>
                </a:lnTo>
                <a:lnTo>
                  <a:pt x="229615" y="750824"/>
                </a:lnTo>
                <a:lnTo>
                  <a:pt x="248665" y="750188"/>
                </a:lnTo>
                <a:lnTo>
                  <a:pt x="248412" y="742696"/>
                </a:lnTo>
                <a:lnTo>
                  <a:pt x="247014" y="715137"/>
                </a:lnTo>
                <a:lnTo>
                  <a:pt x="244983" y="686942"/>
                </a:lnTo>
                <a:lnTo>
                  <a:pt x="243586" y="673607"/>
                </a:lnTo>
                <a:close/>
              </a:path>
              <a:path w="249554" h="1512570">
                <a:moveTo>
                  <a:pt x="229997" y="807465"/>
                </a:moveTo>
                <a:lnTo>
                  <a:pt x="229722" y="821181"/>
                </a:lnTo>
                <a:lnTo>
                  <a:pt x="228473" y="844803"/>
                </a:lnTo>
                <a:lnTo>
                  <a:pt x="226313" y="868299"/>
                </a:lnTo>
                <a:lnTo>
                  <a:pt x="224536" y="882396"/>
                </a:lnTo>
                <a:lnTo>
                  <a:pt x="243459" y="884809"/>
                </a:lnTo>
                <a:lnTo>
                  <a:pt x="245237" y="870076"/>
                </a:lnTo>
                <a:lnTo>
                  <a:pt x="247396" y="845819"/>
                </a:lnTo>
                <a:lnTo>
                  <a:pt x="248792" y="821181"/>
                </a:lnTo>
                <a:lnTo>
                  <a:pt x="249047" y="807847"/>
                </a:lnTo>
                <a:lnTo>
                  <a:pt x="229997" y="807465"/>
                </a:lnTo>
                <a:close/>
              </a:path>
              <a:path w="249554" h="1512570">
                <a:moveTo>
                  <a:pt x="215518" y="938276"/>
                </a:moveTo>
                <a:lnTo>
                  <a:pt x="210058" y="964184"/>
                </a:lnTo>
                <a:lnTo>
                  <a:pt x="204342" y="988313"/>
                </a:lnTo>
                <a:lnTo>
                  <a:pt x="198120" y="1011681"/>
                </a:lnTo>
                <a:lnTo>
                  <a:pt x="216535" y="1016635"/>
                </a:lnTo>
                <a:lnTo>
                  <a:pt x="222758" y="992759"/>
                </a:lnTo>
                <a:lnTo>
                  <a:pt x="228726" y="968121"/>
                </a:lnTo>
                <a:lnTo>
                  <a:pt x="233934" y="943482"/>
                </a:lnTo>
                <a:lnTo>
                  <a:pt x="234187" y="941704"/>
                </a:lnTo>
                <a:lnTo>
                  <a:pt x="215518" y="938276"/>
                </a:lnTo>
                <a:close/>
              </a:path>
              <a:path w="249554" h="1512570">
                <a:moveTo>
                  <a:pt x="181737" y="1066038"/>
                </a:moveTo>
                <a:lnTo>
                  <a:pt x="175895" y="1084579"/>
                </a:lnTo>
                <a:lnTo>
                  <a:pt x="159258" y="1132204"/>
                </a:lnTo>
                <a:lnTo>
                  <a:pt x="157225" y="1137539"/>
                </a:lnTo>
                <a:lnTo>
                  <a:pt x="175005" y="1144270"/>
                </a:lnTo>
                <a:lnTo>
                  <a:pt x="177164" y="1138427"/>
                </a:lnTo>
                <a:lnTo>
                  <a:pt x="194055" y="1090421"/>
                </a:lnTo>
                <a:lnTo>
                  <a:pt x="199898" y="1071752"/>
                </a:lnTo>
                <a:lnTo>
                  <a:pt x="181737" y="1066038"/>
                </a:lnTo>
                <a:close/>
              </a:path>
              <a:path w="249554" h="1512570">
                <a:moveTo>
                  <a:pt x="136525" y="1190625"/>
                </a:moveTo>
                <a:lnTo>
                  <a:pt x="122681" y="1224660"/>
                </a:lnTo>
                <a:lnTo>
                  <a:pt x="107314" y="1260728"/>
                </a:lnTo>
                <a:lnTo>
                  <a:pt x="124840" y="1268221"/>
                </a:lnTo>
                <a:lnTo>
                  <a:pt x="140335" y="1231900"/>
                </a:lnTo>
                <a:lnTo>
                  <a:pt x="154177" y="1197737"/>
                </a:lnTo>
                <a:lnTo>
                  <a:pt x="136525" y="1190625"/>
                </a:lnTo>
                <a:close/>
              </a:path>
              <a:path w="249554" h="1512570">
                <a:moveTo>
                  <a:pt x="84454" y="1312926"/>
                </a:moveTo>
                <a:lnTo>
                  <a:pt x="66293" y="1353184"/>
                </a:lnTo>
                <a:lnTo>
                  <a:pt x="57276" y="1372996"/>
                </a:lnTo>
                <a:lnTo>
                  <a:pt x="52959" y="1382268"/>
                </a:lnTo>
                <a:lnTo>
                  <a:pt x="70358" y="1390269"/>
                </a:lnTo>
                <a:lnTo>
                  <a:pt x="74549" y="1380870"/>
                </a:lnTo>
                <a:lnTo>
                  <a:pt x="83692" y="1360932"/>
                </a:lnTo>
                <a:lnTo>
                  <a:pt x="101853" y="1320800"/>
                </a:lnTo>
                <a:lnTo>
                  <a:pt x="84454" y="1312926"/>
                </a:lnTo>
                <a:close/>
              </a:path>
              <a:path w="249554" h="1512570">
                <a:moveTo>
                  <a:pt x="29590" y="1434591"/>
                </a:moveTo>
                <a:lnTo>
                  <a:pt x="10160" y="1479550"/>
                </a:lnTo>
                <a:lnTo>
                  <a:pt x="0" y="1505331"/>
                </a:lnTo>
                <a:lnTo>
                  <a:pt x="17779" y="1512062"/>
                </a:lnTo>
                <a:lnTo>
                  <a:pt x="21589" y="1502028"/>
                </a:lnTo>
                <a:lnTo>
                  <a:pt x="27686" y="1486915"/>
                </a:lnTo>
                <a:lnTo>
                  <a:pt x="34416" y="1470914"/>
                </a:lnTo>
                <a:lnTo>
                  <a:pt x="41655" y="1454277"/>
                </a:lnTo>
                <a:lnTo>
                  <a:pt x="46989" y="1442212"/>
                </a:lnTo>
                <a:lnTo>
                  <a:pt x="29590" y="1434591"/>
                </a:lnTo>
                <a:close/>
              </a:path>
            </a:pathLst>
          </a:custGeom>
          <a:solidFill>
            <a:srgbClr val="00AFEF"/>
          </a:solidFill>
        </p:spPr>
        <p:txBody>
          <a:bodyPr wrap="square" lIns="0" tIns="0" rIns="0" bIns="0" rtlCol="0"/>
          <a:lstStyle/>
          <a:p/>
        </p:txBody>
      </p:sp>
      <p:sp>
        <p:nvSpPr>
          <p:cNvPr id="12" name="object 12"/>
          <p:cNvSpPr/>
          <p:nvPr/>
        </p:nvSpPr>
        <p:spPr>
          <a:xfrm>
            <a:off x="4912995" y="2673857"/>
            <a:ext cx="314325" cy="1498600"/>
          </a:xfrm>
          <a:custGeom>
            <a:avLst/>
            <a:gdLst/>
            <a:ahLst/>
            <a:cxnLst/>
            <a:rect l="l" t="t" r="r" b="b"/>
            <a:pathLst>
              <a:path w="314325" h="1498600">
                <a:moveTo>
                  <a:pt x="222376" y="1413509"/>
                </a:moveTo>
                <a:lnTo>
                  <a:pt x="216407" y="1414144"/>
                </a:lnTo>
                <a:lnTo>
                  <a:pt x="212978" y="1418208"/>
                </a:lnTo>
                <a:lnTo>
                  <a:pt x="209676" y="1422272"/>
                </a:lnTo>
                <a:lnTo>
                  <a:pt x="210184" y="1428241"/>
                </a:lnTo>
                <a:lnTo>
                  <a:pt x="214249" y="1431543"/>
                </a:lnTo>
                <a:lnTo>
                  <a:pt x="294639" y="1498472"/>
                </a:lnTo>
                <a:lnTo>
                  <a:pt x="297249" y="1483994"/>
                </a:lnTo>
                <a:lnTo>
                  <a:pt x="279272" y="1483994"/>
                </a:lnTo>
                <a:lnTo>
                  <a:pt x="273176" y="1467992"/>
                </a:lnTo>
                <a:lnTo>
                  <a:pt x="265943" y="1449783"/>
                </a:lnTo>
                <a:lnTo>
                  <a:pt x="226440" y="1416939"/>
                </a:lnTo>
                <a:lnTo>
                  <a:pt x="222376" y="1413509"/>
                </a:lnTo>
                <a:close/>
              </a:path>
              <a:path w="314325" h="1498600">
                <a:moveTo>
                  <a:pt x="265943" y="1449783"/>
                </a:moveTo>
                <a:lnTo>
                  <a:pt x="273176" y="1467992"/>
                </a:lnTo>
                <a:lnTo>
                  <a:pt x="279272" y="1483994"/>
                </a:lnTo>
                <a:lnTo>
                  <a:pt x="292691" y="1478914"/>
                </a:lnTo>
                <a:lnTo>
                  <a:pt x="278764" y="1478914"/>
                </a:lnTo>
                <a:lnTo>
                  <a:pt x="281678" y="1462866"/>
                </a:lnTo>
                <a:lnTo>
                  <a:pt x="265943" y="1449783"/>
                </a:lnTo>
                <a:close/>
              </a:path>
              <a:path w="314325" h="1498600">
                <a:moveTo>
                  <a:pt x="300354" y="1383537"/>
                </a:moveTo>
                <a:lnTo>
                  <a:pt x="295401" y="1386966"/>
                </a:lnTo>
                <a:lnTo>
                  <a:pt x="294513" y="1392173"/>
                </a:lnTo>
                <a:lnTo>
                  <a:pt x="284797" y="1445685"/>
                </a:lnTo>
                <a:lnTo>
                  <a:pt x="290956" y="1461134"/>
                </a:lnTo>
                <a:lnTo>
                  <a:pt x="297052" y="1477264"/>
                </a:lnTo>
                <a:lnTo>
                  <a:pt x="279272" y="1483994"/>
                </a:lnTo>
                <a:lnTo>
                  <a:pt x="297249" y="1483994"/>
                </a:lnTo>
                <a:lnTo>
                  <a:pt x="313181" y="1395602"/>
                </a:lnTo>
                <a:lnTo>
                  <a:pt x="314197" y="1390395"/>
                </a:lnTo>
                <a:lnTo>
                  <a:pt x="310768" y="1385442"/>
                </a:lnTo>
                <a:lnTo>
                  <a:pt x="305562" y="1384427"/>
                </a:lnTo>
                <a:lnTo>
                  <a:pt x="300354" y="1383537"/>
                </a:lnTo>
                <a:close/>
              </a:path>
              <a:path w="314325" h="1498600">
                <a:moveTo>
                  <a:pt x="281678" y="1462866"/>
                </a:moveTo>
                <a:lnTo>
                  <a:pt x="278764" y="1478914"/>
                </a:lnTo>
                <a:lnTo>
                  <a:pt x="294258" y="1473327"/>
                </a:lnTo>
                <a:lnTo>
                  <a:pt x="281678" y="1462866"/>
                </a:lnTo>
                <a:close/>
              </a:path>
              <a:path w="314325" h="1498600">
                <a:moveTo>
                  <a:pt x="284797" y="1445685"/>
                </a:moveTo>
                <a:lnTo>
                  <a:pt x="281678" y="1462866"/>
                </a:lnTo>
                <a:lnTo>
                  <a:pt x="294258" y="1473327"/>
                </a:lnTo>
                <a:lnTo>
                  <a:pt x="278764" y="1478914"/>
                </a:lnTo>
                <a:lnTo>
                  <a:pt x="292691" y="1478914"/>
                </a:lnTo>
                <a:lnTo>
                  <a:pt x="297052" y="1477264"/>
                </a:lnTo>
                <a:lnTo>
                  <a:pt x="290956" y="1461134"/>
                </a:lnTo>
                <a:lnTo>
                  <a:pt x="284797" y="1445685"/>
                </a:lnTo>
                <a:close/>
              </a:path>
              <a:path w="314325" h="1498600">
                <a:moveTo>
                  <a:pt x="268604" y="1406270"/>
                </a:moveTo>
                <a:lnTo>
                  <a:pt x="250951" y="1413636"/>
                </a:lnTo>
                <a:lnTo>
                  <a:pt x="257809" y="1429892"/>
                </a:lnTo>
                <a:lnTo>
                  <a:pt x="265943" y="1449783"/>
                </a:lnTo>
                <a:lnTo>
                  <a:pt x="281678" y="1462866"/>
                </a:lnTo>
                <a:lnTo>
                  <a:pt x="284797" y="1445685"/>
                </a:lnTo>
                <a:lnTo>
                  <a:pt x="283463" y="1442339"/>
                </a:lnTo>
                <a:lnTo>
                  <a:pt x="275463" y="1422653"/>
                </a:lnTo>
                <a:lnTo>
                  <a:pt x="268604" y="1406270"/>
                </a:lnTo>
                <a:close/>
              </a:path>
              <a:path w="314325" h="1498600">
                <a:moveTo>
                  <a:pt x="215900" y="1283589"/>
                </a:moveTo>
                <a:lnTo>
                  <a:pt x="198500" y="1291208"/>
                </a:lnTo>
                <a:lnTo>
                  <a:pt x="199262" y="1293114"/>
                </a:lnTo>
                <a:lnTo>
                  <a:pt x="210057" y="1317878"/>
                </a:lnTo>
                <a:lnTo>
                  <a:pt x="220471" y="1341881"/>
                </a:lnTo>
                <a:lnTo>
                  <a:pt x="228726" y="1361058"/>
                </a:lnTo>
                <a:lnTo>
                  <a:pt x="246125" y="1353565"/>
                </a:lnTo>
                <a:lnTo>
                  <a:pt x="227583" y="1310258"/>
                </a:lnTo>
                <a:lnTo>
                  <a:pt x="216788" y="1285493"/>
                </a:lnTo>
                <a:lnTo>
                  <a:pt x="215900" y="1283589"/>
                </a:lnTo>
                <a:close/>
              </a:path>
              <a:path w="314325" h="1498600">
                <a:moveTo>
                  <a:pt x="163956" y="1161033"/>
                </a:moveTo>
                <a:lnTo>
                  <a:pt x="146303" y="1168272"/>
                </a:lnTo>
                <a:lnTo>
                  <a:pt x="154558" y="1188211"/>
                </a:lnTo>
                <a:lnTo>
                  <a:pt x="175894" y="1238630"/>
                </a:lnTo>
                <a:lnTo>
                  <a:pt x="193420" y="1231137"/>
                </a:lnTo>
                <a:lnTo>
                  <a:pt x="172084" y="1180845"/>
                </a:lnTo>
                <a:lnTo>
                  <a:pt x="163956" y="1161033"/>
                </a:lnTo>
                <a:close/>
              </a:path>
              <a:path w="314325" h="1498600">
                <a:moveTo>
                  <a:pt x="114807" y="1037335"/>
                </a:moveTo>
                <a:lnTo>
                  <a:pt x="97027" y="1044066"/>
                </a:lnTo>
                <a:lnTo>
                  <a:pt x="109600" y="1077214"/>
                </a:lnTo>
                <a:lnTo>
                  <a:pt x="124713" y="1115186"/>
                </a:lnTo>
                <a:lnTo>
                  <a:pt x="142366" y="1108202"/>
                </a:lnTo>
                <a:lnTo>
                  <a:pt x="127253" y="1070102"/>
                </a:lnTo>
                <a:lnTo>
                  <a:pt x="114807" y="1037335"/>
                </a:lnTo>
                <a:close/>
              </a:path>
              <a:path w="314325" h="1498600">
                <a:moveTo>
                  <a:pt x="70865" y="911859"/>
                </a:moveTo>
                <a:lnTo>
                  <a:pt x="52831" y="917828"/>
                </a:lnTo>
                <a:lnTo>
                  <a:pt x="67944" y="963929"/>
                </a:lnTo>
                <a:lnTo>
                  <a:pt x="77215" y="990218"/>
                </a:lnTo>
                <a:lnTo>
                  <a:pt x="95250" y="983868"/>
                </a:lnTo>
                <a:lnTo>
                  <a:pt x="85851" y="957452"/>
                </a:lnTo>
                <a:lnTo>
                  <a:pt x="70865" y="911859"/>
                </a:lnTo>
                <a:close/>
              </a:path>
              <a:path w="314325" h="1498600">
                <a:moveTo>
                  <a:pt x="36321" y="784225"/>
                </a:moveTo>
                <a:lnTo>
                  <a:pt x="17652" y="788162"/>
                </a:lnTo>
                <a:lnTo>
                  <a:pt x="19684" y="797940"/>
                </a:lnTo>
                <a:lnTo>
                  <a:pt x="26162" y="824738"/>
                </a:lnTo>
                <a:lnTo>
                  <a:pt x="33274" y="852042"/>
                </a:lnTo>
                <a:lnTo>
                  <a:pt x="36321" y="862711"/>
                </a:lnTo>
                <a:lnTo>
                  <a:pt x="54609" y="857503"/>
                </a:lnTo>
                <a:lnTo>
                  <a:pt x="51562" y="846836"/>
                </a:lnTo>
                <a:lnTo>
                  <a:pt x="44576" y="819912"/>
                </a:lnTo>
                <a:lnTo>
                  <a:pt x="38226" y="793495"/>
                </a:lnTo>
                <a:lnTo>
                  <a:pt x="36321" y="784225"/>
                </a:lnTo>
                <a:close/>
              </a:path>
              <a:path w="314325" h="1498600">
                <a:moveTo>
                  <a:pt x="19050" y="653795"/>
                </a:moveTo>
                <a:lnTo>
                  <a:pt x="0" y="654557"/>
                </a:lnTo>
                <a:lnTo>
                  <a:pt x="634" y="671067"/>
                </a:lnTo>
                <a:lnTo>
                  <a:pt x="2666" y="695578"/>
                </a:lnTo>
                <a:lnTo>
                  <a:pt x="5587" y="720343"/>
                </a:lnTo>
                <a:lnTo>
                  <a:pt x="7238" y="731392"/>
                </a:lnTo>
                <a:lnTo>
                  <a:pt x="26034" y="728599"/>
                </a:lnTo>
                <a:lnTo>
                  <a:pt x="24383" y="717422"/>
                </a:lnTo>
                <a:lnTo>
                  <a:pt x="21589" y="693419"/>
                </a:lnTo>
                <a:lnTo>
                  <a:pt x="19684" y="669543"/>
                </a:lnTo>
                <a:lnTo>
                  <a:pt x="19050" y="653795"/>
                </a:lnTo>
                <a:close/>
              </a:path>
              <a:path w="314325" h="1498600">
                <a:moveTo>
                  <a:pt x="5587" y="520191"/>
                </a:moveTo>
                <a:lnTo>
                  <a:pt x="3175" y="544067"/>
                </a:lnTo>
                <a:lnTo>
                  <a:pt x="1269" y="569849"/>
                </a:lnTo>
                <a:lnTo>
                  <a:pt x="0" y="595502"/>
                </a:lnTo>
                <a:lnTo>
                  <a:pt x="0" y="596900"/>
                </a:lnTo>
                <a:lnTo>
                  <a:pt x="19050" y="597280"/>
                </a:lnTo>
                <a:lnTo>
                  <a:pt x="19069" y="595502"/>
                </a:lnTo>
                <a:lnTo>
                  <a:pt x="20319" y="570864"/>
                </a:lnTo>
                <a:lnTo>
                  <a:pt x="22225" y="545591"/>
                </a:lnTo>
                <a:lnTo>
                  <a:pt x="24510" y="522096"/>
                </a:lnTo>
                <a:lnTo>
                  <a:pt x="5587" y="520191"/>
                </a:lnTo>
                <a:close/>
              </a:path>
              <a:path w="314325" h="1498600">
                <a:moveTo>
                  <a:pt x="26669" y="387476"/>
                </a:moveTo>
                <a:lnTo>
                  <a:pt x="26415" y="388619"/>
                </a:lnTo>
                <a:lnTo>
                  <a:pt x="16763" y="440308"/>
                </a:lnTo>
                <a:lnTo>
                  <a:pt x="13334" y="463041"/>
                </a:lnTo>
                <a:lnTo>
                  <a:pt x="32130" y="465836"/>
                </a:lnTo>
                <a:lnTo>
                  <a:pt x="35559" y="443229"/>
                </a:lnTo>
                <a:lnTo>
                  <a:pt x="45338" y="391413"/>
                </a:lnTo>
                <a:lnTo>
                  <a:pt x="26669" y="387476"/>
                </a:lnTo>
                <a:close/>
              </a:path>
              <a:path w="314325" h="1498600">
                <a:moveTo>
                  <a:pt x="57022" y="257175"/>
                </a:moveTo>
                <a:lnTo>
                  <a:pt x="49402" y="287019"/>
                </a:lnTo>
                <a:lnTo>
                  <a:pt x="38862" y="331342"/>
                </a:lnTo>
                <a:lnTo>
                  <a:pt x="57403" y="335788"/>
                </a:lnTo>
                <a:lnTo>
                  <a:pt x="67944" y="291464"/>
                </a:lnTo>
                <a:lnTo>
                  <a:pt x="75564" y="262000"/>
                </a:lnTo>
                <a:lnTo>
                  <a:pt x="57022" y="257175"/>
                </a:lnTo>
                <a:close/>
              </a:path>
              <a:path w="314325" h="1498600">
                <a:moveTo>
                  <a:pt x="92201" y="128396"/>
                </a:moveTo>
                <a:lnTo>
                  <a:pt x="87502" y="145033"/>
                </a:lnTo>
                <a:lnTo>
                  <a:pt x="74802" y="190626"/>
                </a:lnTo>
                <a:lnTo>
                  <a:pt x="71754" y="201929"/>
                </a:lnTo>
                <a:lnTo>
                  <a:pt x="90169" y="206882"/>
                </a:lnTo>
                <a:lnTo>
                  <a:pt x="93217" y="195579"/>
                </a:lnTo>
                <a:lnTo>
                  <a:pt x="105790" y="150240"/>
                </a:lnTo>
                <a:lnTo>
                  <a:pt x="110616" y="133603"/>
                </a:lnTo>
                <a:lnTo>
                  <a:pt x="92201" y="128396"/>
                </a:lnTo>
                <a:close/>
              </a:path>
              <a:path w="314325" h="1498600">
                <a:moveTo>
                  <a:pt x="126745" y="0"/>
                </a:moveTo>
                <a:lnTo>
                  <a:pt x="120776" y="24002"/>
                </a:lnTo>
                <a:lnTo>
                  <a:pt x="116077" y="42290"/>
                </a:lnTo>
                <a:lnTo>
                  <a:pt x="110870" y="61467"/>
                </a:lnTo>
                <a:lnTo>
                  <a:pt x="107568" y="73405"/>
                </a:lnTo>
                <a:lnTo>
                  <a:pt x="125983" y="78358"/>
                </a:lnTo>
                <a:lnTo>
                  <a:pt x="129158" y="66547"/>
                </a:lnTo>
                <a:lnTo>
                  <a:pt x="134492" y="47243"/>
                </a:lnTo>
                <a:lnTo>
                  <a:pt x="139191" y="28828"/>
                </a:lnTo>
                <a:lnTo>
                  <a:pt x="143637" y="11175"/>
                </a:lnTo>
                <a:lnTo>
                  <a:pt x="145287" y="4444"/>
                </a:lnTo>
                <a:lnTo>
                  <a:pt x="126745" y="0"/>
                </a:lnTo>
                <a:close/>
              </a:path>
            </a:pathLst>
          </a:custGeom>
          <a:solidFill>
            <a:srgbClr val="00AFEF"/>
          </a:solidFill>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6889" y="857199"/>
            <a:ext cx="3293110" cy="514350"/>
          </a:xfrm>
          <a:prstGeom prst="rect">
            <a:avLst/>
          </a:prstGeom>
        </p:spPr>
        <p:txBody>
          <a:bodyPr vert="horz" wrap="square" lIns="0" tIns="13335" rIns="0" bIns="0" rtlCol="0">
            <a:spAutoFit/>
          </a:bodyPr>
          <a:lstStyle/>
          <a:p>
            <a:pPr marL="12700">
              <a:lnSpc>
                <a:spcPct val="100000"/>
              </a:lnSpc>
              <a:spcBef>
                <a:spcPts val="105"/>
              </a:spcBef>
            </a:pPr>
            <a:r>
              <a:rPr spc="10" dirty="0"/>
              <a:t>计算机时代的演进</a:t>
            </a:r>
            <a:endParaRPr spc="10" dirty="0"/>
          </a:p>
        </p:txBody>
      </p:sp>
      <p:sp>
        <p:nvSpPr>
          <p:cNvPr id="3" name="object 3"/>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4" name="object 4"/>
          <p:cNvSpPr/>
          <p:nvPr/>
        </p:nvSpPr>
        <p:spPr>
          <a:xfrm>
            <a:off x="760" y="1422653"/>
            <a:ext cx="12192000" cy="0"/>
          </a:xfrm>
          <a:custGeom>
            <a:avLst/>
            <a:gdLst/>
            <a:ahLst/>
            <a:cxnLst/>
            <a:rect l="l" t="t" r="r" b="b"/>
            <a:pathLst>
              <a:path w="12192000">
                <a:moveTo>
                  <a:pt x="12192001" y="0"/>
                </a:moveTo>
                <a:lnTo>
                  <a:pt x="0" y="0"/>
                </a:lnTo>
              </a:path>
            </a:pathLst>
          </a:custGeom>
          <a:ln w="19812">
            <a:solidFill>
              <a:srgbClr val="0E4B82"/>
            </a:solidFill>
          </a:ln>
        </p:spPr>
        <p:txBody>
          <a:bodyPr wrap="square" lIns="0" tIns="0" rIns="0" bIns="0" rtlCol="0"/>
          <a:lstStyle/>
          <a:p/>
        </p:txBody>
      </p:sp>
      <p:sp>
        <p:nvSpPr>
          <p:cNvPr id="5" name="object 5"/>
          <p:cNvSpPr/>
          <p:nvPr/>
        </p:nvSpPr>
        <p:spPr>
          <a:xfrm>
            <a:off x="618744" y="1219200"/>
            <a:ext cx="492759" cy="204470"/>
          </a:xfrm>
          <a:custGeom>
            <a:avLst/>
            <a:gdLst/>
            <a:ahLst/>
            <a:cxnLst/>
            <a:rect l="l" t="t" r="r" b="b"/>
            <a:pathLst>
              <a:path w="492759" h="204469">
                <a:moveTo>
                  <a:pt x="0" y="204215"/>
                </a:moveTo>
                <a:lnTo>
                  <a:pt x="492251" y="204215"/>
                </a:lnTo>
                <a:lnTo>
                  <a:pt x="492251" y="0"/>
                </a:lnTo>
                <a:lnTo>
                  <a:pt x="0" y="0"/>
                </a:lnTo>
                <a:lnTo>
                  <a:pt x="0" y="204215"/>
                </a:lnTo>
                <a:close/>
              </a:path>
            </a:pathLst>
          </a:custGeom>
          <a:solidFill>
            <a:srgbClr val="CC99FF"/>
          </a:solidFill>
        </p:spPr>
        <p:txBody>
          <a:bodyPr wrap="square" lIns="0" tIns="0" rIns="0" bIns="0" rtlCol="0"/>
          <a:lstStyle/>
          <a:p/>
        </p:txBody>
      </p:sp>
      <p:sp>
        <p:nvSpPr>
          <p:cNvPr id="6" name="object 6"/>
          <p:cNvSpPr/>
          <p:nvPr/>
        </p:nvSpPr>
        <p:spPr>
          <a:xfrm>
            <a:off x="1434083" y="2278354"/>
            <a:ext cx="2120112" cy="2865144"/>
          </a:xfrm>
          <a:prstGeom prst="rect">
            <a:avLst/>
          </a:prstGeom>
          <a:blipFill>
            <a:blip r:embed="rId1" cstate="print"/>
            <a:stretch>
              <a:fillRect/>
            </a:stretch>
          </a:blipFill>
        </p:spPr>
        <p:txBody>
          <a:bodyPr wrap="square" lIns="0" tIns="0" rIns="0" bIns="0" rtlCol="0"/>
          <a:lstStyle/>
          <a:p/>
        </p:txBody>
      </p:sp>
      <p:sp>
        <p:nvSpPr>
          <p:cNvPr id="7" name="object 7"/>
          <p:cNvSpPr txBox="1"/>
          <p:nvPr/>
        </p:nvSpPr>
        <p:spPr>
          <a:xfrm>
            <a:off x="1973960" y="1599641"/>
            <a:ext cx="232029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宋体" panose="02010600030101010101" pitchFamily="2" charset="-122"/>
                <a:cs typeface="宋体" panose="02010600030101010101" pitchFamily="2" charset="-122"/>
              </a:rPr>
              <a:t>大型机</a:t>
            </a:r>
            <a:r>
              <a:rPr sz="1800" spc="45" dirty="0">
                <a:latin typeface="宋体" panose="02010600030101010101" pitchFamily="2" charset="-122"/>
                <a:cs typeface="宋体" panose="02010600030101010101" pitchFamily="2" charset="-122"/>
              </a:rPr>
              <a:t>（</a:t>
            </a:r>
            <a:r>
              <a:rPr sz="1800" spc="45" dirty="0">
                <a:latin typeface="Trebuchet MS" panose="020B0603020202020204"/>
                <a:cs typeface="Trebuchet MS" panose="020B0603020202020204"/>
              </a:rPr>
              <a:t>Mainframe</a:t>
            </a:r>
            <a:r>
              <a:rPr sz="1800" spc="45" dirty="0">
                <a:latin typeface="宋体" panose="02010600030101010101" pitchFamily="2" charset="-122"/>
                <a:cs typeface="宋体" panose="02010600030101010101" pitchFamily="2" charset="-122"/>
              </a:rPr>
              <a:t>）</a:t>
            </a:r>
            <a:endParaRPr sz="1800">
              <a:latin typeface="宋体" panose="02010600030101010101" pitchFamily="2" charset="-122"/>
              <a:cs typeface="宋体" panose="02010600030101010101" pitchFamily="2" charset="-122"/>
            </a:endParaRPr>
          </a:p>
        </p:txBody>
      </p:sp>
      <p:sp>
        <p:nvSpPr>
          <p:cNvPr id="8" name="object 8"/>
          <p:cNvSpPr txBox="1"/>
          <p:nvPr/>
        </p:nvSpPr>
        <p:spPr>
          <a:xfrm>
            <a:off x="7852664" y="1600327"/>
            <a:ext cx="143827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rebuchet MS" panose="020B0603020202020204"/>
                <a:cs typeface="Trebuchet MS" panose="020B0603020202020204"/>
              </a:rPr>
              <a:t>P</a:t>
            </a:r>
            <a:r>
              <a:rPr sz="1800" spc="25" dirty="0">
                <a:latin typeface="Trebuchet MS" panose="020B0603020202020204"/>
                <a:cs typeface="Trebuchet MS" panose="020B0603020202020204"/>
              </a:rPr>
              <a:t>C</a:t>
            </a:r>
            <a:r>
              <a:rPr sz="1800" dirty="0">
                <a:latin typeface="宋体" panose="02010600030101010101" pitchFamily="2" charset="-122"/>
                <a:cs typeface="宋体" panose="02010600030101010101" pitchFamily="2" charset="-122"/>
              </a:rPr>
              <a:t>（兼容机）</a:t>
            </a:r>
            <a:endParaRPr sz="1800">
              <a:latin typeface="宋体" panose="02010600030101010101" pitchFamily="2" charset="-122"/>
              <a:cs typeface="宋体" panose="02010600030101010101" pitchFamily="2" charset="-122"/>
            </a:endParaRPr>
          </a:p>
        </p:txBody>
      </p:sp>
      <p:sp>
        <p:nvSpPr>
          <p:cNvPr id="9" name="object 9"/>
          <p:cNvSpPr/>
          <p:nvPr/>
        </p:nvSpPr>
        <p:spPr>
          <a:xfrm>
            <a:off x="5285232" y="3270503"/>
            <a:ext cx="1028700" cy="562356"/>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5269991" y="5356859"/>
            <a:ext cx="1028700" cy="562356"/>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2924555" y="2756916"/>
            <a:ext cx="1795780" cy="393700"/>
          </a:xfrm>
          <a:custGeom>
            <a:avLst/>
            <a:gdLst/>
            <a:ahLst/>
            <a:cxnLst/>
            <a:rect l="l" t="t" r="r" b="b"/>
            <a:pathLst>
              <a:path w="1795779" h="393700">
                <a:moveTo>
                  <a:pt x="1753616" y="0"/>
                </a:moveTo>
                <a:lnTo>
                  <a:pt x="41656" y="0"/>
                </a:lnTo>
                <a:lnTo>
                  <a:pt x="25449" y="3276"/>
                </a:lnTo>
                <a:lnTo>
                  <a:pt x="12207" y="12207"/>
                </a:lnTo>
                <a:lnTo>
                  <a:pt x="3276" y="25449"/>
                </a:lnTo>
                <a:lnTo>
                  <a:pt x="0" y="41656"/>
                </a:lnTo>
                <a:lnTo>
                  <a:pt x="0" y="351536"/>
                </a:lnTo>
                <a:lnTo>
                  <a:pt x="3276" y="367742"/>
                </a:lnTo>
                <a:lnTo>
                  <a:pt x="12207" y="380984"/>
                </a:lnTo>
                <a:lnTo>
                  <a:pt x="25449" y="389915"/>
                </a:lnTo>
                <a:lnTo>
                  <a:pt x="41656" y="393192"/>
                </a:lnTo>
                <a:lnTo>
                  <a:pt x="1753616" y="393192"/>
                </a:lnTo>
                <a:lnTo>
                  <a:pt x="1769822" y="389915"/>
                </a:lnTo>
                <a:lnTo>
                  <a:pt x="1783064" y="380984"/>
                </a:lnTo>
                <a:lnTo>
                  <a:pt x="1791995" y="367742"/>
                </a:lnTo>
                <a:lnTo>
                  <a:pt x="1795271" y="351536"/>
                </a:lnTo>
                <a:lnTo>
                  <a:pt x="1795271" y="41656"/>
                </a:lnTo>
                <a:lnTo>
                  <a:pt x="1791995" y="25449"/>
                </a:lnTo>
                <a:lnTo>
                  <a:pt x="1783064" y="12207"/>
                </a:lnTo>
                <a:lnTo>
                  <a:pt x="1769822" y="3276"/>
                </a:lnTo>
                <a:lnTo>
                  <a:pt x="1753616" y="0"/>
                </a:lnTo>
                <a:close/>
              </a:path>
            </a:pathLst>
          </a:custGeom>
          <a:solidFill>
            <a:srgbClr val="F1F1F1"/>
          </a:solidFill>
        </p:spPr>
        <p:txBody>
          <a:bodyPr wrap="square" lIns="0" tIns="0" rIns="0" bIns="0" rtlCol="0"/>
          <a:lstStyle/>
          <a:p/>
        </p:txBody>
      </p:sp>
      <p:sp>
        <p:nvSpPr>
          <p:cNvPr id="12" name="object 12"/>
          <p:cNvSpPr/>
          <p:nvPr/>
        </p:nvSpPr>
        <p:spPr>
          <a:xfrm>
            <a:off x="2924555" y="2756916"/>
            <a:ext cx="1795780" cy="393700"/>
          </a:xfrm>
          <a:custGeom>
            <a:avLst/>
            <a:gdLst/>
            <a:ahLst/>
            <a:cxnLst/>
            <a:rect l="l" t="t" r="r" b="b"/>
            <a:pathLst>
              <a:path w="1795779" h="393700">
                <a:moveTo>
                  <a:pt x="0" y="41656"/>
                </a:moveTo>
                <a:lnTo>
                  <a:pt x="3276" y="25449"/>
                </a:lnTo>
                <a:lnTo>
                  <a:pt x="12207" y="12207"/>
                </a:lnTo>
                <a:lnTo>
                  <a:pt x="25449" y="3276"/>
                </a:lnTo>
                <a:lnTo>
                  <a:pt x="41656" y="0"/>
                </a:lnTo>
                <a:lnTo>
                  <a:pt x="1753616" y="0"/>
                </a:lnTo>
                <a:lnTo>
                  <a:pt x="1769822" y="3276"/>
                </a:lnTo>
                <a:lnTo>
                  <a:pt x="1783064" y="12207"/>
                </a:lnTo>
                <a:lnTo>
                  <a:pt x="1791995" y="25449"/>
                </a:lnTo>
                <a:lnTo>
                  <a:pt x="1795271" y="41656"/>
                </a:lnTo>
                <a:lnTo>
                  <a:pt x="1795271" y="351536"/>
                </a:lnTo>
                <a:lnTo>
                  <a:pt x="1791995" y="367742"/>
                </a:lnTo>
                <a:lnTo>
                  <a:pt x="1783064" y="380984"/>
                </a:lnTo>
                <a:lnTo>
                  <a:pt x="1769822" y="389915"/>
                </a:lnTo>
                <a:lnTo>
                  <a:pt x="1753616" y="393192"/>
                </a:lnTo>
                <a:lnTo>
                  <a:pt x="41656" y="393192"/>
                </a:lnTo>
                <a:lnTo>
                  <a:pt x="25449" y="389915"/>
                </a:lnTo>
                <a:lnTo>
                  <a:pt x="12207" y="380984"/>
                </a:lnTo>
                <a:lnTo>
                  <a:pt x="3276" y="367742"/>
                </a:lnTo>
                <a:lnTo>
                  <a:pt x="0" y="351536"/>
                </a:lnTo>
                <a:lnTo>
                  <a:pt x="0" y="41656"/>
                </a:lnTo>
                <a:close/>
              </a:path>
            </a:pathLst>
          </a:custGeom>
          <a:ln w="12192">
            <a:solidFill>
              <a:srgbClr val="A75F7D"/>
            </a:solidFill>
          </a:ln>
        </p:spPr>
        <p:txBody>
          <a:bodyPr wrap="square" lIns="0" tIns="0" rIns="0" bIns="0" rtlCol="0"/>
          <a:lstStyle/>
          <a:p/>
        </p:txBody>
      </p:sp>
      <p:sp>
        <p:nvSpPr>
          <p:cNvPr id="13" name="object 13"/>
          <p:cNvSpPr txBox="1"/>
          <p:nvPr/>
        </p:nvSpPr>
        <p:spPr>
          <a:xfrm>
            <a:off x="2936756" y="2807588"/>
            <a:ext cx="1771014" cy="269240"/>
          </a:xfrm>
          <a:prstGeom prst="rect">
            <a:avLst/>
          </a:prstGeom>
        </p:spPr>
        <p:txBody>
          <a:bodyPr vert="horz" wrap="square" lIns="0" tIns="12065" rIns="0" bIns="0" rtlCol="0">
            <a:spAutoFit/>
          </a:bodyPr>
          <a:lstStyle/>
          <a:p>
            <a:pPr marL="379095">
              <a:lnSpc>
                <a:spcPct val="100000"/>
              </a:lnSpc>
              <a:spcBef>
                <a:spcPts val="95"/>
              </a:spcBef>
            </a:pPr>
            <a:r>
              <a:rPr sz="1600" spc="-5" dirty="0">
                <a:solidFill>
                  <a:srgbClr val="1D1D1A"/>
                </a:solidFill>
                <a:latin typeface="宋体" panose="02010600030101010101" pitchFamily="2" charset="-122"/>
                <a:cs typeface="宋体" panose="02010600030101010101" pitchFamily="2" charset="-122"/>
              </a:rPr>
              <a:t>专用的应用</a:t>
            </a:r>
            <a:endParaRPr sz="1600">
              <a:latin typeface="宋体" panose="02010600030101010101" pitchFamily="2" charset="-122"/>
              <a:cs typeface="宋体" panose="02010600030101010101" pitchFamily="2" charset="-122"/>
            </a:endParaRPr>
          </a:p>
        </p:txBody>
      </p:sp>
      <p:sp>
        <p:nvSpPr>
          <p:cNvPr id="14" name="object 14"/>
          <p:cNvSpPr/>
          <p:nvPr/>
        </p:nvSpPr>
        <p:spPr>
          <a:xfrm>
            <a:off x="2924555" y="3552444"/>
            <a:ext cx="1795780" cy="393700"/>
          </a:xfrm>
          <a:custGeom>
            <a:avLst/>
            <a:gdLst/>
            <a:ahLst/>
            <a:cxnLst/>
            <a:rect l="l" t="t" r="r" b="b"/>
            <a:pathLst>
              <a:path w="1795779" h="393700">
                <a:moveTo>
                  <a:pt x="1753616" y="0"/>
                </a:moveTo>
                <a:lnTo>
                  <a:pt x="41656" y="0"/>
                </a:lnTo>
                <a:lnTo>
                  <a:pt x="25449" y="3276"/>
                </a:lnTo>
                <a:lnTo>
                  <a:pt x="12207" y="12207"/>
                </a:lnTo>
                <a:lnTo>
                  <a:pt x="3276" y="25449"/>
                </a:lnTo>
                <a:lnTo>
                  <a:pt x="0" y="41655"/>
                </a:lnTo>
                <a:lnTo>
                  <a:pt x="0" y="351535"/>
                </a:lnTo>
                <a:lnTo>
                  <a:pt x="3276" y="367742"/>
                </a:lnTo>
                <a:lnTo>
                  <a:pt x="12207" y="380984"/>
                </a:lnTo>
                <a:lnTo>
                  <a:pt x="25449" y="389915"/>
                </a:lnTo>
                <a:lnTo>
                  <a:pt x="41656" y="393191"/>
                </a:lnTo>
                <a:lnTo>
                  <a:pt x="1753616" y="393191"/>
                </a:lnTo>
                <a:lnTo>
                  <a:pt x="1769822" y="389915"/>
                </a:lnTo>
                <a:lnTo>
                  <a:pt x="1783064" y="380984"/>
                </a:lnTo>
                <a:lnTo>
                  <a:pt x="1791995" y="367742"/>
                </a:lnTo>
                <a:lnTo>
                  <a:pt x="1795271" y="351535"/>
                </a:lnTo>
                <a:lnTo>
                  <a:pt x="1795271" y="41655"/>
                </a:lnTo>
                <a:lnTo>
                  <a:pt x="1791995" y="25449"/>
                </a:lnTo>
                <a:lnTo>
                  <a:pt x="1783064" y="12207"/>
                </a:lnTo>
                <a:lnTo>
                  <a:pt x="1769822" y="3276"/>
                </a:lnTo>
                <a:lnTo>
                  <a:pt x="1753616" y="0"/>
                </a:lnTo>
                <a:close/>
              </a:path>
            </a:pathLst>
          </a:custGeom>
          <a:solidFill>
            <a:srgbClr val="F1F1F1"/>
          </a:solidFill>
        </p:spPr>
        <p:txBody>
          <a:bodyPr wrap="square" lIns="0" tIns="0" rIns="0" bIns="0" rtlCol="0"/>
          <a:lstStyle/>
          <a:p/>
        </p:txBody>
      </p:sp>
      <p:sp>
        <p:nvSpPr>
          <p:cNvPr id="15" name="object 15"/>
          <p:cNvSpPr/>
          <p:nvPr/>
        </p:nvSpPr>
        <p:spPr>
          <a:xfrm>
            <a:off x="2924555" y="3552444"/>
            <a:ext cx="1795780" cy="393700"/>
          </a:xfrm>
          <a:custGeom>
            <a:avLst/>
            <a:gdLst/>
            <a:ahLst/>
            <a:cxnLst/>
            <a:rect l="l" t="t" r="r" b="b"/>
            <a:pathLst>
              <a:path w="1795779" h="393700">
                <a:moveTo>
                  <a:pt x="0" y="41655"/>
                </a:moveTo>
                <a:lnTo>
                  <a:pt x="3276" y="25449"/>
                </a:lnTo>
                <a:lnTo>
                  <a:pt x="12207" y="12207"/>
                </a:lnTo>
                <a:lnTo>
                  <a:pt x="25449" y="3276"/>
                </a:lnTo>
                <a:lnTo>
                  <a:pt x="41656" y="0"/>
                </a:lnTo>
                <a:lnTo>
                  <a:pt x="1753616" y="0"/>
                </a:lnTo>
                <a:lnTo>
                  <a:pt x="1769822" y="3276"/>
                </a:lnTo>
                <a:lnTo>
                  <a:pt x="1783064" y="12207"/>
                </a:lnTo>
                <a:lnTo>
                  <a:pt x="1791995" y="25449"/>
                </a:lnTo>
                <a:lnTo>
                  <a:pt x="1795271" y="41655"/>
                </a:lnTo>
                <a:lnTo>
                  <a:pt x="1795271" y="351535"/>
                </a:lnTo>
                <a:lnTo>
                  <a:pt x="1791995" y="367742"/>
                </a:lnTo>
                <a:lnTo>
                  <a:pt x="1783064" y="380984"/>
                </a:lnTo>
                <a:lnTo>
                  <a:pt x="1769822" y="389915"/>
                </a:lnTo>
                <a:lnTo>
                  <a:pt x="1753616" y="393191"/>
                </a:lnTo>
                <a:lnTo>
                  <a:pt x="41656" y="393191"/>
                </a:lnTo>
                <a:lnTo>
                  <a:pt x="25449" y="389915"/>
                </a:lnTo>
                <a:lnTo>
                  <a:pt x="12207" y="380984"/>
                </a:lnTo>
                <a:lnTo>
                  <a:pt x="3276" y="367742"/>
                </a:lnTo>
                <a:lnTo>
                  <a:pt x="0" y="351535"/>
                </a:lnTo>
                <a:lnTo>
                  <a:pt x="0" y="41655"/>
                </a:lnTo>
                <a:close/>
              </a:path>
            </a:pathLst>
          </a:custGeom>
          <a:ln w="12191">
            <a:solidFill>
              <a:srgbClr val="A75F7D"/>
            </a:solidFill>
          </a:ln>
        </p:spPr>
        <p:txBody>
          <a:bodyPr wrap="square" lIns="0" tIns="0" rIns="0" bIns="0" rtlCol="0"/>
          <a:lstStyle/>
          <a:p/>
        </p:txBody>
      </p:sp>
      <p:sp>
        <p:nvSpPr>
          <p:cNvPr id="16" name="object 16"/>
          <p:cNvSpPr txBox="1"/>
          <p:nvPr/>
        </p:nvSpPr>
        <p:spPr>
          <a:xfrm>
            <a:off x="2936756" y="3603116"/>
            <a:ext cx="1771014" cy="269240"/>
          </a:xfrm>
          <a:prstGeom prst="rect">
            <a:avLst/>
          </a:prstGeom>
        </p:spPr>
        <p:txBody>
          <a:bodyPr vert="horz" wrap="square" lIns="0" tIns="12065" rIns="0" bIns="0" rtlCol="0">
            <a:spAutoFit/>
          </a:bodyPr>
          <a:lstStyle/>
          <a:p>
            <a:pPr marL="276860">
              <a:lnSpc>
                <a:spcPct val="100000"/>
              </a:lnSpc>
              <a:spcBef>
                <a:spcPts val="95"/>
              </a:spcBef>
            </a:pPr>
            <a:r>
              <a:rPr sz="1600" spc="-5" dirty="0">
                <a:solidFill>
                  <a:srgbClr val="1D1D1A"/>
                </a:solidFill>
                <a:latin typeface="宋体" panose="02010600030101010101" pitchFamily="2" charset="-122"/>
                <a:cs typeface="宋体" panose="02010600030101010101" pitchFamily="2" charset="-122"/>
              </a:rPr>
              <a:t>专用操作系统</a:t>
            </a:r>
            <a:endParaRPr sz="1600">
              <a:latin typeface="宋体" panose="02010600030101010101" pitchFamily="2" charset="-122"/>
              <a:cs typeface="宋体" panose="02010600030101010101" pitchFamily="2" charset="-122"/>
            </a:endParaRPr>
          </a:p>
        </p:txBody>
      </p:sp>
      <p:sp>
        <p:nvSpPr>
          <p:cNvPr id="17" name="object 17"/>
          <p:cNvSpPr/>
          <p:nvPr/>
        </p:nvSpPr>
        <p:spPr>
          <a:xfrm>
            <a:off x="2924555" y="4309871"/>
            <a:ext cx="1795780" cy="393700"/>
          </a:xfrm>
          <a:custGeom>
            <a:avLst/>
            <a:gdLst/>
            <a:ahLst/>
            <a:cxnLst/>
            <a:rect l="l" t="t" r="r" b="b"/>
            <a:pathLst>
              <a:path w="1795779" h="393700">
                <a:moveTo>
                  <a:pt x="1753616" y="0"/>
                </a:moveTo>
                <a:lnTo>
                  <a:pt x="41656" y="0"/>
                </a:lnTo>
                <a:lnTo>
                  <a:pt x="25449" y="3276"/>
                </a:lnTo>
                <a:lnTo>
                  <a:pt x="12207" y="12207"/>
                </a:lnTo>
                <a:lnTo>
                  <a:pt x="3276" y="25449"/>
                </a:lnTo>
                <a:lnTo>
                  <a:pt x="0" y="41655"/>
                </a:lnTo>
                <a:lnTo>
                  <a:pt x="0" y="351535"/>
                </a:lnTo>
                <a:lnTo>
                  <a:pt x="3276" y="367742"/>
                </a:lnTo>
                <a:lnTo>
                  <a:pt x="12207" y="380984"/>
                </a:lnTo>
                <a:lnTo>
                  <a:pt x="25449" y="389915"/>
                </a:lnTo>
                <a:lnTo>
                  <a:pt x="41656" y="393191"/>
                </a:lnTo>
                <a:lnTo>
                  <a:pt x="1753616" y="393191"/>
                </a:lnTo>
                <a:lnTo>
                  <a:pt x="1769822" y="389915"/>
                </a:lnTo>
                <a:lnTo>
                  <a:pt x="1783064" y="380984"/>
                </a:lnTo>
                <a:lnTo>
                  <a:pt x="1791995" y="367742"/>
                </a:lnTo>
                <a:lnTo>
                  <a:pt x="1795271" y="351535"/>
                </a:lnTo>
                <a:lnTo>
                  <a:pt x="1795271" y="41655"/>
                </a:lnTo>
                <a:lnTo>
                  <a:pt x="1791995" y="25449"/>
                </a:lnTo>
                <a:lnTo>
                  <a:pt x="1783064" y="12207"/>
                </a:lnTo>
                <a:lnTo>
                  <a:pt x="1769822" y="3276"/>
                </a:lnTo>
                <a:lnTo>
                  <a:pt x="1753616" y="0"/>
                </a:lnTo>
                <a:close/>
              </a:path>
            </a:pathLst>
          </a:custGeom>
          <a:solidFill>
            <a:srgbClr val="F1F1F1"/>
          </a:solidFill>
        </p:spPr>
        <p:txBody>
          <a:bodyPr wrap="square" lIns="0" tIns="0" rIns="0" bIns="0" rtlCol="0"/>
          <a:lstStyle/>
          <a:p/>
        </p:txBody>
      </p:sp>
      <p:sp>
        <p:nvSpPr>
          <p:cNvPr id="18" name="object 18"/>
          <p:cNvSpPr/>
          <p:nvPr/>
        </p:nvSpPr>
        <p:spPr>
          <a:xfrm>
            <a:off x="2924555" y="4309871"/>
            <a:ext cx="1795780" cy="393700"/>
          </a:xfrm>
          <a:custGeom>
            <a:avLst/>
            <a:gdLst/>
            <a:ahLst/>
            <a:cxnLst/>
            <a:rect l="l" t="t" r="r" b="b"/>
            <a:pathLst>
              <a:path w="1795779" h="393700">
                <a:moveTo>
                  <a:pt x="0" y="41655"/>
                </a:moveTo>
                <a:lnTo>
                  <a:pt x="3276" y="25449"/>
                </a:lnTo>
                <a:lnTo>
                  <a:pt x="12207" y="12207"/>
                </a:lnTo>
                <a:lnTo>
                  <a:pt x="25449" y="3276"/>
                </a:lnTo>
                <a:lnTo>
                  <a:pt x="41656" y="0"/>
                </a:lnTo>
                <a:lnTo>
                  <a:pt x="1753616" y="0"/>
                </a:lnTo>
                <a:lnTo>
                  <a:pt x="1769822" y="3276"/>
                </a:lnTo>
                <a:lnTo>
                  <a:pt x="1783064" y="12207"/>
                </a:lnTo>
                <a:lnTo>
                  <a:pt x="1791995" y="25449"/>
                </a:lnTo>
                <a:lnTo>
                  <a:pt x="1795271" y="41655"/>
                </a:lnTo>
                <a:lnTo>
                  <a:pt x="1795271" y="351535"/>
                </a:lnTo>
                <a:lnTo>
                  <a:pt x="1791995" y="367742"/>
                </a:lnTo>
                <a:lnTo>
                  <a:pt x="1783064" y="380984"/>
                </a:lnTo>
                <a:lnTo>
                  <a:pt x="1769822" y="389915"/>
                </a:lnTo>
                <a:lnTo>
                  <a:pt x="1753616" y="393191"/>
                </a:lnTo>
                <a:lnTo>
                  <a:pt x="41656" y="393191"/>
                </a:lnTo>
                <a:lnTo>
                  <a:pt x="25449" y="389915"/>
                </a:lnTo>
                <a:lnTo>
                  <a:pt x="12207" y="380984"/>
                </a:lnTo>
                <a:lnTo>
                  <a:pt x="3276" y="367742"/>
                </a:lnTo>
                <a:lnTo>
                  <a:pt x="0" y="351535"/>
                </a:lnTo>
                <a:lnTo>
                  <a:pt x="0" y="41655"/>
                </a:lnTo>
                <a:close/>
              </a:path>
            </a:pathLst>
          </a:custGeom>
          <a:ln w="12191">
            <a:solidFill>
              <a:srgbClr val="A75F7D"/>
            </a:solidFill>
          </a:ln>
        </p:spPr>
        <p:txBody>
          <a:bodyPr wrap="square" lIns="0" tIns="0" rIns="0" bIns="0" rtlCol="0"/>
          <a:lstStyle/>
          <a:p/>
        </p:txBody>
      </p:sp>
      <p:sp>
        <p:nvSpPr>
          <p:cNvPr id="19" name="object 19"/>
          <p:cNvSpPr txBox="1"/>
          <p:nvPr/>
        </p:nvSpPr>
        <p:spPr>
          <a:xfrm>
            <a:off x="2936756" y="4360545"/>
            <a:ext cx="1771014" cy="269240"/>
          </a:xfrm>
          <a:prstGeom prst="rect">
            <a:avLst/>
          </a:prstGeom>
        </p:spPr>
        <p:txBody>
          <a:bodyPr vert="horz" wrap="square" lIns="0" tIns="12065" rIns="0" bIns="0" rtlCol="0">
            <a:spAutoFit/>
          </a:bodyPr>
          <a:lstStyle/>
          <a:p>
            <a:pPr marL="379095">
              <a:lnSpc>
                <a:spcPct val="100000"/>
              </a:lnSpc>
              <a:spcBef>
                <a:spcPts val="95"/>
              </a:spcBef>
            </a:pPr>
            <a:r>
              <a:rPr sz="1600" spc="-5" dirty="0">
                <a:solidFill>
                  <a:srgbClr val="1D1D1A"/>
                </a:solidFill>
                <a:latin typeface="宋体" panose="02010600030101010101" pitchFamily="2" charset="-122"/>
                <a:cs typeface="宋体" panose="02010600030101010101" pitchFamily="2" charset="-122"/>
              </a:rPr>
              <a:t>专用的硬件</a:t>
            </a:r>
            <a:endParaRPr sz="1600">
              <a:latin typeface="宋体" panose="02010600030101010101" pitchFamily="2" charset="-122"/>
              <a:cs typeface="宋体" panose="02010600030101010101" pitchFamily="2" charset="-122"/>
            </a:endParaRPr>
          </a:p>
        </p:txBody>
      </p:sp>
      <p:sp>
        <p:nvSpPr>
          <p:cNvPr id="20" name="object 20"/>
          <p:cNvSpPr txBox="1"/>
          <p:nvPr/>
        </p:nvSpPr>
        <p:spPr>
          <a:xfrm>
            <a:off x="2176017" y="5310581"/>
            <a:ext cx="2052320" cy="660400"/>
          </a:xfrm>
          <a:prstGeom prst="rect">
            <a:avLst/>
          </a:prstGeom>
        </p:spPr>
        <p:txBody>
          <a:bodyPr vert="horz" wrap="square" lIns="0" tIns="86360" rIns="0" bIns="0" rtlCol="0">
            <a:spAutoFit/>
          </a:bodyPr>
          <a:lstStyle/>
          <a:p>
            <a:pPr marL="12700">
              <a:lnSpc>
                <a:spcPct val="100000"/>
              </a:lnSpc>
              <a:spcBef>
                <a:spcPts val="680"/>
              </a:spcBef>
            </a:pPr>
            <a:r>
              <a:rPr sz="1600" spc="-10" dirty="0">
                <a:latin typeface="宋体" panose="02010600030101010101" pitchFamily="2" charset="-122"/>
                <a:cs typeface="宋体" panose="02010600030101010101" pitchFamily="2" charset="-122"/>
              </a:rPr>
              <a:t>垂直集成，封闭接口。</a:t>
            </a:r>
            <a:endParaRPr sz="1600">
              <a:latin typeface="宋体" panose="02010600030101010101" pitchFamily="2" charset="-122"/>
              <a:cs typeface="宋体" panose="02010600030101010101" pitchFamily="2" charset="-122"/>
            </a:endParaRPr>
          </a:p>
          <a:p>
            <a:pPr marL="12700">
              <a:lnSpc>
                <a:spcPct val="100000"/>
              </a:lnSpc>
              <a:spcBef>
                <a:spcPts val="580"/>
              </a:spcBef>
            </a:pPr>
            <a:r>
              <a:rPr sz="1600" spc="-5" dirty="0">
                <a:latin typeface="宋体" panose="02010600030101010101" pitchFamily="2" charset="-122"/>
                <a:cs typeface="宋体" panose="02010600030101010101" pitchFamily="2" charset="-122"/>
              </a:rPr>
              <a:t>小规模行业应用。</a:t>
            </a:r>
            <a:endParaRPr sz="1600">
              <a:latin typeface="宋体" panose="02010600030101010101" pitchFamily="2" charset="-122"/>
              <a:cs typeface="宋体" panose="02010600030101010101" pitchFamily="2" charset="-122"/>
            </a:endParaRPr>
          </a:p>
        </p:txBody>
      </p:sp>
      <p:sp>
        <p:nvSpPr>
          <p:cNvPr id="21" name="object 21"/>
          <p:cNvSpPr/>
          <p:nvPr/>
        </p:nvSpPr>
        <p:spPr>
          <a:xfrm>
            <a:off x="9730740" y="1938527"/>
            <a:ext cx="609600" cy="685800"/>
          </a:xfrm>
          <a:custGeom>
            <a:avLst/>
            <a:gdLst/>
            <a:ahLst/>
            <a:cxnLst/>
            <a:rect l="l" t="t" r="r" b="b"/>
            <a:pathLst>
              <a:path w="609600" h="685800">
                <a:moveTo>
                  <a:pt x="508000" y="0"/>
                </a:moveTo>
                <a:lnTo>
                  <a:pt x="101600" y="0"/>
                </a:lnTo>
                <a:lnTo>
                  <a:pt x="62043" y="7981"/>
                </a:lnTo>
                <a:lnTo>
                  <a:pt x="29749" y="29749"/>
                </a:lnTo>
                <a:lnTo>
                  <a:pt x="7981" y="62043"/>
                </a:lnTo>
                <a:lnTo>
                  <a:pt x="0" y="101600"/>
                </a:lnTo>
                <a:lnTo>
                  <a:pt x="0" y="584200"/>
                </a:lnTo>
                <a:lnTo>
                  <a:pt x="7981" y="623756"/>
                </a:lnTo>
                <a:lnTo>
                  <a:pt x="29749" y="656050"/>
                </a:lnTo>
                <a:lnTo>
                  <a:pt x="62043" y="677818"/>
                </a:lnTo>
                <a:lnTo>
                  <a:pt x="101600" y="685800"/>
                </a:lnTo>
                <a:lnTo>
                  <a:pt x="508000" y="685800"/>
                </a:lnTo>
                <a:lnTo>
                  <a:pt x="547556" y="677818"/>
                </a:lnTo>
                <a:lnTo>
                  <a:pt x="579850" y="656050"/>
                </a:lnTo>
                <a:lnTo>
                  <a:pt x="601618" y="623756"/>
                </a:lnTo>
                <a:lnTo>
                  <a:pt x="609600" y="584200"/>
                </a:lnTo>
                <a:lnTo>
                  <a:pt x="609600" y="101600"/>
                </a:lnTo>
                <a:lnTo>
                  <a:pt x="601618" y="62043"/>
                </a:lnTo>
                <a:lnTo>
                  <a:pt x="579850" y="29749"/>
                </a:lnTo>
                <a:lnTo>
                  <a:pt x="547556" y="7981"/>
                </a:lnTo>
                <a:lnTo>
                  <a:pt x="508000" y="0"/>
                </a:lnTo>
                <a:close/>
              </a:path>
            </a:pathLst>
          </a:custGeom>
          <a:solidFill>
            <a:srgbClr val="F1F1F1"/>
          </a:solidFill>
        </p:spPr>
        <p:txBody>
          <a:bodyPr wrap="square" lIns="0" tIns="0" rIns="0" bIns="0" rtlCol="0"/>
          <a:lstStyle/>
          <a:p/>
        </p:txBody>
      </p:sp>
      <p:sp>
        <p:nvSpPr>
          <p:cNvPr id="22" name="object 22"/>
          <p:cNvSpPr/>
          <p:nvPr/>
        </p:nvSpPr>
        <p:spPr>
          <a:xfrm>
            <a:off x="9730740" y="1938527"/>
            <a:ext cx="609600" cy="685800"/>
          </a:xfrm>
          <a:custGeom>
            <a:avLst/>
            <a:gdLst/>
            <a:ahLst/>
            <a:cxnLst/>
            <a:rect l="l" t="t" r="r" b="b"/>
            <a:pathLst>
              <a:path w="609600" h="685800">
                <a:moveTo>
                  <a:pt x="0" y="101600"/>
                </a:moveTo>
                <a:lnTo>
                  <a:pt x="7981" y="62043"/>
                </a:lnTo>
                <a:lnTo>
                  <a:pt x="29749" y="29749"/>
                </a:lnTo>
                <a:lnTo>
                  <a:pt x="62043" y="7981"/>
                </a:lnTo>
                <a:lnTo>
                  <a:pt x="101600" y="0"/>
                </a:lnTo>
                <a:lnTo>
                  <a:pt x="508000" y="0"/>
                </a:lnTo>
                <a:lnTo>
                  <a:pt x="547556" y="7981"/>
                </a:lnTo>
                <a:lnTo>
                  <a:pt x="579850" y="29749"/>
                </a:lnTo>
                <a:lnTo>
                  <a:pt x="601618" y="62043"/>
                </a:lnTo>
                <a:lnTo>
                  <a:pt x="609600" y="101600"/>
                </a:lnTo>
                <a:lnTo>
                  <a:pt x="609600" y="584200"/>
                </a:lnTo>
                <a:lnTo>
                  <a:pt x="601618" y="623756"/>
                </a:lnTo>
                <a:lnTo>
                  <a:pt x="579850" y="656050"/>
                </a:lnTo>
                <a:lnTo>
                  <a:pt x="547556" y="677818"/>
                </a:lnTo>
                <a:lnTo>
                  <a:pt x="508000" y="685800"/>
                </a:lnTo>
                <a:lnTo>
                  <a:pt x="101600" y="685800"/>
                </a:lnTo>
                <a:lnTo>
                  <a:pt x="62043" y="677818"/>
                </a:lnTo>
                <a:lnTo>
                  <a:pt x="29749" y="656050"/>
                </a:lnTo>
                <a:lnTo>
                  <a:pt x="7981" y="623756"/>
                </a:lnTo>
                <a:lnTo>
                  <a:pt x="0" y="584200"/>
                </a:lnTo>
                <a:lnTo>
                  <a:pt x="0" y="101600"/>
                </a:lnTo>
                <a:close/>
              </a:path>
            </a:pathLst>
          </a:custGeom>
          <a:ln w="12192">
            <a:solidFill>
              <a:srgbClr val="A75F7D"/>
            </a:solidFill>
          </a:ln>
        </p:spPr>
        <p:txBody>
          <a:bodyPr wrap="square" lIns="0" tIns="0" rIns="0" bIns="0" rtlCol="0"/>
          <a:lstStyle/>
          <a:p/>
        </p:txBody>
      </p:sp>
      <p:sp>
        <p:nvSpPr>
          <p:cNvPr id="23" name="object 23"/>
          <p:cNvSpPr/>
          <p:nvPr/>
        </p:nvSpPr>
        <p:spPr>
          <a:xfrm>
            <a:off x="9425940" y="1938527"/>
            <a:ext cx="609600" cy="685800"/>
          </a:xfrm>
          <a:custGeom>
            <a:avLst/>
            <a:gdLst/>
            <a:ahLst/>
            <a:cxnLst/>
            <a:rect l="l" t="t" r="r" b="b"/>
            <a:pathLst>
              <a:path w="609600" h="685800">
                <a:moveTo>
                  <a:pt x="508000" y="0"/>
                </a:moveTo>
                <a:lnTo>
                  <a:pt x="101600" y="0"/>
                </a:lnTo>
                <a:lnTo>
                  <a:pt x="62043" y="7981"/>
                </a:lnTo>
                <a:lnTo>
                  <a:pt x="29749" y="29749"/>
                </a:lnTo>
                <a:lnTo>
                  <a:pt x="7981" y="62043"/>
                </a:lnTo>
                <a:lnTo>
                  <a:pt x="0" y="101600"/>
                </a:lnTo>
                <a:lnTo>
                  <a:pt x="0" y="584200"/>
                </a:lnTo>
                <a:lnTo>
                  <a:pt x="7981" y="623756"/>
                </a:lnTo>
                <a:lnTo>
                  <a:pt x="29749" y="656050"/>
                </a:lnTo>
                <a:lnTo>
                  <a:pt x="62043" y="677818"/>
                </a:lnTo>
                <a:lnTo>
                  <a:pt x="101600" y="685800"/>
                </a:lnTo>
                <a:lnTo>
                  <a:pt x="508000" y="685800"/>
                </a:lnTo>
                <a:lnTo>
                  <a:pt x="547556" y="677818"/>
                </a:lnTo>
                <a:lnTo>
                  <a:pt x="579850" y="656050"/>
                </a:lnTo>
                <a:lnTo>
                  <a:pt x="601618" y="623756"/>
                </a:lnTo>
                <a:lnTo>
                  <a:pt x="609600" y="584200"/>
                </a:lnTo>
                <a:lnTo>
                  <a:pt x="609600" y="101600"/>
                </a:lnTo>
                <a:lnTo>
                  <a:pt x="601618" y="62043"/>
                </a:lnTo>
                <a:lnTo>
                  <a:pt x="579850" y="29749"/>
                </a:lnTo>
                <a:lnTo>
                  <a:pt x="547556" y="7981"/>
                </a:lnTo>
                <a:lnTo>
                  <a:pt x="508000" y="0"/>
                </a:lnTo>
                <a:close/>
              </a:path>
            </a:pathLst>
          </a:custGeom>
          <a:solidFill>
            <a:srgbClr val="F1F1F1"/>
          </a:solidFill>
        </p:spPr>
        <p:txBody>
          <a:bodyPr wrap="square" lIns="0" tIns="0" rIns="0" bIns="0" rtlCol="0"/>
          <a:lstStyle/>
          <a:p/>
        </p:txBody>
      </p:sp>
      <p:sp>
        <p:nvSpPr>
          <p:cNvPr id="24" name="object 24"/>
          <p:cNvSpPr/>
          <p:nvPr/>
        </p:nvSpPr>
        <p:spPr>
          <a:xfrm>
            <a:off x="9425940" y="1938527"/>
            <a:ext cx="609600" cy="685800"/>
          </a:xfrm>
          <a:custGeom>
            <a:avLst/>
            <a:gdLst/>
            <a:ahLst/>
            <a:cxnLst/>
            <a:rect l="l" t="t" r="r" b="b"/>
            <a:pathLst>
              <a:path w="609600" h="685800">
                <a:moveTo>
                  <a:pt x="0" y="101600"/>
                </a:moveTo>
                <a:lnTo>
                  <a:pt x="7981" y="62043"/>
                </a:lnTo>
                <a:lnTo>
                  <a:pt x="29749" y="29749"/>
                </a:lnTo>
                <a:lnTo>
                  <a:pt x="62043" y="7981"/>
                </a:lnTo>
                <a:lnTo>
                  <a:pt x="101600" y="0"/>
                </a:lnTo>
                <a:lnTo>
                  <a:pt x="508000" y="0"/>
                </a:lnTo>
                <a:lnTo>
                  <a:pt x="547556" y="7981"/>
                </a:lnTo>
                <a:lnTo>
                  <a:pt x="579850" y="29749"/>
                </a:lnTo>
                <a:lnTo>
                  <a:pt x="601618" y="62043"/>
                </a:lnTo>
                <a:lnTo>
                  <a:pt x="609600" y="101600"/>
                </a:lnTo>
                <a:lnTo>
                  <a:pt x="609600" y="584200"/>
                </a:lnTo>
                <a:lnTo>
                  <a:pt x="601618" y="623756"/>
                </a:lnTo>
                <a:lnTo>
                  <a:pt x="579850" y="656050"/>
                </a:lnTo>
                <a:lnTo>
                  <a:pt x="547556" y="677818"/>
                </a:lnTo>
                <a:lnTo>
                  <a:pt x="508000" y="685800"/>
                </a:lnTo>
                <a:lnTo>
                  <a:pt x="101600" y="685800"/>
                </a:lnTo>
                <a:lnTo>
                  <a:pt x="62043" y="677818"/>
                </a:lnTo>
                <a:lnTo>
                  <a:pt x="29749" y="656050"/>
                </a:lnTo>
                <a:lnTo>
                  <a:pt x="7981" y="623756"/>
                </a:lnTo>
                <a:lnTo>
                  <a:pt x="0" y="584200"/>
                </a:lnTo>
                <a:lnTo>
                  <a:pt x="0" y="101600"/>
                </a:lnTo>
                <a:close/>
              </a:path>
            </a:pathLst>
          </a:custGeom>
          <a:ln w="12192">
            <a:solidFill>
              <a:srgbClr val="A75F7D"/>
            </a:solidFill>
          </a:ln>
        </p:spPr>
        <p:txBody>
          <a:bodyPr wrap="square" lIns="0" tIns="0" rIns="0" bIns="0" rtlCol="0"/>
          <a:lstStyle/>
          <a:p/>
        </p:txBody>
      </p:sp>
      <p:sp>
        <p:nvSpPr>
          <p:cNvPr id="25" name="object 25"/>
          <p:cNvSpPr/>
          <p:nvPr/>
        </p:nvSpPr>
        <p:spPr>
          <a:xfrm>
            <a:off x="9121140" y="1938527"/>
            <a:ext cx="609600" cy="685800"/>
          </a:xfrm>
          <a:custGeom>
            <a:avLst/>
            <a:gdLst/>
            <a:ahLst/>
            <a:cxnLst/>
            <a:rect l="l" t="t" r="r" b="b"/>
            <a:pathLst>
              <a:path w="609600" h="685800">
                <a:moveTo>
                  <a:pt x="508000" y="0"/>
                </a:moveTo>
                <a:lnTo>
                  <a:pt x="101600" y="0"/>
                </a:lnTo>
                <a:lnTo>
                  <a:pt x="62043" y="7981"/>
                </a:lnTo>
                <a:lnTo>
                  <a:pt x="29749" y="29749"/>
                </a:lnTo>
                <a:lnTo>
                  <a:pt x="7981" y="62043"/>
                </a:lnTo>
                <a:lnTo>
                  <a:pt x="0" y="101600"/>
                </a:lnTo>
                <a:lnTo>
                  <a:pt x="0" y="584200"/>
                </a:lnTo>
                <a:lnTo>
                  <a:pt x="7981" y="623756"/>
                </a:lnTo>
                <a:lnTo>
                  <a:pt x="29749" y="656050"/>
                </a:lnTo>
                <a:lnTo>
                  <a:pt x="62043" y="677818"/>
                </a:lnTo>
                <a:lnTo>
                  <a:pt x="101600" y="685800"/>
                </a:lnTo>
                <a:lnTo>
                  <a:pt x="508000" y="685800"/>
                </a:lnTo>
                <a:lnTo>
                  <a:pt x="547556" y="677818"/>
                </a:lnTo>
                <a:lnTo>
                  <a:pt x="579850" y="656050"/>
                </a:lnTo>
                <a:lnTo>
                  <a:pt x="601618" y="623756"/>
                </a:lnTo>
                <a:lnTo>
                  <a:pt x="609600" y="584200"/>
                </a:lnTo>
                <a:lnTo>
                  <a:pt x="609600" y="101600"/>
                </a:lnTo>
                <a:lnTo>
                  <a:pt x="601618" y="62043"/>
                </a:lnTo>
                <a:lnTo>
                  <a:pt x="579850" y="29749"/>
                </a:lnTo>
                <a:lnTo>
                  <a:pt x="547556" y="7981"/>
                </a:lnTo>
                <a:lnTo>
                  <a:pt x="508000" y="0"/>
                </a:lnTo>
                <a:close/>
              </a:path>
            </a:pathLst>
          </a:custGeom>
          <a:solidFill>
            <a:srgbClr val="F1F1F1"/>
          </a:solidFill>
        </p:spPr>
        <p:txBody>
          <a:bodyPr wrap="square" lIns="0" tIns="0" rIns="0" bIns="0" rtlCol="0"/>
          <a:lstStyle/>
          <a:p/>
        </p:txBody>
      </p:sp>
      <p:sp>
        <p:nvSpPr>
          <p:cNvPr id="26" name="object 26"/>
          <p:cNvSpPr/>
          <p:nvPr/>
        </p:nvSpPr>
        <p:spPr>
          <a:xfrm>
            <a:off x="9121140" y="1938527"/>
            <a:ext cx="609600" cy="685800"/>
          </a:xfrm>
          <a:custGeom>
            <a:avLst/>
            <a:gdLst/>
            <a:ahLst/>
            <a:cxnLst/>
            <a:rect l="l" t="t" r="r" b="b"/>
            <a:pathLst>
              <a:path w="609600" h="685800">
                <a:moveTo>
                  <a:pt x="0" y="101600"/>
                </a:moveTo>
                <a:lnTo>
                  <a:pt x="7981" y="62043"/>
                </a:lnTo>
                <a:lnTo>
                  <a:pt x="29749" y="29749"/>
                </a:lnTo>
                <a:lnTo>
                  <a:pt x="62043" y="7981"/>
                </a:lnTo>
                <a:lnTo>
                  <a:pt x="101600" y="0"/>
                </a:lnTo>
                <a:lnTo>
                  <a:pt x="508000" y="0"/>
                </a:lnTo>
                <a:lnTo>
                  <a:pt x="547556" y="7981"/>
                </a:lnTo>
                <a:lnTo>
                  <a:pt x="579850" y="29749"/>
                </a:lnTo>
                <a:lnTo>
                  <a:pt x="601618" y="62043"/>
                </a:lnTo>
                <a:lnTo>
                  <a:pt x="609600" y="101600"/>
                </a:lnTo>
                <a:lnTo>
                  <a:pt x="609600" y="584200"/>
                </a:lnTo>
                <a:lnTo>
                  <a:pt x="601618" y="623756"/>
                </a:lnTo>
                <a:lnTo>
                  <a:pt x="579850" y="656050"/>
                </a:lnTo>
                <a:lnTo>
                  <a:pt x="547556" y="677818"/>
                </a:lnTo>
                <a:lnTo>
                  <a:pt x="508000" y="685800"/>
                </a:lnTo>
                <a:lnTo>
                  <a:pt x="101600" y="685800"/>
                </a:lnTo>
                <a:lnTo>
                  <a:pt x="62043" y="677818"/>
                </a:lnTo>
                <a:lnTo>
                  <a:pt x="29749" y="656050"/>
                </a:lnTo>
                <a:lnTo>
                  <a:pt x="7981" y="623756"/>
                </a:lnTo>
                <a:lnTo>
                  <a:pt x="0" y="584200"/>
                </a:lnTo>
                <a:lnTo>
                  <a:pt x="0" y="101600"/>
                </a:lnTo>
                <a:close/>
              </a:path>
            </a:pathLst>
          </a:custGeom>
          <a:ln w="12192">
            <a:solidFill>
              <a:srgbClr val="A75F7D"/>
            </a:solidFill>
          </a:ln>
        </p:spPr>
        <p:txBody>
          <a:bodyPr wrap="square" lIns="0" tIns="0" rIns="0" bIns="0" rtlCol="0"/>
          <a:lstStyle/>
          <a:p/>
        </p:txBody>
      </p:sp>
      <p:sp>
        <p:nvSpPr>
          <p:cNvPr id="27" name="object 27"/>
          <p:cNvSpPr/>
          <p:nvPr/>
        </p:nvSpPr>
        <p:spPr>
          <a:xfrm>
            <a:off x="8816340" y="1938527"/>
            <a:ext cx="609600" cy="685800"/>
          </a:xfrm>
          <a:custGeom>
            <a:avLst/>
            <a:gdLst/>
            <a:ahLst/>
            <a:cxnLst/>
            <a:rect l="l" t="t" r="r" b="b"/>
            <a:pathLst>
              <a:path w="609600" h="685800">
                <a:moveTo>
                  <a:pt x="508000" y="0"/>
                </a:moveTo>
                <a:lnTo>
                  <a:pt x="101600" y="0"/>
                </a:lnTo>
                <a:lnTo>
                  <a:pt x="62043" y="7981"/>
                </a:lnTo>
                <a:lnTo>
                  <a:pt x="29749" y="29749"/>
                </a:lnTo>
                <a:lnTo>
                  <a:pt x="7981" y="62043"/>
                </a:lnTo>
                <a:lnTo>
                  <a:pt x="0" y="101600"/>
                </a:lnTo>
                <a:lnTo>
                  <a:pt x="0" y="584200"/>
                </a:lnTo>
                <a:lnTo>
                  <a:pt x="7981" y="623756"/>
                </a:lnTo>
                <a:lnTo>
                  <a:pt x="29749" y="656050"/>
                </a:lnTo>
                <a:lnTo>
                  <a:pt x="62043" y="677818"/>
                </a:lnTo>
                <a:lnTo>
                  <a:pt x="101600" y="685800"/>
                </a:lnTo>
                <a:lnTo>
                  <a:pt x="508000" y="685800"/>
                </a:lnTo>
                <a:lnTo>
                  <a:pt x="547556" y="677818"/>
                </a:lnTo>
                <a:lnTo>
                  <a:pt x="579850" y="656050"/>
                </a:lnTo>
                <a:lnTo>
                  <a:pt x="601618" y="623756"/>
                </a:lnTo>
                <a:lnTo>
                  <a:pt x="609600" y="584200"/>
                </a:lnTo>
                <a:lnTo>
                  <a:pt x="609600" y="101600"/>
                </a:lnTo>
                <a:lnTo>
                  <a:pt x="601618" y="62043"/>
                </a:lnTo>
                <a:lnTo>
                  <a:pt x="579850" y="29749"/>
                </a:lnTo>
                <a:lnTo>
                  <a:pt x="547556" y="7981"/>
                </a:lnTo>
                <a:lnTo>
                  <a:pt x="508000" y="0"/>
                </a:lnTo>
                <a:close/>
              </a:path>
            </a:pathLst>
          </a:custGeom>
          <a:solidFill>
            <a:srgbClr val="F1F1F1"/>
          </a:solidFill>
        </p:spPr>
        <p:txBody>
          <a:bodyPr wrap="square" lIns="0" tIns="0" rIns="0" bIns="0" rtlCol="0"/>
          <a:lstStyle/>
          <a:p/>
        </p:txBody>
      </p:sp>
      <p:sp>
        <p:nvSpPr>
          <p:cNvPr id="28" name="object 28"/>
          <p:cNvSpPr/>
          <p:nvPr/>
        </p:nvSpPr>
        <p:spPr>
          <a:xfrm>
            <a:off x="8816340" y="1938527"/>
            <a:ext cx="609600" cy="685800"/>
          </a:xfrm>
          <a:custGeom>
            <a:avLst/>
            <a:gdLst/>
            <a:ahLst/>
            <a:cxnLst/>
            <a:rect l="l" t="t" r="r" b="b"/>
            <a:pathLst>
              <a:path w="609600" h="685800">
                <a:moveTo>
                  <a:pt x="0" y="101600"/>
                </a:moveTo>
                <a:lnTo>
                  <a:pt x="7981" y="62043"/>
                </a:lnTo>
                <a:lnTo>
                  <a:pt x="29749" y="29749"/>
                </a:lnTo>
                <a:lnTo>
                  <a:pt x="62043" y="7981"/>
                </a:lnTo>
                <a:lnTo>
                  <a:pt x="101600" y="0"/>
                </a:lnTo>
                <a:lnTo>
                  <a:pt x="508000" y="0"/>
                </a:lnTo>
                <a:lnTo>
                  <a:pt x="547556" y="7981"/>
                </a:lnTo>
                <a:lnTo>
                  <a:pt x="579850" y="29749"/>
                </a:lnTo>
                <a:lnTo>
                  <a:pt x="601618" y="62043"/>
                </a:lnTo>
                <a:lnTo>
                  <a:pt x="609600" y="101600"/>
                </a:lnTo>
                <a:lnTo>
                  <a:pt x="609600" y="584200"/>
                </a:lnTo>
                <a:lnTo>
                  <a:pt x="601618" y="623756"/>
                </a:lnTo>
                <a:lnTo>
                  <a:pt x="579850" y="656050"/>
                </a:lnTo>
                <a:lnTo>
                  <a:pt x="547556" y="677818"/>
                </a:lnTo>
                <a:lnTo>
                  <a:pt x="508000" y="685800"/>
                </a:lnTo>
                <a:lnTo>
                  <a:pt x="101600" y="685800"/>
                </a:lnTo>
                <a:lnTo>
                  <a:pt x="62043" y="677818"/>
                </a:lnTo>
                <a:lnTo>
                  <a:pt x="29749" y="656050"/>
                </a:lnTo>
                <a:lnTo>
                  <a:pt x="7981" y="623756"/>
                </a:lnTo>
                <a:lnTo>
                  <a:pt x="0" y="584200"/>
                </a:lnTo>
                <a:lnTo>
                  <a:pt x="0" y="101600"/>
                </a:lnTo>
                <a:close/>
              </a:path>
            </a:pathLst>
          </a:custGeom>
          <a:ln w="12192">
            <a:solidFill>
              <a:srgbClr val="A75F7D"/>
            </a:solidFill>
          </a:ln>
        </p:spPr>
        <p:txBody>
          <a:bodyPr wrap="square" lIns="0" tIns="0" rIns="0" bIns="0" rtlCol="0"/>
          <a:lstStyle/>
          <a:p/>
        </p:txBody>
      </p:sp>
      <p:sp>
        <p:nvSpPr>
          <p:cNvPr id="29" name="object 29"/>
          <p:cNvSpPr/>
          <p:nvPr/>
        </p:nvSpPr>
        <p:spPr>
          <a:xfrm>
            <a:off x="8511540" y="1938527"/>
            <a:ext cx="609600" cy="685800"/>
          </a:xfrm>
          <a:custGeom>
            <a:avLst/>
            <a:gdLst/>
            <a:ahLst/>
            <a:cxnLst/>
            <a:rect l="l" t="t" r="r" b="b"/>
            <a:pathLst>
              <a:path w="609600" h="685800">
                <a:moveTo>
                  <a:pt x="508000" y="0"/>
                </a:moveTo>
                <a:lnTo>
                  <a:pt x="101600" y="0"/>
                </a:lnTo>
                <a:lnTo>
                  <a:pt x="62043" y="7981"/>
                </a:lnTo>
                <a:lnTo>
                  <a:pt x="29749" y="29749"/>
                </a:lnTo>
                <a:lnTo>
                  <a:pt x="7981" y="62043"/>
                </a:lnTo>
                <a:lnTo>
                  <a:pt x="0" y="101600"/>
                </a:lnTo>
                <a:lnTo>
                  <a:pt x="0" y="584200"/>
                </a:lnTo>
                <a:lnTo>
                  <a:pt x="7981" y="623756"/>
                </a:lnTo>
                <a:lnTo>
                  <a:pt x="29749" y="656050"/>
                </a:lnTo>
                <a:lnTo>
                  <a:pt x="62043" y="677818"/>
                </a:lnTo>
                <a:lnTo>
                  <a:pt x="101600" y="685800"/>
                </a:lnTo>
                <a:lnTo>
                  <a:pt x="508000" y="685800"/>
                </a:lnTo>
                <a:lnTo>
                  <a:pt x="547556" y="677818"/>
                </a:lnTo>
                <a:lnTo>
                  <a:pt x="579850" y="656050"/>
                </a:lnTo>
                <a:lnTo>
                  <a:pt x="601618" y="623756"/>
                </a:lnTo>
                <a:lnTo>
                  <a:pt x="609600" y="584200"/>
                </a:lnTo>
                <a:lnTo>
                  <a:pt x="609600" y="101600"/>
                </a:lnTo>
                <a:lnTo>
                  <a:pt x="601618" y="62043"/>
                </a:lnTo>
                <a:lnTo>
                  <a:pt x="579850" y="29749"/>
                </a:lnTo>
                <a:lnTo>
                  <a:pt x="547556" y="7981"/>
                </a:lnTo>
                <a:lnTo>
                  <a:pt x="508000" y="0"/>
                </a:lnTo>
                <a:close/>
              </a:path>
            </a:pathLst>
          </a:custGeom>
          <a:solidFill>
            <a:srgbClr val="F1F1F1"/>
          </a:solidFill>
        </p:spPr>
        <p:txBody>
          <a:bodyPr wrap="square" lIns="0" tIns="0" rIns="0" bIns="0" rtlCol="0"/>
          <a:lstStyle/>
          <a:p/>
        </p:txBody>
      </p:sp>
      <p:sp>
        <p:nvSpPr>
          <p:cNvPr id="30" name="object 30"/>
          <p:cNvSpPr/>
          <p:nvPr/>
        </p:nvSpPr>
        <p:spPr>
          <a:xfrm>
            <a:off x="8511540" y="1938527"/>
            <a:ext cx="609600" cy="685800"/>
          </a:xfrm>
          <a:custGeom>
            <a:avLst/>
            <a:gdLst/>
            <a:ahLst/>
            <a:cxnLst/>
            <a:rect l="l" t="t" r="r" b="b"/>
            <a:pathLst>
              <a:path w="609600" h="685800">
                <a:moveTo>
                  <a:pt x="0" y="101600"/>
                </a:moveTo>
                <a:lnTo>
                  <a:pt x="7981" y="62043"/>
                </a:lnTo>
                <a:lnTo>
                  <a:pt x="29749" y="29749"/>
                </a:lnTo>
                <a:lnTo>
                  <a:pt x="62043" y="7981"/>
                </a:lnTo>
                <a:lnTo>
                  <a:pt x="101600" y="0"/>
                </a:lnTo>
                <a:lnTo>
                  <a:pt x="508000" y="0"/>
                </a:lnTo>
                <a:lnTo>
                  <a:pt x="547556" y="7981"/>
                </a:lnTo>
                <a:lnTo>
                  <a:pt x="579850" y="29749"/>
                </a:lnTo>
                <a:lnTo>
                  <a:pt x="601618" y="62043"/>
                </a:lnTo>
                <a:lnTo>
                  <a:pt x="609600" y="101600"/>
                </a:lnTo>
                <a:lnTo>
                  <a:pt x="609600" y="584200"/>
                </a:lnTo>
                <a:lnTo>
                  <a:pt x="601618" y="623756"/>
                </a:lnTo>
                <a:lnTo>
                  <a:pt x="579850" y="656050"/>
                </a:lnTo>
                <a:lnTo>
                  <a:pt x="547556" y="677818"/>
                </a:lnTo>
                <a:lnTo>
                  <a:pt x="508000" y="685800"/>
                </a:lnTo>
                <a:lnTo>
                  <a:pt x="101600" y="685800"/>
                </a:lnTo>
                <a:lnTo>
                  <a:pt x="62043" y="677818"/>
                </a:lnTo>
                <a:lnTo>
                  <a:pt x="29749" y="656050"/>
                </a:lnTo>
                <a:lnTo>
                  <a:pt x="7981" y="623756"/>
                </a:lnTo>
                <a:lnTo>
                  <a:pt x="0" y="584200"/>
                </a:lnTo>
                <a:lnTo>
                  <a:pt x="0" y="101600"/>
                </a:lnTo>
                <a:close/>
              </a:path>
            </a:pathLst>
          </a:custGeom>
          <a:ln w="12192">
            <a:solidFill>
              <a:srgbClr val="A75F7D"/>
            </a:solidFill>
          </a:ln>
        </p:spPr>
        <p:txBody>
          <a:bodyPr wrap="square" lIns="0" tIns="0" rIns="0" bIns="0" rtlCol="0"/>
          <a:lstStyle/>
          <a:p/>
        </p:txBody>
      </p:sp>
      <p:sp>
        <p:nvSpPr>
          <p:cNvPr id="31" name="object 31"/>
          <p:cNvSpPr/>
          <p:nvPr/>
        </p:nvSpPr>
        <p:spPr>
          <a:xfrm>
            <a:off x="8206740" y="1938527"/>
            <a:ext cx="609600" cy="685800"/>
          </a:xfrm>
          <a:custGeom>
            <a:avLst/>
            <a:gdLst/>
            <a:ahLst/>
            <a:cxnLst/>
            <a:rect l="l" t="t" r="r" b="b"/>
            <a:pathLst>
              <a:path w="609600" h="685800">
                <a:moveTo>
                  <a:pt x="508000" y="0"/>
                </a:moveTo>
                <a:lnTo>
                  <a:pt x="101600" y="0"/>
                </a:lnTo>
                <a:lnTo>
                  <a:pt x="62043" y="7981"/>
                </a:lnTo>
                <a:lnTo>
                  <a:pt x="29749" y="29749"/>
                </a:lnTo>
                <a:lnTo>
                  <a:pt x="7981" y="62043"/>
                </a:lnTo>
                <a:lnTo>
                  <a:pt x="0" y="101600"/>
                </a:lnTo>
                <a:lnTo>
                  <a:pt x="0" y="584200"/>
                </a:lnTo>
                <a:lnTo>
                  <a:pt x="7981" y="623756"/>
                </a:lnTo>
                <a:lnTo>
                  <a:pt x="29749" y="656050"/>
                </a:lnTo>
                <a:lnTo>
                  <a:pt x="62043" y="677818"/>
                </a:lnTo>
                <a:lnTo>
                  <a:pt x="101600" y="685800"/>
                </a:lnTo>
                <a:lnTo>
                  <a:pt x="508000" y="685800"/>
                </a:lnTo>
                <a:lnTo>
                  <a:pt x="547556" y="677818"/>
                </a:lnTo>
                <a:lnTo>
                  <a:pt x="579850" y="656050"/>
                </a:lnTo>
                <a:lnTo>
                  <a:pt x="601618" y="623756"/>
                </a:lnTo>
                <a:lnTo>
                  <a:pt x="609600" y="584200"/>
                </a:lnTo>
                <a:lnTo>
                  <a:pt x="609600" y="101600"/>
                </a:lnTo>
                <a:lnTo>
                  <a:pt x="601618" y="62043"/>
                </a:lnTo>
                <a:lnTo>
                  <a:pt x="579850" y="29749"/>
                </a:lnTo>
                <a:lnTo>
                  <a:pt x="547556" y="7981"/>
                </a:lnTo>
                <a:lnTo>
                  <a:pt x="508000" y="0"/>
                </a:lnTo>
                <a:close/>
              </a:path>
            </a:pathLst>
          </a:custGeom>
          <a:solidFill>
            <a:srgbClr val="F1F1F1"/>
          </a:solidFill>
        </p:spPr>
        <p:txBody>
          <a:bodyPr wrap="square" lIns="0" tIns="0" rIns="0" bIns="0" rtlCol="0"/>
          <a:lstStyle/>
          <a:p/>
        </p:txBody>
      </p:sp>
      <p:sp>
        <p:nvSpPr>
          <p:cNvPr id="32" name="object 32"/>
          <p:cNvSpPr/>
          <p:nvPr/>
        </p:nvSpPr>
        <p:spPr>
          <a:xfrm>
            <a:off x="8206740" y="1938527"/>
            <a:ext cx="609600" cy="685800"/>
          </a:xfrm>
          <a:custGeom>
            <a:avLst/>
            <a:gdLst/>
            <a:ahLst/>
            <a:cxnLst/>
            <a:rect l="l" t="t" r="r" b="b"/>
            <a:pathLst>
              <a:path w="609600" h="685800">
                <a:moveTo>
                  <a:pt x="0" y="101600"/>
                </a:moveTo>
                <a:lnTo>
                  <a:pt x="7981" y="62043"/>
                </a:lnTo>
                <a:lnTo>
                  <a:pt x="29749" y="29749"/>
                </a:lnTo>
                <a:lnTo>
                  <a:pt x="62043" y="7981"/>
                </a:lnTo>
                <a:lnTo>
                  <a:pt x="101600" y="0"/>
                </a:lnTo>
                <a:lnTo>
                  <a:pt x="508000" y="0"/>
                </a:lnTo>
                <a:lnTo>
                  <a:pt x="547556" y="7981"/>
                </a:lnTo>
                <a:lnTo>
                  <a:pt x="579850" y="29749"/>
                </a:lnTo>
                <a:lnTo>
                  <a:pt x="601618" y="62043"/>
                </a:lnTo>
                <a:lnTo>
                  <a:pt x="609600" y="101600"/>
                </a:lnTo>
                <a:lnTo>
                  <a:pt x="609600" y="584200"/>
                </a:lnTo>
                <a:lnTo>
                  <a:pt x="601618" y="623756"/>
                </a:lnTo>
                <a:lnTo>
                  <a:pt x="579850" y="656050"/>
                </a:lnTo>
                <a:lnTo>
                  <a:pt x="547556" y="677818"/>
                </a:lnTo>
                <a:lnTo>
                  <a:pt x="508000" y="685800"/>
                </a:lnTo>
                <a:lnTo>
                  <a:pt x="101600" y="685800"/>
                </a:lnTo>
                <a:lnTo>
                  <a:pt x="62043" y="677818"/>
                </a:lnTo>
                <a:lnTo>
                  <a:pt x="29749" y="656050"/>
                </a:lnTo>
                <a:lnTo>
                  <a:pt x="7981" y="623756"/>
                </a:lnTo>
                <a:lnTo>
                  <a:pt x="0" y="584200"/>
                </a:lnTo>
                <a:lnTo>
                  <a:pt x="0" y="101600"/>
                </a:lnTo>
                <a:close/>
              </a:path>
            </a:pathLst>
          </a:custGeom>
          <a:ln w="12192">
            <a:solidFill>
              <a:srgbClr val="A75F7D"/>
            </a:solidFill>
          </a:ln>
        </p:spPr>
        <p:txBody>
          <a:bodyPr wrap="square" lIns="0" tIns="0" rIns="0" bIns="0" rtlCol="0"/>
          <a:lstStyle/>
          <a:p/>
        </p:txBody>
      </p:sp>
      <p:sp>
        <p:nvSpPr>
          <p:cNvPr id="33" name="object 33"/>
          <p:cNvSpPr/>
          <p:nvPr/>
        </p:nvSpPr>
        <p:spPr>
          <a:xfrm>
            <a:off x="7901940" y="1938527"/>
            <a:ext cx="609600" cy="685800"/>
          </a:xfrm>
          <a:custGeom>
            <a:avLst/>
            <a:gdLst/>
            <a:ahLst/>
            <a:cxnLst/>
            <a:rect l="l" t="t" r="r" b="b"/>
            <a:pathLst>
              <a:path w="609600" h="685800">
                <a:moveTo>
                  <a:pt x="508000" y="0"/>
                </a:moveTo>
                <a:lnTo>
                  <a:pt x="101600" y="0"/>
                </a:lnTo>
                <a:lnTo>
                  <a:pt x="62043" y="7981"/>
                </a:lnTo>
                <a:lnTo>
                  <a:pt x="29749" y="29749"/>
                </a:lnTo>
                <a:lnTo>
                  <a:pt x="7981" y="62043"/>
                </a:lnTo>
                <a:lnTo>
                  <a:pt x="0" y="101600"/>
                </a:lnTo>
                <a:lnTo>
                  <a:pt x="0" y="584200"/>
                </a:lnTo>
                <a:lnTo>
                  <a:pt x="7981" y="623756"/>
                </a:lnTo>
                <a:lnTo>
                  <a:pt x="29749" y="656050"/>
                </a:lnTo>
                <a:lnTo>
                  <a:pt x="62043" y="677818"/>
                </a:lnTo>
                <a:lnTo>
                  <a:pt x="101600" y="685800"/>
                </a:lnTo>
                <a:lnTo>
                  <a:pt x="508000" y="685800"/>
                </a:lnTo>
                <a:lnTo>
                  <a:pt x="547556" y="677818"/>
                </a:lnTo>
                <a:lnTo>
                  <a:pt x="579850" y="656050"/>
                </a:lnTo>
                <a:lnTo>
                  <a:pt x="601618" y="623756"/>
                </a:lnTo>
                <a:lnTo>
                  <a:pt x="609600" y="584200"/>
                </a:lnTo>
                <a:lnTo>
                  <a:pt x="609600" y="101600"/>
                </a:lnTo>
                <a:lnTo>
                  <a:pt x="601618" y="62043"/>
                </a:lnTo>
                <a:lnTo>
                  <a:pt x="579850" y="29749"/>
                </a:lnTo>
                <a:lnTo>
                  <a:pt x="547556" y="7981"/>
                </a:lnTo>
                <a:lnTo>
                  <a:pt x="508000" y="0"/>
                </a:lnTo>
                <a:close/>
              </a:path>
            </a:pathLst>
          </a:custGeom>
          <a:solidFill>
            <a:srgbClr val="F1F1F1"/>
          </a:solidFill>
        </p:spPr>
        <p:txBody>
          <a:bodyPr wrap="square" lIns="0" tIns="0" rIns="0" bIns="0" rtlCol="0"/>
          <a:lstStyle/>
          <a:p/>
        </p:txBody>
      </p:sp>
      <p:sp>
        <p:nvSpPr>
          <p:cNvPr id="34" name="object 34"/>
          <p:cNvSpPr/>
          <p:nvPr/>
        </p:nvSpPr>
        <p:spPr>
          <a:xfrm>
            <a:off x="7901940" y="1938527"/>
            <a:ext cx="609600" cy="685800"/>
          </a:xfrm>
          <a:custGeom>
            <a:avLst/>
            <a:gdLst/>
            <a:ahLst/>
            <a:cxnLst/>
            <a:rect l="l" t="t" r="r" b="b"/>
            <a:pathLst>
              <a:path w="609600" h="685800">
                <a:moveTo>
                  <a:pt x="0" y="101600"/>
                </a:moveTo>
                <a:lnTo>
                  <a:pt x="7981" y="62043"/>
                </a:lnTo>
                <a:lnTo>
                  <a:pt x="29749" y="29749"/>
                </a:lnTo>
                <a:lnTo>
                  <a:pt x="62043" y="7981"/>
                </a:lnTo>
                <a:lnTo>
                  <a:pt x="101600" y="0"/>
                </a:lnTo>
                <a:lnTo>
                  <a:pt x="508000" y="0"/>
                </a:lnTo>
                <a:lnTo>
                  <a:pt x="547556" y="7981"/>
                </a:lnTo>
                <a:lnTo>
                  <a:pt x="579850" y="29749"/>
                </a:lnTo>
                <a:lnTo>
                  <a:pt x="601618" y="62043"/>
                </a:lnTo>
                <a:lnTo>
                  <a:pt x="609600" y="101600"/>
                </a:lnTo>
                <a:lnTo>
                  <a:pt x="609600" y="584200"/>
                </a:lnTo>
                <a:lnTo>
                  <a:pt x="601618" y="623756"/>
                </a:lnTo>
                <a:lnTo>
                  <a:pt x="579850" y="656050"/>
                </a:lnTo>
                <a:lnTo>
                  <a:pt x="547556" y="677818"/>
                </a:lnTo>
                <a:lnTo>
                  <a:pt x="508000" y="685800"/>
                </a:lnTo>
                <a:lnTo>
                  <a:pt x="101600" y="685800"/>
                </a:lnTo>
                <a:lnTo>
                  <a:pt x="62043" y="677818"/>
                </a:lnTo>
                <a:lnTo>
                  <a:pt x="29749" y="656050"/>
                </a:lnTo>
                <a:lnTo>
                  <a:pt x="7981" y="623756"/>
                </a:lnTo>
                <a:lnTo>
                  <a:pt x="0" y="584200"/>
                </a:lnTo>
                <a:lnTo>
                  <a:pt x="0" y="101600"/>
                </a:lnTo>
                <a:close/>
              </a:path>
            </a:pathLst>
          </a:custGeom>
          <a:ln w="12192">
            <a:solidFill>
              <a:srgbClr val="A75F7D"/>
            </a:solidFill>
          </a:ln>
        </p:spPr>
        <p:txBody>
          <a:bodyPr wrap="square" lIns="0" tIns="0" rIns="0" bIns="0" rtlCol="0"/>
          <a:lstStyle/>
          <a:p/>
        </p:txBody>
      </p:sp>
      <p:sp>
        <p:nvSpPr>
          <p:cNvPr id="35" name="object 35"/>
          <p:cNvSpPr/>
          <p:nvPr/>
        </p:nvSpPr>
        <p:spPr>
          <a:xfrm>
            <a:off x="7597140" y="1938527"/>
            <a:ext cx="609600" cy="685800"/>
          </a:xfrm>
          <a:custGeom>
            <a:avLst/>
            <a:gdLst/>
            <a:ahLst/>
            <a:cxnLst/>
            <a:rect l="l" t="t" r="r" b="b"/>
            <a:pathLst>
              <a:path w="609600" h="685800">
                <a:moveTo>
                  <a:pt x="508000" y="0"/>
                </a:moveTo>
                <a:lnTo>
                  <a:pt x="101600" y="0"/>
                </a:lnTo>
                <a:lnTo>
                  <a:pt x="62043" y="7981"/>
                </a:lnTo>
                <a:lnTo>
                  <a:pt x="29749" y="29749"/>
                </a:lnTo>
                <a:lnTo>
                  <a:pt x="7981" y="62043"/>
                </a:lnTo>
                <a:lnTo>
                  <a:pt x="0" y="101600"/>
                </a:lnTo>
                <a:lnTo>
                  <a:pt x="0" y="584200"/>
                </a:lnTo>
                <a:lnTo>
                  <a:pt x="7981" y="623756"/>
                </a:lnTo>
                <a:lnTo>
                  <a:pt x="29749" y="656050"/>
                </a:lnTo>
                <a:lnTo>
                  <a:pt x="62043" y="677818"/>
                </a:lnTo>
                <a:lnTo>
                  <a:pt x="101600" y="685800"/>
                </a:lnTo>
                <a:lnTo>
                  <a:pt x="508000" y="685800"/>
                </a:lnTo>
                <a:lnTo>
                  <a:pt x="547556" y="677818"/>
                </a:lnTo>
                <a:lnTo>
                  <a:pt x="579850" y="656050"/>
                </a:lnTo>
                <a:lnTo>
                  <a:pt x="601618" y="623756"/>
                </a:lnTo>
                <a:lnTo>
                  <a:pt x="609600" y="584200"/>
                </a:lnTo>
                <a:lnTo>
                  <a:pt x="609600" y="101600"/>
                </a:lnTo>
                <a:lnTo>
                  <a:pt x="601618" y="62043"/>
                </a:lnTo>
                <a:lnTo>
                  <a:pt x="579850" y="29749"/>
                </a:lnTo>
                <a:lnTo>
                  <a:pt x="547556" y="7981"/>
                </a:lnTo>
                <a:lnTo>
                  <a:pt x="508000" y="0"/>
                </a:lnTo>
                <a:close/>
              </a:path>
            </a:pathLst>
          </a:custGeom>
          <a:solidFill>
            <a:srgbClr val="F1F1F1"/>
          </a:solidFill>
        </p:spPr>
        <p:txBody>
          <a:bodyPr wrap="square" lIns="0" tIns="0" rIns="0" bIns="0" rtlCol="0"/>
          <a:lstStyle/>
          <a:p/>
        </p:txBody>
      </p:sp>
      <p:sp>
        <p:nvSpPr>
          <p:cNvPr id="36" name="object 36"/>
          <p:cNvSpPr/>
          <p:nvPr/>
        </p:nvSpPr>
        <p:spPr>
          <a:xfrm>
            <a:off x="7597140" y="1938527"/>
            <a:ext cx="609600" cy="685800"/>
          </a:xfrm>
          <a:custGeom>
            <a:avLst/>
            <a:gdLst/>
            <a:ahLst/>
            <a:cxnLst/>
            <a:rect l="l" t="t" r="r" b="b"/>
            <a:pathLst>
              <a:path w="609600" h="685800">
                <a:moveTo>
                  <a:pt x="0" y="101600"/>
                </a:moveTo>
                <a:lnTo>
                  <a:pt x="7981" y="62043"/>
                </a:lnTo>
                <a:lnTo>
                  <a:pt x="29749" y="29749"/>
                </a:lnTo>
                <a:lnTo>
                  <a:pt x="62043" y="7981"/>
                </a:lnTo>
                <a:lnTo>
                  <a:pt x="101600" y="0"/>
                </a:lnTo>
                <a:lnTo>
                  <a:pt x="508000" y="0"/>
                </a:lnTo>
                <a:lnTo>
                  <a:pt x="547556" y="7981"/>
                </a:lnTo>
                <a:lnTo>
                  <a:pt x="579850" y="29749"/>
                </a:lnTo>
                <a:lnTo>
                  <a:pt x="601618" y="62043"/>
                </a:lnTo>
                <a:lnTo>
                  <a:pt x="609600" y="101600"/>
                </a:lnTo>
                <a:lnTo>
                  <a:pt x="609600" y="584200"/>
                </a:lnTo>
                <a:lnTo>
                  <a:pt x="601618" y="623756"/>
                </a:lnTo>
                <a:lnTo>
                  <a:pt x="579850" y="656050"/>
                </a:lnTo>
                <a:lnTo>
                  <a:pt x="547556" y="677818"/>
                </a:lnTo>
                <a:lnTo>
                  <a:pt x="508000" y="685800"/>
                </a:lnTo>
                <a:lnTo>
                  <a:pt x="101600" y="685800"/>
                </a:lnTo>
                <a:lnTo>
                  <a:pt x="62043" y="677818"/>
                </a:lnTo>
                <a:lnTo>
                  <a:pt x="29749" y="656050"/>
                </a:lnTo>
                <a:lnTo>
                  <a:pt x="7981" y="623756"/>
                </a:lnTo>
                <a:lnTo>
                  <a:pt x="0" y="584200"/>
                </a:lnTo>
                <a:lnTo>
                  <a:pt x="0" y="101600"/>
                </a:lnTo>
                <a:close/>
              </a:path>
            </a:pathLst>
          </a:custGeom>
          <a:ln w="12192">
            <a:solidFill>
              <a:srgbClr val="A75F7D"/>
            </a:solidFill>
          </a:ln>
        </p:spPr>
        <p:txBody>
          <a:bodyPr wrap="square" lIns="0" tIns="0" rIns="0" bIns="0" rtlCol="0"/>
          <a:lstStyle/>
          <a:p/>
        </p:txBody>
      </p:sp>
      <p:sp>
        <p:nvSpPr>
          <p:cNvPr id="37" name="object 37"/>
          <p:cNvSpPr/>
          <p:nvPr/>
        </p:nvSpPr>
        <p:spPr>
          <a:xfrm>
            <a:off x="7292340" y="1938527"/>
            <a:ext cx="609600" cy="685800"/>
          </a:xfrm>
          <a:custGeom>
            <a:avLst/>
            <a:gdLst/>
            <a:ahLst/>
            <a:cxnLst/>
            <a:rect l="l" t="t" r="r" b="b"/>
            <a:pathLst>
              <a:path w="609600" h="685800">
                <a:moveTo>
                  <a:pt x="508000" y="0"/>
                </a:moveTo>
                <a:lnTo>
                  <a:pt x="101600" y="0"/>
                </a:lnTo>
                <a:lnTo>
                  <a:pt x="62043" y="7981"/>
                </a:lnTo>
                <a:lnTo>
                  <a:pt x="29749" y="29749"/>
                </a:lnTo>
                <a:lnTo>
                  <a:pt x="7981" y="62043"/>
                </a:lnTo>
                <a:lnTo>
                  <a:pt x="0" y="101600"/>
                </a:lnTo>
                <a:lnTo>
                  <a:pt x="0" y="584200"/>
                </a:lnTo>
                <a:lnTo>
                  <a:pt x="7981" y="623756"/>
                </a:lnTo>
                <a:lnTo>
                  <a:pt x="29749" y="656050"/>
                </a:lnTo>
                <a:lnTo>
                  <a:pt x="62043" y="677818"/>
                </a:lnTo>
                <a:lnTo>
                  <a:pt x="101600" y="685800"/>
                </a:lnTo>
                <a:lnTo>
                  <a:pt x="508000" y="685800"/>
                </a:lnTo>
                <a:lnTo>
                  <a:pt x="547556" y="677818"/>
                </a:lnTo>
                <a:lnTo>
                  <a:pt x="579850" y="656050"/>
                </a:lnTo>
                <a:lnTo>
                  <a:pt x="601618" y="623756"/>
                </a:lnTo>
                <a:lnTo>
                  <a:pt x="609600" y="584200"/>
                </a:lnTo>
                <a:lnTo>
                  <a:pt x="609600" y="101600"/>
                </a:lnTo>
                <a:lnTo>
                  <a:pt x="601618" y="62043"/>
                </a:lnTo>
                <a:lnTo>
                  <a:pt x="579850" y="29749"/>
                </a:lnTo>
                <a:lnTo>
                  <a:pt x="547556" y="7981"/>
                </a:lnTo>
                <a:lnTo>
                  <a:pt x="508000" y="0"/>
                </a:lnTo>
                <a:close/>
              </a:path>
            </a:pathLst>
          </a:custGeom>
          <a:solidFill>
            <a:srgbClr val="F1F1F1"/>
          </a:solidFill>
        </p:spPr>
        <p:txBody>
          <a:bodyPr wrap="square" lIns="0" tIns="0" rIns="0" bIns="0" rtlCol="0"/>
          <a:lstStyle/>
          <a:p/>
        </p:txBody>
      </p:sp>
      <p:sp>
        <p:nvSpPr>
          <p:cNvPr id="38" name="object 38"/>
          <p:cNvSpPr/>
          <p:nvPr/>
        </p:nvSpPr>
        <p:spPr>
          <a:xfrm>
            <a:off x="7292340" y="1938527"/>
            <a:ext cx="609600" cy="685800"/>
          </a:xfrm>
          <a:custGeom>
            <a:avLst/>
            <a:gdLst/>
            <a:ahLst/>
            <a:cxnLst/>
            <a:rect l="l" t="t" r="r" b="b"/>
            <a:pathLst>
              <a:path w="609600" h="685800">
                <a:moveTo>
                  <a:pt x="0" y="101600"/>
                </a:moveTo>
                <a:lnTo>
                  <a:pt x="7981" y="62043"/>
                </a:lnTo>
                <a:lnTo>
                  <a:pt x="29749" y="29749"/>
                </a:lnTo>
                <a:lnTo>
                  <a:pt x="62043" y="7981"/>
                </a:lnTo>
                <a:lnTo>
                  <a:pt x="101600" y="0"/>
                </a:lnTo>
                <a:lnTo>
                  <a:pt x="508000" y="0"/>
                </a:lnTo>
                <a:lnTo>
                  <a:pt x="547556" y="7981"/>
                </a:lnTo>
                <a:lnTo>
                  <a:pt x="579850" y="29749"/>
                </a:lnTo>
                <a:lnTo>
                  <a:pt x="601618" y="62043"/>
                </a:lnTo>
                <a:lnTo>
                  <a:pt x="609600" y="101600"/>
                </a:lnTo>
                <a:lnTo>
                  <a:pt x="609600" y="584200"/>
                </a:lnTo>
                <a:lnTo>
                  <a:pt x="601618" y="623756"/>
                </a:lnTo>
                <a:lnTo>
                  <a:pt x="579850" y="656050"/>
                </a:lnTo>
                <a:lnTo>
                  <a:pt x="547556" y="677818"/>
                </a:lnTo>
                <a:lnTo>
                  <a:pt x="508000" y="685800"/>
                </a:lnTo>
                <a:lnTo>
                  <a:pt x="101600" y="685800"/>
                </a:lnTo>
                <a:lnTo>
                  <a:pt x="62043" y="677818"/>
                </a:lnTo>
                <a:lnTo>
                  <a:pt x="29749" y="656050"/>
                </a:lnTo>
                <a:lnTo>
                  <a:pt x="7981" y="623756"/>
                </a:lnTo>
                <a:lnTo>
                  <a:pt x="0" y="584200"/>
                </a:lnTo>
                <a:lnTo>
                  <a:pt x="0" y="101600"/>
                </a:lnTo>
                <a:close/>
              </a:path>
            </a:pathLst>
          </a:custGeom>
          <a:ln w="12192">
            <a:solidFill>
              <a:srgbClr val="A75F7D"/>
            </a:solidFill>
          </a:ln>
        </p:spPr>
        <p:txBody>
          <a:bodyPr wrap="square" lIns="0" tIns="0" rIns="0" bIns="0" rtlCol="0"/>
          <a:lstStyle/>
          <a:p/>
        </p:txBody>
      </p:sp>
      <p:sp>
        <p:nvSpPr>
          <p:cNvPr id="39" name="object 39"/>
          <p:cNvSpPr/>
          <p:nvPr/>
        </p:nvSpPr>
        <p:spPr>
          <a:xfrm>
            <a:off x="6987540" y="1938527"/>
            <a:ext cx="609600" cy="685800"/>
          </a:xfrm>
          <a:custGeom>
            <a:avLst/>
            <a:gdLst/>
            <a:ahLst/>
            <a:cxnLst/>
            <a:rect l="l" t="t" r="r" b="b"/>
            <a:pathLst>
              <a:path w="609600" h="685800">
                <a:moveTo>
                  <a:pt x="508000" y="0"/>
                </a:moveTo>
                <a:lnTo>
                  <a:pt x="101600" y="0"/>
                </a:lnTo>
                <a:lnTo>
                  <a:pt x="62043" y="7981"/>
                </a:lnTo>
                <a:lnTo>
                  <a:pt x="29749" y="29749"/>
                </a:lnTo>
                <a:lnTo>
                  <a:pt x="7981" y="62043"/>
                </a:lnTo>
                <a:lnTo>
                  <a:pt x="0" y="101600"/>
                </a:lnTo>
                <a:lnTo>
                  <a:pt x="0" y="584200"/>
                </a:lnTo>
                <a:lnTo>
                  <a:pt x="7981" y="623756"/>
                </a:lnTo>
                <a:lnTo>
                  <a:pt x="29749" y="656050"/>
                </a:lnTo>
                <a:lnTo>
                  <a:pt x="62043" y="677818"/>
                </a:lnTo>
                <a:lnTo>
                  <a:pt x="101600" y="685800"/>
                </a:lnTo>
                <a:lnTo>
                  <a:pt x="508000" y="685800"/>
                </a:lnTo>
                <a:lnTo>
                  <a:pt x="547556" y="677818"/>
                </a:lnTo>
                <a:lnTo>
                  <a:pt x="579850" y="656050"/>
                </a:lnTo>
                <a:lnTo>
                  <a:pt x="601618" y="623756"/>
                </a:lnTo>
                <a:lnTo>
                  <a:pt x="609600" y="584200"/>
                </a:lnTo>
                <a:lnTo>
                  <a:pt x="609600" y="101600"/>
                </a:lnTo>
                <a:lnTo>
                  <a:pt x="601618" y="62043"/>
                </a:lnTo>
                <a:lnTo>
                  <a:pt x="579850" y="29749"/>
                </a:lnTo>
                <a:lnTo>
                  <a:pt x="547556" y="7981"/>
                </a:lnTo>
                <a:lnTo>
                  <a:pt x="508000" y="0"/>
                </a:lnTo>
                <a:close/>
              </a:path>
            </a:pathLst>
          </a:custGeom>
          <a:solidFill>
            <a:srgbClr val="F1F1F1"/>
          </a:solidFill>
        </p:spPr>
        <p:txBody>
          <a:bodyPr wrap="square" lIns="0" tIns="0" rIns="0" bIns="0" rtlCol="0"/>
          <a:lstStyle/>
          <a:p/>
        </p:txBody>
      </p:sp>
      <p:sp>
        <p:nvSpPr>
          <p:cNvPr id="40" name="object 40"/>
          <p:cNvSpPr/>
          <p:nvPr/>
        </p:nvSpPr>
        <p:spPr>
          <a:xfrm>
            <a:off x="6987540" y="1938527"/>
            <a:ext cx="609600" cy="685800"/>
          </a:xfrm>
          <a:custGeom>
            <a:avLst/>
            <a:gdLst/>
            <a:ahLst/>
            <a:cxnLst/>
            <a:rect l="l" t="t" r="r" b="b"/>
            <a:pathLst>
              <a:path w="609600" h="685800">
                <a:moveTo>
                  <a:pt x="0" y="101600"/>
                </a:moveTo>
                <a:lnTo>
                  <a:pt x="7981" y="62043"/>
                </a:lnTo>
                <a:lnTo>
                  <a:pt x="29749" y="29749"/>
                </a:lnTo>
                <a:lnTo>
                  <a:pt x="62043" y="7981"/>
                </a:lnTo>
                <a:lnTo>
                  <a:pt x="101600" y="0"/>
                </a:lnTo>
                <a:lnTo>
                  <a:pt x="508000" y="0"/>
                </a:lnTo>
                <a:lnTo>
                  <a:pt x="547556" y="7981"/>
                </a:lnTo>
                <a:lnTo>
                  <a:pt x="579850" y="29749"/>
                </a:lnTo>
                <a:lnTo>
                  <a:pt x="601618" y="62043"/>
                </a:lnTo>
                <a:lnTo>
                  <a:pt x="609600" y="101600"/>
                </a:lnTo>
                <a:lnTo>
                  <a:pt x="609600" y="584200"/>
                </a:lnTo>
                <a:lnTo>
                  <a:pt x="601618" y="623756"/>
                </a:lnTo>
                <a:lnTo>
                  <a:pt x="579850" y="656050"/>
                </a:lnTo>
                <a:lnTo>
                  <a:pt x="547556" y="677818"/>
                </a:lnTo>
                <a:lnTo>
                  <a:pt x="508000" y="685800"/>
                </a:lnTo>
                <a:lnTo>
                  <a:pt x="101600" y="685800"/>
                </a:lnTo>
                <a:lnTo>
                  <a:pt x="62043" y="677818"/>
                </a:lnTo>
                <a:lnTo>
                  <a:pt x="29749" y="656050"/>
                </a:lnTo>
                <a:lnTo>
                  <a:pt x="7981" y="623756"/>
                </a:lnTo>
                <a:lnTo>
                  <a:pt x="0" y="584200"/>
                </a:lnTo>
                <a:lnTo>
                  <a:pt x="0" y="101600"/>
                </a:lnTo>
                <a:close/>
              </a:path>
            </a:pathLst>
          </a:custGeom>
          <a:ln w="12192">
            <a:solidFill>
              <a:srgbClr val="A75F7D"/>
            </a:solidFill>
          </a:ln>
        </p:spPr>
        <p:txBody>
          <a:bodyPr wrap="square" lIns="0" tIns="0" rIns="0" bIns="0" rtlCol="0"/>
          <a:lstStyle/>
          <a:p/>
        </p:txBody>
      </p:sp>
      <p:sp>
        <p:nvSpPr>
          <p:cNvPr id="41" name="object 41"/>
          <p:cNvSpPr/>
          <p:nvPr/>
        </p:nvSpPr>
        <p:spPr>
          <a:xfrm>
            <a:off x="6682740" y="1938527"/>
            <a:ext cx="609600" cy="685800"/>
          </a:xfrm>
          <a:custGeom>
            <a:avLst/>
            <a:gdLst/>
            <a:ahLst/>
            <a:cxnLst/>
            <a:rect l="l" t="t" r="r" b="b"/>
            <a:pathLst>
              <a:path w="609600" h="685800">
                <a:moveTo>
                  <a:pt x="508000" y="0"/>
                </a:moveTo>
                <a:lnTo>
                  <a:pt x="101600" y="0"/>
                </a:lnTo>
                <a:lnTo>
                  <a:pt x="62043" y="7981"/>
                </a:lnTo>
                <a:lnTo>
                  <a:pt x="29749" y="29749"/>
                </a:lnTo>
                <a:lnTo>
                  <a:pt x="7981" y="62043"/>
                </a:lnTo>
                <a:lnTo>
                  <a:pt x="0" y="101600"/>
                </a:lnTo>
                <a:lnTo>
                  <a:pt x="0" y="584200"/>
                </a:lnTo>
                <a:lnTo>
                  <a:pt x="7981" y="623756"/>
                </a:lnTo>
                <a:lnTo>
                  <a:pt x="29749" y="656050"/>
                </a:lnTo>
                <a:lnTo>
                  <a:pt x="62043" y="677818"/>
                </a:lnTo>
                <a:lnTo>
                  <a:pt x="101600" y="685800"/>
                </a:lnTo>
                <a:lnTo>
                  <a:pt x="508000" y="685800"/>
                </a:lnTo>
                <a:lnTo>
                  <a:pt x="547556" y="677818"/>
                </a:lnTo>
                <a:lnTo>
                  <a:pt x="579850" y="656050"/>
                </a:lnTo>
                <a:lnTo>
                  <a:pt x="601618" y="623756"/>
                </a:lnTo>
                <a:lnTo>
                  <a:pt x="609600" y="584200"/>
                </a:lnTo>
                <a:lnTo>
                  <a:pt x="609600" y="101600"/>
                </a:lnTo>
                <a:lnTo>
                  <a:pt x="601618" y="62043"/>
                </a:lnTo>
                <a:lnTo>
                  <a:pt x="579850" y="29749"/>
                </a:lnTo>
                <a:lnTo>
                  <a:pt x="547556" y="7981"/>
                </a:lnTo>
                <a:lnTo>
                  <a:pt x="508000" y="0"/>
                </a:lnTo>
                <a:close/>
              </a:path>
            </a:pathLst>
          </a:custGeom>
          <a:solidFill>
            <a:srgbClr val="F1F1F1"/>
          </a:solidFill>
        </p:spPr>
        <p:txBody>
          <a:bodyPr wrap="square" lIns="0" tIns="0" rIns="0" bIns="0" rtlCol="0"/>
          <a:lstStyle/>
          <a:p/>
        </p:txBody>
      </p:sp>
      <p:sp>
        <p:nvSpPr>
          <p:cNvPr id="42" name="object 42"/>
          <p:cNvSpPr/>
          <p:nvPr/>
        </p:nvSpPr>
        <p:spPr>
          <a:xfrm>
            <a:off x="6682740" y="1938527"/>
            <a:ext cx="609600" cy="685800"/>
          </a:xfrm>
          <a:custGeom>
            <a:avLst/>
            <a:gdLst/>
            <a:ahLst/>
            <a:cxnLst/>
            <a:rect l="l" t="t" r="r" b="b"/>
            <a:pathLst>
              <a:path w="609600" h="685800">
                <a:moveTo>
                  <a:pt x="0" y="101600"/>
                </a:moveTo>
                <a:lnTo>
                  <a:pt x="7981" y="62043"/>
                </a:lnTo>
                <a:lnTo>
                  <a:pt x="29749" y="29749"/>
                </a:lnTo>
                <a:lnTo>
                  <a:pt x="62043" y="7981"/>
                </a:lnTo>
                <a:lnTo>
                  <a:pt x="101600" y="0"/>
                </a:lnTo>
                <a:lnTo>
                  <a:pt x="508000" y="0"/>
                </a:lnTo>
                <a:lnTo>
                  <a:pt x="547556" y="7981"/>
                </a:lnTo>
                <a:lnTo>
                  <a:pt x="579850" y="29749"/>
                </a:lnTo>
                <a:lnTo>
                  <a:pt x="601618" y="62043"/>
                </a:lnTo>
                <a:lnTo>
                  <a:pt x="609600" y="101600"/>
                </a:lnTo>
                <a:lnTo>
                  <a:pt x="609600" y="584200"/>
                </a:lnTo>
                <a:lnTo>
                  <a:pt x="601618" y="623756"/>
                </a:lnTo>
                <a:lnTo>
                  <a:pt x="579850" y="656050"/>
                </a:lnTo>
                <a:lnTo>
                  <a:pt x="547556" y="677818"/>
                </a:lnTo>
                <a:lnTo>
                  <a:pt x="508000" y="685800"/>
                </a:lnTo>
                <a:lnTo>
                  <a:pt x="101600" y="685800"/>
                </a:lnTo>
                <a:lnTo>
                  <a:pt x="62043" y="677818"/>
                </a:lnTo>
                <a:lnTo>
                  <a:pt x="29749" y="656050"/>
                </a:lnTo>
                <a:lnTo>
                  <a:pt x="7981" y="623756"/>
                </a:lnTo>
                <a:lnTo>
                  <a:pt x="0" y="584200"/>
                </a:lnTo>
                <a:lnTo>
                  <a:pt x="0" y="101600"/>
                </a:lnTo>
                <a:close/>
              </a:path>
            </a:pathLst>
          </a:custGeom>
          <a:ln w="12192">
            <a:solidFill>
              <a:srgbClr val="A75F7D"/>
            </a:solidFill>
          </a:ln>
        </p:spPr>
        <p:txBody>
          <a:bodyPr wrap="square" lIns="0" tIns="0" rIns="0" bIns="0" rtlCol="0"/>
          <a:lstStyle/>
          <a:p/>
        </p:txBody>
      </p:sp>
      <p:sp>
        <p:nvSpPr>
          <p:cNvPr id="43" name="object 43"/>
          <p:cNvSpPr txBox="1"/>
          <p:nvPr/>
        </p:nvSpPr>
        <p:spPr>
          <a:xfrm>
            <a:off x="6791959" y="2137663"/>
            <a:ext cx="390525" cy="269240"/>
          </a:xfrm>
          <a:prstGeom prst="rect">
            <a:avLst/>
          </a:prstGeom>
        </p:spPr>
        <p:txBody>
          <a:bodyPr vert="horz" wrap="square" lIns="0" tIns="12065" rIns="0" bIns="0" rtlCol="0">
            <a:spAutoFit/>
          </a:bodyPr>
          <a:lstStyle/>
          <a:p>
            <a:pPr marL="12700">
              <a:lnSpc>
                <a:spcPct val="100000"/>
              </a:lnSpc>
              <a:spcBef>
                <a:spcPts val="95"/>
              </a:spcBef>
            </a:pPr>
            <a:r>
              <a:rPr sz="1600" spc="60" dirty="0">
                <a:solidFill>
                  <a:srgbClr val="1D1D1A"/>
                </a:solidFill>
                <a:latin typeface="Trebuchet MS" panose="020B0603020202020204"/>
                <a:cs typeface="Trebuchet MS" panose="020B0603020202020204"/>
              </a:rPr>
              <a:t>A</a:t>
            </a:r>
            <a:r>
              <a:rPr sz="1600" spc="55" dirty="0">
                <a:solidFill>
                  <a:srgbClr val="1D1D1A"/>
                </a:solidFill>
                <a:latin typeface="Trebuchet MS" panose="020B0603020202020204"/>
                <a:cs typeface="Trebuchet MS" panose="020B0603020202020204"/>
              </a:rPr>
              <a:t>p</a:t>
            </a:r>
            <a:r>
              <a:rPr sz="1600" spc="20" dirty="0">
                <a:solidFill>
                  <a:srgbClr val="1D1D1A"/>
                </a:solidFill>
                <a:latin typeface="Trebuchet MS" panose="020B0603020202020204"/>
                <a:cs typeface="Trebuchet MS" panose="020B0603020202020204"/>
              </a:rPr>
              <a:t>p</a:t>
            </a:r>
            <a:endParaRPr sz="1600">
              <a:latin typeface="Trebuchet MS" panose="020B0603020202020204"/>
              <a:cs typeface="Trebuchet MS" panose="020B0603020202020204"/>
            </a:endParaRPr>
          </a:p>
        </p:txBody>
      </p:sp>
      <p:sp>
        <p:nvSpPr>
          <p:cNvPr id="44" name="object 44"/>
          <p:cNvSpPr/>
          <p:nvPr/>
        </p:nvSpPr>
        <p:spPr>
          <a:xfrm>
            <a:off x="6614159" y="4710684"/>
            <a:ext cx="3616960" cy="546100"/>
          </a:xfrm>
          <a:custGeom>
            <a:avLst/>
            <a:gdLst/>
            <a:ahLst/>
            <a:cxnLst/>
            <a:rect l="l" t="t" r="r" b="b"/>
            <a:pathLst>
              <a:path w="3616959" h="546100">
                <a:moveTo>
                  <a:pt x="3525520" y="0"/>
                </a:moveTo>
                <a:lnTo>
                  <a:pt x="90932" y="0"/>
                </a:lnTo>
                <a:lnTo>
                  <a:pt x="55560" y="7153"/>
                </a:lnTo>
                <a:lnTo>
                  <a:pt x="26654" y="26654"/>
                </a:lnTo>
                <a:lnTo>
                  <a:pt x="7153" y="55560"/>
                </a:lnTo>
                <a:lnTo>
                  <a:pt x="0" y="90932"/>
                </a:lnTo>
                <a:lnTo>
                  <a:pt x="0" y="454660"/>
                </a:lnTo>
                <a:lnTo>
                  <a:pt x="7153" y="490031"/>
                </a:lnTo>
                <a:lnTo>
                  <a:pt x="26654" y="518937"/>
                </a:lnTo>
                <a:lnTo>
                  <a:pt x="55560" y="538438"/>
                </a:lnTo>
                <a:lnTo>
                  <a:pt x="90932" y="545592"/>
                </a:lnTo>
                <a:lnTo>
                  <a:pt x="3525520" y="545592"/>
                </a:lnTo>
                <a:lnTo>
                  <a:pt x="3560891" y="538438"/>
                </a:lnTo>
                <a:lnTo>
                  <a:pt x="3589797" y="518937"/>
                </a:lnTo>
                <a:lnTo>
                  <a:pt x="3609298" y="490031"/>
                </a:lnTo>
                <a:lnTo>
                  <a:pt x="3616452" y="454660"/>
                </a:lnTo>
                <a:lnTo>
                  <a:pt x="3616452" y="90932"/>
                </a:lnTo>
                <a:lnTo>
                  <a:pt x="3609298" y="55560"/>
                </a:lnTo>
                <a:lnTo>
                  <a:pt x="3589797" y="26654"/>
                </a:lnTo>
                <a:lnTo>
                  <a:pt x="3560891" y="7153"/>
                </a:lnTo>
                <a:lnTo>
                  <a:pt x="3525520" y="0"/>
                </a:lnTo>
                <a:close/>
              </a:path>
            </a:pathLst>
          </a:custGeom>
          <a:solidFill>
            <a:srgbClr val="F1F1F1"/>
          </a:solidFill>
        </p:spPr>
        <p:txBody>
          <a:bodyPr wrap="square" lIns="0" tIns="0" rIns="0" bIns="0" rtlCol="0"/>
          <a:lstStyle/>
          <a:p/>
        </p:txBody>
      </p:sp>
      <p:sp>
        <p:nvSpPr>
          <p:cNvPr id="45" name="object 45"/>
          <p:cNvSpPr/>
          <p:nvPr/>
        </p:nvSpPr>
        <p:spPr>
          <a:xfrm>
            <a:off x="6614159" y="4710684"/>
            <a:ext cx="3616960" cy="546100"/>
          </a:xfrm>
          <a:custGeom>
            <a:avLst/>
            <a:gdLst/>
            <a:ahLst/>
            <a:cxnLst/>
            <a:rect l="l" t="t" r="r" b="b"/>
            <a:pathLst>
              <a:path w="3616959" h="546100">
                <a:moveTo>
                  <a:pt x="0" y="90932"/>
                </a:moveTo>
                <a:lnTo>
                  <a:pt x="7153" y="55560"/>
                </a:lnTo>
                <a:lnTo>
                  <a:pt x="26654" y="26654"/>
                </a:lnTo>
                <a:lnTo>
                  <a:pt x="55560" y="7153"/>
                </a:lnTo>
                <a:lnTo>
                  <a:pt x="90932" y="0"/>
                </a:lnTo>
                <a:lnTo>
                  <a:pt x="3525520" y="0"/>
                </a:lnTo>
                <a:lnTo>
                  <a:pt x="3560891" y="7153"/>
                </a:lnTo>
                <a:lnTo>
                  <a:pt x="3589797" y="26654"/>
                </a:lnTo>
                <a:lnTo>
                  <a:pt x="3609298" y="55560"/>
                </a:lnTo>
                <a:lnTo>
                  <a:pt x="3616452" y="90932"/>
                </a:lnTo>
                <a:lnTo>
                  <a:pt x="3616452" y="454660"/>
                </a:lnTo>
                <a:lnTo>
                  <a:pt x="3609298" y="490031"/>
                </a:lnTo>
                <a:lnTo>
                  <a:pt x="3589797" y="518937"/>
                </a:lnTo>
                <a:lnTo>
                  <a:pt x="3560891" y="538438"/>
                </a:lnTo>
                <a:lnTo>
                  <a:pt x="3525520" y="545592"/>
                </a:lnTo>
                <a:lnTo>
                  <a:pt x="90932" y="545592"/>
                </a:lnTo>
                <a:lnTo>
                  <a:pt x="55560" y="538438"/>
                </a:lnTo>
                <a:lnTo>
                  <a:pt x="26654" y="518937"/>
                </a:lnTo>
                <a:lnTo>
                  <a:pt x="7153" y="490031"/>
                </a:lnTo>
                <a:lnTo>
                  <a:pt x="0" y="454660"/>
                </a:lnTo>
                <a:lnTo>
                  <a:pt x="0" y="90932"/>
                </a:lnTo>
                <a:close/>
              </a:path>
            </a:pathLst>
          </a:custGeom>
          <a:ln w="9144">
            <a:solidFill>
              <a:srgbClr val="A75F7D"/>
            </a:solidFill>
          </a:ln>
        </p:spPr>
        <p:txBody>
          <a:bodyPr wrap="square" lIns="0" tIns="0" rIns="0" bIns="0" rtlCol="0"/>
          <a:lstStyle/>
          <a:p/>
        </p:txBody>
      </p:sp>
      <p:sp>
        <p:nvSpPr>
          <p:cNvPr id="46" name="object 46"/>
          <p:cNvSpPr txBox="1"/>
          <p:nvPr/>
        </p:nvSpPr>
        <p:spPr>
          <a:xfrm>
            <a:off x="7671561" y="4840935"/>
            <a:ext cx="1500505" cy="269240"/>
          </a:xfrm>
          <a:prstGeom prst="rect">
            <a:avLst/>
          </a:prstGeom>
        </p:spPr>
        <p:txBody>
          <a:bodyPr vert="horz" wrap="square" lIns="0" tIns="12065" rIns="0" bIns="0" rtlCol="0">
            <a:spAutoFit/>
          </a:bodyPr>
          <a:lstStyle/>
          <a:p>
            <a:pPr marL="12700">
              <a:lnSpc>
                <a:spcPct val="100000"/>
              </a:lnSpc>
              <a:spcBef>
                <a:spcPts val="95"/>
              </a:spcBef>
            </a:pPr>
            <a:r>
              <a:rPr sz="1600" spc="335" dirty="0">
                <a:latin typeface="Trebuchet MS" panose="020B0603020202020204"/>
                <a:cs typeface="Trebuchet MS" panose="020B0603020202020204"/>
              </a:rPr>
              <a:t>M</a:t>
            </a:r>
            <a:r>
              <a:rPr sz="1600" spc="-5" dirty="0">
                <a:latin typeface="Trebuchet MS" panose="020B0603020202020204"/>
                <a:cs typeface="Trebuchet MS" panose="020B0603020202020204"/>
              </a:rPr>
              <a:t>icroproces</a:t>
            </a:r>
            <a:r>
              <a:rPr sz="1600" spc="-15" dirty="0">
                <a:latin typeface="Trebuchet MS" panose="020B0603020202020204"/>
                <a:cs typeface="Trebuchet MS" panose="020B0603020202020204"/>
              </a:rPr>
              <a:t>s</a:t>
            </a:r>
            <a:r>
              <a:rPr sz="1600" spc="15" dirty="0">
                <a:latin typeface="Trebuchet MS" panose="020B0603020202020204"/>
                <a:cs typeface="Trebuchet MS" panose="020B0603020202020204"/>
              </a:rPr>
              <a:t>o</a:t>
            </a:r>
            <a:r>
              <a:rPr sz="1600" spc="20" dirty="0">
                <a:latin typeface="Trebuchet MS" panose="020B0603020202020204"/>
                <a:cs typeface="Trebuchet MS" panose="020B0603020202020204"/>
              </a:rPr>
              <a:t>r</a:t>
            </a:r>
            <a:r>
              <a:rPr sz="1600" b="1" spc="-85" dirty="0">
                <a:solidFill>
                  <a:srgbClr val="FFFFFF"/>
                </a:solidFill>
                <a:latin typeface="Trebuchet MS" panose="020B0603020202020204"/>
                <a:cs typeface="Trebuchet MS" panose="020B0603020202020204"/>
              </a:rPr>
              <a:t>r</a:t>
            </a:r>
            <a:endParaRPr sz="1600">
              <a:latin typeface="Trebuchet MS" panose="020B0603020202020204"/>
              <a:cs typeface="Trebuchet MS" panose="020B0603020202020204"/>
            </a:endParaRPr>
          </a:p>
        </p:txBody>
      </p:sp>
      <p:sp>
        <p:nvSpPr>
          <p:cNvPr id="47" name="object 47"/>
          <p:cNvSpPr/>
          <p:nvPr/>
        </p:nvSpPr>
        <p:spPr>
          <a:xfrm>
            <a:off x="7056119" y="4454652"/>
            <a:ext cx="2907791" cy="30480"/>
          </a:xfrm>
          <a:prstGeom prst="rect">
            <a:avLst/>
          </a:prstGeom>
          <a:blipFill>
            <a:blip r:embed="rId4" cstate="print"/>
            <a:stretch>
              <a:fillRect/>
            </a:stretch>
          </a:blipFill>
        </p:spPr>
        <p:txBody>
          <a:bodyPr wrap="square" lIns="0" tIns="0" rIns="0" bIns="0" rtlCol="0"/>
          <a:lstStyle/>
          <a:p/>
        </p:txBody>
      </p:sp>
      <p:sp>
        <p:nvSpPr>
          <p:cNvPr id="48" name="object 48"/>
          <p:cNvSpPr/>
          <p:nvPr/>
        </p:nvSpPr>
        <p:spPr>
          <a:xfrm>
            <a:off x="9300971" y="4450079"/>
            <a:ext cx="676275" cy="0"/>
          </a:xfrm>
          <a:custGeom>
            <a:avLst/>
            <a:gdLst/>
            <a:ahLst/>
            <a:cxnLst/>
            <a:rect l="l" t="t" r="r" b="b"/>
            <a:pathLst>
              <a:path w="676275">
                <a:moveTo>
                  <a:pt x="0" y="0"/>
                </a:moveTo>
                <a:lnTo>
                  <a:pt x="675766" y="0"/>
                </a:lnTo>
              </a:path>
            </a:pathLst>
          </a:custGeom>
          <a:ln w="27432">
            <a:solidFill>
              <a:srgbClr val="000000"/>
            </a:solidFill>
          </a:ln>
        </p:spPr>
        <p:txBody>
          <a:bodyPr wrap="square" lIns="0" tIns="0" rIns="0" bIns="0" rtlCol="0"/>
          <a:lstStyle/>
          <a:p/>
        </p:txBody>
      </p:sp>
      <p:sp>
        <p:nvSpPr>
          <p:cNvPr id="49" name="object 49"/>
          <p:cNvSpPr/>
          <p:nvPr/>
        </p:nvSpPr>
        <p:spPr>
          <a:xfrm>
            <a:off x="7045452" y="4450079"/>
            <a:ext cx="500380" cy="0"/>
          </a:xfrm>
          <a:custGeom>
            <a:avLst/>
            <a:gdLst/>
            <a:ahLst/>
            <a:cxnLst/>
            <a:rect l="l" t="t" r="r" b="b"/>
            <a:pathLst>
              <a:path w="500379">
                <a:moveTo>
                  <a:pt x="0" y="0"/>
                </a:moveTo>
                <a:lnTo>
                  <a:pt x="499872" y="0"/>
                </a:lnTo>
              </a:path>
            </a:pathLst>
          </a:custGeom>
          <a:ln w="27432">
            <a:solidFill>
              <a:srgbClr val="000000"/>
            </a:solidFill>
          </a:ln>
        </p:spPr>
        <p:txBody>
          <a:bodyPr wrap="square" lIns="0" tIns="0" rIns="0" bIns="0" rtlCol="0"/>
          <a:lstStyle/>
          <a:p/>
        </p:txBody>
      </p:sp>
      <p:sp>
        <p:nvSpPr>
          <p:cNvPr id="50" name="object 50"/>
          <p:cNvSpPr txBox="1"/>
          <p:nvPr/>
        </p:nvSpPr>
        <p:spPr>
          <a:xfrm>
            <a:off x="7624698" y="4244467"/>
            <a:ext cx="1583055"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Trebuchet MS" panose="020B0603020202020204"/>
                <a:cs typeface="Trebuchet MS" panose="020B0603020202020204"/>
              </a:rPr>
              <a:t>Open</a:t>
            </a:r>
            <a:r>
              <a:rPr sz="1800" spc="-45" dirty="0">
                <a:latin typeface="Trebuchet MS" panose="020B0603020202020204"/>
                <a:cs typeface="Trebuchet MS" panose="020B0603020202020204"/>
              </a:rPr>
              <a:t> </a:t>
            </a:r>
            <a:r>
              <a:rPr sz="1800" spc="-15" dirty="0">
                <a:latin typeface="Trebuchet MS" panose="020B0603020202020204"/>
                <a:cs typeface="Trebuchet MS" panose="020B0603020202020204"/>
              </a:rPr>
              <a:t>Interface</a:t>
            </a:r>
            <a:endParaRPr sz="1800">
              <a:latin typeface="Trebuchet MS" panose="020B0603020202020204"/>
              <a:cs typeface="Trebuchet MS" panose="020B0603020202020204"/>
            </a:endParaRPr>
          </a:p>
        </p:txBody>
      </p:sp>
      <p:sp>
        <p:nvSpPr>
          <p:cNvPr id="51" name="object 51"/>
          <p:cNvSpPr/>
          <p:nvPr/>
        </p:nvSpPr>
        <p:spPr>
          <a:xfrm>
            <a:off x="8282940" y="3128772"/>
            <a:ext cx="838200" cy="838200"/>
          </a:xfrm>
          <a:custGeom>
            <a:avLst/>
            <a:gdLst/>
            <a:ahLst/>
            <a:cxnLst/>
            <a:rect l="l" t="t" r="r" b="b"/>
            <a:pathLst>
              <a:path w="838200" h="838200">
                <a:moveTo>
                  <a:pt x="698500" y="0"/>
                </a:moveTo>
                <a:lnTo>
                  <a:pt x="139700" y="0"/>
                </a:lnTo>
                <a:lnTo>
                  <a:pt x="95520" y="7116"/>
                </a:lnTo>
                <a:lnTo>
                  <a:pt x="57168" y="26936"/>
                </a:lnTo>
                <a:lnTo>
                  <a:pt x="26936" y="57168"/>
                </a:lnTo>
                <a:lnTo>
                  <a:pt x="7116" y="95520"/>
                </a:lnTo>
                <a:lnTo>
                  <a:pt x="0" y="139700"/>
                </a:lnTo>
                <a:lnTo>
                  <a:pt x="0" y="698500"/>
                </a:lnTo>
                <a:lnTo>
                  <a:pt x="7116" y="742679"/>
                </a:lnTo>
                <a:lnTo>
                  <a:pt x="26936" y="781031"/>
                </a:lnTo>
                <a:lnTo>
                  <a:pt x="57168" y="811263"/>
                </a:lnTo>
                <a:lnTo>
                  <a:pt x="95520" y="831083"/>
                </a:lnTo>
                <a:lnTo>
                  <a:pt x="139700" y="838200"/>
                </a:lnTo>
                <a:lnTo>
                  <a:pt x="698500" y="838200"/>
                </a:lnTo>
                <a:lnTo>
                  <a:pt x="742630" y="831083"/>
                </a:lnTo>
                <a:lnTo>
                  <a:pt x="780976" y="811263"/>
                </a:lnTo>
                <a:lnTo>
                  <a:pt x="811227" y="781031"/>
                </a:lnTo>
                <a:lnTo>
                  <a:pt x="831071" y="742679"/>
                </a:lnTo>
                <a:lnTo>
                  <a:pt x="838200" y="698500"/>
                </a:lnTo>
                <a:lnTo>
                  <a:pt x="838200" y="139700"/>
                </a:lnTo>
                <a:lnTo>
                  <a:pt x="831071" y="95520"/>
                </a:lnTo>
                <a:lnTo>
                  <a:pt x="811227" y="57168"/>
                </a:lnTo>
                <a:lnTo>
                  <a:pt x="780976" y="26936"/>
                </a:lnTo>
                <a:lnTo>
                  <a:pt x="742630" y="7116"/>
                </a:lnTo>
                <a:lnTo>
                  <a:pt x="698500" y="0"/>
                </a:lnTo>
                <a:close/>
              </a:path>
            </a:pathLst>
          </a:custGeom>
          <a:solidFill>
            <a:srgbClr val="F1F1F1"/>
          </a:solidFill>
        </p:spPr>
        <p:txBody>
          <a:bodyPr wrap="square" lIns="0" tIns="0" rIns="0" bIns="0" rtlCol="0"/>
          <a:lstStyle/>
          <a:p/>
        </p:txBody>
      </p:sp>
      <p:sp>
        <p:nvSpPr>
          <p:cNvPr id="52" name="object 52"/>
          <p:cNvSpPr/>
          <p:nvPr/>
        </p:nvSpPr>
        <p:spPr>
          <a:xfrm>
            <a:off x="8282940" y="3128772"/>
            <a:ext cx="838200" cy="838200"/>
          </a:xfrm>
          <a:custGeom>
            <a:avLst/>
            <a:gdLst/>
            <a:ahLst/>
            <a:cxnLst/>
            <a:rect l="l" t="t" r="r" b="b"/>
            <a:pathLst>
              <a:path w="838200" h="838200">
                <a:moveTo>
                  <a:pt x="0" y="139700"/>
                </a:moveTo>
                <a:lnTo>
                  <a:pt x="7116" y="95520"/>
                </a:lnTo>
                <a:lnTo>
                  <a:pt x="26936" y="57168"/>
                </a:lnTo>
                <a:lnTo>
                  <a:pt x="57168" y="26936"/>
                </a:lnTo>
                <a:lnTo>
                  <a:pt x="95520" y="7116"/>
                </a:lnTo>
                <a:lnTo>
                  <a:pt x="139700" y="0"/>
                </a:lnTo>
                <a:lnTo>
                  <a:pt x="698500" y="0"/>
                </a:lnTo>
                <a:lnTo>
                  <a:pt x="742630" y="7116"/>
                </a:lnTo>
                <a:lnTo>
                  <a:pt x="780976" y="26936"/>
                </a:lnTo>
                <a:lnTo>
                  <a:pt x="811227" y="57168"/>
                </a:lnTo>
                <a:lnTo>
                  <a:pt x="831071" y="95520"/>
                </a:lnTo>
                <a:lnTo>
                  <a:pt x="838200" y="139700"/>
                </a:lnTo>
                <a:lnTo>
                  <a:pt x="838200" y="698500"/>
                </a:lnTo>
                <a:lnTo>
                  <a:pt x="831071" y="742679"/>
                </a:lnTo>
                <a:lnTo>
                  <a:pt x="811227" y="781031"/>
                </a:lnTo>
                <a:lnTo>
                  <a:pt x="780976" y="811263"/>
                </a:lnTo>
                <a:lnTo>
                  <a:pt x="742630" y="831083"/>
                </a:lnTo>
                <a:lnTo>
                  <a:pt x="698500" y="838200"/>
                </a:lnTo>
                <a:lnTo>
                  <a:pt x="139700" y="838200"/>
                </a:lnTo>
                <a:lnTo>
                  <a:pt x="95520" y="831083"/>
                </a:lnTo>
                <a:lnTo>
                  <a:pt x="57168" y="811263"/>
                </a:lnTo>
                <a:lnTo>
                  <a:pt x="26936" y="781031"/>
                </a:lnTo>
                <a:lnTo>
                  <a:pt x="7116" y="742679"/>
                </a:lnTo>
                <a:lnTo>
                  <a:pt x="0" y="698500"/>
                </a:lnTo>
                <a:lnTo>
                  <a:pt x="0" y="139700"/>
                </a:lnTo>
                <a:close/>
              </a:path>
            </a:pathLst>
          </a:custGeom>
          <a:ln w="9144">
            <a:solidFill>
              <a:srgbClr val="A75F7D"/>
            </a:solidFill>
          </a:ln>
        </p:spPr>
        <p:txBody>
          <a:bodyPr wrap="square" lIns="0" tIns="0" rIns="0" bIns="0" rtlCol="0"/>
          <a:lstStyle/>
          <a:p/>
        </p:txBody>
      </p:sp>
      <p:sp>
        <p:nvSpPr>
          <p:cNvPr id="53" name="object 53"/>
          <p:cNvSpPr txBox="1"/>
          <p:nvPr/>
        </p:nvSpPr>
        <p:spPr>
          <a:xfrm>
            <a:off x="8444230" y="3405632"/>
            <a:ext cx="516890" cy="269240"/>
          </a:xfrm>
          <a:prstGeom prst="rect">
            <a:avLst/>
          </a:prstGeom>
        </p:spPr>
        <p:txBody>
          <a:bodyPr vert="horz" wrap="square" lIns="0" tIns="12065" rIns="0" bIns="0" rtlCol="0">
            <a:spAutoFit/>
          </a:bodyPr>
          <a:lstStyle/>
          <a:p>
            <a:pPr marL="12700">
              <a:lnSpc>
                <a:spcPct val="100000"/>
              </a:lnSpc>
              <a:spcBef>
                <a:spcPts val="95"/>
              </a:spcBef>
            </a:pPr>
            <a:r>
              <a:rPr sz="1600" spc="-35" dirty="0">
                <a:latin typeface="Trebuchet MS" panose="020B0603020202020204"/>
                <a:cs typeface="Trebuchet MS" panose="020B0603020202020204"/>
              </a:rPr>
              <a:t>L</a:t>
            </a:r>
            <a:r>
              <a:rPr sz="1600" spc="-20" dirty="0">
                <a:latin typeface="Trebuchet MS" panose="020B0603020202020204"/>
                <a:cs typeface="Trebuchet MS" panose="020B0603020202020204"/>
              </a:rPr>
              <a:t>i</a:t>
            </a:r>
            <a:r>
              <a:rPr sz="1600" spc="55" dirty="0">
                <a:latin typeface="Trebuchet MS" panose="020B0603020202020204"/>
                <a:cs typeface="Trebuchet MS" panose="020B0603020202020204"/>
              </a:rPr>
              <a:t>n</a:t>
            </a:r>
            <a:r>
              <a:rPr sz="1600" spc="15" dirty="0">
                <a:latin typeface="Trebuchet MS" panose="020B0603020202020204"/>
                <a:cs typeface="Trebuchet MS" panose="020B0603020202020204"/>
              </a:rPr>
              <a:t>ux</a:t>
            </a:r>
            <a:endParaRPr sz="1600">
              <a:latin typeface="Trebuchet MS" panose="020B0603020202020204"/>
              <a:cs typeface="Trebuchet MS" panose="020B0603020202020204"/>
            </a:endParaRPr>
          </a:p>
        </p:txBody>
      </p:sp>
      <p:sp>
        <p:nvSpPr>
          <p:cNvPr id="54" name="object 54"/>
          <p:cNvSpPr/>
          <p:nvPr/>
        </p:nvSpPr>
        <p:spPr>
          <a:xfrm>
            <a:off x="9425940" y="3128772"/>
            <a:ext cx="762000" cy="838200"/>
          </a:xfrm>
          <a:custGeom>
            <a:avLst/>
            <a:gdLst/>
            <a:ahLst/>
            <a:cxnLst/>
            <a:rect l="l" t="t" r="r" b="b"/>
            <a:pathLst>
              <a:path w="762000" h="838200">
                <a:moveTo>
                  <a:pt x="635000" y="0"/>
                </a:moveTo>
                <a:lnTo>
                  <a:pt x="127000" y="0"/>
                </a:lnTo>
                <a:lnTo>
                  <a:pt x="77581" y="9985"/>
                </a:lnTo>
                <a:lnTo>
                  <a:pt x="37210" y="37211"/>
                </a:lnTo>
                <a:lnTo>
                  <a:pt x="9985" y="77581"/>
                </a:lnTo>
                <a:lnTo>
                  <a:pt x="0" y="127000"/>
                </a:lnTo>
                <a:lnTo>
                  <a:pt x="0" y="711200"/>
                </a:lnTo>
                <a:lnTo>
                  <a:pt x="9985" y="760618"/>
                </a:lnTo>
                <a:lnTo>
                  <a:pt x="37210" y="800988"/>
                </a:lnTo>
                <a:lnTo>
                  <a:pt x="77581" y="828214"/>
                </a:lnTo>
                <a:lnTo>
                  <a:pt x="127000" y="838200"/>
                </a:lnTo>
                <a:lnTo>
                  <a:pt x="635000" y="838200"/>
                </a:lnTo>
                <a:lnTo>
                  <a:pt x="684418" y="828214"/>
                </a:lnTo>
                <a:lnTo>
                  <a:pt x="724789" y="800988"/>
                </a:lnTo>
                <a:lnTo>
                  <a:pt x="752014" y="760618"/>
                </a:lnTo>
                <a:lnTo>
                  <a:pt x="762000" y="711200"/>
                </a:lnTo>
                <a:lnTo>
                  <a:pt x="762000" y="127000"/>
                </a:lnTo>
                <a:lnTo>
                  <a:pt x="752014" y="77581"/>
                </a:lnTo>
                <a:lnTo>
                  <a:pt x="724789" y="37211"/>
                </a:lnTo>
                <a:lnTo>
                  <a:pt x="684418" y="9985"/>
                </a:lnTo>
                <a:lnTo>
                  <a:pt x="635000" y="0"/>
                </a:lnTo>
                <a:close/>
              </a:path>
            </a:pathLst>
          </a:custGeom>
          <a:solidFill>
            <a:srgbClr val="F1F1F1"/>
          </a:solidFill>
        </p:spPr>
        <p:txBody>
          <a:bodyPr wrap="square" lIns="0" tIns="0" rIns="0" bIns="0" rtlCol="0"/>
          <a:lstStyle/>
          <a:p/>
        </p:txBody>
      </p:sp>
      <p:sp>
        <p:nvSpPr>
          <p:cNvPr id="55" name="object 55"/>
          <p:cNvSpPr/>
          <p:nvPr/>
        </p:nvSpPr>
        <p:spPr>
          <a:xfrm>
            <a:off x="9425940" y="3128772"/>
            <a:ext cx="762000" cy="838200"/>
          </a:xfrm>
          <a:custGeom>
            <a:avLst/>
            <a:gdLst/>
            <a:ahLst/>
            <a:cxnLst/>
            <a:rect l="l" t="t" r="r" b="b"/>
            <a:pathLst>
              <a:path w="762000" h="838200">
                <a:moveTo>
                  <a:pt x="0" y="127000"/>
                </a:moveTo>
                <a:lnTo>
                  <a:pt x="9985" y="77581"/>
                </a:lnTo>
                <a:lnTo>
                  <a:pt x="37210" y="37211"/>
                </a:lnTo>
                <a:lnTo>
                  <a:pt x="77581" y="9985"/>
                </a:lnTo>
                <a:lnTo>
                  <a:pt x="127000" y="0"/>
                </a:lnTo>
                <a:lnTo>
                  <a:pt x="635000" y="0"/>
                </a:lnTo>
                <a:lnTo>
                  <a:pt x="684418" y="9985"/>
                </a:lnTo>
                <a:lnTo>
                  <a:pt x="724789" y="37211"/>
                </a:lnTo>
                <a:lnTo>
                  <a:pt x="752014" y="77581"/>
                </a:lnTo>
                <a:lnTo>
                  <a:pt x="762000" y="127000"/>
                </a:lnTo>
                <a:lnTo>
                  <a:pt x="762000" y="711200"/>
                </a:lnTo>
                <a:lnTo>
                  <a:pt x="752014" y="760618"/>
                </a:lnTo>
                <a:lnTo>
                  <a:pt x="724789" y="800988"/>
                </a:lnTo>
                <a:lnTo>
                  <a:pt x="684418" y="828214"/>
                </a:lnTo>
                <a:lnTo>
                  <a:pt x="635000" y="838200"/>
                </a:lnTo>
                <a:lnTo>
                  <a:pt x="127000" y="838200"/>
                </a:lnTo>
                <a:lnTo>
                  <a:pt x="77581" y="828214"/>
                </a:lnTo>
                <a:lnTo>
                  <a:pt x="37210" y="800988"/>
                </a:lnTo>
                <a:lnTo>
                  <a:pt x="9985" y="760618"/>
                </a:lnTo>
                <a:lnTo>
                  <a:pt x="0" y="711200"/>
                </a:lnTo>
                <a:lnTo>
                  <a:pt x="0" y="127000"/>
                </a:lnTo>
                <a:close/>
              </a:path>
            </a:pathLst>
          </a:custGeom>
          <a:ln w="9144">
            <a:solidFill>
              <a:srgbClr val="A75F7D"/>
            </a:solidFill>
          </a:ln>
        </p:spPr>
        <p:txBody>
          <a:bodyPr wrap="square" lIns="0" tIns="0" rIns="0" bIns="0" rtlCol="0"/>
          <a:lstStyle/>
          <a:p/>
        </p:txBody>
      </p:sp>
      <p:sp>
        <p:nvSpPr>
          <p:cNvPr id="56" name="object 56"/>
          <p:cNvSpPr txBox="1"/>
          <p:nvPr/>
        </p:nvSpPr>
        <p:spPr>
          <a:xfrm>
            <a:off x="9597897" y="3283711"/>
            <a:ext cx="418465" cy="513080"/>
          </a:xfrm>
          <a:prstGeom prst="rect">
            <a:avLst/>
          </a:prstGeom>
        </p:spPr>
        <p:txBody>
          <a:bodyPr vert="horz" wrap="square" lIns="0" tIns="12065" rIns="0" bIns="0" rtlCol="0">
            <a:spAutoFit/>
          </a:bodyPr>
          <a:lstStyle/>
          <a:p>
            <a:pPr marL="74930" marR="5080" indent="-62865">
              <a:lnSpc>
                <a:spcPct val="100000"/>
              </a:lnSpc>
              <a:spcBef>
                <a:spcPts val="95"/>
              </a:spcBef>
            </a:pPr>
            <a:r>
              <a:rPr sz="1600" spc="80" dirty="0">
                <a:latin typeface="Trebuchet MS" panose="020B0603020202020204"/>
                <a:cs typeface="Trebuchet MS" panose="020B0603020202020204"/>
              </a:rPr>
              <a:t>Mac  </a:t>
            </a:r>
            <a:r>
              <a:rPr sz="1600" spc="130" dirty="0">
                <a:latin typeface="Trebuchet MS" panose="020B0603020202020204"/>
                <a:cs typeface="Trebuchet MS" panose="020B0603020202020204"/>
              </a:rPr>
              <a:t>OS</a:t>
            </a:r>
            <a:endParaRPr sz="1600">
              <a:latin typeface="Trebuchet MS" panose="020B0603020202020204"/>
              <a:cs typeface="Trebuchet MS" panose="020B0603020202020204"/>
            </a:endParaRPr>
          </a:p>
        </p:txBody>
      </p:sp>
      <p:sp>
        <p:nvSpPr>
          <p:cNvPr id="57" name="object 57"/>
          <p:cNvSpPr/>
          <p:nvPr/>
        </p:nvSpPr>
        <p:spPr>
          <a:xfrm>
            <a:off x="6682740" y="3128772"/>
            <a:ext cx="1219200" cy="838200"/>
          </a:xfrm>
          <a:custGeom>
            <a:avLst/>
            <a:gdLst/>
            <a:ahLst/>
            <a:cxnLst/>
            <a:rect l="l" t="t" r="r" b="b"/>
            <a:pathLst>
              <a:path w="1219200" h="838200">
                <a:moveTo>
                  <a:pt x="1079500" y="0"/>
                </a:moveTo>
                <a:lnTo>
                  <a:pt x="139700" y="0"/>
                </a:lnTo>
                <a:lnTo>
                  <a:pt x="95520" y="7116"/>
                </a:lnTo>
                <a:lnTo>
                  <a:pt x="57168" y="26936"/>
                </a:lnTo>
                <a:lnTo>
                  <a:pt x="26936" y="57168"/>
                </a:lnTo>
                <a:lnTo>
                  <a:pt x="7116" y="95520"/>
                </a:lnTo>
                <a:lnTo>
                  <a:pt x="0" y="139700"/>
                </a:lnTo>
                <a:lnTo>
                  <a:pt x="0" y="698500"/>
                </a:lnTo>
                <a:lnTo>
                  <a:pt x="7116" y="742679"/>
                </a:lnTo>
                <a:lnTo>
                  <a:pt x="26936" y="781031"/>
                </a:lnTo>
                <a:lnTo>
                  <a:pt x="57168" y="811263"/>
                </a:lnTo>
                <a:lnTo>
                  <a:pt x="95520" y="831083"/>
                </a:lnTo>
                <a:lnTo>
                  <a:pt x="139700" y="838200"/>
                </a:lnTo>
                <a:lnTo>
                  <a:pt x="1079500" y="838200"/>
                </a:lnTo>
                <a:lnTo>
                  <a:pt x="1123630" y="831083"/>
                </a:lnTo>
                <a:lnTo>
                  <a:pt x="1161976" y="811263"/>
                </a:lnTo>
                <a:lnTo>
                  <a:pt x="1192227" y="781031"/>
                </a:lnTo>
                <a:lnTo>
                  <a:pt x="1212071" y="742679"/>
                </a:lnTo>
                <a:lnTo>
                  <a:pt x="1219200" y="698500"/>
                </a:lnTo>
                <a:lnTo>
                  <a:pt x="1219200" y="139700"/>
                </a:lnTo>
                <a:lnTo>
                  <a:pt x="1212071" y="95520"/>
                </a:lnTo>
                <a:lnTo>
                  <a:pt x="1192227" y="57168"/>
                </a:lnTo>
                <a:lnTo>
                  <a:pt x="1161976" y="26936"/>
                </a:lnTo>
                <a:lnTo>
                  <a:pt x="1123630" y="7116"/>
                </a:lnTo>
                <a:lnTo>
                  <a:pt x="1079500" y="0"/>
                </a:lnTo>
                <a:close/>
              </a:path>
            </a:pathLst>
          </a:custGeom>
          <a:solidFill>
            <a:srgbClr val="F1F1F1"/>
          </a:solidFill>
        </p:spPr>
        <p:txBody>
          <a:bodyPr wrap="square" lIns="0" tIns="0" rIns="0" bIns="0" rtlCol="0"/>
          <a:lstStyle/>
          <a:p/>
        </p:txBody>
      </p:sp>
      <p:sp>
        <p:nvSpPr>
          <p:cNvPr id="58" name="object 58"/>
          <p:cNvSpPr/>
          <p:nvPr/>
        </p:nvSpPr>
        <p:spPr>
          <a:xfrm>
            <a:off x="6682740" y="3128772"/>
            <a:ext cx="1219200" cy="838200"/>
          </a:xfrm>
          <a:custGeom>
            <a:avLst/>
            <a:gdLst/>
            <a:ahLst/>
            <a:cxnLst/>
            <a:rect l="l" t="t" r="r" b="b"/>
            <a:pathLst>
              <a:path w="1219200" h="838200">
                <a:moveTo>
                  <a:pt x="0" y="139700"/>
                </a:moveTo>
                <a:lnTo>
                  <a:pt x="7116" y="95520"/>
                </a:lnTo>
                <a:lnTo>
                  <a:pt x="26936" y="57168"/>
                </a:lnTo>
                <a:lnTo>
                  <a:pt x="57168" y="26936"/>
                </a:lnTo>
                <a:lnTo>
                  <a:pt x="95520" y="7116"/>
                </a:lnTo>
                <a:lnTo>
                  <a:pt x="139700" y="0"/>
                </a:lnTo>
                <a:lnTo>
                  <a:pt x="1079500" y="0"/>
                </a:lnTo>
                <a:lnTo>
                  <a:pt x="1123630" y="7116"/>
                </a:lnTo>
                <a:lnTo>
                  <a:pt x="1161976" y="26936"/>
                </a:lnTo>
                <a:lnTo>
                  <a:pt x="1192227" y="57168"/>
                </a:lnTo>
                <a:lnTo>
                  <a:pt x="1212071" y="95520"/>
                </a:lnTo>
                <a:lnTo>
                  <a:pt x="1219200" y="139700"/>
                </a:lnTo>
                <a:lnTo>
                  <a:pt x="1219200" y="698500"/>
                </a:lnTo>
                <a:lnTo>
                  <a:pt x="1212071" y="742679"/>
                </a:lnTo>
                <a:lnTo>
                  <a:pt x="1192227" y="781031"/>
                </a:lnTo>
                <a:lnTo>
                  <a:pt x="1161976" y="811263"/>
                </a:lnTo>
                <a:lnTo>
                  <a:pt x="1123630" y="831083"/>
                </a:lnTo>
                <a:lnTo>
                  <a:pt x="1079500" y="838200"/>
                </a:lnTo>
                <a:lnTo>
                  <a:pt x="139700" y="838200"/>
                </a:lnTo>
                <a:lnTo>
                  <a:pt x="95520" y="831083"/>
                </a:lnTo>
                <a:lnTo>
                  <a:pt x="57168" y="811263"/>
                </a:lnTo>
                <a:lnTo>
                  <a:pt x="26936" y="781031"/>
                </a:lnTo>
                <a:lnTo>
                  <a:pt x="7116" y="742679"/>
                </a:lnTo>
                <a:lnTo>
                  <a:pt x="0" y="698500"/>
                </a:lnTo>
                <a:lnTo>
                  <a:pt x="0" y="139700"/>
                </a:lnTo>
                <a:close/>
              </a:path>
            </a:pathLst>
          </a:custGeom>
          <a:ln w="9144">
            <a:solidFill>
              <a:srgbClr val="A75F7D"/>
            </a:solidFill>
          </a:ln>
        </p:spPr>
        <p:txBody>
          <a:bodyPr wrap="square" lIns="0" tIns="0" rIns="0" bIns="0" rtlCol="0"/>
          <a:lstStyle/>
          <a:p/>
        </p:txBody>
      </p:sp>
      <p:sp>
        <p:nvSpPr>
          <p:cNvPr id="59" name="object 59"/>
          <p:cNvSpPr txBox="1"/>
          <p:nvPr/>
        </p:nvSpPr>
        <p:spPr>
          <a:xfrm>
            <a:off x="6857745" y="3283711"/>
            <a:ext cx="869950" cy="513080"/>
          </a:xfrm>
          <a:prstGeom prst="rect">
            <a:avLst/>
          </a:prstGeom>
        </p:spPr>
        <p:txBody>
          <a:bodyPr vert="horz" wrap="square" lIns="0" tIns="12065" rIns="0" bIns="0" rtlCol="0">
            <a:spAutoFit/>
          </a:bodyPr>
          <a:lstStyle/>
          <a:p>
            <a:pPr marL="216535" marR="5080" indent="-204470">
              <a:lnSpc>
                <a:spcPct val="100000"/>
              </a:lnSpc>
              <a:spcBef>
                <a:spcPts val="95"/>
              </a:spcBef>
            </a:pPr>
            <a:r>
              <a:rPr sz="1600" spc="60" dirty="0">
                <a:latin typeface="Trebuchet MS" panose="020B0603020202020204"/>
                <a:cs typeface="Trebuchet MS" panose="020B0603020202020204"/>
              </a:rPr>
              <a:t>Wi</a:t>
            </a:r>
            <a:r>
              <a:rPr sz="1600" spc="60" dirty="0">
                <a:latin typeface="Trebuchet MS" panose="020B0603020202020204"/>
                <a:cs typeface="Trebuchet MS" panose="020B0603020202020204"/>
              </a:rPr>
              <a:t>n</a:t>
            </a:r>
            <a:r>
              <a:rPr sz="1600" spc="15" dirty="0">
                <a:latin typeface="Trebuchet MS" panose="020B0603020202020204"/>
                <a:cs typeface="Trebuchet MS" panose="020B0603020202020204"/>
              </a:rPr>
              <a:t>d</a:t>
            </a:r>
            <a:r>
              <a:rPr sz="1600" spc="35" dirty="0">
                <a:latin typeface="Trebuchet MS" panose="020B0603020202020204"/>
                <a:cs typeface="Trebuchet MS" panose="020B0603020202020204"/>
              </a:rPr>
              <a:t>ows  </a:t>
            </a:r>
            <a:r>
              <a:rPr sz="1600" spc="95" dirty="0">
                <a:latin typeface="Trebuchet MS" panose="020B0603020202020204"/>
                <a:cs typeface="Trebuchet MS" panose="020B0603020202020204"/>
              </a:rPr>
              <a:t>(OS)</a:t>
            </a:r>
            <a:endParaRPr sz="1600">
              <a:latin typeface="Trebuchet MS" panose="020B0603020202020204"/>
              <a:cs typeface="Trebuchet MS" panose="020B0603020202020204"/>
            </a:endParaRPr>
          </a:p>
        </p:txBody>
      </p:sp>
      <p:sp>
        <p:nvSpPr>
          <p:cNvPr id="60" name="object 60"/>
          <p:cNvSpPr txBox="1"/>
          <p:nvPr/>
        </p:nvSpPr>
        <p:spPr>
          <a:xfrm>
            <a:off x="7980933" y="3392804"/>
            <a:ext cx="24193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rebuchet MS" panose="020B0603020202020204"/>
                <a:cs typeface="Trebuchet MS" panose="020B0603020202020204"/>
              </a:rPr>
              <a:t>or</a:t>
            </a:r>
            <a:endParaRPr sz="1800">
              <a:latin typeface="Trebuchet MS" panose="020B0603020202020204"/>
              <a:cs typeface="Trebuchet MS" panose="020B0603020202020204"/>
            </a:endParaRPr>
          </a:p>
        </p:txBody>
      </p:sp>
      <p:sp>
        <p:nvSpPr>
          <p:cNvPr id="61" name="object 61"/>
          <p:cNvSpPr txBox="1"/>
          <p:nvPr/>
        </p:nvSpPr>
        <p:spPr>
          <a:xfrm>
            <a:off x="9152635" y="3409569"/>
            <a:ext cx="24193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rebuchet MS" panose="020B0603020202020204"/>
                <a:cs typeface="Trebuchet MS" panose="020B0603020202020204"/>
              </a:rPr>
              <a:t>or</a:t>
            </a:r>
            <a:endParaRPr sz="1800">
              <a:latin typeface="Trebuchet MS" panose="020B0603020202020204"/>
              <a:cs typeface="Trebuchet MS" panose="020B0603020202020204"/>
            </a:endParaRPr>
          </a:p>
        </p:txBody>
      </p:sp>
      <p:sp>
        <p:nvSpPr>
          <p:cNvPr id="62" name="object 62"/>
          <p:cNvSpPr/>
          <p:nvPr/>
        </p:nvSpPr>
        <p:spPr>
          <a:xfrm>
            <a:off x="7075931" y="2921507"/>
            <a:ext cx="2907791" cy="30479"/>
          </a:xfrm>
          <a:prstGeom prst="rect">
            <a:avLst/>
          </a:prstGeom>
          <a:blipFill>
            <a:blip r:embed="rId4" cstate="print"/>
            <a:stretch>
              <a:fillRect/>
            </a:stretch>
          </a:blipFill>
        </p:spPr>
        <p:txBody>
          <a:bodyPr wrap="square" lIns="0" tIns="0" rIns="0" bIns="0" rtlCol="0"/>
          <a:lstStyle/>
          <a:p/>
        </p:txBody>
      </p:sp>
      <p:sp>
        <p:nvSpPr>
          <p:cNvPr id="63" name="object 63"/>
          <p:cNvSpPr/>
          <p:nvPr/>
        </p:nvSpPr>
        <p:spPr>
          <a:xfrm>
            <a:off x="9319259" y="2916935"/>
            <a:ext cx="677545" cy="0"/>
          </a:xfrm>
          <a:custGeom>
            <a:avLst/>
            <a:gdLst/>
            <a:ahLst/>
            <a:cxnLst/>
            <a:rect l="l" t="t" r="r" b="b"/>
            <a:pathLst>
              <a:path w="677545">
                <a:moveTo>
                  <a:pt x="0" y="0"/>
                </a:moveTo>
                <a:lnTo>
                  <a:pt x="677291" y="0"/>
                </a:lnTo>
              </a:path>
            </a:pathLst>
          </a:custGeom>
          <a:ln w="27431">
            <a:solidFill>
              <a:srgbClr val="000000"/>
            </a:solidFill>
          </a:ln>
        </p:spPr>
        <p:txBody>
          <a:bodyPr wrap="square" lIns="0" tIns="0" rIns="0" bIns="0" rtlCol="0"/>
          <a:lstStyle/>
          <a:p/>
        </p:txBody>
      </p:sp>
      <p:sp>
        <p:nvSpPr>
          <p:cNvPr id="64" name="object 64"/>
          <p:cNvSpPr/>
          <p:nvPr/>
        </p:nvSpPr>
        <p:spPr>
          <a:xfrm>
            <a:off x="7065264" y="2916935"/>
            <a:ext cx="500380" cy="0"/>
          </a:xfrm>
          <a:custGeom>
            <a:avLst/>
            <a:gdLst/>
            <a:ahLst/>
            <a:cxnLst/>
            <a:rect l="l" t="t" r="r" b="b"/>
            <a:pathLst>
              <a:path w="500379">
                <a:moveTo>
                  <a:pt x="0" y="0"/>
                </a:moveTo>
                <a:lnTo>
                  <a:pt x="499871" y="0"/>
                </a:lnTo>
              </a:path>
            </a:pathLst>
          </a:custGeom>
          <a:ln w="27431">
            <a:solidFill>
              <a:srgbClr val="000000"/>
            </a:solidFill>
          </a:ln>
        </p:spPr>
        <p:txBody>
          <a:bodyPr wrap="square" lIns="0" tIns="0" rIns="0" bIns="0" rtlCol="0"/>
          <a:lstStyle/>
          <a:p/>
        </p:txBody>
      </p:sp>
      <p:sp>
        <p:nvSpPr>
          <p:cNvPr id="65" name="object 65"/>
          <p:cNvSpPr txBox="1"/>
          <p:nvPr/>
        </p:nvSpPr>
        <p:spPr>
          <a:xfrm>
            <a:off x="7644130" y="2710688"/>
            <a:ext cx="1583055"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Trebuchet MS" panose="020B0603020202020204"/>
                <a:cs typeface="Trebuchet MS" panose="020B0603020202020204"/>
              </a:rPr>
              <a:t>Open</a:t>
            </a:r>
            <a:r>
              <a:rPr sz="1800" spc="-45" dirty="0">
                <a:latin typeface="Trebuchet MS" panose="020B0603020202020204"/>
                <a:cs typeface="Trebuchet MS" panose="020B0603020202020204"/>
              </a:rPr>
              <a:t> </a:t>
            </a:r>
            <a:r>
              <a:rPr sz="1800" spc="-15" dirty="0">
                <a:latin typeface="Trebuchet MS" panose="020B0603020202020204"/>
                <a:cs typeface="Trebuchet MS" panose="020B0603020202020204"/>
              </a:rPr>
              <a:t>Interface</a:t>
            </a:r>
            <a:endParaRPr sz="1800">
              <a:latin typeface="Trebuchet MS" panose="020B0603020202020204"/>
              <a:cs typeface="Trebuchet MS" panose="020B0603020202020204"/>
            </a:endParaRPr>
          </a:p>
        </p:txBody>
      </p:sp>
      <p:sp>
        <p:nvSpPr>
          <p:cNvPr id="67" name="object 67"/>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2</a:t>
            </a:r>
            <a:r>
              <a:rPr spc="40" dirty="0"/>
              <a:t>页</a:t>
            </a:r>
            <a:endParaRPr spc="40" dirty="0"/>
          </a:p>
        </p:txBody>
      </p:sp>
      <p:sp>
        <p:nvSpPr>
          <p:cNvPr id="68" name="object 68"/>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66" name="object 66"/>
          <p:cNvSpPr txBox="1"/>
          <p:nvPr/>
        </p:nvSpPr>
        <p:spPr>
          <a:xfrm>
            <a:off x="7306818" y="5430528"/>
            <a:ext cx="2255520" cy="659130"/>
          </a:xfrm>
          <a:prstGeom prst="rect">
            <a:avLst/>
          </a:prstGeom>
        </p:spPr>
        <p:txBody>
          <a:bodyPr vert="horz" wrap="square" lIns="0" tIns="85090" rIns="0" bIns="0" rtlCol="0">
            <a:spAutoFit/>
          </a:bodyPr>
          <a:lstStyle/>
          <a:p>
            <a:pPr marL="12700">
              <a:lnSpc>
                <a:spcPct val="100000"/>
              </a:lnSpc>
              <a:spcBef>
                <a:spcPts val="670"/>
              </a:spcBef>
            </a:pPr>
            <a:r>
              <a:rPr sz="1600" spc="-5" dirty="0">
                <a:latin typeface="宋体" panose="02010600030101010101" pitchFamily="2" charset="-122"/>
                <a:cs typeface="宋体" panose="02010600030101010101" pitchFamily="2" charset="-122"/>
              </a:rPr>
              <a:t>水平集成，开放的接口。</a:t>
            </a:r>
            <a:endParaRPr sz="1600">
              <a:latin typeface="宋体" panose="02010600030101010101" pitchFamily="2" charset="-122"/>
              <a:cs typeface="宋体" panose="02010600030101010101" pitchFamily="2" charset="-122"/>
            </a:endParaRPr>
          </a:p>
          <a:p>
            <a:pPr marL="12700">
              <a:lnSpc>
                <a:spcPct val="100000"/>
              </a:lnSpc>
              <a:spcBef>
                <a:spcPts val="580"/>
              </a:spcBef>
            </a:pPr>
            <a:r>
              <a:rPr sz="1600" spc="-10" dirty="0">
                <a:latin typeface="宋体" panose="02010600030101010101" pitchFamily="2" charset="-122"/>
                <a:cs typeface="宋体" panose="02010600030101010101" pitchFamily="2" charset="-122"/>
              </a:rPr>
              <a:t>大规模跨产业应用。</a:t>
            </a:r>
            <a:endParaRPr sz="1600">
              <a:latin typeface="宋体" panose="02010600030101010101" pitchFamily="2" charset="-122"/>
              <a:cs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31"/>
          <p:cNvSpPr/>
          <p:nvPr/>
        </p:nvSpPr>
        <p:spPr>
          <a:xfrm>
            <a:off x="967739" y="2577083"/>
            <a:ext cx="4268724" cy="2720340"/>
          </a:xfrm>
          <a:prstGeom prst="rect">
            <a:avLst/>
          </a:prstGeom>
          <a:blipFill>
            <a:blip r:embed="rId1" cstate="print"/>
            <a:stretch>
              <a:fillRect/>
            </a:stretch>
          </a:blipFill>
        </p:spPr>
        <p:txBody>
          <a:bodyPr wrap="square" lIns="0" tIns="0" rIns="0" bIns="0" rtlCol="0"/>
          <a:lstStyle/>
          <a:p/>
        </p:txBody>
      </p:sp>
      <p:sp>
        <p:nvSpPr>
          <p:cNvPr id="2" name="object 2"/>
          <p:cNvSpPr txBox="1">
            <a:spLocks noGrp="1"/>
          </p:cNvSpPr>
          <p:nvPr>
            <p:ph type="title"/>
          </p:nvPr>
        </p:nvSpPr>
        <p:spPr>
          <a:xfrm>
            <a:off x="1741805" y="845185"/>
            <a:ext cx="7624445" cy="505460"/>
          </a:xfrm>
          <a:prstGeom prst="rect">
            <a:avLst/>
          </a:prstGeom>
        </p:spPr>
        <p:txBody>
          <a:bodyPr vert="horz" wrap="square" lIns="0" tIns="13335" rIns="0" bIns="0" rtlCol="0">
            <a:spAutoFit/>
          </a:bodyPr>
          <a:lstStyle/>
          <a:p>
            <a:pPr marL="12700">
              <a:lnSpc>
                <a:spcPct val="100000"/>
              </a:lnSpc>
              <a:spcBef>
                <a:spcPts val="105"/>
              </a:spcBef>
            </a:pPr>
            <a:r>
              <a:rPr spc="10" dirty="0"/>
              <a:t>关键特性：构建一网多用的</a:t>
            </a:r>
            <a:r>
              <a:rPr spc="-5" dirty="0"/>
              <a:t>虚</a:t>
            </a:r>
            <a:r>
              <a:rPr spc="10" dirty="0"/>
              <a:t>拟化</a:t>
            </a:r>
            <a:r>
              <a:rPr spc="-5" dirty="0"/>
              <a:t>园</a:t>
            </a:r>
            <a:r>
              <a:rPr dirty="0"/>
              <a:t>区</a:t>
            </a:r>
            <a:endParaRPr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txBox="1"/>
          <p:nvPr/>
        </p:nvSpPr>
        <p:spPr>
          <a:xfrm>
            <a:off x="6019800" y="2258567"/>
            <a:ext cx="5511165" cy="2914015"/>
          </a:xfrm>
          <a:prstGeom prst="rect">
            <a:avLst/>
          </a:prstGeom>
          <a:solidFill>
            <a:srgbClr val="F1F1F1"/>
          </a:solidFill>
          <a:ln w="9144">
            <a:solidFill>
              <a:srgbClr val="A75F7D"/>
            </a:solidFill>
          </a:ln>
        </p:spPr>
        <p:txBody>
          <a:bodyPr vert="horz" wrap="square" lIns="0" tIns="38735" rIns="0" bIns="0" rtlCol="0">
            <a:spAutoFit/>
          </a:bodyPr>
          <a:lstStyle/>
          <a:p>
            <a:pPr marL="272415" marR="86360" indent="-180340" algn="just">
              <a:lnSpc>
                <a:spcPct val="134000"/>
              </a:lnSpc>
              <a:spcBef>
                <a:spcPts val="305"/>
              </a:spcBef>
              <a:buFont typeface="Arial" panose="020B0604020202020204"/>
              <a:buChar char="•"/>
              <a:tabLst>
                <a:tab pos="273050" algn="l"/>
              </a:tabLst>
            </a:pPr>
            <a:r>
              <a:rPr sz="2400" spc="22" baseline="2000" dirty="0">
                <a:latin typeface="宋体" panose="02010600030101010101" pitchFamily="2" charset="-122"/>
                <a:cs typeface="宋体" panose="02010600030101010101" pitchFamily="2" charset="-122"/>
              </a:rPr>
              <a:t>通过引入虚拟</a:t>
            </a:r>
            <a:r>
              <a:rPr sz="2400" spc="44" baseline="2000" dirty="0">
                <a:latin typeface="宋体" panose="02010600030101010101" pitchFamily="2" charset="-122"/>
                <a:cs typeface="宋体" panose="02010600030101010101" pitchFamily="2" charset="-122"/>
              </a:rPr>
              <a:t>化</a:t>
            </a:r>
            <a:r>
              <a:rPr sz="2400" spc="22" baseline="2000" dirty="0">
                <a:latin typeface="宋体" panose="02010600030101010101" pitchFamily="2" charset="-122"/>
                <a:cs typeface="宋体" panose="02010600030101010101" pitchFamily="2" charset="-122"/>
              </a:rPr>
              <a:t>技</a:t>
            </a:r>
            <a:r>
              <a:rPr sz="2400" spc="44" baseline="2000" dirty="0">
                <a:latin typeface="宋体" panose="02010600030101010101" pitchFamily="2" charset="-122"/>
                <a:cs typeface="宋体" panose="02010600030101010101" pitchFamily="2" charset="-122"/>
              </a:rPr>
              <a:t>术</a:t>
            </a:r>
            <a:r>
              <a:rPr sz="2400" spc="22" baseline="2000" dirty="0">
                <a:latin typeface="宋体" panose="02010600030101010101" pitchFamily="2" charset="-122"/>
                <a:cs typeface="宋体" panose="02010600030101010101" pitchFamily="2" charset="-122"/>
              </a:rPr>
              <a:t>，在园区</a:t>
            </a:r>
            <a:r>
              <a:rPr sz="2400" spc="44" baseline="2000" dirty="0">
                <a:latin typeface="宋体" panose="02010600030101010101" pitchFamily="2" charset="-122"/>
                <a:cs typeface="宋体" panose="02010600030101010101" pitchFamily="2" charset="-122"/>
              </a:rPr>
              <a:t>网</a:t>
            </a:r>
            <a:r>
              <a:rPr sz="2400" spc="22" baseline="2000" dirty="0">
                <a:latin typeface="宋体" panose="02010600030101010101" pitchFamily="2" charset="-122"/>
                <a:cs typeface="宋体" panose="02010600030101010101" pitchFamily="2" charset="-122"/>
              </a:rPr>
              <a:t>络</a:t>
            </a:r>
            <a:r>
              <a:rPr sz="2400" spc="37" baseline="2000" dirty="0">
                <a:latin typeface="宋体" panose="02010600030101010101" pitchFamily="2" charset="-122"/>
                <a:cs typeface="宋体" panose="02010600030101010101" pitchFamily="2" charset="-122"/>
              </a:rPr>
              <a:t>中</a:t>
            </a:r>
            <a:r>
              <a:rPr sz="2400" spc="30" baseline="2000" dirty="0">
                <a:latin typeface="宋体" panose="02010600030101010101" pitchFamily="2" charset="-122"/>
                <a:cs typeface="宋体" panose="02010600030101010101" pitchFamily="2" charset="-122"/>
              </a:rPr>
              <a:t>，</a:t>
            </a:r>
            <a:r>
              <a:rPr sz="2400" spc="22" baseline="2000" dirty="0">
                <a:latin typeface="宋体" panose="02010600030101010101" pitchFamily="2" charset="-122"/>
                <a:cs typeface="宋体" panose="02010600030101010101" pitchFamily="2" charset="-122"/>
              </a:rPr>
              <a:t>基于一</a:t>
            </a:r>
            <a:r>
              <a:rPr sz="2400" spc="44" baseline="2000" dirty="0">
                <a:latin typeface="宋体" panose="02010600030101010101" pitchFamily="2" charset="-122"/>
                <a:cs typeface="宋体" panose="02010600030101010101" pitchFamily="2" charset="-122"/>
              </a:rPr>
              <a:t>张</a:t>
            </a:r>
            <a:r>
              <a:rPr sz="2400" spc="22" baseline="2000" dirty="0">
                <a:latin typeface="宋体" panose="02010600030101010101" pitchFamily="2" charset="-122"/>
                <a:cs typeface="宋体" panose="02010600030101010101" pitchFamily="2" charset="-122"/>
              </a:rPr>
              <a:t>物理网</a:t>
            </a:r>
            <a:r>
              <a:rPr sz="2400" spc="-7" baseline="2000" dirty="0">
                <a:latin typeface="宋体" panose="02010600030101010101" pitchFamily="2" charset="-122"/>
                <a:cs typeface="宋体" panose="02010600030101010101" pitchFamily="2" charset="-122"/>
              </a:rPr>
              <a:t>络 </a:t>
            </a:r>
            <a:r>
              <a:rPr sz="1600" spc="30" dirty="0">
                <a:latin typeface="宋体" panose="02010600030101010101" pitchFamily="2" charset="-122"/>
                <a:cs typeface="宋体" panose="02010600030101010101" pitchFamily="2" charset="-122"/>
              </a:rPr>
              <a:t>创</a:t>
            </a:r>
            <a:r>
              <a:rPr sz="1600" spc="40" dirty="0">
                <a:latin typeface="宋体" panose="02010600030101010101" pitchFamily="2" charset="-122"/>
                <a:cs typeface="宋体" panose="02010600030101010101" pitchFamily="2" charset="-122"/>
              </a:rPr>
              <a:t>建</a:t>
            </a:r>
            <a:r>
              <a:rPr sz="1600" spc="30" dirty="0">
                <a:latin typeface="宋体" panose="02010600030101010101" pitchFamily="2" charset="-122"/>
                <a:cs typeface="宋体" panose="02010600030101010101" pitchFamily="2" charset="-122"/>
              </a:rPr>
              <a:t>多</a:t>
            </a:r>
            <a:r>
              <a:rPr sz="1600" spc="40" dirty="0">
                <a:latin typeface="宋体" panose="02010600030101010101" pitchFamily="2" charset="-122"/>
                <a:cs typeface="宋体" panose="02010600030101010101" pitchFamily="2" charset="-122"/>
              </a:rPr>
              <a:t>张虚</a:t>
            </a:r>
            <a:r>
              <a:rPr sz="1600" spc="30" dirty="0">
                <a:latin typeface="宋体" panose="02010600030101010101" pitchFamily="2" charset="-122"/>
                <a:cs typeface="宋体" panose="02010600030101010101" pitchFamily="2" charset="-122"/>
              </a:rPr>
              <a:t>拟</a:t>
            </a:r>
            <a:r>
              <a:rPr sz="1600" spc="40" dirty="0">
                <a:latin typeface="宋体" panose="02010600030101010101" pitchFamily="2" charset="-122"/>
                <a:cs typeface="宋体" panose="02010600030101010101" pitchFamily="2" charset="-122"/>
              </a:rPr>
              <a:t>网络</a:t>
            </a:r>
            <a:r>
              <a:rPr sz="1600" spc="35" dirty="0">
                <a:latin typeface="宋体" panose="02010600030101010101" pitchFamily="2" charset="-122"/>
                <a:cs typeface="宋体" panose="02010600030101010101" pitchFamily="2" charset="-122"/>
              </a:rPr>
              <a:t>（</a:t>
            </a:r>
            <a:r>
              <a:rPr sz="2400" spc="52" baseline="-3000" dirty="0">
                <a:latin typeface="Trebuchet MS" panose="020B0603020202020204"/>
                <a:cs typeface="Trebuchet MS" panose="020B0603020202020204"/>
              </a:rPr>
              <a:t>VN</a:t>
            </a:r>
            <a:r>
              <a:rPr sz="1600" spc="35" dirty="0">
                <a:latin typeface="宋体" panose="02010600030101010101" pitchFamily="2" charset="-122"/>
                <a:cs typeface="宋体" panose="02010600030101010101" pitchFamily="2" charset="-122"/>
              </a:rPr>
              <a:t>，</a:t>
            </a:r>
            <a:r>
              <a:rPr sz="2400" spc="52" baseline="-3000" dirty="0">
                <a:latin typeface="Trebuchet MS" panose="020B0603020202020204"/>
                <a:cs typeface="Trebuchet MS" panose="020B0603020202020204"/>
              </a:rPr>
              <a:t>Virtual</a:t>
            </a:r>
            <a:r>
              <a:rPr sz="2400" spc="472" baseline="-3000" dirty="0">
                <a:latin typeface="Trebuchet MS" panose="020B0603020202020204"/>
                <a:cs typeface="Trebuchet MS" panose="020B0603020202020204"/>
              </a:rPr>
              <a:t> </a:t>
            </a:r>
            <a:r>
              <a:rPr sz="2400" spc="60" baseline="-3000" dirty="0">
                <a:latin typeface="Trebuchet MS" panose="020B0603020202020204"/>
                <a:cs typeface="Trebuchet MS" panose="020B0603020202020204"/>
              </a:rPr>
              <a:t>Network</a:t>
            </a:r>
            <a:r>
              <a:rPr sz="1600" spc="40" dirty="0">
                <a:latin typeface="宋体" panose="02010600030101010101" pitchFamily="2" charset="-122"/>
                <a:cs typeface="宋体" panose="02010600030101010101" pitchFamily="2" charset="-122"/>
              </a:rPr>
              <a:t>）。不</a:t>
            </a:r>
            <a:r>
              <a:rPr sz="1600" spc="30" dirty="0">
                <a:latin typeface="宋体" panose="02010600030101010101" pitchFamily="2" charset="-122"/>
                <a:cs typeface="宋体" panose="02010600030101010101" pitchFamily="2" charset="-122"/>
              </a:rPr>
              <a:t>同的</a:t>
            </a:r>
            <a:r>
              <a:rPr sz="1600" spc="-5" dirty="0">
                <a:latin typeface="宋体" panose="02010600030101010101" pitchFamily="2" charset="-122"/>
                <a:cs typeface="宋体" panose="02010600030101010101" pitchFamily="2" charset="-122"/>
              </a:rPr>
              <a:t>虚 拟网络应用于不同的业务，例如办</a:t>
            </a:r>
            <a:r>
              <a:rPr sz="1600" spc="5" dirty="0">
                <a:latin typeface="宋体" panose="02010600030101010101" pitchFamily="2" charset="-122"/>
                <a:cs typeface="宋体" panose="02010600030101010101" pitchFamily="2" charset="-122"/>
              </a:rPr>
              <a:t>公</a:t>
            </a:r>
            <a:r>
              <a:rPr sz="1600" spc="-5" dirty="0">
                <a:latin typeface="宋体" panose="02010600030101010101" pitchFamily="2" charset="-122"/>
                <a:cs typeface="宋体" panose="02010600030101010101" pitchFamily="2" charset="-122"/>
              </a:rPr>
              <a:t>、研</a:t>
            </a:r>
            <a:r>
              <a:rPr sz="1600" spc="10" dirty="0">
                <a:latin typeface="宋体" panose="02010600030101010101" pitchFamily="2" charset="-122"/>
                <a:cs typeface="宋体" panose="02010600030101010101" pitchFamily="2" charset="-122"/>
              </a:rPr>
              <a:t>发</a:t>
            </a:r>
            <a:r>
              <a:rPr sz="1600" spc="-5" dirty="0">
                <a:latin typeface="宋体" panose="02010600030101010101" pitchFamily="2" charset="-122"/>
                <a:cs typeface="宋体" panose="02010600030101010101" pitchFamily="2" charset="-122"/>
              </a:rPr>
              <a:t>或物</a:t>
            </a:r>
            <a:r>
              <a:rPr sz="1600" spc="5" dirty="0">
                <a:latin typeface="宋体" panose="02010600030101010101" pitchFamily="2" charset="-122"/>
                <a:cs typeface="宋体" panose="02010600030101010101" pitchFamily="2" charset="-122"/>
              </a:rPr>
              <a:t>联</a:t>
            </a:r>
            <a:r>
              <a:rPr sz="1600" spc="-5" dirty="0">
                <a:latin typeface="宋体" panose="02010600030101010101" pitchFamily="2" charset="-122"/>
                <a:cs typeface="宋体" panose="02010600030101010101" pitchFamily="2" charset="-122"/>
              </a:rPr>
              <a:t>网</a:t>
            </a:r>
            <a:r>
              <a:rPr sz="1600" spc="-15" dirty="0">
                <a:latin typeface="宋体" panose="02010600030101010101" pitchFamily="2" charset="-122"/>
                <a:cs typeface="宋体" panose="02010600030101010101" pitchFamily="2" charset="-122"/>
              </a:rPr>
              <a:t>等</a:t>
            </a:r>
            <a:r>
              <a:rPr sz="1600" spc="-5" dirty="0">
                <a:latin typeface="宋体" panose="02010600030101010101" pitchFamily="2" charset="-122"/>
                <a:cs typeface="宋体" panose="02010600030101010101" pitchFamily="2" charset="-122"/>
              </a:rPr>
              <a:t>。</a:t>
            </a:r>
            <a:endParaRPr sz="1600">
              <a:latin typeface="宋体" panose="02010600030101010101" pitchFamily="2" charset="-122"/>
              <a:cs typeface="宋体" panose="02010600030101010101" pitchFamily="2" charset="-122"/>
            </a:endParaRPr>
          </a:p>
          <a:p>
            <a:pPr marL="272415" marR="85725" indent="-180340" algn="just">
              <a:lnSpc>
                <a:spcPct val="135000"/>
              </a:lnSpc>
              <a:spcBef>
                <a:spcPts val="615"/>
              </a:spcBef>
              <a:buFont typeface="Arial" panose="020B0604020202020204"/>
              <a:buChar char="•"/>
              <a:tabLst>
                <a:tab pos="273050" algn="l"/>
              </a:tabLst>
            </a:pPr>
            <a:r>
              <a:rPr sz="1600" spc="30" dirty="0">
                <a:latin typeface="宋体" panose="02010600030101010101" pitchFamily="2" charset="-122"/>
                <a:cs typeface="宋体" panose="02010600030101010101" pitchFamily="2" charset="-122"/>
              </a:rPr>
              <a:t>通过</a:t>
            </a:r>
            <a:r>
              <a:rPr sz="2400" spc="52" baseline="-3000" dirty="0">
                <a:latin typeface="Trebuchet MS" panose="020B0603020202020204"/>
                <a:cs typeface="Trebuchet MS" panose="020B0603020202020204"/>
              </a:rPr>
              <a:t>iMaster</a:t>
            </a:r>
            <a:r>
              <a:rPr sz="2400" spc="465" baseline="-3000" dirty="0">
                <a:latin typeface="Trebuchet MS" panose="020B0603020202020204"/>
                <a:cs typeface="Trebuchet MS" panose="020B0603020202020204"/>
              </a:rPr>
              <a:t> </a:t>
            </a:r>
            <a:r>
              <a:rPr sz="2400" spc="135" baseline="-3000" dirty="0">
                <a:latin typeface="Trebuchet MS" panose="020B0603020202020204"/>
                <a:cs typeface="Trebuchet MS" panose="020B0603020202020204"/>
              </a:rPr>
              <a:t>NCE</a:t>
            </a:r>
            <a:r>
              <a:rPr sz="1600" spc="30" dirty="0">
                <a:latin typeface="宋体" panose="02010600030101010101" pitchFamily="2" charset="-122"/>
                <a:cs typeface="宋体" panose="02010600030101010101" pitchFamily="2" charset="-122"/>
              </a:rPr>
              <a:t>实现</a:t>
            </a:r>
            <a:r>
              <a:rPr sz="1600" spc="40" dirty="0">
                <a:latin typeface="宋体" panose="02010600030101010101" pitchFamily="2" charset="-122"/>
                <a:cs typeface="宋体" panose="02010600030101010101" pitchFamily="2" charset="-122"/>
              </a:rPr>
              <a:t>全</a:t>
            </a:r>
            <a:r>
              <a:rPr sz="1600" spc="30" dirty="0">
                <a:latin typeface="宋体" panose="02010600030101010101" pitchFamily="2" charset="-122"/>
                <a:cs typeface="宋体" panose="02010600030101010101" pitchFamily="2" charset="-122"/>
              </a:rPr>
              <a:t>网</a:t>
            </a:r>
            <a:r>
              <a:rPr sz="1600" spc="40" dirty="0">
                <a:latin typeface="宋体" panose="02010600030101010101" pitchFamily="2" charset="-122"/>
                <a:cs typeface="宋体" panose="02010600030101010101" pitchFamily="2" charset="-122"/>
              </a:rPr>
              <a:t>设备</a:t>
            </a:r>
            <a:r>
              <a:rPr sz="1600" spc="30" dirty="0">
                <a:latin typeface="宋体" panose="02010600030101010101" pitchFamily="2" charset="-122"/>
                <a:cs typeface="宋体" panose="02010600030101010101" pitchFamily="2" charset="-122"/>
              </a:rPr>
              <a:t>集中</a:t>
            </a:r>
            <a:r>
              <a:rPr sz="1600" spc="40" dirty="0">
                <a:latin typeface="宋体" panose="02010600030101010101" pitchFamily="2" charset="-122"/>
                <a:cs typeface="宋体" panose="02010600030101010101" pitchFamily="2" charset="-122"/>
              </a:rPr>
              <a:t>管理，</a:t>
            </a:r>
            <a:r>
              <a:rPr sz="1600" spc="30" dirty="0">
                <a:latin typeface="宋体" panose="02010600030101010101" pitchFamily="2" charset="-122"/>
                <a:cs typeface="宋体" panose="02010600030101010101" pitchFamily="2" charset="-122"/>
              </a:rPr>
              <a:t>管</a:t>
            </a:r>
            <a:r>
              <a:rPr sz="1600" spc="40" dirty="0">
                <a:latin typeface="宋体" panose="02010600030101010101" pitchFamily="2" charset="-122"/>
                <a:cs typeface="宋体" panose="02010600030101010101" pitchFamily="2" charset="-122"/>
              </a:rPr>
              <a:t>理</a:t>
            </a:r>
            <a:r>
              <a:rPr sz="1600" spc="30" dirty="0">
                <a:latin typeface="宋体" panose="02010600030101010101" pitchFamily="2" charset="-122"/>
                <a:cs typeface="宋体" panose="02010600030101010101" pitchFamily="2" charset="-122"/>
              </a:rPr>
              <a:t>员通</a:t>
            </a:r>
            <a:r>
              <a:rPr sz="1600" spc="40" dirty="0">
                <a:latin typeface="宋体" panose="02010600030101010101" pitchFamily="2" charset="-122"/>
                <a:cs typeface="宋体" panose="02010600030101010101" pitchFamily="2" charset="-122"/>
              </a:rPr>
              <a:t>过</a:t>
            </a:r>
            <a:r>
              <a:rPr sz="1600" spc="-5" dirty="0">
                <a:latin typeface="宋体" panose="02010600030101010101" pitchFamily="2" charset="-122"/>
                <a:cs typeface="宋体" panose="02010600030101010101" pitchFamily="2" charset="-122"/>
              </a:rPr>
              <a:t>图 形化界面实现网络配置。</a:t>
            </a:r>
            <a:endParaRPr sz="1600">
              <a:latin typeface="宋体" panose="02010600030101010101" pitchFamily="2" charset="-122"/>
              <a:cs typeface="宋体" panose="02010600030101010101" pitchFamily="2" charset="-122"/>
            </a:endParaRPr>
          </a:p>
          <a:p>
            <a:pPr marL="272415" marR="78740" indent="-180340" algn="just">
              <a:lnSpc>
                <a:spcPct val="135000"/>
              </a:lnSpc>
              <a:spcBef>
                <a:spcPts val="605"/>
              </a:spcBef>
              <a:buFont typeface="Arial" panose="020B0604020202020204"/>
              <a:buChar char="•"/>
              <a:tabLst>
                <a:tab pos="273050" algn="l"/>
              </a:tabLst>
            </a:pPr>
            <a:r>
              <a:rPr sz="2400" spc="52" baseline="-3000" dirty="0">
                <a:latin typeface="Trebuchet MS" panose="020B0603020202020204"/>
                <a:cs typeface="Trebuchet MS" panose="020B0603020202020204"/>
              </a:rPr>
              <a:t>iMaster</a:t>
            </a:r>
            <a:r>
              <a:rPr sz="2400" spc="457" baseline="-3000" dirty="0">
                <a:latin typeface="Trebuchet MS" panose="020B0603020202020204"/>
                <a:cs typeface="Trebuchet MS" panose="020B0603020202020204"/>
              </a:rPr>
              <a:t> </a:t>
            </a:r>
            <a:r>
              <a:rPr sz="2400" spc="135" baseline="-3000" dirty="0">
                <a:latin typeface="Trebuchet MS" panose="020B0603020202020204"/>
                <a:cs typeface="Trebuchet MS" panose="020B0603020202020204"/>
              </a:rPr>
              <a:t>NCE</a:t>
            </a:r>
            <a:r>
              <a:rPr sz="1600" spc="40" dirty="0">
                <a:latin typeface="宋体" panose="02010600030101010101" pitchFamily="2" charset="-122"/>
                <a:cs typeface="宋体" panose="02010600030101010101" pitchFamily="2" charset="-122"/>
              </a:rPr>
              <a:t>将</a:t>
            </a:r>
            <a:r>
              <a:rPr sz="1600" spc="30" dirty="0">
                <a:latin typeface="宋体" panose="02010600030101010101" pitchFamily="2" charset="-122"/>
                <a:cs typeface="宋体" panose="02010600030101010101" pitchFamily="2" charset="-122"/>
              </a:rPr>
              <a:t>管理</a:t>
            </a:r>
            <a:r>
              <a:rPr sz="1600" spc="40" dirty="0">
                <a:latin typeface="宋体" panose="02010600030101010101" pitchFamily="2" charset="-122"/>
                <a:cs typeface="宋体" panose="02010600030101010101" pitchFamily="2" charset="-122"/>
              </a:rPr>
              <a:t>员</a:t>
            </a:r>
            <a:r>
              <a:rPr sz="1600" spc="30" dirty="0">
                <a:latin typeface="宋体" panose="02010600030101010101" pitchFamily="2" charset="-122"/>
                <a:cs typeface="宋体" panose="02010600030101010101" pitchFamily="2" charset="-122"/>
              </a:rPr>
              <a:t>的</a:t>
            </a:r>
            <a:r>
              <a:rPr sz="1600" spc="40" dirty="0">
                <a:latin typeface="宋体" panose="02010600030101010101" pitchFamily="2" charset="-122"/>
                <a:cs typeface="宋体" panose="02010600030101010101" pitchFamily="2" charset="-122"/>
              </a:rPr>
              <a:t>网</a:t>
            </a:r>
            <a:r>
              <a:rPr sz="1600" spc="30" dirty="0">
                <a:latin typeface="宋体" panose="02010600030101010101" pitchFamily="2" charset="-122"/>
                <a:cs typeface="宋体" panose="02010600030101010101" pitchFamily="2" charset="-122"/>
              </a:rPr>
              <a:t>络</a:t>
            </a:r>
            <a:r>
              <a:rPr sz="1600" spc="40" dirty="0">
                <a:latin typeface="宋体" panose="02010600030101010101" pitchFamily="2" charset="-122"/>
                <a:cs typeface="宋体" panose="02010600030101010101" pitchFamily="2" charset="-122"/>
              </a:rPr>
              <a:t>业</a:t>
            </a:r>
            <a:r>
              <a:rPr sz="1600" spc="30" dirty="0">
                <a:latin typeface="宋体" panose="02010600030101010101" pitchFamily="2" charset="-122"/>
                <a:cs typeface="宋体" panose="02010600030101010101" pitchFamily="2" charset="-122"/>
              </a:rPr>
              <a:t>务配</a:t>
            </a:r>
            <a:r>
              <a:rPr sz="1600" spc="40" dirty="0">
                <a:latin typeface="宋体" panose="02010600030101010101" pitchFamily="2" charset="-122"/>
                <a:cs typeface="宋体" panose="02010600030101010101" pitchFamily="2" charset="-122"/>
              </a:rPr>
              <a:t>置</a:t>
            </a:r>
            <a:r>
              <a:rPr sz="1600" spc="30" dirty="0">
                <a:latin typeface="宋体" panose="02010600030101010101" pitchFamily="2" charset="-122"/>
                <a:cs typeface="宋体" panose="02010600030101010101" pitchFamily="2" charset="-122"/>
              </a:rPr>
              <a:t>意</a:t>
            </a:r>
            <a:r>
              <a:rPr sz="1600" spc="55" dirty="0">
                <a:latin typeface="宋体" panose="02010600030101010101" pitchFamily="2" charset="-122"/>
                <a:cs typeface="宋体" panose="02010600030101010101" pitchFamily="2" charset="-122"/>
              </a:rPr>
              <a:t>图</a:t>
            </a:r>
            <a:r>
              <a:rPr sz="1600" spc="30" dirty="0">
                <a:latin typeface="宋体" panose="02010600030101010101" pitchFamily="2" charset="-122"/>
                <a:cs typeface="宋体" panose="02010600030101010101" pitchFamily="2" charset="-122"/>
              </a:rPr>
              <a:t>“</a:t>
            </a:r>
            <a:r>
              <a:rPr sz="1600" spc="40" dirty="0">
                <a:latin typeface="宋体" panose="02010600030101010101" pitchFamily="2" charset="-122"/>
                <a:cs typeface="宋体" panose="02010600030101010101" pitchFamily="2" charset="-122"/>
              </a:rPr>
              <a:t>翻</a:t>
            </a:r>
            <a:r>
              <a:rPr sz="1600" spc="30" dirty="0">
                <a:latin typeface="宋体" panose="02010600030101010101" pitchFamily="2" charset="-122"/>
                <a:cs typeface="宋体" panose="02010600030101010101" pitchFamily="2" charset="-122"/>
              </a:rPr>
              <a:t>译”</a:t>
            </a:r>
            <a:r>
              <a:rPr sz="1600" spc="40" dirty="0">
                <a:latin typeface="宋体" panose="02010600030101010101" pitchFamily="2" charset="-122"/>
                <a:cs typeface="宋体" panose="02010600030101010101" pitchFamily="2" charset="-122"/>
              </a:rPr>
              <a:t>成设 </a:t>
            </a:r>
            <a:r>
              <a:rPr sz="1600" spc="50" dirty="0">
                <a:latin typeface="宋体" panose="02010600030101010101" pitchFamily="2" charset="-122"/>
                <a:cs typeface="宋体" panose="02010600030101010101" pitchFamily="2" charset="-122"/>
              </a:rPr>
              <a:t>备命令</a:t>
            </a:r>
            <a:r>
              <a:rPr sz="1600" spc="60" dirty="0">
                <a:latin typeface="宋体" panose="02010600030101010101" pitchFamily="2" charset="-122"/>
                <a:cs typeface="宋体" panose="02010600030101010101" pitchFamily="2" charset="-122"/>
              </a:rPr>
              <a:t>，</a:t>
            </a:r>
            <a:r>
              <a:rPr sz="1600" spc="55" dirty="0">
                <a:latin typeface="宋体" panose="02010600030101010101" pitchFamily="2" charset="-122"/>
                <a:cs typeface="宋体" panose="02010600030101010101" pitchFamily="2" charset="-122"/>
              </a:rPr>
              <a:t>通</a:t>
            </a:r>
            <a:r>
              <a:rPr sz="1600" spc="50" dirty="0">
                <a:latin typeface="宋体" panose="02010600030101010101" pitchFamily="2" charset="-122"/>
                <a:cs typeface="宋体" panose="02010600030101010101" pitchFamily="2" charset="-122"/>
              </a:rPr>
              <a:t>过</a:t>
            </a:r>
            <a:r>
              <a:rPr sz="2400" spc="135" baseline="-3000" dirty="0">
                <a:latin typeface="Trebuchet MS" panose="020B0603020202020204"/>
                <a:cs typeface="Trebuchet MS" panose="020B0603020202020204"/>
              </a:rPr>
              <a:t>NETCONF</a:t>
            </a:r>
            <a:r>
              <a:rPr sz="1600" spc="50" dirty="0">
                <a:latin typeface="宋体" panose="02010600030101010101" pitchFamily="2" charset="-122"/>
                <a:cs typeface="宋体" panose="02010600030101010101" pitchFamily="2" charset="-122"/>
              </a:rPr>
              <a:t>协</a:t>
            </a:r>
            <a:r>
              <a:rPr sz="1600" spc="60" dirty="0">
                <a:latin typeface="宋体" panose="02010600030101010101" pitchFamily="2" charset="-122"/>
                <a:cs typeface="宋体" panose="02010600030101010101" pitchFamily="2" charset="-122"/>
              </a:rPr>
              <a:t>议</a:t>
            </a:r>
            <a:r>
              <a:rPr sz="1600" spc="50" dirty="0">
                <a:latin typeface="宋体" panose="02010600030101010101" pitchFamily="2" charset="-122"/>
                <a:cs typeface="宋体" panose="02010600030101010101" pitchFamily="2" charset="-122"/>
              </a:rPr>
              <a:t>将</a:t>
            </a:r>
            <a:r>
              <a:rPr sz="1600" spc="60" dirty="0">
                <a:latin typeface="宋体" panose="02010600030101010101" pitchFamily="2" charset="-122"/>
                <a:cs typeface="宋体" panose="02010600030101010101" pitchFamily="2" charset="-122"/>
              </a:rPr>
              <a:t>配</a:t>
            </a:r>
            <a:r>
              <a:rPr sz="1600" spc="50" dirty="0">
                <a:latin typeface="宋体" panose="02010600030101010101" pitchFamily="2" charset="-122"/>
                <a:cs typeface="宋体" panose="02010600030101010101" pitchFamily="2" charset="-122"/>
              </a:rPr>
              <a:t>置下发</a:t>
            </a:r>
            <a:r>
              <a:rPr sz="1600" spc="60" dirty="0">
                <a:latin typeface="宋体" panose="02010600030101010101" pitchFamily="2" charset="-122"/>
                <a:cs typeface="宋体" panose="02010600030101010101" pitchFamily="2" charset="-122"/>
              </a:rPr>
              <a:t>到</a:t>
            </a:r>
            <a:r>
              <a:rPr sz="1600" spc="50" dirty="0">
                <a:latin typeface="宋体" panose="02010600030101010101" pitchFamily="2" charset="-122"/>
                <a:cs typeface="宋体" panose="02010600030101010101" pitchFamily="2" charset="-122"/>
              </a:rPr>
              <a:t>各</a:t>
            </a:r>
            <a:r>
              <a:rPr sz="1600" spc="60" dirty="0">
                <a:latin typeface="宋体" panose="02010600030101010101" pitchFamily="2" charset="-122"/>
                <a:cs typeface="宋体" panose="02010600030101010101" pitchFamily="2" charset="-122"/>
              </a:rPr>
              <a:t>台设</a:t>
            </a:r>
            <a:r>
              <a:rPr sz="1600" spc="65" dirty="0">
                <a:latin typeface="宋体" panose="02010600030101010101" pitchFamily="2" charset="-122"/>
                <a:cs typeface="宋体" panose="02010600030101010101" pitchFamily="2" charset="-122"/>
              </a:rPr>
              <a:t>备</a:t>
            </a:r>
            <a:r>
              <a:rPr sz="1600" spc="50" dirty="0">
                <a:latin typeface="宋体" panose="02010600030101010101" pitchFamily="2" charset="-122"/>
                <a:cs typeface="宋体" panose="02010600030101010101" pitchFamily="2" charset="-122"/>
              </a:rPr>
              <a:t>，</a:t>
            </a:r>
            <a:r>
              <a:rPr sz="1600" spc="-5" dirty="0">
                <a:latin typeface="宋体" panose="02010600030101010101" pitchFamily="2" charset="-122"/>
                <a:cs typeface="宋体" panose="02010600030101010101" pitchFamily="2" charset="-122"/>
              </a:rPr>
              <a:t>实 现网络的自动驾驶。</a:t>
            </a:r>
            <a:endParaRPr sz="1600">
              <a:latin typeface="宋体" panose="02010600030101010101" pitchFamily="2" charset="-122"/>
              <a:cs typeface="宋体" panose="02010600030101010101" pitchFamily="2" charset="-122"/>
            </a:endParaRPr>
          </a:p>
        </p:txBody>
      </p:sp>
      <p:sp>
        <p:nvSpPr>
          <p:cNvPr id="7" name="object 7"/>
          <p:cNvSpPr/>
          <p:nvPr/>
        </p:nvSpPr>
        <p:spPr>
          <a:xfrm>
            <a:off x="1528572" y="4911852"/>
            <a:ext cx="490855" cy="502920"/>
          </a:xfrm>
          <a:custGeom>
            <a:avLst/>
            <a:gdLst/>
            <a:ahLst/>
            <a:cxnLst/>
            <a:rect l="l" t="t" r="r" b="b"/>
            <a:pathLst>
              <a:path w="490855" h="502920">
                <a:moveTo>
                  <a:pt x="0" y="0"/>
                </a:moveTo>
                <a:lnTo>
                  <a:pt x="490347" y="502920"/>
                </a:lnTo>
              </a:path>
            </a:pathLst>
          </a:custGeom>
          <a:ln w="12191">
            <a:solidFill>
              <a:srgbClr val="000000"/>
            </a:solidFill>
          </a:ln>
        </p:spPr>
        <p:txBody>
          <a:bodyPr wrap="square" lIns="0" tIns="0" rIns="0" bIns="0" rtlCol="0"/>
          <a:lstStyle/>
          <a:p/>
        </p:txBody>
      </p:sp>
      <p:sp>
        <p:nvSpPr>
          <p:cNvPr id="8" name="object 8"/>
          <p:cNvSpPr/>
          <p:nvPr/>
        </p:nvSpPr>
        <p:spPr>
          <a:xfrm>
            <a:off x="1037844" y="4911852"/>
            <a:ext cx="490855" cy="502920"/>
          </a:xfrm>
          <a:custGeom>
            <a:avLst/>
            <a:gdLst/>
            <a:ahLst/>
            <a:cxnLst/>
            <a:rect l="l" t="t" r="r" b="b"/>
            <a:pathLst>
              <a:path w="490855" h="502920">
                <a:moveTo>
                  <a:pt x="490347" y="0"/>
                </a:moveTo>
                <a:lnTo>
                  <a:pt x="0" y="502920"/>
                </a:lnTo>
              </a:path>
            </a:pathLst>
          </a:custGeom>
          <a:ln w="12191">
            <a:solidFill>
              <a:srgbClr val="000000"/>
            </a:solidFill>
          </a:ln>
        </p:spPr>
        <p:txBody>
          <a:bodyPr wrap="square" lIns="0" tIns="0" rIns="0" bIns="0" rtlCol="0"/>
          <a:lstStyle/>
          <a:p/>
        </p:txBody>
      </p:sp>
      <p:sp>
        <p:nvSpPr>
          <p:cNvPr id="9" name="object 9"/>
          <p:cNvSpPr/>
          <p:nvPr/>
        </p:nvSpPr>
        <p:spPr>
          <a:xfrm>
            <a:off x="2674620" y="1487424"/>
            <a:ext cx="0" cy="1913255"/>
          </a:xfrm>
          <a:custGeom>
            <a:avLst/>
            <a:gdLst/>
            <a:ahLst/>
            <a:cxnLst/>
            <a:rect l="l" t="t" r="r" b="b"/>
            <a:pathLst>
              <a:path h="1913254">
                <a:moveTo>
                  <a:pt x="0" y="0"/>
                </a:moveTo>
                <a:lnTo>
                  <a:pt x="0" y="1912747"/>
                </a:lnTo>
              </a:path>
            </a:pathLst>
          </a:custGeom>
          <a:ln w="12192">
            <a:solidFill>
              <a:srgbClr val="000000"/>
            </a:solidFill>
          </a:ln>
        </p:spPr>
        <p:txBody>
          <a:bodyPr wrap="square" lIns="0" tIns="0" rIns="0" bIns="0" rtlCol="0"/>
          <a:lstStyle/>
          <a:p/>
        </p:txBody>
      </p:sp>
      <p:sp>
        <p:nvSpPr>
          <p:cNvPr id="10" name="object 10"/>
          <p:cNvSpPr/>
          <p:nvPr/>
        </p:nvSpPr>
        <p:spPr>
          <a:xfrm>
            <a:off x="2452116" y="2148839"/>
            <a:ext cx="443483" cy="364236"/>
          </a:xfrm>
          <a:prstGeom prst="rect">
            <a:avLst/>
          </a:prstGeom>
          <a:blipFill>
            <a:blip r:embed="rId2" cstate="print"/>
            <a:stretch>
              <a:fillRect/>
            </a:stretch>
          </a:blipFill>
        </p:spPr>
        <p:txBody>
          <a:bodyPr wrap="square" lIns="0" tIns="0" rIns="0" bIns="0" rtlCol="0"/>
          <a:lstStyle/>
          <a:p/>
        </p:txBody>
      </p:sp>
      <p:sp>
        <p:nvSpPr>
          <p:cNvPr id="11" name="object 11"/>
          <p:cNvSpPr/>
          <p:nvPr/>
        </p:nvSpPr>
        <p:spPr>
          <a:xfrm>
            <a:off x="4770120" y="5084064"/>
            <a:ext cx="225551" cy="192024"/>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4716779" y="5375147"/>
            <a:ext cx="332232" cy="256031"/>
          </a:xfrm>
          <a:prstGeom prst="rect">
            <a:avLst/>
          </a:prstGeom>
          <a:blipFill>
            <a:blip r:embed="rId4" cstate="print"/>
            <a:stretch>
              <a:fillRect/>
            </a:stretch>
          </a:blipFill>
        </p:spPr>
        <p:txBody>
          <a:bodyPr wrap="square" lIns="0" tIns="0" rIns="0" bIns="0" rtlCol="0"/>
          <a:lstStyle/>
          <a:p/>
        </p:txBody>
      </p:sp>
      <p:sp>
        <p:nvSpPr>
          <p:cNvPr id="13" name="object 13"/>
          <p:cNvSpPr/>
          <p:nvPr/>
        </p:nvSpPr>
        <p:spPr>
          <a:xfrm>
            <a:off x="3759708" y="5375147"/>
            <a:ext cx="332232" cy="256031"/>
          </a:xfrm>
          <a:prstGeom prst="rect">
            <a:avLst/>
          </a:prstGeom>
          <a:blipFill>
            <a:blip r:embed="rId4" cstate="print"/>
            <a:stretch>
              <a:fillRect/>
            </a:stretch>
          </a:blipFill>
        </p:spPr>
        <p:txBody>
          <a:bodyPr wrap="square" lIns="0" tIns="0" rIns="0" bIns="0" rtlCol="0"/>
          <a:lstStyle/>
          <a:p/>
        </p:txBody>
      </p:sp>
      <p:sp>
        <p:nvSpPr>
          <p:cNvPr id="14" name="object 14"/>
          <p:cNvSpPr/>
          <p:nvPr/>
        </p:nvSpPr>
        <p:spPr>
          <a:xfrm>
            <a:off x="891539" y="5375147"/>
            <a:ext cx="332231" cy="256031"/>
          </a:xfrm>
          <a:prstGeom prst="rect">
            <a:avLst/>
          </a:prstGeom>
          <a:blipFill>
            <a:blip r:embed="rId4" cstate="print"/>
            <a:stretch>
              <a:fillRect/>
            </a:stretch>
          </a:blipFill>
        </p:spPr>
        <p:txBody>
          <a:bodyPr wrap="square" lIns="0" tIns="0" rIns="0" bIns="0" rtlCol="0"/>
          <a:lstStyle/>
          <a:p/>
        </p:txBody>
      </p:sp>
      <p:sp>
        <p:nvSpPr>
          <p:cNvPr id="15" name="object 15"/>
          <p:cNvSpPr/>
          <p:nvPr/>
        </p:nvSpPr>
        <p:spPr>
          <a:xfrm>
            <a:off x="1818132" y="5375147"/>
            <a:ext cx="332231" cy="256031"/>
          </a:xfrm>
          <a:prstGeom prst="rect">
            <a:avLst/>
          </a:prstGeom>
          <a:blipFill>
            <a:blip r:embed="rId4" cstate="print"/>
            <a:stretch>
              <a:fillRect/>
            </a:stretch>
          </a:blipFill>
        </p:spPr>
        <p:txBody>
          <a:bodyPr wrap="square" lIns="0" tIns="0" rIns="0" bIns="0" rtlCol="0"/>
          <a:lstStyle/>
          <a:p/>
        </p:txBody>
      </p:sp>
      <p:sp>
        <p:nvSpPr>
          <p:cNvPr id="16" name="object 16"/>
          <p:cNvSpPr/>
          <p:nvPr/>
        </p:nvSpPr>
        <p:spPr>
          <a:xfrm>
            <a:off x="2173985" y="1477517"/>
            <a:ext cx="998219" cy="521334"/>
          </a:xfrm>
          <a:custGeom>
            <a:avLst/>
            <a:gdLst/>
            <a:ahLst/>
            <a:cxnLst/>
            <a:rect l="l" t="t" r="r" b="b"/>
            <a:pathLst>
              <a:path w="998219" h="521335">
                <a:moveTo>
                  <a:pt x="391413" y="0"/>
                </a:moveTo>
                <a:lnTo>
                  <a:pt x="341622" y="5058"/>
                </a:lnTo>
                <a:lnTo>
                  <a:pt x="295239" y="19567"/>
                </a:lnTo>
                <a:lnTo>
                  <a:pt x="253260" y="42527"/>
                </a:lnTo>
                <a:lnTo>
                  <a:pt x="216685" y="72938"/>
                </a:lnTo>
                <a:lnTo>
                  <a:pt x="186510" y="109801"/>
                </a:lnTo>
                <a:lnTo>
                  <a:pt x="163733" y="152115"/>
                </a:lnTo>
                <a:lnTo>
                  <a:pt x="149351" y="198882"/>
                </a:lnTo>
                <a:lnTo>
                  <a:pt x="148208" y="210312"/>
                </a:lnTo>
                <a:lnTo>
                  <a:pt x="123443" y="212852"/>
                </a:lnTo>
                <a:lnTo>
                  <a:pt x="83539" y="227044"/>
                </a:lnTo>
                <a:lnTo>
                  <a:pt x="49542" y="251106"/>
                </a:lnTo>
                <a:lnTo>
                  <a:pt x="23152" y="283324"/>
                </a:lnTo>
                <a:lnTo>
                  <a:pt x="6071" y="321986"/>
                </a:lnTo>
                <a:lnTo>
                  <a:pt x="0" y="365379"/>
                </a:lnTo>
                <a:lnTo>
                  <a:pt x="6071" y="408784"/>
                </a:lnTo>
                <a:lnTo>
                  <a:pt x="23152" y="447477"/>
                </a:lnTo>
                <a:lnTo>
                  <a:pt x="49542" y="479733"/>
                </a:lnTo>
                <a:lnTo>
                  <a:pt x="83539" y="503827"/>
                </a:lnTo>
                <a:lnTo>
                  <a:pt x="123443" y="518033"/>
                </a:lnTo>
                <a:lnTo>
                  <a:pt x="144780" y="520192"/>
                </a:lnTo>
                <a:lnTo>
                  <a:pt x="144780" y="521208"/>
                </a:lnTo>
                <a:lnTo>
                  <a:pt x="850900" y="521208"/>
                </a:lnTo>
                <a:lnTo>
                  <a:pt x="851026" y="520319"/>
                </a:lnTo>
                <a:lnTo>
                  <a:pt x="898083" y="508214"/>
                </a:lnTo>
                <a:lnTo>
                  <a:pt x="938555" y="483466"/>
                </a:lnTo>
                <a:lnTo>
                  <a:pt x="970219" y="448337"/>
                </a:lnTo>
                <a:lnTo>
                  <a:pt x="990848" y="405088"/>
                </a:lnTo>
                <a:lnTo>
                  <a:pt x="998219" y="355981"/>
                </a:lnTo>
                <a:lnTo>
                  <a:pt x="990850" y="306826"/>
                </a:lnTo>
                <a:lnTo>
                  <a:pt x="970216" y="263540"/>
                </a:lnTo>
                <a:lnTo>
                  <a:pt x="938533" y="228375"/>
                </a:lnTo>
                <a:lnTo>
                  <a:pt x="898016" y="203581"/>
                </a:lnTo>
                <a:lnTo>
                  <a:pt x="880237" y="198120"/>
                </a:lnTo>
                <a:lnTo>
                  <a:pt x="879347" y="189992"/>
                </a:lnTo>
                <a:lnTo>
                  <a:pt x="862155" y="145411"/>
                </a:lnTo>
                <a:lnTo>
                  <a:pt x="833002" y="107427"/>
                </a:lnTo>
                <a:lnTo>
                  <a:pt x="808650" y="89027"/>
                </a:lnTo>
                <a:lnTo>
                  <a:pt x="579374" y="89027"/>
                </a:lnTo>
                <a:lnTo>
                  <a:pt x="566165" y="72898"/>
                </a:lnTo>
                <a:lnTo>
                  <a:pt x="529591" y="42487"/>
                </a:lnTo>
                <a:lnTo>
                  <a:pt x="487600" y="19542"/>
                </a:lnTo>
                <a:lnTo>
                  <a:pt x="441203" y="5050"/>
                </a:lnTo>
                <a:lnTo>
                  <a:pt x="391413" y="0"/>
                </a:lnTo>
                <a:close/>
              </a:path>
              <a:path w="998219" h="521335">
                <a:moveTo>
                  <a:pt x="694689" y="52070"/>
                </a:moveTo>
                <a:lnTo>
                  <a:pt x="638603" y="59848"/>
                </a:lnTo>
                <a:lnTo>
                  <a:pt x="589280" y="81534"/>
                </a:lnTo>
                <a:lnTo>
                  <a:pt x="579374" y="89027"/>
                </a:lnTo>
                <a:lnTo>
                  <a:pt x="808650" y="89027"/>
                </a:lnTo>
                <a:lnTo>
                  <a:pt x="793979" y="77941"/>
                </a:lnTo>
                <a:lnTo>
                  <a:pt x="747178" y="58854"/>
                </a:lnTo>
                <a:lnTo>
                  <a:pt x="694689" y="52070"/>
                </a:lnTo>
                <a:close/>
              </a:path>
            </a:pathLst>
          </a:custGeom>
          <a:solidFill>
            <a:srgbClr val="FFFFFF"/>
          </a:solidFill>
        </p:spPr>
        <p:txBody>
          <a:bodyPr wrap="square" lIns="0" tIns="0" rIns="0" bIns="0" rtlCol="0"/>
          <a:lstStyle/>
          <a:p/>
        </p:txBody>
      </p:sp>
      <p:sp>
        <p:nvSpPr>
          <p:cNvPr id="17" name="object 17"/>
          <p:cNvSpPr/>
          <p:nvPr/>
        </p:nvSpPr>
        <p:spPr>
          <a:xfrm>
            <a:off x="2173985" y="1477517"/>
            <a:ext cx="998219" cy="521334"/>
          </a:xfrm>
          <a:custGeom>
            <a:avLst/>
            <a:gdLst/>
            <a:ahLst/>
            <a:cxnLst/>
            <a:rect l="l" t="t" r="r" b="b"/>
            <a:pathLst>
              <a:path w="998219" h="521335">
                <a:moveTo>
                  <a:pt x="391413" y="0"/>
                </a:moveTo>
                <a:lnTo>
                  <a:pt x="441203" y="5050"/>
                </a:lnTo>
                <a:lnTo>
                  <a:pt x="487600" y="19542"/>
                </a:lnTo>
                <a:lnTo>
                  <a:pt x="529591" y="42487"/>
                </a:lnTo>
                <a:lnTo>
                  <a:pt x="566165" y="72898"/>
                </a:lnTo>
                <a:lnTo>
                  <a:pt x="579374" y="89027"/>
                </a:lnTo>
                <a:lnTo>
                  <a:pt x="589280" y="81534"/>
                </a:lnTo>
                <a:lnTo>
                  <a:pt x="612947" y="69107"/>
                </a:lnTo>
                <a:lnTo>
                  <a:pt x="638603" y="59848"/>
                </a:lnTo>
                <a:lnTo>
                  <a:pt x="665950" y="54066"/>
                </a:lnTo>
                <a:lnTo>
                  <a:pt x="694689" y="52070"/>
                </a:lnTo>
                <a:lnTo>
                  <a:pt x="747178" y="58854"/>
                </a:lnTo>
                <a:lnTo>
                  <a:pt x="793979" y="77941"/>
                </a:lnTo>
                <a:lnTo>
                  <a:pt x="833002" y="107427"/>
                </a:lnTo>
                <a:lnTo>
                  <a:pt x="862155" y="145411"/>
                </a:lnTo>
                <a:lnTo>
                  <a:pt x="879347" y="189992"/>
                </a:lnTo>
                <a:lnTo>
                  <a:pt x="880237" y="198120"/>
                </a:lnTo>
                <a:lnTo>
                  <a:pt x="898016" y="203581"/>
                </a:lnTo>
                <a:lnTo>
                  <a:pt x="938533" y="228375"/>
                </a:lnTo>
                <a:lnTo>
                  <a:pt x="970216" y="263540"/>
                </a:lnTo>
                <a:lnTo>
                  <a:pt x="990850" y="306826"/>
                </a:lnTo>
                <a:lnTo>
                  <a:pt x="998219" y="355981"/>
                </a:lnTo>
                <a:lnTo>
                  <a:pt x="990848" y="405088"/>
                </a:lnTo>
                <a:lnTo>
                  <a:pt x="970219" y="448337"/>
                </a:lnTo>
                <a:lnTo>
                  <a:pt x="938555" y="483466"/>
                </a:lnTo>
                <a:lnTo>
                  <a:pt x="898083" y="508214"/>
                </a:lnTo>
                <a:lnTo>
                  <a:pt x="851026" y="520319"/>
                </a:lnTo>
                <a:lnTo>
                  <a:pt x="850900" y="521208"/>
                </a:lnTo>
                <a:lnTo>
                  <a:pt x="144780" y="521208"/>
                </a:lnTo>
                <a:lnTo>
                  <a:pt x="144780" y="520192"/>
                </a:lnTo>
                <a:lnTo>
                  <a:pt x="83539" y="503827"/>
                </a:lnTo>
                <a:lnTo>
                  <a:pt x="49542" y="479733"/>
                </a:lnTo>
                <a:lnTo>
                  <a:pt x="23152" y="447477"/>
                </a:lnTo>
                <a:lnTo>
                  <a:pt x="6071" y="408784"/>
                </a:lnTo>
                <a:lnTo>
                  <a:pt x="0" y="365379"/>
                </a:lnTo>
                <a:lnTo>
                  <a:pt x="6071" y="321986"/>
                </a:lnTo>
                <a:lnTo>
                  <a:pt x="23152" y="283324"/>
                </a:lnTo>
                <a:lnTo>
                  <a:pt x="49542" y="251106"/>
                </a:lnTo>
                <a:lnTo>
                  <a:pt x="83539" y="227044"/>
                </a:lnTo>
                <a:lnTo>
                  <a:pt x="123443" y="212852"/>
                </a:lnTo>
                <a:lnTo>
                  <a:pt x="148208" y="210312"/>
                </a:lnTo>
                <a:lnTo>
                  <a:pt x="149351" y="198882"/>
                </a:lnTo>
                <a:lnTo>
                  <a:pt x="163733" y="152115"/>
                </a:lnTo>
                <a:lnTo>
                  <a:pt x="186510" y="109801"/>
                </a:lnTo>
                <a:lnTo>
                  <a:pt x="216685" y="72938"/>
                </a:lnTo>
                <a:lnTo>
                  <a:pt x="253260" y="42527"/>
                </a:lnTo>
                <a:lnTo>
                  <a:pt x="295239" y="19567"/>
                </a:lnTo>
                <a:lnTo>
                  <a:pt x="341622" y="5058"/>
                </a:lnTo>
                <a:lnTo>
                  <a:pt x="391413" y="0"/>
                </a:lnTo>
                <a:close/>
              </a:path>
            </a:pathLst>
          </a:custGeom>
          <a:ln w="28956">
            <a:solidFill>
              <a:srgbClr val="A6A6A6"/>
            </a:solidFill>
          </a:ln>
        </p:spPr>
        <p:txBody>
          <a:bodyPr wrap="square" lIns="0" tIns="0" rIns="0" bIns="0" rtlCol="0"/>
          <a:lstStyle/>
          <a:p/>
        </p:txBody>
      </p:sp>
      <p:sp>
        <p:nvSpPr>
          <p:cNvPr id="18" name="object 18"/>
          <p:cNvSpPr txBox="1"/>
          <p:nvPr/>
        </p:nvSpPr>
        <p:spPr>
          <a:xfrm>
            <a:off x="2336673" y="1657857"/>
            <a:ext cx="671195" cy="239395"/>
          </a:xfrm>
          <a:prstGeom prst="rect">
            <a:avLst/>
          </a:prstGeom>
        </p:spPr>
        <p:txBody>
          <a:bodyPr vert="horz" wrap="square" lIns="0" tIns="13335" rIns="0" bIns="0" rtlCol="0">
            <a:spAutoFit/>
          </a:bodyPr>
          <a:lstStyle/>
          <a:p>
            <a:pPr marL="12700">
              <a:lnSpc>
                <a:spcPct val="100000"/>
              </a:lnSpc>
              <a:spcBef>
                <a:spcPts val="105"/>
              </a:spcBef>
            </a:pPr>
            <a:r>
              <a:rPr sz="1400" spc="20" dirty="0">
                <a:solidFill>
                  <a:srgbClr val="7E7E7E"/>
                </a:solidFill>
                <a:latin typeface="Trebuchet MS" panose="020B0603020202020204"/>
                <a:cs typeface="Trebuchet MS" panose="020B0603020202020204"/>
              </a:rPr>
              <a:t>I</a:t>
            </a:r>
            <a:r>
              <a:rPr sz="1400" spc="30" dirty="0">
                <a:solidFill>
                  <a:srgbClr val="7E7E7E"/>
                </a:solidFill>
                <a:latin typeface="Trebuchet MS" panose="020B0603020202020204"/>
                <a:cs typeface="Trebuchet MS" panose="020B0603020202020204"/>
              </a:rPr>
              <a:t>n</a:t>
            </a:r>
            <a:r>
              <a:rPr sz="1400" spc="-40" dirty="0">
                <a:solidFill>
                  <a:srgbClr val="7E7E7E"/>
                </a:solidFill>
                <a:latin typeface="Trebuchet MS" panose="020B0603020202020204"/>
                <a:cs typeface="Trebuchet MS" panose="020B0603020202020204"/>
              </a:rPr>
              <a:t>t</a:t>
            </a:r>
            <a:r>
              <a:rPr sz="1400" spc="-20" dirty="0">
                <a:solidFill>
                  <a:srgbClr val="7E7E7E"/>
                </a:solidFill>
                <a:latin typeface="Trebuchet MS" panose="020B0603020202020204"/>
                <a:cs typeface="Trebuchet MS" panose="020B0603020202020204"/>
              </a:rPr>
              <a:t>e</a:t>
            </a:r>
            <a:r>
              <a:rPr sz="1400" dirty="0">
                <a:solidFill>
                  <a:srgbClr val="7E7E7E"/>
                </a:solidFill>
                <a:latin typeface="Trebuchet MS" panose="020B0603020202020204"/>
                <a:cs typeface="Trebuchet MS" panose="020B0603020202020204"/>
              </a:rPr>
              <a:t>rn</a:t>
            </a:r>
            <a:r>
              <a:rPr sz="1400" spc="10" dirty="0">
                <a:solidFill>
                  <a:srgbClr val="7E7E7E"/>
                </a:solidFill>
                <a:latin typeface="Trebuchet MS" panose="020B0603020202020204"/>
                <a:cs typeface="Trebuchet MS" panose="020B0603020202020204"/>
              </a:rPr>
              <a:t>e</a:t>
            </a:r>
            <a:r>
              <a:rPr sz="1400" spc="-45" dirty="0">
                <a:solidFill>
                  <a:srgbClr val="7E7E7E"/>
                </a:solidFill>
                <a:latin typeface="Trebuchet MS" panose="020B0603020202020204"/>
                <a:cs typeface="Trebuchet MS" panose="020B0603020202020204"/>
              </a:rPr>
              <a:t>t</a:t>
            </a:r>
            <a:endParaRPr sz="1400">
              <a:latin typeface="Trebuchet MS" panose="020B0603020202020204"/>
              <a:cs typeface="Trebuchet MS" panose="020B0603020202020204"/>
            </a:endParaRPr>
          </a:p>
        </p:txBody>
      </p:sp>
      <p:sp>
        <p:nvSpPr>
          <p:cNvPr id="19" name="object 19"/>
          <p:cNvSpPr/>
          <p:nvPr/>
        </p:nvSpPr>
        <p:spPr>
          <a:xfrm>
            <a:off x="4056888" y="4861559"/>
            <a:ext cx="681990" cy="0"/>
          </a:xfrm>
          <a:custGeom>
            <a:avLst/>
            <a:gdLst/>
            <a:ahLst/>
            <a:cxnLst/>
            <a:rect l="l" t="t" r="r" b="b"/>
            <a:pathLst>
              <a:path w="681989">
                <a:moveTo>
                  <a:pt x="681736" y="0"/>
                </a:moveTo>
                <a:lnTo>
                  <a:pt x="0" y="0"/>
                </a:lnTo>
              </a:path>
            </a:pathLst>
          </a:custGeom>
          <a:ln w="12192">
            <a:solidFill>
              <a:srgbClr val="000000"/>
            </a:solidFill>
          </a:ln>
        </p:spPr>
        <p:txBody>
          <a:bodyPr wrap="square" lIns="0" tIns="0" rIns="0" bIns="0" rtlCol="0"/>
          <a:lstStyle/>
          <a:p/>
        </p:txBody>
      </p:sp>
      <p:sp>
        <p:nvSpPr>
          <p:cNvPr id="20" name="object 20"/>
          <p:cNvSpPr/>
          <p:nvPr/>
        </p:nvSpPr>
        <p:spPr>
          <a:xfrm>
            <a:off x="3925823" y="4169664"/>
            <a:ext cx="0" cy="1205230"/>
          </a:xfrm>
          <a:custGeom>
            <a:avLst/>
            <a:gdLst/>
            <a:ahLst/>
            <a:cxnLst/>
            <a:rect l="l" t="t" r="r" b="b"/>
            <a:pathLst>
              <a:path h="1205229">
                <a:moveTo>
                  <a:pt x="0" y="0"/>
                </a:moveTo>
                <a:lnTo>
                  <a:pt x="0" y="1204976"/>
                </a:lnTo>
              </a:path>
            </a:pathLst>
          </a:custGeom>
          <a:ln w="12192">
            <a:solidFill>
              <a:srgbClr val="000000"/>
            </a:solidFill>
          </a:ln>
        </p:spPr>
        <p:txBody>
          <a:bodyPr wrap="square" lIns="0" tIns="0" rIns="0" bIns="0" rtlCol="0"/>
          <a:lstStyle/>
          <a:p/>
        </p:txBody>
      </p:sp>
      <p:sp>
        <p:nvSpPr>
          <p:cNvPr id="21" name="object 21"/>
          <p:cNvSpPr/>
          <p:nvPr/>
        </p:nvSpPr>
        <p:spPr>
          <a:xfrm>
            <a:off x="2674620" y="3255264"/>
            <a:ext cx="1179195" cy="864235"/>
          </a:xfrm>
          <a:custGeom>
            <a:avLst/>
            <a:gdLst/>
            <a:ahLst/>
            <a:cxnLst/>
            <a:rect l="l" t="t" r="r" b="b"/>
            <a:pathLst>
              <a:path w="1179195" h="864235">
                <a:moveTo>
                  <a:pt x="0" y="0"/>
                </a:moveTo>
                <a:lnTo>
                  <a:pt x="1179068" y="863727"/>
                </a:lnTo>
              </a:path>
            </a:pathLst>
          </a:custGeom>
          <a:ln w="12192">
            <a:solidFill>
              <a:srgbClr val="000000"/>
            </a:solidFill>
          </a:ln>
        </p:spPr>
        <p:txBody>
          <a:bodyPr wrap="square" lIns="0" tIns="0" rIns="0" bIns="0" rtlCol="0"/>
          <a:lstStyle/>
          <a:p/>
        </p:txBody>
      </p:sp>
      <p:sp>
        <p:nvSpPr>
          <p:cNvPr id="22" name="object 22"/>
          <p:cNvSpPr/>
          <p:nvPr/>
        </p:nvSpPr>
        <p:spPr>
          <a:xfrm>
            <a:off x="1495044" y="3255264"/>
            <a:ext cx="1179195" cy="864235"/>
          </a:xfrm>
          <a:custGeom>
            <a:avLst/>
            <a:gdLst/>
            <a:ahLst/>
            <a:cxnLst/>
            <a:rect l="l" t="t" r="r" b="b"/>
            <a:pathLst>
              <a:path w="1179195" h="864235">
                <a:moveTo>
                  <a:pt x="1179068" y="0"/>
                </a:moveTo>
                <a:lnTo>
                  <a:pt x="0" y="863727"/>
                </a:lnTo>
              </a:path>
            </a:pathLst>
          </a:custGeom>
          <a:ln w="12192">
            <a:solidFill>
              <a:srgbClr val="000000"/>
            </a:solidFill>
          </a:ln>
        </p:spPr>
        <p:txBody>
          <a:bodyPr wrap="square" lIns="0" tIns="0" rIns="0" bIns="0" rtlCol="0"/>
          <a:lstStyle/>
          <a:p/>
        </p:txBody>
      </p:sp>
      <p:sp>
        <p:nvSpPr>
          <p:cNvPr id="23" name="object 23"/>
          <p:cNvSpPr/>
          <p:nvPr/>
        </p:nvSpPr>
        <p:spPr>
          <a:xfrm>
            <a:off x="4700015" y="4715255"/>
            <a:ext cx="365760" cy="300228"/>
          </a:xfrm>
          <a:prstGeom prst="rect">
            <a:avLst/>
          </a:prstGeom>
          <a:blipFill>
            <a:blip r:embed="rId5" cstate="print"/>
            <a:stretch>
              <a:fillRect/>
            </a:stretch>
          </a:blipFill>
        </p:spPr>
        <p:txBody>
          <a:bodyPr wrap="square" lIns="0" tIns="0" rIns="0" bIns="0" rtlCol="0"/>
          <a:lstStyle/>
          <a:p/>
        </p:txBody>
      </p:sp>
      <p:sp>
        <p:nvSpPr>
          <p:cNvPr id="24" name="object 24"/>
          <p:cNvSpPr/>
          <p:nvPr/>
        </p:nvSpPr>
        <p:spPr>
          <a:xfrm>
            <a:off x="3742944" y="4735067"/>
            <a:ext cx="365760" cy="298704"/>
          </a:xfrm>
          <a:prstGeom prst="rect">
            <a:avLst/>
          </a:prstGeom>
          <a:blipFill>
            <a:blip r:embed="rId6" cstate="print"/>
            <a:stretch>
              <a:fillRect/>
            </a:stretch>
          </a:blipFill>
        </p:spPr>
        <p:txBody>
          <a:bodyPr wrap="square" lIns="0" tIns="0" rIns="0" bIns="0" rtlCol="0"/>
          <a:lstStyle/>
          <a:p/>
        </p:txBody>
      </p:sp>
      <p:sp>
        <p:nvSpPr>
          <p:cNvPr id="26" name="object 26"/>
          <p:cNvSpPr/>
          <p:nvPr/>
        </p:nvSpPr>
        <p:spPr>
          <a:xfrm>
            <a:off x="3747515" y="4041647"/>
            <a:ext cx="365760" cy="300227"/>
          </a:xfrm>
          <a:prstGeom prst="rect">
            <a:avLst/>
          </a:prstGeom>
          <a:blipFill>
            <a:blip r:embed="rId7" cstate="print"/>
            <a:stretch>
              <a:fillRect/>
            </a:stretch>
          </a:blipFill>
        </p:spPr>
        <p:txBody>
          <a:bodyPr wrap="square" lIns="0" tIns="0" rIns="0" bIns="0" rtlCol="0"/>
          <a:lstStyle/>
          <a:p/>
        </p:txBody>
      </p:sp>
      <p:sp>
        <p:nvSpPr>
          <p:cNvPr id="27" name="object 27"/>
          <p:cNvSpPr/>
          <p:nvPr/>
        </p:nvSpPr>
        <p:spPr>
          <a:xfrm>
            <a:off x="1367027" y="4744211"/>
            <a:ext cx="367284" cy="300227"/>
          </a:xfrm>
          <a:prstGeom prst="rect">
            <a:avLst/>
          </a:prstGeom>
          <a:blipFill>
            <a:blip r:embed="rId6" cstate="print"/>
            <a:stretch>
              <a:fillRect/>
            </a:stretch>
          </a:blipFill>
        </p:spPr>
        <p:txBody>
          <a:bodyPr wrap="square" lIns="0" tIns="0" rIns="0" bIns="0" rtlCol="0"/>
          <a:lstStyle/>
          <a:p/>
        </p:txBody>
      </p:sp>
      <p:sp>
        <p:nvSpPr>
          <p:cNvPr id="28" name="object 28"/>
          <p:cNvSpPr txBox="1"/>
          <p:nvPr/>
        </p:nvSpPr>
        <p:spPr>
          <a:xfrm>
            <a:off x="2465070" y="3520185"/>
            <a:ext cx="414020" cy="177800"/>
          </a:xfrm>
          <a:prstGeom prst="rect">
            <a:avLst/>
          </a:prstGeom>
        </p:spPr>
        <p:txBody>
          <a:bodyPr vert="horz" wrap="square" lIns="0" tIns="12065" rIns="0" bIns="0" rtlCol="0">
            <a:spAutoFit/>
          </a:bodyPr>
          <a:lstStyle/>
          <a:p>
            <a:pPr marL="12700">
              <a:lnSpc>
                <a:spcPct val="100000"/>
              </a:lnSpc>
              <a:spcBef>
                <a:spcPts val="95"/>
              </a:spcBef>
            </a:pPr>
            <a:r>
              <a:rPr sz="1000" b="1" spc="-25" dirty="0">
                <a:latin typeface="Trebuchet MS" panose="020B0603020202020204"/>
                <a:cs typeface="Trebuchet MS" panose="020B0603020202020204"/>
              </a:rPr>
              <a:t>Border</a:t>
            </a:r>
            <a:endParaRPr sz="1000">
              <a:latin typeface="Trebuchet MS" panose="020B0603020202020204"/>
              <a:cs typeface="Trebuchet MS" panose="020B0603020202020204"/>
            </a:endParaRPr>
          </a:p>
        </p:txBody>
      </p:sp>
      <p:sp>
        <p:nvSpPr>
          <p:cNvPr id="29" name="object 29"/>
          <p:cNvSpPr/>
          <p:nvPr/>
        </p:nvSpPr>
        <p:spPr>
          <a:xfrm>
            <a:off x="2452116" y="3116579"/>
            <a:ext cx="443483" cy="364236"/>
          </a:xfrm>
          <a:prstGeom prst="rect">
            <a:avLst/>
          </a:prstGeom>
          <a:blipFill>
            <a:blip r:embed="rId8" cstate="print"/>
            <a:stretch>
              <a:fillRect/>
            </a:stretch>
          </a:blipFill>
        </p:spPr>
        <p:txBody>
          <a:bodyPr wrap="square" lIns="0" tIns="0" rIns="0" bIns="0" rtlCol="0"/>
          <a:lstStyle/>
          <a:p/>
        </p:txBody>
      </p:sp>
      <p:sp>
        <p:nvSpPr>
          <p:cNvPr id="30" name="object 30"/>
          <p:cNvSpPr txBox="1"/>
          <p:nvPr/>
        </p:nvSpPr>
        <p:spPr>
          <a:xfrm>
            <a:off x="4818634" y="4513579"/>
            <a:ext cx="182245" cy="177800"/>
          </a:xfrm>
          <a:prstGeom prst="rect">
            <a:avLst/>
          </a:prstGeom>
        </p:spPr>
        <p:txBody>
          <a:bodyPr vert="horz" wrap="square" lIns="0" tIns="12065" rIns="0" bIns="0" rtlCol="0">
            <a:spAutoFit/>
          </a:bodyPr>
          <a:lstStyle/>
          <a:p>
            <a:pPr marL="12700">
              <a:lnSpc>
                <a:spcPct val="100000"/>
              </a:lnSpc>
              <a:spcBef>
                <a:spcPts val="95"/>
              </a:spcBef>
            </a:pPr>
            <a:r>
              <a:rPr sz="1000" b="1" dirty="0">
                <a:latin typeface="Trebuchet MS" panose="020B0603020202020204"/>
                <a:cs typeface="Trebuchet MS" panose="020B0603020202020204"/>
              </a:rPr>
              <a:t>AP</a:t>
            </a:r>
            <a:endParaRPr sz="1000">
              <a:latin typeface="Trebuchet MS" panose="020B0603020202020204"/>
              <a:cs typeface="Trebuchet MS" panose="020B0603020202020204"/>
            </a:endParaRPr>
          </a:p>
        </p:txBody>
      </p:sp>
      <p:sp>
        <p:nvSpPr>
          <p:cNvPr id="32" name="object 32"/>
          <p:cNvSpPr txBox="1"/>
          <p:nvPr/>
        </p:nvSpPr>
        <p:spPr>
          <a:xfrm>
            <a:off x="726744" y="5653227"/>
            <a:ext cx="739140" cy="450215"/>
          </a:xfrm>
          <a:prstGeom prst="rect">
            <a:avLst/>
          </a:prstGeom>
        </p:spPr>
        <p:txBody>
          <a:bodyPr vert="horz" wrap="square" lIns="0" tIns="12700" rIns="0" bIns="0" rtlCol="0">
            <a:spAutoFit/>
          </a:bodyPr>
          <a:lstStyle/>
          <a:p>
            <a:pPr marL="635" algn="ctr">
              <a:lnSpc>
                <a:spcPts val="1670"/>
              </a:lnSpc>
              <a:spcBef>
                <a:spcPts val="100"/>
              </a:spcBef>
            </a:pPr>
            <a:r>
              <a:rPr sz="1400" spc="40" dirty="0">
                <a:latin typeface="Trebuchet MS" panose="020B0603020202020204"/>
                <a:cs typeface="Trebuchet MS" panose="020B0603020202020204"/>
              </a:rPr>
              <a:t>Host1</a:t>
            </a:r>
            <a:endParaRPr sz="1400">
              <a:latin typeface="Trebuchet MS" panose="020B0603020202020204"/>
              <a:cs typeface="Trebuchet MS" panose="020B0603020202020204"/>
            </a:endParaRPr>
          </a:p>
          <a:p>
            <a:pPr algn="ctr">
              <a:lnSpc>
                <a:spcPts val="1670"/>
              </a:lnSpc>
            </a:pPr>
            <a:r>
              <a:rPr sz="1400" dirty="0">
                <a:solidFill>
                  <a:srgbClr val="A75F7D"/>
                </a:solidFill>
                <a:latin typeface="宋体" panose="02010600030101010101" pitchFamily="2" charset="-122"/>
                <a:cs typeface="宋体" panose="02010600030101010101" pitchFamily="2" charset="-122"/>
              </a:rPr>
              <a:t>销售员工</a:t>
            </a:r>
            <a:endParaRPr sz="1400">
              <a:latin typeface="宋体" panose="02010600030101010101" pitchFamily="2" charset="-122"/>
              <a:cs typeface="宋体" panose="02010600030101010101" pitchFamily="2" charset="-122"/>
            </a:endParaRPr>
          </a:p>
        </p:txBody>
      </p:sp>
      <p:sp>
        <p:nvSpPr>
          <p:cNvPr id="33" name="object 33"/>
          <p:cNvSpPr txBox="1"/>
          <p:nvPr/>
        </p:nvSpPr>
        <p:spPr>
          <a:xfrm>
            <a:off x="1653285" y="5653227"/>
            <a:ext cx="739140" cy="450215"/>
          </a:xfrm>
          <a:prstGeom prst="rect">
            <a:avLst/>
          </a:prstGeom>
        </p:spPr>
        <p:txBody>
          <a:bodyPr vert="horz" wrap="square" lIns="0" tIns="12700" rIns="0" bIns="0" rtlCol="0">
            <a:spAutoFit/>
          </a:bodyPr>
          <a:lstStyle/>
          <a:p>
            <a:pPr algn="ctr">
              <a:lnSpc>
                <a:spcPts val="1670"/>
              </a:lnSpc>
              <a:spcBef>
                <a:spcPts val="100"/>
              </a:spcBef>
            </a:pPr>
            <a:r>
              <a:rPr sz="1400" spc="40" dirty="0">
                <a:latin typeface="Trebuchet MS" panose="020B0603020202020204"/>
                <a:cs typeface="Trebuchet MS" panose="020B0603020202020204"/>
              </a:rPr>
              <a:t>Host2</a:t>
            </a:r>
            <a:endParaRPr sz="1400">
              <a:latin typeface="Trebuchet MS" panose="020B0603020202020204"/>
              <a:cs typeface="Trebuchet MS" panose="020B0603020202020204"/>
            </a:endParaRPr>
          </a:p>
          <a:p>
            <a:pPr algn="ctr">
              <a:lnSpc>
                <a:spcPts val="1670"/>
              </a:lnSpc>
            </a:pPr>
            <a:r>
              <a:rPr sz="1400" dirty="0">
                <a:solidFill>
                  <a:srgbClr val="0E4B82"/>
                </a:solidFill>
                <a:latin typeface="宋体" panose="02010600030101010101" pitchFamily="2" charset="-122"/>
                <a:cs typeface="宋体" panose="02010600030101010101" pitchFamily="2" charset="-122"/>
              </a:rPr>
              <a:t>研发员工</a:t>
            </a:r>
            <a:endParaRPr sz="1400">
              <a:latin typeface="宋体" panose="02010600030101010101" pitchFamily="2" charset="-122"/>
              <a:cs typeface="宋体" panose="02010600030101010101" pitchFamily="2" charset="-122"/>
            </a:endParaRPr>
          </a:p>
        </p:txBody>
      </p:sp>
      <p:sp>
        <p:nvSpPr>
          <p:cNvPr id="34" name="object 34"/>
          <p:cNvSpPr txBox="1"/>
          <p:nvPr/>
        </p:nvSpPr>
        <p:spPr>
          <a:xfrm>
            <a:off x="3638169" y="5653227"/>
            <a:ext cx="635000" cy="450215"/>
          </a:xfrm>
          <a:prstGeom prst="rect">
            <a:avLst/>
          </a:prstGeom>
        </p:spPr>
        <p:txBody>
          <a:bodyPr vert="horz" wrap="square" lIns="0" tIns="22225" rIns="0" bIns="0" rtlCol="0">
            <a:spAutoFit/>
          </a:bodyPr>
          <a:lstStyle/>
          <a:p>
            <a:pPr marL="12700" marR="5080" indent="66675">
              <a:lnSpc>
                <a:spcPts val="1660"/>
              </a:lnSpc>
              <a:spcBef>
                <a:spcPts val="175"/>
              </a:spcBef>
            </a:pPr>
            <a:r>
              <a:rPr sz="1400" spc="40" dirty="0">
                <a:latin typeface="Trebuchet MS" panose="020B0603020202020204"/>
                <a:cs typeface="Trebuchet MS" panose="020B0603020202020204"/>
              </a:rPr>
              <a:t>Host3  </a:t>
            </a:r>
            <a:r>
              <a:rPr sz="1400" spc="10" dirty="0">
                <a:solidFill>
                  <a:srgbClr val="7477BD"/>
                </a:solidFill>
                <a:latin typeface="Trebuchet MS" panose="020B0603020202020204"/>
                <a:cs typeface="Trebuchet MS" panose="020B0603020202020204"/>
              </a:rPr>
              <a:t>IoT</a:t>
            </a:r>
            <a:r>
              <a:rPr sz="1400" dirty="0">
                <a:solidFill>
                  <a:srgbClr val="7477BD"/>
                </a:solidFill>
                <a:latin typeface="宋体" panose="02010600030101010101" pitchFamily="2" charset="-122"/>
                <a:cs typeface="宋体" panose="02010600030101010101" pitchFamily="2" charset="-122"/>
              </a:rPr>
              <a:t>设备</a:t>
            </a:r>
            <a:endParaRPr sz="1400">
              <a:latin typeface="宋体" panose="02010600030101010101" pitchFamily="2" charset="-122"/>
              <a:cs typeface="宋体" panose="02010600030101010101" pitchFamily="2" charset="-122"/>
            </a:endParaRPr>
          </a:p>
        </p:txBody>
      </p:sp>
      <p:sp>
        <p:nvSpPr>
          <p:cNvPr id="35" name="object 35"/>
          <p:cNvSpPr txBox="1"/>
          <p:nvPr/>
        </p:nvSpPr>
        <p:spPr>
          <a:xfrm>
            <a:off x="4671440" y="5653227"/>
            <a:ext cx="501650" cy="450215"/>
          </a:xfrm>
          <a:prstGeom prst="rect">
            <a:avLst/>
          </a:prstGeom>
        </p:spPr>
        <p:txBody>
          <a:bodyPr vert="horz" wrap="square" lIns="0" tIns="12700" rIns="0" bIns="0" rtlCol="0">
            <a:spAutoFit/>
          </a:bodyPr>
          <a:lstStyle/>
          <a:p>
            <a:pPr marL="12700">
              <a:lnSpc>
                <a:spcPts val="1670"/>
              </a:lnSpc>
              <a:spcBef>
                <a:spcPts val="100"/>
              </a:spcBef>
            </a:pPr>
            <a:r>
              <a:rPr sz="1400" spc="135" dirty="0">
                <a:latin typeface="Trebuchet MS" panose="020B0603020202020204"/>
                <a:cs typeface="Trebuchet MS" panose="020B0603020202020204"/>
              </a:rPr>
              <a:t>H</a:t>
            </a:r>
            <a:r>
              <a:rPr sz="1400" spc="50" dirty="0">
                <a:latin typeface="Trebuchet MS" panose="020B0603020202020204"/>
                <a:cs typeface="Trebuchet MS" panose="020B0603020202020204"/>
              </a:rPr>
              <a:t>o</a:t>
            </a:r>
            <a:r>
              <a:rPr sz="1400" spc="15" dirty="0">
                <a:latin typeface="Trebuchet MS" panose="020B0603020202020204"/>
                <a:cs typeface="Trebuchet MS" panose="020B0603020202020204"/>
              </a:rPr>
              <a:t>s</a:t>
            </a:r>
            <a:r>
              <a:rPr sz="1400" spc="-40" dirty="0">
                <a:latin typeface="Trebuchet MS" panose="020B0603020202020204"/>
                <a:cs typeface="Trebuchet MS" panose="020B0603020202020204"/>
              </a:rPr>
              <a:t>t</a:t>
            </a:r>
            <a:r>
              <a:rPr sz="1400" spc="50" dirty="0">
                <a:latin typeface="Trebuchet MS" panose="020B0603020202020204"/>
                <a:cs typeface="Trebuchet MS" panose="020B0603020202020204"/>
              </a:rPr>
              <a:t>4</a:t>
            </a:r>
            <a:endParaRPr sz="1400">
              <a:latin typeface="Trebuchet MS" panose="020B0603020202020204"/>
              <a:cs typeface="Trebuchet MS" panose="020B0603020202020204"/>
            </a:endParaRPr>
          </a:p>
          <a:p>
            <a:pPr marL="71755">
              <a:lnSpc>
                <a:spcPts val="1670"/>
              </a:lnSpc>
            </a:pPr>
            <a:r>
              <a:rPr sz="1400" dirty="0">
                <a:solidFill>
                  <a:srgbClr val="A75F7D"/>
                </a:solidFill>
                <a:latin typeface="宋体" panose="02010600030101010101" pitchFamily="2" charset="-122"/>
                <a:cs typeface="宋体" panose="02010600030101010101" pitchFamily="2" charset="-122"/>
              </a:rPr>
              <a:t>访客</a:t>
            </a:r>
            <a:endParaRPr sz="1400">
              <a:latin typeface="宋体" panose="02010600030101010101" pitchFamily="2" charset="-122"/>
              <a:cs typeface="宋体" panose="02010600030101010101" pitchFamily="2" charset="-122"/>
            </a:endParaRPr>
          </a:p>
        </p:txBody>
      </p:sp>
      <p:sp>
        <p:nvSpPr>
          <p:cNvPr id="36" name="object 36"/>
          <p:cNvSpPr txBox="1"/>
          <p:nvPr/>
        </p:nvSpPr>
        <p:spPr>
          <a:xfrm>
            <a:off x="2511298" y="5053710"/>
            <a:ext cx="48768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Microsoft JhengHei" panose="020B0604030504040204" charset="-120"/>
                <a:cs typeface="Microsoft JhengHei" panose="020B0604030504040204" charset="-120"/>
              </a:rPr>
              <a:t>办公网</a:t>
            </a:r>
            <a:endParaRPr sz="1200">
              <a:latin typeface="Microsoft JhengHei" panose="020B0604030504040204" charset="-120"/>
              <a:cs typeface="Microsoft JhengHei" panose="020B0604030504040204" charset="-120"/>
            </a:endParaRPr>
          </a:p>
        </p:txBody>
      </p:sp>
      <p:sp>
        <p:nvSpPr>
          <p:cNvPr id="37" name="object 37"/>
          <p:cNvSpPr txBox="1"/>
          <p:nvPr/>
        </p:nvSpPr>
        <p:spPr>
          <a:xfrm>
            <a:off x="2511298" y="4522978"/>
            <a:ext cx="48768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Microsoft JhengHei" panose="020B0604030504040204" charset="-120"/>
                <a:cs typeface="Microsoft JhengHei" panose="020B0604030504040204" charset="-120"/>
              </a:rPr>
              <a:t>研发网</a:t>
            </a:r>
            <a:endParaRPr sz="1200">
              <a:latin typeface="Microsoft JhengHei" panose="020B0604030504040204" charset="-120"/>
              <a:cs typeface="Microsoft JhengHei" panose="020B0604030504040204" charset="-120"/>
            </a:endParaRPr>
          </a:p>
        </p:txBody>
      </p:sp>
      <p:sp>
        <p:nvSpPr>
          <p:cNvPr id="38" name="object 38"/>
          <p:cNvSpPr txBox="1"/>
          <p:nvPr/>
        </p:nvSpPr>
        <p:spPr>
          <a:xfrm>
            <a:off x="2178557" y="3971290"/>
            <a:ext cx="100838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Microsoft JhengHei" panose="020B0604030504040204" charset="-120"/>
                <a:cs typeface="Microsoft JhengHei" panose="020B0604030504040204" charset="-120"/>
              </a:rPr>
              <a:t>物联网</a:t>
            </a:r>
            <a:r>
              <a:rPr sz="1200" b="1" dirty="0">
                <a:solidFill>
                  <a:srgbClr val="FFFFFF"/>
                </a:solidFill>
                <a:latin typeface="Microsoft JhengHei" panose="020B0604030504040204" charset="-120"/>
                <a:cs typeface="Microsoft JhengHei" panose="020B0604030504040204" charset="-120"/>
              </a:rPr>
              <a:t>（</a:t>
            </a:r>
            <a:r>
              <a:rPr sz="1200" b="1" spc="-5" dirty="0">
                <a:solidFill>
                  <a:srgbClr val="FFFFFF"/>
                </a:solidFill>
                <a:latin typeface="Trebuchet MS" panose="020B0603020202020204"/>
                <a:cs typeface="Trebuchet MS" panose="020B0603020202020204"/>
              </a:rPr>
              <a:t>I</a:t>
            </a:r>
            <a:r>
              <a:rPr sz="1200" b="1" dirty="0">
                <a:solidFill>
                  <a:srgbClr val="FFFFFF"/>
                </a:solidFill>
                <a:latin typeface="Trebuchet MS" panose="020B0603020202020204"/>
                <a:cs typeface="Trebuchet MS" panose="020B0603020202020204"/>
              </a:rPr>
              <a:t>o</a:t>
            </a:r>
            <a:r>
              <a:rPr sz="1200" b="1" spc="-55" dirty="0">
                <a:solidFill>
                  <a:srgbClr val="FFFFFF"/>
                </a:solidFill>
                <a:latin typeface="Trebuchet MS" panose="020B0603020202020204"/>
                <a:cs typeface="Trebuchet MS" panose="020B0603020202020204"/>
              </a:rPr>
              <a:t>T</a:t>
            </a:r>
            <a:r>
              <a:rPr sz="1200" b="1" dirty="0">
                <a:solidFill>
                  <a:srgbClr val="FFFFFF"/>
                </a:solidFill>
                <a:latin typeface="Microsoft JhengHei" panose="020B0604030504040204" charset="-120"/>
                <a:cs typeface="Microsoft JhengHei" panose="020B0604030504040204" charset="-120"/>
              </a:rPr>
              <a:t>）</a:t>
            </a:r>
            <a:endParaRPr sz="1200">
              <a:latin typeface="Microsoft JhengHei" panose="020B0604030504040204" charset="-120"/>
              <a:cs typeface="Microsoft JhengHei" panose="020B0604030504040204" charset="-120"/>
            </a:endParaRPr>
          </a:p>
        </p:txBody>
      </p:sp>
      <p:sp>
        <p:nvSpPr>
          <p:cNvPr id="39" name="object 39"/>
          <p:cNvSpPr/>
          <p:nvPr/>
        </p:nvSpPr>
        <p:spPr>
          <a:xfrm>
            <a:off x="2993135" y="2490216"/>
            <a:ext cx="2231136" cy="411479"/>
          </a:xfrm>
          <a:prstGeom prst="rect">
            <a:avLst/>
          </a:prstGeom>
          <a:blipFill>
            <a:blip r:embed="rId9" cstate="print"/>
            <a:stretch>
              <a:fillRect/>
            </a:stretch>
          </a:blipFill>
        </p:spPr>
        <p:txBody>
          <a:bodyPr wrap="square" lIns="0" tIns="0" rIns="0" bIns="0" rtlCol="0"/>
          <a:lstStyle/>
          <a:p/>
        </p:txBody>
      </p:sp>
      <p:sp>
        <p:nvSpPr>
          <p:cNvPr id="40" name="object 40"/>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29</a:t>
            </a:r>
            <a:r>
              <a:rPr spc="40" dirty="0"/>
              <a:t>页</a:t>
            </a:r>
            <a:endParaRPr spc="40" dirty="0"/>
          </a:p>
        </p:txBody>
      </p:sp>
      <p:sp>
        <p:nvSpPr>
          <p:cNvPr id="41" name="object 41"/>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42" name="object 20"/>
          <p:cNvSpPr/>
          <p:nvPr/>
        </p:nvSpPr>
        <p:spPr>
          <a:xfrm flipH="1">
            <a:off x="1476375" y="4119245"/>
            <a:ext cx="76200" cy="624205"/>
          </a:xfrm>
          <a:custGeom>
            <a:avLst/>
            <a:gdLst/>
            <a:ahLst/>
            <a:cxnLst/>
            <a:rect l="l" t="t" r="r" b="b"/>
            <a:pathLst>
              <a:path h="1205229">
                <a:moveTo>
                  <a:pt x="0" y="0"/>
                </a:moveTo>
                <a:lnTo>
                  <a:pt x="0" y="1204976"/>
                </a:lnTo>
              </a:path>
            </a:pathLst>
          </a:custGeom>
          <a:ln w="12192">
            <a:solidFill>
              <a:srgbClr val="000000"/>
            </a:solidFill>
          </a:ln>
        </p:spPr>
        <p:txBody>
          <a:bodyPr wrap="square" lIns="0" tIns="0" rIns="0" bIns="0" rtlCol="0"/>
          <a:p/>
        </p:txBody>
      </p:sp>
      <p:sp>
        <p:nvSpPr>
          <p:cNvPr id="25" name="object 25"/>
          <p:cNvSpPr/>
          <p:nvPr/>
        </p:nvSpPr>
        <p:spPr>
          <a:xfrm>
            <a:off x="1368425" y="4038472"/>
            <a:ext cx="365760" cy="300227"/>
          </a:xfrm>
          <a:prstGeom prst="rect">
            <a:avLst/>
          </a:prstGeom>
          <a:blipFill>
            <a:blip r:embed="rId7" cstate="print"/>
            <a:stretch>
              <a:fillRect/>
            </a:stretch>
          </a:blipFill>
        </p:spPr>
        <p:txBody>
          <a:bodyPr wrap="square" lIns="0" tIns="0" rIns="0" bIns="0" rtlCol="0"/>
          <a:lstStyle/>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3710" y="845185"/>
            <a:ext cx="8829040" cy="505460"/>
          </a:xfrm>
          <a:prstGeom prst="rect">
            <a:avLst/>
          </a:prstGeom>
        </p:spPr>
        <p:txBody>
          <a:bodyPr vert="horz" wrap="square" lIns="0" tIns="13335" rIns="0" bIns="0" rtlCol="0">
            <a:spAutoFit/>
          </a:bodyPr>
          <a:lstStyle/>
          <a:p>
            <a:pPr marL="12700">
              <a:lnSpc>
                <a:spcPct val="100000"/>
              </a:lnSpc>
              <a:spcBef>
                <a:spcPts val="105"/>
              </a:spcBef>
            </a:pPr>
            <a:r>
              <a:rPr spc="10" dirty="0"/>
              <a:t>关键特性：业务随行，基于</a:t>
            </a:r>
            <a:r>
              <a:rPr spc="-5" dirty="0"/>
              <a:t>安</a:t>
            </a:r>
            <a:r>
              <a:rPr spc="10" dirty="0"/>
              <a:t>全组</a:t>
            </a:r>
            <a:r>
              <a:rPr spc="-5" dirty="0"/>
              <a:t>的</a:t>
            </a:r>
            <a:r>
              <a:rPr spc="10" dirty="0"/>
              <a:t>策略</a:t>
            </a:r>
            <a:r>
              <a:rPr spc="-5" dirty="0"/>
              <a:t>管</a:t>
            </a:r>
            <a:r>
              <a:rPr dirty="0"/>
              <a:t>理</a:t>
            </a:r>
            <a:endParaRPr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txBox="1"/>
          <p:nvPr/>
        </p:nvSpPr>
        <p:spPr>
          <a:xfrm>
            <a:off x="524967" y="1579245"/>
            <a:ext cx="10795000" cy="299720"/>
          </a:xfrm>
          <a:prstGeom prst="rect">
            <a:avLst/>
          </a:prstGeom>
        </p:spPr>
        <p:txBody>
          <a:bodyPr vert="horz" wrap="square" lIns="0" tIns="12700" rIns="0" bIns="0" rtlCol="0">
            <a:spAutoFit/>
          </a:bodyPr>
          <a:lstStyle/>
          <a:p>
            <a:pPr marL="299085" indent="-287020">
              <a:lnSpc>
                <a:spcPct val="100000"/>
              </a:lnSpc>
              <a:spcBef>
                <a:spcPts val="100"/>
              </a:spcBef>
              <a:buFont typeface="Arial" panose="020B0604020202020204"/>
              <a:buChar char="•"/>
              <a:tabLst>
                <a:tab pos="299085" algn="l"/>
                <a:tab pos="299720" algn="l"/>
              </a:tabLst>
            </a:pPr>
            <a:r>
              <a:rPr sz="1800" dirty="0">
                <a:latin typeface="宋体" panose="02010600030101010101" pitchFamily="2" charset="-122"/>
                <a:cs typeface="宋体" panose="02010600030101010101" pitchFamily="2" charset="-122"/>
              </a:rPr>
              <a:t>业务随行：不管用户身处何地，使用哪个</a:t>
            </a:r>
            <a:r>
              <a:rPr sz="1800" spc="10" dirty="0">
                <a:latin typeface="Trebuchet MS" panose="020B0603020202020204"/>
                <a:cs typeface="Trebuchet MS" panose="020B0603020202020204"/>
              </a:rPr>
              <a:t>I</a:t>
            </a:r>
            <a:r>
              <a:rPr sz="1800" spc="15" dirty="0">
                <a:latin typeface="Trebuchet MS" panose="020B0603020202020204"/>
                <a:cs typeface="Trebuchet MS" panose="020B0603020202020204"/>
              </a:rPr>
              <a:t>P</a:t>
            </a:r>
            <a:r>
              <a:rPr sz="1800" dirty="0">
                <a:latin typeface="宋体" panose="02010600030101010101" pitchFamily="2" charset="-122"/>
                <a:cs typeface="宋体" panose="02010600030101010101" pitchFamily="2" charset="-122"/>
              </a:rPr>
              <a:t>地址，都保证该用户拥有相同的网络权限和一致的用户策略。</a:t>
            </a:r>
            <a:endParaRPr sz="1800">
              <a:latin typeface="宋体" panose="02010600030101010101" pitchFamily="2" charset="-122"/>
              <a:cs typeface="宋体" panose="02010600030101010101" pitchFamily="2" charset="-122"/>
            </a:endParaRPr>
          </a:p>
        </p:txBody>
      </p:sp>
      <p:sp>
        <p:nvSpPr>
          <p:cNvPr id="7" name="object 7"/>
          <p:cNvSpPr txBox="1"/>
          <p:nvPr/>
        </p:nvSpPr>
        <p:spPr>
          <a:xfrm>
            <a:off x="7676768" y="2141347"/>
            <a:ext cx="3472815" cy="514350"/>
          </a:xfrm>
          <a:prstGeom prst="rect">
            <a:avLst/>
          </a:prstGeom>
        </p:spPr>
        <p:txBody>
          <a:bodyPr vert="horz" wrap="square" lIns="0" tIns="10795" rIns="0" bIns="0" rtlCol="0">
            <a:spAutoFit/>
          </a:bodyPr>
          <a:lstStyle/>
          <a:p>
            <a:pPr marL="12700" marR="5080">
              <a:lnSpc>
                <a:spcPct val="101000"/>
              </a:lnSpc>
              <a:spcBef>
                <a:spcPts val="85"/>
              </a:spcBef>
            </a:pPr>
            <a:r>
              <a:rPr sz="1600" spc="-5" dirty="0">
                <a:latin typeface="宋体" panose="02010600030101010101" pitchFamily="2" charset="-122"/>
                <a:cs typeface="宋体" panose="02010600030101010101" pitchFamily="2" charset="-122"/>
              </a:rPr>
              <a:t>引入安全组。安全组即拥有相同网</a:t>
            </a:r>
            <a:r>
              <a:rPr sz="1600" spc="5" dirty="0">
                <a:latin typeface="宋体" panose="02010600030101010101" pitchFamily="2" charset="-122"/>
                <a:cs typeface="宋体" panose="02010600030101010101" pitchFamily="2" charset="-122"/>
              </a:rPr>
              <a:t>络</a:t>
            </a:r>
            <a:r>
              <a:rPr sz="1600" spc="-5" dirty="0">
                <a:latin typeface="宋体" panose="02010600030101010101" pitchFamily="2" charset="-122"/>
                <a:cs typeface="宋体" panose="02010600030101010101" pitchFamily="2" charset="-122"/>
              </a:rPr>
              <a:t>访 </a:t>
            </a:r>
            <a:r>
              <a:rPr sz="1600" spc="-5" dirty="0">
                <a:latin typeface="宋体" panose="02010600030101010101" pitchFamily="2" charset="-122"/>
                <a:cs typeface="宋体" panose="02010600030101010101" pitchFamily="2" charset="-122"/>
              </a:rPr>
              <a:t>问策略的一组用户。</a:t>
            </a:r>
            <a:endParaRPr sz="1600">
              <a:latin typeface="宋体" panose="02010600030101010101" pitchFamily="2" charset="-122"/>
              <a:cs typeface="宋体" panose="02010600030101010101" pitchFamily="2" charset="-122"/>
            </a:endParaRPr>
          </a:p>
        </p:txBody>
      </p:sp>
      <p:sp>
        <p:nvSpPr>
          <p:cNvPr id="8" name="object 8"/>
          <p:cNvSpPr/>
          <p:nvPr/>
        </p:nvSpPr>
        <p:spPr>
          <a:xfrm>
            <a:off x="7257288" y="2269235"/>
            <a:ext cx="256540" cy="256540"/>
          </a:xfrm>
          <a:custGeom>
            <a:avLst/>
            <a:gdLst/>
            <a:ahLst/>
            <a:cxnLst/>
            <a:rect l="l" t="t" r="r" b="b"/>
            <a:pathLst>
              <a:path w="256540"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0E4B82"/>
          </a:solidFill>
        </p:spPr>
        <p:txBody>
          <a:bodyPr wrap="square" lIns="0" tIns="0" rIns="0" bIns="0" rtlCol="0"/>
          <a:lstStyle/>
          <a:p/>
        </p:txBody>
      </p:sp>
      <p:sp>
        <p:nvSpPr>
          <p:cNvPr id="9" name="object 9"/>
          <p:cNvSpPr txBox="1"/>
          <p:nvPr/>
        </p:nvSpPr>
        <p:spPr>
          <a:xfrm>
            <a:off x="7316469" y="2253742"/>
            <a:ext cx="139065" cy="269240"/>
          </a:xfrm>
          <a:prstGeom prst="rect">
            <a:avLst/>
          </a:prstGeom>
        </p:spPr>
        <p:txBody>
          <a:bodyPr vert="horz" wrap="square" lIns="0" tIns="12065" rIns="0" bIns="0" rtlCol="0">
            <a:spAutoFit/>
          </a:bodyPr>
          <a:lstStyle/>
          <a:p>
            <a:pPr marL="12700">
              <a:lnSpc>
                <a:spcPct val="100000"/>
              </a:lnSpc>
              <a:spcBef>
                <a:spcPts val="95"/>
              </a:spcBef>
            </a:pPr>
            <a:r>
              <a:rPr sz="1600" b="1" spc="-50" dirty="0">
                <a:solidFill>
                  <a:srgbClr val="FFFFFF"/>
                </a:solidFill>
                <a:latin typeface="Trebuchet MS" panose="020B0603020202020204"/>
                <a:cs typeface="Trebuchet MS" panose="020B0603020202020204"/>
              </a:rPr>
              <a:t>1</a:t>
            </a:r>
            <a:endParaRPr sz="1600">
              <a:latin typeface="Trebuchet MS" panose="020B0603020202020204"/>
              <a:cs typeface="Trebuchet MS" panose="020B0603020202020204"/>
            </a:endParaRPr>
          </a:p>
        </p:txBody>
      </p:sp>
      <p:sp>
        <p:nvSpPr>
          <p:cNvPr id="10" name="object 10"/>
          <p:cNvSpPr txBox="1"/>
          <p:nvPr/>
        </p:nvSpPr>
        <p:spPr>
          <a:xfrm>
            <a:off x="7676768" y="2966973"/>
            <a:ext cx="3472815" cy="514350"/>
          </a:xfrm>
          <a:prstGeom prst="rect">
            <a:avLst/>
          </a:prstGeom>
        </p:spPr>
        <p:txBody>
          <a:bodyPr vert="horz" wrap="square" lIns="0" tIns="10795" rIns="0" bIns="0" rtlCol="0">
            <a:spAutoFit/>
          </a:bodyPr>
          <a:lstStyle/>
          <a:p>
            <a:pPr marL="12700" marR="5080">
              <a:lnSpc>
                <a:spcPct val="101000"/>
              </a:lnSpc>
              <a:spcBef>
                <a:spcPts val="85"/>
              </a:spcBef>
            </a:pPr>
            <a:r>
              <a:rPr sz="1600" spc="-5" dirty="0">
                <a:latin typeface="宋体" panose="02010600030101010101" pitchFamily="2" charset="-122"/>
                <a:cs typeface="宋体" panose="02010600030101010101" pitchFamily="2" charset="-122"/>
              </a:rPr>
              <a:t>定义基于安全组的权限控制策略、</a:t>
            </a:r>
            <a:r>
              <a:rPr sz="1600" spc="5" dirty="0">
                <a:latin typeface="宋体" panose="02010600030101010101" pitchFamily="2" charset="-122"/>
                <a:cs typeface="宋体" panose="02010600030101010101" pitchFamily="2" charset="-122"/>
              </a:rPr>
              <a:t>用</a:t>
            </a:r>
            <a:r>
              <a:rPr sz="1600" spc="-5" dirty="0">
                <a:latin typeface="宋体" panose="02010600030101010101" pitchFamily="2" charset="-122"/>
                <a:cs typeface="宋体" panose="02010600030101010101" pitchFamily="2" charset="-122"/>
              </a:rPr>
              <a:t>户 </a:t>
            </a:r>
            <a:r>
              <a:rPr sz="1600" spc="-5" dirty="0">
                <a:latin typeface="宋体" panose="02010600030101010101" pitchFamily="2" charset="-122"/>
                <a:cs typeface="宋体" panose="02010600030101010101" pitchFamily="2" charset="-122"/>
              </a:rPr>
              <a:t>体验策略，将策略下发到网络设备。</a:t>
            </a:r>
            <a:endParaRPr sz="1600">
              <a:latin typeface="宋体" panose="02010600030101010101" pitchFamily="2" charset="-122"/>
              <a:cs typeface="宋体" panose="02010600030101010101" pitchFamily="2" charset="-122"/>
            </a:endParaRPr>
          </a:p>
        </p:txBody>
      </p:sp>
      <p:sp>
        <p:nvSpPr>
          <p:cNvPr id="11" name="object 11"/>
          <p:cNvSpPr/>
          <p:nvPr/>
        </p:nvSpPr>
        <p:spPr>
          <a:xfrm>
            <a:off x="7257288" y="3099816"/>
            <a:ext cx="256540" cy="256540"/>
          </a:xfrm>
          <a:custGeom>
            <a:avLst/>
            <a:gdLst/>
            <a:ahLst/>
            <a:cxnLst/>
            <a:rect l="l" t="t" r="r" b="b"/>
            <a:pathLst>
              <a:path w="256540" h="256539">
                <a:moveTo>
                  <a:pt x="128015" y="0"/>
                </a:moveTo>
                <a:lnTo>
                  <a:pt x="78170" y="10054"/>
                </a:lnTo>
                <a:lnTo>
                  <a:pt x="37480" y="37480"/>
                </a:lnTo>
                <a:lnTo>
                  <a:pt x="10054" y="78170"/>
                </a:lnTo>
                <a:lnTo>
                  <a:pt x="0" y="128016"/>
                </a:lnTo>
                <a:lnTo>
                  <a:pt x="10054" y="177861"/>
                </a:lnTo>
                <a:lnTo>
                  <a:pt x="37480" y="218551"/>
                </a:lnTo>
                <a:lnTo>
                  <a:pt x="78170" y="245977"/>
                </a:lnTo>
                <a:lnTo>
                  <a:pt x="128015" y="256032"/>
                </a:lnTo>
                <a:lnTo>
                  <a:pt x="177861" y="245977"/>
                </a:lnTo>
                <a:lnTo>
                  <a:pt x="218551" y="218551"/>
                </a:lnTo>
                <a:lnTo>
                  <a:pt x="245977" y="177861"/>
                </a:lnTo>
                <a:lnTo>
                  <a:pt x="256031" y="128016"/>
                </a:lnTo>
                <a:lnTo>
                  <a:pt x="245977" y="78170"/>
                </a:lnTo>
                <a:lnTo>
                  <a:pt x="218551" y="37480"/>
                </a:lnTo>
                <a:lnTo>
                  <a:pt x="177861" y="10054"/>
                </a:lnTo>
                <a:lnTo>
                  <a:pt x="128015" y="0"/>
                </a:lnTo>
                <a:close/>
              </a:path>
            </a:pathLst>
          </a:custGeom>
          <a:solidFill>
            <a:srgbClr val="0E4B82"/>
          </a:solidFill>
        </p:spPr>
        <p:txBody>
          <a:bodyPr wrap="square" lIns="0" tIns="0" rIns="0" bIns="0" rtlCol="0"/>
          <a:lstStyle/>
          <a:p/>
        </p:txBody>
      </p:sp>
      <p:sp>
        <p:nvSpPr>
          <p:cNvPr id="12" name="object 12"/>
          <p:cNvSpPr txBox="1"/>
          <p:nvPr/>
        </p:nvSpPr>
        <p:spPr>
          <a:xfrm>
            <a:off x="7316469" y="3084956"/>
            <a:ext cx="139065" cy="269240"/>
          </a:xfrm>
          <a:prstGeom prst="rect">
            <a:avLst/>
          </a:prstGeom>
        </p:spPr>
        <p:txBody>
          <a:bodyPr vert="horz" wrap="square" lIns="0" tIns="12065" rIns="0" bIns="0" rtlCol="0">
            <a:spAutoFit/>
          </a:bodyPr>
          <a:lstStyle/>
          <a:p>
            <a:pPr marL="12700">
              <a:lnSpc>
                <a:spcPct val="100000"/>
              </a:lnSpc>
              <a:spcBef>
                <a:spcPts val="95"/>
              </a:spcBef>
            </a:pPr>
            <a:r>
              <a:rPr sz="1600" b="1" spc="-50" dirty="0">
                <a:solidFill>
                  <a:srgbClr val="FFFFFF"/>
                </a:solidFill>
                <a:latin typeface="Trebuchet MS" panose="020B0603020202020204"/>
                <a:cs typeface="Trebuchet MS" panose="020B0603020202020204"/>
              </a:rPr>
              <a:t>2</a:t>
            </a:r>
            <a:endParaRPr sz="1600">
              <a:latin typeface="Trebuchet MS" panose="020B0603020202020204"/>
              <a:cs typeface="Trebuchet MS" panose="020B0603020202020204"/>
            </a:endParaRPr>
          </a:p>
        </p:txBody>
      </p:sp>
      <p:sp>
        <p:nvSpPr>
          <p:cNvPr id="13" name="object 13"/>
          <p:cNvSpPr txBox="1"/>
          <p:nvPr/>
        </p:nvSpPr>
        <p:spPr>
          <a:xfrm>
            <a:off x="7676768" y="5803188"/>
            <a:ext cx="3472815" cy="514350"/>
          </a:xfrm>
          <a:prstGeom prst="rect">
            <a:avLst/>
          </a:prstGeom>
        </p:spPr>
        <p:txBody>
          <a:bodyPr vert="horz" wrap="square" lIns="0" tIns="12065" rIns="0" bIns="0" rtlCol="0">
            <a:spAutoFit/>
          </a:bodyPr>
          <a:lstStyle/>
          <a:p>
            <a:pPr marL="12700">
              <a:lnSpc>
                <a:spcPct val="100000"/>
              </a:lnSpc>
              <a:spcBef>
                <a:spcPts val="95"/>
              </a:spcBef>
            </a:pPr>
            <a:r>
              <a:rPr sz="1600" spc="-5" dirty="0">
                <a:latin typeface="宋体" panose="02010600030101010101" pitchFamily="2" charset="-122"/>
                <a:cs typeface="宋体" panose="02010600030101010101" pitchFamily="2" charset="-122"/>
              </a:rPr>
              <a:t>用户执行准入认证后，获得授权的</a:t>
            </a:r>
            <a:r>
              <a:rPr sz="1600" spc="5" dirty="0">
                <a:latin typeface="宋体" panose="02010600030101010101" pitchFamily="2" charset="-122"/>
                <a:cs typeface="宋体" panose="02010600030101010101" pitchFamily="2" charset="-122"/>
              </a:rPr>
              <a:t>安</a:t>
            </a:r>
            <a:r>
              <a:rPr sz="1600" spc="-5" dirty="0">
                <a:latin typeface="宋体" panose="02010600030101010101" pitchFamily="2" charset="-122"/>
                <a:cs typeface="宋体" panose="02010600030101010101" pitchFamily="2" charset="-122"/>
              </a:rPr>
              <a:t>全</a:t>
            </a:r>
            <a:endParaRPr sz="1600">
              <a:latin typeface="宋体" panose="02010600030101010101" pitchFamily="2" charset="-122"/>
              <a:cs typeface="宋体" panose="02010600030101010101" pitchFamily="2" charset="-122"/>
            </a:endParaRPr>
          </a:p>
          <a:p>
            <a:pPr marL="12700">
              <a:lnSpc>
                <a:spcPct val="100000"/>
              </a:lnSpc>
              <a:spcBef>
                <a:spcPts val="10"/>
              </a:spcBef>
            </a:pPr>
            <a:r>
              <a:rPr sz="1600" spc="-10" dirty="0">
                <a:latin typeface="宋体" panose="02010600030101010101" pitchFamily="2" charset="-122"/>
                <a:cs typeface="宋体" panose="02010600030101010101" pitchFamily="2" charset="-122"/>
              </a:rPr>
              <a:t>组。</a:t>
            </a:r>
            <a:endParaRPr sz="1600">
              <a:latin typeface="宋体" panose="02010600030101010101" pitchFamily="2" charset="-122"/>
              <a:cs typeface="宋体" panose="02010600030101010101" pitchFamily="2" charset="-122"/>
            </a:endParaRPr>
          </a:p>
        </p:txBody>
      </p:sp>
      <p:sp>
        <p:nvSpPr>
          <p:cNvPr id="14" name="object 14"/>
          <p:cNvSpPr/>
          <p:nvPr/>
        </p:nvSpPr>
        <p:spPr>
          <a:xfrm>
            <a:off x="7257288" y="5803391"/>
            <a:ext cx="256540" cy="256540"/>
          </a:xfrm>
          <a:custGeom>
            <a:avLst/>
            <a:gdLst/>
            <a:ahLst/>
            <a:cxnLst/>
            <a:rect l="l" t="t" r="r" b="b"/>
            <a:pathLst>
              <a:path w="256540" h="256539">
                <a:moveTo>
                  <a:pt x="128015" y="0"/>
                </a:moveTo>
                <a:lnTo>
                  <a:pt x="78170" y="10060"/>
                </a:lnTo>
                <a:lnTo>
                  <a:pt x="37480" y="37495"/>
                </a:lnTo>
                <a:lnTo>
                  <a:pt x="10054" y="78186"/>
                </a:lnTo>
                <a:lnTo>
                  <a:pt x="0" y="128016"/>
                </a:lnTo>
                <a:lnTo>
                  <a:pt x="10054" y="177845"/>
                </a:lnTo>
                <a:lnTo>
                  <a:pt x="37480" y="218536"/>
                </a:lnTo>
                <a:lnTo>
                  <a:pt x="78170" y="245971"/>
                </a:lnTo>
                <a:lnTo>
                  <a:pt x="128015" y="256032"/>
                </a:lnTo>
                <a:lnTo>
                  <a:pt x="177861" y="245971"/>
                </a:lnTo>
                <a:lnTo>
                  <a:pt x="218551" y="218536"/>
                </a:lnTo>
                <a:lnTo>
                  <a:pt x="245977" y="177845"/>
                </a:lnTo>
                <a:lnTo>
                  <a:pt x="256031" y="128016"/>
                </a:lnTo>
                <a:lnTo>
                  <a:pt x="245977" y="78186"/>
                </a:lnTo>
                <a:lnTo>
                  <a:pt x="218551" y="37495"/>
                </a:lnTo>
                <a:lnTo>
                  <a:pt x="177861" y="10060"/>
                </a:lnTo>
                <a:lnTo>
                  <a:pt x="128015" y="0"/>
                </a:lnTo>
                <a:close/>
              </a:path>
            </a:pathLst>
          </a:custGeom>
          <a:solidFill>
            <a:srgbClr val="0E4B82"/>
          </a:solidFill>
        </p:spPr>
        <p:txBody>
          <a:bodyPr wrap="square" lIns="0" tIns="0" rIns="0" bIns="0" rtlCol="0"/>
          <a:lstStyle/>
          <a:p/>
        </p:txBody>
      </p:sp>
      <p:sp>
        <p:nvSpPr>
          <p:cNvPr id="15" name="object 15"/>
          <p:cNvSpPr txBox="1"/>
          <p:nvPr/>
        </p:nvSpPr>
        <p:spPr>
          <a:xfrm>
            <a:off x="7316469" y="5788863"/>
            <a:ext cx="139065" cy="269240"/>
          </a:xfrm>
          <a:prstGeom prst="rect">
            <a:avLst/>
          </a:prstGeom>
        </p:spPr>
        <p:txBody>
          <a:bodyPr vert="horz" wrap="square" lIns="0" tIns="12065" rIns="0" bIns="0" rtlCol="0">
            <a:spAutoFit/>
          </a:bodyPr>
          <a:lstStyle/>
          <a:p>
            <a:pPr marL="12700">
              <a:lnSpc>
                <a:spcPct val="100000"/>
              </a:lnSpc>
              <a:spcBef>
                <a:spcPts val="95"/>
              </a:spcBef>
            </a:pPr>
            <a:r>
              <a:rPr sz="1600" b="1" spc="-50" dirty="0">
                <a:solidFill>
                  <a:srgbClr val="FFFFFF"/>
                </a:solidFill>
                <a:latin typeface="Trebuchet MS" panose="020B0603020202020204"/>
                <a:cs typeface="Trebuchet MS" panose="020B0603020202020204"/>
              </a:rPr>
              <a:t>3</a:t>
            </a:r>
            <a:endParaRPr sz="1600">
              <a:latin typeface="Trebuchet MS" panose="020B0603020202020204"/>
              <a:cs typeface="Trebuchet MS" panose="020B0603020202020204"/>
            </a:endParaRPr>
          </a:p>
        </p:txBody>
      </p:sp>
      <p:sp>
        <p:nvSpPr>
          <p:cNvPr id="16" name="object 16"/>
          <p:cNvSpPr txBox="1"/>
          <p:nvPr/>
        </p:nvSpPr>
        <p:spPr>
          <a:xfrm>
            <a:off x="7676768" y="4397197"/>
            <a:ext cx="3473450" cy="514984"/>
          </a:xfrm>
          <a:prstGeom prst="rect">
            <a:avLst/>
          </a:prstGeom>
        </p:spPr>
        <p:txBody>
          <a:bodyPr vert="horz" wrap="square" lIns="0" tIns="12065" rIns="0" bIns="0" rtlCol="0">
            <a:spAutoFit/>
          </a:bodyPr>
          <a:lstStyle/>
          <a:p>
            <a:pPr marL="12700">
              <a:lnSpc>
                <a:spcPct val="100000"/>
              </a:lnSpc>
              <a:spcBef>
                <a:spcPts val="95"/>
              </a:spcBef>
            </a:pPr>
            <a:r>
              <a:rPr sz="1600" spc="-10" dirty="0">
                <a:latin typeface="宋体" panose="02010600030101010101" pitchFamily="2" charset="-122"/>
                <a:cs typeface="宋体" panose="02010600030101010101" pitchFamily="2" charset="-122"/>
              </a:rPr>
              <a:t>用户的流量进入网络后，网络设备</a:t>
            </a:r>
            <a:r>
              <a:rPr sz="1600" dirty="0">
                <a:latin typeface="宋体" panose="02010600030101010101" pitchFamily="2" charset="-122"/>
                <a:cs typeface="宋体" panose="02010600030101010101" pitchFamily="2" charset="-122"/>
              </a:rPr>
              <a:t>根</a:t>
            </a:r>
            <a:r>
              <a:rPr sz="1600" spc="-5" dirty="0">
                <a:latin typeface="宋体" panose="02010600030101010101" pitchFamily="2" charset="-122"/>
                <a:cs typeface="宋体" panose="02010600030101010101" pitchFamily="2" charset="-122"/>
              </a:rPr>
              <a:t>据</a:t>
            </a:r>
            <a:endParaRPr sz="1600">
              <a:latin typeface="宋体" panose="02010600030101010101" pitchFamily="2" charset="-122"/>
              <a:cs typeface="宋体" panose="02010600030101010101" pitchFamily="2" charset="-122"/>
            </a:endParaRPr>
          </a:p>
          <a:p>
            <a:pPr marL="12700">
              <a:lnSpc>
                <a:spcPct val="100000"/>
              </a:lnSpc>
              <a:spcBef>
                <a:spcPts val="15"/>
              </a:spcBef>
            </a:pPr>
            <a:r>
              <a:rPr sz="1600" spc="-5" dirty="0">
                <a:latin typeface="宋体" panose="02010600030101010101" pitchFamily="2" charset="-122"/>
                <a:cs typeface="宋体" panose="02010600030101010101" pitchFamily="2" charset="-122"/>
              </a:rPr>
              <a:t>流量所述的源、目的安全组执行策</a:t>
            </a:r>
            <a:r>
              <a:rPr sz="1600" spc="5" dirty="0">
                <a:latin typeface="宋体" panose="02010600030101010101" pitchFamily="2" charset="-122"/>
                <a:cs typeface="宋体" panose="02010600030101010101" pitchFamily="2" charset="-122"/>
              </a:rPr>
              <a:t>略</a:t>
            </a:r>
            <a:r>
              <a:rPr sz="1600" spc="-5" dirty="0">
                <a:latin typeface="宋体" panose="02010600030101010101" pitchFamily="2" charset="-122"/>
                <a:cs typeface="宋体" panose="02010600030101010101" pitchFamily="2" charset="-122"/>
              </a:rPr>
              <a:t>。</a:t>
            </a:r>
            <a:endParaRPr sz="1600">
              <a:latin typeface="宋体" panose="02010600030101010101" pitchFamily="2" charset="-122"/>
              <a:cs typeface="宋体" panose="02010600030101010101" pitchFamily="2" charset="-122"/>
            </a:endParaRPr>
          </a:p>
        </p:txBody>
      </p:sp>
      <p:sp>
        <p:nvSpPr>
          <p:cNvPr id="17" name="object 17"/>
          <p:cNvSpPr/>
          <p:nvPr/>
        </p:nvSpPr>
        <p:spPr>
          <a:xfrm>
            <a:off x="7257288" y="4509515"/>
            <a:ext cx="256540" cy="256540"/>
          </a:xfrm>
          <a:custGeom>
            <a:avLst/>
            <a:gdLst/>
            <a:ahLst/>
            <a:cxnLst/>
            <a:rect l="l" t="t" r="r" b="b"/>
            <a:pathLst>
              <a:path w="256540" h="256539">
                <a:moveTo>
                  <a:pt x="128015" y="0"/>
                </a:moveTo>
                <a:lnTo>
                  <a:pt x="78170" y="10054"/>
                </a:lnTo>
                <a:lnTo>
                  <a:pt x="37480" y="37480"/>
                </a:lnTo>
                <a:lnTo>
                  <a:pt x="10054" y="78170"/>
                </a:lnTo>
                <a:lnTo>
                  <a:pt x="0" y="128015"/>
                </a:lnTo>
                <a:lnTo>
                  <a:pt x="10054" y="177861"/>
                </a:lnTo>
                <a:lnTo>
                  <a:pt x="37480" y="218551"/>
                </a:lnTo>
                <a:lnTo>
                  <a:pt x="78170" y="245977"/>
                </a:lnTo>
                <a:lnTo>
                  <a:pt x="128015" y="256031"/>
                </a:lnTo>
                <a:lnTo>
                  <a:pt x="177861" y="245977"/>
                </a:lnTo>
                <a:lnTo>
                  <a:pt x="218551" y="218551"/>
                </a:lnTo>
                <a:lnTo>
                  <a:pt x="245977" y="177861"/>
                </a:lnTo>
                <a:lnTo>
                  <a:pt x="256031" y="128015"/>
                </a:lnTo>
                <a:lnTo>
                  <a:pt x="245977" y="78170"/>
                </a:lnTo>
                <a:lnTo>
                  <a:pt x="218551" y="37480"/>
                </a:lnTo>
                <a:lnTo>
                  <a:pt x="177861" y="10054"/>
                </a:lnTo>
                <a:lnTo>
                  <a:pt x="128015" y="0"/>
                </a:lnTo>
                <a:close/>
              </a:path>
            </a:pathLst>
          </a:custGeom>
          <a:solidFill>
            <a:srgbClr val="0E4B82"/>
          </a:solidFill>
        </p:spPr>
        <p:txBody>
          <a:bodyPr wrap="square" lIns="0" tIns="0" rIns="0" bIns="0" rtlCol="0"/>
          <a:lstStyle/>
          <a:p/>
        </p:txBody>
      </p:sp>
      <p:sp>
        <p:nvSpPr>
          <p:cNvPr id="18" name="object 18"/>
          <p:cNvSpPr txBox="1"/>
          <p:nvPr/>
        </p:nvSpPr>
        <p:spPr>
          <a:xfrm>
            <a:off x="7316469" y="4494352"/>
            <a:ext cx="139065" cy="269240"/>
          </a:xfrm>
          <a:prstGeom prst="rect">
            <a:avLst/>
          </a:prstGeom>
        </p:spPr>
        <p:txBody>
          <a:bodyPr vert="horz" wrap="square" lIns="0" tIns="12065" rIns="0" bIns="0" rtlCol="0">
            <a:spAutoFit/>
          </a:bodyPr>
          <a:lstStyle/>
          <a:p>
            <a:pPr marL="12700">
              <a:lnSpc>
                <a:spcPct val="100000"/>
              </a:lnSpc>
              <a:spcBef>
                <a:spcPts val="95"/>
              </a:spcBef>
            </a:pPr>
            <a:r>
              <a:rPr sz="1600" b="1" spc="-45" dirty="0">
                <a:solidFill>
                  <a:srgbClr val="FFFFFF"/>
                </a:solidFill>
                <a:latin typeface="Trebuchet MS" panose="020B0603020202020204"/>
                <a:cs typeface="Trebuchet MS" panose="020B0603020202020204"/>
              </a:rPr>
              <a:t>4</a:t>
            </a:r>
            <a:endParaRPr sz="1600">
              <a:latin typeface="Trebuchet MS" panose="020B0603020202020204"/>
              <a:cs typeface="Trebuchet MS" panose="020B0603020202020204"/>
            </a:endParaRPr>
          </a:p>
        </p:txBody>
      </p:sp>
      <p:sp>
        <p:nvSpPr>
          <p:cNvPr id="19" name="object 19"/>
          <p:cNvSpPr/>
          <p:nvPr/>
        </p:nvSpPr>
        <p:spPr>
          <a:xfrm>
            <a:off x="794004" y="2643123"/>
            <a:ext cx="6337300" cy="3683000"/>
          </a:xfrm>
          <a:custGeom>
            <a:avLst/>
            <a:gdLst/>
            <a:ahLst/>
            <a:cxnLst/>
            <a:rect l="l" t="t" r="r" b="b"/>
            <a:pathLst>
              <a:path w="6337300" h="3683000">
                <a:moveTo>
                  <a:pt x="2681407" y="12700"/>
                </a:moveTo>
                <a:lnTo>
                  <a:pt x="2297937" y="12700"/>
                </a:lnTo>
                <a:lnTo>
                  <a:pt x="2252229" y="25400"/>
                </a:lnTo>
                <a:lnTo>
                  <a:pt x="2206946" y="25400"/>
                </a:lnTo>
                <a:lnTo>
                  <a:pt x="1987588" y="88900"/>
                </a:lnTo>
                <a:lnTo>
                  <a:pt x="1945264" y="114300"/>
                </a:lnTo>
                <a:lnTo>
                  <a:pt x="1862323" y="139700"/>
                </a:lnTo>
                <a:lnTo>
                  <a:pt x="1781786" y="190500"/>
                </a:lnTo>
                <a:lnTo>
                  <a:pt x="1742468" y="215900"/>
                </a:lnTo>
                <a:lnTo>
                  <a:pt x="1703809" y="228600"/>
                </a:lnTo>
                <a:lnTo>
                  <a:pt x="1665829" y="254000"/>
                </a:lnTo>
                <a:lnTo>
                  <a:pt x="1628549" y="292100"/>
                </a:lnTo>
                <a:lnTo>
                  <a:pt x="1591986" y="317500"/>
                </a:lnTo>
                <a:lnTo>
                  <a:pt x="1556162" y="342900"/>
                </a:lnTo>
                <a:lnTo>
                  <a:pt x="1521095" y="368300"/>
                </a:lnTo>
                <a:lnTo>
                  <a:pt x="1486804" y="406400"/>
                </a:lnTo>
                <a:lnTo>
                  <a:pt x="1453311" y="431800"/>
                </a:lnTo>
                <a:lnTo>
                  <a:pt x="1420633" y="469900"/>
                </a:lnTo>
                <a:lnTo>
                  <a:pt x="1388792" y="508000"/>
                </a:lnTo>
                <a:lnTo>
                  <a:pt x="1357805" y="533400"/>
                </a:lnTo>
                <a:lnTo>
                  <a:pt x="1327693" y="571500"/>
                </a:lnTo>
                <a:lnTo>
                  <a:pt x="1298476" y="609600"/>
                </a:lnTo>
                <a:lnTo>
                  <a:pt x="1270173" y="647700"/>
                </a:lnTo>
                <a:lnTo>
                  <a:pt x="1242803" y="685800"/>
                </a:lnTo>
                <a:lnTo>
                  <a:pt x="1216386" y="723900"/>
                </a:lnTo>
                <a:lnTo>
                  <a:pt x="1190942" y="762000"/>
                </a:lnTo>
                <a:lnTo>
                  <a:pt x="1166489" y="812800"/>
                </a:lnTo>
                <a:lnTo>
                  <a:pt x="1143049" y="850900"/>
                </a:lnTo>
                <a:lnTo>
                  <a:pt x="1120640" y="889000"/>
                </a:lnTo>
                <a:lnTo>
                  <a:pt x="1099282" y="939800"/>
                </a:lnTo>
                <a:lnTo>
                  <a:pt x="1078994" y="977900"/>
                </a:lnTo>
                <a:lnTo>
                  <a:pt x="1059796" y="1028700"/>
                </a:lnTo>
                <a:lnTo>
                  <a:pt x="1041708" y="1066800"/>
                </a:lnTo>
                <a:lnTo>
                  <a:pt x="1024749" y="1117600"/>
                </a:lnTo>
                <a:lnTo>
                  <a:pt x="1008938" y="1168400"/>
                </a:lnTo>
                <a:lnTo>
                  <a:pt x="994296" y="1206500"/>
                </a:lnTo>
                <a:lnTo>
                  <a:pt x="980842" y="1257300"/>
                </a:lnTo>
                <a:lnTo>
                  <a:pt x="968594" y="1308100"/>
                </a:lnTo>
                <a:lnTo>
                  <a:pt x="957574" y="1358900"/>
                </a:lnTo>
                <a:lnTo>
                  <a:pt x="947801" y="1409700"/>
                </a:lnTo>
                <a:lnTo>
                  <a:pt x="940562" y="1485900"/>
                </a:lnTo>
                <a:lnTo>
                  <a:pt x="783590" y="1511300"/>
                </a:lnTo>
                <a:lnTo>
                  <a:pt x="739249" y="1524000"/>
                </a:lnTo>
                <a:lnTo>
                  <a:pt x="611160" y="1562100"/>
                </a:lnTo>
                <a:lnTo>
                  <a:pt x="570275" y="1587500"/>
                </a:lnTo>
                <a:lnTo>
                  <a:pt x="530379" y="1612900"/>
                </a:lnTo>
                <a:lnTo>
                  <a:pt x="491523" y="1625600"/>
                </a:lnTo>
                <a:lnTo>
                  <a:pt x="453755" y="1651000"/>
                </a:lnTo>
                <a:lnTo>
                  <a:pt x="417128" y="1689100"/>
                </a:lnTo>
                <a:lnTo>
                  <a:pt x="381690" y="1714500"/>
                </a:lnTo>
                <a:lnTo>
                  <a:pt x="347492" y="1739900"/>
                </a:lnTo>
                <a:lnTo>
                  <a:pt x="314584" y="1778000"/>
                </a:lnTo>
                <a:lnTo>
                  <a:pt x="283016" y="1816100"/>
                </a:lnTo>
                <a:lnTo>
                  <a:pt x="252839" y="1854200"/>
                </a:lnTo>
                <a:lnTo>
                  <a:pt x="224102" y="1879600"/>
                </a:lnTo>
                <a:lnTo>
                  <a:pt x="196856" y="1930400"/>
                </a:lnTo>
                <a:lnTo>
                  <a:pt x="171150" y="1968500"/>
                </a:lnTo>
                <a:lnTo>
                  <a:pt x="147035" y="2006600"/>
                </a:lnTo>
                <a:lnTo>
                  <a:pt x="124562" y="2044700"/>
                </a:lnTo>
                <a:lnTo>
                  <a:pt x="103779" y="2095500"/>
                </a:lnTo>
                <a:lnTo>
                  <a:pt x="84738" y="2133600"/>
                </a:lnTo>
                <a:lnTo>
                  <a:pt x="67488" y="2184400"/>
                </a:lnTo>
                <a:lnTo>
                  <a:pt x="52080" y="2235200"/>
                </a:lnTo>
                <a:lnTo>
                  <a:pt x="38564" y="2286000"/>
                </a:lnTo>
                <a:lnTo>
                  <a:pt x="26989" y="2324100"/>
                </a:lnTo>
                <a:lnTo>
                  <a:pt x="17407" y="2374900"/>
                </a:lnTo>
                <a:lnTo>
                  <a:pt x="9866" y="2425700"/>
                </a:lnTo>
                <a:lnTo>
                  <a:pt x="4418" y="2476500"/>
                </a:lnTo>
                <a:lnTo>
                  <a:pt x="1113" y="2540000"/>
                </a:lnTo>
                <a:lnTo>
                  <a:pt x="0" y="2590800"/>
                </a:lnTo>
                <a:lnTo>
                  <a:pt x="1113" y="2641600"/>
                </a:lnTo>
                <a:lnTo>
                  <a:pt x="4418" y="2692400"/>
                </a:lnTo>
                <a:lnTo>
                  <a:pt x="9866" y="2743200"/>
                </a:lnTo>
                <a:lnTo>
                  <a:pt x="17407" y="2794000"/>
                </a:lnTo>
                <a:lnTo>
                  <a:pt x="26989" y="2844800"/>
                </a:lnTo>
                <a:lnTo>
                  <a:pt x="38564" y="2895600"/>
                </a:lnTo>
                <a:lnTo>
                  <a:pt x="52080" y="2946400"/>
                </a:lnTo>
                <a:lnTo>
                  <a:pt x="67488" y="2984500"/>
                </a:lnTo>
                <a:lnTo>
                  <a:pt x="84738" y="3035300"/>
                </a:lnTo>
                <a:lnTo>
                  <a:pt x="103779" y="3086100"/>
                </a:lnTo>
                <a:lnTo>
                  <a:pt x="124562" y="3124200"/>
                </a:lnTo>
                <a:lnTo>
                  <a:pt x="147035" y="3162300"/>
                </a:lnTo>
                <a:lnTo>
                  <a:pt x="171150" y="3213100"/>
                </a:lnTo>
                <a:lnTo>
                  <a:pt x="196856" y="3251200"/>
                </a:lnTo>
                <a:lnTo>
                  <a:pt x="224102" y="3289300"/>
                </a:lnTo>
                <a:lnTo>
                  <a:pt x="252839" y="3327400"/>
                </a:lnTo>
                <a:lnTo>
                  <a:pt x="283016" y="3365500"/>
                </a:lnTo>
                <a:lnTo>
                  <a:pt x="314584" y="3390900"/>
                </a:lnTo>
                <a:lnTo>
                  <a:pt x="347492" y="3429000"/>
                </a:lnTo>
                <a:lnTo>
                  <a:pt x="381690" y="3454400"/>
                </a:lnTo>
                <a:lnTo>
                  <a:pt x="417128" y="3492500"/>
                </a:lnTo>
                <a:lnTo>
                  <a:pt x="453755" y="3517900"/>
                </a:lnTo>
                <a:lnTo>
                  <a:pt x="491523" y="3543300"/>
                </a:lnTo>
                <a:lnTo>
                  <a:pt x="530379" y="3568700"/>
                </a:lnTo>
                <a:lnTo>
                  <a:pt x="570275" y="3594100"/>
                </a:lnTo>
                <a:lnTo>
                  <a:pt x="611160" y="3606800"/>
                </a:lnTo>
                <a:lnTo>
                  <a:pt x="652984" y="3632200"/>
                </a:lnTo>
                <a:lnTo>
                  <a:pt x="783590" y="3670300"/>
                </a:lnTo>
                <a:lnTo>
                  <a:pt x="919226" y="3683000"/>
                </a:lnTo>
                <a:lnTo>
                  <a:pt x="5446784" y="3683000"/>
                </a:lnTo>
                <a:lnTo>
                  <a:pt x="5619161" y="3632200"/>
                </a:lnTo>
                <a:lnTo>
                  <a:pt x="5660431" y="3619500"/>
                </a:lnTo>
                <a:lnTo>
                  <a:pt x="5700889" y="3594100"/>
                </a:lnTo>
                <a:lnTo>
                  <a:pt x="5740494" y="3581400"/>
                </a:lnTo>
                <a:lnTo>
                  <a:pt x="5779205" y="3556000"/>
                </a:lnTo>
                <a:lnTo>
                  <a:pt x="5816980" y="3530600"/>
                </a:lnTo>
                <a:lnTo>
                  <a:pt x="5853778" y="3505200"/>
                </a:lnTo>
                <a:lnTo>
                  <a:pt x="5889559" y="3479800"/>
                </a:lnTo>
                <a:lnTo>
                  <a:pt x="5924280" y="3454400"/>
                </a:lnTo>
                <a:lnTo>
                  <a:pt x="5957901" y="3416300"/>
                </a:lnTo>
                <a:lnTo>
                  <a:pt x="5990380" y="3390900"/>
                </a:lnTo>
                <a:lnTo>
                  <a:pt x="6021676" y="3352800"/>
                </a:lnTo>
                <a:lnTo>
                  <a:pt x="6051749" y="3327400"/>
                </a:lnTo>
                <a:lnTo>
                  <a:pt x="6080556" y="3289300"/>
                </a:lnTo>
                <a:lnTo>
                  <a:pt x="6108057" y="3251200"/>
                </a:lnTo>
                <a:lnTo>
                  <a:pt x="6134211" y="3213100"/>
                </a:lnTo>
                <a:lnTo>
                  <a:pt x="6158975" y="3175000"/>
                </a:lnTo>
                <a:lnTo>
                  <a:pt x="6182310" y="3136900"/>
                </a:lnTo>
                <a:lnTo>
                  <a:pt x="6204174" y="3086100"/>
                </a:lnTo>
                <a:lnTo>
                  <a:pt x="6224525" y="3048000"/>
                </a:lnTo>
                <a:lnTo>
                  <a:pt x="6243322" y="3009900"/>
                </a:lnTo>
                <a:lnTo>
                  <a:pt x="6260525" y="2959100"/>
                </a:lnTo>
                <a:lnTo>
                  <a:pt x="6276092" y="2908300"/>
                </a:lnTo>
                <a:lnTo>
                  <a:pt x="6289982" y="2870200"/>
                </a:lnTo>
                <a:lnTo>
                  <a:pt x="6302154" y="2819400"/>
                </a:lnTo>
                <a:lnTo>
                  <a:pt x="6312566" y="2768600"/>
                </a:lnTo>
                <a:lnTo>
                  <a:pt x="6321177" y="2717800"/>
                </a:lnTo>
                <a:lnTo>
                  <a:pt x="6327947" y="2667000"/>
                </a:lnTo>
                <a:lnTo>
                  <a:pt x="6332833" y="2616200"/>
                </a:lnTo>
                <a:lnTo>
                  <a:pt x="6335795" y="2565400"/>
                </a:lnTo>
                <a:lnTo>
                  <a:pt x="6336792" y="2514600"/>
                </a:lnTo>
                <a:lnTo>
                  <a:pt x="6335720" y="2463800"/>
                </a:lnTo>
                <a:lnTo>
                  <a:pt x="6332536" y="2413000"/>
                </a:lnTo>
                <a:lnTo>
                  <a:pt x="6327285" y="2362200"/>
                </a:lnTo>
                <a:lnTo>
                  <a:pt x="6320014" y="2311400"/>
                </a:lnTo>
                <a:lnTo>
                  <a:pt x="6310769" y="2260600"/>
                </a:lnTo>
                <a:lnTo>
                  <a:pt x="6299595" y="2209800"/>
                </a:lnTo>
                <a:lnTo>
                  <a:pt x="6286538" y="2159000"/>
                </a:lnTo>
                <a:lnTo>
                  <a:pt x="6271645" y="2108200"/>
                </a:lnTo>
                <a:lnTo>
                  <a:pt x="6254961" y="2070100"/>
                </a:lnTo>
                <a:lnTo>
                  <a:pt x="6236533" y="2019300"/>
                </a:lnTo>
                <a:lnTo>
                  <a:pt x="6216406" y="1968500"/>
                </a:lnTo>
                <a:lnTo>
                  <a:pt x="6194627" y="1930400"/>
                </a:lnTo>
                <a:lnTo>
                  <a:pt x="6171241" y="1892300"/>
                </a:lnTo>
                <a:lnTo>
                  <a:pt x="6146294" y="1841500"/>
                </a:lnTo>
                <a:lnTo>
                  <a:pt x="6119833" y="1803400"/>
                </a:lnTo>
                <a:lnTo>
                  <a:pt x="6091903" y="1765300"/>
                </a:lnTo>
                <a:lnTo>
                  <a:pt x="6062551" y="1727200"/>
                </a:lnTo>
                <a:lnTo>
                  <a:pt x="6031822" y="1689100"/>
                </a:lnTo>
                <a:lnTo>
                  <a:pt x="5999763" y="1663700"/>
                </a:lnTo>
                <a:lnTo>
                  <a:pt x="5966418" y="1625600"/>
                </a:lnTo>
                <a:lnTo>
                  <a:pt x="5931836" y="1600200"/>
                </a:lnTo>
                <a:lnTo>
                  <a:pt x="5896060" y="1562100"/>
                </a:lnTo>
                <a:lnTo>
                  <a:pt x="5859138" y="1536700"/>
                </a:lnTo>
                <a:lnTo>
                  <a:pt x="5821115" y="1511300"/>
                </a:lnTo>
                <a:lnTo>
                  <a:pt x="5782038" y="1485900"/>
                </a:lnTo>
                <a:lnTo>
                  <a:pt x="5741951" y="1460500"/>
                </a:lnTo>
                <a:lnTo>
                  <a:pt x="5700903" y="1447800"/>
                </a:lnTo>
                <a:lnTo>
                  <a:pt x="5588000" y="1397000"/>
                </a:lnTo>
                <a:lnTo>
                  <a:pt x="5582412" y="1346200"/>
                </a:lnTo>
                <a:lnTo>
                  <a:pt x="5571941" y="1295400"/>
                </a:lnTo>
                <a:lnTo>
                  <a:pt x="5559692" y="1257300"/>
                </a:lnTo>
                <a:lnTo>
                  <a:pt x="5545703" y="1206500"/>
                </a:lnTo>
                <a:lnTo>
                  <a:pt x="5530012" y="1155700"/>
                </a:lnTo>
                <a:lnTo>
                  <a:pt x="5512659" y="1117600"/>
                </a:lnTo>
                <a:lnTo>
                  <a:pt x="5493681" y="1066800"/>
                </a:lnTo>
                <a:lnTo>
                  <a:pt x="5473117" y="1028700"/>
                </a:lnTo>
                <a:lnTo>
                  <a:pt x="5451006" y="990600"/>
                </a:lnTo>
                <a:lnTo>
                  <a:pt x="5427386" y="952500"/>
                </a:lnTo>
                <a:lnTo>
                  <a:pt x="5402296" y="914400"/>
                </a:lnTo>
                <a:lnTo>
                  <a:pt x="5375774" y="876300"/>
                </a:lnTo>
                <a:lnTo>
                  <a:pt x="5347858" y="838200"/>
                </a:lnTo>
                <a:lnTo>
                  <a:pt x="5318588" y="800100"/>
                </a:lnTo>
                <a:lnTo>
                  <a:pt x="5288001" y="762000"/>
                </a:lnTo>
                <a:lnTo>
                  <a:pt x="5256137" y="723900"/>
                </a:lnTo>
                <a:lnTo>
                  <a:pt x="5223033" y="698500"/>
                </a:lnTo>
                <a:lnTo>
                  <a:pt x="5188728" y="660400"/>
                </a:lnTo>
                <a:lnTo>
                  <a:pt x="5153262" y="635000"/>
                </a:lnTo>
                <a:lnTo>
                  <a:pt x="3677666" y="635000"/>
                </a:lnTo>
                <a:lnTo>
                  <a:pt x="3593846" y="520700"/>
                </a:lnTo>
                <a:lnTo>
                  <a:pt x="3560617" y="482600"/>
                </a:lnTo>
                <a:lnTo>
                  <a:pt x="3526450" y="444500"/>
                </a:lnTo>
                <a:lnTo>
                  <a:pt x="3491368" y="406400"/>
                </a:lnTo>
                <a:lnTo>
                  <a:pt x="3455393" y="381000"/>
                </a:lnTo>
                <a:lnTo>
                  <a:pt x="3418549" y="342900"/>
                </a:lnTo>
                <a:lnTo>
                  <a:pt x="3380857" y="317500"/>
                </a:lnTo>
                <a:lnTo>
                  <a:pt x="3342342" y="292100"/>
                </a:lnTo>
                <a:lnTo>
                  <a:pt x="3303027" y="254000"/>
                </a:lnTo>
                <a:lnTo>
                  <a:pt x="3262934" y="228600"/>
                </a:lnTo>
                <a:lnTo>
                  <a:pt x="3222086" y="203200"/>
                </a:lnTo>
                <a:lnTo>
                  <a:pt x="3180506" y="177800"/>
                </a:lnTo>
                <a:lnTo>
                  <a:pt x="3138218" y="165100"/>
                </a:lnTo>
                <a:lnTo>
                  <a:pt x="3051606" y="114300"/>
                </a:lnTo>
                <a:lnTo>
                  <a:pt x="2962436" y="88900"/>
                </a:lnTo>
                <a:lnTo>
                  <a:pt x="2916948" y="63500"/>
                </a:lnTo>
                <a:lnTo>
                  <a:pt x="2824284" y="38100"/>
                </a:lnTo>
                <a:lnTo>
                  <a:pt x="2777152" y="38100"/>
                </a:lnTo>
                <a:lnTo>
                  <a:pt x="2681407" y="12700"/>
                </a:lnTo>
                <a:close/>
              </a:path>
              <a:path w="6337300" h="3683000">
                <a:moveTo>
                  <a:pt x="4507978" y="368300"/>
                </a:moveTo>
                <a:lnTo>
                  <a:pt x="4304720" y="368300"/>
                </a:lnTo>
                <a:lnTo>
                  <a:pt x="4202158" y="393700"/>
                </a:lnTo>
                <a:lnTo>
                  <a:pt x="4151948" y="393700"/>
                </a:lnTo>
                <a:lnTo>
                  <a:pt x="4053903" y="419100"/>
                </a:lnTo>
                <a:lnTo>
                  <a:pt x="4006163" y="444500"/>
                </a:lnTo>
                <a:lnTo>
                  <a:pt x="3959342" y="457200"/>
                </a:lnTo>
                <a:lnTo>
                  <a:pt x="3913486" y="482600"/>
                </a:lnTo>
                <a:lnTo>
                  <a:pt x="3868642" y="495300"/>
                </a:lnTo>
                <a:lnTo>
                  <a:pt x="3824858" y="520700"/>
                </a:lnTo>
                <a:lnTo>
                  <a:pt x="3782181" y="546100"/>
                </a:lnTo>
                <a:lnTo>
                  <a:pt x="3740658" y="584200"/>
                </a:lnTo>
                <a:lnTo>
                  <a:pt x="3677666" y="635000"/>
                </a:lnTo>
                <a:lnTo>
                  <a:pt x="5153262" y="635000"/>
                </a:lnTo>
                <a:lnTo>
                  <a:pt x="5116671" y="609600"/>
                </a:lnTo>
                <a:lnTo>
                  <a:pt x="5078995" y="584200"/>
                </a:lnTo>
                <a:lnTo>
                  <a:pt x="5040273" y="558800"/>
                </a:lnTo>
                <a:lnTo>
                  <a:pt x="5000542" y="533400"/>
                </a:lnTo>
                <a:lnTo>
                  <a:pt x="4959842" y="508000"/>
                </a:lnTo>
                <a:lnTo>
                  <a:pt x="4918210" y="482600"/>
                </a:lnTo>
                <a:lnTo>
                  <a:pt x="4875686" y="469900"/>
                </a:lnTo>
                <a:lnTo>
                  <a:pt x="4832308" y="444500"/>
                </a:lnTo>
                <a:lnTo>
                  <a:pt x="4651023" y="393700"/>
                </a:lnTo>
                <a:lnTo>
                  <a:pt x="4603952" y="381000"/>
                </a:lnTo>
                <a:lnTo>
                  <a:pt x="4556257" y="381000"/>
                </a:lnTo>
                <a:lnTo>
                  <a:pt x="4507978" y="368300"/>
                </a:lnTo>
                <a:close/>
              </a:path>
              <a:path w="6337300" h="3683000">
                <a:moveTo>
                  <a:pt x="2583837" y="0"/>
                </a:moveTo>
                <a:lnTo>
                  <a:pt x="2390550" y="0"/>
                </a:lnTo>
                <a:lnTo>
                  <a:pt x="2344051" y="12700"/>
                </a:lnTo>
                <a:lnTo>
                  <a:pt x="2632838" y="12700"/>
                </a:lnTo>
                <a:lnTo>
                  <a:pt x="2583837" y="0"/>
                </a:lnTo>
                <a:close/>
              </a:path>
            </a:pathLst>
          </a:custGeom>
          <a:solidFill>
            <a:srgbClr val="F1F1F1"/>
          </a:solidFill>
        </p:spPr>
        <p:txBody>
          <a:bodyPr wrap="square" lIns="0" tIns="0" rIns="0" bIns="0" rtlCol="0"/>
          <a:lstStyle/>
          <a:p/>
        </p:txBody>
      </p:sp>
      <p:sp>
        <p:nvSpPr>
          <p:cNvPr id="20" name="object 20"/>
          <p:cNvSpPr/>
          <p:nvPr/>
        </p:nvSpPr>
        <p:spPr>
          <a:xfrm>
            <a:off x="3336035" y="4325111"/>
            <a:ext cx="1252855" cy="728980"/>
          </a:xfrm>
          <a:custGeom>
            <a:avLst/>
            <a:gdLst/>
            <a:ahLst/>
            <a:cxnLst/>
            <a:rect l="l" t="t" r="r" b="b"/>
            <a:pathLst>
              <a:path w="1252854" h="728979">
                <a:moveTo>
                  <a:pt x="491236" y="0"/>
                </a:moveTo>
                <a:lnTo>
                  <a:pt x="447092" y="3497"/>
                </a:lnTo>
                <a:lnTo>
                  <a:pt x="404862" y="13671"/>
                </a:lnTo>
                <a:lnTo>
                  <a:pt x="364975" y="30041"/>
                </a:lnTo>
                <a:lnTo>
                  <a:pt x="327859" y="52128"/>
                </a:lnTo>
                <a:lnTo>
                  <a:pt x="293941" y="79454"/>
                </a:lnTo>
                <a:lnTo>
                  <a:pt x="263650" y="111538"/>
                </a:lnTo>
                <a:lnTo>
                  <a:pt x="237415" y="147902"/>
                </a:lnTo>
                <a:lnTo>
                  <a:pt x="215664" y="188065"/>
                </a:lnTo>
                <a:lnTo>
                  <a:pt x="198824" y="231550"/>
                </a:lnTo>
                <a:lnTo>
                  <a:pt x="187325" y="277875"/>
                </a:lnTo>
                <a:lnTo>
                  <a:pt x="185927" y="293877"/>
                </a:lnTo>
                <a:lnTo>
                  <a:pt x="154939" y="297433"/>
                </a:lnTo>
                <a:lnTo>
                  <a:pt x="112771" y="312982"/>
                </a:lnTo>
                <a:lnTo>
                  <a:pt x="75485" y="338379"/>
                </a:lnTo>
                <a:lnTo>
                  <a:pt x="44323" y="372236"/>
                </a:lnTo>
                <a:lnTo>
                  <a:pt x="20526" y="413163"/>
                </a:lnTo>
                <a:lnTo>
                  <a:pt x="5338" y="459770"/>
                </a:lnTo>
                <a:lnTo>
                  <a:pt x="0" y="510667"/>
                </a:lnTo>
                <a:lnTo>
                  <a:pt x="5338" y="561616"/>
                </a:lnTo>
                <a:lnTo>
                  <a:pt x="20526" y="608259"/>
                </a:lnTo>
                <a:lnTo>
                  <a:pt x="44323" y="649208"/>
                </a:lnTo>
                <a:lnTo>
                  <a:pt x="75485" y="683076"/>
                </a:lnTo>
                <a:lnTo>
                  <a:pt x="112771" y="708478"/>
                </a:lnTo>
                <a:lnTo>
                  <a:pt x="154939" y="724026"/>
                </a:lnTo>
                <a:lnTo>
                  <a:pt x="181737" y="727075"/>
                </a:lnTo>
                <a:lnTo>
                  <a:pt x="181737" y="728471"/>
                </a:lnTo>
                <a:lnTo>
                  <a:pt x="1067815" y="728471"/>
                </a:lnTo>
                <a:lnTo>
                  <a:pt x="1067942" y="727329"/>
                </a:lnTo>
                <a:lnTo>
                  <a:pt x="1110849" y="717114"/>
                </a:lnTo>
                <a:lnTo>
                  <a:pt x="1149952" y="697463"/>
                </a:lnTo>
                <a:lnTo>
                  <a:pt x="1184232" y="669512"/>
                </a:lnTo>
                <a:lnTo>
                  <a:pt x="1212669" y="634399"/>
                </a:lnTo>
                <a:lnTo>
                  <a:pt x="1234244" y="593260"/>
                </a:lnTo>
                <a:lnTo>
                  <a:pt x="1247937" y="547234"/>
                </a:lnTo>
                <a:lnTo>
                  <a:pt x="1252727" y="497458"/>
                </a:lnTo>
                <a:lnTo>
                  <a:pt x="1246747" y="441965"/>
                </a:lnTo>
                <a:lnTo>
                  <a:pt x="1229758" y="391317"/>
                </a:lnTo>
                <a:lnTo>
                  <a:pt x="1203185" y="347131"/>
                </a:lnTo>
                <a:lnTo>
                  <a:pt x="1168456" y="311022"/>
                </a:lnTo>
                <a:lnTo>
                  <a:pt x="1126998" y="284606"/>
                </a:lnTo>
                <a:lnTo>
                  <a:pt x="1104646" y="276860"/>
                </a:lnTo>
                <a:lnTo>
                  <a:pt x="1103629" y="265556"/>
                </a:lnTo>
                <a:lnTo>
                  <a:pt x="1089831" y="220208"/>
                </a:lnTo>
                <a:lnTo>
                  <a:pt x="1068007" y="179184"/>
                </a:lnTo>
                <a:lnTo>
                  <a:pt x="1039108" y="143452"/>
                </a:lnTo>
                <a:lnTo>
                  <a:pt x="1016538" y="124460"/>
                </a:lnTo>
                <a:lnTo>
                  <a:pt x="727075" y="124460"/>
                </a:lnTo>
                <a:lnTo>
                  <a:pt x="710438" y="101981"/>
                </a:lnTo>
                <a:lnTo>
                  <a:pt x="674302" y="67186"/>
                </a:lnTo>
                <a:lnTo>
                  <a:pt x="633681" y="38871"/>
                </a:lnTo>
                <a:lnTo>
                  <a:pt x="589206" y="17755"/>
                </a:lnTo>
                <a:lnTo>
                  <a:pt x="541513" y="4558"/>
                </a:lnTo>
                <a:lnTo>
                  <a:pt x="491236" y="0"/>
                </a:lnTo>
                <a:close/>
              </a:path>
              <a:path w="1252854" h="728979">
                <a:moveTo>
                  <a:pt x="871727" y="72770"/>
                </a:moveTo>
                <a:lnTo>
                  <a:pt x="801433" y="83629"/>
                </a:lnTo>
                <a:lnTo>
                  <a:pt x="739521" y="113918"/>
                </a:lnTo>
                <a:lnTo>
                  <a:pt x="727075" y="124460"/>
                </a:lnTo>
                <a:lnTo>
                  <a:pt x="1016538" y="124460"/>
                </a:lnTo>
                <a:lnTo>
                  <a:pt x="1004082" y="113978"/>
                </a:lnTo>
                <a:lnTo>
                  <a:pt x="963878" y="91729"/>
                </a:lnTo>
                <a:lnTo>
                  <a:pt x="919443" y="77671"/>
                </a:lnTo>
                <a:lnTo>
                  <a:pt x="871727" y="72770"/>
                </a:lnTo>
                <a:close/>
              </a:path>
            </a:pathLst>
          </a:custGeom>
          <a:solidFill>
            <a:srgbClr val="0E4B82"/>
          </a:solidFill>
        </p:spPr>
        <p:txBody>
          <a:bodyPr wrap="square" lIns="0" tIns="0" rIns="0" bIns="0" rtlCol="0"/>
          <a:lstStyle/>
          <a:p/>
        </p:txBody>
      </p:sp>
      <p:sp>
        <p:nvSpPr>
          <p:cNvPr id="21" name="object 21"/>
          <p:cNvSpPr txBox="1"/>
          <p:nvPr/>
        </p:nvSpPr>
        <p:spPr>
          <a:xfrm>
            <a:off x="3544951" y="4586478"/>
            <a:ext cx="836294"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宋体" panose="02010600030101010101" pitchFamily="2" charset="-122"/>
                <a:cs typeface="宋体" panose="02010600030101010101" pitchFamily="2" charset="-122"/>
              </a:rPr>
              <a:t>园区网络</a:t>
            </a:r>
            <a:endParaRPr sz="1600">
              <a:latin typeface="宋体" panose="02010600030101010101" pitchFamily="2" charset="-122"/>
              <a:cs typeface="宋体" panose="02010600030101010101" pitchFamily="2" charset="-122"/>
            </a:endParaRPr>
          </a:p>
        </p:txBody>
      </p:sp>
      <p:sp>
        <p:nvSpPr>
          <p:cNvPr id="22" name="object 22"/>
          <p:cNvSpPr/>
          <p:nvPr/>
        </p:nvSpPr>
        <p:spPr>
          <a:xfrm>
            <a:off x="2205227" y="5836920"/>
            <a:ext cx="417830" cy="416559"/>
          </a:xfrm>
          <a:custGeom>
            <a:avLst/>
            <a:gdLst/>
            <a:ahLst/>
            <a:cxnLst/>
            <a:rect l="l" t="t" r="r" b="b"/>
            <a:pathLst>
              <a:path w="417830" h="416560">
                <a:moveTo>
                  <a:pt x="208661" y="0"/>
                </a:moveTo>
                <a:lnTo>
                  <a:pt x="160833" y="5493"/>
                </a:lnTo>
                <a:lnTo>
                  <a:pt x="116919" y="21142"/>
                </a:lnTo>
                <a:lnTo>
                  <a:pt x="78175" y="45698"/>
                </a:lnTo>
                <a:lnTo>
                  <a:pt x="45856" y="77913"/>
                </a:lnTo>
                <a:lnTo>
                  <a:pt x="21217" y="116538"/>
                </a:lnTo>
                <a:lnTo>
                  <a:pt x="5513" y="160325"/>
                </a:lnTo>
                <a:lnTo>
                  <a:pt x="0" y="208025"/>
                </a:lnTo>
                <a:lnTo>
                  <a:pt x="5513" y="255726"/>
                </a:lnTo>
                <a:lnTo>
                  <a:pt x="21217" y="299513"/>
                </a:lnTo>
                <a:lnTo>
                  <a:pt x="45856" y="338138"/>
                </a:lnTo>
                <a:lnTo>
                  <a:pt x="78175" y="370353"/>
                </a:lnTo>
                <a:lnTo>
                  <a:pt x="116919" y="394909"/>
                </a:lnTo>
                <a:lnTo>
                  <a:pt x="160833" y="410558"/>
                </a:lnTo>
                <a:lnTo>
                  <a:pt x="208661" y="416051"/>
                </a:lnTo>
                <a:lnTo>
                  <a:pt x="256582" y="410558"/>
                </a:lnTo>
                <a:lnTo>
                  <a:pt x="300563" y="394909"/>
                </a:lnTo>
                <a:lnTo>
                  <a:pt x="339352" y="370353"/>
                </a:lnTo>
                <a:lnTo>
                  <a:pt x="371699" y="338138"/>
                </a:lnTo>
                <a:lnTo>
                  <a:pt x="396352" y="299513"/>
                </a:lnTo>
                <a:lnTo>
                  <a:pt x="412061" y="255726"/>
                </a:lnTo>
                <a:lnTo>
                  <a:pt x="417576" y="208025"/>
                </a:lnTo>
                <a:lnTo>
                  <a:pt x="412061" y="160325"/>
                </a:lnTo>
                <a:lnTo>
                  <a:pt x="396352" y="116538"/>
                </a:lnTo>
                <a:lnTo>
                  <a:pt x="371699" y="77913"/>
                </a:lnTo>
                <a:lnTo>
                  <a:pt x="339352" y="45698"/>
                </a:lnTo>
                <a:lnTo>
                  <a:pt x="300563" y="21142"/>
                </a:lnTo>
                <a:lnTo>
                  <a:pt x="256582" y="5493"/>
                </a:lnTo>
                <a:lnTo>
                  <a:pt x="208661" y="0"/>
                </a:lnTo>
                <a:close/>
              </a:path>
            </a:pathLst>
          </a:custGeom>
          <a:solidFill>
            <a:srgbClr val="1D69AC"/>
          </a:solidFill>
        </p:spPr>
        <p:txBody>
          <a:bodyPr wrap="square" lIns="0" tIns="0" rIns="0" bIns="0" rtlCol="0"/>
          <a:lstStyle/>
          <a:p/>
        </p:txBody>
      </p:sp>
      <p:sp>
        <p:nvSpPr>
          <p:cNvPr id="23" name="object 23"/>
          <p:cNvSpPr/>
          <p:nvPr/>
        </p:nvSpPr>
        <p:spPr>
          <a:xfrm>
            <a:off x="2308860" y="5902452"/>
            <a:ext cx="210312" cy="288035"/>
          </a:xfrm>
          <a:prstGeom prst="rect">
            <a:avLst/>
          </a:prstGeom>
          <a:blipFill>
            <a:blip r:embed="rId1" cstate="print"/>
            <a:stretch>
              <a:fillRect/>
            </a:stretch>
          </a:blipFill>
        </p:spPr>
        <p:txBody>
          <a:bodyPr wrap="square" lIns="0" tIns="0" rIns="0" bIns="0" rtlCol="0"/>
          <a:lstStyle/>
          <a:p/>
        </p:txBody>
      </p:sp>
      <p:sp>
        <p:nvSpPr>
          <p:cNvPr id="24" name="object 24"/>
          <p:cNvSpPr/>
          <p:nvPr/>
        </p:nvSpPr>
        <p:spPr>
          <a:xfrm>
            <a:off x="3753611" y="5836920"/>
            <a:ext cx="417830" cy="416559"/>
          </a:xfrm>
          <a:custGeom>
            <a:avLst/>
            <a:gdLst/>
            <a:ahLst/>
            <a:cxnLst/>
            <a:rect l="l" t="t" r="r" b="b"/>
            <a:pathLst>
              <a:path w="417829" h="416560">
                <a:moveTo>
                  <a:pt x="208661" y="0"/>
                </a:moveTo>
                <a:lnTo>
                  <a:pt x="160833" y="5493"/>
                </a:lnTo>
                <a:lnTo>
                  <a:pt x="116919" y="21142"/>
                </a:lnTo>
                <a:lnTo>
                  <a:pt x="78175" y="45698"/>
                </a:lnTo>
                <a:lnTo>
                  <a:pt x="45856" y="77913"/>
                </a:lnTo>
                <a:lnTo>
                  <a:pt x="21217" y="116538"/>
                </a:lnTo>
                <a:lnTo>
                  <a:pt x="5513" y="160325"/>
                </a:lnTo>
                <a:lnTo>
                  <a:pt x="0" y="208025"/>
                </a:lnTo>
                <a:lnTo>
                  <a:pt x="5513" y="255726"/>
                </a:lnTo>
                <a:lnTo>
                  <a:pt x="21217" y="299513"/>
                </a:lnTo>
                <a:lnTo>
                  <a:pt x="45856" y="338138"/>
                </a:lnTo>
                <a:lnTo>
                  <a:pt x="78175" y="370353"/>
                </a:lnTo>
                <a:lnTo>
                  <a:pt x="116919" y="394909"/>
                </a:lnTo>
                <a:lnTo>
                  <a:pt x="160833" y="410558"/>
                </a:lnTo>
                <a:lnTo>
                  <a:pt x="208661" y="416051"/>
                </a:lnTo>
                <a:lnTo>
                  <a:pt x="256582" y="410558"/>
                </a:lnTo>
                <a:lnTo>
                  <a:pt x="300563" y="394909"/>
                </a:lnTo>
                <a:lnTo>
                  <a:pt x="339352" y="370353"/>
                </a:lnTo>
                <a:lnTo>
                  <a:pt x="371699" y="338138"/>
                </a:lnTo>
                <a:lnTo>
                  <a:pt x="396352" y="299513"/>
                </a:lnTo>
                <a:lnTo>
                  <a:pt x="412061" y="255726"/>
                </a:lnTo>
                <a:lnTo>
                  <a:pt x="417575" y="208025"/>
                </a:lnTo>
                <a:lnTo>
                  <a:pt x="412061" y="160325"/>
                </a:lnTo>
                <a:lnTo>
                  <a:pt x="396352" y="116538"/>
                </a:lnTo>
                <a:lnTo>
                  <a:pt x="371699" y="77913"/>
                </a:lnTo>
                <a:lnTo>
                  <a:pt x="339352" y="45698"/>
                </a:lnTo>
                <a:lnTo>
                  <a:pt x="300563" y="21142"/>
                </a:lnTo>
                <a:lnTo>
                  <a:pt x="256582" y="5493"/>
                </a:lnTo>
                <a:lnTo>
                  <a:pt x="208661" y="0"/>
                </a:lnTo>
                <a:close/>
              </a:path>
            </a:pathLst>
          </a:custGeom>
          <a:solidFill>
            <a:srgbClr val="1D69AC"/>
          </a:solidFill>
        </p:spPr>
        <p:txBody>
          <a:bodyPr wrap="square" lIns="0" tIns="0" rIns="0" bIns="0" rtlCol="0"/>
          <a:lstStyle/>
          <a:p/>
        </p:txBody>
      </p:sp>
      <p:sp>
        <p:nvSpPr>
          <p:cNvPr id="25" name="object 25"/>
          <p:cNvSpPr/>
          <p:nvPr/>
        </p:nvSpPr>
        <p:spPr>
          <a:xfrm>
            <a:off x="3857244" y="5902452"/>
            <a:ext cx="210311" cy="288035"/>
          </a:xfrm>
          <a:prstGeom prst="rect">
            <a:avLst/>
          </a:prstGeom>
          <a:blipFill>
            <a:blip r:embed="rId2" cstate="print"/>
            <a:stretch>
              <a:fillRect/>
            </a:stretch>
          </a:blipFill>
        </p:spPr>
        <p:txBody>
          <a:bodyPr wrap="square" lIns="0" tIns="0" rIns="0" bIns="0" rtlCol="0"/>
          <a:lstStyle/>
          <a:p/>
        </p:txBody>
      </p:sp>
      <p:sp>
        <p:nvSpPr>
          <p:cNvPr id="26" name="object 26"/>
          <p:cNvSpPr/>
          <p:nvPr/>
        </p:nvSpPr>
        <p:spPr>
          <a:xfrm>
            <a:off x="5301996" y="5836920"/>
            <a:ext cx="417830" cy="416559"/>
          </a:xfrm>
          <a:custGeom>
            <a:avLst/>
            <a:gdLst/>
            <a:ahLst/>
            <a:cxnLst/>
            <a:rect l="l" t="t" r="r" b="b"/>
            <a:pathLst>
              <a:path w="417829" h="416560">
                <a:moveTo>
                  <a:pt x="208661" y="0"/>
                </a:moveTo>
                <a:lnTo>
                  <a:pt x="160833" y="5493"/>
                </a:lnTo>
                <a:lnTo>
                  <a:pt x="116919" y="21142"/>
                </a:lnTo>
                <a:lnTo>
                  <a:pt x="78175" y="45698"/>
                </a:lnTo>
                <a:lnTo>
                  <a:pt x="45856" y="77913"/>
                </a:lnTo>
                <a:lnTo>
                  <a:pt x="21217" y="116538"/>
                </a:lnTo>
                <a:lnTo>
                  <a:pt x="5513" y="160325"/>
                </a:lnTo>
                <a:lnTo>
                  <a:pt x="0" y="208025"/>
                </a:lnTo>
                <a:lnTo>
                  <a:pt x="5513" y="255726"/>
                </a:lnTo>
                <a:lnTo>
                  <a:pt x="21217" y="299513"/>
                </a:lnTo>
                <a:lnTo>
                  <a:pt x="45856" y="338138"/>
                </a:lnTo>
                <a:lnTo>
                  <a:pt x="78175" y="370353"/>
                </a:lnTo>
                <a:lnTo>
                  <a:pt x="116919" y="394909"/>
                </a:lnTo>
                <a:lnTo>
                  <a:pt x="160833" y="410558"/>
                </a:lnTo>
                <a:lnTo>
                  <a:pt x="208661" y="416051"/>
                </a:lnTo>
                <a:lnTo>
                  <a:pt x="256582" y="410558"/>
                </a:lnTo>
                <a:lnTo>
                  <a:pt x="300563" y="394909"/>
                </a:lnTo>
                <a:lnTo>
                  <a:pt x="339352" y="370353"/>
                </a:lnTo>
                <a:lnTo>
                  <a:pt x="371699" y="338138"/>
                </a:lnTo>
                <a:lnTo>
                  <a:pt x="396352" y="299513"/>
                </a:lnTo>
                <a:lnTo>
                  <a:pt x="412061" y="255726"/>
                </a:lnTo>
                <a:lnTo>
                  <a:pt x="417575" y="208025"/>
                </a:lnTo>
                <a:lnTo>
                  <a:pt x="412061" y="160325"/>
                </a:lnTo>
                <a:lnTo>
                  <a:pt x="396352" y="116538"/>
                </a:lnTo>
                <a:lnTo>
                  <a:pt x="371699" y="77913"/>
                </a:lnTo>
                <a:lnTo>
                  <a:pt x="339352" y="45698"/>
                </a:lnTo>
                <a:lnTo>
                  <a:pt x="300563" y="21142"/>
                </a:lnTo>
                <a:lnTo>
                  <a:pt x="256582" y="5493"/>
                </a:lnTo>
                <a:lnTo>
                  <a:pt x="208661" y="0"/>
                </a:lnTo>
                <a:close/>
              </a:path>
            </a:pathLst>
          </a:custGeom>
          <a:solidFill>
            <a:srgbClr val="1D69AC"/>
          </a:solidFill>
        </p:spPr>
        <p:txBody>
          <a:bodyPr wrap="square" lIns="0" tIns="0" rIns="0" bIns="0" rtlCol="0"/>
          <a:lstStyle/>
          <a:p/>
        </p:txBody>
      </p:sp>
      <p:sp>
        <p:nvSpPr>
          <p:cNvPr id="27" name="object 27"/>
          <p:cNvSpPr/>
          <p:nvPr/>
        </p:nvSpPr>
        <p:spPr>
          <a:xfrm>
            <a:off x="5405628" y="5902452"/>
            <a:ext cx="210312" cy="288035"/>
          </a:xfrm>
          <a:prstGeom prst="rect">
            <a:avLst/>
          </a:prstGeom>
          <a:blipFill>
            <a:blip r:embed="rId3" cstate="print"/>
            <a:stretch>
              <a:fillRect/>
            </a:stretch>
          </a:blipFill>
        </p:spPr>
        <p:txBody>
          <a:bodyPr wrap="square" lIns="0" tIns="0" rIns="0" bIns="0" rtlCol="0"/>
          <a:lstStyle/>
          <a:p/>
        </p:txBody>
      </p:sp>
      <p:sp>
        <p:nvSpPr>
          <p:cNvPr id="28" name="object 28"/>
          <p:cNvSpPr/>
          <p:nvPr/>
        </p:nvSpPr>
        <p:spPr>
          <a:xfrm>
            <a:off x="2173477" y="4991480"/>
            <a:ext cx="956945" cy="837069"/>
          </a:xfrm>
          <a:prstGeom prst="rect">
            <a:avLst/>
          </a:prstGeom>
          <a:blipFill>
            <a:blip r:embed="rId4" cstate="print"/>
            <a:stretch>
              <a:fillRect/>
            </a:stretch>
          </a:blipFill>
        </p:spPr>
        <p:txBody>
          <a:bodyPr wrap="square" lIns="0" tIns="0" rIns="0" bIns="0" rtlCol="0"/>
          <a:lstStyle/>
          <a:p/>
        </p:txBody>
      </p:sp>
      <p:sp>
        <p:nvSpPr>
          <p:cNvPr id="29" name="object 29"/>
          <p:cNvSpPr/>
          <p:nvPr/>
        </p:nvSpPr>
        <p:spPr>
          <a:xfrm>
            <a:off x="4760848" y="5023230"/>
            <a:ext cx="849376" cy="854951"/>
          </a:xfrm>
          <a:prstGeom prst="rect">
            <a:avLst/>
          </a:prstGeom>
          <a:blipFill>
            <a:blip r:embed="rId5" cstate="print"/>
            <a:stretch>
              <a:fillRect/>
            </a:stretch>
          </a:blipFill>
        </p:spPr>
        <p:txBody>
          <a:bodyPr wrap="square" lIns="0" tIns="0" rIns="0" bIns="0" rtlCol="0"/>
          <a:lstStyle/>
          <a:p/>
        </p:txBody>
      </p:sp>
      <p:sp>
        <p:nvSpPr>
          <p:cNvPr id="30" name="object 30"/>
          <p:cNvSpPr/>
          <p:nvPr/>
        </p:nvSpPr>
        <p:spPr>
          <a:xfrm>
            <a:off x="3398265" y="5053838"/>
            <a:ext cx="1150112" cy="863244"/>
          </a:xfrm>
          <a:prstGeom prst="rect">
            <a:avLst/>
          </a:prstGeom>
          <a:blipFill>
            <a:blip r:embed="rId6" cstate="print"/>
            <a:stretch>
              <a:fillRect/>
            </a:stretch>
          </a:blipFill>
        </p:spPr>
        <p:txBody>
          <a:bodyPr wrap="square" lIns="0" tIns="0" rIns="0" bIns="0" rtlCol="0"/>
          <a:lstStyle/>
          <a:p/>
        </p:txBody>
      </p:sp>
      <p:sp>
        <p:nvSpPr>
          <p:cNvPr id="31" name="object 31"/>
          <p:cNvSpPr txBox="1"/>
          <p:nvPr/>
        </p:nvSpPr>
        <p:spPr>
          <a:xfrm>
            <a:off x="2652776" y="5939739"/>
            <a:ext cx="499109"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06FC0"/>
                </a:solidFill>
                <a:latin typeface="宋体" panose="02010600030101010101" pitchFamily="2" charset="-122"/>
                <a:cs typeface="宋体" panose="02010600030101010101" pitchFamily="2" charset="-122"/>
              </a:rPr>
              <a:t>用户</a:t>
            </a:r>
            <a:r>
              <a:rPr sz="1400" spc="90" dirty="0">
                <a:solidFill>
                  <a:srgbClr val="006FC0"/>
                </a:solidFill>
                <a:latin typeface="Trebuchet MS" panose="020B0603020202020204"/>
                <a:cs typeface="Trebuchet MS" panose="020B0603020202020204"/>
              </a:rPr>
              <a:t>A</a:t>
            </a:r>
            <a:endParaRPr sz="1400">
              <a:latin typeface="Trebuchet MS" panose="020B0603020202020204"/>
              <a:cs typeface="Trebuchet MS" panose="020B0603020202020204"/>
            </a:endParaRPr>
          </a:p>
        </p:txBody>
      </p:sp>
      <p:sp>
        <p:nvSpPr>
          <p:cNvPr id="32" name="object 32"/>
          <p:cNvSpPr txBox="1"/>
          <p:nvPr/>
        </p:nvSpPr>
        <p:spPr>
          <a:xfrm>
            <a:off x="4228338" y="5939739"/>
            <a:ext cx="489584"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06FC0"/>
                </a:solidFill>
                <a:latin typeface="宋体" panose="02010600030101010101" pitchFamily="2" charset="-122"/>
                <a:cs typeface="宋体" panose="02010600030101010101" pitchFamily="2" charset="-122"/>
              </a:rPr>
              <a:t>用户</a:t>
            </a:r>
            <a:r>
              <a:rPr sz="1400" spc="50" dirty="0">
                <a:solidFill>
                  <a:srgbClr val="006FC0"/>
                </a:solidFill>
                <a:latin typeface="Trebuchet MS" panose="020B0603020202020204"/>
                <a:cs typeface="Trebuchet MS" panose="020B0603020202020204"/>
              </a:rPr>
              <a:t>B</a:t>
            </a:r>
            <a:endParaRPr sz="1400">
              <a:latin typeface="Trebuchet MS" panose="020B0603020202020204"/>
              <a:cs typeface="Trebuchet MS" panose="020B0603020202020204"/>
            </a:endParaRPr>
          </a:p>
        </p:txBody>
      </p:sp>
      <p:sp>
        <p:nvSpPr>
          <p:cNvPr id="33" name="object 33"/>
          <p:cNvSpPr txBox="1"/>
          <p:nvPr/>
        </p:nvSpPr>
        <p:spPr>
          <a:xfrm>
            <a:off x="5751703" y="5939739"/>
            <a:ext cx="49149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06FC0"/>
                </a:solidFill>
                <a:latin typeface="宋体" panose="02010600030101010101" pitchFamily="2" charset="-122"/>
                <a:cs typeface="宋体" panose="02010600030101010101" pitchFamily="2" charset="-122"/>
              </a:rPr>
              <a:t>用户</a:t>
            </a:r>
            <a:r>
              <a:rPr sz="1400" spc="15" dirty="0">
                <a:solidFill>
                  <a:srgbClr val="006FC0"/>
                </a:solidFill>
                <a:latin typeface="Trebuchet MS" panose="020B0603020202020204"/>
                <a:cs typeface="Trebuchet MS" panose="020B0603020202020204"/>
              </a:rPr>
              <a:t>C</a:t>
            </a:r>
            <a:endParaRPr sz="1400">
              <a:latin typeface="Trebuchet MS" panose="020B0603020202020204"/>
              <a:cs typeface="Trebuchet MS" panose="020B0603020202020204"/>
            </a:endParaRPr>
          </a:p>
        </p:txBody>
      </p:sp>
      <p:sp>
        <p:nvSpPr>
          <p:cNvPr id="34" name="object 34"/>
          <p:cNvSpPr txBox="1"/>
          <p:nvPr/>
        </p:nvSpPr>
        <p:spPr>
          <a:xfrm>
            <a:off x="1945004" y="5537403"/>
            <a:ext cx="73914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EB6F60"/>
                </a:solidFill>
                <a:latin typeface="宋体" panose="02010600030101010101" pitchFamily="2" charset="-122"/>
                <a:cs typeface="宋体" panose="02010600030101010101" pitchFamily="2" charset="-122"/>
              </a:rPr>
              <a:t>准入认证</a:t>
            </a:r>
            <a:endParaRPr sz="1400">
              <a:latin typeface="宋体" panose="02010600030101010101" pitchFamily="2" charset="-122"/>
              <a:cs typeface="宋体" panose="02010600030101010101" pitchFamily="2" charset="-122"/>
            </a:endParaRPr>
          </a:p>
        </p:txBody>
      </p:sp>
      <p:sp>
        <p:nvSpPr>
          <p:cNvPr id="35" name="object 35"/>
          <p:cNvSpPr txBox="1"/>
          <p:nvPr/>
        </p:nvSpPr>
        <p:spPr>
          <a:xfrm>
            <a:off x="3604386" y="5537403"/>
            <a:ext cx="73914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EB6F60"/>
                </a:solidFill>
                <a:latin typeface="宋体" panose="02010600030101010101" pitchFamily="2" charset="-122"/>
                <a:cs typeface="宋体" panose="02010600030101010101" pitchFamily="2" charset="-122"/>
              </a:rPr>
              <a:t>准入认证</a:t>
            </a:r>
            <a:endParaRPr sz="1400">
              <a:latin typeface="宋体" panose="02010600030101010101" pitchFamily="2" charset="-122"/>
              <a:cs typeface="宋体" panose="02010600030101010101" pitchFamily="2" charset="-122"/>
            </a:endParaRPr>
          </a:p>
        </p:txBody>
      </p:sp>
      <p:sp>
        <p:nvSpPr>
          <p:cNvPr id="36" name="object 36"/>
          <p:cNvSpPr txBox="1"/>
          <p:nvPr/>
        </p:nvSpPr>
        <p:spPr>
          <a:xfrm>
            <a:off x="5153025" y="5537403"/>
            <a:ext cx="73914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EB6F60"/>
                </a:solidFill>
                <a:latin typeface="宋体" panose="02010600030101010101" pitchFamily="2" charset="-122"/>
                <a:cs typeface="宋体" panose="02010600030101010101" pitchFamily="2" charset="-122"/>
              </a:rPr>
              <a:t>准入认证</a:t>
            </a:r>
            <a:endParaRPr sz="1400">
              <a:latin typeface="宋体" panose="02010600030101010101" pitchFamily="2" charset="-122"/>
              <a:cs typeface="宋体" panose="02010600030101010101" pitchFamily="2" charset="-122"/>
            </a:endParaRPr>
          </a:p>
        </p:txBody>
      </p:sp>
      <p:sp>
        <p:nvSpPr>
          <p:cNvPr id="37" name="object 37"/>
          <p:cNvSpPr/>
          <p:nvPr/>
        </p:nvSpPr>
        <p:spPr>
          <a:xfrm>
            <a:off x="1068527" y="3596004"/>
            <a:ext cx="5793409" cy="740410"/>
          </a:xfrm>
          <a:prstGeom prst="rect">
            <a:avLst/>
          </a:prstGeom>
          <a:blipFill>
            <a:blip r:embed="rId7" cstate="print"/>
            <a:stretch>
              <a:fillRect/>
            </a:stretch>
          </a:blipFill>
        </p:spPr>
        <p:txBody>
          <a:bodyPr wrap="square" lIns="0" tIns="0" rIns="0" bIns="0" rtlCol="0"/>
          <a:lstStyle/>
          <a:p/>
        </p:txBody>
      </p:sp>
      <p:sp>
        <p:nvSpPr>
          <p:cNvPr id="38" name="object 38"/>
          <p:cNvSpPr txBox="1"/>
          <p:nvPr/>
        </p:nvSpPr>
        <p:spPr>
          <a:xfrm>
            <a:off x="3212083" y="3636645"/>
            <a:ext cx="145224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EB6F60"/>
                </a:solidFill>
                <a:latin typeface="宋体" panose="02010600030101010101" pitchFamily="2" charset="-122"/>
                <a:cs typeface="宋体" panose="02010600030101010101" pitchFamily="2" charset="-122"/>
              </a:rPr>
              <a:t>安全组及策略下发</a:t>
            </a:r>
            <a:endParaRPr sz="1400">
              <a:latin typeface="宋体" panose="02010600030101010101" pitchFamily="2" charset="-122"/>
              <a:cs typeface="宋体" panose="02010600030101010101" pitchFamily="2" charset="-122"/>
            </a:endParaRPr>
          </a:p>
        </p:txBody>
      </p:sp>
      <p:sp>
        <p:nvSpPr>
          <p:cNvPr id="39" name="object 39"/>
          <p:cNvSpPr/>
          <p:nvPr/>
        </p:nvSpPr>
        <p:spPr>
          <a:xfrm>
            <a:off x="1017269" y="1997201"/>
            <a:ext cx="5892165" cy="1559560"/>
          </a:xfrm>
          <a:custGeom>
            <a:avLst/>
            <a:gdLst/>
            <a:ahLst/>
            <a:cxnLst/>
            <a:rect l="l" t="t" r="r" b="b"/>
            <a:pathLst>
              <a:path w="5892165" h="1559560">
                <a:moveTo>
                  <a:pt x="5777483" y="0"/>
                </a:moveTo>
                <a:lnTo>
                  <a:pt x="114338" y="0"/>
                </a:lnTo>
                <a:lnTo>
                  <a:pt x="69833" y="8983"/>
                </a:lnTo>
                <a:lnTo>
                  <a:pt x="33489" y="33480"/>
                </a:lnTo>
                <a:lnTo>
                  <a:pt x="8985" y="69812"/>
                </a:lnTo>
                <a:lnTo>
                  <a:pt x="0" y="114300"/>
                </a:lnTo>
                <a:lnTo>
                  <a:pt x="0" y="1444752"/>
                </a:lnTo>
                <a:lnTo>
                  <a:pt x="8985" y="1489239"/>
                </a:lnTo>
                <a:lnTo>
                  <a:pt x="33489" y="1525571"/>
                </a:lnTo>
                <a:lnTo>
                  <a:pt x="69833" y="1550068"/>
                </a:lnTo>
                <a:lnTo>
                  <a:pt x="114338" y="1559052"/>
                </a:lnTo>
                <a:lnTo>
                  <a:pt x="5777483" y="1559052"/>
                </a:lnTo>
                <a:lnTo>
                  <a:pt x="5821971" y="1550068"/>
                </a:lnTo>
                <a:lnTo>
                  <a:pt x="5858303" y="1525571"/>
                </a:lnTo>
                <a:lnTo>
                  <a:pt x="5882800" y="1489239"/>
                </a:lnTo>
                <a:lnTo>
                  <a:pt x="5891783" y="1444752"/>
                </a:lnTo>
                <a:lnTo>
                  <a:pt x="5891783" y="114300"/>
                </a:lnTo>
                <a:lnTo>
                  <a:pt x="5882800" y="69812"/>
                </a:lnTo>
                <a:lnTo>
                  <a:pt x="5858303" y="33480"/>
                </a:lnTo>
                <a:lnTo>
                  <a:pt x="5821971" y="8983"/>
                </a:lnTo>
                <a:lnTo>
                  <a:pt x="5777483" y="0"/>
                </a:lnTo>
                <a:close/>
              </a:path>
            </a:pathLst>
          </a:custGeom>
          <a:solidFill>
            <a:srgbClr val="FFFFFF"/>
          </a:solidFill>
        </p:spPr>
        <p:txBody>
          <a:bodyPr wrap="square" lIns="0" tIns="0" rIns="0" bIns="0" rtlCol="0"/>
          <a:lstStyle/>
          <a:p/>
        </p:txBody>
      </p:sp>
      <p:sp>
        <p:nvSpPr>
          <p:cNvPr id="40" name="object 40"/>
          <p:cNvSpPr/>
          <p:nvPr/>
        </p:nvSpPr>
        <p:spPr>
          <a:xfrm>
            <a:off x="1446275" y="2174748"/>
            <a:ext cx="416559" cy="416559"/>
          </a:xfrm>
          <a:custGeom>
            <a:avLst/>
            <a:gdLst/>
            <a:ahLst/>
            <a:cxnLst/>
            <a:rect l="l" t="t" r="r" b="b"/>
            <a:pathLst>
              <a:path w="416560" h="416560">
                <a:moveTo>
                  <a:pt x="207899" y="0"/>
                </a:moveTo>
                <a:lnTo>
                  <a:pt x="160233" y="5491"/>
                </a:lnTo>
                <a:lnTo>
                  <a:pt x="116475" y="21136"/>
                </a:lnTo>
                <a:lnTo>
                  <a:pt x="77873" y="45686"/>
                </a:lnTo>
                <a:lnTo>
                  <a:pt x="45676" y="77897"/>
                </a:lnTo>
                <a:lnTo>
                  <a:pt x="21133" y="116521"/>
                </a:lnTo>
                <a:lnTo>
                  <a:pt x="5491" y="160313"/>
                </a:lnTo>
                <a:lnTo>
                  <a:pt x="0" y="208025"/>
                </a:lnTo>
                <a:lnTo>
                  <a:pt x="5491" y="255738"/>
                </a:lnTo>
                <a:lnTo>
                  <a:pt x="21133" y="299530"/>
                </a:lnTo>
                <a:lnTo>
                  <a:pt x="45676" y="338154"/>
                </a:lnTo>
                <a:lnTo>
                  <a:pt x="77873" y="370365"/>
                </a:lnTo>
                <a:lnTo>
                  <a:pt x="116475" y="394915"/>
                </a:lnTo>
                <a:lnTo>
                  <a:pt x="160233" y="410560"/>
                </a:lnTo>
                <a:lnTo>
                  <a:pt x="207899" y="416051"/>
                </a:lnTo>
                <a:lnTo>
                  <a:pt x="255658" y="410560"/>
                </a:lnTo>
                <a:lnTo>
                  <a:pt x="299484" y="394915"/>
                </a:lnTo>
                <a:lnTo>
                  <a:pt x="338131" y="370365"/>
                </a:lnTo>
                <a:lnTo>
                  <a:pt x="370355" y="338154"/>
                </a:lnTo>
                <a:lnTo>
                  <a:pt x="394912" y="299530"/>
                </a:lnTo>
                <a:lnTo>
                  <a:pt x="410559" y="255738"/>
                </a:lnTo>
                <a:lnTo>
                  <a:pt x="416051" y="208025"/>
                </a:lnTo>
                <a:lnTo>
                  <a:pt x="410559" y="160313"/>
                </a:lnTo>
                <a:lnTo>
                  <a:pt x="394912" y="116521"/>
                </a:lnTo>
                <a:lnTo>
                  <a:pt x="370355" y="77897"/>
                </a:lnTo>
                <a:lnTo>
                  <a:pt x="338131" y="45686"/>
                </a:lnTo>
                <a:lnTo>
                  <a:pt x="299484" y="21136"/>
                </a:lnTo>
                <a:lnTo>
                  <a:pt x="255658" y="5491"/>
                </a:lnTo>
                <a:lnTo>
                  <a:pt x="207899" y="0"/>
                </a:lnTo>
                <a:close/>
              </a:path>
            </a:pathLst>
          </a:custGeom>
          <a:solidFill>
            <a:srgbClr val="1D69AC"/>
          </a:solidFill>
        </p:spPr>
        <p:txBody>
          <a:bodyPr wrap="square" lIns="0" tIns="0" rIns="0" bIns="0" rtlCol="0"/>
          <a:lstStyle/>
          <a:p/>
        </p:txBody>
      </p:sp>
      <p:sp>
        <p:nvSpPr>
          <p:cNvPr id="41" name="object 41"/>
          <p:cNvSpPr/>
          <p:nvPr/>
        </p:nvSpPr>
        <p:spPr>
          <a:xfrm>
            <a:off x="1549908" y="2238755"/>
            <a:ext cx="208787" cy="288036"/>
          </a:xfrm>
          <a:prstGeom prst="rect">
            <a:avLst/>
          </a:prstGeom>
          <a:blipFill>
            <a:blip r:embed="rId8" cstate="print"/>
            <a:stretch>
              <a:fillRect/>
            </a:stretch>
          </a:blipFill>
        </p:spPr>
        <p:txBody>
          <a:bodyPr wrap="square" lIns="0" tIns="0" rIns="0" bIns="0" rtlCol="0"/>
          <a:lstStyle/>
          <a:p/>
        </p:txBody>
      </p:sp>
      <p:sp>
        <p:nvSpPr>
          <p:cNvPr id="42" name="object 42"/>
          <p:cNvSpPr/>
          <p:nvPr/>
        </p:nvSpPr>
        <p:spPr>
          <a:xfrm>
            <a:off x="3386328" y="2174748"/>
            <a:ext cx="416559" cy="416559"/>
          </a:xfrm>
          <a:custGeom>
            <a:avLst/>
            <a:gdLst/>
            <a:ahLst/>
            <a:cxnLst/>
            <a:rect l="l" t="t" r="r" b="b"/>
            <a:pathLst>
              <a:path w="416560" h="416560">
                <a:moveTo>
                  <a:pt x="207899" y="0"/>
                </a:moveTo>
                <a:lnTo>
                  <a:pt x="160233" y="5491"/>
                </a:lnTo>
                <a:lnTo>
                  <a:pt x="116475" y="21136"/>
                </a:lnTo>
                <a:lnTo>
                  <a:pt x="77873" y="45686"/>
                </a:lnTo>
                <a:lnTo>
                  <a:pt x="45676" y="77897"/>
                </a:lnTo>
                <a:lnTo>
                  <a:pt x="21133" y="116521"/>
                </a:lnTo>
                <a:lnTo>
                  <a:pt x="5491" y="160313"/>
                </a:lnTo>
                <a:lnTo>
                  <a:pt x="0" y="208025"/>
                </a:lnTo>
                <a:lnTo>
                  <a:pt x="5491" y="255738"/>
                </a:lnTo>
                <a:lnTo>
                  <a:pt x="21133" y="299530"/>
                </a:lnTo>
                <a:lnTo>
                  <a:pt x="45676" y="338154"/>
                </a:lnTo>
                <a:lnTo>
                  <a:pt x="77873" y="370365"/>
                </a:lnTo>
                <a:lnTo>
                  <a:pt x="116475" y="394915"/>
                </a:lnTo>
                <a:lnTo>
                  <a:pt x="160233" y="410560"/>
                </a:lnTo>
                <a:lnTo>
                  <a:pt x="207899" y="416051"/>
                </a:lnTo>
                <a:lnTo>
                  <a:pt x="255658" y="410560"/>
                </a:lnTo>
                <a:lnTo>
                  <a:pt x="299484" y="394915"/>
                </a:lnTo>
                <a:lnTo>
                  <a:pt x="338131" y="370365"/>
                </a:lnTo>
                <a:lnTo>
                  <a:pt x="370355" y="338154"/>
                </a:lnTo>
                <a:lnTo>
                  <a:pt x="394912" y="299530"/>
                </a:lnTo>
                <a:lnTo>
                  <a:pt x="410559" y="255738"/>
                </a:lnTo>
                <a:lnTo>
                  <a:pt x="416051" y="208025"/>
                </a:lnTo>
                <a:lnTo>
                  <a:pt x="410559" y="160313"/>
                </a:lnTo>
                <a:lnTo>
                  <a:pt x="394912" y="116521"/>
                </a:lnTo>
                <a:lnTo>
                  <a:pt x="370355" y="77897"/>
                </a:lnTo>
                <a:lnTo>
                  <a:pt x="338131" y="45686"/>
                </a:lnTo>
                <a:lnTo>
                  <a:pt x="299484" y="21136"/>
                </a:lnTo>
                <a:lnTo>
                  <a:pt x="255658" y="5491"/>
                </a:lnTo>
                <a:lnTo>
                  <a:pt x="207899" y="0"/>
                </a:lnTo>
                <a:close/>
              </a:path>
            </a:pathLst>
          </a:custGeom>
          <a:solidFill>
            <a:srgbClr val="1D69AC"/>
          </a:solidFill>
        </p:spPr>
        <p:txBody>
          <a:bodyPr wrap="square" lIns="0" tIns="0" rIns="0" bIns="0" rtlCol="0"/>
          <a:lstStyle/>
          <a:p/>
        </p:txBody>
      </p:sp>
      <p:sp>
        <p:nvSpPr>
          <p:cNvPr id="43" name="object 43"/>
          <p:cNvSpPr/>
          <p:nvPr/>
        </p:nvSpPr>
        <p:spPr>
          <a:xfrm>
            <a:off x="3489959" y="2238755"/>
            <a:ext cx="208787" cy="288036"/>
          </a:xfrm>
          <a:prstGeom prst="rect">
            <a:avLst/>
          </a:prstGeom>
          <a:blipFill>
            <a:blip r:embed="rId9" cstate="print"/>
            <a:stretch>
              <a:fillRect/>
            </a:stretch>
          </a:blipFill>
        </p:spPr>
        <p:txBody>
          <a:bodyPr wrap="square" lIns="0" tIns="0" rIns="0" bIns="0" rtlCol="0"/>
          <a:lstStyle/>
          <a:p/>
        </p:txBody>
      </p:sp>
      <p:sp>
        <p:nvSpPr>
          <p:cNvPr id="44" name="object 44"/>
          <p:cNvSpPr/>
          <p:nvPr/>
        </p:nvSpPr>
        <p:spPr>
          <a:xfrm>
            <a:off x="5132832" y="2174748"/>
            <a:ext cx="416559" cy="416559"/>
          </a:xfrm>
          <a:custGeom>
            <a:avLst/>
            <a:gdLst/>
            <a:ahLst/>
            <a:cxnLst/>
            <a:rect l="l" t="t" r="r" b="b"/>
            <a:pathLst>
              <a:path w="416560" h="416560">
                <a:moveTo>
                  <a:pt x="207898" y="0"/>
                </a:moveTo>
                <a:lnTo>
                  <a:pt x="160233" y="5491"/>
                </a:lnTo>
                <a:lnTo>
                  <a:pt x="116475" y="21136"/>
                </a:lnTo>
                <a:lnTo>
                  <a:pt x="77873" y="45686"/>
                </a:lnTo>
                <a:lnTo>
                  <a:pt x="45676" y="77897"/>
                </a:lnTo>
                <a:lnTo>
                  <a:pt x="21133" y="116521"/>
                </a:lnTo>
                <a:lnTo>
                  <a:pt x="5491" y="160313"/>
                </a:lnTo>
                <a:lnTo>
                  <a:pt x="0" y="208025"/>
                </a:lnTo>
                <a:lnTo>
                  <a:pt x="5491" y="255738"/>
                </a:lnTo>
                <a:lnTo>
                  <a:pt x="21133" y="299530"/>
                </a:lnTo>
                <a:lnTo>
                  <a:pt x="45676" y="338154"/>
                </a:lnTo>
                <a:lnTo>
                  <a:pt x="77873" y="370365"/>
                </a:lnTo>
                <a:lnTo>
                  <a:pt x="116475" y="394915"/>
                </a:lnTo>
                <a:lnTo>
                  <a:pt x="160233" y="410560"/>
                </a:lnTo>
                <a:lnTo>
                  <a:pt x="207898" y="416051"/>
                </a:lnTo>
                <a:lnTo>
                  <a:pt x="255658" y="410560"/>
                </a:lnTo>
                <a:lnTo>
                  <a:pt x="299484" y="394915"/>
                </a:lnTo>
                <a:lnTo>
                  <a:pt x="338131" y="370365"/>
                </a:lnTo>
                <a:lnTo>
                  <a:pt x="370355" y="338154"/>
                </a:lnTo>
                <a:lnTo>
                  <a:pt x="394912" y="299530"/>
                </a:lnTo>
                <a:lnTo>
                  <a:pt x="410559" y="255738"/>
                </a:lnTo>
                <a:lnTo>
                  <a:pt x="416051" y="208025"/>
                </a:lnTo>
                <a:lnTo>
                  <a:pt x="410559" y="160313"/>
                </a:lnTo>
                <a:lnTo>
                  <a:pt x="394912" y="116521"/>
                </a:lnTo>
                <a:lnTo>
                  <a:pt x="370355" y="77897"/>
                </a:lnTo>
                <a:lnTo>
                  <a:pt x="338131" y="45686"/>
                </a:lnTo>
                <a:lnTo>
                  <a:pt x="299484" y="21136"/>
                </a:lnTo>
                <a:lnTo>
                  <a:pt x="255658" y="5491"/>
                </a:lnTo>
                <a:lnTo>
                  <a:pt x="207898" y="0"/>
                </a:lnTo>
                <a:close/>
              </a:path>
            </a:pathLst>
          </a:custGeom>
          <a:solidFill>
            <a:srgbClr val="1D69AC"/>
          </a:solidFill>
        </p:spPr>
        <p:txBody>
          <a:bodyPr wrap="square" lIns="0" tIns="0" rIns="0" bIns="0" rtlCol="0"/>
          <a:lstStyle/>
          <a:p/>
        </p:txBody>
      </p:sp>
      <p:sp>
        <p:nvSpPr>
          <p:cNvPr id="45" name="object 45"/>
          <p:cNvSpPr/>
          <p:nvPr/>
        </p:nvSpPr>
        <p:spPr>
          <a:xfrm>
            <a:off x="5234940" y="2238755"/>
            <a:ext cx="210312" cy="288036"/>
          </a:xfrm>
          <a:prstGeom prst="rect">
            <a:avLst/>
          </a:prstGeom>
          <a:blipFill>
            <a:blip r:embed="rId10" cstate="print"/>
            <a:stretch>
              <a:fillRect/>
            </a:stretch>
          </a:blipFill>
        </p:spPr>
        <p:txBody>
          <a:bodyPr wrap="square" lIns="0" tIns="0" rIns="0" bIns="0" rtlCol="0"/>
          <a:lstStyle/>
          <a:p/>
        </p:txBody>
      </p:sp>
      <p:graphicFrame>
        <p:nvGraphicFramePr>
          <p:cNvPr id="46" name="object 46"/>
          <p:cNvGraphicFramePr>
            <a:graphicFrameLocks noGrp="1"/>
          </p:cNvGraphicFramePr>
          <p:nvPr/>
        </p:nvGraphicFramePr>
        <p:xfrm>
          <a:off x="993727" y="2007139"/>
          <a:ext cx="5962650" cy="1539240"/>
        </p:xfrm>
        <a:graphic>
          <a:graphicData uri="http://schemas.openxmlformats.org/drawingml/2006/table">
            <a:tbl>
              <a:tblPr firstRow="1" bandRow="1">
                <a:tableStyleId>{2D5ABB26-0587-4C30-8999-92F81FD0307C}</a:tableStyleId>
              </a:tblPr>
              <a:tblGrid>
                <a:gridCol w="2559050"/>
                <a:gridCol w="1096010"/>
                <a:gridCol w="886460"/>
                <a:gridCol w="1349375"/>
              </a:tblGrid>
              <a:tr h="746045">
                <a:tc>
                  <a:txBody>
                    <a:bodyPr/>
                    <a:lstStyle/>
                    <a:p>
                      <a:pPr marL="893445" marR="847090">
                        <a:lnSpc>
                          <a:spcPct val="100000"/>
                        </a:lnSpc>
                        <a:spcBef>
                          <a:spcPts val="1110"/>
                        </a:spcBef>
                      </a:pPr>
                      <a:r>
                        <a:rPr sz="1600" dirty="0">
                          <a:solidFill>
                            <a:srgbClr val="006FC0"/>
                          </a:solidFill>
                          <a:latin typeface="宋体" panose="02010600030101010101" pitchFamily="2" charset="-122"/>
                          <a:cs typeface="宋体" panose="02010600030101010101" pitchFamily="2" charset="-122"/>
                        </a:rPr>
                        <a:t>销售用户 </a:t>
                      </a:r>
                      <a:r>
                        <a:rPr sz="1600" spc="-5" dirty="0">
                          <a:solidFill>
                            <a:srgbClr val="006FC0"/>
                          </a:solidFill>
                          <a:latin typeface="宋体" panose="02010600030101010101" pitchFamily="2" charset="-122"/>
                          <a:cs typeface="宋体" panose="02010600030101010101" pitchFamily="2" charset="-122"/>
                        </a:rPr>
                        <a:t>安全组</a:t>
                      </a:r>
                      <a:endParaRPr sz="1600">
                        <a:latin typeface="宋体" panose="02010600030101010101" pitchFamily="2" charset="-122"/>
                        <a:cs typeface="宋体" panose="02010600030101010101" pitchFamily="2" charset="-122"/>
                      </a:endParaRPr>
                    </a:p>
                  </a:txBody>
                  <a:tcPr marL="0" marR="0" marT="140970" marB="0">
                    <a:lnL w="53975">
                      <a:solidFill>
                        <a:srgbClr val="1280A9"/>
                      </a:solidFill>
                      <a:prstDash val="solid"/>
                    </a:lnL>
                    <a:lnB w="6350">
                      <a:solidFill>
                        <a:srgbClr val="1280A9"/>
                      </a:solidFill>
                      <a:prstDash val="solid"/>
                    </a:lnB>
                  </a:tcPr>
                </a:tc>
                <a:tc>
                  <a:txBody>
                    <a:bodyPr/>
                    <a:lstStyle/>
                    <a:p>
                      <a:pPr marL="278765">
                        <a:lnSpc>
                          <a:spcPct val="100000"/>
                        </a:lnSpc>
                        <a:spcBef>
                          <a:spcPts val="1110"/>
                        </a:spcBef>
                      </a:pPr>
                      <a:r>
                        <a:rPr sz="1600" dirty="0">
                          <a:solidFill>
                            <a:srgbClr val="006FC0"/>
                          </a:solidFill>
                          <a:latin typeface="宋体" panose="02010600030101010101" pitchFamily="2" charset="-122"/>
                          <a:cs typeface="宋体" panose="02010600030101010101" pitchFamily="2" charset="-122"/>
                        </a:rPr>
                        <a:t>研发用户 </a:t>
                      </a:r>
                      <a:r>
                        <a:rPr sz="1600" spc="-5" dirty="0">
                          <a:solidFill>
                            <a:srgbClr val="006FC0"/>
                          </a:solidFill>
                          <a:latin typeface="宋体" panose="02010600030101010101" pitchFamily="2" charset="-122"/>
                          <a:cs typeface="宋体" panose="02010600030101010101" pitchFamily="2" charset="-122"/>
                        </a:rPr>
                        <a:t>安全组</a:t>
                      </a:r>
                      <a:endParaRPr sz="1600">
                        <a:latin typeface="宋体" panose="02010600030101010101" pitchFamily="2" charset="-122"/>
                        <a:cs typeface="宋体" panose="02010600030101010101" pitchFamily="2" charset="-122"/>
                      </a:endParaRPr>
                    </a:p>
                  </a:txBody>
                  <a:tcPr marL="0" marR="0" marT="140970" marB="0">
                    <a:lnB w="6350">
                      <a:solidFill>
                        <a:srgbClr val="1280A9"/>
                      </a:solidFill>
                      <a:prstDash val="solid"/>
                    </a:lnB>
                  </a:tcPr>
                </a:tc>
                <a:tc>
                  <a:txBody>
                    <a:bodyPr/>
                    <a:lstStyle/>
                    <a:p>
                      <a:pPr>
                        <a:lnSpc>
                          <a:spcPct val="100000"/>
                        </a:lnSpc>
                      </a:pPr>
                      <a:endParaRPr sz="1700">
                        <a:latin typeface="Times New Roman" panose="02020603050405020304"/>
                        <a:cs typeface="Times New Roman" panose="02020603050405020304"/>
                      </a:endParaRPr>
                    </a:p>
                  </a:txBody>
                  <a:tcPr marL="0" marR="0" marT="0" marB="0">
                    <a:lnB w="6350">
                      <a:solidFill>
                        <a:srgbClr val="1280A9"/>
                      </a:solidFill>
                      <a:prstDash val="solid"/>
                    </a:lnB>
                  </a:tcPr>
                </a:tc>
                <a:tc>
                  <a:txBody>
                    <a:bodyPr/>
                    <a:lstStyle/>
                    <a:p>
                      <a:pPr marL="69215" marR="259080">
                        <a:lnSpc>
                          <a:spcPct val="100000"/>
                        </a:lnSpc>
                        <a:spcBef>
                          <a:spcPts val="1110"/>
                        </a:spcBef>
                      </a:pPr>
                      <a:r>
                        <a:rPr sz="1600" dirty="0">
                          <a:solidFill>
                            <a:srgbClr val="006FC0"/>
                          </a:solidFill>
                          <a:latin typeface="宋体" panose="02010600030101010101" pitchFamily="2" charset="-122"/>
                          <a:cs typeface="宋体" panose="02010600030101010101" pitchFamily="2" charset="-122"/>
                        </a:rPr>
                        <a:t>服务器资源 </a:t>
                      </a:r>
                      <a:r>
                        <a:rPr sz="1600" spc="-5" dirty="0">
                          <a:solidFill>
                            <a:srgbClr val="006FC0"/>
                          </a:solidFill>
                          <a:latin typeface="宋体" panose="02010600030101010101" pitchFamily="2" charset="-122"/>
                          <a:cs typeface="宋体" panose="02010600030101010101" pitchFamily="2" charset="-122"/>
                        </a:rPr>
                        <a:t>安全组</a:t>
                      </a:r>
                      <a:endParaRPr sz="1600">
                        <a:latin typeface="宋体" panose="02010600030101010101" pitchFamily="2" charset="-122"/>
                        <a:cs typeface="宋体" panose="02010600030101010101" pitchFamily="2" charset="-122"/>
                      </a:endParaRPr>
                    </a:p>
                  </a:txBody>
                  <a:tcPr marL="0" marR="0" marT="140970" marB="0">
                    <a:lnR w="53975">
                      <a:solidFill>
                        <a:srgbClr val="1280A9"/>
                      </a:solidFill>
                      <a:prstDash val="solid"/>
                    </a:lnR>
                    <a:lnB w="6350">
                      <a:solidFill>
                        <a:srgbClr val="1280A9"/>
                      </a:solidFill>
                      <a:prstDash val="solid"/>
                    </a:lnB>
                  </a:tcPr>
                </a:tc>
              </a:tr>
              <a:tr h="746045">
                <a:tc>
                  <a:txBody>
                    <a:bodyPr/>
                    <a:lstStyle/>
                    <a:p>
                      <a:pPr>
                        <a:lnSpc>
                          <a:spcPct val="100000"/>
                        </a:lnSpc>
                        <a:spcBef>
                          <a:spcPts val="25"/>
                        </a:spcBef>
                      </a:pPr>
                      <a:endParaRPr sz="1850">
                        <a:latin typeface="Times New Roman" panose="02020603050405020304"/>
                        <a:cs typeface="Times New Roman" panose="02020603050405020304"/>
                      </a:endParaRPr>
                    </a:p>
                    <a:p>
                      <a:pPr marL="1468755">
                        <a:lnSpc>
                          <a:spcPct val="100000"/>
                        </a:lnSpc>
                      </a:pPr>
                      <a:r>
                        <a:rPr sz="1600" spc="-5" dirty="0">
                          <a:solidFill>
                            <a:srgbClr val="006FC0"/>
                          </a:solidFill>
                          <a:latin typeface="宋体" panose="02010600030101010101" pitchFamily="2" charset="-122"/>
                          <a:cs typeface="宋体" panose="02010600030101010101" pitchFamily="2" charset="-122"/>
                        </a:rPr>
                        <a:t>权限策略</a:t>
                      </a:r>
                      <a:endParaRPr sz="1600">
                        <a:latin typeface="宋体" panose="02010600030101010101" pitchFamily="2" charset="-122"/>
                        <a:cs typeface="宋体" panose="02010600030101010101" pitchFamily="2" charset="-122"/>
                      </a:endParaRPr>
                    </a:p>
                  </a:txBody>
                  <a:tcPr marL="0" marR="0" marT="3175" marB="0">
                    <a:lnL w="53975">
                      <a:solidFill>
                        <a:srgbClr val="1280A9"/>
                      </a:solidFill>
                      <a:prstDash val="solid"/>
                    </a:lnL>
                    <a:lnT w="6350">
                      <a:solidFill>
                        <a:srgbClr val="1280A9"/>
                      </a:solidFill>
                      <a:prstDash val="solid"/>
                    </a:lnT>
                  </a:tcPr>
                </a:tc>
                <a:tc gridSpan="3">
                  <a:txBody>
                    <a:bodyPr/>
                    <a:lstStyle/>
                    <a:p>
                      <a:pPr>
                        <a:lnSpc>
                          <a:spcPct val="100000"/>
                        </a:lnSpc>
                        <a:spcBef>
                          <a:spcPts val="25"/>
                        </a:spcBef>
                      </a:pPr>
                      <a:endParaRPr sz="1850">
                        <a:latin typeface="Times New Roman" panose="02020603050405020304"/>
                        <a:cs typeface="Times New Roman" panose="02020603050405020304"/>
                      </a:endParaRPr>
                    </a:p>
                    <a:p>
                      <a:pPr marL="1102360">
                        <a:lnSpc>
                          <a:spcPct val="100000"/>
                        </a:lnSpc>
                      </a:pPr>
                      <a:r>
                        <a:rPr sz="1600" spc="-5" dirty="0">
                          <a:solidFill>
                            <a:srgbClr val="006FC0"/>
                          </a:solidFill>
                          <a:latin typeface="宋体" panose="02010600030101010101" pitchFamily="2" charset="-122"/>
                          <a:cs typeface="宋体" panose="02010600030101010101" pitchFamily="2" charset="-122"/>
                        </a:rPr>
                        <a:t>体验策略</a:t>
                      </a:r>
                      <a:endParaRPr sz="1600">
                        <a:latin typeface="宋体" panose="02010600030101010101" pitchFamily="2" charset="-122"/>
                        <a:cs typeface="宋体" panose="02010600030101010101" pitchFamily="2" charset="-122"/>
                      </a:endParaRPr>
                    </a:p>
                  </a:txBody>
                  <a:tcPr marL="0" marR="0" marT="3175" marB="0">
                    <a:lnR w="53975">
                      <a:solidFill>
                        <a:srgbClr val="1280A9"/>
                      </a:solidFill>
                      <a:prstDash val="solid"/>
                    </a:lnR>
                    <a:lnT w="6350">
                      <a:solidFill>
                        <a:srgbClr val="1280A9"/>
                      </a:solidFill>
                      <a:prstDash val="solid"/>
                    </a:lnT>
                  </a:tcPr>
                </a:tc>
                <a:tc hMerge="1">
                  <a:tcPr marL="0" marR="0" marT="0" marB="0"/>
                </a:tc>
                <a:tc hMerge="1">
                  <a:tcPr marL="0" marR="0" marT="0" marB="0"/>
                </a:tc>
              </a:tr>
            </a:tbl>
          </a:graphicData>
        </a:graphic>
      </p:graphicFrame>
      <p:sp>
        <p:nvSpPr>
          <p:cNvPr id="47" name="object 47"/>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30</a:t>
            </a:r>
            <a:r>
              <a:rPr spc="40" dirty="0"/>
              <a:t>页</a:t>
            </a:r>
            <a:endParaRPr spc="40" dirty="0"/>
          </a:p>
        </p:txBody>
      </p:sp>
      <p:sp>
        <p:nvSpPr>
          <p:cNvPr id="48" name="object 48"/>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0540" y="845185"/>
            <a:ext cx="5569585" cy="505460"/>
          </a:xfrm>
          <a:prstGeom prst="rect">
            <a:avLst/>
          </a:prstGeom>
        </p:spPr>
        <p:txBody>
          <a:bodyPr vert="horz" wrap="square" lIns="0" tIns="13335" rIns="0" bIns="0" rtlCol="0">
            <a:spAutoFit/>
          </a:bodyPr>
          <a:lstStyle/>
          <a:p>
            <a:pPr marL="12700">
              <a:lnSpc>
                <a:spcPct val="100000"/>
              </a:lnSpc>
              <a:spcBef>
                <a:spcPts val="105"/>
              </a:spcBef>
            </a:pPr>
            <a:r>
              <a:rPr spc="10" dirty="0"/>
              <a:t>关键特性：有线与无线融合</a:t>
            </a:r>
            <a:endParaRPr spc="10"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914400" y="4194047"/>
            <a:ext cx="10363200" cy="347980"/>
          </a:xfrm>
          <a:custGeom>
            <a:avLst/>
            <a:gdLst/>
            <a:ahLst/>
            <a:cxnLst/>
            <a:rect l="l" t="t" r="r" b="b"/>
            <a:pathLst>
              <a:path w="10363200" h="347979">
                <a:moveTo>
                  <a:pt x="10325227" y="0"/>
                </a:moveTo>
                <a:lnTo>
                  <a:pt x="37947" y="0"/>
                </a:lnTo>
                <a:lnTo>
                  <a:pt x="23177" y="2986"/>
                </a:lnTo>
                <a:lnTo>
                  <a:pt x="11115" y="11128"/>
                </a:lnTo>
                <a:lnTo>
                  <a:pt x="2982" y="23199"/>
                </a:lnTo>
                <a:lnTo>
                  <a:pt x="0" y="37972"/>
                </a:lnTo>
                <a:lnTo>
                  <a:pt x="0" y="309499"/>
                </a:lnTo>
                <a:lnTo>
                  <a:pt x="2982" y="324272"/>
                </a:lnTo>
                <a:lnTo>
                  <a:pt x="11115" y="336343"/>
                </a:lnTo>
                <a:lnTo>
                  <a:pt x="23177" y="344485"/>
                </a:lnTo>
                <a:lnTo>
                  <a:pt x="37947" y="347471"/>
                </a:lnTo>
                <a:lnTo>
                  <a:pt x="10325227" y="347471"/>
                </a:lnTo>
                <a:lnTo>
                  <a:pt x="10340000" y="344485"/>
                </a:lnTo>
                <a:lnTo>
                  <a:pt x="10352071" y="336343"/>
                </a:lnTo>
                <a:lnTo>
                  <a:pt x="10360213" y="324272"/>
                </a:lnTo>
                <a:lnTo>
                  <a:pt x="10363200" y="309499"/>
                </a:lnTo>
                <a:lnTo>
                  <a:pt x="10363200" y="37972"/>
                </a:lnTo>
                <a:lnTo>
                  <a:pt x="10360213" y="23199"/>
                </a:lnTo>
                <a:lnTo>
                  <a:pt x="10352071" y="11128"/>
                </a:lnTo>
                <a:lnTo>
                  <a:pt x="10340000" y="2986"/>
                </a:lnTo>
                <a:lnTo>
                  <a:pt x="10325227" y="0"/>
                </a:lnTo>
                <a:close/>
              </a:path>
            </a:pathLst>
          </a:custGeom>
          <a:solidFill>
            <a:srgbClr val="0E4B82"/>
          </a:solidFill>
        </p:spPr>
        <p:txBody>
          <a:bodyPr wrap="square" lIns="0" tIns="0" rIns="0" bIns="0" rtlCol="0"/>
          <a:lstStyle/>
          <a:p/>
        </p:txBody>
      </p:sp>
      <p:sp>
        <p:nvSpPr>
          <p:cNvPr id="7" name="object 7"/>
          <p:cNvSpPr txBox="1"/>
          <p:nvPr/>
        </p:nvSpPr>
        <p:spPr>
          <a:xfrm>
            <a:off x="4366640" y="4221556"/>
            <a:ext cx="3460115" cy="269240"/>
          </a:xfrm>
          <a:prstGeom prst="rect">
            <a:avLst/>
          </a:prstGeom>
        </p:spPr>
        <p:txBody>
          <a:bodyPr vert="horz" wrap="square" lIns="0" tIns="12065" rIns="0" bIns="0" rtlCol="0">
            <a:spAutoFit/>
          </a:bodyPr>
          <a:lstStyle/>
          <a:p>
            <a:pPr marL="12700">
              <a:lnSpc>
                <a:spcPct val="100000"/>
              </a:lnSpc>
              <a:spcBef>
                <a:spcPts val="95"/>
              </a:spcBef>
            </a:pPr>
            <a:r>
              <a:rPr sz="1600" b="1" dirty="0">
                <a:solidFill>
                  <a:srgbClr val="FFFFFF"/>
                </a:solidFill>
                <a:latin typeface="Microsoft JhengHei" panose="020B0604030504040204" charset="-120"/>
                <a:cs typeface="Microsoft JhengHei" panose="020B0604030504040204" charset="-120"/>
              </a:rPr>
              <a:t>有线无线融合（随板</a:t>
            </a:r>
            <a:r>
              <a:rPr sz="1600" b="1" dirty="0">
                <a:solidFill>
                  <a:srgbClr val="FFFFFF"/>
                </a:solidFill>
                <a:latin typeface="Trebuchet MS" panose="020B0603020202020204"/>
                <a:cs typeface="Trebuchet MS" panose="020B0603020202020204"/>
              </a:rPr>
              <a:t>AC</a:t>
            </a:r>
            <a:r>
              <a:rPr sz="1600" b="1" dirty="0">
                <a:solidFill>
                  <a:srgbClr val="FFFFFF"/>
                </a:solidFill>
                <a:latin typeface="Microsoft JhengHei" panose="020B0604030504040204" charset="-120"/>
                <a:cs typeface="Microsoft JhengHei" panose="020B0604030504040204" charset="-120"/>
              </a:rPr>
              <a:t>，</a:t>
            </a:r>
            <a:r>
              <a:rPr sz="1600" b="1" dirty="0">
                <a:solidFill>
                  <a:srgbClr val="FFFFFF"/>
                </a:solidFill>
                <a:latin typeface="Trebuchet MS" panose="020B0603020202020204"/>
                <a:cs typeface="Trebuchet MS" panose="020B0603020202020204"/>
              </a:rPr>
              <a:t>Native</a:t>
            </a:r>
            <a:r>
              <a:rPr sz="1600" b="1" spc="-30" dirty="0">
                <a:solidFill>
                  <a:srgbClr val="FFFFFF"/>
                </a:solidFill>
                <a:latin typeface="Trebuchet MS" panose="020B0603020202020204"/>
                <a:cs typeface="Trebuchet MS" panose="020B0603020202020204"/>
              </a:rPr>
              <a:t> </a:t>
            </a:r>
            <a:r>
              <a:rPr sz="1600" b="1" spc="15" dirty="0">
                <a:solidFill>
                  <a:srgbClr val="FFFFFF"/>
                </a:solidFill>
                <a:latin typeface="Trebuchet MS" panose="020B0603020202020204"/>
                <a:cs typeface="Trebuchet MS" panose="020B0603020202020204"/>
              </a:rPr>
              <a:t>AC</a:t>
            </a:r>
            <a:r>
              <a:rPr sz="1600" b="1" spc="15" dirty="0">
                <a:solidFill>
                  <a:srgbClr val="FFFFFF"/>
                </a:solidFill>
                <a:latin typeface="Microsoft JhengHei" panose="020B0604030504040204" charset="-120"/>
                <a:cs typeface="Microsoft JhengHei" panose="020B0604030504040204" charset="-120"/>
              </a:rPr>
              <a:t>）</a:t>
            </a:r>
            <a:endParaRPr sz="1600">
              <a:latin typeface="Microsoft JhengHei" panose="020B0604030504040204" charset="-120"/>
              <a:cs typeface="Microsoft JhengHei" panose="020B0604030504040204" charset="-120"/>
            </a:endParaRPr>
          </a:p>
        </p:txBody>
      </p:sp>
      <p:sp>
        <p:nvSpPr>
          <p:cNvPr id="8" name="object 8"/>
          <p:cNvSpPr/>
          <p:nvPr/>
        </p:nvSpPr>
        <p:spPr>
          <a:xfrm>
            <a:off x="914400" y="1456944"/>
            <a:ext cx="5133340" cy="347980"/>
          </a:xfrm>
          <a:custGeom>
            <a:avLst/>
            <a:gdLst/>
            <a:ahLst/>
            <a:cxnLst/>
            <a:rect l="l" t="t" r="r" b="b"/>
            <a:pathLst>
              <a:path w="5133340" h="347980">
                <a:moveTo>
                  <a:pt x="5094859" y="0"/>
                </a:moveTo>
                <a:lnTo>
                  <a:pt x="37934" y="0"/>
                </a:lnTo>
                <a:lnTo>
                  <a:pt x="23172" y="2986"/>
                </a:lnTo>
                <a:lnTo>
                  <a:pt x="11114" y="11128"/>
                </a:lnTo>
                <a:lnTo>
                  <a:pt x="2982" y="23199"/>
                </a:lnTo>
                <a:lnTo>
                  <a:pt x="0" y="37972"/>
                </a:lnTo>
                <a:lnTo>
                  <a:pt x="0" y="309498"/>
                </a:lnTo>
                <a:lnTo>
                  <a:pt x="2982" y="324272"/>
                </a:lnTo>
                <a:lnTo>
                  <a:pt x="11114" y="336343"/>
                </a:lnTo>
                <a:lnTo>
                  <a:pt x="23172" y="344485"/>
                </a:lnTo>
                <a:lnTo>
                  <a:pt x="37934" y="347471"/>
                </a:lnTo>
                <a:lnTo>
                  <a:pt x="5094859" y="347471"/>
                </a:lnTo>
                <a:lnTo>
                  <a:pt x="5109632" y="344485"/>
                </a:lnTo>
                <a:lnTo>
                  <a:pt x="5121703" y="336343"/>
                </a:lnTo>
                <a:lnTo>
                  <a:pt x="5129845" y="324272"/>
                </a:lnTo>
                <a:lnTo>
                  <a:pt x="5132832" y="309498"/>
                </a:lnTo>
                <a:lnTo>
                  <a:pt x="5132832" y="37972"/>
                </a:lnTo>
                <a:lnTo>
                  <a:pt x="5129845" y="23199"/>
                </a:lnTo>
                <a:lnTo>
                  <a:pt x="5121703" y="11128"/>
                </a:lnTo>
                <a:lnTo>
                  <a:pt x="5109632" y="2986"/>
                </a:lnTo>
                <a:lnTo>
                  <a:pt x="5094859" y="0"/>
                </a:lnTo>
                <a:close/>
              </a:path>
            </a:pathLst>
          </a:custGeom>
          <a:solidFill>
            <a:srgbClr val="0E4B82"/>
          </a:solidFill>
        </p:spPr>
        <p:txBody>
          <a:bodyPr wrap="square" lIns="0" tIns="0" rIns="0" bIns="0" rtlCol="0"/>
          <a:lstStyle/>
          <a:p/>
        </p:txBody>
      </p:sp>
      <p:sp>
        <p:nvSpPr>
          <p:cNvPr id="9" name="object 9"/>
          <p:cNvSpPr txBox="1"/>
          <p:nvPr/>
        </p:nvSpPr>
        <p:spPr>
          <a:xfrm>
            <a:off x="2168144" y="1484503"/>
            <a:ext cx="262445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宋体" panose="02010600030101010101" pitchFamily="2" charset="-122"/>
                <a:cs typeface="宋体" panose="02010600030101010101" pitchFamily="2" charset="-122"/>
              </a:rPr>
              <a:t>无线网络构建方式</a:t>
            </a:r>
            <a:r>
              <a:rPr sz="1600" spc="45" dirty="0">
                <a:solidFill>
                  <a:srgbClr val="FFFFFF"/>
                </a:solidFill>
                <a:latin typeface="Trebuchet MS" panose="020B0603020202020204"/>
                <a:cs typeface="Trebuchet MS" panose="020B0603020202020204"/>
              </a:rPr>
              <a:t>1</a:t>
            </a:r>
            <a:r>
              <a:rPr sz="1600" spc="-5" dirty="0">
                <a:solidFill>
                  <a:srgbClr val="FFFFFF"/>
                </a:solidFill>
                <a:latin typeface="宋体" panose="02010600030101010101" pitchFamily="2" charset="-122"/>
                <a:cs typeface="宋体" panose="02010600030101010101" pitchFamily="2" charset="-122"/>
              </a:rPr>
              <a:t>：独立</a:t>
            </a:r>
            <a:r>
              <a:rPr sz="1600" spc="50" dirty="0">
                <a:solidFill>
                  <a:srgbClr val="FFFFFF"/>
                </a:solidFill>
                <a:latin typeface="Trebuchet MS" panose="020B0603020202020204"/>
                <a:cs typeface="Trebuchet MS" panose="020B0603020202020204"/>
              </a:rPr>
              <a:t>AC</a:t>
            </a:r>
            <a:endParaRPr sz="1600">
              <a:latin typeface="Trebuchet MS" panose="020B0603020202020204"/>
              <a:cs typeface="Trebuchet MS" panose="020B0603020202020204"/>
            </a:endParaRPr>
          </a:p>
        </p:txBody>
      </p:sp>
      <p:sp>
        <p:nvSpPr>
          <p:cNvPr id="10" name="object 10"/>
          <p:cNvSpPr/>
          <p:nvPr/>
        </p:nvSpPr>
        <p:spPr>
          <a:xfrm>
            <a:off x="6144767" y="1461516"/>
            <a:ext cx="5133340" cy="347980"/>
          </a:xfrm>
          <a:custGeom>
            <a:avLst/>
            <a:gdLst/>
            <a:ahLst/>
            <a:cxnLst/>
            <a:rect l="l" t="t" r="r" b="b"/>
            <a:pathLst>
              <a:path w="5133340" h="347980">
                <a:moveTo>
                  <a:pt x="5094859" y="0"/>
                </a:moveTo>
                <a:lnTo>
                  <a:pt x="37973" y="0"/>
                </a:lnTo>
                <a:lnTo>
                  <a:pt x="23199" y="2986"/>
                </a:lnTo>
                <a:lnTo>
                  <a:pt x="11128" y="11128"/>
                </a:lnTo>
                <a:lnTo>
                  <a:pt x="2986" y="23199"/>
                </a:lnTo>
                <a:lnTo>
                  <a:pt x="0" y="37973"/>
                </a:lnTo>
                <a:lnTo>
                  <a:pt x="0" y="309499"/>
                </a:lnTo>
                <a:lnTo>
                  <a:pt x="2986" y="324272"/>
                </a:lnTo>
                <a:lnTo>
                  <a:pt x="11128" y="336343"/>
                </a:lnTo>
                <a:lnTo>
                  <a:pt x="23199" y="344485"/>
                </a:lnTo>
                <a:lnTo>
                  <a:pt x="37973" y="347472"/>
                </a:lnTo>
                <a:lnTo>
                  <a:pt x="5094859" y="347472"/>
                </a:lnTo>
                <a:lnTo>
                  <a:pt x="5109632" y="344485"/>
                </a:lnTo>
                <a:lnTo>
                  <a:pt x="5121703" y="336343"/>
                </a:lnTo>
                <a:lnTo>
                  <a:pt x="5129845" y="324272"/>
                </a:lnTo>
                <a:lnTo>
                  <a:pt x="5132832" y="309499"/>
                </a:lnTo>
                <a:lnTo>
                  <a:pt x="5132832" y="37973"/>
                </a:lnTo>
                <a:lnTo>
                  <a:pt x="5129845" y="23199"/>
                </a:lnTo>
                <a:lnTo>
                  <a:pt x="5121703" y="11128"/>
                </a:lnTo>
                <a:lnTo>
                  <a:pt x="5109632" y="2986"/>
                </a:lnTo>
                <a:lnTo>
                  <a:pt x="5094859" y="0"/>
                </a:lnTo>
                <a:close/>
              </a:path>
            </a:pathLst>
          </a:custGeom>
          <a:solidFill>
            <a:srgbClr val="0E4B82"/>
          </a:solidFill>
        </p:spPr>
        <p:txBody>
          <a:bodyPr wrap="square" lIns="0" tIns="0" rIns="0" bIns="0" rtlCol="0"/>
          <a:lstStyle/>
          <a:p/>
        </p:txBody>
      </p:sp>
      <p:sp>
        <p:nvSpPr>
          <p:cNvPr id="11" name="object 11"/>
          <p:cNvSpPr txBox="1"/>
          <p:nvPr/>
        </p:nvSpPr>
        <p:spPr>
          <a:xfrm>
            <a:off x="7399146" y="1488693"/>
            <a:ext cx="262445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宋体" panose="02010600030101010101" pitchFamily="2" charset="-122"/>
                <a:cs typeface="宋体" panose="02010600030101010101" pitchFamily="2" charset="-122"/>
              </a:rPr>
              <a:t>无线网络构建方式</a:t>
            </a:r>
            <a:r>
              <a:rPr sz="1600" spc="45" dirty="0">
                <a:solidFill>
                  <a:srgbClr val="FFFFFF"/>
                </a:solidFill>
                <a:latin typeface="Trebuchet MS" panose="020B0603020202020204"/>
                <a:cs typeface="Trebuchet MS" panose="020B0603020202020204"/>
              </a:rPr>
              <a:t>2</a:t>
            </a:r>
            <a:r>
              <a:rPr sz="1600" spc="-5" dirty="0">
                <a:solidFill>
                  <a:srgbClr val="FFFFFF"/>
                </a:solidFill>
                <a:latin typeface="宋体" panose="02010600030101010101" pitchFamily="2" charset="-122"/>
                <a:cs typeface="宋体" panose="02010600030101010101" pitchFamily="2" charset="-122"/>
              </a:rPr>
              <a:t>：插卡</a:t>
            </a:r>
            <a:r>
              <a:rPr sz="1600" spc="50" dirty="0">
                <a:solidFill>
                  <a:srgbClr val="FFFFFF"/>
                </a:solidFill>
                <a:latin typeface="Trebuchet MS" panose="020B0603020202020204"/>
                <a:cs typeface="Trebuchet MS" panose="020B0603020202020204"/>
              </a:rPr>
              <a:t>AC</a:t>
            </a:r>
            <a:endParaRPr sz="1600">
              <a:latin typeface="Trebuchet MS" panose="020B0603020202020204"/>
              <a:cs typeface="Trebuchet MS" panose="020B0603020202020204"/>
            </a:endParaRPr>
          </a:p>
        </p:txBody>
      </p:sp>
      <p:sp>
        <p:nvSpPr>
          <p:cNvPr id="12" name="object 12"/>
          <p:cNvSpPr txBox="1"/>
          <p:nvPr/>
        </p:nvSpPr>
        <p:spPr>
          <a:xfrm>
            <a:off x="914400" y="3842003"/>
            <a:ext cx="10363200" cy="285115"/>
          </a:xfrm>
          <a:prstGeom prst="rect">
            <a:avLst/>
          </a:prstGeom>
          <a:solidFill>
            <a:srgbClr val="7477BD"/>
          </a:solidFill>
        </p:spPr>
        <p:txBody>
          <a:bodyPr vert="horz" wrap="square" lIns="0" tIns="33655" rIns="0" bIns="0" rtlCol="0">
            <a:spAutoFit/>
          </a:bodyPr>
          <a:lstStyle/>
          <a:p>
            <a:pPr algn="ctr">
              <a:lnSpc>
                <a:spcPct val="100000"/>
              </a:lnSpc>
              <a:spcBef>
                <a:spcPts val="265"/>
              </a:spcBef>
            </a:pPr>
            <a:r>
              <a:rPr sz="1300" spc="-5" dirty="0">
                <a:solidFill>
                  <a:srgbClr val="FFFFFF"/>
                </a:solidFill>
                <a:latin typeface="宋体" panose="02010600030101010101" pitchFamily="2" charset="-122"/>
                <a:cs typeface="宋体" panose="02010600030101010101" pitchFamily="2" charset="-122"/>
              </a:rPr>
              <a:t>有线及无线认证点分离、策略控制</a:t>
            </a:r>
            <a:r>
              <a:rPr sz="1300" spc="5" dirty="0">
                <a:solidFill>
                  <a:srgbClr val="FFFFFF"/>
                </a:solidFill>
                <a:latin typeface="宋体" panose="02010600030101010101" pitchFamily="2" charset="-122"/>
                <a:cs typeface="宋体" panose="02010600030101010101" pitchFamily="2" charset="-122"/>
              </a:rPr>
              <a:t>分</a:t>
            </a:r>
            <a:r>
              <a:rPr sz="1300" spc="-5" dirty="0">
                <a:solidFill>
                  <a:srgbClr val="FFFFFF"/>
                </a:solidFill>
                <a:latin typeface="宋体" panose="02010600030101010101" pitchFamily="2" charset="-122"/>
                <a:cs typeface="宋体" panose="02010600030101010101" pitchFamily="2" charset="-122"/>
              </a:rPr>
              <a:t>散、</a:t>
            </a:r>
            <a:r>
              <a:rPr sz="1300" spc="5" dirty="0">
                <a:solidFill>
                  <a:srgbClr val="FFFFFF"/>
                </a:solidFill>
                <a:latin typeface="宋体" panose="02010600030101010101" pitchFamily="2" charset="-122"/>
                <a:cs typeface="宋体" panose="02010600030101010101" pitchFamily="2" charset="-122"/>
              </a:rPr>
              <a:t>流</a:t>
            </a:r>
            <a:r>
              <a:rPr sz="1300" spc="-5" dirty="0">
                <a:solidFill>
                  <a:srgbClr val="FFFFFF"/>
                </a:solidFill>
                <a:latin typeface="宋体" panose="02010600030101010101" pitchFamily="2" charset="-122"/>
                <a:cs typeface="宋体" panose="02010600030101010101" pitchFamily="2" charset="-122"/>
              </a:rPr>
              <a:t>量转</a:t>
            </a:r>
            <a:r>
              <a:rPr sz="1300" spc="5" dirty="0">
                <a:solidFill>
                  <a:srgbClr val="FFFFFF"/>
                </a:solidFill>
                <a:latin typeface="宋体" panose="02010600030101010101" pitchFamily="2" charset="-122"/>
                <a:cs typeface="宋体" panose="02010600030101010101" pitchFamily="2" charset="-122"/>
              </a:rPr>
              <a:t>发</a:t>
            </a:r>
            <a:r>
              <a:rPr sz="1300" spc="-5" dirty="0">
                <a:solidFill>
                  <a:srgbClr val="FFFFFF"/>
                </a:solidFill>
                <a:latin typeface="宋体" panose="02010600030101010101" pitchFamily="2" charset="-122"/>
                <a:cs typeface="宋体" panose="02010600030101010101" pitchFamily="2" charset="-122"/>
              </a:rPr>
              <a:t>分离</a:t>
            </a:r>
            <a:r>
              <a:rPr sz="1300" spc="5" dirty="0">
                <a:solidFill>
                  <a:srgbClr val="FFFFFF"/>
                </a:solidFill>
                <a:latin typeface="宋体" panose="02010600030101010101" pitchFamily="2" charset="-122"/>
                <a:cs typeface="宋体" panose="02010600030101010101" pitchFamily="2" charset="-122"/>
              </a:rPr>
              <a:t>、</a:t>
            </a:r>
            <a:r>
              <a:rPr sz="1300" spc="-5" dirty="0">
                <a:solidFill>
                  <a:srgbClr val="FFFFFF"/>
                </a:solidFill>
                <a:latin typeface="宋体" panose="02010600030101010101" pitchFamily="2" charset="-122"/>
                <a:cs typeface="宋体" panose="02010600030101010101" pitchFamily="2" charset="-122"/>
              </a:rPr>
              <a:t>故障</a:t>
            </a:r>
            <a:r>
              <a:rPr sz="1300" spc="5" dirty="0">
                <a:solidFill>
                  <a:srgbClr val="FFFFFF"/>
                </a:solidFill>
                <a:latin typeface="宋体" panose="02010600030101010101" pitchFamily="2" charset="-122"/>
                <a:cs typeface="宋体" panose="02010600030101010101" pitchFamily="2" charset="-122"/>
              </a:rPr>
              <a:t>排</a:t>
            </a:r>
            <a:r>
              <a:rPr sz="1300" spc="-5" dirty="0">
                <a:solidFill>
                  <a:srgbClr val="FFFFFF"/>
                </a:solidFill>
                <a:latin typeface="宋体" panose="02010600030101010101" pitchFamily="2" charset="-122"/>
                <a:cs typeface="宋体" panose="02010600030101010101" pitchFamily="2" charset="-122"/>
              </a:rPr>
              <a:t>除困</a:t>
            </a:r>
            <a:r>
              <a:rPr sz="1300" spc="5" dirty="0">
                <a:solidFill>
                  <a:srgbClr val="FFFFFF"/>
                </a:solidFill>
                <a:latin typeface="宋体" panose="02010600030101010101" pitchFamily="2" charset="-122"/>
                <a:cs typeface="宋体" panose="02010600030101010101" pitchFamily="2" charset="-122"/>
              </a:rPr>
              <a:t>难</a:t>
            </a:r>
            <a:r>
              <a:rPr sz="1300" spc="-5" dirty="0">
                <a:solidFill>
                  <a:srgbClr val="FFFFFF"/>
                </a:solidFill>
                <a:latin typeface="宋体" panose="02010600030101010101" pitchFamily="2" charset="-122"/>
                <a:cs typeface="宋体" panose="02010600030101010101" pitchFamily="2" charset="-122"/>
              </a:rPr>
              <a:t>、管</a:t>
            </a:r>
            <a:r>
              <a:rPr sz="1300" spc="5" dirty="0">
                <a:solidFill>
                  <a:srgbClr val="FFFFFF"/>
                </a:solidFill>
                <a:latin typeface="宋体" panose="02010600030101010101" pitchFamily="2" charset="-122"/>
                <a:cs typeface="宋体" panose="02010600030101010101" pitchFamily="2" charset="-122"/>
              </a:rPr>
              <a:t>理</a:t>
            </a:r>
            <a:r>
              <a:rPr sz="1300" spc="-5" dirty="0">
                <a:solidFill>
                  <a:srgbClr val="FFFFFF"/>
                </a:solidFill>
                <a:latin typeface="宋体" panose="02010600030101010101" pitchFamily="2" charset="-122"/>
                <a:cs typeface="宋体" panose="02010600030101010101" pitchFamily="2" charset="-122"/>
              </a:rPr>
              <a:t>困难</a:t>
            </a:r>
            <a:endParaRPr sz="1300">
              <a:latin typeface="宋体" panose="02010600030101010101" pitchFamily="2" charset="-122"/>
              <a:cs typeface="宋体" panose="02010600030101010101" pitchFamily="2" charset="-122"/>
            </a:endParaRPr>
          </a:p>
        </p:txBody>
      </p:sp>
      <p:sp>
        <p:nvSpPr>
          <p:cNvPr id="13" name="object 13"/>
          <p:cNvSpPr/>
          <p:nvPr/>
        </p:nvSpPr>
        <p:spPr>
          <a:xfrm>
            <a:off x="1992629" y="2349245"/>
            <a:ext cx="694055" cy="0"/>
          </a:xfrm>
          <a:custGeom>
            <a:avLst/>
            <a:gdLst/>
            <a:ahLst/>
            <a:cxnLst/>
            <a:rect l="l" t="t" r="r" b="b"/>
            <a:pathLst>
              <a:path w="694055">
                <a:moveTo>
                  <a:pt x="0" y="0"/>
                </a:moveTo>
                <a:lnTo>
                  <a:pt x="693927" y="0"/>
                </a:lnTo>
              </a:path>
            </a:pathLst>
          </a:custGeom>
          <a:ln w="19812">
            <a:solidFill>
              <a:srgbClr val="000000"/>
            </a:solidFill>
          </a:ln>
        </p:spPr>
        <p:txBody>
          <a:bodyPr wrap="square" lIns="0" tIns="0" rIns="0" bIns="0" rtlCol="0"/>
          <a:lstStyle/>
          <a:p/>
        </p:txBody>
      </p:sp>
      <p:sp>
        <p:nvSpPr>
          <p:cNvPr id="14" name="object 14"/>
          <p:cNvSpPr/>
          <p:nvPr/>
        </p:nvSpPr>
        <p:spPr>
          <a:xfrm>
            <a:off x="1994154" y="2227326"/>
            <a:ext cx="579755" cy="758825"/>
          </a:xfrm>
          <a:custGeom>
            <a:avLst/>
            <a:gdLst/>
            <a:ahLst/>
            <a:cxnLst/>
            <a:rect l="l" t="t" r="r" b="b"/>
            <a:pathLst>
              <a:path w="579755" h="758825">
                <a:moveTo>
                  <a:pt x="0" y="0"/>
                </a:moveTo>
                <a:lnTo>
                  <a:pt x="579754" y="758825"/>
                </a:lnTo>
              </a:path>
            </a:pathLst>
          </a:custGeom>
          <a:ln w="19812">
            <a:solidFill>
              <a:srgbClr val="000000"/>
            </a:solidFill>
          </a:ln>
        </p:spPr>
        <p:txBody>
          <a:bodyPr wrap="square" lIns="0" tIns="0" rIns="0" bIns="0" rtlCol="0"/>
          <a:lstStyle/>
          <a:p/>
        </p:txBody>
      </p:sp>
      <p:sp>
        <p:nvSpPr>
          <p:cNvPr id="15" name="object 15"/>
          <p:cNvSpPr/>
          <p:nvPr/>
        </p:nvSpPr>
        <p:spPr>
          <a:xfrm>
            <a:off x="1413510" y="2227326"/>
            <a:ext cx="579755" cy="758825"/>
          </a:xfrm>
          <a:custGeom>
            <a:avLst/>
            <a:gdLst/>
            <a:ahLst/>
            <a:cxnLst/>
            <a:rect l="l" t="t" r="r" b="b"/>
            <a:pathLst>
              <a:path w="579755" h="758825">
                <a:moveTo>
                  <a:pt x="579754" y="0"/>
                </a:moveTo>
                <a:lnTo>
                  <a:pt x="0" y="758825"/>
                </a:lnTo>
              </a:path>
            </a:pathLst>
          </a:custGeom>
          <a:ln w="19812">
            <a:solidFill>
              <a:srgbClr val="000000"/>
            </a:solidFill>
          </a:ln>
        </p:spPr>
        <p:txBody>
          <a:bodyPr wrap="square" lIns="0" tIns="0" rIns="0" bIns="0" rtlCol="0"/>
          <a:lstStyle/>
          <a:p/>
        </p:txBody>
      </p:sp>
      <p:sp>
        <p:nvSpPr>
          <p:cNvPr id="16" name="object 16"/>
          <p:cNvSpPr txBox="1"/>
          <p:nvPr/>
        </p:nvSpPr>
        <p:spPr>
          <a:xfrm>
            <a:off x="923251" y="2131568"/>
            <a:ext cx="5115560" cy="1296035"/>
          </a:xfrm>
          <a:prstGeom prst="rect">
            <a:avLst/>
          </a:prstGeom>
        </p:spPr>
        <p:txBody>
          <a:bodyPr vert="horz" wrap="square" lIns="0" tIns="78740" rIns="0" bIns="0" rtlCol="0">
            <a:spAutoFit/>
          </a:bodyPr>
          <a:lstStyle/>
          <a:p>
            <a:pPr marL="2666365" indent="-177800">
              <a:lnSpc>
                <a:spcPct val="100000"/>
              </a:lnSpc>
              <a:spcBef>
                <a:spcPts val="620"/>
              </a:spcBef>
              <a:buFont typeface="Arial" panose="020B0604020202020204"/>
              <a:buChar char="•"/>
              <a:tabLst>
                <a:tab pos="2667000" algn="l"/>
              </a:tabLst>
            </a:pPr>
            <a:r>
              <a:rPr sz="1400" spc="25" dirty="0">
                <a:latin typeface="微软雅黑" panose="020B0503020204020204" charset="-122"/>
                <a:cs typeface="微软雅黑" panose="020B0503020204020204" charset="-122"/>
              </a:rPr>
              <a:t>独立</a:t>
            </a:r>
            <a:r>
              <a:rPr sz="1400" spc="5" dirty="0">
                <a:latin typeface="Arial" panose="020B0604020202020204"/>
                <a:cs typeface="Arial" panose="020B0604020202020204"/>
              </a:rPr>
              <a:t>AC</a:t>
            </a:r>
            <a:r>
              <a:rPr sz="1400" spc="25" dirty="0">
                <a:latin typeface="微软雅黑" panose="020B0503020204020204" charset="-122"/>
                <a:cs typeface="微软雅黑" panose="020B0503020204020204" charset="-122"/>
              </a:rPr>
              <a:t>存在无线</a:t>
            </a:r>
            <a:r>
              <a:rPr sz="1400" spc="10" dirty="0">
                <a:latin typeface="微软雅黑" panose="020B0503020204020204" charset="-122"/>
                <a:cs typeface="微软雅黑" panose="020B0503020204020204" charset="-122"/>
              </a:rPr>
              <a:t>流</a:t>
            </a:r>
            <a:r>
              <a:rPr sz="1400" spc="20" dirty="0">
                <a:latin typeface="微软雅黑" panose="020B0503020204020204" charset="-122"/>
                <a:cs typeface="微软雅黑" panose="020B0503020204020204" charset="-122"/>
              </a:rPr>
              <a:t>量瓶颈</a:t>
            </a:r>
            <a:r>
              <a:rPr sz="1400" spc="5" dirty="0">
                <a:latin typeface="微软雅黑" panose="020B0503020204020204" charset="-122"/>
                <a:cs typeface="微软雅黑" panose="020B0503020204020204" charset="-122"/>
              </a:rPr>
              <a:t>并</a:t>
            </a:r>
            <a:endParaRPr sz="1400">
              <a:latin typeface="微软雅黑" panose="020B0503020204020204" charset="-122"/>
              <a:cs typeface="微软雅黑" panose="020B0503020204020204" charset="-122"/>
            </a:endParaRPr>
          </a:p>
          <a:p>
            <a:pPr marL="2666365">
              <a:lnSpc>
                <a:spcPct val="100000"/>
              </a:lnSpc>
              <a:spcBef>
                <a:spcPts val="515"/>
              </a:spcBef>
            </a:pPr>
            <a:r>
              <a:rPr sz="1400" dirty="0">
                <a:latin typeface="微软雅黑" panose="020B0503020204020204" charset="-122"/>
                <a:cs typeface="微软雅黑" panose="020B0503020204020204" charset="-122"/>
              </a:rPr>
              <a:t>增加故障节点；</a:t>
            </a:r>
            <a:endParaRPr sz="1400">
              <a:latin typeface="微软雅黑" panose="020B0503020204020204" charset="-122"/>
              <a:cs typeface="微软雅黑" panose="020B0503020204020204" charset="-122"/>
            </a:endParaRPr>
          </a:p>
          <a:p>
            <a:pPr marL="2666365" indent="-177800">
              <a:lnSpc>
                <a:spcPct val="100000"/>
              </a:lnSpc>
              <a:spcBef>
                <a:spcPts val="1115"/>
              </a:spcBef>
              <a:buFont typeface="Arial" panose="020B0604020202020204"/>
              <a:buChar char="•"/>
              <a:tabLst>
                <a:tab pos="2667000" algn="l"/>
              </a:tabLst>
            </a:pPr>
            <a:r>
              <a:rPr sz="1400" dirty="0">
                <a:latin typeface="微软雅黑" panose="020B0503020204020204" charset="-122"/>
                <a:cs typeface="微软雅黑" panose="020B0503020204020204" charset="-122"/>
              </a:rPr>
              <a:t>有线及无线管理上独立；</a:t>
            </a:r>
            <a:endParaRPr sz="1400">
              <a:latin typeface="微软雅黑" panose="020B0503020204020204" charset="-122"/>
              <a:cs typeface="微软雅黑" panose="020B0503020204020204" charset="-122"/>
            </a:endParaRPr>
          </a:p>
          <a:p>
            <a:pPr marL="2666365" indent="-177800">
              <a:lnSpc>
                <a:spcPct val="100000"/>
              </a:lnSpc>
              <a:spcBef>
                <a:spcPts val="1130"/>
              </a:spcBef>
              <a:buFont typeface="Arial" panose="020B0604020202020204"/>
              <a:buChar char="•"/>
              <a:tabLst>
                <a:tab pos="2667000" algn="l"/>
              </a:tabLst>
            </a:pPr>
            <a:r>
              <a:rPr sz="1400" dirty="0">
                <a:latin typeface="微软雅黑" panose="020B0503020204020204" charset="-122"/>
                <a:cs typeface="微软雅黑" panose="020B0503020204020204" charset="-122"/>
              </a:rPr>
              <a:t>有线、无线认证点分离。</a:t>
            </a:r>
            <a:endParaRPr sz="1400">
              <a:latin typeface="微软雅黑" panose="020B0503020204020204" charset="-122"/>
              <a:cs typeface="微软雅黑" panose="020B0503020204020204" charset="-122"/>
            </a:endParaRPr>
          </a:p>
        </p:txBody>
      </p:sp>
      <p:sp>
        <p:nvSpPr>
          <p:cNvPr id="17" name="object 17"/>
          <p:cNvSpPr/>
          <p:nvPr/>
        </p:nvSpPr>
        <p:spPr>
          <a:xfrm>
            <a:off x="914400" y="1882139"/>
            <a:ext cx="5133340" cy="1905000"/>
          </a:xfrm>
          <a:custGeom>
            <a:avLst/>
            <a:gdLst/>
            <a:ahLst/>
            <a:cxnLst/>
            <a:rect l="l" t="t" r="r" b="b"/>
            <a:pathLst>
              <a:path w="5133340" h="1905000">
                <a:moveTo>
                  <a:pt x="0" y="29210"/>
                </a:moveTo>
                <a:lnTo>
                  <a:pt x="2296" y="17841"/>
                </a:lnTo>
                <a:lnTo>
                  <a:pt x="8558" y="8556"/>
                </a:lnTo>
                <a:lnTo>
                  <a:pt x="17846" y="2295"/>
                </a:lnTo>
                <a:lnTo>
                  <a:pt x="29222" y="0"/>
                </a:lnTo>
                <a:lnTo>
                  <a:pt x="5103622" y="0"/>
                </a:lnTo>
                <a:lnTo>
                  <a:pt x="5114990" y="2295"/>
                </a:lnTo>
                <a:lnTo>
                  <a:pt x="5124275" y="8556"/>
                </a:lnTo>
                <a:lnTo>
                  <a:pt x="5130536" y="17841"/>
                </a:lnTo>
                <a:lnTo>
                  <a:pt x="5132832" y="29210"/>
                </a:lnTo>
                <a:lnTo>
                  <a:pt x="5132832" y="1875790"/>
                </a:lnTo>
                <a:lnTo>
                  <a:pt x="5130536" y="1887158"/>
                </a:lnTo>
                <a:lnTo>
                  <a:pt x="5124275" y="1896443"/>
                </a:lnTo>
                <a:lnTo>
                  <a:pt x="5114990" y="1902704"/>
                </a:lnTo>
                <a:lnTo>
                  <a:pt x="5103622" y="1905000"/>
                </a:lnTo>
                <a:lnTo>
                  <a:pt x="29222" y="1905000"/>
                </a:lnTo>
                <a:lnTo>
                  <a:pt x="17846" y="1902704"/>
                </a:lnTo>
                <a:lnTo>
                  <a:pt x="8558" y="1896443"/>
                </a:lnTo>
                <a:lnTo>
                  <a:pt x="2296" y="1887158"/>
                </a:lnTo>
                <a:lnTo>
                  <a:pt x="0" y="1875790"/>
                </a:lnTo>
                <a:lnTo>
                  <a:pt x="0" y="29210"/>
                </a:lnTo>
                <a:close/>
              </a:path>
            </a:pathLst>
          </a:custGeom>
          <a:ln w="9144">
            <a:solidFill>
              <a:srgbClr val="BEBEBE"/>
            </a:solidFill>
          </a:ln>
        </p:spPr>
        <p:txBody>
          <a:bodyPr wrap="square" lIns="0" tIns="0" rIns="0" bIns="0" rtlCol="0"/>
          <a:lstStyle/>
          <a:p/>
        </p:txBody>
      </p:sp>
      <p:sp>
        <p:nvSpPr>
          <p:cNvPr id="18" name="object 18"/>
          <p:cNvSpPr/>
          <p:nvPr/>
        </p:nvSpPr>
        <p:spPr>
          <a:xfrm>
            <a:off x="1767839" y="2162555"/>
            <a:ext cx="446531" cy="364236"/>
          </a:xfrm>
          <a:prstGeom prst="rect">
            <a:avLst/>
          </a:prstGeom>
          <a:blipFill>
            <a:blip r:embed="rId1" cstate="print"/>
            <a:stretch>
              <a:fillRect/>
            </a:stretch>
          </a:blipFill>
        </p:spPr>
        <p:txBody>
          <a:bodyPr wrap="square" lIns="0" tIns="0" rIns="0" bIns="0" rtlCol="0"/>
          <a:lstStyle/>
          <a:p/>
        </p:txBody>
      </p:sp>
      <p:sp>
        <p:nvSpPr>
          <p:cNvPr id="19" name="object 19"/>
          <p:cNvSpPr/>
          <p:nvPr/>
        </p:nvSpPr>
        <p:spPr>
          <a:xfrm>
            <a:off x="1255775" y="2947416"/>
            <a:ext cx="368807" cy="301751"/>
          </a:xfrm>
          <a:prstGeom prst="rect">
            <a:avLst/>
          </a:prstGeom>
          <a:blipFill>
            <a:blip r:embed="rId2" cstate="print"/>
            <a:stretch>
              <a:fillRect/>
            </a:stretch>
          </a:blipFill>
        </p:spPr>
        <p:txBody>
          <a:bodyPr wrap="square" lIns="0" tIns="0" rIns="0" bIns="0" rtlCol="0"/>
          <a:lstStyle/>
          <a:p/>
        </p:txBody>
      </p:sp>
      <p:sp>
        <p:nvSpPr>
          <p:cNvPr id="20" name="object 20"/>
          <p:cNvSpPr/>
          <p:nvPr/>
        </p:nvSpPr>
        <p:spPr>
          <a:xfrm>
            <a:off x="2357627" y="2947416"/>
            <a:ext cx="368807" cy="301751"/>
          </a:xfrm>
          <a:prstGeom prst="rect">
            <a:avLst/>
          </a:prstGeom>
          <a:blipFill>
            <a:blip r:embed="rId3" cstate="print"/>
            <a:stretch>
              <a:fillRect/>
            </a:stretch>
          </a:blipFill>
        </p:spPr>
        <p:txBody>
          <a:bodyPr wrap="square" lIns="0" tIns="0" rIns="0" bIns="0" rtlCol="0"/>
          <a:lstStyle/>
          <a:p/>
        </p:txBody>
      </p:sp>
      <p:sp>
        <p:nvSpPr>
          <p:cNvPr id="21" name="object 21"/>
          <p:cNvSpPr/>
          <p:nvPr/>
        </p:nvSpPr>
        <p:spPr>
          <a:xfrm>
            <a:off x="2674620" y="2199132"/>
            <a:ext cx="368807" cy="301751"/>
          </a:xfrm>
          <a:prstGeom prst="rect">
            <a:avLst/>
          </a:prstGeom>
          <a:blipFill>
            <a:blip r:embed="rId4" cstate="print"/>
            <a:stretch>
              <a:fillRect/>
            </a:stretch>
          </a:blipFill>
        </p:spPr>
        <p:txBody>
          <a:bodyPr wrap="square" lIns="0" tIns="0" rIns="0" bIns="0" rtlCol="0"/>
          <a:lstStyle/>
          <a:p/>
        </p:txBody>
      </p:sp>
      <p:sp>
        <p:nvSpPr>
          <p:cNvPr id="22" name="object 22"/>
          <p:cNvSpPr/>
          <p:nvPr/>
        </p:nvSpPr>
        <p:spPr>
          <a:xfrm>
            <a:off x="1255775" y="3401567"/>
            <a:ext cx="368807" cy="283464"/>
          </a:xfrm>
          <a:prstGeom prst="rect">
            <a:avLst/>
          </a:prstGeom>
          <a:blipFill>
            <a:blip r:embed="rId5" cstate="print"/>
            <a:stretch>
              <a:fillRect/>
            </a:stretch>
          </a:blipFill>
        </p:spPr>
        <p:txBody>
          <a:bodyPr wrap="square" lIns="0" tIns="0" rIns="0" bIns="0" rtlCol="0"/>
          <a:lstStyle/>
          <a:p/>
        </p:txBody>
      </p:sp>
      <p:sp>
        <p:nvSpPr>
          <p:cNvPr id="23" name="object 23"/>
          <p:cNvSpPr/>
          <p:nvPr/>
        </p:nvSpPr>
        <p:spPr>
          <a:xfrm>
            <a:off x="2470404" y="3393947"/>
            <a:ext cx="182880" cy="300227"/>
          </a:xfrm>
          <a:prstGeom prst="rect">
            <a:avLst/>
          </a:prstGeom>
          <a:blipFill>
            <a:blip r:embed="rId6" cstate="print"/>
            <a:stretch>
              <a:fillRect/>
            </a:stretch>
          </a:blipFill>
        </p:spPr>
        <p:txBody>
          <a:bodyPr wrap="square" lIns="0" tIns="0" rIns="0" bIns="0" rtlCol="0"/>
          <a:lstStyle/>
          <a:p/>
        </p:txBody>
      </p:sp>
      <p:sp>
        <p:nvSpPr>
          <p:cNvPr id="24" name="object 24"/>
          <p:cNvSpPr/>
          <p:nvPr/>
        </p:nvSpPr>
        <p:spPr>
          <a:xfrm>
            <a:off x="1900427" y="1944623"/>
            <a:ext cx="932815" cy="1460500"/>
          </a:xfrm>
          <a:custGeom>
            <a:avLst/>
            <a:gdLst/>
            <a:ahLst/>
            <a:cxnLst/>
            <a:rect l="l" t="t" r="r" b="b"/>
            <a:pathLst>
              <a:path w="932814" h="1460500">
                <a:moveTo>
                  <a:pt x="656342" y="1169924"/>
                </a:moveTo>
                <a:lnTo>
                  <a:pt x="598424" y="1169924"/>
                </a:lnTo>
                <a:lnTo>
                  <a:pt x="604266" y="1187703"/>
                </a:lnTo>
                <a:lnTo>
                  <a:pt x="598190" y="1187703"/>
                </a:lnTo>
                <a:lnTo>
                  <a:pt x="594614" y="1459611"/>
                </a:lnTo>
                <a:lnTo>
                  <a:pt x="652526" y="1460373"/>
                </a:lnTo>
                <a:lnTo>
                  <a:pt x="656109" y="1187703"/>
                </a:lnTo>
                <a:lnTo>
                  <a:pt x="604266" y="1187703"/>
                </a:lnTo>
                <a:lnTo>
                  <a:pt x="598294" y="1179759"/>
                </a:lnTo>
                <a:lnTo>
                  <a:pt x="656213" y="1179759"/>
                </a:lnTo>
                <a:lnTo>
                  <a:pt x="656342" y="1169924"/>
                </a:lnTo>
                <a:close/>
              </a:path>
              <a:path w="932814" h="1460500">
                <a:moveTo>
                  <a:pt x="598424" y="1169924"/>
                </a:moveTo>
                <a:lnTo>
                  <a:pt x="598294" y="1179759"/>
                </a:lnTo>
                <a:lnTo>
                  <a:pt x="604266" y="1187703"/>
                </a:lnTo>
                <a:lnTo>
                  <a:pt x="598424" y="1169924"/>
                </a:lnTo>
                <a:close/>
              </a:path>
              <a:path w="932814" h="1460500">
                <a:moveTo>
                  <a:pt x="874776" y="481964"/>
                </a:moveTo>
                <a:lnTo>
                  <a:pt x="73787" y="481964"/>
                </a:lnTo>
                <a:lnTo>
                  <a:pt x="598294" y="1179759"/>
                </a:lnTo>
                <a:lnTo>
                  <a:pt x="598424" y="1169924"/>
                </a:lnTo>
                <a:lnTo>
                  <a:pt x="656342" y="1169924"/>
                </a:lnTo>
                <a:lnTo>
                  <a:pt x="656463" y="1160779"/>
                </a:lnTo>
                <a:lnTo>
                  <a:pt x="189781" y="539876"/>
                </a:lnTo>
                <a:lnTo>
                  <a:pt x="131699" y="539876"/>
                </a:lnTo>
                <a:lnTo>
                  <a:pt x="154940" y="493522"/>
                </a:lnTo>
                <a:lnTo>
                  <a:pt x="874776" y="493522"/>
                </a:lnTo>
                <a:lnTo>
                  <a:pt x="874776" y="481964"/>
                </a:lnTo>
                <a:close/>
              </a:path>
              <a:path w="932814" h="1460500">
                <a:moveTo>
                  <a:pt x="154940" y="493522"/>
                </a:moveTo>
                <a:lnTo>
                  <a:pt x="131699" y="539876"/>
                </a:lnTo>
                <a:lnTo>
                  <a:pt x="189781" y="539876"/>
                </a:lnTo>
                <a:lnTo>
                  <a:pt x="154940" y="493522"/>
                </a:lnTo>
                <a:close/>
              </a:path>
              <a:path w="932814" h="1460500">
                <a:moveTo>
                  <a:pt x="874776" y="493522"/>
                </a:moveTo>
                <a:lnTo>
                  <a:pt x="154940" y="493522"/>
                </a:lnTo>
                <a:lnTo>
                  <a:pt x="189781" y="539876"/>
                </a:lnTo>
                <a:lnTo>
                  <a:pt x="932688" y="539876"/>
                </a:lnTo>
                <a:lnTo>
                  <a:pt x="932688" y="510921"/>
                </a:lnTo>
                <a:lnTo>
                  <a:pt x="874776" y="510921"/>
                </a:lnTo>
                <a:lnTo>
                  <a:pt x="874776" y="493522"/>
                </a:lnTo>
                <a:close/>
              </a:path>
              <a:path w="932814" h="1460500">
                <a:moveTo>
                  <a:pt x="874776" y="304800"/>
                </a:moveTo>
                <a:lnTo>
                  <a:pt x="874776" y="510921"/>
                </a:lnTo>
                <a:lnTo>
                  <a:pt x="903732" y="481964"/>
                </a:lnTo>
                <a:lnTo>
                  <a:pt x="932688" y="481964"/>
                </a:lnTo>
                <a:lnTo>
                  <a:pt x="932688" y="333755"/>
                </a:lnTo>
                <a:lnTo>
                  <a:pt x="903732" y="333755"/>
                </a:lnTo>
                <a:lnTo>
                  <a:pt x="874776" y="304800"/>
                </a:lnTo>
                <a:close/>
              </a:path>
              <a:path w="932814" h="1460500">
                <a:moveTo>
                  <a:pt x="932688" y="481964"/>
                </a:moveTo>
                <a:lnTo>
                  <a:pt x="903732" y="481964"/>
                </a:lnTo>
                <a:lnTo>
                  <a:pt x="874776" y="510921"/>
                </a:lnTo>
                <a:lnTo>
                  <a:pt x="932688" y="510921"/>
                </a:lnTo>
                <a:lnTo>
                  <a:pt x="932688" y="481964"/>
                </a:lnTo>
                <a:close/>
              </a:path>
              <a:path w="932814" h="1460500">
                <a:moveTo>
                  <a:pt x="115824" y="144779"/>
                </a:moveTo>
                <a:lnTo>
                  <a:pt x="57912" y="144779"/>
                </a:lnTo>
                <a:lnTo>
                  <a:pt x="57912" y="333755"/>
                </a:lnTo>
                <a:lnTo>
                  <a:pt x="874776" y="333755"/>
                </a:lnTo>
                <a:lnTo>
                  <a:pt x="874776" y="304800"/>
                </a:lnTo>
                <a:lnTo>
                  <a:pt x="115824" y="304800"/>
                </a:lnTo>
                <a:lnTo>
                  <a:pt x="86868" y="275843"/>
                </a:lnTo>
                <a:lnTo>
                  <a:pt x="115824" y="275843"/>
                </a:lnTo>
                <a:lnTo>
                  <a:pt x="115824" y="144779"/>
                </a:lnTo>
                <a:close/>
              </a:path>
              <a:path w="932814" h="1460500">
                <a:moveTo>
                  <a:pt x="932688" y="275843"/>
                </a:moveTo>
                <a:lnTo>
                  <a:pt x="115824" y="275843"/>
                </a:lnTo>
                <a:lnTo>
                  <a:pt x="115824" y="304800"/>
                </a:lnTo>
                <a:lnTo>
                  <a:pt x="874776" y="304800"/>
                </a:lnTo>
                <a:lnTo>
                  <a:pt x="903732" y="333755"/>
                </a:lnTo>
                <a:lnTo>
                  <a:pt x="932688" y="333755"/>
                </a:lnTo>
                <a:lnTo>
                  <a:pt x="932688" y="275843"/>
                </a:lnTo>
                <a:close/>
              </a:path>
              <a:path w="932814" h="1460500">
                <a:moveTo>
                  <a:pt x="115824" y="275843"/>
                </a:moveTo>
                <a:lnTo>
                  <a:pt x="86868" y="275843"/>
                </a:lnTo>
                <a:lnTo>
                  <a:pt x="115824" y="304800"/>
                </a:lnTo>
                <a:lnTo>
                  <a:pt x="115824" y="275843"/>
                </a:lnTo>
                <a:close/>
              </a:path>
              <a:path w="932814" h="1460500">
                <a:moveTo>
                  <a:pt x="86868" y="0"/>
                </a:moveTo>
                <a:lnTo>
                  <a:pt x="0" y="173736"/>
                </a:lnTo>
                <a:lnTo>
                  <a:pt x="57912" y="173736"/>
                </a:lnTo>
                <a:lnTo>
                  <a:pt x="57912" y="144779"/>
                </a:lnTo>
                <a:lnTo>
                  <a:pt x="159257" y="144779"/>
                </a:lnTo>
                <a:lnTo>
                  <a:pt x="86868" y="0"/>
                </a:lnTo>
                <a:close/>
              </a:path>
              <a:path w="932814" h="1460500">
                <a:moveTo>
                  <a:pt x="159257" y="144779"/>
                </a:moveTo>
                <a:lnTo>
                  <a:pt x="115824" y="144779"/>
                </a:lnTo>
                <a:lnTo>
                  <a:pt x="115824" y="173736"/>
                </a:lnTo>
                <a:lnTo>
                  <a:pt x="173736" y="173736"/>
                </a:lnTo>
                <a:lnTo>
                  <a:pt x="159257" y="144779"/>
                </a:lnTo>
                <a:close/>
              </a:path>
            </a:pathLst>
          </a:custGeom>
          <a:solidFill>
            <a:srgbClr val="EB6F60"/>
          </a:solidFill>
        </p:spPr>
        <p:txBody>
          <a:bodyPr wrap="square" lIns="0" tIns="0" rIns="0" bIns="0" rtlCol="0"/>
          <a:lstStyle/>
          <a:p/>
        </p:txBody>
      </p:sp>
      <p:sp>
        <p:nvSpPr>
          <p:cNvPr id="25" name="object 25"/>
          <p:cNvSpPr txBox="1"/>
          <p:nvPr/>
        </p:nvSpPr>
        <p:spPr>
          <a:xfrm>
            <a:off x="2665476" y="2584704"/>
            <a:ext cx="589915" cy="220979"/>
          </a:xfrm>
          <a:prstGeom prst="rect">
            <a:avLst/>
          </a:prstGeom>
          <a:solidFill>
            <a:srgbClr val="EB6F60"/>
          </a:solidFill>
        </p:spPr>
        <p:txBody>
          <a:bodyPr vert="horz" wrap="square" lIns="0" tIns="13335" rIns="0" bIns="0" rtlCol="0">
            <a:spAutoFit/>
          </a:bodyPr>
          <a:lstStyle/>
          <a:p>
            <a:pPr marL="33655">
              <a:lnSpc>
                <a:spcPct val="100000"/>
              </a:lnSpc>
              <a:spcBef>
                <a:spcPts val="105"/>
              </a:spcBef>
            </a:pPr>
            <a:r>
              <a:rPr sz="1200" b="1" spc="-5" dirty="0">
                <a:solidFill>
                  <a:srgbClr val="FFFFFF"/>
                </a:solidFill>
                <a:latin typeface="微软雅黑" panose="020B0503020204020204" charset="-122"/>
                <a:cs typeface="微软雅黑" panose="020B0503020204020204" charset="-122"/>
              </a:rPr>
              <a:t>独立</a:t>
            </a:r>
            <a:r>
              <a:rPr sz="1200" b="1" spc="-45" dirty="0">
                <a:solidFill>
                  <a:srgbClr val="FFFFFF"/>
                </a:solidFill>
                <a:latin typeface="Arial" panose="020B0604020202020204"/>
                <a:cs typeface="Arial" panose="020B0604020202020204"/>
              </a:rPr>
              <a:t>AC</a:t>
            </a:r>
            <a:endParaRPr sz="1200">
              <a:latin typeface="Arial" panose="020B0604020202020204"/>
              <a:cs typeface="Arial" panose="020B0604020202020204"/>
            </a:endParaRPr>
          </a:p>
        </p:txBody>
      </p:sp>
      <p:sp>
        <p:nvSpPr>
          <p:cNvPr id="26" name="object 26"/>
          <p:cNvSpPr txBox="1"/>
          <p:nvPr/>
        </p:nvSpPr>
        <p:spPr>
          <a:xfrm>
            <a:off x="6153618" y="2312009"/>
            <a:ext cx="5115560" cy="938530"/>
          </a:xfrm>
          <a:prstGeom prst="rect">
            <a:avLst/>
          </a:prstGeom>
        </p:spPr>
        <p:txBody>
          <a:bodyPr vert="horz" wrap="square" lIns="0" tIns="12700" rIns="0" bIns="0" rtlCol="0">
            <a:spAutoFit/>
          </a:bodyPr>
          <a:lstStyle/>
          <a:p>
            <a:pPr marL="2670810" marR="183515" indent="-177165">
              <a:lnSpc>
                <a:spcPct val="131000"/>
              </a:lnSpc>
              <a:spcBef>
                <a:spcPts val="100"/>
              </a:spcBef>
              <a:buChar char="•"/>
              <a:tabLst>
                <a:tab pos="2671445" algn="l"/>
              </a:tabLst>
            </a:pPr>
            <a:r>
              <a:rPr sz="1400" spc="-5" dirty="0">
                <a:latin typeface="Arial" panose="020B0604020202020204"/>
                <a:cs typeface="Arial" panose="020B0604020202020204"/>
              </a:rPr>
              <a:t>A</a:t>
            </a:r>
            <a:r>
              <a:rPr sz="1400" spc="30" dirty="0">
                <a:latin typeface="Arial" panose="020B0604020202020204"/>
                <a:cs typeface="Arial" panose="020B0604020202020204"/>
              </a:rPr>
              <a:t>C</a:t>
            </a:r>
            <a:r>
              <a:rPr sz="1400" spc="35" dirty="0">
                <a:latin typeface="微软雅黑" panose="020B0503020204020204" charset="-122"/>
                <a:cs typeface="微软雅黑" panose="020B0503020204020204" charset="-122"/>
              </a:rPr>
              <a:t>作为交</a:t>
            </a:r>
            <a:r>
              <a:rPr sz="1400" spc="20" dirty="0">
                <a:latin typeface="微软雅黑" panose="020B0503020204020204" charset="-122"/>
                <a:cs typeface="微软雅黑" panose="020B0503020204020204" charset="-122"/>
              </a:rPr>
              <a:t>换</a:t>
            </a:r>
            <a:r>
              <a:rPr sz="1400" spc="35" dirty="0">
                <a:latin typeface="微软雅黑" panose="020B0503020204020204" charset="-122"/>
                <a:cs typeface="微软雅黑" panose="020B0503020204020204" charset="-122"/>
              </a:rPr>
              <a:t>机</a:t>
            </a:r>
            <a:r>
              <a:rPr sz="1400" spc="20" dirty="0">
                <a:latin typeface="微软雅黑" panose="020B0503020204020204" charset="-122"/>
                <a:cs typeface="微软雅黑" panose="020B0503020204020204" charset="-122"/>
              </a:rPr>
              <a:t>的一</a:t>
            </a:r>
            <a:r>
              <a:rPr sz="1400" spc="35" dirty="0">
                <a:latin typeface="微软雅黑" panose="020B0503020204020204" charset="-122"/>
                <a:cs typeface="微软雅黑" panose="020B0503020204020204" charset="-122"/>
              </a:rPr>
              <a:t>块插卡</a:t>
            </a:r>
            <a:r>
              <a:rPr sz="1400" dirty="0">
                <a:latin typeface="微软雅黑" panose="020B0503020204020204" charset="-122"/>
                <a:cs typeface="微软雅黑" panose="020B0503020204020204" charset="-122"/>
              </a:rPr>
              <a:t>， </a:t>
            </a:r>
            <a:r>
              <a:rPr sz="1400" dirty="0">
                <a:latin typeface="微软雅黑" panose="020B0503020204020204" charset="-122"/>
                <a:cs typeface="微软雅黑" panose="020B0503020204020204" charset="-122"/>
              </a:rPr>
              <a:t>安装在交换机上；</a:t>
            </a:r>
            <a:endParaRPr sz="1400">
              <a:latin typeface="微软雅黑" panose="020B0503020204020204" charset="-122"/>
              <a:cs typeface="微软雅黑" panose="020B0503020204020204" charset="-122"/>
            </a:endParaRPr>
          </a:p>
          <a:p>
            <a:pPr marL="2670810" indent="-177800">
              <a:lnSpc>
                <a:spcPct val="100000"/>
              </a:lnSpc>
              <a:spcBef>
                <a:spcPts val="1115"/>
              </a:spcBef>
              <a:buFont typeface="Arial" panose="020B0604020202020204"/>
              <a:buChar char="•"/>
              <a:tabLst>
                <a:tab pos="2671445" algn="l"/>
              </a:tabLst>
            </a:pPr>
            <a:r>
              <a:rPr sz="1400" dirty="0">
                <a:latin typeface="微软雅黑" panose="020B0503020204020204" charset="-122"/>
                <a:cs typeface="微软雅黑" panose="020B0503020204020204" charset="-122"/>
              </a:rPr>
              <a:t>仅仅是硬件层面的融合。</a:t>
            </a:r>
            <a:endParaRPr sz="1400">
              <a:latin typeface="微软雅黑" panose="020B0503020204020204" charset="-122"/>
              <a:cs typeface="微软雅黑" panose="020B0503020204020204" charset="-122"/>
            </a:endParaRPr>
          </a:p>
        </p:txBody>
      </p:sp>
      <p:sp>
        <p:nvSpPr>
          <p:cNvPr id="27" name="object 27"/>
          <p:cNvSpPr/>
          <p:nvPr/>
        </p:nvSpPr>
        <p:spPr>
          <a:xfrm>
            <a:off x="6144767" y="1882139"/>
            <a:ext cx="5133340" cy="1905000"/>
          </a:xfrm>
          <a:custGeom>
            <a:avLst/>
            <a:gdLst/>
            <a:ahLst/>
            <a:cxnLst/>
            <a:rect l="l" t="t" r="r" b="b"/>
            <a:pathLst>
              <a:path w="5133340" h="1905000">
                <a:moveTo>
                  <a:pt x="0" y="29210"/>
                </a:moveTo>
                <a:lnTo>
                  <a:pt x="2295" y="17841"/>
                </a:lnTo>
                <a:lnTo>
                  <a:pt x="8556" y="8556"/>
                </a:lnTo>
                <a:lnTo>
                  <a:pt x="17841" y="2295"/>
                </a:lnTo>
                <a:lnTo>
                  <a:pt x="29210" y="0"/>
                </a:lnTo>
                <a:lnTo>
                  <a:pt x="5103622" y="0"/>
                </a:lnTo>
                <a:lnTo>
                  <a:pt x="5114990" y="2295"/>
                </a:lnTo>
                <a:lnTo>
                  <a:pt x="5124275" y="8556"/>
                </a:lnTo>
                <a:lnTo>
                  <a:pt x="5130536" y="17841"/>
                </a:lnTo>
                <a:lnTo>
                  <a:pt x="5132832" y="29210"/>
                </a:lnTo>
                <a:lnTo>
                  <a:pt x="5132832" y="1875790"/>
                </a:lnTo>
                <a:lnTo>
                  <a:pt x="5130536" y="1887158"/>
                </a:lnTo>
                <a:lnTo>
                  <a:pt x="5124275" y="1896443"/>
                </a:lnTo>
                <a:lnTo>
                  <a:pt x="5114990" y="1902704"/>
                </a:lnTo>
                <a:lnTo>
                  <a:pt x="5103622" y="1905000"/>
                </a:lnTo>
                <a:lnTo>
                  <a:pt x="29210" y="1905000"/>
                </a:lnTo>
                <a:lnTo>
                  <a:pt x="17841" y="1902704"/>
                </a:lnTo>
                <a:lnTo>
                  <a:pt x="8556" y="1896443"/>
                </a:lnTo>
                <a:lnTo>
                  <a:pt x="2295" y="1887158"/>
                </a:lnTo>
                <a:lnTo>
                  <a:pt x="0" y="1875790"/>
                </a:lnTo>
                <a:lnTo>
                  <a:pt x="0" y="29210"/>
                </a:lnTo>
                <a:close/>
              </a:path>
            </a:pathLst>
          </a:custGeom>
          <a:ln w="9144">
            <a:solidFill>
              <a:srgbClr val="BEBEBE"/>
            </a:solidFill>
          </a:ln>
        </p:spPr>
        <p:txBody>
          <a:bodyPr wrap="square" lIns="0" tIns="0" rIns="0" bIns="0" rtlCol="0"/>
          <a:lstStyle/>
          <a:p/>
        </p:txBody>
      </p:sp>
      <p:sp>
        <p:nvSpPr>
          <p:cNvPr id="28" name="object 28"/>
          <p:cNvSpPr/>
          <p:nvPr/>
        </p:nvSpPr>
        <p:spPr>
          <a:xfrm>
            <a:off x="7250430" y="2227326"/>
            <a:ext cx="579755" cy="758825"/>
          </a:xfrm>
          <a:custGeom>
            <a:avLst/>
            <a:gdLst/>
            <a:ahLst/>
            <a:cxnLst/>
            <a:rect l="l" t="t" r="r" b="b"/>
            <a:pathLst>
              <a:path w="579754" h="758825">
                <a:moveTo>
                  <a:pt x="0" y="0"/>
                </a:moveTo>
                <a:lnTo>
                  <a:pt x="579754" y="758825"/>
                </a:lnTo>
              </a:path>
            </a:pathLst>
          </a:custGeom>
          <a:ln w="19812">
            <a:solidFill>
              <a:srgbClr val="000000"/>
            </a:solidFill>
          </a:ln>
        </p:spPr>
        <p:txBody>
          <a:bodyPr wrap="square" lIns="0" tIns="0" rIns="0" bIns="0" rtlCol="0"/>
          <a:lstStyle/>
          <a:p/>
        </p:txBody>
      </p:sp>
      <p:sp>
        <p:nvSpPr>
          <p:cNvPr id="29" name="object 29"/>
          <p:cNvSpPr/>
          <p:nvPr/>
        </p:nvSpPr>
        <p:spPr>
          <a:xfrm>
            <a:off x="6671309" y="2227326"/>
            <a:ext cx="579755" cy="758825"/>
          </a:xfrm>
          <a:custGeom>
            <a:avLst/>
            <a:gdLst/>
            <a:ahLst/>
            <a:cxnLst/>
            <a:rect l="l" t="t" r="r" b="b"/>
            <a:pathLst>
              <a:path w="579754" h="758825">
                <a:moveTo>
                  <a:pt x="579755" y="0"/>
                </a:moveTo>
                <a:lnTo>
                  <a:pt x="0" y="758825"/>
                </a:lnTo>
              </a:path>
            </a:pathLst>
          </a:custGeom>
          <a:ln w="19812">
            <a:solidFill>
              <a:srgbClr val="000000"/>
            </a:solidFill>
          </a:ln>
        </p:spPr>
        <p:txBody>
          <a:bodyPr wrap="square" lIns="0" tIns="0" rIns="0" bIns="0" rtlCol="0"/>
          <a:lstStyle/>
          <a:p/>
        </p:txBody>
      </p:sp>
      <p:sp>
        <p:nvSpPr>
          <p:cNvPr id="30" name="object 30"/>
          <p:cNvSpPr/>
          <p:nvPr/>
        </p:nvSpPr>
        <p:spPr>
          <a:xfrm>
            <a:off x="7025640" y="2162555"/>
            <a:ext cx="446531" cy="364236"/>
          </a:xfrm>
          <a:prstGeom prst="rect">
            <a:avLst/>
          </a:prstGeom>
          <a:blipFill>
            <a:blip r:embed="rId1" cstate="print"/>
            <a:stretch>
              <a:fillRect/>
            </a:stretch>
          </a:blipFill>
        </p:spPr>
        <p:txBody>
          <a:bodyPr wrap="square" lIns="0" tIns="0" rIns="0" bIns="0" rtlCol="0"/>
          <a:lstStyle/>
          <a:p/>
        </p:txBody>
      </p:sp>
      <p:sp>
        <p:nvSpPr>
          <p:cNvPr id="31" name="object 31"/>
          <p:cNvSpPr/>
          <p:nvPr/>
        </p:nvSpPr>
        <p:spPr>
          <a:xfrm>
            <a:off x="6513576" y="2947416"/>
            <a:ext cx="368807" cy="301751"/>
          </a:xfrm>
          <a:prstGeom prst="rect">
            <a:avLst/>
          </a:prstGeom>
          <a:blipFill>
            <a:blip r:embed="rId2" cstate="print"/>
            <a:stretch>
              <a:fillRect/>
            </a:stretch>
          </a:blipFill>
        </p:spPr>
        <p:txBody>
          <a:bodyPr wrap="square" lIns="0" tIns="0" rIns="0" bIns="0" rtlCol="0"/>
          <a:lstStyle/>
          <a:p/>
        </p:txBody>
      </p:sp>
      <p:sp>
        <p:nvSpPr>
          <p:cNvPr id="32" name="object 32"/>
          <p:cNvSpPr/>
          <p:nvPr/>
        </p:nvSpPr>
        <p:spPr>
          <a:xfrm>
            <a:off x="7613904" y="2947416"/>
            <a:ext cx="368807" cy="301751"/>
          </a:xfrm>
          <a:prstGeom prst="rect">
            <a:avLst/>
          </a:prstGeom>
          <a:blipFill>
            <a:blip r:embed="rId3" cstate="print"/>
            <a:stretch>
              <a:fillRect/>
            </a:stretch>
          </a:blipFill>
        </p:spPr>
        <p:txBody>
          <a:bodyPr wrap="square" lIns="0" tIns="0" rIns="0" bIns="0" rtlCol="0"/>
          <a:lstStyle/>
          <a:p/>
        </p:txBody>
      </p:sp>
      <p:sp>
        <p:nvSpPr>
          <p:cNvPr id="33" name="object 33"/>
          <p:cNvSpPr/>
          <p:nvPr/>
        </p:nvSpPr>
        <p:spPr>
          <a:xfrm>
            <a:off x="6513576" y="3401567"/>
            <a:ext cx="368807" cy="283464"/>
          </a:xfrm>
          <a:prstGeom prst="rect">
            <a:avLst/>
          </a:prstGeom>
          <a:blipFill>
            <a:blip r:embed="rId5" cstate="print"/>
            <a:stretch>
              <a:fillRect/>
            </a:stretch>
          </a:blipFill>
        </p:spPr>
        <p:txBody>
          <a:bodyPr wrap="square" lIns="0" tIns="0" rIns="0" bIns="0" rtlCol="0"/>
          <a:lstStyle/>
          <a:p/>
        </p:txBody>
      </p:sp>
      <p:sp>
        <p:nvSpPr>
          <p:cNvPr id="34" name="object 34"/>
          <p:cNvSpPr/>
          <p:nvPr/>
        </p:nvSpPr>
        <p:spPr>
          <a:xfrm>
            <a:off x="7728204" y="3393947"/>
            <a:ext cx="181355" cy="300227"/>
          </a:xfrm>
          <a:prstGeom prst="rect">
            <a:avLst/>
          </a:prstGeom>
          <a:blipFill>
            <a:blip r:embed="rId6" cstate="print"/>
            <a:stretch>
              <a:fillRect/>
            </a:stretch>
          </a:blipFill>
        </p:spPr>
        <p:txBody>
          <a:bodyPr wrap="square" lIns="0" tIns="0" rIns="0" bIns="0" rtlCol="0"/>
          <a:lstStyle/>
          <a:p/>
        </p:txBody>
      </p:sp>
      <p:sp>
        <p:nvSpPr>
          <p:cNvPr id="35" name="object 35"/>
          <p:cNvSpPr/>
          <p:nvPr/>
        </p:nvSpPr>
        <p:spPr>
          <a:xfrm>
            <a:off x="7373873" y="2251710"/>
            <a:ext cx="287020" cy="193675"/>
          </a:xfrm>
          <a:custGeom>
            <a:avLst/>
            <a:gdLst/>
            <a:ahLst/>
            <a:cxnLst/>
            <a:rect l="l" t="t" r="r" b="b"/>
            <a:pathLst>
              <a:path w="287020" h="193675">
                <a:moveTo>
                  <a:pt x="265683" y="0"/>
                </a:moveTo>
                <a:lnTo>
                  <a:pt x="20827" y="0"/>
                </a:lnTo>
                <a:lnTo>
                  <a:pt x="12698" y="1629"/>
                </a:lnTo>
                <a:lnTo>
                  <a:pt x="6080" y="6080"/>
                </a:lnTo>
                <a:lnTo>
                  <a:pt x="1629" y="12698"/>
                </a:lnTo>
                <a:lnTo>
                  <a:pt x="0" y="20827"/>
                </a:lnTo>
                <a:lnTo>
                  <a:pt x="0" y="172719"/>
                </a:lnTo>
                <a:lnTo>
                  <a:pt x="1629" y="180849"/>
                </a:lnTo>
                <a:lnTo>
                  <a:pt x="6080" y="187467"/>
                </a:lnTo>
                <a:lnTo>
                  <a:pt x="12698" y="191918"/>
                </a:lnTo>
                <a:lnTo>
                  <a:pt x="20827" y="193548"/>
                </a:lnTo>
                <a:lnTo>
                  <a:pt x="265683" y="193548"/>
                </a:lnTo>
                <a:lnTo>
                  <a:pt x="273813" y="191918"/>
                </a:lnTo>
                <a:lnTo>
                  <a:pt x="280431" y="187467"/>
                </a:lnTo>
                <a:lnTo>
                  <a:pt x="284882" y="180849"/>
                </a:lnTo>
                <a:lnTo>
                  <a:pt x="286511" y="172719"/>
                </a:lnTo>
                <a:lnTo>
                  <a:pt x="286511" y="20827"/>
                </a:lnTo>
                <a:lnTo>
                  <a:pt x="284882" y="12698"/>
                </a:lnTo>
                <a:lnTo>
                  <a:pt x="280431" y="6080"/>
                </a:lnTo>
                <a:lnTo>
                  <a:pt x="273813" y="1629"/>
                </a:lnTo>
                <a:lnTo>
                  <a:pt x="265683" y="0"/>
                </a:lnTo>
                <a:close/>
              </a:path>
            </a:pathLst>
          </a:custGeom>
          <a:solidFill>
            <a:srgbClr val="FFC000"/>
          </a:solidFill>
        </p:spPr>
        <p:txBody>
          <a:bodyPr wrap="square" lIns="0" tIns="0" rIns="0" bIns="0" rtlCol="0"/>
          <a:lstStyle/>
          <a:p/>
        </p:txBody>
      </p:sp>
      <p:sp>
        <p:nvSpPr>
          <p:cNvPr id="36" name="object 36"/>
          <p:cNvSpPr/>
          <p:nvPr/>
        </p:nvSpPr>
        <p:spPr>
          <a:xfrm>
            <a:off x="7373873" y="2251710"/>
            <a:ext cx="287020" cy="193675"/>
          </a:xfrm>
          <a:custGeom>
            <a:avLst/>
            <a:gdLst/>
            <a:ahLst/>
            <a:cxnLst/>
            <a:rect l="l" t="t" r="r" b="b"/>
            <a:pathLst>
              <a:path w="287020" h="193675">
                <a:moveTo>
                  <a:pt x="0" y="20827"/>
                </a:moveTo>
                <a:lnTo>
                  <a:pt x="1629" y="12698"/>
                </a:lnTo>
                <a:lnTo>
                  <a:pt x="6080" y="6080"/>
                </a:lnTo>
                <a:lnTo>
                  <a:pt x="12698" y="1629"/>
                </a:lnTo>
                <a:lnTo>
                  <a:pt x="20827" y="0"/>
                </a:lnTo>
                <a:lnTo>
                  <a:pt x="265683" y="0"/>
                </a:lnTo>
                <a:lnTo>
                  <a:pt x="273813" y="1629"/>
                </a:lnTo>
                <a:lnTo>
                  <a:pt x="280431" y="6080"/>
                </a:lnTo>
                <a:lnTo>
                  <a:pt x="284882" y="12698"/>
                </a:lnTo>
                <a:lnTo>
                  <a:pt x="286511" y="20827"/>
                </a:lnTo>
                <a:lnTo>
                  <a:pt x="286511" y="172719"/>
                </a:lnTo>
                <a:lnTo>
                  <a:pt x="284882" y="180849"/>
                </a:lnTo>
                <a:lnTo>
                  <a:pt x="280431" y="187467"/>
                </a:lnTo>
                <a:lnTo>
                  <a:pt x="273813" y="191918"/>
                </a:lnTo>
                <a:lnTo>
                  <a:pt x="265683" y="193548"/>
                </a:lnTo>
                <a:lnTo>
                  <a:pt x="20827" y="193548"/>
                </a:lnTo>
                <a:lnTo>
                  <a:pt x="12698" y="191918"/>
                </a:lnTo>
                <a:lnTo>
                  <a:pt x="6080" y="187467"/>
                </a:lnTo>
                <a:lnTo>
                  <a:pt x="1629" y="180849"/>
                </a:lnTo>
                <a:lnTo>
                  <a:pt x="0" y="172719"/>
                </a:lnTo>
                <a:lnTo>
                  <a:pt x="0" y="20827"/>
                </a:lnTo>
                <a:close/>
              </a:path>
            </a:pathLst>
          </a:custGeom>
          <a:ln w="19812">
            <a:solidFill>
              <a:srgbClr val="000000"/>
            </a:solidFill>
          </a:ln>
        </p:spPr>
        <p:txBody>
          <a:bodyPr wrap="square" lIns="0" tIns="0" rIns="0" bIns="0" rtlCol="0"/>
          <a:lstStyle/>
          <a:p/>
        </p:txBody>
      </p:sp>
      <p:sp>
        <p:nvSpPr>
          <p:cNvPr id="37" name="object 37"/>
          <p:cNvSpPr/>
          <p:nvPr/>
        </p:nvSpPr>
        <p:spPr>
          <a:xfrm>
            <a:off x="7156704" y="1944623"/>
            <a:ext cx="655955" cy="1460500"/>
          </a:xfrm>
          <a:custGeom>
            <a:avLst/>
            <a:gdLst/>
            <a:ahLst/>
            <a:cxnLst/>
            <a:rect l="l" t="t" r="r" b="b"/>
            <a:pathLst>
              <a:path w="655954" h="1460500">
                <a:moveTo>
                  <a:pt x="655326" y="1169924"/>
                </a:moveTo>
                <a:lnTo>
                  <a:pt x="597407" y="1169924"/>
                </a:lnTo>
                <a:lnTo>
                  <a:pt x="603250" y="1187703"/>
                </a:lnTo>
                <a:lnTo>
                  <a:pt x="597174" y="1187703"/>
                </a:lnTo>
                <a:lnTo>
                  <a:pt x="593598" y="1459611"/>
                </a:lnTo>
                <a:lnTo>
                  <a:pt x="651510" y="1460373"/>
                </a:lnTo>
                <a:lnTo>
                  <a:pt x="655093" y="1187703"/>
                </a:lnTo>
                <a:lnTo>
                  <a:pt x="603250" y="1187703"/>
                </a:lnTo>
                <a:lnTo>
                  <a:pt x="597278" y="1179744"/>
                </a:lnTo>
                <a:lnTo>
                  <a:pt x="655197" y="1179744"/>
                </a:lnTo>
                <a:lnTo>
                  <a:pt x="655326" y="1169924"/>
                </a:lnTo>
                <a:close/>
              </a:path>
              <a:path w="655954" h="1460500">
                <a:moveTo>
                  <a:pt x="597407" y="1169924"/>
                </a:moveTo>
                <a:lnTo>
                  <a:pt x="597278" y="1179744"/>
                </a:lnTo>
                <a:lnTo>
                  <a:pt x="603250" y="1187703"/>
                </a:lnTo>
                <a:lnTo>
                  <a:pt x="597407" y="1169924"/>
                </a:lnTo>
                <a:close/>
              </a:path>
              <a:path w="655954" h="1460500">
                <a:moveTo>
                  <a:pt x="277514" y="400542"/>
                </a:moveTo>
                <a:lnTo>
                  <a:pt x="88265" y="501268"/>
                </a:lnTo>
                <a:lnTo>
                  <a:pt x="597278" y="1179744"/>
                </a:lnTo>
                <a:lnTo>
                  <a:pt x="597407" y="1169924"/>
                </a:lnTo>
                <a:lnTo>
                  <a:pt x="655326" y="1169924"/>
                </a:lnTo>
                <a:lnTo>
                  <a:pt x="655447" y="1160779"/>
                </a:lnTo>
                <a:lnTo>
                  <a:pt x="187025" y="536575"/>
                </a:lnTo>
                <a:lnTo>
                  <a:pt x="145288" y="536575"/>
                </a:lnTo>
                <a:lnTo>
                  <a:pt x="154813" y="493649"/>
                </a:lnTo>
                <a:lnTo>
                  <a:pt x="225968" y="493649"/>
                </a:lnTo>
                <a:lnTo>
                  <a:pt x="360355" y="422148"/>
                </a:lnTo>
                <a:lnTo>
                  <a:pt x="340741" y="422148"/>
                </a:lnTo>
                <a:lnTo>
                  <a:pt x="277514" y="400542"/>
                </a:lnTo>
                <a:close/>
              </a:path>
              <a:path w="655954" h="1460500">
                <a:moveTo>
                  <a:pt x="154813" y="493649"/>
                </a:moveTo>
                <a:lnTo>
                  <a:pt x="145288" y="536575"/>
                </a:lnTo>
                <a:lnTo>
                  <a:pt x="175116" y="520704"/>
                </a:lnTo>
                <a:lnTo>
                  <a:pt x="154813" y="493649"/>
                </a:lnTo>
                <a:close/>
              </a:path>
              <a:path w="655954" h="1460500">
                <a:moveTo>
                  <a:pt x="175116" y="520704"/>
                </a:moveTo>
                <a:lnTo>
                  <a:pt x="145288" y="536575"/>
                </a:lnTo>
                <a:lnTo>
                  <a:pt x="187025" y="536575"/>
                </a:lnTo>
                <a:lnTo>
                  <a:pt x="175116" y="520704"/>
                </a:lnTo>
                <a:close/>
              </a:path>
              <a:path w="655954" h="1460500">
                <a:moveTo>
                  <a:pt x="225968" y="493649"/>
                </a:moveTo>
                <a:lnTo>
                  <a:pt x="154813" y="493649"/>
                </a:lnTo>
                <a:lnTo>
                  <a:pt x="175116" y="520704"/>
                </a:lnTo>
                <a:lnTo>
                  <a:pt x="225968" y="493649"/>
                </a:lnTo>
                <a:close/>
              </a:path>
              <a:path w="655954" h="1460500">
                <a:moveTo>
                  <a:pt x="336423" y="369188"/>
                </a:moveTo>
                <a:lnTo>
                  <a:pt x="277514" y="400542"/>
                </a:lnTo>
                <a:lnTo>
                  <a:pt x="340741" y="422148"/>
                </a:lnTo>
                <a:lnTo>
                  <a:pt x="336423" y="369188"/>
                </a:lnTo>
                <a:close/>
              </a:path>
              <a:path w="655954" h="1460500">
                <a:moveTo>
                  <a:pt x="364730" y="369188"/>
                </a:moveTo>
                <a:lnTo>
                  <a:pt x="336423" y="369188"/>
                </a:lnTo>
                <a:lnTo>
                  <a:pt x="340741" y="422148"/>
                </a:lnTo>
                <a:lnTo>
                  <a:pt x="360355" y="422148"/>
                </a:lnTo>
                <a:lnTo>
                  <a:pt x="422655" y="389000"/>
                </a:lnTo>
                <a:lnTo>
                  <a:pt x="364730" y="369188"/>
                </a:lnTo>
                <a:close/>
              </a:path>
              <a:path w="655954" h="1460500">
                <a:moveTo>
                  <a:pt x="115824" y="144779"/>
                </a:moveTo>
                <a:lnTo>
                  <a:pt x="57912" y="144779"/>
                </a:lnTo>
                <a:lnTo>
                  <a:pt x="57912" y="325500"/>
                </a:lnTo>
                <a:lnTo>
                  <a:pt x="277514" y="400542"/>
                </a:lnTo>
                <a:lnTo>
                  <a:pt x="336423" y="369188"/>
                </a:lnTo>
                <a:lnTo>
                  <a:pt x="364730" y="369188"/>
                </a:lnTo>
                <a:lnTo>
                  <a:pt x="176471" y="304800"/>
                </a:lnTo>
                <a:lnTo>
                  <a:pt x="115824" y="304800"/>
                </a:lnTo>
                <a:lnTo>
                  <a:pt x="96266" y="277367"/>
                </a:lnTo>
                <a:lnTo>
                  <a:pt x="115824" y="277367"/>
                </a:lnTo>
                <a:lnTo>
                  <a:pt x="115824" y="144779"/>
                </a:lnTo>
                <a:close/>
              </a:path>
              <a:path w="655954" h="1460500">
                <a:moveTo>
                  <a:pt x="96266" y="277367"/>
                </a:moveTo>
                <a:lnTo>
                  <a:pt x="115824" y="304800"/>
                </a:lnTo>
                <a:lnTo>
                  <a:pt x="115824" y="284057"/>
                </a:lnTo>
                <a:lnTo>
                  <a:pt x="96266" y="277367"/>
                </a:lnTo>
                <a:close/>
              </a:path>
              <a:path w="655954" h="1460500">
                <a:moveTo>
                  <a:pt x="115824" y="284057"/>
                </a:moveTo>
                <a:lnTo>
                  <a:pt x="115824" y="304800"/>
                </a:lnTo>
                <a:lnTo>
                  <a:pt x="176471" y="304800"/>
                </a:lnTo>
                <a:lnTo>
                  <a:pt x="115824" y="284057"/>
                </a:lnTo>
                <a:close/>
              </a:path>
              <a:path w="655954" h="1460500">
                <a:moveTo>
                  <a:pt x="115824" y="277367"/>
                </a:moveTo>
                <a:lnTo>
                  <a:pt x="96266" y="277367"/>
                </a:lnTo>
                <a:lnTo>
                  <a:pt x="115824" y="284057"/>
                </a:lnTo>
                <a:lnTo>
                  <a:pt x="115824" y="277367"/>
                </a:lnTo>
                <a:close/>
              </a:path>
              <a:path w="655954" h="1460500">
                <a:moveTo>
                  <a:pt x="86868" y="0"/>
                </a:moveTo>
                <a:lnTo>
                  <a:pt x="0" y="173736"/>
                </a:lnTo>
                <a:lnTo>
                  <a:pt x="57912" y="173736"/>
                </a:lnTo>
                <a:lnTo>
                  <a:pt x="57912" y="144779"/>
                </a:lnTo>
                <a:lnTo>
                  <a:pt x="159258" y="144779"/>
                </a:lnTo>
                <a:lnTo>
                  <a:pt x="86868" y="0"/>
                </a:lnTo>
                <a:close/>
              </a:path>
              <a:path w="655954" h="1460500">
                <a:moveTo>
                  <a:pt x="159258" y="144779"/>
                </a:moveTo>
                <a:lnTo>
                  <a:pt x="115824" y="144779"/>
                </a:lnTo>
                <a:lnTo>
                  <a:pt x="115824" y="173736"/>
                </a:lnTo>
                <a:lnTo>
                  <a:pt x="173736" y="173736"/>
                </a:lnTo>
                <a:lnTo>
                  <a:pt x="159258" y="144779"/>
                </a:lnTo>
                <a:close/>
              </a:path>
            </a:pathLst>
          </a:custGeom>
          <a:solidFill>
            <a:srgbClr val="EB6F60"/>
          </a:solidFill>
        </p:spPr>
        <p:txBody>
          <a:bodyPr wrap="square" lIns="0" tIns="0" rIns="0" bIns="0" rtlCol="0"/>
          <a:lstStyle/>
          <a:p/>
        </p:txBody>
      </p:sp>
      <p:sp>
        <p:nvSpPr>
          <p:cNvPr id="38" name="object 38"/>
          <p:cNvSpPr txBox="1"/>
          <p:nvPr/>
        </p:nvSpPr>
        <p:spPr>
          <a:xfrm>
            <a:off x="7749540" y="2234183"/>
            <a:ext cx="589915" cy="220979"/>
          </a:xfrm>
          <a:prstGeom prst="rect">
            <a:avLst/>
          </a:prstGeom>
          <a:solidFill>
            <a:srgbClr val="EB6F60"/>
          </a:solidFill>
        </p:spPr>
        <p:txBody>
          <a:bodyPr vert="horz" wrap="square" lIns="0" tIns="13335" rIns="0" bIns="0" rtlCol="0">
            <a:spAutoFit/>
          </a:bodyPr>
          <a:lstStyle/>
          <a:p>
            <a:pPr marL="34925">
              <a:lnSpc>
                <a:spcPct val="100000"/>
              </a:lnSpc>
              <a:spcBef>
                <a:spcPts val="105"/>
              </a:spcBef>
            </a:pPr>
            <a:r>
              <a:rPr sz="1200" b="1" dirty="0">
                <a:solidFill>
                  <a:srgbClr val="FFFFFF"/>
                </a:solidFill>
                <a:latin typeface="微软雅黑" panose="020B0503020204020204" charset="-122"/>
                <a:cs typeface="微软雅黑" panose="020B0503020204020204" charset="-122"/>
              </a:rPr>
              <a:t>插卡</a:t>
            </a:r>
            <a:r>
              <a:rPr sz="1200" b="1" spc="-45" dirty="0">
                <a:solidFill>
                  <a:srgbClr val="FFFFFF"/>
                </a:solidFill>
                <a:latin typeface="Arial" panose="020B0604020202020204"/>
                <a:cs typeface="Arial" panose="020B0604020202020204"/>
              </a:rPr>
              <a:t>AC</a:t>
            </a:r>
            <a:endParaRPr sz="1200">
              <a:latin typeface="Arial" panose="020B0604020202020204"/>
              <a:cs typeface="Arial" panose="020B0604020202020204"/>
            </a:endParaRPr>
          </a:p>
        </p:txBody>
      </p:sp>
      <p:sp>
        <p:nvSpPr>
          <p:cNvPr id="39" name="object 39"/>
          <p:cNvSpPr/>
          <p:nvPr/>
        </p:nvSpPr>
        <p:spPr>
          <a:xfrm>
            <a:off x="2373629" y="4895850"/>
            <a:ext cx="579755" cy="758825"/>
          </a:xfrm>
          <a:custGeom>
            <a:avLst/>
            <a:gdLst/>
            <a:ahLst/>
            <a:cxnLst/>
            <a:rect l="l" t="t" r="r" b="b"/>
            <a:pathLst>
              <a:path w="579755" h="758825">
                <a:moveTo>
                  <a:pt x="0" y="0"/>
                </a:moveTo>
                <a:lnTo>
                  <a:pt x="579755" y="758786"/>
                </a:lnTo>
              </a:path>
            </a:pathLst>
          </a:custGeom>
          <a:ln w="19812">
            <a:solidFill>
              <a:srgbClr val="000000"/>
            </a:solidFill>
          </a:ln>
        </p:spPr>
        <p:txBody>
          <a:bodyPr wrap="square" lIns="0" tIns="0" rIns="0" bIns="0" rtlCol="0"/>
          <a:lstStyle/>
          <a:p/>
        </p:txBody>
      </p:sp>
      <p:sp>
        <p:nvSpPr>
          <p:cNvPr id="40" name="object 40"/>
          <p:cNvSpPr/>
          <p:nvPr/>
        </p:nvSpPr>
        <p:spPr>
          <a:xfrm>
            <a:off x="1794510" y="4895850"/>
            <a:ext cx="579755" cy="758825"/>
          </a:xfrm>
          <a:custGeom>
            <a:avLst/>
            <a:gdLst/>
            <a:ahLst/>
            <a:cxnLst/>
            <a:rect l="l" t="t" r="r" b="b"/>
            <a:pathLst>
              <a:path w="579755" h="758825">
                <a:moveTo>
                  <a:pt x="579754" y="0"/>
                </a:moveTo>
                <a:lnTo>
                  <a:pt x="0" y="758786"/>
                </a:lnTo>
              </a:path>
            </a:pathLst>
          </a:custGeom>
          <a:ln w="19812">
            <a:solidFill>
              <a:srgbClr val="000000"/>
            </a:solidFill>
          </a:ln>
        </p:spPr>
        <p:txBody>
          <a:bodyPr wrap="square" lIns="0" tIns="0" rIns="0" bIns="0" rtlCol="0"/>
          <a:lstStyle/>
          <a:p/>
        </p:txBody>
      </p:sp>
      <p:sp>
        <p:nvSpPr>
          <p:cNvPr id="41" name="object 41"/>
          <p:cNvSpPr/>
          <p:nvPr/>
        </p:nvSpPr>
        <p:spPr>
          <a:xfrm>
            <a:off x="2154935" y="4855464"/>
            <a:ext cx="446531" cy="364236"/>
          </a:xfrm>
          <a:prstGeom prst="rect">
            <a:avLst/>
          </a:prstGeom>
          <a:blipFill>
            <a:blip r:embed="rId7" cstate="print"/>
            <a:stretch>
              <a:fillRect/>
            </a:stretch>
          </a:blipFill>
        </p:spPr>
        <p:txBody>
          <a:bodyPr wrap="square" lIns="0" tIns="0" rIns="0" bIns="0" rtlCol="0"/>
          <a:lstStyle/>
          <a:p/>
        </p:txBody>
      </p:sp>
      <p:sp>
        <p:nvSpPr>
          <p:cNvPr id="42" name="object 42"/>
          <p:cNvSpPr txBox="1"/>
          <p:nvPr/>
        </p:nvSpPr>
        <p:spPr>
          <a:xfrm>
            <a:off x="923167" y="4669282"/>
            <a:ext cx="10346055" cy="1661795"/>
          </a:xfrm>
          <a:prstGeom prst="rect">
            <a:avLst/>
          </a:prstGeom>
        </p:spPr>
        <p:txBody>
          <a:bodyPr vert="horz" wrap="square" lIns="0" tIns="12700" rIns="0" bIns="0" rtlCol="0">
            <a:spAutoFit/>
          </a:bodyPr>
          <a:lstStyle/>
          <a:p>
            <a:pPr marL="2800985">
              <a:lnSpc>
                <a:spcPct val="100000"/>
              </a:lnSpc>
              <a:spcBef>
                <a:spcPts val="100"/>
              </a:spcBef>
            </a:pPr>
            <a:r>
              <a:rPr sz="1400" dirty="0">
                <a:latin typeface="微软雅黑" panose="020B0503020204020204" charset="-122"/>
                <a:cs typeface="微软雅黑" panose="020B0503020204020204" charset="-122"/>
              </a:rPr>
              <a:t>交换机融合</a:t>
            </a:r>
            <a:r>
              <a:rPr sz="1400" spc="-5" dirty="0">
                <a:latin typeface="Arial" panose="020B0604020202020204"/>
                <a:cs typeface="Arial" panose="020B0604020202020204"/>
              </a:rPr>
              <a:t>AC</a:t>
            </a:r>
            <a:r>
              <a:rPr sz="1400" dirty="0">
                <a:latin typeface="微软雅黑" panose="020B0503020204020204" charset="-122"/>
                <a:cs typeface="微软雅黑" panose="020B0503020204020204" charset="-122"/>
              </a:rPr>
              <a:t>功能，无线流量</a:t>
            </a:r>
            <a:r>
              <a:rPr sz="1400" spc="-15" dirty="0">
                <a:latin typeface="微软雅黑" panose="020B0503020204020204" charset="-122"/>
                <a:cs typeface="微软雅黑" panose="020B0503020204020204" charset="-122"/>
              </a:rPr>
              <a:t>转</a:t>
            </a:r>
            <a:r>
              <a:rPr sz="1400" dirty="0">
                <a:latin typeface="微软雅黑" panose="020B0503020204020204" charset="-122"/>
                <a:cs typeface="微软雅黑" panose="020B0503020204020204" charset="-122"/>
              </a:rPr>
              <a:t>发无</a:t>
            </a:r>
            <a:r>
              <a:rPr sz="1400" spc="-15" dirty="0">
                <a:latin typeface="微软雅黑" panose="020B0503020204020204" charset="-122"/>
                <a:cs typeface="微软雅黑" panose="020B0503020204020204" charset="-122"/>
              </a:rPr>
              <a:t>瓶</a:t>
            </a:r>
            <a:r>
              <a:rPr sz="1400" dirty="0">
                <a:latin typeface="微软雅黑" panose="020B0503020204020204" charset="-122"/>
                <a:cs typeface="微软雅黑" panose="020B0503020204020204" charset="-122"/>
              </a:rPr>
              <a:t>颈，</a:t>
            </a:r>
            <a:r>
              <a:rPr sz="1400" spc="-15" dirty="0">
                <a:latin typeface="微软雅黑" panose="020B0503020204020204" charset="-122"/>
                <a:cs typeface="微软雅黑" panose="020B0503020204020204" charset="-122"/>
              </a:rPr>
              <a:t>并</a:t>
            </a:r>
            <a:r>
              <a:rPr sz="1400" dirty="0">
                <a:latin typeface="微软雅黑" panose="020B0503020204020204" charset="-122"/>
                <a:cs typeface="微软雅黑" panose="020B0503020204020204" charset="-122"/>
              </a:rPr>
              <a:t>且减</a:t>
            </a:r>
            <a:r>
              <a:rPr sz="1400" spc="-15" dirty="0">
                <a:latin typeface="微软雅黑" panose="020B0503020204020204" charset="-122"/>
                <a:cs typeface="微软雅黑" panose="020B0503020204020204" charset="-122"/>
              </a:rPr>
              <a:t>少</a:t>
            </a:r>
            <a:r>
              <a:rPr sz="1400" dirty="0">
                <a:latin typeface="微软雅黑" panose="020B0503020204020204" charset="-122"/>
                <a:cs typeface="微软雅黑" panose="020B0503020204020204" charset="-122"/>
              </a:rPr>
              <a:t>故障</a:t>
            </a:r>
            <a:r>
              <a:rPr sz="1400" spc="-15" dirty="0">
                <a:latin typeface="微软雅黑" panose="020B0503020204020204" charset="-122"/>
                <a:cs typeface="微软雅黑" panose="020B0503020204020204" charset="-122"/>
              </a:rPr>
              <a:t>点</a:t>
            </a:r>
            <a:r>
              <a:rPr sz="1400" dirty="0">
                <a:latin typeface="微软雅黑" panose="020B0503020204020204" charset="-122"/>
                <a:cs typeface="微软雅黑" panose="020B0503020204020204" charset="-122"/>
              </a:rPr>
              <a:t>，有</a:t>
            </a:r>
            <a:r>
              <a:rPr sz="1400" spc="-10" dirty="0">
                <a:latin typeface="微软雅黑" panose="020B0503020204020204" charset="-122"/>
                <a:cs typeface="微软雅黑" panose="020B0503020204020204" charset="-122"/>
              </a:rPr>
              <a:t>线</a:t>
            </a:r>
            <a:r>
              <a:rPr sz="1400" dirty="0">
                <a:latin typeface="微软雅黑" panose="020B0503020204020204" charset="-122"/>
                <a:cs typeface="微软雅黑" panose="020B0503020204020204" charset="-122"/>
              </a:rPr>
              <a:t>无线</a:t>
            </a:r>
            <a:r>
              <a:rPr sz="1400" spc="-10" dirty="0">
                <a:latin typeface="微软雅黑" panose="020B0503020204020204" charset="-122"/>
                <a:cs typeface="微软雅黑" panose="020B0503020204020204" charset="-122"/>
              </a:rPr>
              <a:t>集</a:t>
            </a:r>
            <a:r>
              <a:rPr sz="1400" dirty="0">
                <a:latin typeface="微软雅黑" panose="020B0503020204020204" charset="-122"/>
                <a:cs typeface="微软雅黑" panose="020B0503020204020204" charset="-122"/>
              </a:rPr>
              <a:t>中管</a:t>
            </a:r>
            <a:r>
              <a:rPr sz="1400" spc="-10" dirty="0">
                <a:latin typeface="微软雅黑" panose="020B0503020204020204" charset="-122"/>
                <a:cs typeface="微软雅黑" panose="020B0503020204020204" charset="-122"/>
              </a:rPr>
              <a:t>理</a:t>
            </a:r>
            <a:r>
              <a:rPr sz="1400" dirty="0">
                <a:latin typeface="微软雅黑" panose="020B0503020204020204" charset="-122"/>
                <a:cs typeface="微软雅黑" panose="020B0503020204020204" charset="-122"/>
              </a:rPr>
              <a:t>：</a:t>
            </a:r>
            <a:endParaRPr sz="1400">
              <a:latin typeface="微软雅黑" panose="020B0503020204020204" charset="-122"/>
              <a:cs typeface="微软雅黑" panose="020B0503020204020204" charset="-122"/>
            </a:endParaRPr>
          </a:p>
          <a:p>
            <a:pPr marL="2981325" indent="-180340">
              <a:lnSpc>
                <a:spcPct val="100000"/>
              </a:lnSpc>
              <a:spcBef>
                <a:spcPts val="1120"/>
              </a:spcBef>
              <a:buFont typeface="Arial" panose="020B0604020202020204"/>
              <a:buChar char="•"/>
              <a:tabLst>
                <a:tab pos="2981325" algn="l"/>
              </a:tabLst>
            </a:pPr>
            <a:r>
              <a:rPr sz="1400" dirty="0">
                <a:latin typeface="宋体" panose="02010600030101010101" pitchFamily="2" charset="-122"/>
                <a:cs typeface="宋体" panose="02010600030101010101" pitchFamily="2" charset="-122"/>
              </a:rPr>
              <a:t>有线及无线业务统一管</a:t>
            </a:r>
            <a:r>
              <a:rPr sz="1400" spc="-15" dirty="0">
                <a:latin typeface="宋体" panose="02010600030101010101" pitchFamily="2" charset="-122"/>
                <a:cs typeface="宋体" panose="02010600030101010101" pitchFamily="2" charset="-122"/>
              </a:rPr>
              <a:t>理</a:t>
            </a:r>
            <a:r>
              <a:rPr sz="1400" dirty="0">
                <a:latin typeface="宋体" panose="02010600030101010101" pitchFamily="2" charset="-122"/>
                <a:cs typeface="宋体" panose="02010600030101010101" pitchFamily="2" charset="-122"/>
              </a:rPr>
              <a:t>、融</a:t>
            </a:r>
            <a:r>
              <a:rPr sz="1400" spc="-15" dirty="0">
                <a:latin typeface="宋体" panose="02010600030101010101" pitchFamily="2" charset="-122"/>
                <a:cs typeface="宋体" panose="02010600030101010101" pitchFamily="2" charset="-122"/>
              </a:rPr>
              <a:t>合</a:t>
            </a:r>
            <a:r>
              <a:rPr sz="1400" dirty="0">
                <a:latin typeface="宋体" panose="02010600030101010101" pitchFamily="2" charset="-122"/>
                <a:cs typeface="宋体" panose="02010600030101010101" pitchFamily="2" charset="-122"/>
              </a:rPr>
              <a:t>转发</a:t>
            </a:r>
            <a:endParaRPr sz="1400">
              <a:latin typeface="宋体" panose="02010600030101010101" pitchFamily="2" charset="-122"/>
              <a:cs typeface="宋体" panose="02010600030101010101" pitchFamily="2" charset="-122"/>
            </a:endParaRPr>
          </a:p>
          <a:p>
            <a:pPr marL="2981325" indent="-180340">
              <a:lnSpc>
                <a:spcPct val="100000"/>
              </a:lnSpc>
              <a:spcBef>
                <a:spcPts val="1115"/>
              </a:spcBef>
              <a:buFont typeface="Arial" panose="020B0604020202020204"/>
              <a:buChar char="•"/>
              <a:tabLst>
                <a:tab pos="2981325" algn="l"/>
              </a:tabLst>
            </a:pPr>
            <a:r>
              <a:rPr sz="1400" dirty="0">
                <a:latin typeface="宋体" panose="02010600030101010101" pitchFamily="2" charset="-122"/>
                <a:cs typeface="宋体" panose="02010600030101010101" pitchFamily="2" charset="-122"/>
              </a:rPr>
              <a:t>有线及无线用户融合管</a:t>
            </a:r>
            <a:r>
              <a:rPr sz="1400" spc="-15" dirty="0">
                <a:latin typeface="宋体" panose="02010600030101010101" pitchFamily="2" charset="-122"/>
                <a:cs typeface="宋体" panose="02010600030101010101" pitchFamily="2" charset="-122"/>
              </a:rPr>
              <a:t>理</a:t>
            </a:r>
            <a:r>
              <a:rPr sz="1400" dirty="0">
                <a:latin typeface="宋体" panose="02010600030101010101" pitchFamily="2" charset="-122"/>
                <a:cs typeface="宋体" panose="02010600030101010101" pitchFamily="2" charset="-122"/>
              </a:rPr>
              <a:t>、网</a:t>
            </a:r>
            <a:r>
              <a:rPr sz="1400" spc="-15" dirty="0">
                <a:latin typeface="宋体" panose="02010600030101010101" pitchFamily="2" charset="-122"/>
                <a:cs typeface="宋体" panose="02010600030101010101" pitchFamily="2" charset="-122"/>
              </a:rPr>
              <a:t>关</a:t>
            </a:r>
            <a:r>
              <a:rPr sz="1400" dirty="0">
                <a:latin typeface="宋体" panose="02010600030101010101" pitchFamily="2" charset="-122"/>
                <a:cs typeface="宋体" panose="02010600030101010101" pitchFamily="2" charset="-122"/>
              </a:rPr>
              <a:t>融合</a:t>
            </a:r>
            <a:endParaRPr sz="1400">
              <a:latin typeface="宋体" panose="02010600030101010101" pitchFamily="2" charset="-122"/>
              <a:cs typeface="宋体" panose="02010600030101010101" pitchFamily="2" charset="-122"/>
            </a:endParaRPr>
          </a:p>
          <a:p>
            <a:pPr marL="2981325" indent="-180340">
              <a:lnSpc>
                <a:spcPct val="100000"/>
              </a:lnSpc>
              <a:spcBef>
                <a:spcPts val="1130"/>
              </a:spcBef>
              <a:buFont typeface="Arial" panose="020B0604020202020204"/>
              <a:buChar char="•"/>
              <a:tabLst>
                <a:tab pos="2981325" algn="l"/>
              </a:tabLst>
            </a:pPr>
            <a:r>
              <a:rPr sz="1400" dirty="0">
                <a:latin typeface="宋体" panose="02010600030101010101" pitchFamily="2" charset="-122"/>
                <a:cs typeface="宋体" panose="02010600030101010101" pitchFamily="2" charset="-122"/>
              </a:rPr>
              <a:t>有线及无线认证点融合</a:t>
            </a:r>
            <a:endParaRPr sz="1400">
              <a:latin typeface="宋体" panose="02010600030101010101" pitchFamily="2" charset="-122"/>
              <a:cs typeface="宋体" panose="02010600030101010101" pitchFamily="2" charset="-122"/>
            </a:endParaRPr>
          </a:p>
          <a:p>
            <a:pPr marL="2981325" indent="-180340">
              <a:lnSpc>
                <a:spcPct val="100000"/>
              </a:lnSpc>
              <a:spcBef>
                <a:spcPts val="1115"/>
              </a:spcBef>
              <a:buFont typeface="Arial" panose="020B0604020202020204"/>
              <a:buChar char="•"/>
              <a:tabLst>
                <a:tab pos="2981325" algn="l"/>
              </a:tabLst>
            </a:pPr>
            <a:r>
              <a:rPr sz="1400" dirty="0">
                <a:latin typeface="宋体" panose="02010600030101010101" pitchFamily="2" charset="-122"/>
                <a:cs typeface="宋体" panose="02010600030101010101" pitchFamily="2" charset="-122"/>
              </a:rPr>
              <a:t>有线及无线统一策略执行</a:t>
            </a:r>
            <a:endParaRPr sz="1400">
              <a:latin typeface="宋体" panose="02010600030101010101" pitchFamily="2" charset="-122"/>
              <a:cs typeface="宋体" panose="02010600030101010101" pitchFamily="2" charset="-122"/>
            </a:endParaRPr>
          </a:p>
        </p:txBody>
      </p:sp>
      <p:sp>
        <p:nvSpPr>
          <p:cNvPr id="43" name="object 43"/>
          <p:cNvSpPr/>
          <p:nvPr/>
        </p:nvSpPr>
        <p:spPr>
          <a:xfrm>
            <a:off x="914400" y="4602479"/>
            <a:ext cx="10363200" cy="1866900"/>
          </a:xfrm>
          <a:custGeom>
            <a:avLst/>
            <a:gdLst/>
            <a:ahLst/>
            <a:cxnLst/>
            <a:rect l="l" t="t" r="r" b="b"/>
            <a:pathLst>
              <a:path w="10363200" h="1866900">
                <a:moveTo>
                  <a:pt x="0" y="28702"/>
                </a:moveTo>
                <a:lnTo>
                  <a:pt x="2251" y="17520"/>
                </a:lnTo>
                <a:lnTo>
                  <a:pt x="8389" y="8397"/>
                </a:lnTo>
                <a:lnTo>
                  <a:pt x="17493" y="2252"/>
                </a:lnTo>
                <a:lnTo>
                  <a:pt x="28638" y="0"/>
                </a:lnTo>
                <a:lnTo>
                  <a:pt x="10334498" y="0"/>
                </a:lnTo>
                <a:lnTo>
                  <a:pt x="10345679" y="2252"/>
                </a:lnTo>
                <a:lnTo>
                  <a:pt x="10354802" y="8397"/>
                </a:lnTo>
                <a:lnTo>
                  <a:pt x="10360947" y="17520"/>
                </a:lnTo>
                <a:lnTo>
                  <a:pt x="10363200" y="28702"/>
                </a:lnTo>
                <a:lnTo>
                  <a:pt x="10363200" y="1838261"/>
                </a:lnTo>
                <a:lnTo>
                  <a:pt x="10360947" y="1849406"/>
                </a:lnTo>
                <a:lnTo>
                  <a:pt x="10354802" y="1858510"/>
                </a:lnTo>
                <a:lnTo>
                  <a:pt x="10345679" y="1864648"/>
                </a:lnTo>
                <a:lnTo>
                  <a:pt x="10334498" y="1866900"/>
                </a:lnTo>
                <a:lnTo>
                  <a:pt x="28638" y="1866900"/>
                </a:lnTo>
                <a:lnTo>
                  <a:pt x="17493" y="1864648"/>
                </a:lnTo>
                <a:lnTo>
                  <a:pt x="8389" y="1858510"/>
                </a:lnTo>
                <a:lnTo>
                  <a:pt x="2251" y="1849406"/>
                </a:lnTo>
                <a:lnTo>
                  <a:pt x="0" y="1838261"/>
                </a:lnTo>
                <a:lnTo>
                  <a:pt x="0" y="28702"/>
                </a:lnTo>
                <a:close/>
              </a:path>
            </a:pathLst>
          </a:custGeom>
          <a:ln w="9144">
            <a:solidFill>
              <a:srgbClr val="BEBEBE"/>
            </a:solidFill>
          </a:ln>
        </p:spPr>
        <p:txBody>
          <a:bodyPr wrap="square" lIns="0" tIns="0" rIns="0" bIns="0" rtlCol="0"/>
          <a:lstStyle/>
          <a:p/>
        </p:txBody>
      </p:sp>
      <p:sp>
        <p:nvSpPr>
          <p:cNvPr id="44" name="object 44"/>
          <p:cNvSpPr/>
          <p:nvPr/>
        </p:nvSpPr>
        <p:spPr>
          <a:xfrm>
            <a:off x="2688335" y="4895088"/>
            <a:ext cx="581025" cy="210820"/>
          </a:xfrm>
          <a:custGeom>
            <a:avLst/>
            <a:gdLst/>
            <a:ahLst/>
            <a:cxnLst/>
            <a:rect l="l" t="t" r="r" b="b"/>
            <a:pathLst>
              <a:path w="581025" h="210820">
                <a:moveTo>
                  <a:pt x="0" y="210312"/>
                </a:moveTo>
                <a:lnTo>
                  <a:pt x="580643" y="210312"/>
                </a:lnTo>
                <a:lnTo>
                  <a:pt x="580643" y="0"/>
                </a:lnTo>
                <a:lnTo>
                  <a:pt x="0" y="0"/>
                </a:lnTo>
                <a:lnTo>
                  <a:pt x="0" y="210312"/>
                </a:lnTo>
                <a:close/>
              </a:path>
            </a:pathLst>
          </a:custGeom>
          <a:solidFill>
            <a:srgbClr val="EB6F60"/>
          </a:solidFill>
        </p:spPr>
        <p:txBody>
          <a:bodyPr wrap="square" lIns="0" tIns="0" rIns="0" bIns="0" rtlCol="0"/>
          <a:lstStyle/>
          <a:p/>
        </p:txBody>
      </p:sp>
      <p:sp>
        <p:nvSpPr>
          <p:cNvPr id="45" name="object 45"/>
          <p:cNvSpPr txBox="1"/>
          <p:nvPr/>
        </p:nvSpPr>
        <p:spPr>
          <a:xfrm>
            <a:off x="2688335" y="4890896"/>
            <a:ext cx="581025" cy="208279"/>
          </a:xfrm>
          <a:prstGeom prst="rect">
            <a:avLst/>
          </a:prstGeom>
        </p:spPr>
        <p:txBody>
          <a:bodyPr vert="horz" wrap="square" lIns="0" tIns="12700" rIns="0" bIns="0" rtlCol="0">
            <a:spAutoFit/>
          </a:bodyPr>
          <a:lstStyle/>
          <a:p>
            <a:pPr marL="29210">
              <a:lnSpc>
                <a:spcPct val="100000"/>
              </a:lnSpc>
              <a:spcBef>
                <a:spcPts val="100"/>
              </a:spcBef>
            </a:pPr>
            <a:r>
              <a:rPr sz="1200" b="1" dirty="0">
                <a:solidFill>
                  <a:srgbClr val="FFFFFF"/>
                </a:solidFill>
                <a:latin typeface="微软雅黑" panose="020B0503020204020204" charset="-122"/>
                <a:cs typeface="微软雅黑" panose="020B0503020204020204" charset="-122"/>
              </a:rPr>
              <a:t>随板</a:t>
            </a:r>
            <a:r>
              <a:rPr sz="1200" b="1" spc="-45" dirty="0">
                <a:solidFill>
                  <a:srgbClr val="FFFFFF"/>
                </a:solidFill>
                <a:latin typeface="Arial" panose="020B0604020202020204"/>
                <a:cs typeface="Arial" panose="020B0604020202020204"/>
              </a:rPr>
              <a:t>AC</a:t>
            </a:r>
            <a:endParaRPr sz="1200">
              <a:latin typeface="Arial" panose="020B0604020202020204"/>
              <a:cs typeface="Arial" panose="020B0604020202020204"/>
            </a:endParaRPr>
          </a:p>
        </p:txBody>
      </p:sp>
      <p:sp>
        <p:nvSpPr>
          <p:cNvPr id="46" name="object 46"/>
          <p:cNvSpPr/>
          <p:nvPr/>
        </p:nvSpPr>
        <p:spPr>
          <a:xfrm>
            <a:off x="1636776" y="5615940"/>
            <a:ext cx="368807" cy="301752"/>
          </a:xfrm>
          <a:prstGeom prst="rect">
            <a:avLst/>
          </a:prstGeom>
          <a:blipFill>
            <a:blip r:embed="rId2" cstate="print"/>
            <a:stretch>
              <a:fillRect/>
            </a:stretch>
          </a:blipFill>
        </p:spPr>
        <p:txBody>
          <a:bodyPr wrap="square" lIns="0" tIns="0" rIns="0" bIns="0" rtlCol="0"/>
          <a:lstStyle/>
          <a:p/>
        </p:txBody>
      </p:sp>
      <p:sp>
        <p:nvSpPr>
          <p:cNvPr id="47" name="object 47"/>
          <p:cNvSpPr/>
          <p:nvPr/>
        </p:nvSpPr>
        <p:spPr>
          <a:xfrm>
            <a:off x="2737104" y="5615940"/>
            <a:ext cx="368807" cy="301752"/>
          </a:xfrm>
          <a:prstGeom prst="rect">
            <a:avLst/>
          </a:prstGeom>
          <a:blipFill>
            <a:blip r:embed="rId3" cstate="print"/>
            <a:stretch>
              <a:fillRect/>
            </a:stretch>
          </a:blipFill>
        </p:spPr>
        <p:txBody>
          <a:bodyPr wrap="square" lIns="0" tIns="0" rIns="0" bIns="0" rtlCol="0"/>
          <a:lstStyle/>
          <a:p/>
        </p:txBody>
      </p:sp>
      <p:sp>
        <p:nvSpPr>
          <p:cNvPr id="48" name="object 48"/>
          <p:cNvSpPr/>
          <p:nvPr/>
        </p:nvSpPr>
        <p:spPr>
          <a:xfrm>
            <a:off x="1636776" y="6070091"/>
            <a:ext cx="368807" cy="283464"/>
          </a:xfrm>
          <a:prstGeom prst="rect">
            <a:avLst/>
          </a:prstGeom>
          <a:blipFill>
            <a:blip r:embed="rId5" cstate="print"/>
            <a:stretch>
              <a:fillRect/>
            </a:stretch>
          </a:blipFill>
        </p:spPr>
        <p:txBody>
          <a:bodyPr wrap="square" lIns="0" tIns="0" rIns="0" bIns="0" rtlCol="0"/>
          <a:lstStyle/>
          <a:p/>
        </p:txBody>
      </p:sp>
      <p:sp>
        <p:nvSpPr>
          <p:cNvPr id="49" name="object 49"/>
          <p:cNvSpPr/>
          <p:nvPr/>
        </p:nvSpPr>
        <p:spPr>
          <a:xfrm>
            <a:off x="2849879" y="6062471"/>
            <a:ext cx="182880" cy="298704"/>
          </a:xfrm>
          <a:prstGeom prst="rect">
            <a:avLst/>
          </a:prstGeom>
          <a:blipFill>
            <a:blip r:embed="rId6" cstate="print"/>
            <a:stretch>
              <a:fillRect/>
            </a:stretch>
          </a:blipFill>
        </p:spPr>
        <p:txBody>
          <a:bodyPr wrap="square" lIns="0" tIns="0" rIns="0" bIns="0" rtlCol="0"/>
          <a:lstStyle/>
          <a:p/>
        </p:txBody>
      </p:sp>
      <p:sp>
        <p:nvSpPr>
          <p:cNvPr id="50" name="object 50"/>
          <p:cNvSpPr/>
          <p:nvPr/>
        </p:nvSpPr>
        <p:spPr>
          <a:xfrm>
            <a:off x="2282825" y="4613147"/>
            <a:ext cx="654050" cy="1460500"/>
          </a:xfrm>
          <a:custGeom>
            <a:avLst/>
            <a:gdLst/>
            <a:ahLst/>
            <a:cxnLst/>
            <a:rect l="l" t="t" r="r" b="b"/>
            <a:pathLst>
              <a:path w="654050" h="1460500">
                <a:moveTo>
                  <a:pt x="653929" y="1169936"/>
                </a:moveTo>
                <a:lnTo>
                  <a:pt x="596011" y="1169936"/>
                </a:lnTo>
                <a:lnTo>
                  <a:pt x="601980" y="1187869"/>
                </a:lnTo>
                <a:lnTo>
                  <a:pt x="595775" y="1187869"/>
                </a:lnTo>
                <a:lnTo>
                  <a:pt x="592201" y="1459611"/>
                </a:lnTo>
                <a:lnTo>
                  <a:pt x="650113" y="1460372"/>
                </a:lnTo>
                <a:lnTo>
                  <a:pt x="653693" y="1187869"/>
                </a:lnTo>
                <a:lnTo>
                  <a:pt x="601980" y="1187869"/>
                </a:lnTo>
                <a:lnTo>
                  <a:pt x="595880" y="1179858"/>
                </a:lnTo>
                <a:lnTo>
                  <a:pt x="653798" y="1179858"/>
                </a:lnTo>
                <a:lnTo>
                  <a:pt x="653929" y="1169936"/>
                </a:lnTo>
                <a:close/>
              </a:path>
              <a:path w="654050" h="1460500">
                <a:moveTo>
                  <a:pt x="596011" y="1169936"/>
                </a:moveTo>
                <a:lnTo>
                  <a:pt x="595880" y="1179858"/>
                </a:lnTo>
                <a:lnTo>
                  <a:pt x="601980" y="1187869"/>
                </a:lnTo>
                <a:lnTo>
                  <a:pt x="596011" y="1169936"/>
                </a:lnTo>
                <a:close/>
              </a:path>
              <a:path w="654050" h="1460500">
                <a:moveTo>
                  <a:pt x="115809" y="173482"/>
                </a:moveTo>
                <a:lnTo>
                  <a:pt x="57901" y="173990"/>
                </a:lnTo>
                <a:lnTo>
                  <a:pt x="60451" y="476631"/>
                </a:lnTo>
                <a:lnTo>
                  <a:pt x="595880" y="1179858"/>
                </a:lnTo>
                <a:lnTo>
                  <a:pt x="596011" y="1169936"/>
                </a:lnTo>
                <a:lnTo>
                  <a:pt x="653929" y="1169936"/>
                </a:lnTo>
                <a:lnTo>
                  <a:pt x="654050" y="1160729"/>
                </a:lnTo>
                <a:lnTo>
                  <a:pt x="125419" y="466470"/>
                </a:lnTo>
                <a:lnTo>
                  <a:pt x="118237" y="466470"/>
                </a:lnTo>
                <a:lnTo>
                  <a:pt x="112268" y="449199"/>
                </a:lnTo>
                <a:lnTo>
                  <a:pt x="118093" y="449199"/>
                </a:lnTo>
                <a:lnTo>
                  <a:pt x="115809" y="173482"/>
                </a:lnTo>
                <a:close/>
              </a:path>
              <a:path w="654050" h="1460500">
                <a:moveTo>
                  <a:pt x="112268" y="449199"/>
                </a:moveTo>
                <a:lnTo>
                  <a:pt x="118237" y="466470"/>
                </a:lnTo>
                <a:lnTo>
                  <a:pt x="118157" y="456934"/>
                </a:lnTo>
                <a:lnTo>
                  <a:pt x="112268" y="449199"/>
                </a:lnTo>
                <a:close/>
              </a:path>
              <a:path w="654050" h="1460500">
                <a:moveTo>
                  <a:pt x="118157" y="456934"/>
                </a:moveTo>
                <a:lnTo>
                  <a:pt x="118237" y="466470"/>
                </a:lnTo>
                <a:lnTo>
                  <a:pt x="125419" y="466470"/>
                </a:lnTo>
                <a:lnTo>
                  <a:pt x="118157" y="456934"/>
                </a:lnTo>
                <a:close/>
              </a:path>
              <a:path w="654050" h="1460500">
                <a:moveTo>
                  <a:pt x="118093" y="449199"/>
                </a:moveTo>
                <a:lnTo>
                  <a:pt x="112268" y="449199"/>
                </a:lnTo>
                <a:lnTo>
                  <a:pt x="118157" y="456934"/>
                </a:lnTo>
                <a:lnTo>
                  <a:pt x="118093" y="449199"/>
                </a:lnTo>
                <a:close/>
              </a:path>
              <a:path w="654050" h="1460500">
                <a:moveTo>
                  <a:pt x="85470" y="0"/>
                </a:moveTo>
                <a:lnTo>
                  <a:pt x="0" y="174497"/>
                </a:lnTo>
                <a:lnTo>
                  <a:pt x="57901" y="173990"/>
                </a:lnTo>
                <a:lnTo>
                  <a:pt x="57657" y="145033"/>
                </a:lnTo>
                <a:lnTo>
                  <a:pt x="159219" y="144525"/>
                </a:lnTo>
                <a:lnTo>
                  <a:pt x="85470" y="0"/>
                </a:lnTo>
                <a:close/>
              </a:path>
              <a:path w="654050" h="1460500">
                <a:moveTo>
                  <a:pt x="115569" y="144525"/>
                </a:moveTo>
                <a:lnTo>
                  <a:pt x="57657" y="145033"/>
                </a:lnTo>
                <a:lnTo>
                  <a:pt x="57901" y="173990"/>
                </a:lnTo>
                <a:lnTo>
                  <a:pt x="115809" y="173482"/>
                </a:lnTo>
                <a:lnTo>
                  <a:pt x="115569" y="144525"/>
                </a:lnTo>
                <a:close/>
              </a:path>
              <a:path w="654050" h="1460500">
                <a:moveTo>
                  <a:pt x="159219" y="144525"/>
                </a:moveTo>
                <a:lnTo>
                  <a:pt x="115569" y="144525"/>
                </a:lnTo>
                <a:lnTo>
                  <a:pt x="115809" y="173482"/>
                </a:lnTo>
                <a:lnTo>
                  <a:pt x="173736" y="172974"/>
                </a:lnTo>
                <a:lnTo>
                  <a:pt x="159219" y="144525"/>
                </a:lnTo>
                <a:close/>
              </a:path>
            </a:pathLst>
          </a:custGeom>
          <a:solidFill>
            <a:srgbClr val="EB6F60"/>
          </a:solidFill>
        </p:spPr>
        <p:txBody>
          <a:bodyPr wrap="square" lIns="0" tIns="0" rIns="0" bIns="0" rtlCol="0"/>
          <a:lstStyle/>
          <a:p/>
        </p:txBody>
      </p:sp>
      <p:sp>
        <p:nvSpPr>
          <p:cNvPr id="51" name="object 51"/>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31</a:t>
            </a:r>
            <a:r>
              <a:rPr spc="40" dirty="0"/>
              <a:t>页</a:t>
            </a:r>
            <a:endParaRPr spc="40" dirty="0"/>
          </a:p>
        </p:txBody>
      </p:sp>
      <p:sp>
        <p:nvSpPr>
          <p:cNvPr id="52" name="object 52"/>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2920" y="845185"/>
            <a:ext cx="7443470" cy="505460"/>
          </a:xfrm>
          <a:prstGeom prst="rect">
            <a:avLst/>
          </a:prstGeom>
        </p:spPr>
        <p:txBody>
          <a:bodyPr vert="horz" wrap="square" lIns="0" tIns="13335" rIns="0" bIns="0" rtlCol="0">
            <a:spAutoFit/>
          </a:bodyPr>
          <a:lstStyle/>
          <a:p>
            <a:pPr marL="12700">
              <a:lnSpc>
                <a:spcPct val="100000"/>
              </a:lnSpc>
              <a:spcBef>
                <a:spcPts val="105"/>
              </a:spcBef>
            </a:pPr>
            <a:r>
              <a:rPr spc="10" dirty="0"/>
              <a:t>关键特性：终端智能识别，</a:t>
            </a:r>
            <a:r>
              <a:rPr spc="-5" dirty="0"/>
              <a:t>安</a:t>
            </a:r>
            <a:r>
              <a:rPr spc="10" dirty="0"/>
              <a:t>全接入</a:t>
            </a:r>
            <a:endParaRPr spc="10"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2838450" y="1844801"/>
            <a:ext cx="0" cy="1727835"/>
          </a:xfrm>
          <a:custGeom>
            <a:avLst/>
            <a:gdLst/>
            <a:ahLst/>
            <a:cxnLst/>
            <a:rect l="l" t="t" r="r" b="b"/>
            <a:pathLst>
              <a:path h="1727835">
                <a:moveTo>
                  <a:pt x="0" y="0"/>
                </a:moveTo>
                <a:lnTo>
                  <a:pt x="0" y="1727454"/>
                </a:lnTo>
              </a:path>
            </a:pathLst>
          </a:custGeom>
          <a:ln w="19812">
            <a:solidFill>
              <a:srgbClr val="0E4B82"/>
            </a:solidFill>
          </a:ln>
        </p:spPr>
        <p:txBody>
          <a:bodyPr wrap="square" lIns="0" tIns="0" rIns="0" bIns="0" rtlCol="0"/>
          <a:lstStyle/>
          <a:p/>
        </p:txBody>
      </p:sp>
      <p:sp>
        <p:nvSpPr>
          <p:cNvPr id="7" name="object 7"/>
          <p:cNvSpPr/>
          <p:nvPr/>
        </p:nvSpPr>
        <p:spPr>
          <a:xfrm>
            <a:off x="2838450" y="3973067"/>
            <a:ext cx="0" cy="1760855"/>
          </a:xfrm>
          <a:custGeom>
            <a:avLst/>
            <a:gdLst/>
            <a:ahLst/>
            <a:cxnLst/>
            <a:rect l="l" t="t" r="r" b="b"/>
            <a:pathLst>
              <a:path h="1760854">
                <a:moveTo>
                  <a:pt x="0" y="0"/>
                </a:moveTo>
                <a:lnTo>
                  <a:pt x="0" y="1760448"/>
                </a:lnTo>
              </a:path>
            </a:pathLst>
          </a:custGeom>
          <a:ln w="19812">
            <a:solidFill>
              <a:srgbClr val="0E4B82"/>
            </a:solidFill>
          </a:ln>
        </p:spPr>
        <p:txBody>
          <a:bodyPr wrap="square" lIns="0" tIns="0" rIns="0" bIns="0" rtlCol="0"/>
          <a:lstStyle/>
          <a:p/>
        </p:txBody>
      </p:sp>
      <p:sp>
        <p:nvSpPr>
          <p:cNvPr id="8" name="object 8"/>
          <p:cNvSpPr txBox="1"/>
          <p:nvPr/>
        </p:nvSpPr>
        <p:spPr>
          <a:xfrm>
            <a:off x="2659126" y="3594608"/>
            <a:ext cx="318135" cy="330835"/>
          </a:xfrm>
          <a:prstGeom prst="rect">
            <a:avLst/>
          </a:prstGeom>
        </p:spPr>
        <p:txBody>
          <a:bodyPr vert="horz" wrap="square" lIns="0" tIns="12700" rIns="0" bIns="0" rtlCol="0">
            <a:spAutoFit/>
          </a:bodyPr>
          <a:lstStyle/>
          <a:p>
            <a:pPr marL="12700">
              <a:lnSpc>
                <a:spcPct val="100000"/>
              </a:lnSpc>
              <a:spcBef>
                <a:spcPts val="100"/>
              </a:spcBef>
            </a:pPr>
            <a:r>
              <a:rPr sz="2000" spc="100" dirty="0">
                <a:solidFill>
                  <a:srgbClr val="EB6F60"/>
                </a:solidFill>
                <a:latin typeface="Trebuchet MS" panose="020B0603020202020204"/>
                <a:cs typeface="Trebuchet MS" panose="020B0603020202020204"/>
              </a:rPr>
              <a:t>&gt;&gt;</a:t>
            </a:r>
            <a:endParaRPr sz="2000">
              <a:latin typeface="Trebuchet MS" panose="020B0603020202020204"/>
              <a:cs typeface="Trebuchet MS" panose="020B0603020202020204"/>
            </a:endParaRPr>
          </a:p>
        </p:txBody>
      </p:sp>
      <p:sp>
        <p:nvSpPr>
          <p:cNvPr id="9" name="object 9"/>
          <p:cNvSpPr txBox="1"/>
          <p:nvPr/>
        </p:nvSpPr>
        <p:spPr>
          <a:xfrm>
            <a:off x="952296" y="1686559"/>
            <a:ext cx="111061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Microsoft JhengHei" panose="020B0604030504040204" charset="-120"/>
                <a:cs typeface="Microsoft JhengHei" panose="020B0604030504040204" charset="-120"/>
              </a:rPr>
              <a:t>需求</a:t>
            </a:r>
            <a:r>
              <a:rPr sz="1800" b="1" spc="20" dirty="0">
                <a:latin typeface="Trebuchet MS" panose="020B0603020202020204"/>
                <a:cs typeface="Trebuchet MS" panose="020B0603020202020204"/>
              </a:rPr>
              <a:t>&amp;</a:t>
            </a:r>
            <a:r>
              <a:rPr sz="1800" b="1" spc="10" dirty="0">
                <a:latin typeface="Microsoft JhengHei" panose="020B0604030504040204" charset="-120"/>
                <a:cs typeface="Microsoft JhengHei" panose="020B0604030504040204" charset="-120"/>
              </a:rPr>
              <a:t>挑战</a:t>
            </a:r>
            <a:endParaRPr sz="1800">
              <a:latin typeface="Microsoft JhengHei" panose="020B0604030504040204" charset="-120"/>
              <a:cs typeface="Microsoft JhengHei" panose="020B0604030504040204" charset="-120"/>
            </a:endParaRPr>
          </a:p>
        </p:txBody>
      </p:sp>
      <p:sp>
        <p:nvSpPr>
          <p:cNvPr id="10" name="object 10"/>
          <p:cNvSpPr txBox="1"/>
          <p:nvPr/>
        </p:nvSpPr>
        <p:spPr>
          <a:xfrm>
            <a:off x="1206500" y="4270628"/>
            <a:ext cx="63373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宋体" panose="02010600030101010101" pitchFamily="2" charset="-122"/>
                <a:cs typeface="宋体" panose="02010600030101010101" pitchFamily="2" charset="-122"/>
              </a:rPr>
              <a:t>某企业</a:t>
            </a:r>
            <a:endParaRPr sz="1600">
              <a:latin typeface="宋体" panose="02010600030101010101" pitchFamily="2" charset="-122"/>
              <a:cs typeface="宋体" panose="02010600030101010101" pitchFamily="2" charset="-122"/>
            </a:endParaRPr>
          </a:p>
        </p:txBody>
      </p:sp>
      <p:sp>
        <p:nvSpPr>
          <p:cNvPr id="11" name="object 11"/>
          <p:cNvSpPr txBox="1"/>
          <p:nvPr/>
        </p:nvSpPr>
        <p:spPr>
          <a:xfrm>
            <a:off x="789533" y="4762322"/>
            <a:ext cx="1444625" cy="848360"/>
          </a:xfrm>
          <a:prstGeom prst="rect">
            <a:avLst/>
          </a:prstGeom>
        </p:spPr>
        <p:txBody>
          <a:bodyPr vert="horz" wrap="square" lIns="0" tIns="12065" rIns="0" bIns="0" rtlCol="0">
            <a:spAutoFit/>
          </a:bodyPr>
          <a:lstStyle/>
          <a:p>
            <a:pPr algn="ctr">
              <a:lnSpc>
                <a:spcPct val="100000"/>
              </a:lnSpc>
              <a:spcBef>
                <a:spcPts val="95"/>
              </a:spcBef>
            </a:pPr>
            <a:r>
              <a:rPr sz="1600" spc="-5" dirty="0">
                <a:latin typeface="Trebuchet MS" panose="020B0603020202020204"/>
                <a:cs typeface="Trebuchet MS" panose="020B0603020202020204"/>
              </a:rPr>
              <a:t>100+/</a:t>
            </a:r>
            <a:r>
              <a:rPr sz="1600" spc="-5" dirty="0">
                <a:latin typeface="宋体" panose="02010600030101010101" pitchFamily="2" charset="-122"/>
                <a:cs typeface="宋体" panose="02010600030101010101" pitchFamily="2" charset="-122"/>
              </a:rPr>
              <a:t>天</a:t>
            </a:r>
            <a:endParaRPr sz="1600">
              <a:latin typeface="宋体" panose="02010600030101010101" pitchFamily="2" charset="-122"/>
              <a:cs typeface="宋体" panose="02010600030101010101" pitchFamily="2" charset="-122"/>
            </a:endParaRPr>
          </a:p>
          <a:p>
            <a:pPr algn="ctr">
              <a:lnSpc>
                <a:spcPct val="100000"/>
              </a:lnSpc>
              <a:spcBef>
                <a:spcPts val="5"/>
              </a:spcBef>
            </a:pPr>
            <a:r>
              <a:rPr sz="1600" spc="-5" dirty="0">
                <a:latin typeface="宋体" panose="02010600030101010101" pitchFamily="2" charset="-122"/>
                <a:cs typeface="宋体" panose="02010600030101010101" pitchFamily="2" charset="-122"/>
              </a:rPr>
              <a:t>认证报障</a:t>
            </a:r>
            <a:endParaRPr sz="1600">
              <a:latin typeface="宋体" panose="02010600030101010101" pitchFamily="2" charset="-122"/>
              <a:cs typeface="宋体" panose="02010600030101010101" pitchFamily="2" charset="-122"/>
            </a:endParaRPr>
          </a:p>
          <a:p>
            <a:pPr algn="ctr">
              <a:lnSpc>
                <a:spcPct val="100000"/>
              </a:lnSpc>
              <a:spcBef>
                <a:spcPts val="715"/>
              </a:spcBef>
            </a:pPr>
            <a:r>
              <a:rPr sz="1600" spc="-5" dirty="0">
                <a:solidFill>
                  <a:srgbClr val="EB6F60"/>
                </a:solidFill>
                <a:latin typeface="宋体" panose="02010600030101010101" pitchFamily="2" charset="-122"/>
                <a:cs typeface="宋体" panose="02010600030101010101" pitchFamily="2" charset="-122"/>
              </a:rPr>
              <a:t>接入仿冒难定位</a:t>
            </a:r>
            <a:endParaRPr sz="1600">
              <a:latin typeface="宋体" panose="02010600030101010101" pitchFamily="2" charset="-122"/>
              <a:cs typeface="宋体" panose="02010600030101010101" pitchFamily="2" charset="-122"/>
            </a:endParaRPr>
          </a:p>
        </p:txBody>
      </p:sp>
      <p:sp>
        <p:nvSpPr>
          <p:cNvPr id="12" name="object 12"/>
          <p:cNvSpPr txBox="1"/>
          <p:nvPr/>
        </p:nvSpPr>
        <p:spPr>
          <a:xfrm>
            <a:off x="667918" y="2268092"/>
            <a:ext cx="1685289" cy="1528445"/>
          </a:xfrm>
          <a:prstGeom prst="rect">
            <a:avLst/>
          </a:prstGeom>
        </p:spPr>
        <p:txBody>
          <a:bodyPr vert="horz" wrap="square" lIns="0" tIns="12065" rIns="0" bIns="0" rtlCol="0">
            <a:spAutoFit/>
          </a:bodyPr>
          <a:lstStyle/>
          <a:p>
            <a:pPr algn="ctr">
              <a:lnSpc>
                <a:spcPct val="100000"/>
              </a:lnSpc>
              <a:spcBef>
                <a:spcPts val="95"/>
              </a:spcBef>
            </a:pPr>
            <a:r>
              <a:rPr sz="1600" spc="-5" dirty="0">
                <a:latin typeface="宋体" panose="02010600030101010101" pitchFamily="2" charset="-122"/>
                <a:cs typeface="宋体" panose="02010600030101010101" pitchFamily="2" charset="-122"/>
              </a:rPr>
              <a:t>某高校</a:t>
            </a:r>
            <a:endParaRPr sz="1600">
              <a:latin typeface="宋体" panose="02010600030101010101" pitchFamily="2" charset="-122"/>
              <a:cs typeface="宋体" panose="02010600030101010101" pitchFamily="2" charset="-122"/>
            </a:endParaRPr>
          </a:p>
          <a:p>
            <a:pPr marL="2540" algn="ctr">
              <a:lnSpc>
                <a:spcPct val="100000"/>
              </a:lnSpc>
              <a:spcBef>
                <a:spcPts val="1235"/>
              </a:spcBef>
            </a:pPr>
            <a:r>
              <a:rPr sz="1600" spc="55" dirty="0">
                <a:latin typeface="Trebuchet MS" panose="020B0603020202020204"/>
                <a:cs typeface="Trebuchet MS" panose="020B0603020202020204"/>
              </a:rPr>
              <a:t>50</a:t>
            </a:r>
            <a:r>
              <a:rPr sz="1600" spc="60" dirty="0">
                <a:latin typeface="Trebuchet MS" panose="020B0603020202020204"/>
                <a:cs typeface="Trebuchet MS" panose="020B0603020202020204"/>
              </a:rPr>
              <a:t>+</a:t>
            </a:r>
            <a:r>
              <a:rPr sz="1600" spc="-5" dirty="0">
                <a:latin typeface="宋体" panose="02010600030101010101" pitchFamily="2" charset="-122"/>
                <a:cs typeface="宋体" panose="02010600030101010101" pitchFamily="2" charset="-122"/>
              </a:rPr>
              <a:t>类</a:t>
            </a:r>
            <a:endParaRPr sz="1600">
              <a:latin typeface="宋体" panose="02010600030101010101" pitchFamily="2" charset="-122"/>
              <a:cs typeface="宋体" panose="02010600030101010101" pitchFamily="2" charset="-122"/>
            </a:endParaRPr>
          </a:p>
          <a:p>
            <a:pPr marL="2540" algn="ctr">
              <a:lnSpc>
                <a:spcPct val="100000"/>
              </a:lnSpc>
            </a:pPr>
            <a:r>
              <a:rPr sz="1600" spc="-10" dirty="0">
                <a:latin typeface="宋体" panose="02010600030101010101" pitchFamily="2" charset="-122"/>
                <a:cs typeface="宋体" panose="02010600030101010101" pitchFamily="2" charset="-122"/>
              </a:rPr>
              <a:t>智能终端</a:t>
            </a:r>
            <a:endParaRPr sz="1600">
              <a:latin typeface="宋体" panose="02010600030101010101" pitchFamily="2" charset="-122"/>
              <a:cs typeface="宋体" panose="02010600030101010101" pitchFamily="2" charset="-122"/>
            </a:endParaRPr>
          </a:p>
          <a:p>
            <a:pPr marL="1270" algn="ctr">
              <a:lnSpc>
                <a:spcPct val="100000"/>
              </a:lnSpc>
              <a:spcBef>
                <a:spcPts val="1000"/>
              </a:spcBef>
            </a:pPr>
            <a:r>
              <a:rPr sz="1600" spc="-5" dirty="0">
                <a:solidFill>
                  <a:srgbClr val="EB6F60"/>
                </a:solidFill>
                <a:latin typeface="宋体" panose="02010600030101010101" pitchFamily="2" charset="-122"/>
                <a:cs typeface="宋体" panose="02010600030101010101" pitchFamily="2" charset="-122"/>
              </a:rPr>
              <a:t>终端由学院采集：</a:t>
            </a:r>
            <a:endParaRPr sz="1600">
              <a:latin typeface="宋体" panose="02010600030101010101" pitchFamily="2" charset="-122"/>
              <a:cs typeface="宋体" panose="02010600030101010101" pitchFamily="2" charset="-122"/>
            </a:endParaRPr>
          </a:p>
          <a:p>
            <a:pPr algn="ctr">
              <a:lnSpc>
                <a:spcPct val="100000"/>
              </a:lnSpc>
            </a:pPr>
            <a:r>
              <a:rPr sz="1600" spc="235" dirty="0">
                <a:solidFill>
                  <a:srgbClr val="EB6F60"/>
                </a:solidFill>
                <a:latin typeface="Trebuchet MS" panose="020B0603020202020204"/>
                <a:cs typeface="Trebuchet MS" panose="020B0603020202020204"/>
              </a:rPr>
              <a:t>M</a:t>
            </a:r>
            <a:r>
              <a:rPr sz="1600" spc="190" dirty="0">
                <a:solidFill>
                  <a:srgbClr val="EB6F60"/>
                </a:solidFill>
                <a:latin typeface="Trebuchet MS" panose="020B0603020202020204"/>
                <a:cs typeface="Trebuchet MS" panose="020B0603020202020204"/>
              </a:rPr>
              <a:t>A</a:t>
            </a:r>
            <a:r>
              <a:rPr sz="1600" spc="10" dirty="0">
                <a:solidFill>
                  <a:srgbClr val="EB6F60"/>
                </a:solidFill>
                <a:latin typeface="Trebuchet MS" panose="020B0603020202020204"/>
                <a:cs typeface="Trebuchet MS" panose="020B0603020202020204"/>
              </a:rPr>
              <a:t>C</a:t>
            </a:r>
            <a:r>
              <a:rPr sz="1600" spc="-5" dirty="0">
                <a:solidFill>
                  <a:srgbClr val="EB6F60"/>
                </a:solidFill>
                <a:latin typeface="宋体" panose="02010600030101010101" pitchFamily="2" charset="-122"/>
                <a:cs typeface="宋体" panose="02010600030101010101" pitchFamily="2" charset="-122"/>
              </a:rPr>
              <a:t>采集难、易错</a:t>
            </a:r>
            <a:endParaRPr sz="1600">
              <a:latin typeface="宋体" panose="02010600030101010101" pitchFamily="2" charset="-122"/>
              <a:cs typeface="宋体" panose="02010600030101010101" pitchFamily="2" charset="-122"/>
            </a:endParaRPr>
          </a:p>
        </p:txBody>
      </p:sp>
      <p:sp>
        <p:nvSpPr>
          <p:cNvPr id="13" name="object 13"/>
          <p:cNvSpPr/>
          <p:nvPr/>
        </p:nvSpPr>
        <p:spPr>
          <a:xfrm>
            <a:off x="6130290" y="4620005"/>
            <a:ext cx="2517775" cy="1388745"/>
          </a:xfrm>
          <a:custGeom>
            <a:avLst/>
            <a:gdLst/>
            <a:ahLst/>
            <a:cxnLst/>
            <a:rect l="l" t="t" r="r" b="b"/>
            <a:pathLst>
              <a:path w="2517775" h="1388745">
                <a:moveTo>
                  <a:pt x="0" y="54864"/>
                </a:moveTo>
                <a:lnTo>
                  <a:pt x="4321" y="33539"/>
                </a:lnTo>
                <a:lnTo>
                  <a:pt x="16097" y="16097"/>
                </a:lnTo>
                <a:lnTo>
                  <a:pt x="33539" y="4321"/>
                </a:lnTo>
                <a:lnTo>
                  <a:pt x="54863" y="0"/>
                </a:lnTo>
                <a:lnTo>
                  <a:pt x="2462784" y="0"/>
                </a:lnTo>
                <a:lnTo>
                  <a:pt x="2484108" y="4321"/>
                </a:lnTo>
                <a:lnTo>
                  <a:pt x="2501550" y="16097"/>
                </a:lnTo>
                <a:lnTo>
                  <a:pt x="2513326" y="33539"/>
                </a:lnTo>
                <a:lnTo>
                  <a:pt x="2517648" y="54864"/>
                </a:lnTo>
                <a:lnTo>
                  <a:pt x="2517648" y="1333436"/>
                </a:lnTo>
                <a:lnTo>
                  <a:pt x="2513326" y="1354818"/>
                </a:lnTo>
                <a:lnTo>
                  <a:pt x="2501550" y="1372277"/>
                </a:lnTo>
                <a:lnTo>
                  <a:pt x="2484108" y="1384048"/>
                </a:lnTo>
                <a:lnTo>
                  <a:pt x="2462784" y="1388364"/>
                </a:lnTo>
                <a:lnTo>
                  <a:pt x="54863" y="1388364"/>
                </a:lnTo>
                <a:lnTo>
                  <a:pt x="33539" y="1384048"/>
                </a:lnTo>
                <a:lnTo>
                  <a:pt x="16097" y="1372277"/>
                </a:lnTo>
                <a:lnTo>
                  <a:pt x="4321" y="1354818"/>
                </a:lnTo>
                <a:lnTo>
                  <a:pt x="0" y="1333436"/>
                </a:lnTo>
                <a:lnTo>
                  <a:pt x="0" y="54864"/>
                </a:lnTo>
                <a:close/>
              </a:path>
            </a:pathLst>
          </a:custGeom>
          <a:ln w="19812">
            <a:solidFill>
              <a:srgbClr val="006FC0"/>
            </a:solidFill>
          </a:ln>
        </p:spPr>
        <p:txBody>
          <a:bodyPr wrap="square" lIns="0" tIns="0" rIns="0" bIns="0" rtlCol="0"/>
          <a:lstStyle/>
          <a:p/>
        </p:txBody>
      </p:sp>
      <p:sp>
        <p:nvSpPr>
          <p:cNvPr id="14" name="object 14"/>
          <p:cNvSpPr/>
          <p:nvPr/>
        </p:nvSpPr>
        <p:spPr>
          <a:xfrm>
            <a:off x="6252971" y="4456176"/>
            <a:ext cx="2270760" cy="341630"/>
          </a:xfrm>
          <a:custGeom>
            <a:avLst/>
            <a:gdLst/>
            <a:ahLst/>
            <a:cxnLst/>
            <a:rect l="l" t="t" r="r" b="b"/>
            <a:pathLst>
              <a:path w="2270759" h="341629">
                <a:moveTo>
                  <a:pt x="2100072" y="0"/>
                </a:moveTo>
                <a:lnTo>
                  <a:pt x="170687" y="0"/>
                </a:lnTo>
                <a:lnTo>
                  <a:pt x="125324" y="6099"/>
                </a:lnTo>
                <a:lnTo>
                  <a:pt x="84553" y="23311"/>
                </a:lnTo>
                <a:lnTo>
                  <a:pt x="50006" y="50006"/>
                </a:lnTo>
                <a:lnTo>
                  <a:pt x="23311" y="84553"/>
                </a:lnTo>
                <a:lnTo>
                  <a:pt x="6099" y="125324"/>
                </a:lnTo>
                <a:lnTo>
                  <a:pt x="0" y="170687"/>
                </a:lnTo>
                <a:lnTo>
                  <a:pt x="6099" y="216051"/>
                </a:lnTo>
                <a:lnTo>
                  <a:pt x="23311" y="256822"/>
                </a:lnTo>
                <a:lnTo>
                  <a:pt x="50006" y="291369"/>
                </a:lnTo>
                <a:lnTo>
                  <a:pt x="84553" y="318064"/>
                </a:lnTo>
                <a:lnTo>
                  <a:pt x="125324" y="335276"/>
                </a:lnTo>
                <a:lnTo>
                  <a:pt x="170687" y="341375"/>
                </a:lnTo>
                <a:lnTo>
                  <a:pt x="2100072" y="341375"/>
                </a:lnTo>
                <a:lnTo>
                  <a:pt x="2145435" y="335276"/>
                </a:lnTo>
                <a:lnTo>
                  <a:pt x="2186206" y="318064"/>
                </a:lnTo>
                <a:lnTo>
                  <a:pt x="2220753" y="291369"/>
                </a:lnTo>
                <a:lnTo>
                  <a:pt x="2247448" y="256822"/>
                </a:lnTo>
                <a:lnTo>
                  <a:pt x="2264660" y="216051"/>
                </a:lnTo>
                <a:lnTo>
                  <a:pt x="2270759" y="170687"/>
                </a:lnTo>
                <a:lnTo>
                  <a:pt x="2264660" y="125324"/>
                </a:lnTo>
                <a:lnTo>
                  <a:pt x="2247448" y="84553"/>
                </a:lnTo>
                <a:lnTo>
                  <a:pt x="2220753" y="50006"/>
                </a:lnTo>
                <a:lnTo>
                  <a:pt x="2186206" y="23311"/>
                </a:lnTo>
                <a:lnTo>
                  <a:pt x="2145435" y="6099"/>
                </a:lnTo>
                <a:lnTo>
                  <a:pt x="2100072" y="0"/>
                </a:lnTo>
                <a:close/>
              </a:path>
            </a:pathLst>
          </a:custGeom>
          <a:solidFill>
            <a:srgbClr val="0E4B82"/>
          </a:solidFill>
        </p:spPr>
        <p:txBody>
          <a:bodyPr wrap="square" lIns="0" tIns="0" rIns="0" bIns="0" rtlCol="0"/>
          <a:lstStyle/>
          <a:p/>
        </p:txBody>
      </p:sp>
      <p:sp>
        <p:nvSpPr>
          <p:cNvPr id="15" name="object 15"/>
          <p:cNvSpPr txBox="1"/>
          <p:nvPr/>
        </p:nvSpPr>
        <p:spPr>
          <a:xfrm>
            <a:off x="6751701" y="4496561"/>
            <a:ext cx="1275080"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FFFFFF"/>
                </a:solidFill>
                <a:latin typeface="Microsoft JhengHei" panose="020B0604030504040204" charset="-120"/>
                <a:cs typeface="Microsoft JhengHei" panose="020B0604030504040204" charset="-120"/>
              </a:rPr>
              <a:t>基于</a:t>
            </a:r>
            <a:r>
              <a:rPr sz="1400" b="1" dirty="0">
                <a:solidFill>
                  <a:srgbClr val="FFFFFF"/>
                </a:solidFill>
                <a:latin typeface="Microsoft JhengHei" panose="020B0604030504040204" charset="-120"/>
                <a:cs typeface="Microsoft JhengHei" panose="020B0604030504040204" charset="-120"/>
              </a:rPr>
              <a:t>终端</a:t>
            </a:r>
            <a:r>
              <a:rPr sz="1400" b="1" spc="-15" dirty="0">
                <a:solidFill>
                  <a:srgbClr val="FFFFFF"/>
                </a:solidFill>
                <a:latin typeface="Microsoft JhengHei" panose="020B0604030504040204" charset="-120"/>
                <a:cs typeface="Microsoft JhengHei" panose="020B0604030504040204" charset="-120"/>
              </a:rPr>
              <a:t>类</a:t>
            </a:r>
            <a:r>
              <a:rPr sz="1400" b="1" dirty="0">
                <a:solidFill>
                  <a:srgbClr val="FFFFFF"/>
                </a:solidFill>
                <a:latin typeface="Microsoft JhengHei" panose="020B0604030504040204" charset="-120"/>
                <a:cs typeface="Microsoft JhengHei" panose="020B0604030504040204" charset="-120"/>
              </a:rPr>
              <a:t>型的</a:t>
            </a:r>
            <a:endParaRPr sz="1400">
              <a:latin typeface="Microsoft JhengHei" panose="020B0604030504040204" charset="-120"/>
              <a:cs typeface="Microsoft JhengHei" panose="020B0604030504040204" charset="-120"/>
            </a:endParaRPr>
          </a:p>
        </p:txBody>
      </p:sp>
      <p:sp>
        <p:nvSpPr>
          <p:cNvPr id="16" name="object 16"/>
          <p:cNvSpPr txBox="1"/>
          <p:nvPr/>
        </p:nvSpPr>
        <p:spPr>
          <a:xfrm>
            <a:off x="6233540" y="4800942"/>
            <a:ext cx="2159000" cy="1185545"/>
          </a:xfrm>
          <a:prstGeom prst="rect">
            <a:avLst/>
          </a:prstGeom>
        </p:spPr>
        <p:txBody>
          <a:bodyPr vert="horz" wrap="square" lIns="0" tIns="90805" rIns="0" bIns="0" rtlCol="0">
            <a:spAutoFit/>
          </a:bodyPr>
          <a:lstStyle/>
          <a:p>
            <a:pPr marL="769620">
              <a:lnSpc>
                <a:spcPct val="100000"/>
              </a:lnSpc>
              <a:spcBef>
                <a:spcPts val="715"/>
              </a:spcBef>
            </a:pPr>
            <a:r>
              <a:rPr sz="1600" b="1" spc="5" dirty="0">
                <a:solidFill>
                  <a:srgbClr val="EB6F60"/>
                </a:solidFill>
                <a:latin typeface="Microsoft JhengHei" panose="020B0604030504040204" charset="-120"/>
                <a:cs typeface="Microsoft JhengHei" panose="020B0604030504040204" charset="-120"/>
              </a:rPr>
              <a:t>自动授权</a:t>
            </a:r>
            <a:endParaRPr sz="1600">
              <a:latin typeface="Microsoft JhengHei" panose="020B0604030504040204" charset="-120"/>
              <a:cs typeface="Microsoft JhengHei" panose="020B0604030504040204" charset="-120"/>
            </a:endParaRPr>
          </a:p>
          <a:p>
            <a:pPr marL="12700">
              <a:lnSpc>
                <a:spcPct val="100000"/>
              </a:lnSpc>
              <a:spcBef>
                <a:spcPts val="545"/>
              </a:spcBef>
            </a:pPr>
            <a:r>
              <a:rPr sz="1400" b="1" spc="10" dirty="0">
                <a:latin typeface="Microsoft JhengHei" panose="020B0604030504040204" charset="-120"/>
                <a:cs typeface="Microsoft JhengHei" panose="020B0604030504040204" charset="-120"/>
              </a:rPr>
              <a:t>识别</a:t>
            </a:r>
            <a:r>
              <a:rPr sz="1400" b="1" dirty="0">
                <a:latin typeface="Microsoft JhengHei" panose="020B0604030504040204" charset="-120"/>
                <a:cs typeface="Microsoft JhengHei" panose="020B0604030504040204" charset="-120"/>
              </a:rPr>
              <a:t>为摄</a:t>
            </a:r>
            <a:r>
              <a:rPr sz="1400" b="1" spc="-15" dirty="0">
                <a:latin typeface="Microsoft JhengHei" panose="020B0604030504040204" charset="-120"/>
                <a:cs typeface="Microsoft JhengHei" panose="020B0604030504040204" charset="-120"/>
              </a:rPr>
              <a:t>像</a:t>
            </a:r>
            <a:r>
              <a:rPr sz="1400" b="1" dirty="0">
                <a:latin typeface="Microsoft JhengHei" panose="020B0604030504040204" charset="-120"/>
                <a:cs typeface="Microsoft JhengHei" panose="020B0604030504040204" charset="-120"/>
              </a:rPr>
              <a:t>头</a:t>
            </a:r>
            <a:endParaRPr sz="1400">
              <a:latin typeface="Microsoft JhengHei" panose="020B0604030504040204" charset="-120"/>
              <a:cs typeface="Microsoft JhengHei" panose="020B0604030504040204" charset="-120"/>
            </a:endParaRPr>
          </a:p>
          <a:p>
            <a:pPr marL="184785" indent="-172720">
              <a:lnSpc>
                <a:spcPct val="100000"/>
              </a:lnSpc>
              <a:spcBef>
                <a:spcPts val="510"/>
              </a:spcBef>
              <a:buClr>
                <a:srgbClr val="BEBEBE"/>
              </a:buClr>
              <a:buFont typeface="Arial" panose="020B0604020202020204"/>
              <a:buChar char="•"/>
              <a:tabLst>
                <a:tab pos="185420" algn="l"/>
              </a:tabLst>
            </a:pPr>
            <a:r>
              <a:rPr sz="1400" dirty="0">
                <a:latin typeface="宋体" panose="02010600030101010101" pitchFamily="2" charset="-122"/>
                <a:cs typeface="宋体" panose="02010600030101010101" pitchFamily="2" charset="-122"/>
              </a:rPr>
              <a:t>自动加入“视频监控”组</a:t>
            </a:r>
            <a:endParaRPr sz="1400">
              <a:latin typeface="宋体" panose="02010600030101010101" pitchFamily="2" charset="-122"/>
              <a:cs typeface="宋体" panose="02010600030101010101" pitchFamily="2" charset="-122"/>
            </a:endParaRPr>
          </a:p>
          <a:p>
            <a:pPr marL="184785" indent="-172720">
              <a:lnSpc>
                <a:spcPct val="100000"/>
              </a:lnSpc>
              <a:spcBef>
                <a:spcPts val="505"/>
              </a:spcBef>
              <a:buClr>
                <a:srgbClr val="BEBEBE"/>
              </a:buClr>
              <a:buFont typeface="Arial" panose="020B0604020202020204"/>
              <a:buChar char="•"/>
              <a:tabLst>
                <a:tab pos="185420" algn="l"/>
              </a:tabLst>
            </a:pPr>
            <a:r>
              <a:rPr sz="1400" dirty="0">
                <a:latin typeface="宋体" panose="02010600030101010101" pitchFamily="2" charset="-122"/>
                <a:cs typeface="宋体" panose="02010600030101010101" pitchFamily="2" charset="-122"/>
              </a:rPr>
              <a:t>设置为</a:t>
            </a:r>
            <a:r>
              <a:rPr sz="1400" spc="15" dirty="0">
                <a:latin typeface="宋体" panose="02010600030101010101" pitchFamily="2" charset="-122"/>
                <a:cs typeface="宋体" panose="02010600030101010101" pitchFamily="2" charset="-122"/>
              </a:rPr>
              <a:t>“</a:t>
            </a:r>
            <a:r>
              <a:rPr sz="1400" spc="15" dirty="0">
                <a:latin typeface="Trebuchet MS" panose="020B0603020202020204"/>
                <a:cs typeface="Trebuchet MS" panose="020B0603020202020204"/>
              </a:rPr>
              <a:t>VIP</a:t>
            </a:r>
            <a:r>
              <a:rPr sz="1400" spc="15" dirty="0">
                <a:latin typeface="宋体" panose="02010600030101010101" pitchFamily="2" charset="-122"/>
                <a:cs typeface="宋体" panose="02010600030101010101" pitchFamily="2" charset="-122"/>
              </a:rPr>
              <a:t>”</a:t>
            </a:r>
            <a:r>
              <a:rPr sz="1400" dirty="0">
                <a:latin typeface="宋体" panose="02010600030101010101" pitchFamily="2" charset="-122"/>
                <a:cs typeface="宋体" panose="02010600030101010101" pitchFamily="2" charset="-122"/>
              </a:rPr>
              <a:t>用户</a:t>
            </a:r>
            <a:endParaRPr sz="1400">
              <a:latin typeface="宋体" panose="02010600030101010101" pitchFamily="2" charset="-122"/>
              <a:cs typeface="宋体" panose="02010600030101010101" pitchFamily="2" charset="-122"/>
            </a:endParaRPr>
          </a:p>
        </p:txBody>
      </p:sp>
      <p:sp>
        <p:nvSpPr>
          <p:cNvPr id="17" name="object 17"/>
          <p:cNvSpPr/>
          <p:nvPr/>
        </p:nvSpPr>
        <p:spPr>
          <a:xfrm>
            <a:off x="3265170" y="4655058"/>
            <a:ext cx="2753995" cy="1351915"/>
          </a:xfrm>
          <a:custGeom>
            <a:avLst/>
            <a:gdLst/>
            <a:ahLst/>
            <a:cxnLst/>
            <a:rect l="l" t="t" r="r" b="b"/>
            <a:pathLst>
              <a:path w="2753995" h="1351914">
                <a:moveTo>
                  <a:pt x="0" y="53467"/>
                </a:moveTo>
                <a:lnTo>
                  <a:pt x="4210" y="32682"/>
                </a:lnTo>
                <a:lnTo>
                  <a:pt x="15684" y="15684"/>
                </a:lnTo>
                <a:lnTo>
                  <a:pt x="32682" y="4210"/>
                </a:lnTo>
                <a:lnTo>
                  <a:pt x="53466" y="0"/>
                </a:lnTo>
                <a:lnTo>
                  <a:pt x="2700401" y="0"/>
                </a:lnTo>
                <a:lnTo>
                  <a:pt x="2721185" y="4210"/>
                </a:lnTo>
                <a:lnTo>
                  <a:pt x="2738183" y="15684"/>
                </a:lnTo>
                <a:lnTo>
                  <a:pt x="2749657" y="32682"/>
                </a:lnTo>
                <a:lnTo>
                  <a:pt x="2753867" y="53467"/>
                </a:lnTo>
                <a:lnTo>
                  <a:pt x="2753867" y="1298308"/>
                </a:lnTo>
                <a:lnTo>
                  <a:pt x="2749657" y="1319126"/>
                </a:lnTo>
                <a:lnTo>
                  <a:pt x="2738183" y="1336125"/>
                </a:lnTo>
                <a:lnTo>
                  <a:pt x="2721185" y="1347585"/>
                </a:lnTo>
                <a:lnTo>
                  <a:pt x="2700401" y="1351788"/>
                </a:lnTo>
                <a:lnTo>
                  <a:pt x="53466" y="1351788"/>
                </a:lnTo>
                <a:lnTo>
                  <a:pt x="32682" y="1347585"/>
                </a:lnTo>
                <a:lnTo>
                  <a:pt x="15684" y="1336125"/>
                </a:lnTo>
                <a:lnTo>
                  <a:pt x="4210" y="1319126"/>
                </a:lnTo>
                <a:lnTo>
                  <a:pt x="0" y="1298308"/>
                </a:lnTo>
                <a:lnTo>
                  <a:pt x="0" y="53467"/>
                </a:lnTo>
                <a:close/>
              </a:path>
            </a:pathLst>
          </a:custGeom>
          <a:ln w="19812">
            <a:solidFill>
              <a:srgbClr val="006FC0"/>
            </a:solidFill>
          </a:ln>
        </p:spPr>
        <p:txBody>
          <a:bodyPr wrap="square" lIns="0" tIns="0" rIns="0" bIns="0" rtlCol="0"/>
          <a:lstStyle/>
          <a:p/>
        </p:txBody>
      </p:sp>
      <p:sp>
        <p:nvSpPr>
          <p:cNvPr id="18" name="object 18"/>
          <p:cNvSpPr/>
          <p:nvPr/>
        </p:nvSpPr>
        <p:spPr>
          <a:xfrm>
            <a:off x="3576828" y="4527803"/>
            <a:ext cx="2196465" cy="269875"/>
          </a:xfrm>
          <a:custGeom>
            <a:avLst/>
            <a:gdLst/>
            <a:ahLst/>
            <a:cxnLst/>
            <a:rect l="l" t="t" r="r" b="b"/>
            <a:pathLst>
              <a:path w="2196465" h="269875">
                <a:moveTo>
                  <a:pt x="2061210" y="0"/>
                </a:moveTo>
                <a:lnTo>
                  <a:pt x="134874" y="0"/>
                </a:lnTo>
                <a:lnTo>
                  <a:pt x="92220" y="6870"/>
                </a:lnTo>
                <a:lnTo>
                  <a:pt x="55193" y="26005"/>
                </a:lnTo>
                <a:lnTo>
                  <a:pt x="26005" y="55193"/>
                </a:lnTo>
                <a:lnTo>
                  <a:pt x="6870" y="92220"/>
                </a:lnTo>
                <a:lnTo>
                  <a:pt x="0" y="134874"/>
                </a:lnTo>
                <a:lnTo>
                  <a:pt x="6870" y="177527"/>
                </a:lnTo>
                <a:lnTo>
                  <a:pt x="26005" y="214554"/>
                </a:lnTo>
                <a:lnTo>
                  <a:pt x="55193" y="243742"/>
                </a:lnTo>
                <a:lnTo>
                  <a:pt x="92220" y="262877"/>
                </a:lnTo>
                <a:lnTo>
                  <a:pt x="134874" y="269748"/>
                </a:lnTo>
                <a:lnTo>
                  <a:pt x="2061210" y="269748"/>
                </a:lnTo>
                <a:lnTo>
                  <a:pt x="2103863" y="262877"/>
                </a:lnTo>
                <a:lnTo>
                  <a:pt x="2140890" y="243742"/>
                </a:lnTo>
                <a:lnTo>
                  <a:pt x="2170078" y="214554"/>
                </a:lnTo>
                <a:lnTo>
                  <a:pt x="2189213" y="177527"/>
                </a:lnTo>
                <a:lnTo>
                  <a:pt x="2196084" y="134874"/>
                </a:lnTo>
                <a:lnTo>
                  <a:pt x="2189213" y="92220"/>
                </a:lnTo>
                <a:lnTo>
                  <a:pt x="2170078" y="55193"/>
                </a:lnTo>
                <a:lnTo>
                  <a:pt x="2140890" y="26005"/>
                </a:lnTo>
                <a:lnTo>
                  <a:pt x="2103863" y="6870"/>
                </a:lnTo>
                <a:lnTo>
                  <a:pt x="2061210" y="0"/>
                </a:lnTo>
                <a:close/>
              </a:path>
            </a:pathLst>
          </a:custGeom>
          <a:solidFill>
            <a:srgbClr val="0E4B82"/>
          </a:solidFill>
        </p:spPr>
        <p:txBody>
          <a:bodyPr wrap="square" lIns="0" tIns="0" rIns="0" bIns="0" rtlCol="0"/>
          <a:lstStyle/>
          <a:p/>
        </p:txBody>
      </p:sp>
      <p:sp>
        <p:nvSpPr>
          <p:cNvPr id="19" name="object 19"/>
          <p:cNvSpPr txBox="1"/>
          <p:nvPr/>
        </p:nvSpPr>
        <p:spPr>
          <a:xfrm>
            <a:off x="4037203" y="4531867"/>
            <a:ext cx="1275080"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FFFFFF"/>
                </a:solidFill>
                <a:latin typeface="Microsoft JhengHei" panose="020B0604030504040204" charset="-120"/>
                <a:cs typeface="Microsoft JhengHei" panose="020B0604030504040204" charset="-120"/>
              </a:rPr>
              <a:t>基于</a:t>
            </a:r>
            <a:r>
              <a:rPr sz="1400" b="1" dirty="0">
                <a:solidFill>
                  <a:srgbClr val="FFFFFF"/>
                </a:solidFill>
                <a:latin typeface="Microsoft JhengHei" panose="020B0604030504040204" charset="-120"/>
                <a:cs typeface="Microsoft JhengHei" panose="020B0604030504040204" charset="-120"/>
              </a:rPr>
              <a:t>终端</a:t>
            </a:r>
            <a:r>
              <a:rPr sz="1400" b="1" spc="-15" dirty="0">
                <a:solidFill>
                  <a:srgbClr val="FFFFFF"/>
                </a:solidFill>
                <a:latin typeface="Microsoft JhengHei" panose="020B0604030504040204" charset="-120"/>
                <a:cs typeface="Microsoft JhengHei" panose="020B0604030504040204" charset="-120"/>
              </a:rPr>
              <a:t>类</a:t>
            </a:r>
            <a:r>
              <a:rPr sz="1400" b="1" dirty="0">
                <a:solidFill>
                  <a:srgbClr val="FFFFFF"/>
                </a:solidFill>
                <a:latin typeface="Microsoft JhengHei" panose="020B0604030504040204" charset="-120"/>
                <a:cs typeface="Microsoft JhengHei" panose="020B0604030504040204" charset="-120"/>
              </a:rPr>
              <a:t>型的</a:t>
            </a:r>
            <a:endParaRPr sz="1400">
              <a:latin typeface="Microsoft JhengHei" panose="020B0604030504040204" charset="-120"/>
              <a:cs typeface="Microsoft JhengHei" panose="020B0604030504040204" charset="-120"/>
            </a:endParaRPr>
          </a:p>
        </p:txBody>
      </p:sp>
      <p:sp>
        <p:nvSpPr>
          <p:cNvPr id="20" name="object 20"/>
          <p:cNvSpPr txBox="1"/>
          <p:nvPr/>
        </p:nvSpPr>
        <p:spPr>
          <a:xfrm>
            <a:off x="3368421" y="4792945"/>
            <a:ext cx="2549525" cy="975360"/>
          </a:xfrm>
          <a:prstGeom prst="rect">
            <a:avLst/>
          </a:prstGeom>
        </p:spPr>
        <p:txBody>
          <a:bodyPr vert="horz" wrap="square" lIns="0" tIns="114935" rIns="0" bIns="0" rtlCol="0">
            <a:spAutoFit/>
          </a:bodyPr>
          <a:lstStyle/>
          <a:p>
            <a:pPr marL="887095">
              <a:lnSpc>
                <a:spcPct val="100000"/>
              </a:lnSpc>
              <a:spcBef>
                <a:spcPts val="905"/>
              </a:spcBef>
            </a:pPr>
            <a:r>
              <a:rPr sz="1600" b="1" spc="5" dirty="0">
                <a:solidFill>
                  <a:srgbClr val="EB6F60"/>
                </a:solidFill>
                <a:latin typeface="Microsoft JhengHei" panose="020B0604030504040204" charset="-120"/>
                <a:cs typeface="Microsoft JhengHei" panose="020B0604030504040204" charset="-120"/>
              </a:rPr>
              <a:t>自动认证</a:t>
            </a:r>
            <a:endParaRPr sz="1600">
              <a:latin typeface="Microsoft JhengHei" panose="020B0604030504040204" charset="-120"/>
              <a:cs typeface="Microsoft JhengHei" panose="020B0604030504040204" charset="-120"/>
            </a:endParaRPr>
          </a:p>
          <a:p>
            <a:pPr marL="12700">
              <a:lnSpc>
                <a:spcPct val="100000"/>
              </a:lnSpc>
              <a:spcBef>
                <a:spcPts val="715"/>
              </a:spcBef>
            </a:pPr>
            <a:r>
              <a:rPr sz="1400" b="1" spc="10" dirty="0">
                <a:latin typeface="Microsoft JhengHei" panose="020B0604030504040204" charset="-120"/>
                <a:cs typeface="Microsoft JhengHei" panose="020B0604030504040204" charset="-120"/>
              </a:rPr>
              <a:t>识别</a:t>
            </a:r>
            <a:r>
              <a:rPr sz="1400" b="1" dirty="0">
                <a:latin typeface="Microsoft JhengHei" panose="020B0604030504040204" charset="-120"/>
                <a:cs typeface="Microsoft JhengHei" panose="020B0604030504040204" charset="-120"/>
              </a:rPr>
              <a:t>为打</a:t>
            </a:r>
            <a:r>
              <a:rPr sz="1400" b="1" spc="-15" dirty="0">
                <a:latin typeface="Microsoft JhengHei" panose="020B0604030504040204" charset="-120"/>
                <a:cs typeface="Microsoft JhengHei" panose="020B0604030504040204" charset="-120"/>
              </a:rPr>
              <a:t>印</a:t>
            </a:r>
            <a:r>
              <a:rPr sz="1400" b="1" dirty="0">
                <a:latin typeface="Microsoft JhengHei" panose="020B0604030504040204" charset="-120"/>
                <a:cs typeface="Microsoft JhengHei" panose="020B0604030504040204" charset="-120"/>
              </a:rPr>
              <a:t>机</a:t>
            </a:r>
            <a:endParaRPr sz="1400">
              <a:latin typeface="Microsoft JhengHei" panose="020B0604030504040204" charset="-120"/>
              <a:cs typeface="Microsoft JhengHei" panose="020B0604030504040204" charset="-120"/>
            </a:endParaRPr>
          </a:p>
          <a:p>
            <a:pPr marL="184785" indent="-172720">
              <a:lnSpc>
                <a:spcPct val="100000"/>
              </a:lnSpc>
              <a:spcBef>
                <a:spcPts val="670"/>
              </a:spcBef>
              <a:buClr>
                <a:srgbClr val="BEBEBE"/>
              </a:buClr>
              <a:buFont typeface="Arial" panose="020B0604020202020204"/>
              <a:buChar char="•"/>
              <a:tabLst>
                <a:tab pos="185420" algn="l"/>
              </a:tabLst>
            </a:pPr>
            <a:r>
              <a:rPr sz="1400" dirty="0">
                <a:latin typeface="宋体" panose="02010600030101010101" pitchFamily="2" charset="-122"/>
                <a:cs typeface="宋体" panose="02010600030101010101" pitchFamily="2" charset="-122"/>
              </a:rPr>
              <a:t>自动</a:t>
            </a:r>
            <a:r>
              <a:rPr sz="1400" spc="105" dirty="0">
                <a:latin typeface="Trebuchet MS" panose="020B0603020202020204"/>
                <a:cs typeface="Trebuchet MS" panose="020B0603020202020204"/>
              </a:rPr>
              <a:t>(MAC)</a:t>
            </a:r>
            <a:r>
              <a:rPr sz="1400" dirty="0">
                <a:latin typeface="宋体" panose="02010600030101010101" pitchFamily="2" charset="-122"/>
                <a:cs typeface="宋体" panose="02010600030101010101" pitchFamily="2" charset="-122"/>
              </a:rPr>
              <a:t>认证，免</a:t>
            </a:r>
            <a:r>
              <a:rPr sz="1400" spc="130" dirty="0">
                <a:latin typeface="Trebuchet MS" panose="020B0603020202020204"/>
                <a:cs typeface="Trebuchet MS" panose="020B0603020202020204"/>
              </a:rPr>
              <a:t>MAC</a:t>
            </a:r>
            <a:r>
              <a:rPr sz="1400" dirty="0">
                <a:latin typeface="宋体" panose="02010600030101010101" pitchFamily="2" charset="-122"/>
                <a:cs typeface="宋体" panose="02010600030101010101" pitchFamily="2" charset="-122"/>
              </a:rPr>
              <a:t>录入</a:t>
            </a:r>
            <a:endParaRPr sz="1400">
              <a:latin typeface="宋体" panose="02010600030101010101" pitchFamily="2" charset="-122"/>
              <a:cs typeface="宋体" panose="02010600030101010101" pitchFamily="2" charset="-122"/>
            </a:endParaRPr>
          </a:p>
        </p:txBody>
      </p:sp>
      <p:sp>
        <p:nvSpPr>
          <p:cNvPr id="21" name="object 21"/>
          <p:cNvSpPr/>
          <p:nvPr/>
        </p:nvSpPr>
        <p:spPr>
          <a:xfrm>
            <a:off x="8795766" y="4627626"/>
            <a:ext cx="2726690" cy="1379220"/>
          </a:xfrm>
          <a:custGeom>
            <a:avLst/>
            <a:gdLst/>
            <a:ahLst/>
            <a:cxnLst/>
            <a:rect l="l" t="t" r="r" b="b"/>
            <a:pathLst>
              <a:path w="2726690" h="1379220">
                <a:moveTo>
                  <a:pt x="0" y="54610"/>
                </a:moveTo>
                <a:lnTo>
                  <a:pt x="4282" y="33325"/>
                </a:lnTo>
                <a:lnTo>
                  <a:pt x="15970" y="15970"/>
                </a:lnTo>
                <a:lnTo>
                  <a:pt x="33325" y="4282"/>
                </a:lnTo>
                <a:lnTo>
                  <a:pt x="54609" y="0"/>
                </a:lnTo>
                <a:lnTo>
                  <a:pt x="2671826" y="0"/>
                </a:lnTo>
                <a:lnTo>
                  <a:pt x="2693110" y="4282"/>
                </a:lnTo>
                <a:lnTo>
                  <a:pt x="2710465" y="15970"/>
                </a:lnTo>
                <a:lnTo>
                  <a:pt x="2722153" y="33325"/>
                </a:lnTo>
                <a:lnTo>
                  <a:pt x="2726435" y="54610"/>
                </a:lnTo>
                <a:lnTo>
                  <a:pt x="2726435" y="1324660"/>
                </a:lnTo>
                <a:lnTo>
                  <a:pt x="2722153" y="1345894"/>
                </a:lnTo>
                <a:lnTo>
                  <a:pt x="2710465" y="1363237"/>
                </a:lnTo>
                <a:lnTo>
                  <a:pt x="2693110" y="1374931"/>
                </a:lnTo>
                <a:lnTo>
                  <a:pt x="2671826" y="1379220"/>
                </a:lnTo>
                <a:lnTo>
                  <a:pt x="54609" y="1379220"/>
                </a:lnTo>
                <a:lnTo>
                  <a:pt x="33325" y="1374931"/>
                </a:lnTo>
                <a:lnTo>
                  <a:pt x="15970" y="1363237"/>
                </a:lnTo>
                <a:lnTo>
                  <a:pt x="4282" y="1345894"/>
                </a:lnTo>
                <a:lnTo>
                  <a:pt x="0" y="1324660"/>
                </a:lnTo>
                <a:lnTo>
                  <a:pt x="0" y="54610"/>
                </a:lnTo>
                <a:close/>
              </a:path>
            </a:pathLst>
          </a:custGeom>
          <a:ln w="19812">
            <a:solidFill>
              <a:srgbClr val="006FC0"/>
            </a:solidFill>
          </a:ln>
        </p:spPr>
        <p:txBody>
          <a:bodyPr wrap="square" lIns="0" tIns="0" rIns="0" bIns="0" rtlCol="0"/>
          <a:lstStyle/>
          <a:p/>
        </p:txBody>
      </p:sp>
      <p:sp>
        <p:nvSpPr>
          <p:cNvPr id="22" name="object 22"/>
          <p:cNvSpPr/>
          <p:nvPr/>
        </p:nvSpPr>
        <p:spPr>
          <a:xfrm>
            <a:off x="8988552" y="4456176"/>
            <a:ext cx="2269490" cy="356870"/>
          </a:xfrm>
          <a:custGeom>
            <a:avLst/>
            <a:gdLst/>
            <a:ahLst/>
            <a:cxnLst/>
            <a:rect l="l" t="t" r="r" b="b"/>
            <a:pathLst>
              <a:path w="2269490" h="356870">
                <a:moveTo>
                  <a:pt x="2090927" y="0"/>
                </a:moveTo>
                <a:lnTo>
                  <a:pt x="178307" y="0"/>
                </a:lnTo>
                <a:lnTo>
                  <a:pt x="130924" y="6372"/>
                </a:lnTo>
                <a:lnTo>
                  <a:pt x="88335" y="24355"/>
                </a:lnTo>
                <a:lnTo>
                  <a:pt x="52244" y="52244"/>
                </a:lnTo>
                <a:lnTo>
                  <a:pt x="24355" y="88335"/>
                </a:lnTo>
                <a:lnTo>
                  <a:pt x="6372" y="130924"/>
                </a:lnTo>
                <a:lnTo>
                  <a:pt x="0" y="178307"/>
                </a:lnTo>
                <a:lnTo>
                  <a:pt x="6372" y="225691"/>
                </a:lnTo>
                <a:lnTo>
                  <a:pt x="24355" y="268280"/>
                </a:lnTo>
                <a:lnTo>
                  <a:pt x="52244" y="304371"/>
                </a:lnTo>
                <a:lnTo>
                  <a:pt x="88335" y="332260"/>
                </a:lnTo>
                <a:lnTo>
                  <a:pt x="130924" y="350243"/>
                </a:lnTo>
                <a:lnTo>
                  <a:pt x="178307" y="356616"/>
                </a:lnTo>
                <a:lnTo>
                  <a:pt x="2090927" y="356616"/>
                </a:lnTo>
                <a:lnTo>
                  <a:pt x="2138311" y="350243"/>
                </a:lnTo>
                <a:lnTo>
                  <a:pt x="2180900" y="332260"/>
                </a:lnTo>
                <a:lnTo>
                  <a:pt x="2216991" y="304371"/>
                </a:lnTo>
                <a:lnTo>
                  <a:pt x="2244880" y="268280"/>
                </a:lnTo>
                <a:lnTo>
                  <a:pt x="2262863" y="225691"/>
                </a:lnTo>
                <a:lnTo>
                  <a:pt x="2269236" y="178307"/>
                </a:lnTo>
                <a:lnTo>
                  <a:pt x="2262863" y="130924"/>
                </a:lnTo>
                <a:lnTo>
                  <a:pt x="2244880" y="88335"/>
                </a:lnTo>
                <a:lnTo>
                  <a:pt x="2216991" y="52244"/>
                </a:lnTo>
                <a:lnTo>
                  <a:pt x="2180900" y="24355"/>
                </a:lnTo>
                <a:lnTo>
                  <a:pt x="2138311" y="6372"/>
                </a:lnTo>
                <a:lnTo>
                  <a:pt x="2090927" y="0"/>
                </a:lnTo>
                <a:close/>
              </a:path>
            </a:pathLst>
          </a:custGeom>
          <a:solidFill>
            <a:srgbClr val="0E4B82"/>
          </a:solidFill>
        </p:spPr>
        <p:txBody>
          <a:bodyPr wrap="square" lIns="0" tIns="0" rIns="0" bIns="0" rtlCol="0"/>
          <a:lstStyle/>
          <a:p/>
        </p:txBody>
      </p:sp>
      <p:sp>
        <p:nvSpPr>
          <p:cNvPr id="23" name="object 23"/>
          <p:cNvSpPr txBox="1"/>
          <p:nvPr/>
        </p:nvSpPr>
        <p:spPr>
          <a:xfrm>
            <a:off x="8937752" y="4797135"/>
            <a:ext cx="2350135" cy="975360"/>
          </a:xfrm>
          <a:prstGeom prst="rect">
            <a:avLst/>
          </a:prstGeom>
        </p:spPr>
        <p:txBody>
          <a:bodyPr vert="horz" wrap="square" lIns="0" tIns="114935" rIns="0" bIns="0" rtlCol="0">
            <a:spAutoFit/>
          </a:bodyPr>
          <a:lstStyle/>
          <a:p>
            <a:pPr marL="862965">
              <a:lnSpc>
                <a:spcPct val="100000"/>
              </a:lnSpc>
              <a:spcBef>
                <a:spcPts val="905"/>
              </a:spcBef>
            </a:pPr>
            <a:r>
              <a:rPr sz="1600" b="1" spc="5" dirty="0">
                <a:solidFill>
                  <a:srgbClr val="EB6F60"/>
                </a:solidFill>
                <a:latin typeface="Microsoft JhengHei" panose="020B0604030504040204" charset="-120"/>
                <a:cs typeface="Microsoft JhengHei" panose="020B0604030504040204" charset="-120"/>
              </a:rPr>
              <a:t>仿冒检测</a:t>
            </a:r>
            <a:endParaRPr sz="1600">
              <a:latin typeface="Microsoft JhengHei" panose="020B0604030504040204" charset="-120"/>
              <a:cs typeface="Microsoft JhengHei" panose="020B0604030504040204" charset="-120"/>
            </a:endParaRPr>
          </a:p>
          <a:p>
            <a:pPr marL="12700">
              <a:lnSpc>
                <a:spcPct val="100000"/>
              </a:lnSpc>
              <a:spcBef>
                <a:spcPts val="715"/>
              </a:spcBef>
            </a:pPr>
            <a:r>
              <a:rPr sz="1400" b="1" spc="10" dirty="0">
                <a:latin typeface="Microsoft JhengHei" panose="020B0604030504040204" charset="-120"/>
                <a:cs typeface="Microsoft JhengHei" panose="020B0604030504040204" charset="-120"/>
              </a:rPr>
              <a:t>先识</a:t>
            </a:r>
            <a:r>
              <a:rPr sz="1400" b="1" dirty="0">
                <a:latin typeface="Microsoft JhengHei" panose="020B0604030504040204" charset="-120"/>
                <a:cs typeface="Microsoft JhengHei" panose="020B0604030504040204" charset="-120"/>
              </a:rPr>
              <a:t>别为</a:t>
            </a:r>
            <a:r>
              <a:rPr sz="1400" b="1" spc="-15" dirty="0">
                <a:latin typeface="Trebuchet MS" panose="020B0603020202020204"/>
                <a:cs typeface="Trebuchet MS" panose="020B0603020202020204"/>
              </a:rPr>
              <a:t>IP</a:t>
            </a:r>
            <a:r>
              <a:rPr sz="1400" b="1" dirty="0">
                <a:latin typeface="Microsoft JhengHei" panose="020B0604030504040204" charset="-120"/>
                <a:cs typeface="Microsoft JhengHei" panose="020B0604030504040204" charset="-120"/>
              </a:rPr>
              <a:t>电话，</a:t>
            </a:r>
            <a:r>
              <a:rPr sz="1400" b="1" spc="-15" dirty="0">
                <a:latin typeface="Microsoft JhengHei" panose="020B0604030504040204" charset="-120"/>
                <a:cs typeface="Microsoft JhengHei" panose="020B0604030504040204" charset="-120"/>
              </a:rPr>
              <a:t>后</a:t>
            </a:r>
            <a:r>
              <a:rPr sz="1400" b="1" dirty="0">
                <a:latin typeface="Microsoft JhengHei" panose="020B0604030504040204" charset="-120"/>
                <a:cs typeface="Microsoft JhengHei" panose="020B0604030504040204" charset="-120"/>
              </a:rPr>
              <a:t>识别</a:t>
            </a:r>
            <a:r>
              <a:rPr sz="1400" b="1" spc="-10" dirty="0">
                <a:latin typeface="Microsoft JhengHei" panose="020B0604030504040204" charset="-120"/>
                <a:cs typeface="Microsoft JhengHei" panose="020B0604030504040204" charset="-120"/>
              </a:rPr>
              <a:t>为</a:t>
            </a:r>
            <a:r>
              <a:rPr sz="1400" b="1" spc="-10" dirty="0">
                <a:latin typeface="Trebuchet MS" panose="020B0603020202020204"/>
                <a:cs typeface="Trebuchet MS" panose="020B0603020202020204"/>
              </a:rPr>
              <a:t>PC</a:t>
            </a:r>
            <a:endParaRPr sz="1400">
              <a:latin typeface="Trebuchet MS" panose="020B0603020202020204"/>
              <a:cs typeface="Trebuchet MS" panose="020B0603020202020204"/>
            </a:endParaRPr>
          </a:p>
          <a:p>
            <a:pPr marL="184785" indent="-172720">
              <a:lnSpc>
                <a:spcPct val="100000"/>
              </a:lnSpc>
              <a:spcBef>
                <a:spcPts val="675"/>
              </a:spcBef>
              <a:buClr>
                <a:srgbClr val="BEBEBE"/>
              </a:buClr>
              <a:buFont typeface="Arial" panose="020B0604020202020204"/>
              <a:buChar char="•"/>
              <a:tabLst>
                <a:tab pos="185420" algn="l"/>
              </a:tabLst>
            </a:pPr>
            <a:r>
              <a:rPr sz="1400" dirty="0">
                <a:latin typeface="宋体" panose="02010600030101010101" pitchFamily="2" charset="-122"/>
                <a:cs typeface="宋体" panose="02010600030101010101" pitchFamily="2" charset="-122"/>
              </a:rPr>
              <a:t>上报终端仿冒告警</a:t>
            </a:r>
            <a:endParaRPr sz="1400">
              <a:latin typeface="宋体" panose="02010600030101010101" pitchFamily="2" charset="-122"/>
              <a:cs typeface="宋体" panose="02010600030101010101" pitchFamily="2" charset="-122"/>
            </a:endParaRPr>
          </a:p>
        </p:txBody>
      </p:sp>
      <p:sp>
        <p:nvSpPr>
          <p:cNvPr id="24" name="object 24"/>
          <p:cNvSpPr/>
          <p:nvPr/>
        </p:nvSpPr>
        <p:spPr>
          <a:xfrm>
            <a:off x="6160008" y="1652016"/>
            <a:ext cx="413384" cy="731520"/>
          </a:xfrm>
          <a:custGeom>
            <a:avLst/>
            <a:gdLst/>
            <a:ahLst/>
            <a:cxnLst/>
            <a:rect l="l" t="t" r="r" b="b"/>
            <a:pathLst>
              <a:path w="413384" h="731519">
                <a:moveTo>
                  <a:pt x="350900" y="0"/>
                </a:moveTo>
                <a:lnTo>
                  <a:pt x="62102" y="0"/>
                </a:lnTo>
                <a:lnTo>
                  <a:pt x="37933" y="4931"/>
                </a:lnTo>
                <a:lnTo>
                  <a:pt x="18192" y="18303"/>
                </a:lnTo>
                <a:lnTo>
                  <a:pt x="4881" y="37986"/>
                </a:lnTo>
                <a:lnTo>
                  <a:pt x="0" y="61849"/>
                </a:lnTo>
                <a:lnTo>
                  <a:pt x="0" y="652780"/>
                </a:lnTo>
                <a:lnTo>
                  <a:pt x="4881" y="676856"/>
                </a:lnTo>
                <a:lnTo>
                  <a:pt x="18192" y="696515"/>
                </a:lnTo>
                <a:lnTo>
                  <a:pt x="37933" y="709769"/>
                </a:lnTo>
                <a:lnTo>
                  <a:pt x="62102" y="714629"/>
                </a:lnTo>
                <a:lnTo>
                  <a:pt x="128142" y="714629"/>
                </a:lnTo>
                <a:lnTo>
                  <a:pt x="132976" y="721447"/>
                </a:lnTo>
                <a:lnTo>
                  <a:pt x="139573" y="726789"/>
                </a:lnTo>
                <a:lnTo>
                  <a:pt x="147502" y="730273"/>
                </a:lnTo>
                <a:lnTo>
                  <a:pt x="156337" y="731520"/>
                </a:lnTo>
                <a:lnTo>
                  <a:pt x="169265" y="728978"/>
                </a:lnTo>
                <a:lnTo>
                  <a:pt x="179752" y="722042"/>
                </a:lnTo>
                <a:lnTo>
                  <a:pt x="186787" y="711749"/>
                </a:lnTo>
                <a:lnTo>
                  <a:pt x="189356" y="699135"/>
                </a:lnTo>
                <a:lnTo>
                  <a:pt x="186787" y="686300"/>
                </a:lnTo>
                <a:lnTo>
                  <a:pt x="184732" y="683260"/>
                </a:lnTo>
                <a:lnTo>
                  <a:pt x="62102" y="683260"/>
                </a:lnTo>
                <a:lnTo>
                  <a:pt x="50194" y="680872"/>
                </a:lnTo>
                <a:lnTo>
                  <a:pt x="40465" y="674354"/>
                </a:lnTo>
                <a:lnTo>
                  <a:pt x="33903" y="664668"/>
                </a:lnTo>
                <a:lnTo>
                  <a:pt x="31495" y="652780"/>
                </a:lnTo>
                <a:lnTo>
                  <a:pt x="31495" y="61849"/>
                </a:lnTo>
                <a:lnTo>
                  <a:pt x="33903" y="49960"/>
                </a:lnTo>
                <a:lnTo>
                  <a:pt x="40465" y="40274"/>
                </a:lnTo>
                <a:lnTo>
                  <a:pt x="50194" y="33756"/>
                </a:lnTo>
                <a:lnTo>
                  <a:pt x="62102" y="31369"/>
                </a:lnTo>
                <a:lnTo>
                  <a:pt x="403646" y="31369"/>
                </a:lnTo>
                <a:lnTo>
                  <a:pt x="394811" y="18303"/>
                </a:lnTo>
                <a:lnTo>
                  <a:pt x="375070" y="4931"/>
                </a:lnTo>
                <a:lnTo>
                  <a:pt x="350900" y="0"/>
                </a:lnTo>
                <a:close/>
              </a:path>
              <a:path w="413384" h="731519">
                <a:moveTo>
                  <a:pt x="256666" y="666369"/>
                </a:moveTo>
                <a:lnTo>
                  <a:pt x="244032" y="668916"/>
                </a:lnTo>
                <a:lnTo>
                  <a:pt x="233695" y="675894"/>
                </a:lnTo>
                <a:lnTo>
                  <a:pt x="226716" y="686300"/>
                </a:lnTo>
                <a:lnTo>
                  <a:pt x="224154" y="699135"/>
                </a:lnTo>
                <a:lnTo>
                  <a:pt x="226716" y="711749"/>
                </a:lnTo>
                <a:lnTo>
                  <a:pt x="233695" y="722042"/>
                </a:lnTo>
                <a:lnTo>
                  <a:pt x="244032" y="728978"/>
                </a:lnTo>
                <a:lnTo>
                  <a:pt x="256666" y="731520"/>
                </a:lnTo>
                <a:lnTo>
                  <a:pt x="265509" y="730273"/>
                </a:lnTo>
                <a:lnTo>
                  <a:pt x="273494" y="726789"/>
                </a:lnTo>
                <a:lnTo>
                  <a:pt x="280241" y="721447"/>
                </a:lnTo>
                <a:lnTo>
                  <a:pt x="285368" y="714629"/>
                </a:lnTo>
                <a:lnTo>
                  <a:pt x="350900" y="714629"/>
                </a:lnTo>
                <a:lnTo>
                  <a:pt x="375070" y="709769"/>
                </a:lnTo>
                <a:lnTo>
                  <a:pt x="394811" y="696515"/>
                </a:lnTo>
                <a:lnTo>
                  <a:pt x="403786" y="683260"/>
                </a:lnTo>
                <a:lnTo>
                  <a:pt x="285368" y="683260"/>
                </a:lnTo>
                <a:lnTo>
                  <a:pt x="280241" y="676441"/>
                </a:lnTo>
                <a:lnTo>
                  <a:pt x="273494" y="671099"/>
                </a:lnTo>
                <a:lnTo>
                  <a:pt x="265509" y="667615"/>
                </a:lnTo>
                <a:lnTo>
                  <a:pt x="256666" y="666369"/>
                </a:lnTo>
                <a:close/>
              </a:path>
              <a:path w="413384" h="731519">
                <a:moveTo>
                  <a:pt x="156337" y="666369"/>
                </a:moveTo>
                <a:lnTo>
                  <a:pt x="147502" y="667615"/>
                </a:lnTo>
                <a:lnTo>
                  <a:pt x="139573" y="671099"/>
                </a:lnTo>
                <a:lnTo>
                  <a:pt x="132976" y="676441"/>
                </a:lnTo>
                <a:lnTo>
                  <a:pt x="128142" y="683260"/>
                </a:lnTo>
                <a:lnTo>
                  <a:pt x="184732" y="683260"/>
                </a:lnTo>
                <a:lnTo>
                  <a:pt x="179752" y="675894"/>
                </a:lnTo>
                <a:lnTo>
                  <a:pt x="169265" y="668916"/>
                </a:lnTo>
                <a:lnTo>
                  <a:pt x="156337" y="666369"/>
                </a:lnTo>
                <a:close/>
              </a:path>
              <a:path w="413384" h="731519">
                <a:moveTo>
                  <a:pt x="403646" y="31369"/>
                </a:moveTo>
                <a:lnTo>
                  <a:pt x="350900" y="31369"/>
                </a:lnTo>
                <a:lnTo>
                  <a:pt x="362809" y="33756"/>
                </a:lnTo>
                <a:lnTo>
                  <a:pt x="372538" y="40274"/>
                </a:lnTo>
                <a:lnTo>
                  <a:pt x="379100" y="49960"/>
                </a:lnTo>
                <a:lnTo>
                  <a:pt x="381508" y="61849"/>
                </a:lnTo>
                <a:lnTo>
                  <a:pt x="381508" y="652780"/>
                </a:lnTo>
                <a:lnTo>
                  <a:pt x="379100" y="664668"/>
                </a:lnTo>
                <a:lnTo>
                  <a:pt x="372538" y="674354"/>
                </a:lnTo>
                <a:lnTo>
                  <a:pt x="362809" y="680872"/>
                </a:lnTo>
                <a:lnTo>
                  <a:pt x="350900" y="683260"/>
                </a:lnTo>
                <a:lnTo>
                  <a:pt x="403786" y="683260"/>
                </a:lnTo>
                <a:lnTo>
                  <a:pt x="408122" y="676856"/>
                </a:lnTo>
                <a:lnTo>
                  <a:pt x="413003" y="652780"/>
                </a:lnTo>
                <a:lnTo>
                  <a:pt x="413003" y="61849"/>
                </a:lnTo>
                <a:lnTo>
                  <a:pt x="408122" y="37986"/>
                </a:lnTo>
                <a:lnTo>
                  <a:pt x="403646" y="31369"/>
                </a:lnTo>
                <a:close/>
              </a:path>
            </a:pathLst>
          </a:custGeom>
          <a:solidFill>
            <a:srgbClr val="464646"/>
          </a:solidFill>
        </p:spPr>
        <p:txBody>
          <a:bodyPr wrap="square" lIns="0" tIns="0" rIns="0" bIns="0" rtlCol="0"/>
          <a:lstStyle/>
          <a:p/>
        </p:txBody>
      </p:sp>
      <p:sp>
        <p:nvSpPr>
          <p:cNvPr id="25" name="object 25"/>
          <p:cNvSpPr txBox="1"/>
          <p:nvPr/>
        </p:nvSpPr>
        <p:spPr>
          <a:xfrm>
            <a:off x="9485756" y="4000627"/>
            <a:ext cx="1442720" cy="743585"/>
          </a:xfrm>
          <a:prstGeom prst="rect">
            <a:avLst/>
          </a:prstGeom>
        </p:spPr>
        <p:txBody>
          <a:bodyPr vert="horz" wrap="square" lIns="0" tIns="12700" rIns="0" bIns="0" rtlCol="0">
            <a:spAutoFit/>
          </a:bodyPr>
          <a:lstStyle/>
          <a:p>
            <a:pPr marL="483235">
              <a:lnSpc>
                <a:spcPct val="100000"/>
              </a:lnSpc>
              <a:spcBef>
                <a:spcPts val="100"/>
              </a:spcBef>
              <a:tabLst>
                <a:tab pos="1223010" algn="l"/>
                <a:tab pos="1428750" algn="l"/>
              </a:tabLst>
            </a:pPr>
            <a:r>
              <a:rPr sz="1800" spc="85" dirty="0">
                <a:solidFill>
                  <a:srgbClr val="666666"/>
                </a:solidFill>
                <a:latin typeface="Trebuchet MS" panose="020B0603020202020204"/>
                <a:cs typeface="Trebuchet MS" panose="020B0603020202020204"/>
              </a:rPr>
              <a:t>&gt;&gt;	</a:t>
            </a:r>
            <a:r>
              <a:rPr sz="1800" u="heavy" spc="100" dirty="0">
                <a:solidFill>
                  <a:srgbClr val="666666"/>
                </a:solidFill>
                <a:uFill>
                  <a:solidFill>
                    <a:srgbClr val="464646"/>
                  </a:solidFill>
                </a:uFill>
                <a:latin typeface="Trebuchet MS" panose="020B0603020202020204"/>
                <a:cs typeface="Trebuchet MS" panose="020B0603020202020204"/>
              </a:rPr>
              <a:t> </a:t>
            </a:r>
            <a:r>
              <a:rPr sz="1800" u="heavy" spc="85" dirty="0">
                <a:solidFill>
                  <a:srgbClr val="666666"/>
                </a:solidFill>
                <a:uFill>
                  <a:solidFill>
                    <a:srgbClr val="464646"/>
                  </a:solidFill>
                </a:uFill>
                <a:latin typeface="Trebuchet MS" panose="020B0603020202020204"/>
                <a:cs typeface="Trebuchet MS" panose="020B0603020202020204"/>
              </a:rPr>
              <a:t>	</a:t>
            </a:r>
            <a:endParaRPr sz="1800">
              <a:latin typeface="Trebuchet MS" panose="020B0603020202020204"/>
              <a:cs typeface="Trebuchet MS" panose="020B0603020202020204"/>
            </a:endParaRPr>
          </a:p>
          <a:p>
            <a:pPr marL="12700">
              <a:lnSpc>
                <a:spcPct val="100000"/>
              </a:lnSpc>
              <a:spcBef>
                <a:spcPts val="1810"/>
              </a:spcBef>
            </a:pPr>
            <a:r>
              <a:rPr sz="1400" b="1" spc="10" dirty="0">
                <a:solidFill>
                  <a:srgbClr val="FFFFFF"/>
                </a:solidFill>
                <a:latin typeface="Microsoft JhengHei" panose="020B0604030504040204" charset="-120"/>
                <a:cs typeface="Microsoft JhengHei" panose="020B0604030504040204" charset="-120"/>
              </a:rPr>
              <a:t>基于</a:t>
            </a:r>
            <a:r>
              <a:rPr sz="1400" b="1" spc="5" dirty="0">
                <a:solidFill>
                  <a:srgbClr val="FFFFFF"/>
                </a:solidFill>
                <a:latin typeface="Microsoft JhengHei" panose="020B0604030504040204" charset="-120"/>
                <a:cs typeface="Microsoft JhengHei" panose="020B0604030504040204" charset="-120"/>
              </a:rPr>
              <a:t>终</a:t>
            </a:r>
            <a:r>
              <a:rPr sz="1400" b="1" dirty="0">
                <a:solidFill>
                  <a:srgbClr val="FFFFFF"/>
                </a:solidFill>
                <a:latin typeface="Microsoft JhengHei" panose="020B0604030504040204" charset="-120"/>
                <a:cs typeface="Microsoft JhengHei" panose="020B0604030504040204" charset="-120"/>
              </a:rPr>
              <a:t>端</a:t>
            </a:r>
            <a:r>
              <a:rPr sz="1400" b="1" spc="-10" dirty="0">
                <a:solidFill>
                  <a:srgbClr val="FFFFFF"/>
                </a:solidFill>
                <a:latin typeface="Microsoft JhengHei" panose="020B0604030504040204" charset="-120"/>
                <a:cs typeface="Microsoft JhengHei" panose="020B0604030504040204" charset="-120"/>
              </a:rPr>
              <a:t>类</a:t>
            </a:r>
            <a:r>
              <a:rPr sz="1400" b="1" spc="5" dirty="0">
                <a:solidFill>
                  <a:srgbClr val="FFFFFF"/>
                </a:solidFill>
                <a:latin typeface="Microsoft JhengHei" panose="020B0604030504040204" charset="-120"/>
                <a:cs typeface="Microsoft JhengHei" panose="020B0604030504040204" charset="-120"/>
              </a:rPr>
              <a:t>型的</a:t>
            </a:r>
            <a:endParaRPr sz="1400">
              <a:latin typeface="Microsoft JhengHei" panose="020B0604030504040204" charset="-120"/>
              <a:cs typeface="Microsoft JhengHei" panose="020B0604030504040204" charset="-120"/>
            </a:endParaRPr>
          </a:p>
        </p:txBody>
      </p:sp>
      <p:sp>
        <p:nvSpPr>
          <p:cNvPr id="26" name="object 26"/>
          <p:cNvSpPr/>
          <p:nvPr/>
        </p:nvSpPr>
        <p:spPr>
          <a:xfrm>
            <a:off x="6222491" y="1734311"/>
            <a:ext cx="288290" cy="97790"/>
          </a:xfrm>
          <a:custGeom>
            <a:avLst/>
            <a:gdLst/>
            <a:ahLst/>
            <a:cxnLst/>
            <a:rect l="l" t="t" r="r" b="b"/>
            <a:pathLst>
              <a:path w="288290" h="97789">
                <a:moveTo>
                  <a:pt x="282448" y="0"/>
                </a:moveTo>
                <a:lnTo>
                  <a:pt x="5587" y="0"/>
                </a:lnTo>
                <a:lnTo>
                  <a:pt x="0" y="5587"/>
                </a:lnTo>
                <a:lnTo>
                  <a:pt x="0" y="91948"/>
                </a:lnTo>
                <a:lnTo>
                  <a:pt x="5587" y="97536"/>
                </a:lnTo>
                <a:lnTo>
                  <a:pt x="282448" y="97536"/>
                </a:lnTo>
                <a:lnTo>
                  <a:pt x="288036" y="91948"/>
                </a:lnTo>
                <a:lnTo>
                  <a:pt x="288036" y="72643"/>
                </a:lnTo>
                <a:lnTo>
                  <a:pt x="25400" y="72643"/>
                </a:lnTo>
                <a:lnTo>
                  <a:pt x="25400" y="25273"/>
                </a:lnTo>
                <a:lnTo>
                  <a:pt x="288036" y="25273"/>
                </a:lnTo>
                <a:lnTo>
                  <a:pt x="288036" y="5587"/>
                </a:lnTo>
                <a:lnTo>
                  <a:pt x="282448" y="0"/>
                </a:lnTo>
                <a:close/>
              </a:path>
              <a:path w="288290" h="97789">
                <a:moveTo>
                  <a:pt x="288036" y="25273"/>
                </a:moveTo>
                <a:lnTo>
                  <a:pt x="263144" y="25273"/>
                </a:lnTo>
                <a:lnTo>
                  <a:pt x="263144" y="72643"/>
                </a:lnTo>
                <a:lnTo>
                  <a:pt x="288036" y="72643"/>
                </a:lnTo>
                <a:lnTo>
                  <a:pt x="288036" y="25273"/>
                </a:lnTo>
                <a:close/>
              </a:path>
            </a:pathLst>
          </a:custGeom>
          <a:solidFill>
            <a:srgbClr val="464646"/>
          </a:solidFill>
        </p:spPr>
        <p:txBody>
          <a:bodyPr wrap="square" lIns="0" tIns="0" rIns="0" bIns="0" rtlCol="0"/>
          <a:lstStyle/>
          <a:p/>
        </p:txBody>
      </p:sp>
      <p:sp>
        <p:nvSpPr>
          <p:cNvPr id="27" name="object 27"/>
          <p:cNvSpPr/>
          <p:nvPr/>
        </p:nvSpPr>
        <p:spPr>
          <a:xfrm>
            <a:off x="6434328" y="1769364"/>
            <a:ext cx="29209" cy="29209"/>
          </a:xfrm>
          <a:custGeom>
            <a:avLst/>
            <a:gdLst/>
            <a:ahLst/>
            <a:cxnLst/>
            <a:rect l="l" t="t" r="r" b="b"/>
            <a:pathLst>
              <a:path w="29210" h="29210">
                <a:moveTo>
                  <a:pt x="22351" y="0"/>
                </a:moveTo>
                <a:lnTo>
                  <a:pt x="6223" y="0"/>
                </a:lnTo>
                <a:lnTo>
                  <a:pt x="0" y="6223"/>
                </a:lnTo>
                <a:lnTo>
                  <a:pt x="0" y="22351"/>
                </a:lnTo>
                <a:lnTo>
                  <a:pt x="6223" y="28956"/>
                </a:lnTo>
                <a:lnTo>
                  <a:pt x="22351" y="28956"/>
                </a:lnTo>
                <a:lnTo>
                  <a:pt x="28956" y="22351"/>
                </a:lnTo>
                <a:lnTo>
                  <a:pt x="28956" y="6223"/>
                </a:lnTo>
                <a:lnTo>
                  <a:pt x="22351" y="0"/>
                </a:lnTo>
                <a:close/>
              </a:path>
            </a:pathLst>
          </a:custGeom>
          <a:solidFill>
            <a:srgbClr val="464646"/>
          </a:solidFill>
        </p:spPr>
        <p:txBody>
          <a:bodyPr wrap="square" lIns="0" tIns="0" rIns="0" bIns="0" rtlCol="0"/>
          <a:lstStyle/>
          <a:p/>
        </p:txBody>
      </p:sp>
      <p:sp>
        <p:nvSpPr>
          <p:cNvPr id="28" name="object 28"/>
          <p:cNvSpPr/>
          <p:nvPr/>
        </p:nvSpPr>
        <p:spPr>
          <a:xfrm>
            <a:off x="6222491" y="1844039"/>
            <a:ext cx="288290" cy="97790"/>
          </a:xfrm>
          <a:custGeom>
            <a:avLst/>
            <a:gdLst/>
            <a:ahLst/>
            <a:cxnLst/>
            <a:rect l="l" t="t" r="r" b="b"/>
            <a:pathLst>
              <a:path w="288290" h="97789">
                <a:moveTo>
                  <a:pt x="282448" y="0"/>
                </a:moveTo>
                <a:lnTo>
                  <a:pt x="5587" y="0"/>
                </a:lnTo>
                <a:lnTo>
                  <a:pt x="0" y="5587"/>
                </a:lnTo>
                <a:lnTo>
                  <a:pt x="0" y="91948"/>
                </a:lnTo>
                <a:lnTo>
                  <a:pt x="5587" y="97536"/>
                </a:lnTo>
                <a:lnTo>
                  <a:pt x="282448" y="97536"/>
                </a:lnTo>
                <a:lnTo>
                  <a:pt x="288036" y="91948"/>
                </a:lnTo>
                <a:lnTo>
                  <a:pt x="288036" y="72644"/>
                </a:lnTo>
                <a:lnTo>
                  <a:pt x="25400" y="72644"/>
                </a:lnTo>
                <a:lnTo>
                  <a:pt x="25400" y="24892"/>
                </a:lnTo>
                <a:lnTo>
                  <a:pt x="288036" y="24892"/>
                </a:lnTo>
                <a:lnTo>
                  <a:pt x="288036" y="5587"/>
                </a:lnTo>
                <a:lnTo>
                  <a:pt x="282448" y="0"/>
                </a:lnTo>
                <a:close/>
              </a:path>
              <a:path w="288290" h="97789">
                <a:moveTo>
                  <a:pt x="288036" y="24892"/>
                </a:moveTo>
                <a:lnTo>
                  <a:pt x="263144" y="24892"/>
                </a:lnTo>
                <a:lnTo>
                  <a:pt x="263144" y="72644"/>
                </a:lnTo>
                <a:lnTo>
                  <a:pt x="288036" y="72644"/>
                </a:lnTo>
                <a:lnTo>
                  <a:pt x="288036" y="24892"/>
                </a:lnTo>
                <a:close/>
              </a:path>
            </a:pathLst>
          </a:custGeom>
          <a:solidFill>
            <a:srgbClr val="464646"/>
          </a:solidFill>
        </p:spPr>
        <p:txBody>
          <a:bodyPr wrap="square" lIns="0" tIns="0" rIns="0" bIns="0" rtlCol="0"/>
          <a:lstStyle/>
          <a:p/>
        </p:txBody>
      </p:sp>
      <p:sp>
        <p:nvSpPr>
          <p:cNvPr id="29" name="object 29"/>
          <p:cNvSpPr/>
          <p:nvPr/>
        </p:nvSpPr>
        <p:spPr>
          <a:xfrm>
            <a:off x="6434328" y="1877567"/>
            <a:ext cx="29209" cy="29209"/>
          </a:xfrm>
          <a:custGeom>
            <a:avLst/>
            <a:gdLst/>
            <a:ahLst/>
            <a:cxnLst/>
            <a:rect l="l" t="t" r="r" b="b"/>
            <a:pathLst>
              <a:path w="29210" h="29210">
                <a:moveTo>
                  <a:pt x="22351" y="0"/>
                </a:moveTo>
                <a:lnTo>
                  <a:pt x="6223" y="0"/>
                </a:lnTo>
                <a:lnTo>
                  <a:pt x="0" y="6604"/>
                </a:lnTo>
                <a:lnTo>
                  <a:pt x="0" y="22733"/>
                </a:lnTo>
                <a:lnTo>
                  <a:pt x="6223" y="28956"/>
                </a:lnTo>
                <a:lnTo>
                  <a:pt x="22351" y="28956"/>
                </a:lnTo>
                <a:lnTo>
                  <a:pt x="28956" y="22733"/>
                </a:lnTo>
                <a:lnTo>
                  <a:pt x="28956" y="6604"/>
                </a:lnTo>
                <a:lnTo>
                  <a:pt x="22351" y="0"/>
                </a:lnTo>
                <a:close/>
              </a:path>
            </a:pathLst>
          </a:custGeom>
          <a:solidFill>
            <a:srgbClr val="464646"/>
          </a:solidFill>
        </p:spPr>
        <p:txBody>
          <a:bodyPr wrap="square" lIns="0" tIns="0" rIns="0" bIns="0" rtlCol="0"/>
          <a:lstStyle/>
          <a:p/>
        </p:txBody>
      </p:sp>
      <p:sp>
        <p:nvSpPr>
          <p:cNvPr id="30" name="object 30"/>
          <p:cNvSpPr/>
          <p:nvPr/>
        </p:nvSpPr>
        <p:spPr>
          <a:xfrm>
            <a:off x="6222491" y="1952244"/>
            <a:ext cx="288290" cy="97790"/>
          </a:xfrm>
          <a:custGeom>
            <a:avLst/>
            <a:gdLst/>
            <a:ahLst/>
            <a:cxnLst/>
            <a:rect l="l" t="t" r="r" b="b"/>
            <a:pathLst>
              <a:path w="288290" h="97789">
                <a:moveTo>
                  <a:pt x="282448" y="0"/>
                </a:moveTo>
                <a:lnTo>
                  <a:pt x="5587" y="0"/>
                </a:lnTo>
                <a:lnTo>
                  <a:pt x="0" y="5587"/>
                </a:lnTo>
                <a:lnTo>
                  <a:pt x="0" y="91947"/>
                </a:lnTo>
                <a:lnTo>
                  <a:pt x="5587" y="97535"/>
                </a:lnTo>
                <a:lnTo>
                  <a:pt x="282448" y="97535"/>
                </a:lnTo>
                <a:lnTo>
                  <a:pt x="288036" y="91947"/>
                </a:lnTo>
                <a:lnTo>
                  <a:pt x="288036" y="72262"/>
                </a:lnTo>
                <a:lnTo>
                  <a:pt x="25400" y="72262"/>
                </a:lnTo>
                <a:lnTo>
                  <a:pt x="25400" y="24891"/>
                </a:lnTo>
                <a:lnTo>
                  <a:pt x="288036" y="24891"/>
                </a:lnTo>
                <a:lnTo>
                  <a:pt x="288036" y="5587"/>
                </a:lnTo>
                <a:lnTo>
                  <a:pt x="282448" y="0"/>
                </a:lnTo>
                <a:close/>
              </a:path>
              <a:path w="288290" h="97789">
                <a:moveTo>
                  <a:pt x="288036" y="24891"/>
                </a:moveTo>
                <a:lnTo>
                  <a:pt x="263144" y="24891"/>
                </a:lnTo>
                <a:lnTo>
                  <a:pt x="263144" y="72262"/>
                </a:lnTo>
                <a:lnTo>
                  <a:pt x="288036" y="72262"/>
                </a:lnTo>
                <a:lnTo>
                  <a:pt x="288036" y="24891"/>
                </a:lnTo>
                <a:close/>
              </a:path>
            </a:pathLst>
          </a:custGeom>
          <a:solidFill>
            <a:srgbClr val="464646"/>
          </a:solidFill>
        </p:spPr>
        <p:txBody>
          <a:bodyPr wrap="square" lIns="0" tIns="0" rIns="0" bIns="0" rtlCol="0"/>
          <a:lstStyle/>
          <a:p/>
        </p:txBody>
      </p:sp>
      <p:sp>
        <p:nvSpPr>
          <p:cNvPr id="31" name="object 31"/>
          <p:cNvSpPr/>
          <p:nvPr/>
        </p:nvSpPr>
        <p:spPr>
          <a:xfrm>
            <a:off x="6434328" y="1987295"/>
            <a:ext cx="29209" cy="29209"/>
          </a:xfrm>
          <a:custGeom>
            <a:avLst/>
            <a:gdLst/>
            <a:ahLst/>
            <a:cxnLst/>
            <a:rect l="l" t="t" r="r" b="b"/>
            <a:pathLst>
              <a:path w="29210" h="29210">
                <a:moveTo>
                  <a:pt x="22351" y="0"/>
                </a:moveTo>
                <a:lnTo>
                  <a:pt x="6223" y="0"/>
                </a:lnTo>
                <a:lnTo>
                  <a:pt x="0" y="6603"/>
                </a:lnTo>
                <a:lnTo>
                  <a:pt x="0" y="22351"/>
                </a:lnTo>
                <a:lnTo>
                  <a:pt x="6223" y="28955"/>
                </a:lnTo>
                <a:lnTo>
                  <a:pt x="22351" y="28955"/>
                </a:lnTo>
                <a:lnTo>
                  <a:pt x="28956" y="22351"/>
                </a:lnTo>
                <a:lnTo>
                  <a:pt x="28956" y="6603"/>
                </a:lnTo>
                <a:lnTo>
                  <a:pt x="22351" y="0"/>
                </a:lnTo>
                <a:close/>
              </a:path>
            </a:pathLst>
          </a:custGeom>
          <a:solidFill>
            <a:srgbClr val="464646"/>
          </a:solidFill>
        </p:spPr>
        <p:txBody>
          <a:bodyPr wrap="square" lIns="0" tIns="0" rIns="0" bIns="0" rtlCol="0"/>
          <a:lstStyle/>
          <a:p/>
        </p:txBody>
      </p:sp>
      <p:sp>
        <p:nvSpPr>
          <p:cNvPr id="32" name="object 32"/>
          <p:cNvSpPr/>
          <p:nvPr/>
        </p:nvSpPr>
        <p:spPr>
          <a:xfrm>
            <a:off x="6222491" y="2061972"/>
            <a:ext cx="288290" cy="97790"/>
          </a:xfrm>
          <a:custGeom>
            <a:avLst/>
            <a:gdLst/>
            <a:ahLst/>
            <a:cxnLst/>
            <a:rect l="l" t="t" r="r" b="b"/>
            <a:pathLst>
              <a:path w="288290" h="97789">
                <a:moveTo>
                  <a:pt x="282448" y="0"/>
                </a:moveTo>
                <a:lnTo>
                  <a:pt x="5587" y="0"/>
                </a:lnTo>
                <a:lnTo>
                  <a:pt x="0" y="5587"/>
                </a:lnTo>
                <a:lnTo>
                  <a:pt x="0" y="91948"/>
                </a:lnTo>
                <a:lnTo>
                  <a:pt x="5587" y="97536"/>
                </a:lnTo>
                <a:lnTo>
                  <a:pt x="282448" y="97536"/>
                </a:lnTo>
                <a:lnTo>
                  <a:pt x="288036" y="91948"/>
                </a:lnTo>
                <a:lnTo>
                  <a:pt x="288036" y="72643"/>
                </a:lnTo>
                <a:lnTo>
                  <a:pt x="25400" y="72643"/>
                </a:lnTo>
                <a:lnTo>
                  <a:pt x="25400" y="25273"/>
                </a:lnTo>
                <a:lnTo>
                  <a:pt x="288036" y="25273"/>
                </a:lnTo>
                <a:lnTo>
                  <a:pt x="288036" y="5587"/>
                </a:lnTo>
                <a:lnTo>
                  <a:pt x="282448" y="0"/>
                </a:lnTo>
                <a:close/>
              </a:path>
              <a:path w="288290" h="97789">
                <a:moveTo>
                  <a:pt x="288036" y="25273"/>
                </a:moveTo>
                <a:lnTo>
                  <a:pt x="263144" y="25273"/>
                </a:lnTo>
                <a:lnTo>
                  <a:pt x="263144" y="72643"/>
                </a:lnTo>
                <a:lnTo>
                  <a:pt x="288036" y="72643"/>
                </a:lnTo>
                <a:lnTo>
                  <a:pt x="288036" y="25273"/>
                </a:lnTo>
                <a:close/>
              </a:path>
            </a:pathLst>
          </a:custGeom>
          <a:solidFill>
            <a:srgbClr val="464646"/>
          </a:solidFill>
        </p:spPr>
        <p:txBody>
          <a:bodyPr wrap="square" lIns="0" tIns="0" rIns="0" bIns="0" rtlCol="0"/>
          <a:lstStyle/>
          <a:p/>
        </p:txBody>
      </p:sp>
      <p:sp>
        <p:nvSpPr>
          <p:cNvPr id="33" name="object 33"/>
          <p:cNvSpPr/>
          <p:nvPr/>
        </p:nvSpPr>
        <p:spPr>
          <a:xfrm>
            <a:off x="6434328" y="2097023"/>
            <a:ext cx="29209" cy="27940"/>
          </a:xfrm>
          <a:custGeom>
            <a:avLst/>
            <a:gdLst/>
            <a:ahLst/>
            <a:cxnLst/>
            <a:rect l="l" t="t" r="r" b="b"/>
            <a:pathLst>
              <a:path w="29210" h="27939">
                <a:moveTo>
                  <a:pt x="22351" y="0"/>
                </a:moveTo>
                <a:lnTo>
                  <a:pt x="6223" y="0"/>
                </a:lnTo>
                <a:lnTo>
                  <a:pt x="0" y="5841"/>
                </a:lnTo>
                <a:lnTo>
                  <a:pt x="0" y="21081"/>
                </a:lnTo>
                <a:lnTo>
                  <a:pt x="6223" y="27431"/>
                </a:lnTo>
                <a:lnTo>
                  <a:pt x="22351" y="27431"/>
                </a:lnTo>
                <a:lnTo>
                  <a:pt x="28956" y="21081"/>
                </a:lnTo>
                <a:lnTo>
                  <a:pt x="28956" y="5841"/>
                </a:lnTo>
                <a:lnTo>
                  <a:pt x="22351" y="0"/>
                </a:lnTo>
                <a:close/>
              </a:path>
            </a:pathLst>
          </a:custGeom>
          <a:solidFill>
            <a:srgbClr val="464646"/>
          </a:solidFill>
        </p:spPr>
        <p:txBody>
          <a:bodyPr wrap="square" lIns="0" tIns="0" rIns="0" bIns="0" rtlCol="0"/>
          <a:lstStyle/>
          <a:p/>
        </p:txBody>
      </p:sp>
      <p:sp>
        <p:nvSpPr>
          <p:cNvPr id="34" name="object 34"/>
          <p:cNvSpPr/>
          <p:nvPr/>
        </p:nvSpPr>
        <p:spPr>
          <a:xfrm>
            <a:off x="6222491" y="2170176"/>
            <a:ext cx="288290" cy="99060"/>
          </a:xfrm>
          <a:custGeom>
            <a:avLst/>
            <a:gdLst/>
            <a:ahLst/>
            <a:cxnLst/>
            <a:rect l="l" t="t" r="r" b="b"/>
            <a:pathLst>
              <a:path w="288290" h="99060">
                <a:moveTo>
                  <a:pt x="282448" y="0"/>
                </a:moveTo>
                <a:lnTo>
                  <a:pt x="5587" y="0"/>
                </a:lnTo>
                <a:lnTo>
                  <a:pt x="0" y="5714"/>
                </a:lnTo>
                <a:lnTo>
                  <a:pt x="0" y="93345"/>
                </a:lnTo>
                <a:lnTo>
                  <a:pt x="5587" y="99060"/>
                </a:lnTo>
                <a:lnTo>
                  <a:pt x="282448" y="99060"/>
                </a:lnTo>
                <a:lnTo>
                  <a:pt x="288036" y="93345"/>
                </a:lnTo>
                <a:lnTo>
                  <a:pt x="288036" y="73278"/>
                </a:lnTo>
                <a:lnTo>
                  <a:pt x="25400" y="73278"/>
                </a:lnTo>
                <a:lnTo>
                  <a:pt x="25400" y="25273"/>
                </a:lnTo>
                <a:lnTo>
                  <a:pt x="288036" y="25273"/>
                </a:lnTo>
                <a:lnTo>
                  <a:pt x="288036" y="5714"/>
                </a:lnTo>
                <a:lnTo>
                  <a:pt x="282448" y="0"/>
                </a:lnTo>
                <a:close/>
              </a:path>
              <a:path w="288290" h="99060">
                <a:moveTo>
                  <a:pt x="288036" y="25273"/>
                </a:moveTo>
                <a:lnTo>
                  <a:pt x="263144" y="25273"/>
                </a:lnTo>
                <a:lnTo>
                  <a:pt x="263144" y="73278"/>
                </a:lnTo>
                <a:lnTo>
                  <a:pt x="288036" y="73278"/>
                </a:lnTo>
                <a:lnTo>
                  <a:pt x="288036" y="25273"/>
                </a:lnTo>
                <a:close/>
              </a:path>
            </a:pathLst>
          </a:custGeom>
          <a:solidFill>
            <a:srgbClr val="464646"/>
          </a:solidFill>
        </p:spPr>
        <p:txBody>
          <a:bodyPr wrap="square" lIns="0" tIns="0" rIns="0" bIns="0" rtlCol="0"/>
          <a:lstStyle/>
          <a:p/>
        </p:txBody>
      </p:sp>
      <p:sp>
        <p:nvSpPr>
          <p:cNvPr id="35" name="object 35"/>
          <p:cNvSpPr/>
          <p:nvPr/>
        </p:nvSpPr>
        <p:spPr>
          <a:xfrm>
            <a:off x="6434328" y="2205227"/>
            <a:ext cx="29209" cy="29209"/>
          </a:xfrm>
          <a:custGeom>
            <a:avLst/>
            <a:gdLst/>
            <a:ahLst/>
            <a:cxnLst/>
            <a:rect l="l" t="t" r="r" b="b"/>
            <a:pathLst>
              <a:path w="29210" h="29210">
                <a:moveTo>
                  <a:pt x="22351" y="0"/>
                </a:moveTo>
                <a:lnTo>
                  <a:pt x="6223" y="0"/>
                </a:lnTo>
                <a:lnTo>
                  <a:pt x="0" y="6604"/>
                </a:lnTo>
                <a:lnTo>
                  <a:pt x="0" y="22733"/>
                </a:lnTo>
                <a:lnTo>
                  <a:pt x="6223" y="28956"/>
                </a:lnTo>
                <a:lnTo>
                  <a:pt x="22351" y="28956"/>
                </a:lnTo>
                <a:lnTo>
                  <a:pt x="28956" y="22733"/>
                </a:lnTo>
                <a:lnTo>
                  <a:pt x="28956" y="6604"/>
                </a:lnTo>
                <a:lnTo>
                  <a:pt x="22351" y="0"/>
                </a:lnTo>
                <a:close/>
              </a:path>
            </a:pathLst>
          </a:custGeom>
          <a:solidFill>
            <a:srgbClr val="464646"/>
          </a:solidFill>
        </p:spPr>
        <p:txBody>
          <a:bodyPr wrap="square" lIns="0" tIns="0" rIns="0" bIns="0" rtlCol="0"/>
          <a:lstStyle/>
          <a:p/>
        </p:txBody>
      </p:sp>
      <p:sp>
        <p:nvSpPr>
          <p:cNvPr id="36" name="object 36"/>
          <p:cNvSpPr/>
          <p:nvPr/>
        </p:nvSpPr>
        <p:spPr>
          <a:xfrm>
            <a:off x="5690615" y="2999232"/>
            <a:ext cx="2056130" cy="468630"/>
          </a:xfrm>
          <a:custGeom>
            <a:avLst/>
            <a:gdLst/>
            <a:ahLst/>
            <a:cxnLst/>
            <a:rect l="l" t="t" r="r" b="b"/>
            <a:pathLst>
              <a:path w="2056129" h="468629">
                <a:moveTo>
                  <a:pt x="2056130" y="0"/>
                </a:moveTo>
                <a:lnTo>
                  <a:pt x="0" y="468121"/>
                </a:lnTo>
              </a:path>
            </a:pathLst>
          </a:custGeom>
          <a:ln w="12192">
            <a:solidFill>
              <a:srgbClr val="000000"/>
            </a:solidFill>
          </a:ln>
        </p:spPr>
        <p:txBody>
          <a:bodyPr wrap="square" lIns="0" tIns="0" rIns="0" bIns="0" rtlCol="0"/>
          <a:lstStyle/>
          <a:p/>
        </p:txBody>
      </p:sp>
      <p:sp>
        <p:nvSpPr>
          <p:cNvPr id="37" name="object 37"/>
          <p:cNvSpPr/>
          <p:nvPr/>
        </p:nvSpPr>
        <p:spPr>
          <a:xfrm>
            <a:off x="7853171" y="2999232"/>
            <a:ext cx="2039620" cy="437515"/>
          </a:xfrm>
          <a:custGeom>
            <a:avLst/>
            <a:gdLst/>
            <a:ahLst/>
            <a:cxnLst/>
            <a:rect l="l" t="t" r="r" b="b"/>
            <a:pathLst>
              <a:path w="2039620" h="437514">
                <a:moveTo>
                  <a:pt x="0" y="0"/>
                </a:moveTo>
                <a:lnTo>
                  <a:pt x="2039111" y="437133"/>
                </a:lnTo>
              </a:path>
            </a:pathLst>
          </a:custGeom>
          <a:ln w="12191">
            <a:solidFill>
              <a:srgbClr val="000000"/>
            </a:solidFill>
          </a:ln>
        </p:spPr>
        <p:txBody>
          <a:bodyPr wrap="square" lIns="0" tIns="0" rIns="0" bIns="0" rtlCol="0"/>
          <a:lstStyle/>
          <a:p/>
        </p:txBody>
      </p:sp>
      <p:sp>
        <p:nvSpPr>
          <p:cNvPr id="38" name="object 38"/>
          <p:cNvSpPr/>
          <p:nvPr/>
        </p:nvSpPr>
        <p:spPr>
          <a:xfrm>
            <a:off x="6627876" y="1964435"/>
            <a:ext cx="702310" cy="635"/>
          </a:xfrm>
          <a:custGeom>
            <a:avLst/>
            <a:gdLst/>
            <a:ahLst/>
            <a:cxnLst/>
            <a:rect l="l" t="t" r="r" b="b"/>
            <a:pathLst>
              <a:path w="702309" h="635">
                <a:moveTo>
                  <a:pt x="702182" y="0"/>
                </a:moveTo>
                <a:lnTo>
                  <a:pt x="0" y="380"/>
                </a:lnTo>
              </a:path>
            </a:pathLst>
          </a:custGeom>
          <a:ln w="12192">
            <a:solidFill>
              <a:srgbClr val="000000"/>
            </a:solidFill>
          </a:ln>
        </p:spPr>
        <p:txBody>
          <a:bodyPr wrap="square" lIns="0" tIns="0" rIns="0" bIns="0" rtlCol="0"/>
          <a:lstStyle/>
          <a:p/>
        </p:txBody>
      </p:sp>
      <p:sp>
        <p:nvSpPr>
          <p:cNvPr id="39" name="object 39"/>
          <p:cNvSpPr/>
          <p:nvPr/>
        </p:nvSpPr>
        <p:spPr>
          <a:xfrm>
            <a:off x="7440168" y="1574291"/>
            <a:ext cx="746759" cy="809244"/>
          </a:xfrm>
          <a:prstGeom prst="rect">
            <a:avLst/>
          </a:prstGeom>
          <a:blipFill>
            <a:blip r:embed="rId1" cstate="print"/>
            <a:stretch>
              <a:fillRect/>
            </a:stretch>
          </a:blipFill>
        </p:spPr>
        <p:txBody>
          <a:bodyPr wrap="square" lIns="0" tIns="0" rIns="0" bIns="0" rtlCol="0"/>
          <a:lstStyle/>
          <a:p/>
        </p:txBody>
      </p:sp>
      <p:sp>
        <p:nvSpPr>
          <p:cNvPr id="40" name="object 40"/>
          <p:cNvSpPr/>
          <p:nvPr/>
        </p:nvSpPr>
        <p:spPr>
          <a:xfrm>
            <a:off x="7255764" y="2729483"/>
            <a:ext cx="1036319" cy="212090"/>
          </a:xfrm>
          <a:custGeom>
            <a:avLst/>
            <a:gdLst/>
            <a:ahLst/>
            <a:cxnLst/>
            <a:rect l="l" t="t" r="r" b="b"/>
            <a:pathLst>
              <a:path w="1036320" h="212089">
                <a:moveTo>
                  <a:pt x="976502" y="0"/>
                </a:moveTo>
                <a:lnTo>
                  <a:pt x="59816" y="0"/>
                </a:lnTo>
                <a:lnTo>
                  <a:pt x="36540" y="4744"/>
                </a:lnTo>
                <a:lnTo>
                  <a:pt x="17525" y="17668"/>
                </a:lnTo>
                <a:lnTo>
                  <a:pt x="4702" y="36808"/>
                </a:lnTo>
                <a:lnTo>
                  <a:pt x="0" y="60198"/>
                </a:lnTo>
                <a:lnTo>
                  <a:pt x="0" y="151129"/>
                </a:lnTo>
                <a:lnTo>
                  <a:pt x="4702" y="174813"/>
                </a:lnTo>
                <a:lnTo>
                  <a:pt x="17525" y="194103"/>
                </a:lnTo>
                <a:lnTo>
                  <a:pt x="36540" y="207083"/>
                </a:lnTo>
                <a:lnTo>
                  <a:pt x="59816" y="211836"/>
                </a:lnTo>
                <a:lnTo>
                  <a:pt x="823086" y="211836"/>
                </a:lnTo>
                <a:lnTo>
                  <a:pt x="830071" y="204724"/>
                </a:lnTo>
                <a:lnTo>
                  <a:pt x="830071" y="187198"/>
                </a:lnTo>
                <a:lnTo>
                  <a:pt x="823086" y="180086"/>
                </a:lnTo>
                <a:lnTo>
                  <a:pt x="59816" y="180086"/>
                </a:lnTo>
                <a:lnTo>
                  <a:pt x="48801" y="177829"/>
                </a:lnTo>
                <a:lnTo>
                  <a:pt x="39798" y="171656"/>
                </a:lnTo>
                <a:lnTo>
                  <a:pt x="33724" y="162458"/>
                </a:lnTo>
                <a:lnTo>
                  <a:pt x="31495" y="151129"/>
                </a:lnTo>
                <a:lnTo>
                  <a:pt x="31495" y="60198"/>
                </a:lnTo>
                <a:lnTo>
                  <a:pt x="33724" y="49162"/>
                </a:lnTo>
                <a:lnTo>
                  <a:pt x="39798" y="40116"/>
                </a:lnTo>
                <a:lnTo>
                  <a:pt x="48801" y="33998"/>
                </a:lnTo>
                <a:lnTo>
                  <a:pt x="59816" y="31750"/>
                </a:lnTo>
                <a:lnTo>
                  <a:pt x="1028228" y="31750"/>
                </a:lnTo>
                <a:lnTo>
                  <a:pt x="1018793" y="17668"/>
                </a:lnTo>
                <a:lnTo>
                  <a:pt x="999779" y="4744"/>
                </a:lnTo>
                <a:lnTo>
                  <a:pt x="976502" y="0"/>
                </a:lnTo>
                <a:close/>
              </a:path>
              <a:path w="1036320" h="212089">
                <a:moveTo>
                  <a:pt x="1028228" y="31750"/>
                </a:moveTo>
                <a:lnTo>
                  <a:pt x="976502" y="31750"/>
                </a:lnTo>
                <a:lnTo>
                  <a:pt x="987518" y="33998"/>
                </a:lnTo>
                <a:lnTo>
                  <a:pt x="996521" y="40116"/>
                </a:lnTo>
                <a:lnTo>
                  <a:pt x="1002595" y="49162"/>
                </a:lnTo>
                <a:lnTo>
                  <a:pt x="1004824" y="60198"/>
                </a:lnTo>
                <a:lnTo>
                  <a:pt x="1004824" y="151129"/>
                </a:lnTo>
                <a:lnTo>
                  <a:pt x="1002595" y="162458"/>
                </a:lnTo>
                <a:lnTo>
                  <a:pt x="996521" y="171656"/>
                </a:lnTo>
                <a:lnTo>
                  <a:pt x="987518" y="177829"/>
                </a:lnTo>
                <a:lnTo>
                  <a:pt x="976502" y="180086"/>
                </a:lnTo>
                <a:lnTo>
                  <a:pt x="894079" y="180086"/>
                </a:lnTo>
                <a:lnTo>
                  <a:pt x="887094" y="187198"/>
                </a:lnTo>
                <a:lnTo>
                  <a:pt x="887094" y="204724"/>
                </a:lnTo>
                <a:lnTo>
                  <a:pt x="894079" y="211836"/>
                </a:lnTo>
                <a:lnTo>
                  <a:pt x="976502" y="211836"/>
                </a:lnTo>
                <a:lnTo>
                  <a:pt x="999779" y="207083"/>
                </a:lnTo>
                <a:lnTo>
                  <a:pt x="1018793" y="194103"/>
                </a:lnTo>
                <a:lnTo>
                  <a:pt x="1031617" y="174813"/>
                </a:lnTo>
                <a:lnTo>
                  <a:pt x="1036319" y="151129"/>
                </a:lnTo>
                <a:lnTo>
                  <a:pt x="1036319" y="60198"/>
                </a:lnTo>
                <a:lnTo>
                  <a:pt x="1031617" y="36808"/>
                </a:lnTo>
                <a:lnTo>
                  <a:pt x="1028228" y="31750"/>
                </a:lnTo>
                <a:close/>
              </a:path>
            </a:pathLst>
          </a:custGeom>
          <a:solidFill>
            <a:srgbClr val="464646"/>
          </a:solidFill>
        </p:spPr>
        <p:txBody>
          <a:bodyPr wrap="square" lIns="0" tIns="0" rIns="0" bIns="0" rtlCol="0"/>
          <a:lstStyle/>
          <a:p/>
        </p:txBody>
      </p:sp>
      <p:sp>
        <p:nvSpPr>
          <p:cNvPr id="41" name="object 41"/>
          <p:cNvSpPr/>
          <p:nvPr/>
        </p:nvSpPr>
        <p:spPr>
          <a:xfrm>
            <a:off x="7354823" y="2799588"/>
            <a:ext cx="76200" cy="58419"/>
          </a:xfrm>
          <a:custGeom>
            <a:avLst/>
            <a:gdLst/>
            <a:ahLst/>
            <a:cxnLst/>
            <a:rect l="l" t="t" r="r" b="b"/>
            <a:pathLst>
              <a:path w="76200" h="58419">
                <a:moveTo>
                  <a:pt x="76200" y="17907"/>
                </a:moveTo>
                <a:lnTo>
                  <a:pt x="0" y="17907"/>
                </a:lnTo>
                <a:lnTo>
                  <a:pt x="0" y="57912"/>
                </a:lnTo>
                <a:lnTo>
                  <a:pt x="76200" y="57912"/>
                </a:lnTo>
                <a:lnTo>
                  <a:pt x="76200" y="17907"/>
                </a:lnTo>
                <a:close/>
              </a:path>
              <a:path w="76200" h="58419">
                <a:moveTo>
                  <a:pt x="59690" y="0"/>
                </a:moveTo>
                <a:lnTo>
                  <a:pt x="17018" y="0"/>
                </a:lnTo>
                <a:lnTo>
                  <a:pt x="17018" y="17907"/>
                </a:lnTo>
                <a:lnTo>
                  <a:pt x="59690" y="17907"/>
                </a:lnTo>
                <a:lnTo>
                  <a:pt x="59690" y="0"/>
                </a:lnTo>
                <a:close/>
              </a:path>
            </a:pathLst>
          </a:custGeom>
          <a:solidFill>
            <a:srgbClr val="464646"/>
          </a:solidFill>
        </p:spPr>
        <p:txBody>
          <a:bodyPr wrap="square" lIns="0" tIns="0" rIns="0" bIns="0" rtlCol="0"/>
          <a:lstStyle/>
          <a:p/>
        </p:txBody>
      </p:sp>
      <p:sp>
        <p:nvSpPr>
          <p:cNvPr id="42" name="object 42"/>
          <p:cNvSpPr/>
          <p:nvPr/>
        </p:nvSpPr>
        <p:spPr>
          <a:xfrm>
            <a:off x="7469123" y="2799588"/>
            <a:ext cx="76200" cy="58419"/>
          </a:xfrm>
          <a:custGeom>
            <a:avLst/>
            <a:gdLst/>
            <a:ahLst/>
            <a:cxnLst/>
            <a:rect l="l" t="t" r="r" b="b"/>
            <a:pathLst>
              <a:path w="76200" h="58419">
                <a:moveTo>
                  <a:pt x="76200" y="17907"/>
                </a:moveTo>
                <a:lnTo>
                  <a:pt x="0" y="17907"/>
                </a:lnTo>
                <a:lnTo>
                  <a:pt x="0" y="57912"/>
                </a:lnTo>
                <a:lnTo>
                  <a:pt x="76200" y="57912"/>
                </a:lnTo>
                <a:lnTo>
                  <a:pt x="76200" y="17907"/>
                </a:lnTo>
                <a:close/>
              </a:path>
              <a:path w="76200" h="58419">
                <a:moveTo>
                  <a:pt x="59690" y="0"/>
                </a:moveTo>
                <a:lnTo>
                  <a:pt x="16509" y="0"/>
                </a:lnTo>
                <a:lnTo>
                  <a:pt x="16509" y="17907"/>
                </a:lnTo>
                <a:lnTo>
                  <a:pt x="59690" y="17907"/>
                </a:lnTo>
                <a:lnTo>
                  <a:pt x="59690" y="0"/>
                </a:lnTo>
                <a:close/>
              </a:path>
            </a:pathLst>
          </a:custGeom>
          <a:solidFill>
            <a:srgbClr val="464646"/>
          </a:solidFill>
        </p:spPr>
        <p:txBody>
          <a:bodyPr wrap="square" lIns="0" tIns="0" rIns="0" bIns="0" rtlCol="0"/>
          <a:lstStyle/>
          <a:p/>
        </p:txBody>
      </p:sp>
      <p:sp>
        <p:nvSpPr>
          <p:cNvPr id="43" name="object 43"/>
          <p:cNvSpPr/>
          <p:nvPr/>
        </p:nvSpPr>
        <p:spPr>
          <a:xfrm>
            <a:off x="7583423" y="2799588"/>
            <a:ext cx="76200" cy="58419"/>
          </a:xfrm>
          <a:custGeom>
            <a:avLst/>
            <a:gdLst/>
            <a:ahLst/>
            <a:cxnLst/>
            <a:rect l="l" t="t" r="r" b="b"/>
            <a:pathLst>
              <a:path w="76200" h="58419">
                <a:moveTo>
                  <a:pt x="76200" y="17907"/>
                </a:moveTo>
                <a:lnTo>
                  <a:pt x="0" y="17907"/>
                </a:lnTo>
                <a:lnTo>
                  <a:pt x="0" y="57912"/>
                </a:lnTo>
                <a:lnTo>
                  <a:pt x="76200" y="57912"/>
                </a:lnTo>
                <a:lnTo>
                  <a:pt x="76200" y="17907"/>
                </a:lnTo>
                <a:close/>
              </a:path>
              <a:path w="76200" h="58419">
                <a:moveTo>
                  <a:pt x="59562" y="0"/>
                </a:moveTo>
                <a:lnTo>
                  <a:pt x="16636" y="0"/>
                </a:lnTo>
                <a:lnTo>
                  <a:pt x="16636" y="17907"/>
                </a:lnTo>
                <a:lnTo>
                  <a:pt x="59562" y="17907"/>
                </a:lnTo>
                <a:lnTo>
                  <a:pt x="59562" y="0"/>
                </a:lnTo>
                <a:close/>
              </a:path>
            </a:pathLst>
          </a:custGeom>
          <a:solidFill>
            <a:srgbClr val="464646"/>
          </a:solidFill>
        </p:spPr>
        <p:txBody>
          <a:bodyPr wrap="square" lIns="0" tIns="0" rIns="0" bIns="0" rtlCol="0"/>
          <a:lstStyle/>
          <a:p/>
        </p:txBody>
      </p:sp>
      <p:sp>
        <p:nvSpPr>
          <p:cNvPr id="44" name="object 44"/>
          <p:cNvSpPr/>
          <p:nvPr/>
        </p:nvSpPr>
        <p:spPr>
          <a:xfrm>
            <a:off x="7697723" y="2799588"/>
            <a:ext cx="74930" cy="58419"/>
          </a:xfrm>
          <a:custGeom>
            <a:avLst/>
            <a:gdLst/>
            <a:ahLst/>
            <a:cxnLst/>
            <a:rect l="l" t="t" r="r" b="b"/>
            <a:pathLst>
              <a:path w="74929" h="58419">
                <a:moveTo>
                  <a:pt x="74675" y="17907"/>
                </a:moveTo>
                <a:lnTo>
                  <a:pt x="0" y="17907"/>
                </a:lnTo>
                <a:lnTo>
                  <a:pt x="0" y="57912"/>
                </a:lnTo>
                <a:lnTo>
                  <a:pt x="74675" y="57912"/>
                </a:lnTo>
                <a:lnTo>
                  <a:pt x="74675" y="17907"/>
                </a:lnTo>
                <a:close/>
              </a:path>
              <a:path w="74929" h="58419">
                <a:moveTo>
                  <a:pt x="58420" y="0"/>
                </a:moveTo>
                <a:lnTo>
                  <a:pt x="16255" y="0"/>
                </a:lnTo>
                <a:lnTo>
                  <a:pt x="16255" y="17907"/>
                </a:lnTo>
                <a:lnTo>
                  <a:pt x="58420" y="17907"/>
                </a:lnTo>
                <a:lnTo>
                  <a:pt x="58420" y="0"/>
                </a:lnTo>
                <a:close/>
              </a:path>
            </a:pathLst>
          </a:custGeom>
          <a:solidFill>
            <a:srgbClr val="464646"/>
          </a:solidFill>
        </p:spPr>
        <p:txBody>
          <a:bodyPr wrap="square" lIns="0" tIns="0" rIns="0" bIns="0" rtlCol="0"/>
          <a:lstStyle/>
          <a:p/>
        </p:txBody>
      </p:sp>
      <p:sp>
        <p:nvSpPr>
          <p:cNvPr id="45" name="object 45"/>
          <p:cNvSpPr/>
          <p:nvPr/>
        </p:nvSpPr>
        <p:spPr>
          <a:xfrm>
            <a:off x="7810500" y="2799588"/>
            <a:ext cx="74930" cy="58419"/>
          </a:xfrm>
          <a:custGeom>
            <a:avLst/>
            <a:gdLst/>
            <a:ahLst/>
            <a:cxnLst/>
            <a:rect l="l" t="t" r="r" b="b"/>
            <a:pathLst>
              <a:path w="74929" h="58419">
                <a:moveTo>
                  <a:pt x="74675" y="17907"/>
                </a:moveTo>
                <a:lnTo>
                  <a:pt x="0" y="17907"/>
                </a:lnTo>
                <a:lnTo>
                  <a:pt x="0" y="57912"/>
                </a:lnTo>
                <a:lnTo>
                  <a:pt x="74675" y="57912"/>
                </a:lnTo>
                <a:lnTo>
                  <a:pt x="74675" y="17907"/>
                </a:lnTo>
                <a:close/>
              </a:path>
              <a:path w="74929" h="58419">
                <a:moveTo>
                  <a:pt x="58039" y="0"/>
                </a:moveTo>
                <a:lnTo>
                  <a:pt x="16255" y="0"/>
                </a:lnTo>
                <a:lnTo>
                  <a:pt x="16255" y="17907"/>
                </a:lnTo>
                <a:lnTo>
                  <a:pt x="58039" y="17907"/>
                </a:lnTo>
                <a:lnTo>
                  <a:pt x="58039" y="0"/>
                </a:lnTo>
                <a:close/>
              </a:path>
            </a:pathLst>
          </a:custGeom>
          <a:solidFill>
            <a:srgbClr val="464646"/>
          </a:solidFill>
        </p:spPr>
        <p:txBody>
          <a:bodyPr wrap="square" lIns="0" tIns="0" rIns="0" bIns="0" rtlCol="0"/>
          <a:lstStyle/>
          <a:p/>
        </p:txBody>
      </p:sp>
      <p:sp>
        <p:nvSpPr>
          <p:cNvPr id="46" name="object 46"/>
          <p:cNvSpPr/>
          <p:nvPr/>
        </p:nvSpPr>
        <p:spPr>
          <a:xfrm>
            <a:off x="8008619" y="2804160"/>
            <a:ext cx="143510" cy="0"/>
          </a:xfrm>
          <a:custGeom>
            <a:avLst/>
            <a:gdLst/>
            <a:ahLst/>
            <a:cxnLst/>
            <a:rect l="l" t="t" r="r" b="b"/>
            <a:pathLst>
              <a:path w="143509">
                <a:moveTo>
                  <a:pt x="0" y="0"/>
                </a:moveTo>
                <a:lnTo>
                  <a:pt x="143255" y="0"/>
                </a:lnTo>
              </a:path>
            </a:pathLst>
          </a:custGeom>
          <a:ln w="33527">
            <a:solidFill>
              <a:srgbClr val="464646"/>
            </a:solidFill>
          </a:ln>
        </p:spPr>
        <p:txBody>
          <a:bodyPr wrap="square" lIns="0" tIns="0" rIns="0" bIns="0" rtlCol="0"/>
          <a:lstStyle/>
          <a:p/>
        </p:txBody>
      </p:sp>
      <p:sp>
        <p:nvSpPr>
          <p:cNvPr id="47" name="object 47"/>
          <p:cNvSpPr/>
          <p:nvPr/>
        </p:nvSpPr>
        <p:spPr>
          <a:xfrm>
            <a:off x="8034528" y="2891027"/>
            <a:ext cx="65531" cy="67056"/>
          </a:xfrm>
          <a:prstGeom prst="rect">
            <a:avLst/>
          </a:prstGeom>
          <a:blipFill>
            <a:blip r:embed="rId2" cstate="print"/>
            <a:stretch>
              <a:fillRect/>
            </a:stretch>
          </a:blipFill>
        </p:spPr>
        <p:txBody>
          <a:bodyPr wrap="square" lIns="0" tIns="0" rIns="0" bIns="0" rtlCol="0"/>
          <a:lstStyle/>
          <a:p/>
        </p:txBody>
      </p:sp>
      <p:sp>
        <p:nvSpPr>
          <p:cNvPr id="48" name="object 48"/>
          <p:cNvSpPr/>
          <p:nvPr/>
        </p:nvSpPr>
        <p:spPr>
          <a:xfrm>
            <a:off x="8133588" y="2891027"/>
            <a:ext cx="65531" cy="67056"/>
          </a:xfrm>
          <a:prstGeom prst="rect">
            <a:avLst/>
          </a:prstGeom>
          <a:blipFill>
            <a:blip r:embed="rId3" cstate="print"/>
            <a:stretch>
              <a:fillRect/>
            </a:stretch>
          </a:blipFill>
        </p:spPr>
        <p:txBody>
          <a:bodyPr wrap="square" lIns="0" tIns="0" rIns="0" bIns="0" rtlCol="0"/>
          <a:lstStyle/>
          <a:p/>
        </p:txBody>
      </p:sp>
      <p:sp>
        <p:nvSpPr>
          <p:cNvPr id="49" name="object 49"/>
          <p:cNvSpPr/>
          <p:nvPr/>
        </p:nvSpPr>
        <p:spPr>
          <a:xfrm>
            <a:off x="8008619" y="2834639"/>
            <a:ext cx="36830" cy="35560"/>
          </a:xfrm>
          <a:custGeom>
            <a:avLst/>
            <a:gdLst/>
            <a:ahLst/>
            <a:cxnLst/>
            <a:rect l="l" t="t" r="r" b="b"/>
            <a:pathLst>
              <a:path w="36829" h="35560">
                <a:moveTo>
                  <a:pt x="36575" y="35051"/>
                </a:moveTo>
                <a:lnTo>
                  <a:pt x="0" y="35051"/>
                </a:lnTo>
                <a:lnTo>
                  <a:pt x="0" y="0"/>
                </a:lnTo>
                <a:lnTo>
                  <a:pt x="36575" y="0"/>
                </a:lnTo>
                <a:lnTo>
                  <a:pt x="36575" y="35051"/>
                </a:lnTo>
                <a:close/>
              </a:path>
            </a:pathLst>
          </a:custGeom>
          <a:solidFill>
            <a:srgbClr val="464646"/>
          </a:solidFill>
        </p:spPr>
        <p:txBody>
          <a:bodyPr wrap="square" lIns="0" tIns="0" rIns="0" bIns="0" rtlCol="0"/>
          <a:lstStyle/>
          <a:p/>
        </p:txBody>
      </p:sp>
      <p:sp>
        <p:nvSpPr>
          <p:cNvPr id="50" name="object 50"/>
          <p:cNvSpPr/>
          <p:nvPr/>
        </p:nvSpPr>
        <p:spPr>
          <a:xfrm>
            <a:off x="8063483" y="2834639"/>
            <a:ext cx="35560" cy="35560"/>
          </a:xfrm>
          <a:custGeom>
            <a:avLst/>
            <a:gdLst/>
            <a:ahLst/>
            <a:cxnLst/>
            <a:rect l="l" t="t" r="r" b="b"/>
            <a:pathLst>
              <a:path w="35559" h="35560">
                <a:moveTo>
                  <a:pt x="35051" y="35051"/>
                </a:moveTo>
                <a:lnTo>
                  <a:pt x="0" y="35051"/>
                </a:lnTo>
                <a:lnTo>
                  <a:pt x="0" y="0"/>
                </a:lnTo>
                <a:lnTo>
                  <a:pt x="35051" y="0"/>
                </a:lnTo>
                <a:lnTo>
                  <a:pt x="35051" y="35051"/>
                </a:lnTo>
                <a:close/>
              </a:path>
            </a:pathLst>
          </a:custGeom>
          <a:solidFill>
            <a:srgbClr val="464646"/>
          </a:solidFill>
        </p:spPr>
        <p:txBody>
          <a:bodyPr wrap="square" lIns="0" tIns="0" rIns="0" bIns="0" rtlCol="0"/>
          <a:lstStyle/>
          <a:p/>
        </p:txBody>
      </p:sp>
      <p:sp>
        <p:nvSpPr>
          <p:cNvPr id="51" name="object 51"/>
          <p:cNvSpPr/>
          <p:nvPr/>
        </p:nvSpPr>
        <p:spPr>
          <a:xfrm>
            <a:off x="8116823" y="2834639"/>
            <a:ext cx="35560" cy="35560"/>
          </a:xfrm>
          <a:custGeom>
            <a:avLst/>
            <a:gdLst/>
            <a:ahLst/>
            <a:cxnLst/>
            <a:rect l="l" t="t" r="r" b="b"/>
            <a:pathLst>
              <a:path w="35559" h="35560">
                <a:moveTo>
                  <a:pt x="35051" y="35051"/>
                </a:moveTo>
                <a:lnTo>
                  <a:pt x="0" y="35051"/>
                </a:lnTo>
                <a:lnTo>
                  <a:pt x="0" y="0"/>
                </a:lnTo>
                <a:lnTo>
                  <a:pt x="35051" y="0"/>
                </a:lnTo>
                <a:lnTo>
                  <a:pt x="35051" y="35051"/>
                </a:lnTo>
                <a:close/>
              </a:path>
            </a:pathLst>
          </a:custGeom>
          <a:solidFill>
            <a:srgbClr val="464646"/>
          </a:solidFill>
        </p:spPr>
        <p:txBody>
          <a:bodyPr wrap="square" lIns="0" tIns="0" rIns="0" bIns="0" rtlCol="0"/>
          <a:lstStyle/>
          <a:p/>
        </p:txBody>
      </p:sp>
      <p:sp>
        <p:nvSpPr>
          <p:cNvPr id="52" name="object 52"/>
          <p:cNvSpPr/>
          <p:nvPr/>
        </p:nvSpPr>
        <p:spPr>
          <a:xfrm>
            <a:off x="7792211" y="2414016"/>
            <a:ext cx="0" cy="288290"/>
          </a:xfrm>
          <a:custGeom>
            <a:avLst/>
            <a:gdLst/>
            <a:ahLst/>
            <a:cxnLst/>
            <a:rect l="l" t="t" r="r" b="b"/>
            <a:pathLst>
              <a:path h="288289">
                <a:moveTo>
                  <a:pt x="0" y="0"/>
                </a:moveTo>
                <a:lnTo>
                  <a:pt x="0" y="288036"/>
                </a:lnTo>
              </a:path>
            </a:pathLst>
          </a:custGeom>
          <a:ln w="12192">
            <a:solidFill>
              <a:srgbClr val="000000"/>
            </a:solidFill>
          </a:ln>
        </p:spPr>
        <p:txBody>
          <a:bodyPr wrap="square" lIns="0" tIns="0" rIns="0" bIns="0" rtlCol="0"/>
          <a:lstStyle/>
          <a:p/>
        </p:txBody>
      </p:sp>
      <p:sp>
        <p:nvSpPr>
          <p:cNvPr id="53" name="object 53"/>
          <p:cNvSpPr/>
          <p:nvPr/>
        </p:nvSpPr>
        <p:spPr>
          <a:xfrm>
            <a:off x="7792211" y="3020567"/>
            <a:ext cx="0" cy="324485"/>
          </a:xfrm>
          <a:custGeom>
            <a:avLst/>
            <a:gdLst/>
            <a:ahLst/>
            <a:cxnLst/>
            <a:rect l="l" t="t" r="r" b="b"/>
            <a:pathLst>
              <a:path h="324485">
                <a:moveTo>
                  <a:pt x="0" y="0"/>
                </a:moveTo>
                <a:lnTo>
                  <a:pt x="0" y="323977"/>
                </a:lnTo>
              </a:path>
            </a:pathLst>
          </a:custGeom>
          <a:ln w="12192">
            <a:solidFill>
              <a:srgbClr val="000000"/>
            </a:solidFill>
          </a:ln>
        </p:spPr>
        <p:txBody>
          <a:bodyPr wrap="square" lIns="0" tIns="0" rIns="0" bIns="0" rtlCol="0"/>
          <a:lstStyle/>
          <a:p/>
        </p:txBody>
      </p:sp>
      <p:sp>
        <p:nvSpPr>
          <p:cNvPr id="54" name="object 54"/>
          <p:cNvSpPr/>
          <p:nvPr/>
        </p:nvSpPr>
        <p:spPr>
          <a:xfrm>
            <a:off x="3306317" y="2576322"/>
            <a:ext cx="1554480" cy="593090"/>
          </a:xfrm>
          <a:custGeom>
            <a:avLst/>
            <a:gdLst/>
            <a:ahLst/>
            <a:cxnLst/>
            <a:rect l="l" t="t" r="r" b="b"/>
            <a:pathLst>
              <a:path w="1554479" h="593089">
                <a:moveTo>
                  <a:pt x="0" y="98805"/>
                </a:moveTo>
                <a:lnTo>
                  <a:pt x="7758" y="60328"/>
                </a:lnTo>
                <a:lnTo>
                  <a:pt x="28924" y="28924"/>
                </a:lnTo>
                <a:lnTo>
                  <a:pt x="60328" y="7758"/>
                </a:lnTo>
                <a:lnTo>
                  <a:pt x="98806" y="0"/>
                </a:lnTo>
                <a:lnTo>
                  <a:pt x="1455674" y="0"/>
                </a:lnTo>
                <a:lnTo>
                  <a:pt x="1494151" y="7758"/>
                </a:lnTo>
                <a:lnTo>
                  <a:pt x="1525555" y="28924"/>
                </a:lnTo>
                <a:lnTo>
                  <a:pt x="1546721" y="60328"/>
                </a:lnTo>
                <a:lnTo>
                  <a:pt x="1554480" y="98805"/>
                </a:lnTo>
                <a:lnTo>
                  <a:pt x="1554480" y="494029"/>
                </a:lnTo>
                <a:lnTo>
                  <a:pt x="1546721" y="532507"/>
                </a:lnTo>
                <a:lnTo>
                  <a:pt x="1525555" y="563911"/>
                </a:lnTo>
                <a:lnTo>
                  <a:pt x="1494151" y="585077"/>
                </a:lnTo>
                <a:lnTo>
                  <a:pt x="1455674" y="592836"/>
                </a:lnTo>
                <a:lnTo>
                  <a:pt x="98806" y="592836"/>
                </a:lnTo>
                <a:lnTo>
                  <a:pt x="60328" y="585077"/>
                </a:lnTo>
                <a:lnTo>
                  <a:pt x="28924" y="563911"/>
                </a:lnTo>
                <a:lnTo>
                  <a:pt x="7758" y="532507"/>
                </a:lnTo>
                <a:lnTo>
                  <a:pt x="0" y="494029"/>
                </a:lnTo>
                <a:lnTo>
                  <a:pt x="0" y="98805"/>
                </a:lnTo>
                <a:close/>
              </a:path>
            </a:pathLst>
          </a:custGeom>
          <a:ln w="19812">
            <a:solidFill>
              <a:srgbClr val="006FC0"/>
            </a:solidFill>
          </a:ln>
        </p:spPr>
        <p:txBody>
          <a:bodyPr wrap="square" lIns="0" tIns="0" rIns="0" bIns="0" rtlCol="0"/>
          <a:lstStyle/>
          <a:p/>
        </p:txBody>
      </p:sp>
      <p:sp>
        <p:nvSpPr>
          <p:cNvPr id="55" name="object 55"/>
          <p:cNvSpPr txBox="1"/>
          <p:nvPr/>
        </p:nvSpPr>
        <p:spPr>
          <a:xfrm>
            <a:off x="3623564" y="2633548"/>
            <a:ext cx="920115" cy="454025"/>
          </a:xfrm>
          <a:prstGeom prst="rect">
            <a:avLst/>
          </a:prstGeom>
        </p:spPr>
        <p:txBody>
          <a:bodyPr vert="horz" wrap="square" lIns="0" tIns="13335" rIns="0" bIns="0" rtlCol="0">
            <a:spAutoFit/>
          </a:bodyPr>
          <a:lstStyle/>
          <a:p>
            <a:pPr marL="12700">
              <a:lnSpc>
                <a:spcPct val="100000"/>
              </a:lnSpc>
              <a:spcBef>
                <a:spcPts val="105"/>
              </a:spcBef>
            </a:pPr>
            <a:r>
              <a:rPr sz="1400" b="1" spc="10" dirty="0">
                <a:solidFill>
                  <a:srgbClr val="006FC0"/>
                </a:solidFill>
                <a:latin typeface="Microsoft JhengHei" panose="020B0604030504040204" charset="-120"/>
                <a:cs typeface="Microsoft JhengHei" panose="020B0604030504040204" charset="-120"/>
              </a:rPr>
              <a:t>内置</a:t>
            </a:r>
            <a:r>
              <a:rPr sz="1400" b="1" spc="5" dirty="0">
                <a:solidFill>
                  <a:srgbClr val="006FC0"/>
                </a:solidFill>
                <a:latin typeface="Microsoft JhengHei" panose="020B0604030504040204" charset="-120"/>
                <a:cs typeface="Microsoft JhengHei" panose="020B0604030504040204" charset="-120"/>
              </a:rPr>
              <a:t>丰</a:t>
            </a:r>
            <a:r>
              <a:rPr sz="1400" b="1" dirty="0">
                <a:solidFill>
                  <a:srgbClr val="006FC0"/>
                </a:solidFill>
                <a:latin typeface="Microsoft JhengHei" panose="020B0604030504040204" charset="-120"/>
                <a:cs typeface="Microsoft JhengHei" panose="020B0604030504040204" charset="-120"/>
              </a:rPr>
              <a:t>富</a:t>
            </a:r>
            <a:r>
              <a:rPr sz="1400" b="1" spc="5" dirty="0">
                <a:solidFill>
                  <a:srgbClr val="006FC0"/>
                </a:solidFill>
                <a:latin typeface="Microsoft JhengHei" panose="020B0604030504040204" charset="-120"/>
                <a:cs typeface="Microsoft JhengHei" panose="020B0604030504040204" charset="-120"/>
              </a:rPr>
              <a:t>的</a:t>
            </a:r>
            <a:endParaRPr sz="1400">
              <a:latin typeface="Microsoft JhengHei" panose="020B0604030504040204" charset="-120"/>
              <a:cs typeface="Microsoft JhengHei" panose="020B0604030504040204" charset="-120"/>
            </a:endParaRPr>
          </a:p>
          <a:p>
            <a:pPr marL="12700">
              <a:lnSpc>
                <a:spcPct val="100000"/>
              </a:lnSpc>
              <a:spcBef>
                <a:spcPts val="5"/>
              </a:spcBef>
            </a:pPr>
            <a:r>
              <a:rPr sz="1400" b="1" spc="10" dirty="0">
                <a:solidFill>
                  <a:srgbClr val="006FC0"/>
                </a:solidFill>
                <a:latin typeface="Microsoft JhengHei" panose="020B0604030504040204" charset="-120"/>
                <a:cs typeface="Microsoft JhengHei" panose="020B0604030504040204" charset="-120"/>
              </a:rPr>
              <a:t>终端</a:t>
            </a:r>
            <a:r>
              <a:rPr sz="1400" b="1" dirty="0">
                <a:solidFill>
                  <a:srgbClr val="006FC0"/>
                </a:solidFill>
                <a:latin typeface="Microsoft JhengHei" panose="020B0604030504040204" charset="-120"/>
                <a:cs typeface="Microsoft JhengHei" panose="020B0604030504040204" charset="-120"/>
              </a:rPr>
              <a:t>指纹库</a:t>
            </a:r>
            <a:endParaRPr sz="1400">
              <a:latin typeface="Microsoft JhengHei" panose="020B0604030504040204" charset="-120"/>
              <a:cs typeface="Microsoft JhengHei" panose="020B0604030504040204" charset="-120"/>
            </a:endParaRPr>
          </a:p>
        </p:txBody>
      </p:sp>
      <p:sp>
        <p:nvSpPr>
          <p:cNvPr id="56" name="object 56"/>
          <p:cNvSpPr txBox="1"/>
          <p:nvPr/>
        </p:nvSpPr>
        <p:spPr>
          <a:xfrm>
            <a:off x="8531352" y="1784604"/>
            <a:ext cx="2307590" cy="585470"/>
          </a:xfrm>
          <a:prstGeom prst="rect">
            <a:avLst/>
          </a:prstGeom>
          <a:solidFill>
            <a:srgbClr val="0E4B82"/>
          </a:solidFill>
        </p:spPr>
        <p:txBody>
          <a:bodyPr vert="horz" wrap="square" lIns="0" tIns="36830" rIns="0" bIns="0" rtlCol="0">
            <a:spAutoFit/>
          </a:bodyPr>
          <a:lstStyle/>
          <a:p>
            <a:pPr marL="635" algn="ctr">
              <a:lnSpc>
                <a:spcPct val="100000"/>
              </a:lnSpc>
              <a:spcBef>
                <a:spcPts val="290"/>
              </a:spcBef>
            </a:pPr>
            <a:r>
              <a:rPr sz="1600" b="1" dirty="0">
                <a:solidFill>
                  <a:srgbClr val="FFFFFF"/>
                </a:solidFill>
                <a:latin typeface="Microsoft JhengHei" panose="020B0604030504040204" charset="-120"/>
                <a:cs typeface="Microsoft JhengHei" panose="020B0604030504040204" charset="-120"/>
              </a:rPr>
              <a:t>华为支持</a:t>
            </a:r>
            <a:r>
              <a:rPr sz="1600" b="1" spc="-35" dirty="0">
                <a:solidFill>
                  <a:srgbClr val="FFFFFF"/>
                </a:solidFill>
                <a:latin typeface="Trebuchet MS" panose="020B0603020202020204"/>
                <a:cs typeface="Trebuchet MS" panose="020B0603020202020204"/>
              </a:rPr>
              <a:t>1000+</a:t>
            </a:r>
            <a:r>
              <a:rPr sz="1600" b="1" spc="15" dirty="0">
                <a:solidFill>
                  <a:srgbClr val="FFFFFF"/>
                </a:solidFill>
                <a:latin typeface="Trebuchet MS" panose="020B0603020202020204"/>
                <a:cs typeface="Trebuchet MS" panose="020B0603020202020204"/>
              </a:rPr>
              <a:t> </a:t>
            </a:r>
            <a:r>
              <a:rPr sz="1600" b="1" dirty="0">
                <a:solidFill>
                  <a:srgbClr val="FFFFFF"/>
                </a:solidFill>
                <a:latin typeface="Microsoft JhengHei" panose="020B0604030504040204" charset="-120"/>
                <a:cs typeface="Microsoft JhengHei" panose="020B0604030504040204" charset="-120"/>
              </a:rPr>
              <a:t>办公</a:t>
            </a:r>
            <a:r>
              <a:rPr sz="1600" b="1" spc="-15" dirty="0">
                <a:solidFill>
                  <a:srgbClr val="FFFFFF"/>
                </a:solidFill>
                <a:latin typeface="Trebuchet MS" panose="020B0603020202020204"/>
                <a:cs typeface="Trebuchet MS" panose="020B0603020202020204"/>
              </a:rPr>
              <a:t>/</a:t>
            </a:r>
            <a:endParaRPr sz="1600">
              <a:latin typeface="Trebuchet MS" panose="020B0603020202020204"/>
              <a:cs typeface="Trebuchet MS" panose="020B0603020202020204"/>
            </a:endParaRPr>
          </a:p>
          <a:p>
            <a:pPr marL="1905" algn="ctr">
              <a:lnSpc>
                <a:spcPct val="100000"/>
              </a:lnSpc>
            </a:pPr>
            <a:r>
              <a:rPr sz="1600" b="1" spc="5" dirty="0">
                <a:solidFill>
                  <a:srgbClr val="FFFFFF"/>
                </a:solidFill>
                <a:latin typeface="Microsoft JhengHei" panose="020B0604030504040204" charset="-120"/>
                <a:cs typeface="Microsoft JhengHei" panose="020B0604030504040204" charset="-120"/>
              </a:rPr>
              <a:t>物联终端</a:t>
            </a:r>
            <a:r>
              <a:rPr sz="1600" b="1" spc="10" dirty="0">
                <a:solidFill>
                  <a:srgbClr val="FFFFFF"/>
                </a:solidFill>
                <a:latin typeface="Microsoft JhengHei" panose="020B0604030504040204" charset="-120"/>
                <a:cs typeface="Microsoft JhengHei" panose="020B0604030504040204" charset="-120"/>
              </a:rPr>
              <a:t>的</a:t>
            </a:r>
            <a:r>
              <a:rPr sz="1600" b="1" spc="5" dirty="0">
                <a:solidFill>
                  <a:srgbClr val="FFFFFF"/>
                </a:solidFill>
                <a:latin typeface="Microsoft JhengHei" panose="020B0604030504040204" charset="-120"/>
                <a:cs typeface="Microsoft JhengHei" panose="020B0604030504040204" charset="-120"/>
              </a:rPr>
              <a:t>识别。</a:t>
            </a:r>
            <a:endParaRPr sz="1600">
              <a:latin typeface="Microsoft JhengHei" panose="020B0604030504040204" charset="-120"/>
              <a:cs typeface="Microsoft JhengHei" panose="020B0604030504040204" charset="-120"/>
            </a:endParaRPr>
          </a:p>
        </p:txBody>
      </p:sp>
      <p:sp>
        <p:nvSpPr>
          <p:cNvPr id="57" name="object 57"/>
          <p:cNvSpPr/>
          <p:nvPr/>
        </p:nvSpPr>
        <p:spPr>
          <a:xfrm>
            <a:off x="3742978" y="1607831"/>
            <a:ext cx="598862" cy="591255"/>
          </a:xfrm>
          <a:prstGeom prst="rect">
            <a:avLst/>
          </a:prstGeom>
          <a:blipFill>
            <a:blip r:embed="rId4" cstate="print"/>
            <a:stretch>
              <a:fillRect/>
            </a:stretch>
          </a:blipFill>
        </p:spPr>
        <p:txBody>
          <a:bodyPr wrap="square" lIns="0" tIns="0" rIns="0" bIns="0" rtlCol="0"/>
          <a:lstStyle/>
          <a:p/>
        </p:txBody>
      </p:sp>
      <p:sp>
        <p:nvSpPr>
          <p:cNvPr id="58" name="object 58"/>
          <p:cNvSpPr/>
          <p:nvPr/>
        </p:nvSpPr>
        <p:spPr>
          <a:xfrm>
            <a:off x="3561700" y="1469248"/>
            <a:ext cx="961390" cy="1043940"/>
          </a:xfrm>
          <a:custGeom>
            <a:avLst/>
            <a:gdLst/>
            <a:ahLst/>
            <a:cxnLst/>
            <a:rect l="l" t="t" r="r" b="b"/>
            <a:pathLst>
              <a:path w="961389" h="1043939">
                <a:moveTo>
                  <a:pt x="695440" y="957721"/>
                </a:moveTo>
                <a:lnTo>
                  <a:pt x="541034" y="957721"/>
                </a:lnTo>
                <a:lnTo>
                  <a:pt x="665748" y="1043446"/>
                </a:lnTo>
                <a:lnTo>
                  <a:pt x="695440" y="957721"/>
                </a:lnTo>
                <a:close/>
              </a:path>
              <a:path w="961389" h="1043939">
                <a:moveTo>
                  <a:pt x="469481" y="0"/>
                </a:moveTo>
                <a:lnTo>
                  <a:pt x="420384" y="3697"/>
                </a:lnTo>
                <a:lnTo>
                  <a:pt x="371932" y="12320"/>
                </a:lnTo>
                <a:lnTo>
                  <a:pt x="325491" y="25530"/>
                </a:lnTo>
                <a:lnTo>
                  <a:pt x="281269" y="43059"/>
                </a:lnTo>
                <a:lnTo>
                  <a:pt x="239477" y="64635"/>
                </a:lnTo>
                <a:lnTo>
                  <a:pt x="200323" y="89990"/>
                </a:lnTo>
                <a:lnTo>
                  <a:pt x="164017" y="118852"/>
                </a:lnTo>
                <a:lnTo>
                  <a:pt x="130769" y="150953"/>
                </a:lnTo>
                <a:lnTo>
                  <a:pt x="100789" y="186021"/>
                </a:lnTo>
                <a:lnTo>
                  <a:pt x="74284" y="223788"/>
                </a:lnTo>
                <a:lnTo>
                  <a:pt x="51466" y="263984"/>
                </a:lnTo>
                <a:lnTo>
                  <a:pt x="32544" y="306338"/>
                </a:lnTo>
                <a:lnTo>
                  <a:pt x="17727" y="350580"/>
                </a:lnTo>
                <a:lnTo>
                  <a:pt x="7224" y="396440"/>
                </a:lnTo>
                <a:lnTo>
                  <a:pt x="1245" y="443650"/>
                </a:lnTo>
                <a:lnTo>
                  <a:pt x="0" y="491938"/>
                </a:lnTo>
                <a:lnTo>
                  <a:pt x="3697" y="541034"/>
                </a:lnTo>
                <a:lnTo>
                  <a:pt x="12320" y="589486"/>
                </a:lnTo>
                <a:lnTo>
                  <a:pt x="25530" y="635927"/>
                </a:lnTo>
                <a:lnTo>
                  <a:pt x="43059" y="680149"/>
                </a:lnTo>
                <a:lnTo>
                  <a:pt x="64635" y="721942"/>
                </a:lnTo>
                <a:lnTo>
                  <a:pt x="89990" y="761095"/>
                </a:lnTo>
                <a:lnTo>
                  <a:pt x="118852" y="797401"/>
                </a:lnTo>
                <a:lnTo>
                  <a:pt x="150953" y="830649"/>
                </a:lnTo>
                <a:lnTo>
                  <a:pt x="186021" y="860630"/>
                </a:lnTo>
                <a:lnTo>
                  <a:pt x="223788" y="887134"/>
                </a:lnTo>
                <a:lnTo>
                  <a:pt x="263984" y="909952"/>
                </a:lnTo>
                <a:lnTo>
                  <a:pt x="306338" y="928874"/>
                </a:lnTo>
                <a:lnTo>
                  <a:pt x="350580" y="943692"/>
                </a:lnTo>
                <a:lnTo>
                  <a:pt x="396440" y="954194"/>
                </a:lnTo>
                <a:lnTo>
                  <a:pt x="443650" y="960173"/>
                </a:lnTo>
                <a:lnTo>
                  <a:pt x="491938" y="961419"/>
                </a:lnTo>
                <a:lnTo>
                  <a:pt x="541034" y="957721"/>
                </a:lnTo>
                <a:lnTo>
                  <a:pt x="695440" y="957721"/>
                </a:lnTo>
                <a:lnTo>
                  <a:pt x="715278" y="900444"/>
                </a:lnTo>
                <a:lnTo>
                  <a:pt x="756455" y="874625"/>
                </a:lnTo>
                <a:lnTo>
                  <a:pt x="794347" y="845190"/>
                </a:lnTo>
                <a:lnTo>
                  <a:pt x="828794" y="812451"/>
                </a:lnTo>
                <a:lnTo>
                  <a:pt x="859639" y="776718"/>
                </a:lnTo>
                <a:lnTo>
                  <a:pt x="886724" y="738302"/>
                </a:lnTo>
                <a:lnTo>
                  <a:pt x="909890" y="697514"/>
                </a:lnTo>
                <a:lnTo>
                  <a:pt x="928978" y="654665"/>
                </a:lnTo>
                <a:lnTo>
                  <a:pt x="943831" y="610066"/>
                </a:lnTo>
                <a:lnTo>
                  <a:pt x="954290" y="564027"/>
                </a:lnTo>
                <a:lnTo>
                  <a:pt x="960197" y="516860"/>
                </a:lnTo>
                <a:lnTo>
                  <a:pt x="961393" y="468875"/>
                </a:lnTo>
                <a:lnTo>
                  <a:pt x="957721" y="420384"/>
                </a:lnTo>
                <a:lnTo>
                  <a:pt x="949098" y="371932"/>
                </a:lnTo>
                <a:lnTo>
                  <a:pt x="935888" y="325491"/>
                </a:lnTo>
                <a:lnTo>
                  <a:pt x="918359" y="281269"/>
                </a:lnTo>
                <a:lnTo>
                  <a:pt x="896783" y="239477"/>
                </a:lnTo>
                <a:lnTo>
                  <a:pt x="871429" y="200323"/>
                </a:lnTo>
                <a:lnTo>
                  <a:pt x="842566" y="164017"/>
                </a:lnTo>
                <a:lnTo>
                  <a:pt x="810465" y="130769"/>
                </a:lnTo>
                <a:lnTo>
                  <a:pt x="775397" y="100789"/>
                </a:lnTo>
                <a:lnTo>
                  <a:pt x="737630" y="74284"/>
                </a:lnTo>
                <a:lnTo>
                  <a:pt x="697434" y="51466"/>
                </a:lnTo>
                <a:lnTo>
                  <a:pt x="655081" y="32544"/>
                </a:lnTo>
                <a:lnTo>
                  <a:pt x="610838" y="17727"/>
                </a:lnTo>
                <a:lnTo>
                  <a:pt x="564978" y="7224"/>
                </a:lnTo>
                <a:lnTo>
                  <a:pt x="517769" y="1245"/>
                </a:lnTo>
                <a:lnTo>
                  <a:pt x="469481" y="0"/>
                </a:lnTo>
                <a:close/>
              </a:path>
            </a:pathLst>
          </a:custGeom>
          <a:solidFill>
            <a:srgbClr val="F4FAFD">
              <a:alpha val="50195"/>
            </a:srgbClr>
          </a:solidFill>
        </p:spPr>
        <p:txBody>
          <a:bodyPr wrap="square" lIns="0" tIns="0" rIns="0" bIns="0" rtlCol="0"/>
          <a:lstStyle/>
          <a:p/>
        </p:txBody>
      </p:sp>
      <p:sp>
        <p:nvSpPr>
          <p:cNvPr id="59" name="object 59"/>
          <p:cNvSpPr/>
          <p:nvPr/>
        </p:nvSpPr>
        <p:spPr>
          <a:xfrm>
            <a:off x="3561700" y="1469248"/>
            <a:ext cx="961390" cy="1043940"/>
          </a:xfrm>
          <a:custGeom>
            <a:avLst/>
            <a:gdLst/>
            <a:ahLst/>
            <a:cxnLst/>
            <a:rect l="l" t="t" r="r" b="b"/>
            <a:pathLst>
              <a:path w="961389" h="1043939">
                <a:moveTo>
                  <a:pt x="665748" y="1043446"/>
                </a:moveTo>
                <a:lnTo>
                  <a:pt x="541034" y="957721"/>
                </a:lnTo>
                <a:lnTo>
                  <a:pt x="491938" y="961419"/>
                </a:lnTo>
                <a:lnTo>
                  <a:pt x="443650" y="960173"/>
                </a:lnTo>
                <a:lnTo>
                  <a:pt x="396440" y="954194"/>
                </a:lnTo>
                <a:lnTo>
                  <a:pt x="350580" y="943692"/>
                </a:lnTo>
                <a:lnTo>
                  <a:pt x="306338" y="928874"/>
                </a:lnTo>
                <a:lnTo>
                  <a:pt x="263984" y="909952"/>
                </a:lnTo>
                <a:lnTo>
                  <a:pt x="223788" y="887134"/>
                </a:lnTo>
                <a:lnTo>
                  <a:pt x="186021" y="860630"/>
                </a:lnTo>
                <a:lnTo>
                  <a:pt x="150953" y="830649"/>
                </a:lnTo>
                <a:lnTo>
                  <a:pt x="118852" y="797401"/>
                </a:lnTo>
                <a:lnTo>
                  <a:pt x="89990" y="761095"/>
                </a:lnTo>
                <a:lnTo>
                  <a:pt x="64635" y="721942"/>
                </a:lnTo>
                <a:lnTo>
                  <a:pt x="43059" y="680149"/>
                </a:lnTo>
                <a:lnTo>
                  <a:pt x="25530" y="635927"/>
                </a:lnTo>
                <a:lnTo>
                  <a:pt x="12320" y="589486"/>
                </a:lnTo>
                <a:lnTo>
                  <a:pt x="3697" y="541034"/>
                </a:lnTo>
                <a:lnTo>
                  <a:pt x="0" y="491938"/>
                </a:lnTo>
                <a:lnTo>
                  <a:pt x="1245" y="443650"/>
                </a:lnTo>
                <a:lnTo>
                  <a:pt x="7224" y="396440"/>
                </a:lnTo>
                <a:lnTo>
                  <a:pt x="17727" y="350580"/>
                </a:lnTo>
                <a:lnTo>
                  <a:pt x="32544" y="306338"/>
                </a:lnTo>
                <a:lnTo>
                  <a:pt x="51466" y="263984"/>
                </a:lnTo>
                <a:lnTo>
                  <a:pt x="74284" y="223788"/>
                </a:lnTo>
                <a:lnTo>
                  <a:pt x="100789" y="186021"/>
                </a:lnTo>
                <a:lnTo>
                  <a:pt x="130769" y="150953"/>
                </a:lnTo>
                <a:lnTo>
                  <a:pt x="164017" y="118852"/>
                </a:lnTo>
                <a:lnTo>
                  <a:pt x="200323" y="89990"/>
                </a:lnTo>
                <a:lnTo>
                  <a:pt x="239477" y="64635"/>
                </a:lnTo>
                <a:lnTo>
                  <a:pt x="281269" y="43059"/>
                </a:lnTo>
                <a:lnTo>
                  <a:pt x="325491" y="25530"/>
                </a:lnTo>
                <a:lnTo>
                  <a:pt x="371932" y="12320"/>
                </a:lnTo>
                <a:lnTo>
                  <a:pt x="420384" y="3697"/>
                </a:lnTo>
                <a:lnTo>
                  <a:pt x="469481" y="0"/>
                </a:lnTo>
                <a:lnTo>
                  <a:pt x="517769" y="1245"/>
                </a:lnTo>
                <a:lnTo>
                  <a:pt x="564978" y="7224"/>
                </a:lnTo>
                <a:lnTo>
                  <a:pt x="610838" y="17727"/>
                </a:lnTo>
                <a:lnTo>
                  <a:pt x="655081" y="32544"/>
                </a:lnTo>
                <a:lnTo>
                  <a:pt x="697434" y="51466"/>
                </a:lnTo>
                <a:lnTo>
                  <a:pt x="737630" y="74284"/>
                </a:lnTo>
                <a:lnTo>
                  <a:pt x="775397" y="100789"/>
                </a:lnTo>
                <a:lnTo>
                  <a:pt x="810465" y="130769"/>
                </a:lnTo>
                <a:lnTo>
                  <a:pt x="842566" y="164017"/>
                </a:lnTo>
                <a:lnTo>
                  <a:pt x="871429" y="200323"/>
                </a:lnTo>
                <a:lnTo>
                  <a:pt x="896783" y="239477"/>
                </a:lnTo>
                <a:lnTo>
                  <a:pt x="918359" y="281269"/>
                </a:lnTo>
                <a:lnTo>
                  <a:pt x="935888" y="325491"/>
                </a:lnTo>
                <a:lnTo>
                  <a:pt x="949098" y="371932"/>
                </a:lnTo>
                <a:lnTo>
                  <a:pt x="957721" y="420384"/>
                </a:lnTo>
                <a:lnTo>
                  <a:pt x="961393" y="468875"/>
                </a:lnTo>
                <a:lnTo>
                  <a:pt x="960197" y="516860"/>
                </a:lnTo>
                <a:lnTo>
                  <a:pt x="954290" y="564027"/>
                </a:lnTo>
                <a:lnTo>
                  <a:pt x="943831" y="610066"/>
                </a:lnTo>
                <a:lnTo>
                  <a:pt x="928978" y="654665"/>
                </a:lnTo>
                <a:lnTo>
                  <a:pt x="909890" y="697514"/>
                </a:lnTo>
                <a:lnTo>
                  <a:pt x="886724" y="738302"/>
                </a:lnTo>
                <a:lnTo>
                  <a:pt x="859639" y="776718"/>
                </a:lnTo>
                <a:lnTo>
                  <a:pt x="828794" y="812451"/>
                </a:lnTo>
                <a:lnTo>
                  <a:pt x="794347" y="845190"/>
                </a:lnTo>
                <a:lnTo>
                  <a:pt x="756455" y="874625"/>
                </a:lnTo>
                <a:lnTo>
                  <a:pt x="715278" y="900444"/>
                </a:lnTo>
                <a:lnTo>
                  <a:pt x="665748" y="1043446"/>
                </a:lnTo>
                <a:close/>
              </a:path>
            </a:pathLst>
          </a:custGeom>
          <a:ln w="9144">
            <a:solidFill>
              <a:srgbClr val="00AFEF"/>
            </a:solidFill>
          </a:ln>
        </p:spPr>
        <p:txBody>
          <a:bodyPr wrap="square" lIns="0" tIns="0" rIns="0" bIns="0" rtlCol="0"/>
          <a:lstStyle/>
          <a:p/>
        </p:txBody>
      </p:sp>
      <p:sp>
        <p:nvSpPr>
          <p:cNvPr id="60" name="object 60"/>
          <p:cNvSpPr/>
          <p:nvPr/>
        </p:nvSpPr>
        <p:spPr>
          <a:xfrm>
            <a:off x="4604003" y="1594103"/>
            <a:ext cx="1261872" cy="717803"/>
          </a:xfrm>
          <a:prstGeom prst="rect">
            <a:avLst/>
          </a:prstGeom>
          <a:blipFill>
            <a:blip r:embed="rId5" cstate="print"/>
            <a:stretch>
              <a:fillRect/>
            </a:stretch>
          </a:blipFill>
        </p:spPr>
        <p:txBody>
          <a:bodyPr wrap="square" lIns="0" tIns="0" rIns="0" bIns="0" rtlCol="0"/>
          <a:lstStyle/>
          <a:p/>
        </p:txBody>
      </p:sp>
      <p:sp>
        <p:nvSpPr>
          <p:cNvPr id="61" name="object 61"/>
          <p:cNvSpPr/>
          <p:nvPr/>
        </p:nvSpPr>
        <p:spPr>
          <a:xfrm>
            <a:off x="3933444" y="3605784"/>
            <a:ext cx="561340" cy="220979"/>
          </a:xfrm>
          <a:custGeom>
            <a:avLst/>
            <a:gdLst/>
            <a:ahLst/>
            <a:cxnLst/>
            <a:rect l="l" t="t" r="r" b="b"/>
            <a:pathLst>
              <a:path w="561339" h="220979">
                <a:moveTo>
                  <a:pt x="457961" y="0"/>
                </a:moveTo>
                <a:lnTo>
                  <a:pt x="102869" y="0"/>
                </a:lnTo>
                <a:lnTo>
                  <a:pt x="62900" y="8064"/>
                </a:lnTo>
                <a:lnTo>
                  <a:pt x="30194" y="30035"/>
                </a:lnTo>
                <a:lnTo>
                  <a:pt x="8108" y="62579"/>
                </a:lnTo>
                <a:lnTo>
                  <a:pt x="0" y="102361"/>
                </a:lnTo>
                <a:lnTo>
                  <a:pt x="8108" y="142144"/>
                </a:lnTo>
                <a:lnTo>
                  <a:pt x="30194" y="174688"/>
                </a:lnTo>
                <a:lnTo>
                  <a:pt x="62900" y="196659"/>
                </a:lnTo>
                <a:lnTo>
                  <a:pt x="102869" y="204723"/>
                </a:lnTo>
                <a:lnTo>
                  <a:pt x="290829" y="204723"/>
                </a:lnTo>
                <a:lnTo>
                  <a:pt x="294574" y="211335"/>
                </a:lnTo>
                <a:lnTo>
                  <a:pt x="300021" y="216471"/>
                </a:lnTo>
                <a:lnTo>
                  <a:pt x="306778" y="219797"/>
                </a:lnTo>
                <a:lnTo>
                  <a:pt x="314451" y="220979"/>
                </a:lnTo>
                <a:lnTo>
                  <a:pt x="324608" y="218916"/>
                </a:lnTo>
                <a:lnTo>
                  <a:pt x="332835" y="213328"/>
                </a:lnTo>
                <a:lnTo>
                  <a:pt x="338347" y="205120"/>
                </a:lnTo>
                <a:lnTo>
                  <a:pt x="340359" y="195198"/>
                </a:lnTo>
                <a:lnTo>
                  <a:pt x="338347" y="185336"/>
                </a:lnTo>
                <a:lnTo>
                  <a:pt x="334763" y="180085"/>
                </a:lnTo>
                <a:lnTo>
                  <a:pt x="102869" y="180085"/>
                </a:lnTo>
                <a:lnTo>
                  <a:pt x="72395" y="173995"/>
                </a:lnTo>
                <a:lnTo>
                  <a:pt x="47577" y="157368"/>
                </a:lnTo>
                <a:lnTo>
                  <a:pt x="30878" y="132669"/>
                </a:lnTo>
                <a:lnTo>
                  <a:pt x="24764" y="102361"/>
                </a:lnTo>
                <a:lnTo>
                  <a:pt x="30878" y="72215"/>
                </a:lnTo>
                <a:lnTo>
                  <a:pt x="47577" y="47497"/>
                </a:lnTo>
                <a:lnTo>
                  <a:pt x="72395" y="30781"/>
                </a:lnTo>
                <a:lnTo>
                  <a:pt x="102869" y="24637"/>
                </a:lnTo>
                <a:lnTo>
                  <a:pt x="522602" y="24637"/>
                </a:lnTo>
                <a:lnTo>
                  <a:pt x="497931" y="8064"/>
                </a:lnTo>
                <a:lnTo>
                  <a:pt x="457961" y="0"/>
                </a:lnTo>
                <a:close/>
              </a:path>
              <a:path w="561339" h="220979">
                <a:moveTo>
                  <a:pt x="402081" y="169417"/>
                </a:moveTo>
                <a:lnTo>
                  <a:pt x="393572" y="169417"/>
                </a:lnTo>
                <a:lnTo>
                  <a:pt x="383530" y="171422"/>
                </a:lnTo>
                <a:lnTo>
                  <a:pt x="375427" y="176879"/>
                </a:lnTo>
                <a:lnTo>
                  <a:pt x="370016" y="184955"/>
                </a:lnTo>
                <a:lnTo>
                  <a:pt x="368045" y="194817"/>
                </a:lnTo>
                <a:lnTo>
                  <a:pt x="370016" y="204900"/>
                </a:lnTo>
                <a:lnTo>
                  <a:pt x="375427" y="213090"/>
                </a:lnTo>
                <a:lnTo>
                  <a:pt x="383530" y="218588"/>
                </a:lnTo>
                <a:lnTo>
                  <a:pt x="393572" y="220598"/>
                </a:lnTo>
                <a:lnTo>
                  <a:pt x="401319" y="219422"/>
                </a:lnTo>
                <a:lnTo>
                  <a:pt x="408114" y="216138"/>
                </a:lnTo>
                <a:lnTo>
                  <a:pt x="413575" y="211115"/>
                </a:lnTo>
                <a:lnTo>
                  <a:pt x="417321" y="204723"/>
                </a:lnTo>
                <a:lnTo>
                  <a:pt x="457961" y="204723"/>
                </a:lnTo>
                <a:lnTo>
                  <a:pt x="497931" y="196659"/>
                </a:lnTo>
                <a:lnTo>
                  <a:pt x="522602" y="180085"/>
                </a:lnTo>
                <a:lnTo>
                  <a:pt x="414654" y="180085"/>
                </a:lnTo>
                <a:lnTo>
                  <a:pt x="409955" y="173862"/>
                </a:lnTo>
                <a:lnTo>
                  <a:pt x="402081" y="169417"/>
                </a:lnTo>
                <a:close/>
              </a:path>
              <a:path w="561339" h="220979">
                <a:moveTo>
                  <a:pt x="314451" y="169798"/>
                </a:moveTo>
                <a:lnTo>
                  <a:pt x="305942" y="169798"/>
                </a:lnTo>
                <a:lnTo>
                  <a:pt x="298576" y="173862"/>
                </a:lnTo>
                <a:lnTo>
                  <a:pt x="293750" y="180085"/>
                </a:lnTo>
                <a:lnTo>
                  <a:pt x="334763" y="180085"/>
                </a:lnTo>
                <a:lnTo>
                  <a:pt x="332835" y="177260"/>
                </a:lnTo>
                <a:lnTo>
                  <a:pt x="324608" y="171803"/>
                </a:lnTo>
                <a:lnTo>
                  <a:pt x="314451" y="169798"/>
                </a:lnTo>
                <a:close/>
              </a:path>
              <a:path w="561339" h="220979">
                <a:moveTo>
                  <a:pt x="522602" y="24637"/>
                </a:moveTo>
                <a:lnTo>
                  <a:pt x="457961" y="24637"/>
                </a:lnTo>
                <a:lnTo>
                  <a:pt x="488495" y="30781"/>
                </a:lnTo>
                <a:lnTo>
                  <a:pt x="513445" y="47497"/>
                </a:lnTo>
                <a:lnTo>
                  <a:pt x="530274" y="72215"/>
                </a:lnTo>
                <a:lnTo>
                  <a:pt x="536447" y="102361"/>
                </a:lnTo>
                <a:lnTo>
                  <a:pt x="530274" y="132669"/>
                </a:lnTo>
                <a:lnTo>
                  <a:pt x="513445" y="157368"/>
                </a:lnTo>
                <a:lnTo>
                  <a:pt x="488495" y="173995"/>
                </a:lnTo>
                <a:lnTo>
                  <a:pt x="457961" y="180085"/>
                </a:lnTo>
                <a:lnTo>
                  <a:pt x="522602" y="180085"/>
                </a:lnTo>
                <a:lnTo>
                  <a:pt x="530637" y="174688"/>
                </a:lnTo>
                <a:lnTo>
                  <a:pt x="552723" y="142144"/>
                </a:lnTo>
                <a:lnTo>
                  <a:pt x="560831" y="102361"/>
                </a:lnTo>
                <a:lnTo>
                  <a:pt x="552723" y="62579"/>
                </a:lnTo>
                <a:lnTo>
                  <a:pt x="530637" y="30035"/>
                </a:lnTo>
                <a:lnTo>
                  <a:pt x="522602" y="24637"/>
                </a:lnTo>
                <a:close/>
              </a:path>
            </a:pathLst>
          </a:custGeom>
          <a:solidFill>
            <a:srgbClr val="464646"/>
          </a:solidFill>
        </p:spPr>
        <p:txBody>
          <a:bodyPr wrap="square" lIns="0" tIns="0" rIns="0" bIns="0" rtlCol="0"/>
          <a:lstStyle/>
          <a:p/>
        </p:txBody>
      </p:sp>
      <p:sp>
        <p:nvSpPr>
          <p:cNvPr id="62" name="object 62"/>
          <p:cNvSpPr/>
          <p:nvPr/>
        </p:nvSpPr>
        <p:spPr>
          <a:xfrm>
            <a:off x="4078223" y="3666744"/>
            <a:ext cx="271272" cy="83819"/>
          </a:xfrm>
          <a:prstGeom prst="rect">
            <a:avLst/>
          </a:prstGeom>
          <a:blipFill>
            <a:blip r:embed="rId6" cstate="print"/>
            <a:stretch>
              <a:fillRect/>
            </a:stretch>
          </a:blipFill>
        </p:spPr>
        <p:txBody>
          <a:bodyPr wrap="square" lIns="0" tIns="0" rIns="0" bIns="0" rtlCol="0"/>
          <a:lstStyle/>
          <a:p/>
        </p:txBody>
      </p:sp>
      <p:sp>
        <p:nvSpPr>
          <p:cNvPr id="63" name="object 63"/>
          <p:cNvSpPr/>
          <p:nvPr/>
        </p:nvSpPr>
        <p:spPr>
          <a:xfrm>
            <a:off x="4093464" y="3462528"/>
            <a:ext cx="242315" cy="117348"/>
          </a:xfrm>
          <a:prstGeom prst="rect">
            <a:avLst/>
          </a:prstGeom>
          <a:blipFill>
            <a:blip r:embed="rId7" cstate="print"/>
            <a:stretch>
              <a:fillRect/>
            </a:stretch>
          </a:blipFill>
        </p:spPr>
        <p:txBody>
          <a:bodyPr wrap="square" lIns="0" tIns="0" rIns="0" bIns="0" rtlCol="0"/>
          <a:lstStyle/>
          <a:p/>
        </p:txBody>
      </p:sp>
      <p:sp>
        <p:nvSpPr>
          <p:cNvPr id="64" name="object 64"/>
          <p:cNvSpPr/>
          <p:nvPr/>
        </p:nvSpPr>
        <p:spPr>
          <a:xfrm>
            <a:off x="4041647" y="3385184"/>
            <a:ext cx="353695" cy="88265"/>
          </a:xfrm>
          <a:custGeom>
            <a:avLst/>
            <a:gdLst/>
            <a:ahLst/>
            <a:cxnLst/>
            <a:rect l="l" t="t" r="r" b="b"/>
            <a:pathLst>
              <a:path w="353695" h="88264">
                <a:moveTo>
                  <a:pt x="283751" y="25018"/>
                </a:moveTo>
                <a:lnTo>
                  <a:pt x="173862" y="25018"/>
                </a:lnTo>
                <a:lnTo>
                  <a:pt x="217418" y="28940"/>
                </a:lnTo>
                <a:lnTo>
                  <a:pt x="258841" y="40481"/>
                </a:lnTo>
                <a:lnTo>
                  <a:pt x="297146" y="59308"/>
                </a:lnTo>
                <a:lnTo>
                  <a:pt x="331342" y="85089"/>
                </a:lnTo>
                <a:lnTo>
                  <a:pt x="333501" y="86867"/>
                </a:lnTo>
                <a:lnTo>
                  <a:pt x="336423" y="88011"/>
                </a:lnTo>
                <a:lnTo>
                  <a:pt x="343153" y="88011"/>
                </a:lnTo>
                <a:lnTo>
                  <a:pt x="346455" y="86867"/>
                </a:lnTo>
                <a:lnTo>
                  <a:pt x="348741" y="83947"/>
                </a:lnTo>
                <a:lnTo>
                  <a:pt x="353567" y="79120"/>
                </a:lnTo>
                <a:lnTo>
                  <a:pt x="353187" y="71247"/>
                </a:lnTo>
                <a:lnTo>
                  <a:pt x="347979" y="66420"/>
                </a:lnTo>
                <a:lnTo>
                  <a:pt x="309957" y="37879"/>
                </a:lnTo>
                <a:lnTo>
                  <a:pt x="283751" y="25018"/>
                </a:lnTo>
                <a:close/>
              </a:path>
              <a:path w="353695" h="88264">
                <a:moveTo>
                  <a:pt x="173100" y="0"/>
                </a:moveTo>
                <a:lnTo>
                  <a:pt x="127412" y="4206"/>
                </a:lnTo>
                <a:lnTo>
                  <a:pt x="83629" y="16033"/>
                </a:lnTo>
                <a:lnTo>
                  <a:pt x="42798" y="35147"/>
                </a:lnTo>
                <a:lnTo>
                  <a:pt x="5968" y="61213"/>
                </a:lnTo>
                <a:lnTo>
                  <a:pt x="0" y="73405"/>
                </a:lnTo>
                <a:lnTo>
                  <a:pt x="4444" y="78739"/>
                </a:lnTo>
                <a:lnTo>
                  <a:pt x="8889" y="83947"/>
                </a:lnTo>
                <a:lnTo>
                  <a:pt x="16763" y="84709"/>
                </a:lnTo>
                <a:lnTo>
                  <a:pt x="21971" y="80137"/>
                </a:lnTo>
                <a:lnTo>
                  <a:pt x="55264" y="56576"/>
                </a:lnTo>
                <a:lnTo>
                  <a:pt x="92201" y="39290"/>
                </a:lnTo>
                <a:lnTo>
                  <a:pt x="131806" y="28648"/>
                </a:lnTo>
                <a:lnTo>
                  <a:pt x="173100" y="25018"/>
                </a:lnTo>
                <a:lnTo>
                  <a:pt x="283751" y="25018"/>
                </a:lnTo>
                <a:lnTo>
                  <a:pt x="267350" y="16970"/>
                </a:lnTo>
                <a:lnTo>
                  <a:pt x="221339" y="4181"/>
                </a:lnTo>
                <a:lnTo>
                  <a:pt x="173100" y="0"/>
                </a:lnTo>
                <a:close/>
              </a:path>
            </a:pathLst>
          </a:custGeom>
          <a:solidFill>
            <a:srgbClr val="464646"/>
          </a:solidFill>
        </p:spPr>
        <p:txBody>
          <a:bodyPr wrap="square" lIns="0" tIns="0" rIns="0" bIns="0" rtlCol="0"/>
          <a:lstStyle/>
          <a:p/>
        </p:txBody>
      </p:sp>
      <p:sp>
        <p:nvSpPr>
          <p:cNvPr id="65" name="object 65"/>
          <p:cNvSpPr/>
          <p:nvPr/>
        </p:nvSpPr>
        <p:spPr>
          <a:xfrm>
            <a:off x="9393935" y="3953255"/>
            <a:ext cx="120650" cy="411480"/>
          </a:xfrm>
          <a:custGeom>
            <a:avLst/>
            <a:gdLst/>
            <a:ahLst/>
            <a:cxnLst/>
            <a:rect l="l" t="t" r="r" b="b"/>
            <a:pathLst>
              <a:path w="120650" h="411479">
                <a:moveTo>
                  <a:pt x="115062" y="0"/>
                </a:moveTo>
                <a:lnTo>
                  <a:pt x="5334" y="0"/>
                </a:lnTo>
                <a:lnTo>
                  <a:pt x="0" y="5461"/>
                </a:lnTo>
                <a:lnTo>
                  <a:pt x="0" y="64516"/>
                </a:lnTo>
                <a:lnTo>
                  <a:pt x="381" y="66294"/>
                </a:lnTo>
                <a:lnTo>
                  <a:pt x="1016" y="67818"/>
                </a:lnTo>
                <a:lnTo>
                  <a:pt x="12446" y="93853"/>
                </a:lnTo>
                <a:lnTo>
                  <a:pt x="12446" y="327406"/>
                </a:lnTo>
                <a:lnTo>
                  <a:pt x="1397" y="347726"/>
                </a:lnTo>
                <a:lnTo>
                  <a:pt x="0" y="351663"/>
                </a:lnTo>
                <a:lnTo>
                  <a:pt x="0" y="406019"/>
                </a:lnTo>
                <a:lnTo>
                  <a:pt x="5334" y="411480"/>
                </a:lnTo>
                <a:lnTo>
                  <a:pt x="115062" y="411480"/>
                </a:lnTo>
                <a:lnTo>
                  <a:pt x="120396" y="406019"/>
                </a:lnTo>
                <a:lnTo>
                  <a:pt x="120396" y="387223"/>
                </a:lnTo>
                <a:lnTo>
                  <a:pt x="23749" y="387223"/>
                </a:lnTo>
                <a:lnTo>
                  <a:pt x="23749" y="356743"/>
                </a:lnTo>
                <a:lnTo>
                  <a:pt x="34671" y="336423"/>
                </a:lnTo>
                <a:lnTo>
                  <a:pt x="35433" y="334645"/>
                </a:lnTo>
                <a:lnTo>
                  <a:pt x="36068" y="332867"/>
                </a:lnTo>
                <a:lnTo>
                  <a:pt x="36068" y="89535"/>
                </a:lnTo>
                <a:lnTo>
                  <a:pt x="35814" y="87757"/>
                </a:lnTo>
                <a:lnTo>
                  <a:pt x="35052" y="86233"/>
                </a:lnTo>
                <a:lnTo>
                  <a:pt x="23749" y="60579"/>
                </a:lnTo>
                <a:lnTo>
                  <a:pt x="23749" y="23876"/>
                </a:lnTo>
                <a:lnTo>
                  <a:pt x="120396" y="23876"/>
                </a:lnTo>
                <a:lnTo>
                  <a:pt x="120396" y="5461"/>
                </a:lnTo>
                <a:lnTo>
                  <a:pt x="115062" y="0"/>
                </a:lnTo>
                <a:close/>
              </a:path>
              <a:path w="120650" h="411479">
                <a:moveTo>
                  <a:pt x="120396" y="23876"/>
                </a:moveTo>
                <a:lnTo>
                  <a:pt x="96647" y="23876"/>
                </a:lnTo>
                <a:lnTo>
                  <a:pt x="96647" y="387223"/>
                </a:lnTo>
                <a:lnTo>
                  <a:pt x="120396" y="387223"/>
                </a:lnTo>
                <a:lnTo>
                  <a:pt x="120396" y="23876"/>
                </a:lnTo>
                <a:close/>
              </a:path>
            </a:pathLst>
          </a:custGeom>
          <a:solidFill>
            <a:srgbClr val="464646"/>
          </a:solidFill>
        </p:spPr>
        <p:txBody>
          <a:bodyPr wrap="square" lIns="0" tIns="0" rIns="0" bIns="0" rtlCol="0"/>
          <a:lstStyle/>
          <a:p/>
        </p:txBody>
      </p:sp>
      <p:sp>
        <p:nvSpPr>
          <p:cNvPr id="66" name="object 66"/>
          <p:cNvSpPr/>
          <p:nvPr/>
        </p:nvSpPr>
        <p:spPr>
          <a:xfrm>
            <a:off x="9544811" y="3953255"/>
            <a:ext cx="344805" cy="421005"/>
          </a:xfrm>
          <a:custGeom>
            <a:avLst/>
            <a:gdLst/>
            <a:ahLst/>
            <a:cxnLst/>
            <a:rect l="l" t="t" r="r" b="b"/>
            <a:pathLst>
              <a:path w="344804" h="421004">
                <a:moveTo>
                  <a:pt x="307594" y="0"/>
                </a:moveTo>
                <a:lnTo>
                  <a:pt x="51308" y="0"/>
                </a:lnTo>
                <a:lnTo>
                  <a:pt x="42173" y="1799"/>
                </a:lnTo>
                <a:lnTo>
                  <a:pt x="33099" y="7635"/>
                </a:lnTo>
                <a:lnTo>
                  <a:pt x="26144" y="18162"/>
                </a:lnTo>
                <a:lnTo>
                  <a:pt x="23412" y="33782"/>
                </a:lnTo>
                <a:lnTo>
                  <a:pt x="23368" y="78994"/>
                </a:lnTo>
                <a:lnTo>
                  <a:pt x="15055" y="84665"/>
                </a:lnTo>
                <a:lnTo>
                  <a:pt x="7540" y="92360"/>
                </a:lnTo>
                <a:lnTo>
                  <a:pt x="2097" y="102104"/>
                </a:lnTo>
                <a:lnTo>
                  <a:pt x="0" y="113919"/>
                </a:lnTo>
                <a:lnTo>
                  <a:pt x="0" y="405384"/>
                </a:lnTo>
                <a:lnTo>
                  <a:pt x="5334" y="410845"/>
                </a:lnTo>
                <a:lnTo>
                  <a:pt x="183134" y="410845"/>
                </a:lnTo>
                <a:lnTo>
                  <a:pt x="186690" y="416687"/>
                </a:lnTo>
                <a:lnTo>
                  <a:pt x="193421" y="420624"/>
                </a:lnTo>
                <a:lnTo>
                  <a:pt x="200914" y="420624"/>
                </a:lnTo>
                <a:lnTo>
                  <a:pt x="208936" y="418969"/>
                </a:lnTo>
                <a:lnTo>
                  <a:pt x="215566" y="414432"/>
                </a:lnTo>
                <a:lnTo>
                  <a:pt x="220077" y="407658"/>
                </a:lnTo>
                <a:lnTo>
                  <a:pt x="221742" y="399288"/>
                </a:lnTo>
                <a:lnTo>
                  <a:pt x="220077" y="391005"/>
                </a:lnTo>
                <a:lnTo>
                  <a:pt x="217327" y="386842"/>
                </a:lnTo>
                <a:lnTo>
                  <a:pt x="23368" y="386842"/>
                </a:lnTo>
                <a:lnTo>
                  <a:pt x="23368" y="104394"/>
                </a:lnTo>
                <a:lnTo>
                  <a:pt x="43815" y="96393"/>
                </a:lnTo>
                <a:lnTo>
                  <a:pt x="46990" y="92075"/>
                </a:lnTo>
                <a:lnTo>
                  <a:pt x="46990" y="29718"/>
                </a:lnTo>
                <a:lnTo>
                  <a:pt x="47752" y="24257"/>
                </a:lnTo>
                <a:lnTo>
                  <a:pt x="51308" y="23876"/>
                </a:lnTo>
                <a:lnTo>
                  <a:pt x="341465" y="23876"/>
                </a:lnTo>
                <a:lnTo>
                  <a:pt x="334772" y="12684"/>
                </a:lnTo>
                <a:lnTo>
                  <a:pt x="323707" y="3692"/>
                </a:lnTo>
                <a:lnTo>
                  <a:pt x="307594" y="0"/>
                </a:lnTo>
                <a:close/>
              </a:path>
              <a:path w="344804" h="421004">
                <a:moveTo>
                  <a:pt x="271526" y="377825"/>
                </a:moveTo>
                <a:lnTo>
                  <a:pt x="264541" y="377825"/>
                </a:lnTo>
                <a:lnTo>
                  <a:pt x="256557" y="379535"/>
                </a:lnTo>
                <a:lnTo>
                  <a:pt x="250015" y="384175"/>
                </a:lnTo>
                <a:lnTo>
                  <a:pt x="245592" y="391005"/>
                </a:lnTo>
                <a:lnTo>
                  <a:pt x="243967" y="399288"/>
                </a:lnTo>
                <a:lnTo>
                  <a:pt x="245592" y="407658"/>
                </a:lnTo>
                <a:lnTo>
                  <a:pt x="250015" y="414432"/>
                </a:lnTo>
                <a:lnTo>
                  <a:pt x="256557" y="418969"/>
                </a:lnTo>
                <a:lnTo>
                  <a:pt x="264541" y="420624"/>
                </a:lnTo>
                <a:lnTo>
                  <a:pt x="271907" y="420624"/>
                </a:lnTo>
                <a:lnTo>
                  <a:pt x="278257" y="416687"/>
                </a:lnTo>
                <a:lnTo>
                  <a:pt x="282194" y="410845"/>
                </a:lnTo>
                <a:lnTo>
                  <a:pt x="311531" y="410845"/>
                </a:lnTo>
                <a:lnTo>
                  <a:pt x="323528" y="408624"/>
                </a:lnTo>
                <a:lnTo>
                  <a:pt x="334073" y="401748"/>
                </a:lnTo>
                <a:lnTo>
                  <a:pt x="341570" y="389895"/>
                </a:lnTo>
                <a:lnTo>
                  <a:pt x="342078" y="386842"/>
                </a:lnTo>
                <a:lnTo>
                  <a:pt x="281432" y="386842"/>
                </a:lnTo>
                <a:lnTo>
                  <a:pt x="277622" y="381508"/>
                </a:lnTo>
                <a:lnTo>
                  <a:pt x="271526" y="377825"/>
                </a:lnTo>
                <a:close/>
              </a:path>
              <a:path w="344804" h="421004">
                <a:moveTo>
                  <a:pt x="200914" y="377825"/>
                </a:moveTo>
                <a:lnTo>
                  <a:pt x="193802" y="377825"/>
                </a:lnTo>
                <a:lnTo>
                  <a:pt x="187833" y="381508"/>
                </a:lnTo>
                <a:lnTo>
                  <a:pt x="183896" y="386842"/>
                </a:lnTo>
                <a:lnTo>
                  <a:pt x="217327" y="386842"/>
                </a:lnTo>
                <a:lnTo>
                  <a:pt x="215566" y="384175"/>
                </a:lnTo>
                <a:lnTo>
                  <a:pt x="208936" y="379535"/>
                </a:lnTo>
                <a:lnTo>
                  <a:pt x="200914" y="377825"/>
                </a:lnTo>
                <a:close/>
              </a:path>
              <a:path w="344804" h="421004">
                <a:moveTo>
                  <a:pt x="341465" y="23876"/>
                </a:moveTo>
                <a:lnTo>
                  <a:pt x="317246" y="23876"/>
                </a:lnTo>
                <a:lnTo>
                  <a:pt x="320421" y="33782"/>
                </a:lnTo>
                <a:lnTo>
                  <a:pt x="321056" y="37338"/>
                </a:lnTo>
                <a:lnTo>
                  <a:pt x="321056" y="386842"/>
                </a:lnTo>
                <a:lnTo>
                  <a:pt x="342078" y="386842"/>
                </a:lnTo>
                <a:lnTo>
                  <a:pt x="344424" y="372745"/>
                </a:lnTo>
                <a:lnTo>
                  <a:pt x="344350" y="33782"/>
                </a:lnTo>
                <a:lnTo>
                  <a:pt x="341465" y="23876"/>
                </a:lnTo>
                <a:close/>
              </a:path>
            </a:pathLst>
          </a:custGeom>
          <a:solidFill>
            <a:srgbClr val="464646"/>
          </a:solidFill>
        </p:spPr>
        <p:txBody>
          <a:bodyPr wrap="square" lIns="0" tIns="0" rIns="0" bIns="0" rtlCol="0"/>
          <a:lstStyle/>
          <a:p/>
        </p:txBody>
      </p:sp>
      <p:sp>
        <p:nvSpPr>
          <p:cNvPr id="67" name="object 67"/>
          <p:cNvSpPr/>
          <p:nvPr/>
        </p:nvSpPr>
        <p:spPr>
          <a:xfrm>
            <a:off x="9601200" y="3994403"/>
            <a:ext cx="195580" cy="142240"/>
          </a:xfrm>
          <a:custGeom>
            <a:avLst/>
            <a:gdLst/>
            <a:ahLst/>
            <a:cxnLst/>
            <a:rect l="l" t="t" r="r" b="b"/>
            <a:pathLst>
              <a:path w="195579" h="142239">
                <a:moveTo>
                  <a:pt x="189738" y="0"/>
                </a:moveTo>
                <a:lnTo>
                  <a:pt x="5333" y="0"/>
                </a:lnTo>
                <a:lnTo>
                  <a:pt x="0" y="5461"/>
                </a:lnTo>
                <a:lnTo>
                  <a:pt x="0" y="136271"/>
                </a:lnTo>
                <a:lnTo>
                  <a:pt x="5333" y="141732"/>
                </a:lnTo>
                <a:lnTo>
                  <a:pt x="189738" y="141732"/>
                </a:lnTo>
                <a:lnTo>
                  <a:pt x="195072" y="136271"/>
                </a:lnTo>
                <a:lnTo>
                  <a:pt x="195072" y="117602"/>
                </a:lnTo>
                <a:lnTo>
                  <a:pt x="23875" y="117602"/>
                </a:lnTo>
                <a:lnTo>
                  <a:pt x="23875" y="24130"/>
                </a:lnTo>
                <a:lnTo>
                  <a:pt x="195072" y="24130"/>
                </a:lnTo>
                <a:lnTo>
                  <a:pt x="195072" y="5461"/>
                </a:lnTo>
                <a:lnTo>
                  <a:pt x="189738" y="0"/>
                </a:lnTo>
                <a:close/>
              </a:path>
              <a:path w="195579" h="142239">
                <a:moveTo>
                  <a:pt x="195072" y="24130"/>
                </a:moveTo>
                <a:lnTo>
                  <a:pt x="171196" y="24130"/>
                </a:lnTo>
                <a:lnTo>
                  <a:pt x="171196" y="117602"/>
                </a:lnTo>
                <a:lnTo>
                  <a:pt x="195072" y="117602"/>
                </a:lnTo>
                <a:lnTo>
                  <a:pt x="195072" y="24130"/>
                </a:lnTo>
                <a:close/>
              </a:path>
            </a:pathLst>
          </a:custGeom>
          <a:solidFill>
            <a:srgbClr val="464646"/>
          </a:solidFill>
        </p:spPr>
        <p:txBody>
          <a:bodyPr wrap="square" lIns="0" tIns="0" rIns="0" bIns="0" rtlCol="0"/>
          <a:lstStyle/>
          <a:p/>
        </p:txBody>
      </p:sp>
      <p:sp>
        <p:nvSpPr>
          <p:cNvPr id="68" name="object 68"/>
          <p:cNvSpPr/>
          <p:nvPr/>
        </p:nvSpPr>
        <p:spPr>
          <a:xfrm>
            <a:off x="9608819" y="4171188"/>
            <a:ext cx="48895" cy="50800"/>
          </a:xfrm>
          <a:custGeom>
            <a:avLst/>
            <a:gdLst/>
            <a:ahLst/>
            <a:cxnLst/>
            <a:rect l="l" t="t" r="r" b="b"/>
            <a:pathLst>
              <a:path w="48895" h="50800">
                <a:moveTo>
                  <a:pt x="48768" y="0"/>
                </a:moveTo>
                <a:lnTo>
                  <a:pt x="0" y="0"/>
                </a:lnTo>
                <a:lnTo>
                  <a:pt x="0" y="50292"/>
                </a:lnTo>
                <a:lnTo>
                  <a:pt x="48768" y="50292"/>
                </a:lnTo>
                <a:lnTo>
                  <a:pt x="48768" y="0"/>
                </a:lnTo>
                <a:close/>
              </a:path>
            </a:pathLst>
          </a:custGeom>
          <a:solidFill>
            <a:srgbClr val="464646"/>
          </a:solidFill>
        </p:spPr>
        <p:txBody>
          <a:bodyPr wrap="square" lIns="0" tIns="0" rIns="0" bIns="0" rtlCol="0"/>
          <a:lstStyle/>
          <a:p/>
        </p:txBody>
      </p:sp>
      <p:sp>
        <p:nvSpPr>
          <p:cNvPr id="69" name="object 69"/>
          <p:cNvSpPr/>
          <p:nvPr/>
        </p:nvSpPr>
        <p:spPr>
          <a:xfrm>
            <a:off x="9608819" y="4245864"/>
            <a:ext cx="48895" cy="50800"/>
          </a:xfrm>
          <a:custGeom>
            <a:avLst/>
            <a:gdLst/>
            <a:ahLst/>
            <a:cxnLst/>
            <a:rect l="l" t="t" r="r" b="b"/>
            <a:pathLst>
              <a:path w="48895" h="50800">
                <a:moveTo>
                  <a:pt x="0" y="50292"/>
                </a:moveTo>
                <a:lnTo>
                  <a:pt x="48768" y="50292"/>
                </a:lnTo>
                <a:lnTo>
                  <a:pt x="48768" y="0"/>
                </a:lnTo>
                <a:lnTo>
                  <a:pt x="0" y="0"/>
                </a:lnTo>
                <a:lnTo>
                  <a:pt x="0" y="50292"/>
                </a:lnTo>
                <a:close/>
              </a:path>
            </a:pathLst>
          </a:custGeom>
          <a:solidFill>
            <a:srgbClr val="464646"/>
          </a:solidFill>
        </p:spPr>
        <p:txBody>
          <a:bodyPr wrap="square" lIns="0" tIns="0" rIns="0" bIns="0" rtlCol="0"/>
          <a:lstStyle/>
          <a:p/>
        </p:txBody>
      </p:sp>
      <p:sp>
        <p:nvSpPr>
          <p:cNvPr id="70" name="object 70"/>
          <p:cNvSpPr/>
          <p:nvPr/>
        </p:nvSpPr>
        <p:spPr>
          <a:xfrm>
            <a:off x="9692640" y="4171188"/>
            <a:ext cx="48895" cy="50800"/>
          </a:xfrm>
          <a:custGeom>
            <a:avLst/>
            <a:gdLst/>
            <a:ahLst/>
            <a:cxnLst/>
            <a:rect l="l" t="t" r="r" b="b"/>
            <a:pathLst>
              <a:path w="48895" h="50800">
                <a:moveTo>
                  <a:pt x="48767" y="0"/>
                </a:moveTo>
                <a:lnTo>
                  <a:pt x="0" y="0"/>
                </a:lnTo>
                <a:lnTo>
                  <a:pt x="0" y="50292"/>
                </a:lnTo>
                <a:lnTo>
                  <a:pt x="48767" y="50292"/>
                </a:lnTo>
                <a:lnTo>
                  <a:pt x="48767" y="0"/>
                </a:lnTo>
                <a:close/>
              </a:path>
            </a:pathLst>
          </a:custGeom>
          <a:solidFill>
            <a:srgbClr val="464646"/>
          </a:solidFill>
        </p:spPr>
        <p:txBody>
          <a:bodyPr wrap="square" lIns="0" tIns="0" rIns="0" bIns="0" rtlCol="0"/>
          <a:lstStyle/>
          <a:p/>
        </p:txBody>
      </p:sp>
      <p:sp>
        <p:nvSpPr>
          <p:cNvPr id="71" name="object 71"/>
          <p:cNvSpPr/>
          <p:nvPr/>
        </p:nvSpPr>
        <p:spPr>
          <a:xfrm>
            <a:off x="9692640" y="4245864"/>
            <a:ext cx="48895" cy="50800"/>
          </a:xfrm>
          <a:custGeom>
            <a:avLst/>
            <a:gdLst/>
            <a:ahLst/>
            <a:cxnLst/>
            <a:rect l="l" t="t" r="r" b="b"/>
            <a:pathLst>
              <a:path w="48895" h="50800">
                <a:moveTo>
                  <a:pt x="0" y="50292"/>
                </a:moveTo>
                <a:lnTo>
                  <a:pt x="48767" y="50292"/>
                </a:lnTo>
                <a:lnTo>
                  <a:pt x="48767" y="0"/>
                </a:lnTo>
                <a:lnTo>
                  <a:pt x="0" y="0"/>
                </a:lnTo>
                <a:lnTo>
                  <a:pt x="0" y="50292"/>
                </a:lnTo>
                <a:close/>
              </a:path>
            </a:pathLst>
          </a:custGeom>
          <a:solidFill>
            <a:srgbClr val="464646"/>
          </a:solidFill>
        </p:spPr>
        <p:txBody>
          <a:bodyPr wrap="square" lIns="0" tIns="0" rIns="0" bIns="0" rtlCol="0"/>
          <a:lstStyle/>
          <a:p/>
        </p:txBody>
      </p:sp>
      <p:sp>
        <p:nvSpPr>
          <p:cNvPr id="72" name="object 72"/>
          <p:cNvSpPr/>
          <p:nvPr/>
        </p:nvSpPr>
        <p:spPr>
          <a:xfrm>
            <a:off x="9777983" y="4171188"/>
            <a:ext cx="50800" cy="50800"/>
          </a:xfrm>
          <a:custGeom>
            <a:avLst/>
            <a:gdLst/>
            <a:ahLst/>
            <a:cxnLst/>
            <a:rect l="l" t="t" r="r" b="b"/>
            <a:pathLst>
              <a:path w="50800" h="50800">
                <a:moveTo>
                  <a:pt x="0" y="50292"/>
                </a:moveTo>
                <a:lnTo>
                  <a:pt x="50292" y="50292"/>
                </a:lnTo>
                <a:lnTo>
                  <a:pt x="50292" y="0"/>
                </a:lnTo>
                <a:lnTo>
                  <a:pt x="0" y="0"/>
                </a:lnTo>
                <a:lnTo>
                  <a:pt x="0" y="50292"/>
                </a:lnTo>
                <a:close/>
              </a:path>
            </a:pathLst>
          </a:custGeom>
          <a:solidFill>
            <a:srgbClr val="464646"/>
          </a:solidFill>
        </p:spPr>
        <p:txBody>
          <a:bodyPr wrap="square" lIns="0" tIns="0" rIns="0" bIns="0" rtlCol="0"/>
          <a:lstStyle/>
          <a:p/>
        </p:txBody>
      </p:sp>
      <p:sp>
        <p:nvSpPr>
          <p:cNvPr id="73" name="object 73"/>
          <p:cNvSpPr/>
          <p:nvPr/>
        </p:nvSpPr>
        <p:spPr>
          <a:xfrm>
            <a:off x="9777983" y="4245864"/>
            <a:ext cx="50800" cy="50800"/>
          </a:xfrm>
          <a:custGeom>
            <a:avLst/>
            <a:gdLst/>
            <a:ahLst/>
            <a:cxnLst/>
            <a:rect l="l" t="t" r="r" b="b"/>
            <a:pathLst>
              <a:path w="50800" h="50800">
                <a:moveTo>
                  <a:pt x="50292" y="0"/>
                </a:moveTo>
                <a:lnTo>
                  <a:pt x="0" y="0"/>
                </a:lnTo>
                <a:lnTo>
                  <a:pt x="0" y="50292"/>
                </a:lnTo>
                <a:lnTo>
                  <a:pt x="50292" y="50292"/>
                </a:lnTo>
                <a:lnTo>
                  <a:pt x="50292" y="0"/>
                </a:lnTo>
                <a:close/>
              </a:path>
            </a:pathLst>
          </a:custGeom>
          <a:solidFill>
            <a:srgbClr val="464646"/>
          </a:solidFill>
        </p:spPr>
        <p:txBody>
          <a:bodyPr wrap="square" lIns="0" tIns="0" rIns="0" bIns="0" rtlCol="0"/>
          <a:lstStyle/>
          <a:p/>
        </p:txBody>
      </p:sp>
      <p:sp>
        <p:nvSpPr>
          <p:cNvPr id="74" name="object 74"/>
          <p:cNvSpPr/>
          <p:nvPr/>
        </p:nvSpPr>
        <p:spPr>
          <a:xfrm>
            <a:off x="9809988" y="4006596"/>
            <a:ext cx="20320" cy="20320"/>
          </a:xfrm>
          <a:custGeom>
            <a:avLst/>
            <a:gdLst/>
            <a:ahLst/>
            <a:cxnLst/>
            <a:rect l="l" t="t" r="r" b="b"/>
            <a:pathLst>
              <a:path w="20320" h="20320">
                <a:moveTo>
                  <a:pt x="0" y="19811"/>
                </a:moveTo>
                <a:lnTo>
                  <a:pt x="19811" y="19811"/>
                </a:lnTo>
                <a:lnTo>
                  <a:pt x="19811" y="0"/>
                </a:lnTo>
                <a:lnTo>
                  <a:pt x="0" y="0"/>
                </a:lnTo>
                <a:lnTo>
                  <a:pt x="0" y="19811"/>
                </a:lnTo>
                <a:close/>
              </a:path>
            </a:pathLst>
          </a:custGeom>
          <a:solidFill>
            <a:srgbClr val="464646"/>
          </a:solidFill>
        </p:spPr>
        <p:txBody>
          <a:bodyPr wrap="square" lIns="0" tIns="0" rIns="0" bIns="0" rtlCol="0"/>
          <a:lstStyle/>
          <a:p/>
        </p:txBody>
      </p:sp>
      <p:sp>
        <p:nvSpPr>
          <p:cNvPr id="75" name="object 75"/>
          <p:cNvSpPr/>
          <p:nvPr/>
        </p:nvSpPr>
        <p:spPr>
          <a:xfrm>
            <a:off x="9809988" y="4064508"/>
            <a:ext cx="41275" cy="40005"/>
          </a:xfrm>
          <a:custGeom>
            <a:avLst/>
            <a:gdLst/>
            <a:ahLst/>
            <a:cxnLst/>
            <a:rect l="l" t="t" r="r" b="b"/>
            <a:pathLst>
              <a:path w="41275" h="40004">
                <a:moveTo>
                  <a:pt x="41147" y="0"/>
                </a:moveTo>
                <a:lnTo>
                  <a:pt x="20573" y="0"/>
                </a:lnTo>
                <a:lnTo>
                  <a:pt x="20573" y="18542"/>
                </a:lnTo>
                <a:lnTo>
                  <a:pt x="0" y="18542"/>
                </a:lnTo>
                <a:lnTo>
                  <a:pt x="0" y="39624"/>
                </a:lnTo>
                <a:lnTo>
                  <a:pt x="20573" y="39624"/>
                </a:lnTo>
                <a:lnTo>
                  <a:pt x="20573" y="21082"/>
                </a:lnTo>
                <a:lnTo>
                  <a:pt x="41147" y="21082"/>
                </a:lnTo>
                <a:lnTo>
                  <a:pt x="41147" y="0"/>
                </a:lnTo>
                <a:close/>
              </a:path>
            </a:pathLst>
          </a:custGeom>
          <a:solidFill>
            <a:srgbClr val="464646"/>
          </a:solidFill>
        </p:spPr>
        <p:txBody>
          <a:bodyPr wrap="square" lIns="0" tIns="0" rIns="0" bIns="0" rtlCol="0"/>
          <a:lstStyle/>
          <a:p/>
        </p:txBody>
      </p:sp>
      <p:sp>
        <p:nvSpPr>
          <p:cNvPr id="76" name="object 76"/>
          <p:cNvSpPr/>
          <p:nvPr/>
        </p:nvSpPr>
        <p:spPr>
          <a:xfrm>
            <a:off x="9809988" y="4026408"/>
            <a:ext cx="41275" cy="38100"/>
          </a:xfrm>
          <a:custGeom>
            <a:avLst/>
            <a:gdLst/>
            <a:ahLst/>
            <a:cxnLst/>
            <a:rect l="l" t="t" r="r" b="b"/>
            <a:pathLst>
              <a:path w="41275" h="38100">
                <a:moveTo>
                  <a:pt x="41147" y="0"/>
                </a:moveTo>
                <a:lnTo>
                  <a:pt x="20573" y="0"/>
                </a:lnTo>
                <a:lnTo>
                  <a:pt x="20573" y="18034"/>
                </a:lnTo>
                <a:lnTo>
                  <a:pt x="0" y="18034"/>
                </a:lnTo>
                <a:lnTo>
                  <a:pt x="0" y="38100"/>
                </a:lnTo>
                <a:lnTo>
                  <a:pt x="20573" y="38100"/>
                </a:lnTo>
                <a:lnTo>
                  <a:pt x="20573" y="20447"/>
                </a:lnTo>
                <a:lnTo>
                  <a:pt x="41147" y="20447"/>
                </a:lnTo>
                <a:lnTo>
                  <a:pt x="41147" y="0"/>
                </a:lnTo>
                <a:close/>
              </a:path>
            </a:pathLst>
          </a:custGeom>
          <a:solidFill>
            <a:srgbClr val="464646"/>
          </a:solidFill>
        </p:spPr>
        <p:txBody>
          <a:bodyPr wrap="square" lIns="0" tIns="0" rIns="0" bIns="0" rtlCol="0"/>
          <a:lstStyle/>
          <a:p/>
        </p:txBody>
      </p:sp>
      <p:sp>
        <p:nvSpPr>
          <p:cNvPr id="77" name="object 77"/>
          <p:cNvSpPr/>
          <p:nvPr/>
        </p:nvSpPr>
        <p:spPr>
          <a:xfrm>
            <a:off x="9829800" y="4104132"/>
            <a:ext cx="21590" cy="20320"/>
          </a:xfrm>
          <a:custGeom>
            <a:avLst/>
            <a:gdLst/>
            <a:ahLst/>
            <a:cxnLst/>
            <a:rect l="l" t="t" r="r" b="b"/>
            <a:pathLst>
              <a:path w="21590" h="20320">
                <a:moveTo>
                  <a:pt x="21335" y="0"/>
                </a:moveTo>
                <a:lnTo>
                  <a:pt x="0" y="0"/>
                </a:lnTo>
                <a:lnTo>
                  <a:pt x="0" y="19812"/>
                </a:lnTo>
                <a:lnTo>
                  <a:pt x="21335" y="19812"/>
                </a:lnTo>
                <a:lnTo>
                  <a:pt x="21335" y="0"/>
                </a:lnTo>
                <a:close/>
              </a:path>
            </a:pathLst>
          </a:custGeom>
          <a:solidFill>
            <a:srgbClr val="464646"/>
          </a:solidFill>
        </p:spPr>
        <p:txBody>
          <a:bodyPr wrap="square" lIns="0" tIns="0" rIns="0" bIns="0" rtlCol="0"/>
          <a:lstStyle/>
          <a:p/>
        </p:txBody>
      </p:sp>
      <p:sp>
        <p:nvSpPr>
          <p:cNvPr id="78" name="object 78"/>
          <p:cNvSpPr/>
          <p:nvPr/>
        </p:nvSpPr>
        <p:spPr>
          <a:xfrm>
            <a:off x="10562843" y="3936491"/>
            <a:ext cx="431800" cy="315595"/>
          </a:xfrm>
          <a:custGeom>
            <a:avLst/>
            <a:gdLst/>
            <a:ahLst/>
            <a:cxnLst/>
            <a:rect l="l" t="t" r="r" b="b"/>
            <a:pathLst>
              <a:path w="431800" h="315595">
                <a:moveTo>
                  <a:pt x="398272" y="0"/>
                </a:moveTo>
                <a:lnTo>
                  <a:pt x="33020" y="0"/>
                </a:lnTo>
                <a:lnTo>
                  <a:pt x="20306" y="2587"/>
                </a:lnTo>
                <a:lnTo>
                  <a:pt x="9794" y="9651"/>
                </a:lnTo>
                <a:lnTo>
                  <a:pt x="2641" y="20145"/>
                </a:lnTo>
                <a:lnTo>
                  <a:pt x="0" y="33019"/>
                </a:lnTo>
                <a:lnTo>
                  <a:pt x="0" y="282828"/>
                </a:lnTo>
                <a:lnTo>
                  <a:pt x="2641" y="295483"/>
                </a:lnTo>
                <a:lnTo>
                  <a:pt x="9794" y="305863"/>
                </a:lnTo>
                <a:lnTo>
                  <a:pt x="20306" y="312886"/>
                </a:lnTo>
                <a:lnTo>
                  <a:pt x="33020" y="315467"/>
                </a:lnTo>
                <a:lnTo>
                  <a:pt x="398272" y="315467"/>
                </a:lnTo>
                <a:lnTo>
                  <a:pt x="411146" y="312886"/>
                </a:lnTo>
                <a:lnTo>
                  <a:pt x="421639" y="305863"/>
                </a:lnTo>
                <a:lnTo>
                  <a:pt x="428704" y="295483"/>
                </a:lnTo>
                <a:lnTo>
                  <a:pt x="429474" y="291718"/>
                </a:lnTo>
                <a:lnTo>
                  <a:pt x="28066" y="291718"/>
                </a:lnTo>
                <a:lnTo>
                  <a:pt x="24129" y="287527"/>
                </a:lnTo>
                <a:lnTo>
                  <a:pt x="24129" y="27939"/>
                </a:lnTo>
                <a:lnTo>
                  <a:pt x="28066" y="24002"/>
                </a:lnTo>
                <a:lnTo>
                  <a:pt x="429479" y="24002"/>
                </a:lnTo>
                <a:lnTo>
                  <a:pt x="428704" y="20145"/>
                </a:lnTo>
                <a:lnTo>
                  <a:pt x="421639" y="9651"/>
                </a:lnTo>
                <a:lnTo>
                  <a:pt x="411146" y="2587"/>
                </a:lnTo>
                <a:lnTo>
                  <a:pt x="398272" y="0"/>
                </a:lnTo>
                <a:close/>
              </a:path>
              <a:path w="431800" h="315595">
                <a:moveTo>
                  <a:pt x="429479" y="24002"/>
                </a:moveTo>
                <a:lnTo>
                  <a:pt x="403225" y="24002"/>
                </a:lnTo>
                <a:lnTo>
                  <a:pt x="407161" y="27939"/>
                </a:lnTo>
                <a:lnTo>
                  <a:pt x="407161" y="287527"/>
                </a:lnTo>
                <a:lnTo>
                  <a:pt x="403225" y="291718"/>
                </a:lnTo>
                <a:lnTo>
                  <a:pt x="429474" y="291718"/>
                </a:lnTo>
                <a:lnTo>
                  <a:pt x="431291" y="282828"/>
                </a:lnTo>
                <a:lnTo>
                  <a:pt x="431291" y="33019"/>
                </a:lnTo>
                <a:lnTo>
                  <a:pt x="429479" y="24002"/>
                </a:lnTo>
                <a:close/>
              </a:path>
            </a:pathLst>
          </a:custGeom>
          <a:solidFill>
            <a:srgbClr val="464646"/>
          </a:solidFill>
        </p:spPr>
        <p:txBody>
          <a:bodyPr wrap="square" lIns="0" tIns="0" rIns="0" bIns="0" rtlCol="0"/>
          <a:lstStyle/>
          <a:p/>
        </p:txBody>
      </p:sp>
      <p:sp>
        <p:nvSpPr>
          <p:cNvPr id="79" name="object 79"/>
          <p:cNvSpPr/>
          <p:nvPr/>
        </p:nvSpPr>
        <p:spPr>
          <a:xfrm>
            <a:off x="10607040" y="3977640"/>
            <a:ext cx="342900" cy="233679"/>
          </a:xfrm>
          <a:custGeom>
            <a:avLst/>
            <a:gdLst/>
            <a:ahLst/>
            <a:cxnLst/>
            <a:rect l="l" t="t" r="r" b="b"/>
            <a:pathLst>
              <a:path w="342900" h="233679">
                <a:moveTo>
                  <a:pt x="317118" y="0"/>
                </a:moveTo>
                <a:lnTo>
                  <a:pt x="26161" y="0"/>
                </a:lnTo>
                <a:lnTo>
                  <a:pt x="16019" y="2061"/>
                </a:lnTo>
                <a:lnTo>
                  <a:pt x="7699" y="7635"/>
                </a:lnTo>
                <a:lnTo>
                  <a:pt x="2069" y="15805"/>
                </a:lnTo>
                <a:lnTo>
                  <a:pt x="0" y="25654"/>
                </a:lnTo>
                <a:lnTo>
                  <a:pt x="0" y="207518"/>
                </a:lnTo>
                <a:lnTo>
                  <a:pt x="2069" y="217527"/>
                </a:lnTo>
                <a:lnTo>
                  <a:pt x="7699" y="225679"/>
                </a:lnTo>
                <a:lnTo>
                  <a:pt x="16019" y="231163"/>
                </a:lnTo>
                <a:lnTo>
                  <a:pt x="26161" y="233172"/>
                </a:lnTo>
                <a:lnTo>
                  <a:pt x="317118" y="233172"/>
                </a:lnTo>
                <a:lnTo>
                  <a:pt x="327201" y="231163"/>
                </a:lnTo>
                <a:lnTo>
                  <a:pt x="335391" y="225679"/>
                </a:lnTo>
                <a:lnTo>
                  <a:pt x="339931" y="218948"/>
                </a:lnTo>
                <a:lnTo>
                  <a:pt x="19684" y="218948"/>
                </a:lnTo>
                <a:lnTo>
                  <a:pt x="14350" y="213487"/>
                </a:lnTo>
                <a:lnTo>
                  <a:pt x="14350" y="19685"/>
                </a:lnTo>
                <a:lnTo>
                  <a:pt x="19684" y="14224"/>
                </a:lnTo>
                <a:lnTo>
                  <a:pt x="339825" y="14224"/>
                </a:lnTo>
                <a:lnTo>
                  <a:pt x="335391" y="7635"/>
                </a:lnTo>
                <a:lnTo>
                  <a:pt x="327201" y="2061"/>
                </a:lnTo>
                <a:lnTo>
                  <a:pt x="317118" y="0"/>
                </a:lnTo>
                <a:close/>
              </a:path>
              <a:path w="342900" h="233679">
                <a:moveTo>
                  <a:pt x="339825" y="14224"/>
                </a:moveTo>
                <a:lnTo>
                  <a:pt x="323214" y="14224"/>
                </a:lnTo>
                <a:lnTo>
                  <a:pt x="328549" y="19685"/>
                </a:lnTo>
                <a:lnTo>
                  <a:pt x="328549" y="213487"/>
                </a:lnTo>
                <a:lnTo>
                  <a:pt x="323214" y="218948"/>
                </a:lnTo>
                <a:lnTo>
                  <a:pt x="339931" y="218948"/>
                </a:lnTo>
                <a:lnTo>
                  <a:pt x="340889" y="217527"/>
                </a:lnTo>
                <a:lnTo>
                  <a:pt x="342900" y="207518"/>
                </a:lnTo>
                <a:lnTo>
                  <a:pt x="342900" y="25654"/>
                </a:lnTo>
                <a:lnTo>
                  <a:pt x="340889" y="15805"/>
                </a:lnTo>
                <a:lnTo>
                  <a:pt x="339825" y="14224"/>
                </a:lnTo>
                <a:close/>
              </a:path>
            </a:pathLst>
          </a:custGeom>
          <a:solidFill>
            <a:srgbClr val="464646"/>
          </a:solidFill>
        </p:spPr>
        <p:txBody>
          <a:bodyPr wrap="square" lIns="0" tIns="0" rIns="0" bIns="0" rtlCol="0"/>
          <a:lstStyle/>
          <a:p/>
        </p:txBody>
      </p:sp>
      <p:sp>
        <p:nvSpPr>
          <p:cNvPr id="80" name="object 80"/>
          <p:cNvSpPr/>
          <p:nvPr/>
        </p:nvSpPr>
        <p:spPr>
          <a:xfrm>
            <a:off x="10571988" y="4303776"/>
            <a:ext cx="413384" cy="85725"/>
          </a:xfrm>
          <a:custGeom>
            <a:avLst/>
            <a:gdLst/>
            <a:ahLst/>
            <a:cxnLst/>
            <a:rect l="l" t="t" r="r" b="b"/>
            <a:pathLst>
              <a:path w="413384" h="85725">
                <a:moveTo>
                  <a:pt x="370966" y="0"/>
                </a:moveTo>
                <a:lnTo>
                  <a:pt x="42417" y="0"/>
                </a:lnTo>
                <a:lnTo>
                  <a:pt x="38480" y="1778"/>
                </a:lnTo>
                <a:lnTo>
                  <a:pt x="2920" y="53975"/>
                </a:lnTo>
                <a:lnTo>
                  <a:pt x="380" y="57531"/>
                </a:lnTo>
                <a:lnTo>
                  <a:pt x="0" y="62103"/>
                </a:lnTo>
                <a:lnTo>
                  <a:pt x="4317" y="69976"/>
                </a:lnTo>
                <a:lnTo>
                  <a:pt x="8254" y="72517"/>
                </a:lnTo>
                <a:lnTo>
                  <a:pt x="238125" y="72517"/>
                </a:lnTo>
                <a:lnTo>
                  <a:pt x="242442" y="80010"/>
                </a:lnTo>
                <a:lnTo>
                  <a:pt x="250316" y="85343"/>
                </a:lnTo>
                <a:lnTo>
                  <a:pt x="259968" y="85343"/>
                </a:lnTo>
                <a:lnTo>
                  <a:pt x="269624" y="83405"/>
                </a:lnTo>
                <a:lnTo>
                  <a:pt x="277495" y="78120"/>
                </a:lnTo>
                <a:lnTo>
                  <a:pt x="282793" y="70288"/>
                </a:lnTo>
                <a:lnTo>
                  <a:pt x="284733" y="60706"/>
                </a:lnTo>
                <a:lnTo>
                  <a:pt x="282793" y="50903"/>
                </a:lnTo>
                <a:lnTo>
                  <a:pt x="281200" y="48513"/>
                </a:lnTo>
                <a:lnTo>
                  <a:pt x="35559" y="48513"/>
                </a:lnTo>
                <a:lnTo>
                  <a:pt x="52450" y="23622"/>
                </a:lnTo>
                <a:lnTo>
                  <a:pt x="389402" y="23622"/>
                </a:lnTo>
                <a:lnTo>
                  <a:pt x="374522" y="1778"/>
                </a:lnTo>
                <a:lnTo>
                  <a:pt x="370966" y="0"/>
                </a:lnTo>
                <a:close/>
              </a:path>
              <a:path w="413384" h="85725">
                <a:moveTo>
                  <a:pt x="345820" y="35687"/>
                </a:moveTo>
                <a:lnTo>
                  <a:pt x="336550" y="35687"/>
                </a:lnTo>
                <a:lnTo>
                  <a:pt x="326673" y="37631"/>
                </a:lnTo>
                <a:lnTo>
                  <a:pt x="318690" y="42957"/>
                </a:lnTo>
                <a:lnTo>
                  <a:pt x="313350" y="50903"/>
                </a:lnTo>
                <a:lnTo>
                  <a:pt x="311403" y="60706"/>
                </a:lnTo>
                <a:lnTo>
                  <a:pt x="313350" y="70288"/>
                </a:lnTo>
                <a:lnTo>
                  <a:pt x="318690" y="78120"/>
                </a:lnTo>
                <a:lnTo>
                  <a:pt x="326673" y="83405"/>
                </a:lnTo>
                <a:lnTo>
                  <a:pt x="336550" y="85343"/>
                </a:lnTo>
                <a:lnTo>
                  <a:pt x="345820" y="85343"/>
                </a:lnTo>
                <a:lnTo>
                  <a:pt x="353694" y="80010"/>
                </a:lnTo>
                <a:lnTo>
                  <a:pt x="358012" y="72517"/>
                </a:lnTo>
                <a:lnTo>
                  <a:pt x="404748" y="72517"/>
                </a:lnTo>
                <a:lnTo>
                  <a:pt x="409066" y="69976"/>
                </a:lnTo>
                <a:lnTo>
                  <a:pt x="410844" y="66040"/>
                </a:lnTo>
                <a:lnTo>
                  <a:pt x="413003" y="62103"/>
                </a:lnTo>
                <a:lnTo>
                  <a:pt x="412622" y="57531"/>
                </a:lnTo>
                <a:lnTo>
                  <a:pt x="410082" y="53975"/>
                </a:lnTo>
                <a:lnTo>
                  <a:pt x="406362" y="48513"/>
                </a:lnTo>
                <a:lnTo>
                  <a:pt x="358012" y="48513"/>
                </a:lnTo>
                <a:lnTo>
                  <a:pt x="353694" y="41021"/>
                </a:lnTo>
                <a:lnTo>
                  <a:pt x="345820" y="35687"/>
                </a:lnTo>
                <a:close/>
              </a:path>
              <a:path w="413384" h="85725">
                <a:moveTo>
                  <a:pt x="259968" y="35687"/>
                </a:moveTo>
                <a:lnTo>
                  <a:pt x="250316" y="35687"/>
                </a:lnTo>
                <a:lnTo>
                  <a:pt x="242442" y="41021"/>
                </a:lnTo>
                <a:lnTo>
                  <a:pt x="238125" y="48513"/>
                </a:lnTo>
                <a:lnTo>
                  <a:pt x="281200" y="48513"/>
                </a:lnTo>
                <a:lnTo>
                  <a:pt x="277495" y="42957"/>
                </a:lnTo>
                <a:lnTo>
                  <a:pt x="269624" y="37631"/>
                </a:lnTo>
                <a:lnTo>
                  <a:pt x="259968" y="35687"/>
                </a:lnTo>
                <a:close/>
              </a:path>
              <a:path w="413384" h="85725">
                <a:moveTo>
                  <a:pt x="389402" y="23622"/>
                </a:moveTo>
                <a:lnTo>
                  <a:pt x="360552" y="23622"/>
                </a:lnTo>
                <a:lnTo>
                  <a:pt x="377825" y="48513"/>
                </a:lnTo>
                <a:lnTo>
                  <a:pt x="406362" y="48513"/>
                </a:lnTo>
                <a:lnTo>
                  <a:pt x="389402" y="23622"/>
                </a:lnTo>
                <a:close/>
              </a:path>
            </a:pathLst>
          </a:custGeom>
          <a:solidFill>
            <a:srgbClr val="464646"/>
          </a:solidFill>
        </p:spPr>
        <p:txBody>
          <a:bodyPr wrap="square" lIns="0" tIns="0" rIns="0" bIns="0" rtlCol="0"/>
          <a:lstStyle/>
          <a:p/>
        </p:txBody>
      </p:sp>
      <p:sp>
        <p:nvSpPr>
          <p:cNvPr id="81" name="object 81"/>
          <p:cNvSpPr/>
          <p:nvPr/>
        </p:nvSpPr>
        <p:spPr>
          <a:xfrm>
            <a:off x="10378440" y="3997452"/>
            <a:ext cx="166370" cy="379730"/>
          </a:xfrm>
          <a:custGeom>
            <a:avLst/>
            <a:gdLst/>
            <a:ahLst/>
            <a:cxnLst/>
            <a:rect l="l" t="t" r="r" b="b"/>
            <a:pathLst>
              <a:path w="166370" h="379729">
                <a:moveTo>
                  <a:pt x="130048" y="0"/>
                </a:moveTo>
                <a:lnTo>
                  <a:pt x="36067" y="0"/>
                </a:lnTo>
                <a:lnTo>
                  <a:pt x="22074" y="2829"/>
                </a:lnTo>
                <a:lnTo>
                  <a:pt x="10604" y="10541"/>
                </a:lnTo>
                <a:lnTo>
                  <a:pt x="2849" y="21967"/>
                </a:lnTo>
                <a:lnTo>
                  <a:pt x="0" y="35941"/>
                </a:lnTo>
                <a:lnTo>
                  <a:pt x="0" y="343535"/>
                </a:lnTo>
                <a:lnTo>
                  <a:pt x="2849" y="357508"/>
                </a:lnTo>
                <a:lnTo>
                  <a:pt x="10604" y="368935"/>
                </a:lnTo>
                <a:lnTo>
                  <a:pt x="22074" y="376646"/>
                </a:lnTo>
                <a:lnTo>
                  <a:pt x="36067" y="379475"/>
                </a:lnTo>
                <a:lnTo>
                  <a:pt x="130048" y="379475"/>
                </a:lnTo>
                <a:lnTo>
                  <a:pt x="144041" y="376646"/>
                </a:lnTo>
                <a:lnTo>
                  <a:pt x="155511" y="368935"/>
                </a:lnTo>
                <a:lnTo>
                  <a:pt x="163266" y="357508"/>
                </a:lnTo>
                <a:lnTo>
                  <a:pt x="163707" y="355346"/>
                </a:lnTo>
                <a:lnTo>
                  <a:pt x="29590" y="355346"/>
                </a:lnTo>
                <a:lnTo>
                  <a:pt x="24129" y="350012"/>
                </a:lnTo>
                <a:lnTo>
                  <a:pt x="24129" y="29464"/>
                </a:lnTo>
                <a:lnTo>
                  <a:pt x="29590" y="24130"/>
                </a:lnTo>
                <a:lnTo>
                  <a:pt x="163707" y="24130"/>
                </a:lnTo>
                <a:lnTo>
                  <a:pt x="163266" y="21967"/>
                </a:lnTo>
                <a:lnTo>
                  <a:pt x="155511" y="10541"/>
                </a:lnTo>
                <a:lnTo>
                  <a:pt x="144041" y="2829"/>
                </a:lnTo>
                <a:lnTo>
                  <a:pt x="130048" y="0"/>
                </a:lnTo>
                <a:close/>
              </a:path>
              <a:path w="166370" h="379729">
                <a:moveTo>
                  <a:pt x="163707" y="24130"/>
                </a:moveTo>
                <a:lnTo>
                  <a:pt x="136905" y="24130"/>
                </a:lnTo>
                <a:lnTo>
                  <a:pt x="141985" y="29464"/>
                </a:lnTo>
                <a:lnTo>
                  <a:pt x="141985" y="350012"/>
                </a:lnTo>
                <a:lnTo>
                  <a:pt x="136905" y="355346"/>
                </a:lnTo>
                <a:lnTo>
                  <a:pt x="163707" y="355346"/>
                </a:lnTo>
                <a:lnTo>
                  <a:pt x="166115" y="343535"/>
                </a:lnTo>
                <a:lnTo>
                  <a:pt x="166115" y="35941"/>
                </a:lnTo>
                <a:lnTo>
                  <a:pt x="163707" y="24130"/>
                </a:lnTo>
                <a:close/>
              </a:path>
            </a:pathLst>
          </a:custGeom>
          <a:solidFill>
            <a:srgbClr val="464646"/>
          </a:solidFill>
        </p:spPr>
        <p:txBody>
          <a:bodyPr wrap="square" lIns="0" tIns="0" rIns="0" bIns="0" rtlCol="0"/>
          <a:lstStyle/>
          <a:p/>
        </p:txBody>
      </p:sp>
      <p:sp>
        <p:nvSpPr>
          <p:cNvPr id="82" name="object 82"/>
          <p:cNvSpPr/>
          <p:nvPr/>
        </p:nvSpPr>
        <p:spPr>
          <a:xfrm>
            <a:off x="10413492" y="4076700"/>
            <a:ext cx="96520" cy="0"/>
          </a:xfrm>
          <a:custGeom>
            <a:avLst/>
            <a:gdLst/>
            <a:ahLst/>
            <a:cxnLst/>
            <a:rect l="l" t="t" r="r" b="b"/>
            <a:pathLst>
              <a:path w="96520">
                <a:moveTo>
                  <a:pt x="0" y="0"/>
                </a:moveTo>
                <a:lnTo>
                  <a:pt x="96011" y="0"/>
                </a:lnTo>
              </a:path>
            </a:pathLst>
          </a:custGeom>
          <a:ln w="24384">
            <a:solidFill>
              <a:srgbClr val="464646"/>
            </a:solidFill>
          </a:ln>
        </p:spPr>
        <p:txBody>
          <a:bodyPr wrap="square" lIns="0" tIns="0" rIns="0" bIns="0" rtlCol="0"/>
          <a:lstStyle/>
          <a:p/>
        </p:txBody>
      </p:sp>
      <p:sp>
        <p:nvSpPr>
          <p:cNvPr id="83" name="object 83"/>
          <p:cNvSpPr/>
          <p:nvPr/>
        </p:nvSpPr>
        <p:spPr>
          <a:xfrm>
            <a:off x="10413492" y="4110228"/>
            <a:ext cx="96520" cy="0"/>
          </a:xfrm>
          <a:custGeom>
            <a:avLst/>
            <a:gdLst/>
            <a:ahLst/>
            <a:cxnLst/>
            <a:rect l="l" t="t" r="r" b="b"/>
            <a:pathLst>
              <a:path w="96520">
                <a:moveTo>
                  <a:pt x="0" y="0"/>
                </a:moveTo>
                <a:lnTo>
                  <a:pt x="96011" y="0"/>
                </a:lnTo>
              </a:path>
            </a:pathLst>
          </a:custGeom>
          <a:ln w="24383">
            <a:solidFill>
              <a:srgbClr val="464646"/>
            </a:solidFill>
          </a:ln>
        </p:spPr>
        <p:txBody>
          <a:bodyPr wrap="square" lIns="0" tIns="0" rIns="0" bIns="0" rtlCol="0"/>
          <a:lstStyle/>
          <a:p/>
        </p:txBody>
      </p:sp>
      <p:sp>
        <p:nvSpPr>
          <p:cNvPr id="84" name="object 84"/>
          <p:cNvSpPr/>
          <p:nvPr/>
        </p:nvSpPr>
        <p:spPr>
          <a:xfrm>
            <a:off x="10413492" y="4143755"/>
            <a:ext cx="96520" cy="0"/>
          </a:xfrm>
          <a:custGeom>
            <a:avLst/>
            <a:gdLst/>
            <a:ahLst/>
            <a:cxnLst/>
            <a:rect l="l" t="t" r="r" b="b"/>
            <a:pathLst>
              <a:path w="96520">
                <a:moveTo>
                  <a:pt x="0" y="0"/>
                </a:moveTo>
                <a:lnTo>
                  <a:pt x="96011" y="0"/>
                </a:lnTo>
              </a:path>
            </a:pathLst>
          </a:custGeom>
          <a:ln w="24384">
            <a:solidFill>
              <a:srgbClr val="464646"/>
            </a:solidFill>
          </a:ln>
        </p:spPr>
        <p:txBody>
          <a:bodyPr wrap="square" lIns="0" tIns="0" rIns="0" bIns="0" rtlCol="0"/>
          <a:lstStyle/>
          <a:p/>
        </p:txBody>
      </p:sp>
      <p:sp>
        <p:nvSpPr>
          <p:cNvPr id="85" name="object 85"/>
          <p:cNvSpPr/>
          <p:nvPr/>
        </p:nvSpPr>
        <p:spPr>
          <a:xfrm>
            <a:off x="10425683" y="4256532"/>
            <a:ext cx="71627" cy="71628"/>
          </a:xfrm>
          <a:prstGeom prst="rect">
            <a:avLst/>
          </a:prstGeom>
          <a:blipFill>
            <a:blip r:embed="rId8" cstate="print"/>
            <a:stretch>
              <a:fillRect/>
            </a:stretch>
          </a:blipFill>
        </p:spPr>
        <p:txBody>
          <a:bodyPr wrap="square" lIns="0" tIns="0" rIns="0" bIns="0" rtlCol="0"/>
          <a:lstStyle/>
          <a:p/>
        </p:txBody>
      </p:sp>
      <p:sp>
        <p:nvSpPr>
          <p:cNvPr id="86" name="object 86"/>
          <p:cNvSpPr/>
          <p:nvPr/>
        </p:nvSpPr>
        <p:spPr>
          <a:xfrm>
            <a:off x="9569195" y="3691128"/>
            <a:ext cx="562610" cy="222885"/>
          </a:xfrm>
          <a:custGeom>
            <a:avLst/>
            <a:gdLst/>
            <a:ahLst/>
            <a:cxnLst/>
            <a:rect l="l" t="t" r="r" b="b"/>
            <a:pathLst>
              <a:path w="562609" h="222885">
                <a:moveTo>
                  <a:pt x="459231" y="0"/>
                </a:moveTo>
                <a:lnTo>
                  <a:pt x="103124" y="0"/>
                </a:lnTo>
                <a:lnTo>
                  <a:pt x="63061" y="8129"/>
                </a:lnTo>
                <a:lnTo>
                  <a:pt x="30273" y="30273"/>
                </a:lnTo>
                <a:lnTo>
                  <a:pt x="8129" y="63061"/>
                </a:lnTo>
                <a:lnTo>
                  <a:pt x="0" y="103124"/>
                </a:lnTo>
                <a:lnTo>
                  <a:pt x="8129" y="143186"/>
                </a:lnTo>
                <a:lnTo>
                  <a:pt x="30273" y="175974"/>
                </a:lnTo>
                <a:lnTo>
                  <a:pt x="63061" y="198118"/>
                </a:lnTo>
                <a:lnTo>
                  <a:pt x="103124" y="206248"/>
                </a:lnTo>
                <a:lnTo>
                  <a:pt x="291592" y="206248"/>
                </a:lnTo>
                <a:lnTo>
                  <a:pt x="295338" y="212806"/>
                </a:lnTo>
                <a:lnTo>
                  <a:pt x="300799" y="217947"/>
                </a:lnTo>
                <a:lnTo>
                  <a:pt x="307593" y="221303"/>
                </a:lnTo>
                <a:lnTo>
                  <a:pt x="315340" y="222504"/>
                </a:lnTo>
                <a:lnTo>
                  <a:pt x="325497" y="220438"/>
                </a:lnTo>
                <a:lnTo>
                  <a:pt x="333724" y="214836"/>
                </a:lnTo>
                <a:lnTo>
                  <a:pt x="339236" y="206591"/>
                </a:lnTo>
                <a:lnTo>
                  <a:pt x="341249" y="196596"/>
                </a:lnTo>
                <a:lnTo>
                  <a:pt x="339236" y="186640"/>
                </a:lnTo>
                <a:lnTo>
                  <a:pt x="335665" y="181356"/>
                </a:lnTo>
                <a:lnTo>
                  <a:pt x="103124" y="181356"/>
                </a:lnTo>
                <a:lnTo>
                  <a:pt x="72576" y="175222"/>
                </a:lnTo>
                <a:lnTo>
                  <a:pt x="47720" y="158480"/>
                </a:lnTo>
                <a:lnTo>
                  <a:pt x="31007" y="133617"/>
                </a:lnTo>
                <a:lnTo>
                  <a:pt x="24892" y="103124"/>
                </a:lnTo>
                <a:lnTo>
                  <a:pt x="31007" y="72737"/>
                </a:lnTo>
                <a:lnTo>
                  <a:pt x="47720" y="47863"/>
                </a:lnTo>
                <a:lnTo>
                  <a:pt x="72576" y="31061"/>
                </a:lnTo>
                <a:lnTo>
                  <a:pt x="103124" y="24892"/>
                </a:lnTo>
                <a:lnTo>
                  <a:pt x="524113" y="24892"/>
                </a:lnTo>
                <a:lnTo>
                  <a:pt x="499294" y="8129"/>
                </a:lnTo>
                <a:lnTo>
                  <a:pt x="459231" y="0"/>
                </a:lnTo>
                <a:close/>
              </a:path>
              <a:path w="562609" h="222885">
                <a:moveTo>
                  <a:pt x="403225" y="170561"/>
                </a:moveTo>
                <a:lnTo>
                  <a:pt x="394715" y="170561"/>
                </a:lnTo>
                <a:lnTo>
                  <a:pt x="384599" y="172587"/>
                </a:lnTo>
                <a:lnTo>
                  <a:pt x="376459" y="178101"/>
                </a:lnTo>
                <a:lnTo>
                  <a:pt x="371034" y="186259"/>
                </a:lnTo>
                <a:lnTo>
                  <a:pt x="369061" y="196215"/>
                </a:lnTo>
                <a:lnTo>
                  <a:pt x="371034" y="206371"/>
                </a:lnTo>
                <a:lnTo>
                  <a:pt x="376459" y="214598"/>
                </a:lnTo>
                <a:lnTo>
                  <a:pt x="384599" y="220110"/>
                </a:lnTo>
                <a:lnTo>
                  <a:pt x="394715" y="222123"/>
                </a:lnTo>
                <a:lnTo>
                  <a:pt x="402409" y="220946"/>
                </a:lnTo>
                <a:lnTo>
                  <a:pt x="409209" y="217662"/>
                </a:lnTo>
                <a:lnTo>
                  <a:pt x="414700" y="212639"/>
                </a:lnTo>
                <a:lnTo>
                  <a:pt x="418464" y="206248"/>
                </a:lnTo>
                <a:lnTo>
                  <a:pt x="459231" y="206248"/>
                </a:lnTo>
                <a:lnTo>
                  <a:pt x="499294" y="198118"/>
                </a:lnTo>
                <a:lnTo>
                  <a:pt x="524113" y="181356"/>
                </a:lnTo>
                <a:lnTo>
                  <a:pt x="415798" y="181356"/>
                </a:lnTo>
                <a:lnTo>
                  <a:pt x="410972" y="175006"/>
                </a:lnTo>
                <a:lnTo>
                  <a:pt x="403225" y="170561"/>
                </a:lnTo>
                <a:close/>
              </a:path>
              <a:path w="562609" h="222885">
                <a:moveTo>
                  <a:pt x="315340" y="170942"/>
                </a:moveTo>
                <a:lnTo>
                  <a:pt x="306831" y="170942"/>
                </a:lnTo>
                <a:lnTo>
                  <a:pt x="299338" y="175006"/>
                </a:lnTo>
                <a:lnTo>
                  <a:pt x="294512" y="181356"/>
                </a:lnTo>
                <a:lnTo>
                  <a:pt x="335665" y="181356"/>
                </a:lnTo>
                <a:lnTo>
                  <a:pt x="333724" y="178482"/>
                </a:lnTo>
                <a:lnTo>
                  <a:pt x="325497" y="172968"/>
                </a:lnTo>
                <a:lnTo>
                  <a:pt x="315340" y="170942"/>
                </a:lnTo>
                <a:close/>
              </a:path>
              <a:path w="562609" h="222885">
                <a:moveTo>
                  <a:pt x="524113" y="24892"/>
                </a:moveTo>
                <a:lnTo>
                  <a:pt x="459231" y="24892"/>
                </a:lnTo>
                <a:lnTo>
                  <a:pt x="489838" y="31061"/>
                </a:lnTo>
                <a:lnTo>
                  <a:pt x="514826" y="47863"/>
                </a:lnTo>
                <a:lnTo>
                  <a:pt x="531669" y="72737"/>
                </a:lnTo>
                <a:lnTo>
                  <a:pt x="537845" y="103124"/>
                </a:lnTo>
                <a:lnTo>
                  <a:pt x="531669" y="133617"/>
                </a:lnTo>
                <a:lnTo>
                  <a:pt x="514826" y="158480"/>
                </a:lnTo>
                <a:lnTo>
                  <a:pt x="489838" y="175222"/>
                </a:lnTo>
                <a:lnTo>
                  <a:pt x="459231" y="181356"/>
                </a:lnTo>
                <a:lnTo>
                  <a:pt x="524113" y="181356"/>
                </a:lnTo>
                <a:lnTo>
                  <a:pt x="532082" y="175974"/>
                </a:lnTo>
                <a:lnTo>
                  <a:pt x="554226" y="143186"/>
                </a:lnTo>
                <a:lnTo>
                  <a:pt x="562355" y="103124"/>
                </a:lnTo>
                <a:lnTo>
                  <a:pt x="554226" y="63061"/>
                </a:lnTo>
                <a:lnTo>
                  <a:pt x="532082" y="30273"/>
                </a:lnTo>
                <a:lnTo>
                  <a:pt x="524113" y="24892"/>
                </a:lnTo>
                <a:close/>
              </a:path>
            </a:pathLst>
          </a:custGeom>
          <a:solidFill>
            <a:srgbClr val="464646"/>
          </a:solidFill>
        </p:spPr>
        <p:txBody>
          <a:bodyPr wrap="square" lIns="0" tIns="0" rIns="0" bIns="0" rtlCol="0"/>
          <a:lstStyle/>
          <a:p/>
        </p:txBody>
      </p:sp>
      <p:sp>
        <p:nvSpPr>
          <p:cNvPr id="87" name="object 87"/>
          <p:cNvSpPr/>
          <p:nvPr/>
        </p:nvSpPr>
        <p:spPr>
          <a:xfrm>
            <a:off x="9713976" y="3753611"/>
            <a:ext cx="272796" cy="82295"/>
          </a:xfrm>
          <a:prstGeom prst="rect">
            <a:avLst/>
          </a:prstGeom>
          <a:blipFill>
            <a:blip r:embed="rId9" cstate="print"/>
            <a:stretch>
              <a:fillRect/>
            </a:stretch>
          </a:blipFill>
        </p:spPr>
        <p:txBody>
          <a:bodyPr wrap="square" lIns="0" tIns="0" rIns="0" bIns="0" rtlCol="0"/>
          <a:lstStyle/>
          <a:p/>
        </p:txBody>
      </p:sp>
      <p:sp>
        <p:nvSpPr>
          <p:cNvPr id="88" name="object 88"/>
          <p:cNvSpPr/>
          <p:nvPr/>
        </p:nvSpPr>
        <p:spPr>
          <a:xfrm>
            <a:off x="9729216" y="3547871"/>
            <a:ext cx="243839" cy="117347"/>
          </a:xfrm>
          <a:prstGeom prst="rect">
            <a:avLst/>
          </a:prstGeom>
          <a:blipFill>
            <a:blip r:embed="rId10" cstate="print"/>
            <a:stretch>
              <a:fillRect/>
            </a:stretch>
          </a:blipFill>
        </p:spPr>
        <p:txBody>
          <a:bodyPr wrap="square" lIns="0" tIns="0" rIns="0" bIns="0" rtlCol="0"/>
          <a:lstStyle/>
          <a:p/>
        </p:txBody>
      </p:sp>
      <p:sp>
        <p:nvSpPr>
          <p:cNvPr id="89" name="object 89"/>
          <p:cNvSpPr/>
          <p:nvPr/>
        </p:nvSpPr>
        <p:spPr>
          <a:xfrm>
            <a:off x="9677400" y="3470528"/>
            <a:ext cx="353695" cy="88265"/>
          </a:xfrm>
          <a:custGeom>
            <a:avLst/>
            <a:gdLst/>
            <a:ahLst/>
            <a:cxnLst/>
            <a:rect l="l" t="t" r="r" b="b"/>
            <a:pathLst>
              <a:path w="353695" h="88264">
                <a:moveTo>
                  <a:pt x="283751" y="25019"/>
                </a:moveTo>
                <a:lnTo>
                  <a:pt x="173863" y="25019"/>
                </a:lnTo>
                <a:lnTo>
                  <a:pt x="217418" y="28940"/>
                </a:lnTo>
                <a:lnTo>
                  <a:pt x="258841" y="40481"/>
                </a:lnTo>
                <a:lnTo>
                  <a:pt x="297146" y="59309"/>
                </a:lnTo>
                <a:lnTo>
                  <a:pt x="331343" y="85090"/>
                </a:lnTo>
                <a:lnTo>
                  <a:pt x="333501" y="86868"/>
                </a:lnTo>
                <a:lnTo>
                  <a:pt x="336423" y="88011"/>
                </a:lnTo>
                <a:lnTo>
                  <a:pt x="343153" y="88011"/>
                </a:lnTo>
                <a:lnTo>
                  <a:pt x="346455" y="86868"/>
                </a:lnTo>
                <a:lnTo>
                  <a:pt x="348742" y="83947"/>
                </a:lnTo>
                <a:lnTo>
                  <a:pt x="353568" y="79121"/>
                </a:lnTo>
                <a:lnTo>
                  <a:pt x="353186" y="71247"/>
                </a:lnTo>
                <a:lnTo>
                  <a:pt x="347979" y="66421"/>
                </a:lnTo>
                <a:lnTo>
                  <a:pt x="309957" y="37879"/>
                </a:lnTo>
                <a:lnTo>
                  <a:pt x="283751" y="25019"/>
                </a:lnTo>
                <a:close/>
              </a:path>
              <a:path w="353695" h="88264">
                <a:moveTo>
                  <a:pt x="173100" y="0"/>
                </a:moveTo>
                <a:lnTo>
                  <a:pt x="127412" y="4206"/>
                </a:lnTo>
                <a:lnTo>
                  <a:pt x="83629" y="16033"/>
                </a:lnTo>
                <a:lnTo>
                  <a:pt x="42799" y="35147"/>
                </a:lnTo>
                <a:lnTo>
                  <a:pt x="5969" y="61213"/>
                </a:lnTo>
                <a:lnTo>
                  <a:pt x="0" y="73406"/>
                </a:lnTo>
                <a:lnTo>
                  <a:pt x="4445" y="78740"/>
                </a:lnTo>
                <a:lnTo>
                  <a:pt x="8890" y="83947"/>
                </a:lnTo>
                <a:lnTo>
                  <a:pt x="16764" y="84709"/>
                </a:lnTo>
                <a:lnTo>
                  <a:pt x="21971" y="80137"/>
                </a:lnTo>
                <a:lnTo>
                  <a:pt x="55264" y="56576"/>
                </a:lnTo>
                <a:lnTo>
                  <a:pt x="92201" y="39290"/>
                </a:lnTo>
                <a:lnTo>
                  <a:pt x="131806" y="28648"/>
                </a:lnTo>
                <a:lnTo>
                  <a:pt x="173100" y="25019"/>
                </a:lnTo>
                <a:lnTo>
                  <a:pt x="283751" y="25019"/>
                </a:lnTo>
                <a:lnTo>
                  <a:pt x="267350" y="16970"/>
                </a:lnTo>
                <a:lnTo>
                  <a:pt x="221339" y="4181"/>
                </a:lnTo>
                <a:lnTo>
                  <a:pt x="173100" y="0"/>
                </a:lnTo>
                <a:close/>
              </a:path>
            </a:pathLst>
          </a:custGeom>
          <a:solidFill>
            <a:srgbClr val="464646"/>
          </a:solidFill>
        </p:spPr>
        <p:txBody>
          <a:bodyPr wrap="square" lIns="0" tIns="0" rIns="0" bIns="0" rtlCol="0"/>
          <a:lstStyle/>
          <a:p/>
        </p:txBody>
      </p:sp>
      <p:sp>
        <p:nvSpPr>
          <p:cNvPr id="90" name="object 90"/>
          <p:cNvSpPr/>
          <p:nvPr/>
        </p:nvSpPr>
        <p:spPr>
          <a:xfrm>
            <a:off x="6737604" y="3470528"/>
            <a:ext cx="1493520" cy="805815"/>
          </a:xfrm>
          <a:prstGeom prst="rect">
            <a:avLst/>
          </a:prstGeom>
          <a:blipFill>
            <a:blip r:embed="rId11" cstate="print"/>
            <a:stretch>
              <a:fillRect/>
            </a:stretch>
          </a:blipFill>
        </p:spPr>
        <p:txBody>
          <a:bodyPr wrap="square" lIns="0" tIns="0" rIns="0" bIns="0" rtlCol="0"/>
          <a:lstStyle/>
          <a:p/>
        </p:txBody>
      </p:sp>
      <p:sp>
        <p:nvSpPr>
          <p:cNvPr id="91" name="object 91"/>
          <p:cNvSpPr/>
          <p:nvPr/>
        </p:nvSpPr>
        <p:spPr>
          <a:xfrm>
            <a:off x="4754879" y="3518915"/>
            <a:ext cx="818515" cy="167640"/>
          </a:xfrm>
          <a:custGeom>
            <a:avLst/>
            <a:gdLst/>
            <a:ahLst/>
            <a:cxnLst/>
            <a:rect l="l" t="t" r="r" b="b"/>
            <a:pathLst>
              <a:path w="818514" h="167639">
                <a:moveTo>
                  <a:pt x="771144" y="0"/>
                </a:moveTo>
                <a:lnTo>
                  <a:pt x="47244" y="0"/>
                </a:lnTo>
                <a:lnTo>
                  <a:pt x="28878" y="3744"/>
                </a:lnTo>
                <a:lnTo>
                  <a:pt x="13858" y="13954"/>
                </a:lnTo>
                <a:lnTo>
                  <a:pt x="3720" y="29092"/>
                </a:lnTo>
                <a:lnTo>
                  <a:pt x="0" y="47625"/>
                </a:lnTo>
                <a:lnTo>
                  <a:pt x="0" y="119634"/>
                </a:lnTo>
                <a:lnTo>
                  <a:pt x="3720" y="138386"/>
                </a:lnTo>
                <a:lnTo>
                  <a:pt x="13858" y="153638"/>
                </a:lnTo>
                <a:lnTo>
                  <a:pt x="28878" y="163889"/>
                </a:lnTo>
                <a:lnTo>
                  <a:pt x="47244" y="167640"/>
                </a:lnTo>
                <a:lnTo>
                  <a:pt x="649986" y="167640"/>
                </a:lnTo>
                <a:lnTo>
                  <a:pt x="655574" y="162052"/>
                </a:lnTo>
                <a:lnTo>
                  <a:pt x="655574" y="148082"/>
                </a:lnTo>
                <a:lnTo>
                  <a:pt x="649986" y="142494"/>
                </a:lnTo>
                <a:lnTo>
                  <a:pt x="47244" y="142494"/>
                </a:lnTo>
                <a:lnTo>
                  <a:pt x="38554" y="140708"/>
                </a:lnTo>
                <a:lnTo>
                  <a:pt x="31448" y="135826"/>
                </a:lnTo>
                <a:lnTo>
                  <a:pt x="26652" y="128563"/>
                </a:lnTo>
                <a:lnTo>
                  <a:pt x="24892" y="119634"/>
                </a:lnTo>
                <a:lnTo>
                  <a:pt x="24892" y="47625"/>
                </a:lnTo>
                <a:lnTo>
                  <a:pt x="26652" y="38915"/>
                </a:lnTo>
                <a:lnTo>
                  <a:pt x="31448" y="31765"/>
                </a:lnTo>
                <a:lnTo>
                  <a:pt x="38554" y="26925"/>
                </a:lnTo>
                <a:lnTo>
                  <a:pt x="47244" y="25146"/>
                </a:lnTo>
                <a:lnTo>
                  <a:pt x="812024" y="25146"/>
                </a:lnTo>
                <a:lnTo>
                  <a:pt x="804529" y="13954"/>
                </a:lnTo>
                <a:lnTo>
                  <a:pt x="789509" y="3744"/>
                </a:lnTo>
                <a:lnTo>
                  <a:pt x="771144" y="0"/>
                </a:lnTo>
                <a:close/>
              </a:path>
              <a:path w="818514" h="167639">
                <a:moveTo>
                  <a:pt x="812024" y="25146"/>
                </a:moveTo>
                <a:lnTo>
                  <a:pt x="771144" y="25146"/>
                </a:lnTo>
                <a:lnTo>
                  <a:pt x="779833" y="26925"/>
                </a:lnTo>
                <a:lnTo>
                  <a:pt x="786939" y="31765"/>
                </a:lnTo>
                <a:lnTo>
                  <a:pt x="791735" y="38915"/>
                </a:lnTo>
                <a:lnTo>
                  <a:pt x="793496" y="47625"/>
                </a:lnTo>
                <a:lnTo>
                  <a:pt x="793496" y="119634"/>
                </a:lnTo>
                <a:lnTo>
                  <a:pt x="791735" y="128563"/>
                </a:lnTo>
                <a:lnTo>
                  <a:pt x="786939" y="135826"/>
                </a:lnTo>
                <a:lnTo>
                  <a:pt x="779833" y="140708"/>
                </a:lnTo>
                <a:lnTo>
                  <a:pt x="771144" y="142494"/>
                </a:lnTo>
                <a:lnTo>
                  <a:pt x="706120" y="142494"/>
                </a:lnTo>
                <a:lnTo>
                  <a:pt x="700532" y="148082"/>
                </a:lnTo>
                <a:lnTo>
                  <a:pt x="700532" y="162052"/>
                </a:lnTo>
                <a:lnTo>
                  <a:pt x="706120" y="167640"/>
                </a:lnTo>
                <a:lnTo>
                  <a:pt x="771144" y="167640"/>
                </a:lnTo>
                <a:lnTo>
                  <a:pt x="789509" y="163889"/>
                </a:lnTo>
                <a:lnTo>
                  <a:pt x="804529" y="153638"/>
                </a:lnTo>
                <a:lnTo>
                  <a:pt x="814667" y="138386"/>
                </a:lnTo>
                <a:lnTo>
                  <a:pt x="818388" y="119634"/>
                </a:lnTo>
                <a:lnTo>
                  <a:pt x="818388" y="47625"/>
                </a:lnTo>
                <a:lnTo>
                  <a:pt x="814667" y="29092"/>
                </a:lnTo>
                <a:lnTo>
                  <a:pt x="812024" y="25146"/>
                </a:lnTo>
                <a:close/>
              </a:path>
            </a:pathLst>
          </a:custGeom>
          <a:solidFill>
            <a:srgbClr val="464646"/>
          </a:solidFill>
        </p:spPr>
        <p:txBody>
          <a:bodyPr wrap="square" lIns="0" tIns="0" rIns="0" bIns="0" rtlCol="0"/>
          <a:lstStyle/>
          <a:p/>
        </p:txBody>
      </p:sp>
      <p:sp>
        <p:nvSpPr>
          <p:cNvPr id="92" name="object 92"/>
          <p:cNvSpPr/>
          <p:nvPr/>
        </p:nvSpPr>
        <p:spPr>
          <a:xfrm>
            <a:off x="4832603" y="3575303"/>
            <a:ext cx="60960" cy="45720"/>
          </a:xfrm>
          <a:custGeom>
            <a:avLst/>
            <a:gdLst/>
            <a:ahLst/>
            <a:cxnLst/>
            <a:rect l="l" t="t" r="r" b="b"/>
            <a:pathLst>
              <a:path w="60960" h="45720">
                <a:moveTo>
                  <a:pt x="60960" y="14097"/>
                </a:moveTo>
                <a:lnTo>
                  <a:pt x="0" y="14097"/>
                </a:lnTo>
                <a:lnTo>
                  <a:pt x="0" y="45720"/>
                </a:lnTo>
                <a:lnTo>
                  <a:pt x="60960" y="45720"/>
                </a:lnTo>
                <a:lnTo>
                  <a:pt x="60960" y="14097"/>
                </a:lnTo>
                <a:close/>
              </a:path>
              <a:path w="60960" h="45720">
                <a:moveTo>
                  <a:pt x="47751" y="0"/>
                </a:moveTo>
                <a:lnTo>
                  <a:pt x="13588" y="0"/>
                </a:lnTo>
                <a:lnTo>
                  <a:pt x="13588" y="14097"/>
                </a:lnTo>
                <a:lnTo>
                  <a:pt x="47751" y="14097"/>
                </a:lnTo>
                <a:lnTo>
                  <a:pt x="47751" y="0"/>
                </a:lnTo>
                <a:close/>
              </a:path>
            </a:pathLst>
          </a:custGeom>
          <a:solidFill>
            <a:srgbClr val="464646"/>
          </a:solidFill>
        </p:spPr>
        <p:txBody>
          <a:bodyPr wrap="square" lIns="0" tIns="0" rIns="0" bIns="0" rtlCol="0"/>
          <a:lstStyle/>
          <a:p/>
        </p:txBody>
      </p:sp>
      <p:sp>
        <p:nvSpPr>
          <p:cNvPr id="93" name="object 93"/>
          <p:cNvSpPr/>
          <p:nvPr/>
        </p:nvSpPr>
        <p:spPr>
          <a:xfrm>
            <a:off x="4924044" y="3575303"/>
            <a:ext cx="59690" cy="45720"/>
          </a:xfrm>
          <a:custGeom>
            <a:avLst/>
            <a:gdLst/>
            <a:ahLst/>
            <a:cxnLst/>
            <a:rect l="l" t="t" r="r" b="b"/>
            <a:pathLst>
              <a:path w="59689" h="45720">
                <a:moveTo>
                  <a:pt x="59435" y="14097"/>
                </a:moveTo>
                <a:lnTo>
                  <a:pt x="0" y="14097"/>
                </a:lnTo>
                <a:lnTo>
                  <a:pt x="0" y="45720"/>
                </a:lnTo>
                <a:lnTo>
                  <a:pt x="59435" y="45720"/>
                </a:lnTo>
                <a:lnTo>
                  <a:pt x="59435" y="14097"/>
                </a:lnTo>
                <a:close/>
              </a:path>
              <a:path w="59689" h="45720">
                <a:moveTo>
                  <a:pt x="46481" y="0"/>
                </a:moveTo>
                <a:lnTo>
                  <a:pt x="12953" y="0"/>
                </a:lnTo>
                <a:lnTo>
                  <a:pt x="12953" y="14097"/>
                </a:lnTo>
                <a:lnTo>
                  <a:pt x="46481" y="14097"/>
                </a:lnTo>
                <a:lnTo>
                  <a:pt x="46481" y="0"/>
                </a:lnTo>
                <a:close/>
              </a:path>
            </a:pathLst>
          </a:custGeom>
          <a:solidFill>
            <a:srgbClr val="464646"/>
          </a:solidFill>
        </p:spPr>
        <p:txBody>
          <a:bodyPr wrap="square" lIns="0" tIns="0" rIns="0" bIns="0" rtlCol="0"/>
          <a:lstStyle/>
          <a:p/>
        </p:txBody>
      </p:sp>
      <p:sp>
        <p:nvSpPr>
          <p:cNvPr id="94" name="object 94"/>
          <p:cNvSpPr/>
          <p:nvPr/>
        </p:nvSpPr>
        <p:spPr>
          <a:xfrm>
            <a:off x="5013959" y="3575303"/>
            <a:ext cx="59690" cy="45720"/>
          </a:xfrm>
          <a:custGeom>
            <a:avLst/>
            <a:gdLst/>
            <a:ahLst/>
            <a:cxnLst/>
            <a:rect l="l" t="t" r="r" b="b"/>
            <a:pathLst>
              <a:path w="59689" h="45720">
                <a:moveTo>
                  <a:pt x="59436" y="14097"/>
                </a:moveTo>
                <a:lnTo>
                  <a:pt x="0" y="14097"/>
                </a:lnTo>
                <a:lnTo>
                  <a:pt x="0" y="45720"/>
                </a:lnTo>
                <a:lnTo>
                  <a:pt x="59436" y="45720"/>
                </a:lnTo>
                <a:lnTo>
                  <a:pt x="59436" y="14097"/>
                </a:lnTo>
                <a:close/>
              </a:path>
              <a:path w="59689" h="45720">
                <a:moveTo>
                  <a:pt x="46481" y="0"/>
                </a:moveTo>
                <a:lnTo>
                  <a:pt x="12953" y="0"/>
                </a:lnTo>
                <a:lnTo>
                  <a:pt x="12953" y="14097"/>
                </a:lnTo>
                <a:lnTo>
                  <a:pt x="46481" y="14097"/>
                </a:lnTo>
                <a:lnTo>
                  <a:pt x="46481" y="0"/>
                </a:lnTo>
                <a:close/>
              </a:path>
            </a:pathLst>
          </a:custGeom>
          <a:solidFill>
            <a:srgbClr val="464646"/>
          </a:solidFill>
        </p:spPr>
        <p:txBody>
          <a:bodyPr wrap="square" lIns="0" tIns="0" rIns="0" bIns="0" rtlCol="0"/>
          <a:lstStyle/>
          <a:p/>
        </p:txBody>
      </p:sp>
      <p:sp>
        <p:nvSpPr>
          <p:cNvPr id="95" name="object 95"/>
          <p:cNvSpPr/>
          <p:nvPr/>
        </p:nvSpPr>
        <p:spPr>
          <a:xfrm>
            <a:off x="5103876" y="3575303"/>
            <a:ext cx="58419" cy="45720"/>
          </a:xfrm>
          <a:custGeom>
            <a:avLst/>
            <a:gdLst/>
            <a:ahLst/>
            <a:cxnLst/>
            <a:rect l="l" t="t" r="r" b="b"/>
            <a:pathLst>
              <a:path w="58420" h="45720">
                <a:moveTo>
                  <a:pt x="57912" y="14097"/>
                </a:moveTo>
                <a:lnTo>
                  <a:pt x="0" y="14097"/>
                </a:lnTo>
                <a:lnTo>
                  <a:pt x="0" y="45720"/>
                </a:lnTo>
                <a:lnTo>
                  <a:pt x="57912" y="45720"/>
                </a:lnTo>
                <a:lnTo>
                  <a:pt x="57912" y="14097"/>
                </a:lnTo>
                <a:close/>
              </a:path>
              <a:path w="58420" h="45720">
                <a:moveTo>
                  <a:pt x="45338" y="0"/>
                </a:moveTo>
                <a:lnTo>
                  <a:pt x="12573" y="0"/>
                </a:lnTo>
                <a:lnTo>
                  <a:pt x="12573" y="14097"/>
                </a:lnTo>
                <a:lnTo>
                  <a:pt x="45338" y="14097"/>
                </a:lnTo>
                <a:lnTo>
                  <a:pt x="45338" y="0"/>
                </a:lnTo>
                <a:close/>
              </a:path>
            </a:pathLst>
          </a:custGeom>
          <a:solidFill>
            <a:srgbClr val="464646"/>
          </a:solidFill>
        </p:spPr>
        <p:txBody>
          <a:bodyPr wrap="square" lIns="0" tIns="0" rIns="0" bIns="0" rtlCol="0"/>
          <a:lstStyle/>
          <a:p/>
        </p:txBody>
      </p:sp>
      <p:sp>
        <p:nvSpPr>
          <p:cNvPr id="96" name="object 96"/>
          <p:cNvSpPr/>
          <p:nvPr/>
        </p:nvSpPr>
        <p:spPr>
          <a:xfrm>
            <a:off x="5193791" y="3575303"/>
            <a:ext cx="58419" cy="45720"/>
          </a:xfrm>
          <a:custGeom>
            <a:avLst/>
            <a:gdLst/>
            <a:ahLst/>
            <a:cxnLst/>
            <a:rect l="l" t="t" r="r" b="b"/>
            <a:pathLst>
              <a:path w="58420" h="45720">
                <a:moveTo>
                  <a:pt x="57912" y="14097"/>
                </a:moveTo>
                <a:lnTo>
                  <a:pt x="0" y="14097"/>
                </a:lnTo>
                <a:lnTo>
                  <a:pt x="0" y="45720"/>
                </a:lnTo>
                <a:lnTo>
                  <a:pt x="57912" y="45720"/>
                </a:lnTo>
                <a:lnTo>
                  <a:pt x="57912" y="14097"/>
                </a:lnTo>
                <a:close/>
              </a:path>
              <a:path w="58420" h="45720">
                <a:moveTo>
                  <a:pt x="44958" y="0"/>
                </a:moveTo>
                <a:lnTo>
                  <a:pt x="12573" y="0"/>
                </a:lnTo>
                <a:lnTo>
                  <a:pt x="12573" y="14097"/>
                </a:lnTo>
                <a:lnTo>
                  <a:pt x="44958" y="14097"/>
                </a:lnTo>
                <a:lnTo>
                  <a:pt x="44958" y="0"/>
                </a:lnTo>
                <a:close/>
              </a:path>
            </a:pathLst>
          </a:custGeom>
          <a:solidFill>
            <a:srgbClr val="464646"/>
          </a:solidFill>
        </p:spPr>
        <p:txBody>
          <a:bodyPr wrap="square" lIns="0" tIns="0" rIns="0" bIns="0" rtlCol="0"/>
          <a:lstStyle/>
          <a:p/>
        </p:txBody>
      </p:sp>
      <p:sp>
        <p:nvSpPr>
          <p:cNvPr id="97" name="object 97"/>
          <p:cNvSpPr/>
          <p:nvPr/>
        </p:nvSpPr>
        <p:spPr>
          <a:xfrm>
            <a:off x="5349240" y="3566159"/>
            <a:ext cx="150875" cy="132587"/>
          </a:xfrm>
          <a:prstGeom prst="rect">
            <a:avLst/>
          </a:prstGeom>
          <a:blipFill>
            <a:blip r:embed="rId12" cstate="print"/>
            <a:stretch>
              <a:fillRect/>
            </a:stretch>
          </a:blipFill>
        </p:spPr>
        <p:txBody>
          <a:bodyPr wrap="square" lIns="0" tIns="0" rIns="0" bIns="0" rtlCol="0"/>
          <a:lstStyle/>
          <a:p/>
        </p:txBody>
      </p:sp>
      <p:sp>
        <p:nvSpPr>
          <p:cNvPr id="98" name="object 98"/>
          <p:cNvSpPr/>
          <p:nvPr/>
        </p:nvSpPr>
        <p:spPr>
          <a:xfrm>
            <a:off x="10215371" y="3566159"/>
            <a:ext cx="818515" cy="167640"/>
          </a:xfrm>
          <a:custGeom>
            <a:avLst/>
            <a:gdLst/>
            <a:ahLst/>
            <a:cxnLst/>
            <a:rect l="l" t="t" r="r" b="b"/>
            <a:pathLst>
              <a:path w="818515" h="167639">
                <a:moveTo>
                  <a:pt x="771144" y="0"/>
                </a:moveTo>
                <a:lnTo>
                  <a:pt x="47244" y="0"/>
                </a:lnTo>
                <a:lnTo>
                  <a:pt x="28878" y="3744"/>
                </a:lnTo>
                <a:lnTo>
                  <a:pt x="13858" y="13954"/>
                </a:lnTo>
                <a:lnTo>
                  <a:pt x="3720" y="29092"/>
                </a:lnTo>
                <a:lnTo>
                  <a:pt x="0" y="47625"/>
                </a:lnTo>
                <a:lnTo>
                  <a:pt x="0" y="119633"/>
                </a:lnTo>
                <a:lnTo>
                  <a:pt x="3720" y="138386"/>
                </a:lnTo>
                <a:lnTo>
                  <a:pt x="13858" y="153638"/>
                </a:lnTo>
                <a:lnTo>
                  <a:pt x="28878" y="163889"/>
                </a:lnTo>
                <a:lnTo>
                  <a:pt x="47244" y="167639"/>
                </a:lnTo>
                <a:lnTo>
                  <a:pt x="649985" y="167639"/>
                </a:lnTo>
                <a:lnTo>
                  <a:pt x="655574" y="162051"/>
                </a:lnTo>
                <a:lnTo>
                  <a:pt x="655574" y="148081"/>
                </a:lnTo>
                <a:lnTo>
                  <a:pt x="649985" y="142494"/>
                </a:lnTo>
                <a:lnTo>
                  <a:pt x="47244" y="142494"/>
                </a:lnTo>
                <a:lnTo>
                  <a:pt x="38554" y="140708"/>
                </a:lnTo>
                <a:lnTo>
                  <a:pt x="31448" y="135826"/>
                </a:lnTo>
                <a:lnTo>
                  <a:pt x="26652" y="128563"/>
                </a:lnTo>
                <a:lnTo>
                  <a:pt x="24892" y="119633"/>
                </a:lnTo>
                <a:lnTo>
                  <a:pt x="24892" y="47625"/>
                </a:lnTo>
                <a:lnTo>
                  <a:pt x="26652" y="38915"/>
                </a:lnTo>
                <a:lnTo>
                  <a:pt x="31448" y="31765"/>
                </a:lnTo>
                <a:lnTo>
                  <a:pt x="38554" y="26925"/>
                </a:lnTo>
                <a:lnTo>
                  <a:pt x="47244" y="25145"/>
                </a:lnTo>
                <a:lnTo>
                  <a:pt x="812024" y="25145"/>
                </a:lnTo>
                <a:lnTo>
                  <a:pt x="804529" y="13954"/>
                </a:lnTo>
                <a:lnTo>
                  <a:pt x="789509" y="3744"/>
                </a:lnTo>
                <a:lnTo>
                  <a:pt x="771144" y="0"/>
                </a:lnTo>
                <a:close/>
              </a:path>
              <a:path w="818515" h="167639">
                <a:moveTo>
                  <a:pt x="812024" y="25145"/>
                </a:moveTo>
                <a:lnTo>
                  <a:pt x="771144" y="25145"/>
                </a:lnTo>
                <a:lnTo>
                  <a:pt x="779833" y="26925"/>
                </a:lnTo>
                <a:lnTo>
                  <a:pt x="786939" y="31765"/>
                </a:lnTo>
                <a:lnTo>
                  <a:pt x="791735" y="38915"/>
                </a:lnTo>
                <a:lnTo>
                  <a:pt x="793496" y="47625"/>
                </a:lnTo>
                <a:lnTo>
                  <a:pt x="793496" y="119633"/>
                </a:lnTo>
                <a:lnTo>
                  <a:pt x="791735" y="128563"/>
                </a:lnTo>
                <a:lnTo>
                  <a:pt x="786939" y="135826"/>
                </a:lnTo>
                <a:lnTo>
                  <a:pt x="779833" y="140708"/>
                </a:lnTo>
                <a:lnTo>
                  <a:pt x="771144" y="142494"/>
                </a:lnTo>
                <a:lnTo>
                  <a:pt x="706120" y="142494"/>
                </a:lnTo>
                <a:lnTo>
                  <a:pt x="700531" y="148081"/>
                </a:lnTo>
                <a:lnTo>
                  <a:pt x="700531" y="162051"/>
                </a:lnTo>
                <a:lnTo>
                  <a:pt x="706120" y="167639"/>
                </a:lnTo>
                <a:lnTo>
                  <a:pt x="771144" y="167639"/>
                </a:lnTo>
                <a:lnTo>
                  <a:pt x="789509" y="163889"/>
                </a:lnTo>
                <a:lnTo>
                  <a:pt x="804529" y="153638"/>
                </a:lnTo>
                <a:lnTo>
                  <a:pt x="814667" y="138386"/>
                </a:lnTo>
                <a:lnTo>
                  <a:pt x="818387" y="119633"/>
                </a:lnTo>
                <a:lnTo>
                  <a:pt x="818387" y="47625"/>
                </a:lnTo>
                <a:lnTo>
                  <a:pt x="814667" y="29092"/>
                </a:lnTo>
                <a:lnTo>
                  <a:pt x="812024" y="25145"/>
                </a:lnTo>
                <a:close/>
              </a:path>
            </a:pathLst>
          </a:custGeom>
          <a:solidFill>
            <a:srgbClr val="464646"/>
          </a:solidFill>
        </p:spPr>
        <p:txBody>
          <a:bodyPr wrap="square" lIns="0" tIns="0" rIns="0" bIns="0" rtlCol="0"/>
          <a:lstStyle/>
          <a:p/>
        </p:txBody>
      </p:sp>
      <p:sp>
        <p:nvSpPr>
          <p:cNvPr id="99" name="object 99"/>
          <p:cNvSpPr/>
          <p:nvPr/>
        </p:nvSpPr>
        <p:spPr>
          <a:xfrm>
            <a:off x="10294619" y="3622547"/>
            <a:ext cx="59690" cy="45720"/>
          </a:xfrm>
          <a:custGeom>
            <a:avLst/>
            <a:gdLst/>
            <a:ahLst/>
            <a:cxnLst/>
            <a:rect l="l" t="t" r="r" b="b"/>
            <a:pathLst>
              <a:path w="59690" h="45720">
                <a:moveTo>
                  <a:pt x="59435" y="14096"/>
                </a:moveTo>
                <a:lnTo>
                  <a:pt x="0" y="14096"/>
                </a:lnTo>
                <a:lnTo>
                  <a:pt x="0" y="45719"/>
                </a:lnTo>
                <a:lnTo>
                  <a:pt x="59435" y="45719"/>
                </a:lnTo>
                <a:lnTo>
                  <a:pt x="59435" y="14096"/>
                </a:lnTo>
                <a:close/>
              </a:path>
              <a:path w="59690" h="45720">
                <a:moveTo>
                  <a:pt x="46481" y="0"/>
                </a:moveTo>
                <a:lnTo>
                  <a:pt x="13334" y="0"/>
                </a:lnTo>
                <a:lnTo>
                  <a:pt x="13334" y="14096"/>
                </a:lnTo>
                <a:lnTo>
                  <a:pt x="46481" y="14096"/>
                </a:lnTo>
                <a:lnTo>
                  <a:pt x="46481" y="0"/>
                </a:lnTo>
                <a:close/>
              </a:path>
            </a:pathLst>
          </a:custGeom>
          <a:solidFill>
            <a:srgbClr val="464646"/>
          </a:solidFill>
        </p:spPr>
        <p:txBody>
          <a:bodyPr wrap="square" lIns="0" tIns="0" rIns="0" bIns="0" rtlCol="0"/>
          <a:lstStyle/>
          <a:p/>
        </p:txBody>
      </p:sp>
      <p:sp>
        <p:nvSpPr>
          <p:cNvPr id="100" name="object 100"/>
          <p:cNvSpPr/>
          <p:nvPr/>
        </p:nvSpPr>
        <p:spPr>
          <a:xfrm>
            <a:off x="10384535" y="3622547"/>
            <a:ext cx="59690" cy="45720"/>
          </a:xfrm>
          <a:custGeom>
            <a:avLst/>
            <a:gdLst/>
            <a:ahLst/>
            <a:cxnLst/>
            <a:rect l="l" t="t" r="r" b="b"/>
            <a:pathLst>
              <a:path w="59690" h="45720">
                <a:moveTo>
                  <a:pt x="59436" y="14096"/>
                </a:moveTo>
                <a:lnTo>
                  <a:pt x="0" y="14096"/>
                </a:lnTo>
                <a:lnTo>
                  <a:pt x="0" y="45719"/>
                </a:lnTo>
                <a:lnTo>
                  <a:pt x="59436" y="45719"/>
                </a:lnTo>
                <a:lnTo>
                  <a:pt x="59436" y="14096"/>
                </a:lnTo>
                <a:close/>
              </a:path>
              <a:path w="59690" h="45720">
                <a:moveTo>
                  <a:pt x="46482" y="0"/>
                </a:moveTo>
                <a:lnTo>
                  <a:pt x="12954" y="0"/>
                </a:lnTo>
                <a:lnTo>
                  <a:pt x="12954" y="14096"/>
                </a:lnTo>
                <a:lnTo>
                  <a:pt x="46482" y="14096"/>
                </a:lnTo>
                <a:lnTo>
                  <a:pt x="46482" y="0"/>
                </a:lnTo>
                <a:close/>
              </a:path>
            </a:pathLst>
          </a:custGeom>
          <a:solidFill>
            <a:srgbClr val="464646"/>
          </a:solidFill>
        </p:spPr>
        <p:txBody>
          <a:bodyPr wrap="square" lIns="0" tIns="0" rIns="0" bIns="0" rtlCol="0"/>
          <a:lstStyle/>
          <a:p/>
        </p:txBody>
      </p:sp>
      <p:sp>
        <p:nvSpPr>
          <p:cNvPr id="101" name="object 101"/>
          <p:cNvSpPr/>
          <p:nvPr/>
        </p:nvSpPr>
        <p:spPr>
          <a:xfrm>
            <a:off x="10474452" y="3622547"/>
            <a:ext cx="60960" cy="45720"/>
          </a:xfrm>
          <a:custGeom>
            <a:avLst/>
            <a:gdLst/>
            <a:ahLst/>
            <a:cxnLst/>
            <a:rect l="l" t="t" r="r" b="b"/>
            <a:pathLst>
              <a:path w="60959" h="45720">
                <a:moveTo>
                  <a:pt x="60959" y="14096"/>
                </a:moveTo>
                <a:lnTo>
                  <a:pt x="0" y="14096"/>
                </a:lnTo>
                <a:lnTo>
                  <a:pt x="0" y="45719"/>
                </a:lnTo>
                <a:lnTo>
                  <a:pt x="60959" y="45719"/>
                </a:lnTo>
                <a:lnTo>
                  <a:pt x="60959" y="14096"/>
                </a:lnTo>
                <a:close/>
              </a:path>
              <a:path w="60959" h="45720">
                <a:moveTo>
                  <a:pt x="47625" y="0"/>
                </a:moveTo>
                <a:lnTo>
                  <a:pt x="13334" y="0"/>
                </a:lnTo>
                <a:lnTo>
                  <a:pt x="13334" y="14096"/>
                </a:lnTo>
                <a:lnTo>
                  <a:pt x="47625" y="14096"/>
                </a:lnTo>
                <a:lnTo>
                  <a:pt x="47625" y="0"/>
                </a:lnTo>
                <a:close/>
              </a:path>
            </a:pathLst>
          </a:custGeom>
          <a:solidFill>
            <a:srgbClr val="464646"/>
          </a:solidFill>
        </p:spPr>
        <p:txBody>
          <a:bodyPr wrap="square" lIns="0" tIns="0" rIns="0" bIns="0" rtlCol="0"/>
          <a:lstStyle/>
          <a:p/>
        </p:txBody>
      </p:sp>
      <p:sp>
        <p:nvSpPr>
          <p:cNvPr id="102" name="object 102"/>
          <p:cNvSpPr/>
          <p:nvPr/>
        </p:nvSpPr>
        <p:spPr>
          <a:xfrm>
            <a:off x="10564368" y="3622547"/>
            <a:ext cx="59690" cy="45720"/>
          </a:xfrm>
          <a:custGeom>
            <a:avLst/>
            <a:gdLst/>
            <a:ahLst/>
            <a:cxnLst/>
            <a:rect l="l" t="t" r="r" b="b"/>
            <a:pathLst>
              <a:path w="59690" h="45720">
                <a:moveTo>
                  <a:pt x="59435" y="14096"/>
                </a:moveTo>
                <a:lnTo>
                  <a:pt x="0" y="14096"/>
                </a:lnTo>
                <a:lnTo>
                  <a:pt x="0" y="45719"/>
                </a:lnTo>
                <a:lnTo>
                  <a:pt x="59435" y="45719"/>
                </a:lnTo>
                <a:lnTo>
                  <a:pt x="59435" y="14096"/>
                </a:lnTo>
                <a:close/>
              </a:path>
              <a:path w="59690" h="45720">
                <a:moveTo>
                  <a:pt x="46481" y="0"/>
                </a:moveTo>
                <a:lnTo>
                  <a:pt x="12953" y="0"/>
                </a:lnTo>
                <a:lnTo>
                  <a:pt x="12953" y="14096"/>
                </a:lnTo>
                <a:lnTo>
                  <a:pt x="46481" y="14096"/>
                </a:lnTo>
                <a:lnTo>
                  <a:pt x="46481" y="0"/>
                </a:lnTo>
                <a:close/>
              </a:path>
            </a:pathLst>
          </a:custGeom>
          <a:solidFill>
            <a:srgbClr val="464646"/>
          </a:solidFill>
        </p:spPr>
        <p:txBody>
          <a:bodyPr wrap="square" lIns="0" tIns="0" rIns="0" bIns="0" rtlCol="0"/>
          <a:lstStyle/>
          <a:p/>
        </p:txBody>
      </p:sp>
      <p:sp>
        <p:nvSpPr>
          <p:cNvPr id="103" name="object 103"/>
          <p:cNvSpPr/>
          <p:nvPr/>
        </p:nvSpPr>
        <p:spPr>
          <a:xfrm>
            <a:off x="10654283" y="3622547"/>
            <a:ext cx="59690" cy="45720"/>
          </a:xfrm>
          <a:custGeom>
            <a:avLst/>
            <a:gdLst/>
            <a:ahLst/>
            <a:cxnLst/>
            <a:rect l="l" t="t" r="r" b="b"/>
            <a:pathLst>
              <a:path w="59690" h="45720">
                <a:moveTo>
                  <a:pt x="59436" y="14096"/>
                </a:moveTo>
                <a:lnTo>
                  <a:pt x="0" y="14096"/>
                </a:lnTo>
                <a:lnTo>
                  <a:pt x="0" y="45719"/>
                </a:lnTo>
                <a:lnTo>
                  <a:pt x="59436" y="45719"/>
                </a:lnTo>
                <a:lnTo>
                  <a:pt x="59436" y="14096"/>
                </a:lnTo>
                <a:close/>
              </a:path>
              <a:path w="59690" h="45720">
                <a:moveTo>
                  <a:pt x="46100" y="0"/>
                </a:moveTo>
                <a:lnTo>
                  <a:pt x="12954" y="0"/>
                </a:lnTo>
                <a:lnTo>
                  <a:pt x="12954" y="14096"/>
                </a:lnTo>
                <a:lnTo>
                  <a:pt x="46100" y="14096"/>
                </a:lnTo>
                <a:lnTo>
                  <a:pt x="46100" y="0"/>
                </a:lnTo>
                <a:close/>
              </a:path>
            </a:pathLst>
          </a:custGeom>
          <a:solidFill>
            <a:srgbClr val="464646"/>
          </a:solidFill>
        </p:spPr>
        <p:txBody>
          <a:bodyPr wrap="square" lIns="0" tIns="0" rIns="0" bIns="0" rtlCol="0"/>
          <a:lstStyle/>
          <a:p/>
        </p:txBody>
      </p:sp>
      <p:sp>
        <p:nvSpPr>
          <p:cNvPr id="104" name="object 104"/>
          <p:cNvSpPr/>
          <p:nvPr/>
        </p:nvSpPr>
        <p:spPr>
          <a:xfrm>
            <a:off x="10809731" y="3613403"/>
            <a:ext cx="150875" cy="132587"/>
          </a:xfrm>
          <a:prstGeom prst="rect">
            <a:avLst/>
          </a:prstGeom>
          <a:blipFill>
            <a:blip r:embed="rId13" cstate="print"/>
            <a:stretch>
              <a:fillRect/>
            </a:stretch>
          </a:blipFill>
        </p:spPr>
        <p:txBody>
          <a:bodyPr wrap="square" lIns="0" tIns="0" rIns="0" bIns="0" rtlCol="0"/>
          <a:lstStyle/>
          <a:p/>
        </p:txBody>
      </p:sp>
      <p:sp>
        <p:nvSpPr>
          <p:cNvPr id="105" name="object 105"/>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32</a:t>
            </a:r>
            <a:r>
              <a:rPr spc="40" dirty="0"/>
              <a:t>页</a:t>
            </a:r>
            <a:endParaRPr spc="40" dirty="0"/>
          </a:p>
        </p:txBody>
      </p:sp>
      <p:sp>
        <p:nvSpPr>
          <p:cNvPr id="106" name="object 106"/>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0860" y="846836"/>
            <a:ext cx="5718175" cy="513715"/>
          </a:xfrm>
          <a:prstGeom prst="rect">
            <a:avLst/>
          </a:prstGeom>
        </p:spPr>
        <p:txBody>
          <a:bodyPr vert="horz" wrap="square" lIns="0" tIns="13335" rIns="0" bIns="0" rtlCol="0">
            <a:spAutoFit/>
          </a:bodyPr>
          <a:lstStyle/>
          <a:p>
            <a:pPr marL="12700">
              <a:lnSpc>
                <a:spcPct val="100000"/>
              </a:lnSpc>
              <a:spcBef>
                <a:spcPts val="105"/>
              </a:spcBef>
            </a:pPr>
            <a:r>
              <a:rPr spc="10" dirty="0"/>
              <a:t>关键特性：园区网络</a:t>
            </a:r>
            <a:r>
              <a:rPr spc="40" dirty="0">
                <a:latin typeface="Trebuchet MS" panose="020B0603020202020204"/>
                <a:cs typeface="Trebuchet MS" panose="020B0603020202020204"/>
              </a:rPr>
              <a:t>AI</a:t>
            </a:r>
            <a:r>
              <a:rPr spc="10" dirty="0"/>
              <a:t>智能运维</a:t>
            </a:r>
            <a:endParaRPr spc="10"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487680" y="1496567"/>
            <a:ext cx="4498975" cy="436245"/>
          </a:xfrm>
          <a:custGeom>
            <a:avLst/>
            <a:gdLst/>
            <a:ahLst/>
            <a:cxnLst/>
            <a:rect l="l" t="t" r="r" b="b"/>
            <a:pathLst>
              <a:path w="4498975" h="436244">
                <a:moveTo>
                  <a:pt x="4426204" y="0"/>
                </a:moveTo>
                <a:lnTo>
                  <a:pt x="72643" y="0"/>
                </a:lnTo>
                <a:lnTo>
                  <a:pt x="44368" y="5707"/>
                </a:lnTo>
                <a:lnTo>
                  <a:pt x="21277" y="21272"/>
                </a:lnTo>
                <a:lnTo>
                  <a:pt x="5708" y="44362"/>
                </a:lnTo>
                <a:lnTo>
                  <a:pt x="0" y="72644"/>
                </a:lnTo>
                <a:lnTo>
                  <a:pt x="0" y="363220"/>
                </a:lnTo>
                <a:lnTo>
                  <a:pt x="5708" y="391501"/>
                </a:lnTo>
                <a:lnTo>
                  <a:pt x="21277" y="414591"/>
                </a:lnTo>
                <a:lnTo>
                  <a:pt x="44368" y="430156"/>
                </a:lnTo>
                <a:lnTo>
                  <a:pt x="72643" y="435864"/>
                </a:lnTo>
                <a:lnTo>
                  <a:pt x="4426204" y="435864"/>
                </a:lnTo>
                <a:lnTo>
                  <a:pt x="4454485" y="430156"/>
                </a:lnTo>
                <a:lnTo>
                  <a:pt x="4477575" y="414591"/>
                </a:lnTo>
                <a:lnTo>
                  <a:pt x="4493140" y="391501"/>
                </a:lnTo>
                <a:lnTo>
                  <a:pt x="4498848" y="363220"/>
                </a:lnTo>
                <a:lnTo>
                  <a:pt x="4498848" y="72644"/>
                </a:lnTo>
                <a:lnTo>
                  <a:pt x="4493140" y="44362"/>
                </a:lnTo>
                <a:lnTo>
                  <a:pt x="4477575" y="21272"/>
                </a:lnTo>
                <a:lnTo>
                  <a:pt x="4454485" y="5707"/>
                </a:lnTo>
                <a:lnTo>
                  <a:pt x="4426204" y="0"/>
                </a:lnTo>
                <a:close/>
              </a:path>
            </a:pathLst>
          </a:custGeom>
          <a:solidFill>
            <a:srgbClr val="0E4B82"/>
          </a:solidFill>
        </p:spPr>
        <p:txBody>
          <a:bodyPr wrap="square" lIns="0" tIns="0" rIns="0" bIns="0" rtlCol="0"/>
          <a:lstStyle/>
          <a:p/>
        </p:txBody>
      </p:sp>
      <p:sp>
        <p:nvSpPr>
          <p:cNvPr id="7" name="object 7"/>
          <p:cNvSpPr/>
          <p:nvPr/>
        </p:nvSpPr>
        <p:spPr>
          <a:xfrm>
            <a:off x="5870447" y="1496567"/>
            <a:ext cx="5762625" cy="436245"/>
          </a:xfrm>
          <a:custGeom>
            <a:avLst/>
            <a:gdLst/>
            <a:ahLst/>
            <a:cxnLst/>
            <a:rect l="l" t="t" r="r" b="b"/>
            <a:pathLst>
              <a:path w="5762625" h="436244">
                <a:moveTo>
                  <a:pt x="5689600" y="0"/>
                </a:moveTo>
                <a:lnTo>
                  <a:pt x="72643" y="0"/>
                </a:lnTo>
                <a:lnTo>
                  <a:pt x="44362" y="5707"/>
                </a:lnTo>
                <a:lnTo>
                  <a:pt x="21272" y="21272"/>
                </a:lnTo>
                <a:lnTo>
                  <a:pt x="5707" y="44362"/>
                </a:lnTo>
                <a:lnTo>
                  <a:pt x="0" y="72644"/>
                </a:lnTo>
                <a:lnTo>
                  <a:pt x="0" y="363220"/>
                </a:lnTo>
                <a:lnTo>
                  <a:pt x="5707" y="391501"/>
                </a:lnTo>
                <a:lnTo>
                  <a:pt x="21272" y="414591"/>
                </a:lnTo>
                <a:lnTo>
                  <a:pt x="44362" y="430156"/>
                </a:lnTo>
                <a:lnTo>
                  <a:pt x="72643" y="435864"/>
                </a:lnTo>
                <a:lnTo>
                  <a:pt x="5689600" y="435864"/>
                </a:lnTo>
                <a:lnTo>
                  <a:pt x="5717881" y="430156"/>
                </a:lnTo>
                <a:lnTo>
                  <a:pt x="5740971" y="414591"/>
                </a:lnTo>
                <a:lnTo>
                  <a:pt x="5756536" y="391501"/>
                </a:lnTo>
                <a:lnTo>
                  <a:pt x="5762244" y="363220"/>
                </a:lnTo>
                <a:lnTo>
                  <a:pt x="5762244" y="72644"/>
                </a:lnTo>
                <a:lnTo>
                  <a:pt x="5756536" y="44362"/>
                </a:lnTo>
                <a:lnTo>
                  <a:pt x="5740971" y="21272"/>
                </a:lnTo>
                <a:lnTo>
                  <a:pt x="5717881" y="5707"/>
                </a:lnTo>
                <a:lnTo>
                  <a:pt x="5689600" y="0"/>
                </a:lnTo>
                <a:close/>
              </a:path>
            </a:pathLst>
          </a:custGeom>
          <a:solidFill>
            <a:srgbClr val="0E4B82"/>
          </a:solidFill>
        </p:spPr>
        <p:txBody>
          <a:bodyPr wrap="square" lIns="0" tIns="0" rIns="0" bIns="0" rtlCol="0"/>
          <a:lstStyle/>
          <a:p/>
        </p:txBody>
      </p:sp>
      <p:sp>
        <p:nvSpPr>
          <p:cNvPr id="8" name="object 8"/>
          <p:cNvSpPr txBox="1"/>
          <p:nvPr/>
        </p:nvSpPr>
        <p:spPr>
          <a:xfrm>
            <a:off x="1066596" y="1550289"/>
            <a:ext cx="9750425" cy="299720"/>
          </a:xfrm>
          <a:prstGeom prst="rect">
            <a:avLst/>
          </a:prstGeom>
        </p:spPr>
        <p:txBody>
          <a:bodyPr vert="horz" wrap="square" lIns="0" tIns="12700" rIns="0" bIns="0" rtlCol="0">
            <a:spAutoFit/>
          </a:bodyPr>
          <a:lstStyle/>
          <a:p>
            <a:pPr marL="12700">
              <a:lnSpc>
                <a:spcPct val="100000"/>
              </a:lnSpc>
              <a:spcBef>
                <a:spcPts val="100"/>
              </a:spcBef>
              <a:tabLst>
                <a:tab pos="5633085" algn="l"/>
              </a:tabLst>
            </a:pPr>
            <a:r>
              <a:rPr sz="1800" b="1" spc="30" dirty="0">
                <a:solidFill>
                  <a:srgbClr val="FFFFFF"/>
                </a:solidFill>
                <a:latin typeface="Trebuchet MS" panose="020B0603020202020204"/>
                <a:cs typeface="Trebuchet MS" panose="020B0603020202020204"/>
              </a:rPr>
              <a:t>AS-IS</a:t>
            </a:r>
            <a:r>
              <a:rPr sz="1800" b="1" spc="30" dirty="0">
                <a:solidFill>
                  <a:srgbClr val="FFFFFF"/>
                </a:solidFill>
                <a:latin typeface="Microsoft JhengHei" panose="020B0604030504040204" charset="-120"/>
                <a:cs typeface="Microsoft JhengHei" panose="020B0604030504040204" charset="-120"/>
              </a:rPr>
              <a:t>：</a:t>
            </a:r>
            <a:r>
              <a:rPr sz="1800" b="1" spc="10" dirty="0">
                <a:solidFill>
                  <a:srgbClr val="FFFFFF"/>
                </a:solidFill>
                <a:latin typeface="Microsoft JhengHei" panose="020B0604030504040204" charset="-120"/>
                <a:cs typeface="Microsoft JhengHei" panose="020B0604030504040204" charset="-120"/>
              </a:rPr>
              <a:t>以设备为中心的网络管</a:t>
            </a:r>
            <a:r>
              <a:rPr sz="1800" b="1" dirty="0">
                <a:solidFill>
                  <a:srgbClr val="FFFFFF"/>
                </a:solidFill>
                <a:latin typeface="Microsoft JhengHei" panose="020B0604030504040204" charset="-120"/>
                <a:cs typeface="Microsoft JhengHei" panose="020B0604030504040204" charset="-120"/>
              </a:rPr>
              <a:t>理	</a:t>
            </a:r>
            <a:r>
              <a:rPr sz="1800" b="1" spc="20" dirty="0">
                <a:solidFill>
                  <a:srgbClr val="FFFFFF"/>
                </a:solidFill>
                <a:latin typeface="Trebuchet MS" panose="020B0603020202020204"/>
                <a:cs typeface="Trebuchet MS" panose="020B0603020202020204"/>
              </a:rPr>
              <a:t>TO-BE</a:t>
            </a:r>
            <a:r>
              <a:rPr sz="1800" b="1" spc="20" dirty="0">
                <a:solidFill>
                  <a:srgbClr val="FFFFFF"/>
                </a:solidFill>
                <a:latin typeface="Microsoft JhengHei" panose="020B0604030504040204" charset="-120"/>
                <a:cs typeface="Microsoft JhengHei" panose="020B0604030504040204" charset="-120"/>
              </a:rPr>
              <a:t>：</a:t>
            </a:r>
            <a:r>
              <a:rPr sz="1800" b="1" spc="10" dirty="0">
                <a:solidFill>
                  <a:srgbClr val="FFFFFF"/>
                </a:solidFill>
                <a:latin typeface="Microsoft JhengHei" panose="020B0604030504040204" charset="-120"/>
                <a:cs typeface="Microsoft JhengHei" panose="020B0604030504040204" charset="-120"/>
              </a:rPr>
              <a:t>以用户体验为中心的</a:t>
            </a:r>
            <a:r>
              <a:rPr sz="1800" b="1" spc="20" dirty="0">
                <a:solidFill>
                  <a:srgbClr val="FFFFFF"/>
                </a:solidFill>
                <a:latin typeface="Trebuchet MS" panose="020B0603020202020204"/>
                <a:cs typeface="Trebuchet MS" panose="020B0603020202020204"/>
              </a:rPr>
              <a:t>AI</a:t>
            </a:r>
            <a:r>
              <a:rPr sz="1800" b="1" spc="10" dirty="0">
                <a:solidFill>
                  <a:srgbClr val="FFFFFF"/>
                </a:solidFill>
                <a:latin typeface="Microsoft JhengHei" panose="020B0604030504040204" charset="-120"/>
                <a:cs typeface="Microsoft JhengHei" panose="020B0604030504040204" charset="-120"/>
              </a:rPr>
              <a:t>智能运维</a:t>
            </a:r>
            <a:endParaRPr sz="1800">
              <a:latin typeface="Microsoft JhengHei" panose="020B0604030504040204" charset="-120"/>
              <a:cs typeface="Microsoft JhengHei" panose="020B0604030504040204" charset="-120"/>
            </a:endParaRPr>
          </a:p>
        </p:txBody>
      </p:sp>
      <p:sp>
        <p:nvSpPr>
          <p:cNvPr id="9" name="object 9"/>
          <p:cNvSpPr/>
          <p:nvPr/>
        </p:nvSpPr>
        <p:spPr>
          <a:xfrm>
            <a:off x="5221223" y="3325367"/>
            <a:ext cx="287020" cy="1007744"/>
          </a:xfrm>
          <a:custGeom>
            <a:avLst/>
            <a:gdLst/>
            <a:ahLst/>
            <a:cxnLst/>
            <a:rect l="l" t="t" r="r" b="b"/>
            <a:pathLst>
              <a:path w="287020" h="1007745">
                <a:moveTo>
                  <a:pt x="143255" y="0"/>
                </a:moveTo>
                <a:lnTo>
                  <a:pt x="0" y="0"/>
                </a:lnTo>
                <a:lnTo>
                  <a:pt x="143255" y="503682"/>
                </a:lnTo>
                <a:lnTo>
                  <a:pt x="0" y="1007364"/>
                </a:lnTo>
                <a:lnTo>
                  <a:pt x="143255" y="1007364"/>
                </a:lnTo>
                <a:lnTo>
                  <a:pt x="286512" y="503682"/>
                </a:lnTo>
                <a:lnTo>
                  <a:pt x="143255" y="0"/>
                </a:lnTo>
                <a:close/>
              </a:path>
            </a:pathLst>
          </a:custGeom>
          <a:solidFill>
            <a:srgbClr val="7477BD"/>
          </a:solidFill>
        </p:spPr>
        <p:txBody>
          <a:bodyPr wrap="square" lIns="0" tIns="0" rIns="0" bIns="0" rtlCol="0"/>
          <a:lstStyle/>
          <a:p/>
        </p:txBody>
      </p:sp>
      <p:sp>
        <p:nvSpPr>
          <p:cNvPr id="10" name="object 10"/>
          <p:cNvSpPr/>
          <p:nvPr/>
        </p:nvSpPr>
        <p:spPr>
          <a:xfrm>
            <a:off x="5401055" y="3325367"/>
            <a:ext cx="288290" cy="1007744"/>
          </a:xfrm>
          <a:custGeom>
            <a:avLst/>
            <a:gdLst/>
            <a:ahLst/>
            <a:cxnLst/>
            <a:rect l="l" t="t" r="r" b="b"/>
            <a:pathLst>
              <a:path w="288289" h="1007745">
                <a:moveTo>
                  <a:pt x="144018" y="0"/>
                </a:moveTo>
                <a:lnTo>
                  <a:pt x="0" y="0"/>
                </a:lnTo>
                <a:lnTo>
                  <a:pt x="144018" y="503682"/>
                </a:lnTo>
                <a:lnTo>
                  <a:pt x="0" y="1007364"/>
                </a:lnTo>
                <a:lnTo>
                  <a:pt x="144018" y="1007364"/>
                </a:lnTo>
                <a:lnTo>
                  <a:pt x="288036" y="503682"/>
                </a:lnTo>
                <a:lnTo>
                  <a:pt x="144018" y="0"/>
                </a:lnTo>
                <a:close/>
              </a:path>
            </a:pathLst>
          </a:custGeom>
          <a:solidFill>
            <a:srgbClr val="7477BD"/>
          </a:solidFill>
        </p:spPr>
        <p:txBody>
          <a:bodyPr wrap="square" lIns="0" tIns="0" rIns="0" bIns="0" rtlCol="0"/>
          <a:lstStyle/>
          <a:p/>
        </p:txBody>
      </p:sp>
      <p:sp>
        <p:nvSpPr>
          <p:cNvPr id="11" name="object 11"/>
          <p:cNvSpPr txBox="1"/>
          <p:nvPr/>
        </p:nvSpPr>
        <p:spPr>
          <a:xfrm>
            <a:off x="487680" y="5847588"/>
            <a:ext cx="11145520" cy="372110"/>
          </a:xfrm>
          <a:prstGeom prst="rect">
            <a:avLst/>
          </a:prstGeom>
          <a:solidFill>
            <a:srgbClr val="7477BD"/>
          </a:solidFill>
        </p:spPr>
        <p:txBody>
          <a:bodyPr vert="horz" wrap="square" lIns="0" tIns="76200" rIns="0" bIns="0" rtlCol="0">
            <a:spAutoFit/>
          </a:bodyPr>
          <a:lstStyle/>
          <a:p>
            <a:pPr marL="91440">
              <a:lnSpc>
                <a:spcPct val="100000"/>
              </a:lnSpc>
              <a:spcBef>
                <a:spcPts val="600"/>
              </a:spcBef>
            </a:pPr>
            <a:r>
              <a:rPr sz="1400" dirty="0">
                <a:solidFill>
                  <a:srgbClr val="FFFFFF"/>
                </a:solidFill>
                <a:latin typeface="宋体" panose="02010600030101010101" pitchFamily="2" charset="-122"/>
                <a:cs typeface="宋体" panose="02010600030101010101" pitchFamily="2" charset="-122"/>
              </a:rPr>
              <a:t>利用算法提升效率，通</a:t>
            </a:r>
            <a:r>
              <a:rPr sz="1400" spc="-15" dirty="0">
                <a:solidFill>
                  <a:srgbClr val="FFFFFF"/>
                </a:solidFill>
                <a:latin typeface="宋体" panose="02010600030101010101" pitchFamily="2" charset="-122"/>
                <a:cs typeface="宋体" panose="02010600030101010101" pitchFamily="2" charset="-122"/>
              </a:rPr>
              <a:t>过</a:t>
            </a:r>
            <a:r>
              <a:rPr sz="1400" dirty="0">
                <a:solidFill>
                  <a:srgbClr val="FFFFFF"/>
                </a:solidFill>
                <a:latin typeface="宋体" panose="02010600030101010101" pitchFamily="2" charset="-122"/>
                <a:cs typeface="宋体" panose="02010600030101010101" pitchFamily="2" charset="-122"/>
              </a:rPr>
              <a:t>场景</a:t>
            </a:r>
            <a:r>
              <a:rPr sz="1400" spc="-15" dirty="0">
                <a:solidFill>
                  <a:srgbClr val="FFFFFF"/>
                </a:solidFill>
                <a:latin typeface="宋体" panose="02010600030101010101" pitchFamily="2" charset="-122"/>
                <a:cs typeface="宋体" panose="02010600030101010101" pitchFamily="2" charset="-122"/>
              </a:rPr>
              <a:t>化</a:t>
            </a:r>
            <a:r>
              <a:rPr sz="1400" dirty="0">
                <a:solidFill>
                  <a:srgbClr val="FFFFFF"/>
                </a:solidFill>
                <a:latin typeface="宋体" panose="02010600030101010101" pitchFamily="2" charset="-122"/>
                <a:cs typeface="宋体" panose="02010600030101010101" pitchFamily="2" charset="-122"/>
              </a:rPr>
              <a:t>的持</a:t>
            </a:r>
            <a:r>
              <a:rPr sz="1400" spc="-15" dirty="0">
                <a:solidFill>
                  <a:srgbClr val="FFFFFF"/>
                </a:solidFill>
                <a:latin typeface="宋体" panose="02010600030101010101" pitchFamily="2" charset="-122"/>
                <a:cs typeface="宋体" panose="02010600030101010101" pitchFamily="2" charset="-122"/>
              </a:rPr>
              <a:t>续</a:t>
            </a:r>
            <a:r>
              <a:rPr sz="1400" dirty="0">
                <a:solidFill>
                  <a:srgbClr val="FFFFFF"/>
                </a:solidFill>
                <a:latin typeface="宋体" panose="02010600030101010101" pitchFamily="2" charset="-122"/>
                <a:cs typeface="宋体" panose="02010600030101010101" pitchFamily="2" charset="-122"/>
              </a:rPr>
              <a:t>学习</a:t>
            </a:r>
            <a:r>
              <a:rPr sz="1400" spc="-15" dirty="0">
                <a:solidFill>
                  <a:srgbClr val="FFFFFF"/>
                </a:solidFill>
                <a:latin typeface="宋体" panose="02010600030101010101" pitchFamily="2" charset="-122"/>
                <a:cs typeface="宋体" panose="02010600030101010101" pitchFamily="2" charset="-122"/>
              </a:rPr>
              <a:t>和</a:t>
            </a:r>
            <a:r>
              <a:rPr sz="1400" dirty="0">
                <a:solidFill>
                  <a:srgbClr val="FFFFFF"/>
                </a:solidFill>
                <a:latin typeface="宋体" panose="02010600030101010101" pitchFamily="2" charset="-122"/>
                <a:cs typeface="宋体" panose="02010600030101010101" pitchFamily="2" charset="-122"/>
              </a:rPr>
              <a:t>专家</a:t>
            </a:r>
            <a:r>
              <a:rPr sz="1400" spc="-15" dirty="0">
                <a:solidFill>
                  <a:srgbClr val="FFFFFF"/>
                </a:solidFill>
                <a:latin typeface="宋体" panose="02010600030101010101" pitchFamily="2" charset="-122"/>
                <a:cs typeface="宋体" panose="02010600030101010101" pitchFamily="2" charset="-122"/>
              </a:rPr>
              <a:t>经</a:t>
            </a:r>
            <a:r>
              <a:rPr sz="1400" dirty="0">
                <a:solidFill>
                  <a:srgbClr val="FFFFFF"/>
                </a:solidFill>
                <a:latin typeface="宋体" panose="02010600030101010101" pitchFamily="2" charset="-122"/>
                <a:cs typeface="宋体" panose="02010600030101010101" pitchFamily="2" charset="-122"/>
              </a:rPr>
              <a:t>验，</a:t>
            </a:r>
            <a:r>
              <a:rPr sz="1400" spc="-15" dirty="0">
                <a:solidFill>
                  <a:srgbClr val="FFFFFF"/>
                </a:solidFill>
                <a:latin typeface="宋体" panose="02010600030101010101" pitchFamily="2" charset="-122"/>
                <a:cs typeface="宋体" panose="02010600030101010101" pitchFamily="2" charset="-122"/>
              </a:rPr>
              <a:t>智</a:t>
            </a:r>
            <a:r>
              <a:rPr sz="1400" dirty="0">
                <a:solidFill>
                  <a:srgbClr val="FFFFFF"/>
                </a:solidFill>
                <a:latin typeface="宋体" panose="02010600030101010101" pitchFamily="2" charset="-122"/>
                <a:cs typeface="宋体" panose="02010600030101010101" pitchFamily="2" charset="-122"/>
              </a:rPr>
              <a:t>能运</a:t>
            </a:r>
            <a:r>
              <a:rPr sz="1400" spc="-15" dirty="0">
                <a:solidFill>
                  <a:srgbClr val="FFFFFF"/>
                </a:solidFill>
                <a:latin typeface="宋体" panose="02010600030101010101" pitchFamily="2" charset="-122"/>
                <a:cs typeface="宋体" panose="02010600030101010101" pitchFamily="2" charset="-122"/>
              </a:rPr>
              <a:t>维</a:t>
            </a:r>
            <a:r>
              <a:rPr sz="1400" dirty="0">
                <a:solidFill>
                  <a:srgbClr val="FFFFFF"/>
                </a:solidFill>
                <a:latin typeface="宋体" panose="02010600030101010101" pitchFamily="2" charset="-122"/>
                <a:cs typeface="宋体" panose="02010600030101010101" pitchFamily="2" charset="-122"/>
              </a:rPr>
              <a:t>将运</a:t>
            </a:r>
            <a:r>
              <a:rPr sz="1400" spc="-15" dirty="0">
                <a:solidFill>
                  <a:srgbClr val="FFFFFF"/>
                </a:solidFill>
                <a:latin typeface="宋体" panose="02010600030101010101" pitchFamily="2" charset="-122"/>
                <a:cs typeface="宋体" panose="02010600030101010101" pitchFamily="2" charset="-122"/>
              </a:rPr>
              <a:t>维</a:t>
            </a:r>
            <a:r>
              <a:rPr sz="1400" dirty="0">
                <a:solidFill>
                  <a:srgbClr val="FFFFFF"/>
                </a:solidFill>
                <a:latin typeface="宋体" panose="02010600030101010101" pitchFamily="2" charset="-122"/>
                <a:cs typeface="宋体" panose="02010600030101010101" pitchFamily="2" charset="-122"/>
              </a:rPr>
              <a:t>人员</a:t>
            </a:r>
            <a:r>
              <a:rPr sz="1400" spc="-15" dirty="0">
                <a:solidFill>
                  <a:srgbClr val="FFFFFF"/>
                </a:solidFill>
                <a:latin typeface="宋体" panose="02010600030101010101" pitchFamily="2" charset="-122"/>
                <a:cs typeface="宋体" panose="02010600030101010101" pitchFamily="2" charset="-122"/>
              </a:rPr>
              <a:t>从</a:t>
            </a:r>
            <a:r>
              <a:rPr sz="1400" dirty="0">
                <a:solidFill>
                  <a:srgbClr val="FFFFFF"/>
                </a:solidFill>
                <a:latin typeface="宋体" panose="02010600030101010101" pitchFamily="2" charset="-122"/>
                <a:cs typeface="宋体" panose="02010600030101010101" pitchFamily="2" charset="-122"/>
              </a:rPr>
              <a:t>复杂</a:t>
            </a:r>
            <a:r>
              <a:rPr sz="1400" spc="-15" dirty="0">
                <a:solidFill>
                  <a:srgbClr val="FFFFFF"/>
                </a:solidFill>
                <a:latin typeface="宋体" panose="02010600030101010101" pitchFamily="2" charset="-122"/>
                <a:cs typeface="宋体" panose="02010600030101010101" pitchFamily="2" charset="-122"/>
              </a:rPr>
              <a:t>的</a:t>
            </a:r>
            <a:r>
              <a:rPr sz="1400" dirty="0">
                <a:solidFill>
                  <a:srgbClr val="FFFFFF"/>
                </a:solidFill>
                <a:latin typeface="宋体" panose="02010600030101010101" pitchFamily="2" charset="-122"/>
                <a:cs typeface="宋体" panose="02010600030101010101" pitchFamily="2" charset="-122"/>
              </a:rPr>
              <a:t>告警</a:t>
            </a:r>
            <a:r>
              <a:rPr sz="1400" spc="-15" dirty="0">
                <a:solidFill>
                  <a:srgbClr val="FFFFFF"/>
                </a:solidFill>
                <a:latin typeface="宋体" panose="02010600030101010101" pitchFamily="2" charset="-122"/>
                <a:cs typeface="宋体" panose="02010600030101010101" pitchFamily="2" charset="-122"/>
              </a:rPr>
              <a:t>和</a:t>
            </a:r>
            <a:r>
              <a:rPr sz="1400" dirty="0">
                <a:solidFill>
                  <a:srgbClr val="FFFFFF"/>
                </a:solidFill>
                <a:latin typeface="宋体" panose="02010600030101010101" pitchFamily="2" charset="-122"/>
                <a:cs typeface="宋体" panose="02010600030101010101" pitchFamily="2" charset="-122"/>
              </a:rPr>
              <a:t>噪声</a:t>
            </a:r>
            <a:r>
              <a:rPr sz="1400" spc="-15" dirty="0">
                <a:solidFill>
                  <a:srgbClr val="FFFFFF"/>
                </a:solidFill>
                <a:latin typeface="宋体" panose="02010600030101010101" pitchFamily="2" charset="-122"/>
                <a:cs typeface="宋体" panose="02010600030101010101" pitchFamily="2" charset="-122"/>
              </a:rPr>
              <a:t>解</a:t>
            </a:r>
            <a:r>
              <a:rPr sz="1400" dirty="0">
                <a:solidFill>
                  <a:srgbClr val="FFFFFF"/>
                </a:solidFill>
                <a:latin typeface="宋体" panose="02010600030101010101" pitchFamily="2" charset="-122"/>
                <a:cs typeface="宋体" panose="02010600030101010101" pitchFamily="2" charset="-122"/>
              </a:rPr>
              <a:t>放出</a:t>
            </a:r>
            <a:r>
              <a:rPr sz="1400" spc="-15" dirty="0">
                <a:solidFill>
                  <a:srgbClr val="FFFFFF"/>
                </a:solidFill>
                <a:latin typeface="宋体" panose="02010600030101010101" pitchFamily="2" charset="-122"/>
                <a:cs typeface="宋体" panose="02010600030101010101" pitchFamily="2" charset="-122"/>
              </a:rPr>
              <a:t>来</a:t>
            </a:r>
            <a:r>
              <a:rPr sz="1400" dirty="0">
                <a:solidFill>
                  <a:srgbClr val="FFFFFF"/>
                </a:solidFill>
                <a:latin typeface="宋体" panose="02010600030101010101" pitchFamily="2" charset="-122"/>
                <a:cs typeface="宋体" panose="02010600030101010101" pitchFamily="2" charset="-122"/>
              </a:rPr>
              <a:t>，使</a:t>
            </a:r>
            <a:r>
              <a:rPr sz="1400" spc="-15" dirty="0">
                <a:solidFill>
                  <a:srgbClr val="FFFFFF"/>
                </a:solidFill>
                <a:latin typeface="宋体" panose="02010600030101010101" pitchFamily="2" charset="-122"/>
                <a:cs typeface="宋体" panose="02010600030101010101" pitchFamily="2" charset="-122"/>
              </a:rPr>
              <a:t>运</a:t>
            </a:r>
            <a:r>
              <a:rPr sz="1400" dirty="0">
                <a:solidFill>
                  <a:srgbClr val="FFFFFF"/>
                </a:solidFill>
                <a:latin typeface="宋体" panose="02010600030101010101" pitchFamily="2" charset="-122"/>
                <a:cs typeface="宋体" panose="02010600030101010101" pitchFamily="2" charset="-122"/>
              </a:rPr>
              <a:t>维更</a:t>
            </a:r>
            <a:r>
              <a:rPr sz="1400" spc="-15" dirty="0">
                <a:solidFill>
                  <a:srgbClr val="FFFFFF"/>
                </a:solidFill>
                <a:latin typeface="宋体" panose="02010600030101010101" pitchFamily="2" charset="-122"/>
                <a:cs typeface="宋体" panose="02010600030101010101" pitchFamily="2" charset="-122"/>
              </a:rPr>
              <a:t>加</a:t>
            </a:r>
            <a:r>
              <a:rPr sz="1400" dirty="0">
                <a:solidFill>
                  <a:srgbClr val="FFFFFF"/>
                </a:solidFill>
                <a:latin typeface="宋体" panose="02010600030101010101" pitchFamily="2" charset="-122"/>
                <a:cs typeface="宋体" panose="02010600030101010101" pitchFamily="2" charset="-122"/>
              </a:rPr>
              <a:t>自动</a:t>
            </a:r>
            <a:r>
              <a:rPr sz="1400" spc="-15" dirty="0">
                <a:solidFill>
                  <a:srgbClr val="FFFFFF"/>
                </a:solidFill>
                <a:latin typeface="宋体" panose="02010600030101010101" pitchFamily="2" charset="-122"/>
                <a:cs typeface="宋体" panose="02010600030101010101" pitchFamily="2" charset="-122"/>
              </a:rPr>
              <a:t>化</a:t>
            </a:r>
            <a:r>
              <a:rPr sz="1400" dirty="0">
                <a:solidFill>
                  <a:srgbClr val="FFFFFF"/>
                </a:solidFill>
                <a:latin typeface="宋体" panose="02010600030101010101" pitchFamily="2" charset="-122"/>
                <a:cs typeface="宋体" panose="02010600030101010101" pitchFamily="2" charset="-122"/>
              </a:rPr>
              <a:t>和智</a:t>
            </a:r>
            <a:r>
              <a:rPr sz="1400" spc="-15" dirty="0">
                <a:solidFill>
                  <a:srgbClr val="FFFFFF"/>
                </a:solidFill>
                <a:latin typeface="宋体" panose="02010600030101010101" pitchFamily="2" charset="-122"/>
                <a:cs typeface="宋体" panose="02010600030101010101" pitchFamily="2" charset="-122"/>
              </a:rPr>
              <a:t>能</a:t>
            </a:r>
            <a:r>
              <a:rPr sz="1400" dirty="0">
                <a:solidFill>
                  <a:srgbClr val="FFFFFF"/>
                </a:solidFill>
                <a:latin typeface="宋体" panose="02010600030101010101" pitchFamily="2" charset="-122"/>
                <a:cs typeface="宋体" panose="02010600030101010101" pitchFamily="2" charset="-122"/>
              </a:rPr>
              <a:t>化。</a:t>
            </a:r>
            <a:endParaRPr sz="1400">
              <a:latin typeface="宋体" panose="02010600030101010101" pitchFamily="2" charset="-122"/>
              <a:cs typeface="宋体" panose="02010600030101010101" pitchFamily="2" charset="-122"/>
            </a:endParaRPr>
          </a:p>
        </p:txBody>
      </p:sp>
      <p:sp>
        <p:nvSpPr>
          <p:cNvPr id="12" name="object 12"/>
          <p:cNvSpPr/>
          <p:nvPr/>
        </p:nvSpPr>
        <p:spPr>
          <a:xfrm>
            <a:off x="483108" y="1987295"/>
            <a:ext cx="4503420" cy="3799840"/>
          </a:xfrm>
          <a:custGeom>
            <a:avLst/>
            <a:gdLst/>
            <a:ahLst/>
            <a:cxnLst/>
            <a:rect l="l" t="t" r="r" b="b"/>
            <a:pathLst>
              <a:path w="4503420" h="3799840">
                <a:moveTo>
                  <a:pt x="0" y="68706"/>
                </a:moveTo>
                <a:lnTo>
                  <a:pt x="5403" y="41951"/>
                </a:lnTo>
                <a:lnTo>
                  <a:pt x="20140" y="20113"/>
                </a:lnTo>
                <a:lnTo>
                  <a:pt x="41999" y="5395"/>
                </a:lnTo>
                <a:lnTo>
                  <a:pt x="68770" y="0"/>
                </a:lnTo>
                <a:lnTo>
                  <a:pt x="4434713" y="0"/>
                </a:lnTo>
                <a:lnTo>
                  <a:pt x="4461468" y="5395"/>
                </a:lnTo>
                <a:lnTo>
                  <a:pt x="4483306" y="20113"/>
                </a:lnTo>
                <a:lnTo>
                  <a:pt x="4498024" y="41951"/>
                </a:lnTo>
                <a:lnTo>
                  <a:pt x="4503420" y="68706"/>
                </a:lnTo>
                <a:lnTo>
                  <a:pt x="4503420" y="3730561"/>
                </a:lnTo>
                <a:lnTo>
                  <a:pt x="4498024" y="3757332"/>
                </a:lnTo>
                <a:lnTo>
                  <a:pt x="4483306" y="3779191"/>
                </a:lnTo>
                <a:lnTo>
                  <a:pt x="4461468" y="3793928"/>
                </a:lnTo>
                <a:lnTo>
                  <a:pt x="4434713" y="3799331"/>
                </a:lnTo>
                <a:lnTo>
                  <a:pt x="68770" y="3799331"/>
                </a:lnTo>
                <a:lnTo>
                  <a:pt x="41999" y="3793928"/>
                </a:lnTo>
                <a:lnTo>
                  <a:pt x="20140" y="3779191"/>
                </a:lnTo>
                <a:lnTo>
                  <a:pt x="5403" y="3757332"/>
                </a:lnTo>
                <a:lnTo>
                  <a:pt x="0" y="3730561"/>
                </a:lnTo>
                <a:lnTo>
                  <a:pt x="0" y="68706"/>
                </a:lnTo>
                <a:close/>
              </a:path>
            </a:pathLst>
          </a:custGeom>
          <a:ln w="3175">
            <a:solidFill>
              <a:srgbClr val="A6A6A6"/>
            </a:solidFill>
          </a:ln>
        </p:spPr>
        <p:txBody>
          <a:bodyPr wrap="square" lIns="0" tIns="0" rIns="0" bIns="0" rtlCol="0"/>
          <a:lstStyle/>
          <a:p/>
        </p:txBody>
      </p:sp>
      <p:sp>
        <p:nvSpPr>
          <p:cNvPr id="13" name="object 13"/>
          <p:cNvSpPr txBox="1"/>
          <p:nvPr/>
        </p:nvSpPr>
        <p:spPr>
          <a:xfrm>
            <a:off x="1059891" y="4528159"/>
            <a:ext cx="3056890" cy="894080"/>
          </a:xfrm>
          <a:prstGeom prst="rect">
            <a:avLst/>
          </a:prstGeom>
        </p:spPr>
        <p:txBody>
          <a:bodyPr vert="horz" wrap="square" lIns="0" tIns="88900" rIns="0" bIns="0" rtlCol="0">
            <a:spAutoFit/>
          </a:bodyPr>
          <a:lstStyle/>
          <a:p>
            <a:pPr marL="193675" indent="-181610">
              <a:lnSpc>
                <a:spcPct val="100000"/>
              </a:lnSpc>
              <a:spcBef>
                <a:spcPts val="700"/>
              </a:spcBef>
              <a:buFont typeface="Arial" panose="020B0604020202020204"/>
              <a:buChar char="•"/>
              <a:tabLst>
                <a:tab pos="194310" algn="l"/>
              </a:tabLst>
            </a:pPr>
            <a:r>
              <a:rPr sz="1400" b="1" spc="10" dirty="0">
                <a:latin typeface="Microsoft JhengHei" panose="020B0604030504040204" charset="-120"/>
                <a:cs typeface="Microsoft JhengHei" panose="020B0604030504040204" charset="-120"/>
              </a:rPr>
              <a:t>以设</a:t>
            </a:r>
            <a:r>
              <a:rPr sz="1400" b="1" dirty="0">
                <a:latin typeface="Microsoft JhengHei" panose="020B0604030504040204" charset="-120"/>
                <a:cs typeface="Microsoft JhengHei" panose="020B0604030504040204" charset="-120"/>
              </a:rPr>
              <a:t>备为</a:t>
            </a:r>
            <a:r>
              <a:rPr sz="1400" b="1" spc="-15" dirty="0">
                <a:latin typeface="Microsoft JhengHei" panose="020B0604030504040204" charset="-120"/>
                <a:cs typeface="Microsoft JhengHei" panose="020B0604030504040204" charset="-120"/>
              </a:rPr>
              <a:t>中</a:t>
            </a:r>
            <a:r>
              <a:rPr sz="1400" b="1" dirty="0">
                <a:latin typeface="Microsoft JhengHei" panose="020B0604030504040204" charset="-120"/>
                <a:cs typeface="Microsoft JhengHei" panose="020B0604030504040204" charset="-120"/>
              </a:rPr>
              <a:t>心</a:t>
            </a:r>
            <a:r>
              <a:rPr sz="1400" dirty="0">
                <a:latin typeface="宋体" panose="02010600030101010101" pitchFamily="2" charset="-122"/>
                <a:cs typeface="宋体" panose="02010600030101010101" pitchFamily="2" charset="-122"/>
              </a:rPr>
              <a:t>，</a:t>
            </a:r>
            <a:r>
              <a:rPr sz="1400" spc="-15" dirty="0">
                <a:latin typeface="宋体" panose="02010600030101010101" pitchFamily="2" charset="-122"/>
                <a:cs typeface="宋体" panose="02010600030101010101" pitchFamily="2" charset="-122"/>
              </a:rPr>
              <a:t>无</a:t>
            </a:r>
            <a:r>
              <a:rPr sz="1400" dirty="0">
                <a:latin typeface="宋体" panose="02010600030101010101" pitchFamily="2" charset="-122"/>
                <a:cs typeface="宋体" panose="02010600030101010101" pitchFamily="2" charset="-122"/>
              </a:rPr>
              <a:t>法感</a:t>
            </a:r>
            <a:r>
              <a:rPr sz="1400" spc="-15" dirty="0">
                <a:latin typeface="宋体" panose="02010600030101010101" pitchFamily="2" charset="-122"/>
                <a:cs typeface="宋体" panose="02010600030101010101" pitchFamily="2" charset="-122"/>
              </a:rPr>
              <a:t>知</a:t>
            </a:r>
            <a:r>
              <a:rPr sz="1400" dirty="0">
                <a:latin typeface="宋体" panose="02010600030101010101" pitchFamily="2" charset="-122"/>
                <a:cs typeface="宋体" panose="02010600030101010101" pitchFamily="2" charset="-122"/>
              </a:rPr>
              <a:t>用户</a:t>
            </a:r>
            <a:r>
              <a:rPr sz="1400" spc="-15" dirty="0">
                <a:latin typeface="宋体" panose="02010600030101010101" pitchFamily="2" charset="-122"/>
                <a:cs typeface="宋体" panose="02010600030101010101" pitchFamily="2" charset="-122"/>
              </a:rPr>
              <a:t>体</a:t>
            </a:r>
            <a:r>
              <a:rPr sz="1400" dirty="0">
                <a:latin typeface="宋体" panose="02010600030101010101" pitchFamily="2" charset="-122"/>
                <a:cs typeface="宋体" panose="02010600030101010101" pitchFamily="2" charset="-122"/>
              </a:rPr>
              <a:t>验</a:t>
            </a:r>
            <a:endParaRPr sz="1400">
              <a:latin typeface="宋体" panose="02010600030101010101" pitchFamily="2" charset="-122"/>
              <a:cs typeface="宋体" panose="02010600030101010101" pitchFamily="2" charset="-122"/>
            </a:endParaRPr>
          </a:p>
          <a:p>
            <a:pPr marL="193675" indent="-181610">
              <a:lnSpc>
                <a:spcPct val="100000"/>
              </a:lnSpc>
              <a:spcBef>
                <a:spcPts val="600"/>
              </a:spcBef>
              <a:buFont typeface="Arial" panose="020B0604020202020204"/>
              <a:buChar char="•"/>
              <a:tabLst>
                <a:tab pos="194310" algn="l"/>
              </a:tabLst>
            </a:pPr>
            <a:r>
              <a:rPr sz="1400" b="1" spc="10" dirty="0">
                <a:latin typeface="Microsoft JhengHei" panose="020B0604030504040204" charset="-120"/>
                <a:cs typeface="Microsoft JhengHei" panose="020B0604030504040204" charset="-120"/>
              </a:rPr>
              <a:t>“救</a:t>
            </a:r>
            <a:r>
              <a:rPr sz="1400" b="1" dirty="0">
                <a:latin typeface="Microsoft JhengHei" panose="020B0604030504040204" charset="-120"/>
                <a:cs typeface="Microsoft JhengHei" panose="020B0604030504040204" charset="-120"/>
              </a:rPr>
              <a:t>火式</a:t>
            </a:r>
            <a:r>
              <a:rPr sz="1400" b="1" spc="-15" dirty="0">
                <a:latin typeface="Microsoft JhengHei" panose="020B0604030504040204" charset="-120"/>
                <a:cs typeface="Microsoft JhengHei" panose="020B0604030504040204" charset="-120"/>
              </a:rPr>
              <a:t>”</a:t>
            </a:r>
            <a:r>
              <a:rPr sz="1400" b="1" dirty="0">
                <a:latin typeface="Microsoft JhengHei" panose="020B0604030504040204" charset="-120"/>
                <a:cs typeface="Microsoft JhengHei" panose="020B0604030504040204" charset="-120"/>
              </a:rPr>
              <a:t>响应</a:t>
            </a:r>
            <a:r>
              <a:rPr sz="1400" spc="-15" dirty="0">
                <a:latin typeface="宋体" panose="02010600030101010101" pitchFamily="2" charset="-122"/>
                <a:cs typeface="宋体" panose="02010600030101010101" pitchFamily="2" charset="-122"/>
              </a:rPr>
              <a:t>，</a:t>
            </a:r>
            <a:r>
              <a:rPr sz="1400" dirty="0">
                <a:latin typeface="宋体" panose="02010600030101010101" pitchFamily="2" charset="-122"/>
                <a:cs typeface="宋体" panose="02010600030101010101" pitchFamily="2" charset="-122"/>
              </a:rPr>
              <a:t>无法</a:t>
            </a:r>
            <a:r>
              <a:rPr sz="1400" spc="-15" dirty="0">
                <a:latin typeface="宋体" panose="02010600030101010101" pitchFamily="2" charset="-122"/>
                <a:cs typeface="宋体" panose="02010600030101010101" pitchFamily="2" charset="-122"/>
              </a:rPr>
              <a:t>识</a:t>
            </a:r>
            <a:r>
              <a:rPr sz="1400" dirty="0">
                <a:latin typeface="宋体" panose="02010600030101010101" pitchFamily="2" charset="-122"/>
                <a:cs typeface="宋体" panose="02010600030101010101" pitchFamily="2" charset="-122"/>
              </a:rPr>
              <a:t>别潜</a:t>
            </a:r>
            <a:r>
              <a:rPr sz="1400" spc="-15" dirty="0">
                <a:latin typeface="宋体" panose="02010600030101010101" pitchFamily="2" charset="-122"/>
                <a:cs typeface="宋体" panose="02010600030101010101" pitchFamily="2" charset="-122"/>
              </a:rPr>
              <a:t>在</a:t>
            </a:r>
            <a:r>
              <a:rPr sz="1400" dirty="0">
                <a:latin typeface="宋体" panose="02010600030101010101" pitchFamily="2" charset="-122"/>
                <a:cs typeface="宋体" panose="02010600030101010101" pitchFamily="2" charset="-122"/>
              </a:rPr>
              <a:t>故障</a:t>
            </a:r>
            <a:endParaRPr sz="1400">
              <a:latin typeface="宋体" panose="02010600030101010101" pitchFamily="2" charset="-122"/>
              <a:cs typeface="宋体" panose="02010600030101010101" pitchFamily="2" charset="-122"/>
            </a:endParaRPr>
          </a:p>
          <a:p>
            <a:pPr marL="193675" indent="-181610">
              <a:lnSpc>
                <a:spcPct val="100000"/>
              </a:lnSpc>
              <a:spcBef>
                <a:spcPts val="600"/>
              </a:spcBef>
              <a:buFont typeface="Arial" panose="020B0604020202020204"/>
              <a:buChar char="•"/>
              <a:tabLst>
                <a:tab pos="194310" algn="l"/>
              </a:tabLst>
            </a:pPr>
            <a:r>
              <a:rPr sz="1400" dirty="0">
                <a:latin typeface="宋体" panose="02010600030101010101" pitchFamily="2" charset="-122"/>
                <a:cs typeface="宋体" panose="02010600030101010101" pitchFamily="2" charset="-122"/>
              </a:rPr>
              <a:t>依靠专业工程师</a:t>
            </a:r>
            <a:r>
              <a:rPr sz="1400" b="1" dirty="0">
                <a:latin typeface="Microsoft JhengHei" panose="020B0604030504040204" charset="-120"/>
                <a:cs typeface="Microsoft JhengHei" panose="020B0604030504040204" charset="-120"/>
              </a:rPr>
              <a:t>现场定</a:t>
            </a:r>
            <a:r>
              <a:rPr sz="1400" b="1" spc="-15" dirty="0">
                <a:latin typeface="Microsoft JhengHei" panose="020B0604030504040204" charset="-120"/>
                <a:cs typeface="Microsoft JhengHei" panose="020B0604030504040204" charset="-120"/>
              </a:rPr>
              <a:t>位</a:t>
            </a:r>
            <a:r>
              <a:rPr sz="1400" b="1" dirty="0">
                <a:latin typeface="Microsoft JhengHei" panose="020B0604030504040204" charset="-120"/>
                <a:cs typeface="Microsoft JhengHei" panose="020B0604030504040204" charset="-120"/>
              </a:rPr>
              <a:t>故障</a:t>
            </a:r>
            <a:endParaRPr sz="1400">
              <a:latin typeface="Microsoft JhengHei" panose="020B0604030504040204" charset="-120"/>
              <a:cs typeface="Microsoft JhengHei" panose="020B0604030504040204" charset="-120"/>
            </a:endParaRPr>
          </a:p>
        </p:txBody>
      </p:sp>
      <p:sp>
        <p:nvSpPr>
          <p:cNvPr id="14" name="object 14"/>
          <p:cNvSpPr/>
          <p:nvPr/>
        </p:nvSpPr>
        <p:spPr>
          <a:xfrm>
            <a:off x="1141475" y="3657600"/>
            <a:ext cx="3060700" cy="570230"/>
          </a:xfrm>
          <a:custGeom>
            <a:avLst/>
            <a:gdLst/>
            <a:ahLst/>
            <a:cxnLst/>
            <a:rect l="l" t="t" r="r" b="b"/>
            <a:pathLst>
              <a:path w="3060700" h="570229">
                <a:moveTo>
                  <a:pt x="0" y="569976"/>
                </a:moveTo>
                <a:lnTo>
                  <a:pt x="3060192" y="569976"/>
                </a:lnTo>
                <a:lnTo>
                  <a:pt x="3060192" y="0"/>
                </a:lnTo>
                <a:lnTo>
                  <a:pt x="0" y="0"/>
                </a:lnTo>
                <a:lnTo>
                  <a:pt x="0" y="569976"/>
                </a:lnTo>
                <a:close/>
              </a:path>
            </a:pathLst>
          </a:custGeom>
          <a:ln w="12192">
            <a:solidFill>
              <a:srgbClr val="BEBEBE"/>
            </a:solidFill>
            <a:prstDash val="sysDash"/>
          </a:ln>
        </p:spPr>
        <p:txBody>
          <a:bodyPr wrap="square" lIns="0" tIns="0" rIns="0" bIns="0" rtlCol="0"/>
          <a:lstStyle/>
          <a:p/>
        </p:txBody>
      </p:sp>
      <p:sp>
        <p:nvSpPr>
          <p:cNvPr id="15" name="object 15"/>
          <p:cNvSpPr txBox="1"/>
          <p:nvPr/>
        </p:nvSpPr>
        <p:spPr>
          <a:xfrm>
            <a:off x="930960" y="2931668"/>
            <a:ext cx="1630680" cy="544195"/>
          </a:xfrm>
          <a:prstGeom prst="rect">
            <a:avLst/>
          </a:prstGeom>
        </p:spPr>
        <p:txBody>
          <a:bodyPr vert="horz" wrap="square" lIns="0" tIns="13335" rIns="0" bIns="0" rtlCol="0">
            <a:spAutoFit/>
          </a:bodyPr>
          <a:lstStyle/>
          <a:p>
            <a:pPr marL="904240">
              <a:lnSpc>
                <a:spcPct val="100000"/>
              </a:lnSpc>
              <a:spcBef>
                <a:spcPts val="105"/>
              </a:spcBef>
            </a:pPr>
            <a:r>
              <a:rPr sz="2000" b="1" spc="50" dirty="0">
                <a:solidFill>
                  <a:srgbClr val="EB6F60"/>
                </a:solidFill>
                <a:latin typeface="Trebuchet MS" panose="020B0603020202020204"/>
                <a:cs typeface="Trebuchet MS" panose="020B0603020202020204"/>
              </a:rPr>
              <a:t>S</a:t>
            </a:r>
            <a:r>
              <a:rPr sz="2000" b="1" spc="265" dirty="0">
                <a:solidFill>
                  <a:srgbClr val="EB6F60"/>
                </a:solidFill>
                <a:latin typeface="Trebuchet MS" panose="020B0603020202020204"/>
                <a:cs typeface="Trebuchet MS" panose="020B0603020202020204"/>
              </a:rPr>
              <a:t>N</a:t>
            </a:r>
            <a:r>
              <a:rPr sz="2000" b="1" spc="300" dirty="0">
                <a:solidFill>
                  <a:srgbClr val="EB6F60"/>
                </a:solidFill>
                <a:latin typeface="Trebuchet MS" panose="020B0603020202020204"/>
                <a:cs typeface="Trebuchet MS" panose="020B0603020202020204"/>
              </a:rPr>
              <a:t>M</a:t>
            </a:r>
            <a:r>
              <a:rPr sz="2000" b="1" spc="-35" dirty="0">
                <a:solidFill>
                  <a:srgbClr val="EB6F60"/>
                </a:solidFill>
                <a:latin typeface="Trebuchet MS" panose="020B0603020202020204"/>
                <a:cs typeface="Trebuchet MS" panose="020B0603020202020204"/>
              </a:rPr>
              <a:t>P</a:t>
            </a:r>
            <a:endParaRPr sz="2000">
              <a:latin typeface="Trebuchet MS" panose="020B0603020202020204"/>
              <a:cs typeface="Trebuchet MS" panose="020B0603020202020204"/>
            </a:endParaRPr>
          </a:p>
          <a:p>
            <a:pPr marL="12700">
              <a:lnSpc>
                <a:spcPct val="100000"/>
              </a:lnSpc>
            </a:pPr>
            <a:r>
              <a:rPr sz="1400" dirty="0">
                <a:latin typeface="宋体" panose="02010600030101010101" pitchFamily="2" charset="-122"/>
                <a:cs typeface="宋体" panose="02010600030101010101" pitchFamily="2" charset="-122"/>
              </a:rPr>
              <a:t>分钟级网络数据采集</a:t>
            </a:r>
            <a:endParaRPr sz="1400">
              <a:latin typeface="宋体" panose="02010600030101010101" pitchFamily="2" charset="-122"/>
              <a:cs typeface="宋体" panose="02010600030101010101" pitchFamily="2" charset="-122"/>
            </a:endParaRPr>
          </a:p>
        </p:txBody>
      </p:sp>
      <p:sp>
        <p:nvSpPr>
          <p:cNvPr id="16" name="object 16"/>
          <p:cNvSpPr/>
          <p:nvPr/>
        </p:nvSpPr>
        <p:spPr>
          <a:xfrm>
            <a:off x="2533523" y="2777363"/>
            <a:ext cx="134620" cy="798830"/>
          </a:xfrm>
          <a:custGeom>
            <a:avLst/>
            <a:gdLst/>
            <a:ahLst/>
            <a:cxnLst/>
            <a:rect l="l" t="t" r="r" b="b"/>
            <a:pathLst>
              <a:path w="134619" h="798829">
                <a:moveTo>
                  <a:pt x="67182" y="57403"/>
                </a:moveTo>
                <a:lnTo>
                  <a:pt x="52704" y="82223"/>
                </a:lnTo>
                <a:lnTo>
                  <a:pt x="52704" y="798702"/>
                </a:lnTo>
                <a:lnTo>
                  <a:pt x="81660" y="798702"/>
                </a:lnTo>
                <a:lnTo>
                  <a:pt x="81660" y="82223"/>
                </a:lnTo>
                <a:lnTo>
                  <a:pt x="67182" y="57403"/>
                </a:lnTo>
                <a:close/>
              </a:path>
              <a:path w="134619" h="798829">
                <a:moveTo>
                  <a:pt x="67182" y="0"/>
                </a:moveTo>
                <a:lnTo>
                  <a:pt x="0" y="115315"/>
                </a:lnTo>
                <a:lnTo>
                  <a:pt x="2285" y="124078"/>
                </a:lnTo>
                <a:lnTo>
                  <a:pt x="9270" y="128142"/>
                </a:lnTo>
                <a:lnTo>
                  <a:pt x="16128" y="132207"/>
                </a:lnTo>
                <a:lnTo>
                  <a:pt x="25018" y="129921"/>
                </a:lnTo>
                <a:lnTo>
                  <a:pt x="28956" y="122936"/>
                </a:lnTo>
                <a:lnTo>
                  <a:pt x="52704" y="82223"/>
                </a:lnTo>
                <a:lnTo>
                  <a:pt x="52704" y="28828"/>
                </a:lnTo>
                <a:lnTo>
                  <a:pt x="83978" y="28828"/>
                </a:lnTo>
                <a:lnTo>
                  <a:pt x="67182" y="0"/>
                </a:lnTo>
                <a:close/>
              </a:path>
              <a:path w="134619" h="798829">
                <a:moveTo>
                  <a:pt x="83978" y="28828"/>
                </a:moveTo>
                <a:lnTo>
                  <a:pt x="81660" y="28828"/>
                </a:lnTo>
                <a:lnTo>
                  <a:pt x="81661" y="82223"/>
                </a:lnTo>
                <a:lnTo>
                  <a:pt x="105409" y="122936"/>
                </a:lnTo>
                <a:lnTo>
                  <a:pt x="109346" y="129921"/>
                </a:lnTo>
                <a:lnTo>
                  <a:pt x="118237" y="132207"/>
                </a:lnTo>
                <a:lnTo>
                  <a:pt x="125094" y="128142"/>
                </a:lnTo>
                <a:lnTo>
                  <a:pt x="132079" y="124078"/>
                </a:lnTo>
                <a:lnTo>
                  <a:pt x="134365" y="115315"/>
                </a:lnTo>
                <a:lnTo>
                  <a:pt x="83978" y="28828"/>
                </a:lnTo>
                <a:close/>
              </a:path>
              <a:path w="134619" h="798829">
                <a:moveTo>
                  <a:pt x="81660" y="28828"/>
                </a:moveTo>
                <a:lnTo>
                  <a:pt x="52704" y="28828"/>
                </a:lnTo>
                <a:lnTo>
                  <a:pt x="52704" y="82223"/>
                </a:lnTo>
                <a:lnTo>
                  <a:pt x="67182" y="57403"/>
                </a:lnTo>
                <a:lnTo>
                  <a:pt x="54737" y="36067"/>
                </a:lnTo>
                <a:lnTo>
                  <a:pt x="81660" y="36067"/>
                </a:lnTo>
                <a:lnTo>
                  <a:pt x="81660" y="28828"/>
                </a:lnTo>
                <a:close/>
              </a:path>
              <a:path w="134619" h="798829">
                <a:moveTo>
                  <a:pt x="81660" y="36067"/>
                </a:moveTo>
                <a:lnTo>
                  <a:pt x="79628" y="36067"/>
                </a:lnTo>
                <a:lnTo>
                  <a:pt x="67182" y="57403"/>
                </a:lnTo>
                <a:lnTo>
                  <a:pt x="81661" y="82223"/>
                </a:lnTo>
                <a:lnTo>
                  <a:pt x="81660" y="36067"/>
                </a:lnTo>
                <a:close/>
              </a:path>
              <a:path w="134619" h="798829">
                <a:moveTo>
                  <a:pt x="79628" y="36067"/>
                </a:moveTo>
                <a:lnTo>
                  <a:pt x="54737" y="36067"/>
                </a:lnTo>
                <a:lnTo>
                  <a:pt x="67182" y="57403"/>
                </a:lnTo>
                <a:lnTo>
                  <a:pt x="79628" y="36067"/>
                </a:lnTo>
                <a:close/>
              </a:path>
            </a:pathLst>
          </a:custGeom>
          <a:solidFill>
            <a:srgbClr val="EB6F60"/>
          </a:solidFill>
        </p:spPr>
        <p:txBody>
          <a:bodyPr wrap="square" lIns="0" tIns="0" rIns="0" bIns="0" rtlCol="0"/>
          <a:lstStyle/>
          <a:p/>
        </p:txBody>
      </p:sp>
      <p:sp>
        <p:nvSpPr>
          <p:cNvPr id="17" name="object 17"/>
          <p:cNvSpPr txBox="1"/>
          <p:nvPr/>
        </p:nvSpPr>
        <p:spPr>
          <a:xfrm>
            <a:off x="3362959" y="2394966"/>
            <a:ext cx="855980" cy="817880"/>
          </a:xfrm>
          <a:prstGeom prst="rect">
            <a:avLst/>
          </a:prstGeom>
        </p:spPr>
        <p:txBody>
          <a:bodyPr vert="horz" wrap="square" lIns="0" tIns="12065" rIns="0" bIns="0" rtlCol="0">
            <a:spAutoFit/>
          </a:bodyPr>
          <a:lstStyle/>
          <a:p>
            <a:pPr marL="184785" indent="-172720">
              <a:lnSpc>
                <a:spcPct val="100000"/>
              </a:lnSpc>
              <a:spcBef>
                <a:spcPts val="95"/>
              </a:spcBef>
              <a:buFont typeface="Arial" panose="020B0604020202020204"/>
              <a:buChar char="•"/>
              <a:tabLst>
                <a:tab pos="185420" algn="l"/>
              </a:tabLst>
            </a:pPr>
            <a:r>
              <a:rPr sz="1300" spc="-5" dirty="0">
                <a:latin typeface="宋体" panose="02010600030101010101" pitchFamily="2" charset="-122"/>
                <a:cs typeface="宋体" panose="02010600030101010101" pitchFamily="2" charset="-122"/>
              </a:rPr>
              <a:t>拓扑管理</a:t>
            </a:r>
            <a:endParaRPr sz="1300">
              <a:latin typeface="宋体" panose="02010600030101010101" pitchFamily="2" charset="-122"/>
              <a:cs typeface="宋体" panose="02010600030101010101" pitchFamily="2" charset="-122"/>
            </a:endParaRPr>
          </a:p>
          <a:p>
            <a:pPr marL="184785" indent="-172720">
              <a:lnSpc>
                <a:spcPct val="100000"/>
              </a:lnSpc>
              <a:buFont typeface="Arial" panose="020B0604020202020204"/>
              <a:buChar char="•"/>
              <a:tabLst>
                <a:tab pos="185420" algn="l"/>
              </a:tabLst>
            </a:pPr>
            <a:r>
              <a:rPr sz="1300" spc="-5" dirty="0">
                <a:latin typeface="宋体" panose="02010600030101010101" pitchFamily="2" charset="-122"/>
                <a:cs typeface="宋体" panose="02010600030101010101" pitchFamily="2" charset="-122"/>
              </a:rPr>
              <a:t>性能管理</a:t>
            </a:r>
            <a:endParaRPr sz="1300">
              <a:latin typeface="宋体" panose="02010600030101010101" pitchFamily="2" charset="-122"/>
              <a:cs typeface="宋体" panose="02010600030101010101" pitchFamily="2" charset="-122"/>
            </a:endParaRPr>
          </a:p>
          <a:p>
            <a:pPr marL="184785" indent="-172720">
              <a:lnSpc>
                <a:spcPct val="100000"/>
              </a:lnSpc>
              <a:buFont typeface="Arial" panose="020B0604020202020204"/>
              <a:buChar char="•"/>
              <a:tabLst>
                <a:tab pos="185420" algn="l"/>
              </a:tabLst>
            </a:pPr>
            <a:r>
              <a:rPr sz="1300" spc="-10" dirty="0">
                <a:latin typeface="宋体" panose="02010600030101010101" pitchFamily="2" charset="-122"/>
                <a:cs typeface="宋体" panose="02010600030101010101" pitchFamily="2" charset="-122"/>
              </a:rPr>
              <a:t>告警管理</a:t>
            </a:r>
            <a:endParaRPr sz="1300">
              <a:latin typeface="宋体" panose="02010600030101010101" pitchFamily="2" charset="-122"/>
              <a:cs typeface="宋体" panose="02010600030101010101" pitchFamily="2" charset="-122"/>
            </a:endParaRPr>
          </a:p>
          <a:p>
            <a:pPr marL="184785" indent="-172720">
              <a:lnSpc>
                <a:spcPct val="100000"/>
              </a:lnSpc>
              <a:buFont typeface="Arial" panose="020B0604020202020204"/>
              <a:buChar char="•"/>
              <a:tabLst>
                <a:tab pos="185420" algn="l"/>
              </a:tabLst>
            </a:pPr>
            <a:r>
              <a:rPr sz="1300" spc="-5" dirty="0">
                <a:latin typeface="宋体" panose="02010600030101010101" pitchFamily="2" charset="-122"/>
                <a:cs typeface="宋体" panose="02010600030101010101" pitchFamily="2" charset="-122"/>
              </a:rPr>
              <a:t>配置管理</a:t>
            </a:r>
            <a:endParaRPr sz="1300">
              <a:latin typeface="宋体" panose="02010600030101010101" pitchFamily="2" charset="-122"/>
              <a:cs typeface="宋体" panose="02010600030101010101" pitchFamily="2" charset="-122"/>
            </a:endParaRPr>
          </a:p>
        </p:txBody>
      </p:sp>
      <p:sp>
        <p:nvSpPr>
          <p:cNvPr id="18" name="object 18"/>
          <p:cNvSpPr txBox="1"/>
          <p:nvPr/>
        </p:nvSpPr>
        <p:spPr>
          <a:xfrm>
            <a:off x="2224277" y="2337562"/>
            <a:ext cx="73914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宋体" panose="02010600030101010101" pitchFamily="2" charset="-122"/>
                <a:cs typeface="宋体" panose="02010600030101010101" pitchFamily="2" charset="-122"/>
              </a:rPr>
              <a:t>传统网管</a:t>
            </a:r>
            <a:endParaRPr sz="1400">
              <a:latin typeface="宋体" panose="02010600030101010101" pitchFamily="2" charset="-122"/>
              <a:cs typeface="宋体" panose="02010600030101010101" pitchFamily="2" charset="-122"/>
            </a:endParaRPr>
          </a:p>
        </p:txBody>
      </p:sp>
      <p:sp>
        <p:nvSpPr>
          <p:cNvPr id="19" name="object 19"/>
          <p:cNvSpPr/>
          <p:nvPr/>
        </p:nvSpPr>
        <p:spPr>
          <a:xfrm>
            <a:off x="3454908" y="3817620"/>
            <a:ext cx="304800" cy="249936"/>
          </a:xfrm>
          <a:prstGeom prst="rect">
            <a:avLst/>
          </a:prstGeom>
          <a:blipFill>
            <a:blip r:embed="rId1" cstate="print"/>
            <a:stretch>
              <a:fillRect/>
            </a:stretch>
          </a:blipFill>
        </p:spPr>
        <p:txBody>
          <a:bodyPr wrap="square" lIns="0" tIns="0" rIns="0" bIns="0" rtlCol="0"/>
          <a:lstStyle/>
          <a:p/>
        </p:txBody>
      </p:sp>
      <p:sp>
        <p:nvSpPr>
          <p:cNvPr id="20" name="object 20"/>
          <p:cNvSpPr/>
          <p:nvPr/>
        </p:nvSpPr>
        <p:spPr>
          <a:xfrm>
            <a:off x="2566416" y="3817620"/>
            <a:ext cx="306324" cy="249936"/>
          </a:xfrm>
          <a:prstGeom prst="rect">
            <a:avLst/>
          </a:prstGeom>
          <a:blipFill>
            <a:blip r:embed="rId2" cstate="print"/>
            <a:stretch>
              <a:fillRect/>
            </a:stretch>
          </a:blipFill>
        </p:spPr>
        <p:txBody>
          <a:bodyPr wrap="square" lIns="0" tIns="0" rIns="0" bIns="0" rtlCol="0"/>
          <a:lstStyle/>
          <a:p/>
        </p:txBody>
      </p:sp>
      <p:sp>
        <p:nvSpPr>
          <p:cNvPr id="21" name="object 21"/>
          <p:cNvSpPr/>
          <p:nvPr/>
        </p:nvSpPr>
        <p:spPr>
          <a:xfrm>
            <a:off x="3011423" y="3817620"/>
            <a:ext cx="304800" cy="249936"/>
          </a:xfrm>
          <a:prstGeom prst="rect">
            <a:avLst/>
          </a:prstGeom>
          <a:blipFill>
            <a:blip r:embed="rId3" cstate="print"/>
            <a:stretch>
              <a:fillRect/>
            </a:stretch>
          </a:blipFill>
        </p:spPr>
        <p:txBody>
          <a:bodyPr wrap="square" lIns="0" tIns="0" rIns="0" bIns="0" rtlCol="0"/>
          <a:lstStyle/>
          <a:p/>
        </p:txBody>
      </p:sp>
      <p:sp>
        <p:nvSpPr>
          <p:cNvPr id="22" name="object 22"/>
          <p:cNvSpPr/>
          <p:nvPr/>
        </p:nvSpPr>
        <p:spPr>
          <a:xfrm>
            <a:off x="1679448" y="3817620"/>
            <a:ext cx="304800" cy="249936"/>
          </a:xfrm>
          <a:prstGeom prst="rect">
            <a:avLst/>
          </a:prstGeom>
          <a:blipFill>
            <a:blip r:embed="rId4" cstate="print"/>
            <a:stretch>
              <a:fillRect/>
            </a:stretch>
          </a:blipFill>
        </p:spPr>
        <p:txBody>
          <a:bodyPr wrap="square" lIns="0" tIns="0" rIns="0" bIns="0" rtlCol="0"/>
          <a:lstStyle/>
          <a:p/>
        </p:txBody>
      </p:sp>
      <p:sp>
        <p:nvSpPr>
          <p:cNvPr id="23" name="object 23"/>
          <p:cNvSpPr/>
          <p:nvPr/>
        </p:nvSpPr>
        <p:spPr>
          <a:xfrm>
            <a:off x="2122932" y="3817620"/>
            <a:ext cx="304800" cy="249936"/>
          </a:xfrm>
          <a:prstGeom prst="rect">
            <a:avLst/>
          </a:prstGeom>
          <a:blipFill>
            <a:blip r:embed="rId5" cstate="print"/>
            <a:stretch>
              <a:fillRect/>
            </a:stretch>
          </a:blipFill>
        </p:spPr>
        <p:txBody>
          <a:bodyPr wrap="square" lIns="0" tIns="0" rIns="0" bIns="0" rtlCol="0"/>
          <a:lstStyle/>
          <a:p/>
        </p:txBody>
      </p:sp>
      <p:sp>
        <p:nvSpPr>
          <p:cNvPr id="24" name="object 24"/>
          <p:cNvSpPr/>
          <p:nvPr/>
        </p:nvSpPr>
        <p:spPr>
          <a:xfrm>
            <a:off x="5870447" y="1969007"/>
            <a:ext cx="5762625" cy="3817620"/>
          </a:xfrm>
          <a:custGeom>
            <a:avLst/>
            <a:gdLst/>
            <a:ahLst/>
            <a:cxnLst/>
            <a:rect l="l" t="t" r="r" b="b"/>
            <a:pathLst>
              <a:path w="5762625" h="3817620">
                <a:moveTo>
                  <a:pt x="0" y="37211"/>
                </a:moveTo>
                <a:lnTo>
                  <a:pt x="2921" y="22717"/>
                </a:lnTo>
                <a:lnTo>
                  <a:pt x="10890" y="10890"/>
                </a:lnTo>
                <a:lnTo>
                  <a:pt x="22717" y="2921"/>
                </a:lnTo>
                <a:lnTo>
                  <a:pt x="37211" y="0"/>
                </a:lnTo>
                <a:lnTo>
                  <a:pt x="5725033" y="0"/>
                </a:lnTo>
                <a:lnTo>
                  <a:pt x="5739526" y="2921"/>
                </a:lnTo>
                <a:lnTo>
                  <a:pt x="5751353" y="10890"/>
                </a:lnTo>
                <a:lnTo>
                  <a:pt x="5759323" y="22717"/>
                </a:lnTo>
                <a:lnTo>
                  <a:pt x="5762244" y="37211"/>
                </a:lnTo>
                <a:lnTo>
                  <a:pt x="5762244" y="3780472"/>
                </a:lnTo>
                <a:lnTo>
                  <a:pt x="5759323" y="3794929"/>
                </a:lnTo>
                <a:lnTo>
                  <a:pt x="5751353" y="3806737"/>
                </a:lnTo>
                <a:lnTo>
                  <a:pt x="5739526" y="3814699"/>
                </a:lnTo>
                <a:lnTo>
                  <a:pt x="5725033" y="3817619"/>
                </a:lnTo>
                <a:lnTo>
                  <a:pt x="37211" y="3817619"/>
                </a:lnTo>
                <a:lnTo>
                  <a:pt x="22717" y="3814699"/>
                </a:lnTo>
                <a:lnTo>
                  <a:pt x="10890" y="3806737"/>
                </a:lnTo>
                <a:lnTo>
                  <a:pt x="2921" y="3794929"/>
                </a:lnTo>
                <a:lnTo>
                  <a:pt x="0" y="3780472"/>
                </a:lnTo>
                <a:lnTo>
                  <a:pt x="0" y="37211"/>
                </a:lnTo>
                <a:close/>
              </a:path>
            </a:pathLst>
          </a:custGeom>
          <a:ln w="3175">
            <a:solidFill>
              <a:srgbClr val="A6A6A6"/>
            </a:solidFill>
          </a:ln>
        </p:spPr>
        <p:txBody>
          <a:bodyPr wrap="square" lIns="0" tIns="0" rIns="0" bIns="0" rtlCol="0"/>
          <a:lstStyle/>
          <a:p/>
        </p:txBody>
      </p:sp>
      <p:sp>
        <p:nvSpPr>
          <p:cNvPr id="25" name="object 25"/>
          <p:cNvSpPr txBox="1"/>
          <p:nvPr/>
        </p:nvSpPr>
        <p:spPr>
          <a:xfrm>
            <a:off x="6174104" y="4016733"/>
            <a:ext cx="5142230" cy="1699895"/>
          </a:xfrm>
          <a:prstGeom prst="rect">
            <a:avLst/>
          </a:prstGeom>
        </p:spPr>
        <p:txBody>
          <a:bodyPr vert="horz" wrap="square" lIns="0" tIns="92075" rIns="0" bIns="0" rtlCol="0">
            <a:spAutoFit/>
          </a:bodyPr>
          <a:lstStyle/>
          <a:p>
            <a:pPr marL="12700">
              <a:lnSpc>
                <a:spcPct val="100000"/>
              </a:lnSpc>
              <a:spcBef>
                <a:spcPts val="725"/>
              </a:spcBef>
            </a:pPr>
            <a:r>
              <a:rPr sz="1400" b="1" spc="10" dirty="0">
                <a:solidFill>
                  <a:srgbClr val="EB6F60"/>
                </a:solidFill>
                <a:latin typeface="Microsoft JhengHei" panose="020B0604030504040204" charset="-120"/>
                <a:cs typeface="Microsoft JhengHei" panose="020B0604030504040204" charset="-120"/>
              </a:rPr>
              <a:t>体验</a:t>
            </a:r>
            <a:r>
              <a:rPr sz="1400" b="1" spc="5" dirty="0">
                <a:solidFill>
                  <a:srgbClr val="EB6F60"/>
                </a:solidFill>
                <a:latin typeface="Microsoft JhengHei" panose="020B0604030504040204" charset="-120"/>
                <a:cs typeface="Microsoft JhengHei" panose="020B0604030504040204" charset="-120"/>
              </a:rPr>
              <a:t>可</a:t>
            </a:r>
            <a:r>
              <a:rPr sz="1400" b="1" dirty="0">
                <a:solidFill>
                  <a:srgbClr val="EB6F60"/>
                </a:solidFill>
                <a:latin typeface="Microsoft JhengHei" panose="020B0604030504040204" charset="-120"/>
                <a:cs typeface="Microsoft JhengHei" panose="020B0604030504040204" charset="-120"/>
              </a:rPr>
              <a:t>视</a:t>
            </a:r>
            <a:r>
              <a:rPr sz="1400" b="1" spc="-10" dirty="0">
                <a:solidFill>
                  <a:srgbClr val="EB6F60"/>
                </a:solidFill>
                <a:latin typeface="Microsoft JhengHei" panose="020B0604030504040204" charset="-120"/>
                <a:cs typeface="Microsoft JhengHei" panose="020B0604030504040204" charset="-120"/>
              </a:rPr>
              <a:t>化</a:t>
            </a:r>
            <a:r>
              <a:rPr sz="1400" b="1" spc="5" dirty="0">
                <a:solidFill>
                  <a:srgbClr val="EB6F60"/>
                </a:solidFill>
                <a:latin typeface="Microsoft JhengHei" panose="020B0604030504040204" charset="-120"/>
                <a:cs typeface="Microsoft JhengHei" panose="020B0604030504040204" charset="-120"/>
              </a:rPr>
              <a:t>：</a:t>
            </a:r>
            <a:r>
              <a:rPr sz="1200" spc="-5" dirty="0">
                <a:latin typeface="宋体" panose="02010600030101010101" pitchFamily="2" charset="-122"/>
                <a:cs typeface="宋体" panose="02010600030101010101" pitchFamily="2" charset="-122"/>
              </a:rPr>
              <a:t>基于</a:t>
            </a:r>
            <a:r>
              <a:rPr sz="1200" spc="-15" dirty="0">
                <a:latin typeface="Trebuchet MS" panose="020B0603020202020204"/>
                <a:cs typeface="Trebuchet MS" panose="020B0603020202020204"/>
              </a:rPr>
              <a:t>Telemetry</a:t>
            </a:r>
            <a:r>
              <a:rPr sz="1200" spc="-5" dirty="0">
                <a:latin typeface="宋体" panose="02010600030101010101" pitchFamily="2" charset="-122"/>
                <a:cs typeface="宋体" panose="02010600030101010101" pitchFamily="2" charset="-122"/>
              </a:rPr>
              <a:t>秒级数据采集，每用户每应用每时刻体验可视</a:t>
            </a:r>
            <a:endParaRPr sz="1200">
              <a:latin typeface="宋体" panose="02010600030101010101" pitchFamily="2" charset="-122"/>
              <a:cs typeface="宋体" panose="02010600030101010101" pitchFamily="2" charset="-122"/>
            </a:endParaRPr>
          </a:p>
          <a:p>
            <a:pPr marL="12700">
              <a:lnSpc>
                <a:spcPct val="100000"/>
              </a:lnSpc>
              <a:spcBef>
                <a:spcPts val="630"/>
              </a:spcBef>
            </a:pPr>
            <a:r>
              <a:rPr sz="1400" b="1" spc="10" dirty="0">
                <a:solidFill>
                  <a:srgbClr val="EB6F60"/>
                </a:solidFill>
                <a:latin typeface="Microsoft JhengHei" panose="020B0604030504040204" charset="-120"/>
                <a:cs typeface="Microsoft JhengHei" panose="020B0604030504040204" charset="-120"/>
              </a:rPr>
              <a:t>分钟</a:t>
            </a:r>
            <a:r>
              <a:rPr sz="1400" b="1" dirty="0">
                <a:solidFill>
                  <a:srgbClr val="EB6F60"/>
                </a:solidFill>
                <a:latin typeface="Microsoft JhengHei" panose="020B0604030504040204" charset="-120"/>
                <a:cs typeface="Microsoft JhengHei" panose="020B0604030504040204" charset="-120"/>
              </a:rPr>
              <a:t>级潜</a:t>
            </a:r>
            <a:r>
              <a:rPr sz="1400" b="1" spc="-15" dirty="0">
                <a:solidFill>
                  <a:srgbClr val="EB6F60"/>
                </a:solidFill>
                <a:latin typeface="Microsoft JhengHei" panose="020B0604030504040204" charset="-120"/>
                <a:cs typeface="Microsoft JhengHei" panose="020B0604030504040204" charset="-120"/>
              </a:rPr>
              <a:t>在</a:t>
            </a:r>
            <a:r>
              <a:rPr sz="1400" b="1" dirty="0">
                <a:solidFill>
                  <a:srgbClr val="EB6F60"/>
                </a:solidFill>
                <a:latin typeface="Microsoft JhengHei" panose="020B0604030504040204" charset="-120"/>
                <a:cs typeface="Microsoft JhengHei" panose="020B0604030504040204" charset="-120"/>
              </a:rPr>
              <a:t>故障</a:t>
            </a:r>
            <a:r>
              <a:rPr sz="1400" b="1" spc="-15" dirty="0">
                <a:solidFill>
                  <a:srgbClr val="EB6F60"/>
                </a:solidFill>
                <a:latin typeface="Microsoft JhengHei" panose="020B0604030504040204" charset="-120"/>
                <a:cs typeface="Microsoft JhengHei" panose="020B0604030504040204" charset="-120"/>
              </a:rPr>
              <a:t>识</a:t>
            </a:r>
            <a:r>
              <a:rPr sz="1400" b="1" dirty="0">
                <a:solidFill>
                  <a:srgbClr val="EB6F60"/>
                </a:solidFill>
                <a:latin typeface="Microsoft JhengHei" panose="020B0604030504040204" charset="-120"/>
                <a:cs typeface="Microsoft JhengHei" panose="020B0604030504040204" charset="-120"/>
              </a:rPr>
              <a:t>别和</a:t>
            </a:r>
            <a:r>
              <a:rPr sz="1400" b="1" spc="-15" dirty="0">
                <a:solidFill>
                  <a:srgbClr val="EB6F60"/>
                </a:solidFill>
                <a:latin typeface="Microsoft JhengHei" panose="020B0604030504040204" charset="-120"/>
                <a:cs typeface="Microsoft JhengHei" panose="020B0604030504040204" charset="-120"/>
              </a:rPr>
              <a:t>根</a:t>
            </a:r>
            <a:r>
              <a:rPr sz="1400" b="1" dirty="0">
                <a:solidFill>
                  <a:srgbClr val="EB6F60"/>
                </a:solidFill>
                <a:latin typeface="Microsoft JhengHei" panose="020B0604030504040204" charset="-120"/>
                <a:cs typeface="Microsoft JhengHei" panose="020B0604030504040204" charset="-120"/>
              </a:rPr>
              <a:t>因定位</a:t>
            </a:r>
            <a:endParaRPr sz="1400">
              <a:latin typeface="Microsoft JhengHei" panose="020B0604030504040204" charset="-120"/>
              <a:cs typeface="Microsoft JhengHei" panose="020B0604030504040204" charset="-120"/>
            </a:endParaRPr>
          </a:p>
          <a:p>
            <a:pPr marL="184785" indent="-172720">
              <a:lnSpc>
                <a:spcPct val="100000"/>
              </a:lnSpc>
              <a:spcBef>
                <a:spcPts val="820"/>
              </a:spcBef>
              <a:buFont typeface="Arial" panose="020B0604020202020204"/>
              <a:buChar char="•"/>
              <a:tabLst>
                <a:tab pos="185420" algn="l"/>
              </a:tabLst>
            </a:pPr>
            <a:r>
              <a:rPr sz="1200" dirty="0">
                <a:latin typeface="宋体" panose="02010600030101010101" pitchFamily="2" charset="-122"/>
                <a:cs typeface="宋体" panose="02010600030101010101" pitchFamily="2" charset="-122"/>
              </a:rPr>
              <a:t>基于动态基线、大数据关联等识别潜在故障</a:t>
            </a:r>
            <a:endParaRPr sz="1200">
              <a:latin typeface="宋体" panose="02010600030101010101" pitchFamily="2" charset="-122"/>
              <a:cs typeface="宋体" panose="02010600030101010101" pitchFamily="2" charset="-122"/>
            </a:endParaRPr>
          </a:p>
          <a:p>
            <a:pPr marL="184785" indent="-172720">
              <a:lnSpc>
                <a:spcPct val="100000"/>
              </a:lnSpc>
              <a:spcBef>
                <a:spcPts val="855"/>
              </a:spcBef>
              <a:buFont typeface="Arial" panose="020B0604020202020204"/>
              <a:buChar char="•"/>
              <a:tabLst>
                <a:tab pos="185420" algn="l"/>
              </a:tabLst>
            </a:pPr>
            <a:r>
              <a:rPr sz="1200" spc="20" dirty="0">
                <a:latin typeface="Trebuchet MS" panose="020B0603020202020204"/>
                <a:cs typeface="Trebuchet MS" panose="020B0603020202020204"/>
              </a:rPr>
              <a:t>KP</a:t>
            </a:r>
            <a:r>
              <a:rPr sz="1200" dirty="0">
                <a:latin typeface="Trebuchet MS" panose="020B0603020202020204"/>
                <a:cs typeface="Trebuchet MS" panose="020B0603020202020204"/>
              </a:rPr>
              <a:t>I</a:t>
            </a:r>
            <a:r>
              <a:rPr sz="1200" dirty="0">
                <a:latin typeface="宋体" panose="02010600030101010101" pitchFamily="2" charset="-122"/>
                <a:cs typeface="宋体" panose="02010600030101010101" pitchFamily="2" charset="-122"/>
              </a:rPr>
              <a:t>关联分析和协议回放，精准定位问题根因</a:t>
            </a:r>
            <a:endParaRPr sz="1200">
              <a:latin typeface="宋体" panose="02010600030101010101" pitchFamily="2" charset="-122"/>
              <a:cs typeface="宋体" panose="02010600030101010101" pitchFamily="2" charset="-122"/>
            </a:endParaRPr>
          </a:p>
          <a:p>
            <a:pPr marL="12700">
              <a:lnSpc>
                <a:spcPct val="100000"/>
              </a:lnSpc>
              <a:spcBef>
                <a:spcPts val="665"/>
              </a:spcBef>
            </a:pPr>
            <a:r>
              <a:rPr sz="1400" b="1" spc="10" dirty="0">
                <a:solidFill>
                  <a:srgbClr val="EB6F60"/>
                </a:solidFill>
                <a:latin typeface="Microsoft JhengHei" panose="020B0604030504040204" charset="-120"/>
                <a:cs typeface="Microsoft JhengHei" panose="020B0604030504040204" charset="-120"/>
              </a:rPr>
              <a:t>网络</a:t>
            </a:r>
            <a:r>
              <a:rPr sz="1400" b="1" spc="5" dirty="0">
                <a:solidFill>
                  <a:srgbClr val="EB6F60"/>
                </a:solidFill>
                <a:latin typeface="Microsoft JhengHei" panose="020B0604030504040204" charset="-120"/>
                <a:cs typeface="Microsoft JhengHei" panose="020B0604030504040204" charset="-120"/>
              </a:rPr>
              <a:t>预</a:t>
            </a:r>
            <a:r>
              <a:rPr sz="1400" b="1" dirty="0">
                <a:solidFill>
                  <a:srgbClr val="EB6F60"/>
                </a:solidFill>
                <a:latin typeface="Microsoft JhengHei" panose="020B0604030504040204" charset="-120"/>
                <a:cs typeface="Microsoft JhengHei" panose="020B0604030504040204" charset="-120"/>
              </a:rPr>
              <a:t>测</a:t>
            </a:r>
            <a:r>
              <a:rPr sz="1400" b="1" spc="-10" dirty="0">
                <a:solidFill>
                  <a:srgbClr val="EB6F60"/>
                </a:solidFill>
                <a:latin typeface="Microsoft JhengHei" panose="020B0604030504040204" charset="-120"/>
                <a:cs typeface="Microsoft JhengHei" panose="020B0604030504040204" charset="-120"/>
              </a:rPr>
              <a:t>性</a:t>
            </a:r>
            <a:r>
              <a:rPr sz="1400" b="1" spc="5" dirty="0">
                <a:solidFill>
                  <a:srgbClr val="EB6F60"/>
                </a:solidFill>
                <a:latin typeface="Microsoft JhengHei" panose="020B0604030504040204" charset="-120"/>
                <a:cs typeface="Microsoft JhengHei" panose="020B0604030504040204" charset="-120"/>
              </a:rPr>
              <a:t>调优</a:t>
            </a:r>
            <a:r>
              <a:rPr sz="1400" b="1" spc="-15" dirty="0">
                <a:solidFill>
                  <a:srgbClr val="EB6F60"/>
                </a:solidFill>
                <a:latin typeface="Microsoft JhengHei" panose="020B0604030504040204" charset="-120"/>
                <a:cs typeface="Microsoft JhengHei" panose="020B0604030504040204" charset="-120"/>
              </a:rPr>
              <a:t>：</a:t>
            </a:r>
            <a:r>
              <a:rPr sz="1200" spc="-5" dirty="0">
                <a:latin typeface="宋体" panose="02010600030101010101" pitchFamily="2" charset="-122"/>
                <a:cs typeface="宋体" panose="02010600030101010101" pitchFamily="2" charset="-122"/>
              </a:rPr>
              <a:t>通过</a:t>
            </a:r>
            <a:r>
              <a:rPr sz="1200" spc="35" dirty="0">
                <a:latin typeface="Trebuchet MS" panose="020B0603020202020204"/>
                <a:cs typeface="Trebuchet MS" panose="020B0603020202020204"/>
              </a:rPr>
              <a:t>AI</a:t>
            </a:r>
            <a:r>
              <a:rPr sz="1200" spc="-35" dirty="0">
                <a:latin typeface="Trebuchet MS" panose="020B0603020202020204"/>
                <a:cs typeface="Trebuchet MS" panose="020B0603020202020204"/>
              </a:rPr>
              <a:t> </a:t>
            </a:r>
            <a:r>
              <a:rPr sz="1200" spc="-5" dirty="0">
                <a:latin typeface="宋体" panose="02010600030101010101" pitchFamily="2" charset="-122"/>
                <a:cs typeface="宋体" panose="02010600030101010101" pitchFamily="2" charset="-122"/>
              </a:rPr>
              <a:t>智能分析</a:t>
            </a:r>
            <a:r>
              <a:rPr sz="1200" spc="40" dirty="0">
                <a:latin typeface="Trebuchet MS" panose="020B0603020202020204"/>
                <a:cs typeface="Trebuchet MS" panose="020B0603020202020204"/>
              </a:rPr>
              <a:t>AP</a:t>
            </a:r>
            <a:r>
              <a:rPr sz="1200" spc="-5" dirty="0">
                <a:latin typeface="宋体" panose="02010600030101010101" pitchFamily="2" charset="-122"/>
                <a:cs typeface="宋体" panose="02010600030101010101" pitchFamily="2" charset="-122"/>
              </a:rPr>
              <a:t>的负载趋势，完成无线网络的预测</a:t>
            </a:r>
            <a:endParaRPr sz="1200">
              <a:latin typeface="宋体" panose="02010600030101010101" pitchFamily="2" charset="-122"/>
              <a:cs typeface="宋体" panose="02010600030101010101" pitchFamily="2" charset="-122"/>
            </a:endParaRPr>
          </a:p>
          <a:p>
            <a:pPr marL="12700">
              <a:lnSpc>
                <a:spcPct val="100000"/>
              </a:lnSpc>
              <a:spcBef>
                <a:spcPts val="225"/>
              </a:spcBef>
            </a:pPr>
            <a:r>
              <a:rPr sz="1200" dirty="0">
                <a:latin typeface="宋体" panose="02010600030101010101" pitchFamily="2" charset="-122"/>
                <a:cs typeface="宋体" panose="02010600030101010101" pitchFamily="2" charset="-122"/>
              </a:rPr>
              <a:t>性调优闭环</a:t>
            </a:r>
            <a:endParaRPr sz="1200">
              <a:latin typeface="宋体" panose="02010600030101010101" pitchFamily="2" charset="-122"/>
              <a:cs typeface="宋体" panose="02010600030101010101" pitchFamily="2" charset="-122"/>
            </a:endParaRPr>
          </a:p>
        </p:txBody>
      </p:sp>
      <p:sp>
        <p:nvSpPr>
          <p:cNvPr id="26" name="object 26"/>
          <p:cNvSpPr txBox="1"/>
          <p:nvPr/>
        </p:nvSpPr>
        <p:spPr>
          <a:xfrm>
            <a:off x="7265923" y="2814955"/>
            <a:ext cx="1452880" cy="544195"/>
          </a:xfrm>
          <a:prstGeom prst="rect">
            <a:avLst/>
          </a:prstGeom>
        </p:spPr>
        <p:txBody>
          <a:bodyPr vert="horz" wrap="square" lIns="0" tIns="13335" rIns="0" bIns="0" rtlCol="0">
            <a:spAutoFit/>
          </a:bodyPr>
          <a:lstStyle/>
          <a:p>
            <a:pPr marL="279400">
              <a:lnSpc>
                <a:spcPct val="100000"/>
              </a:lnSpc>
              <a:spcBef>
                <a:spcPts val="105"/>
              </a:spcBef>
            </a:pPr>
            <a:r>
              <a:rPr sz="2000" b="1" spc="-90" dirty="0">
                <a:solidFill>
                  <a:srgbClr val="A75F7D"/>
                </a:solidFill>
                <a:latin typeface="Trebuchet MS" panose="020B0603020202020204"/>
                <a:cs typeface="Trebuchet MS" panose="020B0603020202020204"/>
              </a:rPr>
              <a:t>T</a:t>
            </a:r>
            <a:r>
              <a:rPr sz="2000" b="1" spc="-90" dirty="0">
                <a:solidFill>
                  <a:srgbClr val="A75F7D"/>
                </a:solidFill>
                <a:latin typeface="Trebuchet MS" panose="020B0603020202020204"/>
                <a:cs typeface="Trebuchet MS" panose="020B0603020202020204"/>
              </a:rPr>
              <a:t>e</a:t>
            </a:r>
            <a:r>
              <a:rPr sz="2000" b="1" spc="-35" dirty="0">
                <a:solidFill>
                  <a:srgbClr val="A75F7D"/>
                </a:solidFill>
                <a:latin typeface="Trebuchet MS" panose="020B0603020202020204"/>
                <a:cs typeface="Trebuchet MS" panose="020B0603020202020204"/>
              </a:rPr>
              <a:t>lem</a:t>
            </a:r>
            <a:r>
              <a:rPr sz="2000" b="1" spc="-45" dirty="0">
                <a:solidFill>
                  <a:srgbClr val="A75F7D"/>
                </a:solidFill>
                <a:latin typeface="Trebuchet MS" panose="020B0603020202020204"/>
                <a:cs typeface="Trebuchet MS" panose="020B0603020202020204"/>
              </a:rPr>
              <a:t>e</a:t>
            </a:r>
            <a:r>
              <a:rPr sz="2000" b="1" spc="-90" dirty="0">
                <a:solidFill>
                  <a:srgbClr val="A75F7D"/>
                </a:solidFill>
                <a:latin typeface="Trebuchet MS" panose="020B0603020202020204"/>
                <a:cs typeface="Trebuchet MS" panose="020B0603020202020204"/>
              </a:rPr>
              <a:t>try</a:t>
            </a:r>
            <a:endParaRPr sz="2000">
              <a:latin typeface="Trebuchet MS" panose="020B0603020202020204"/>
              <a:cs typeface="Trebuchet MS" panose="020B0603020202020204"/>
            </a:endParaRPr>
          </a:p>
          <a:p>
            <a:pPr marL="12700">
              <a:lnSpc>
                <a:spcPct val="100000"/>
              </a:lnSpc>
            </a:pPr>
            <a:r>
              <a:rPr sz="1400" dirty="0">
                <a:latin typeface="宋体" panose="02010600030101010101" pitchFamily="2" charset="-122"/>
                <a:cs typeface="宋体" panose="02010600030101010101" pitchFamily="2" charset="-122"/>
              </a:rPr>
              <a:t>秒级网络数据采集</a:t>
            </a:r>
            <a:endParaRPr sz="1400">
              <a:latin typeface="宋体" panose="02010600030101010101" pitchFamily="2" charset="-122"/>
              <a:cs typeface="宋体" panose="02010600030101010101" pitchFamily="2" charset="-122"/>
            </a:endParaRPr>
          </a:p>
        </p:txBody>
      </p:sp>
      <p:sp>
        <p:nvSpPr>
          <p:cNvPr id="27" name="object 27"/>
          <p:cNvSpPr/>
          <p:nvPr/>
        </p:nvSpPr>
        <p:spPr>
          <a:xfrm>
            <a:off x="8722486" y="2621914"/>
            <a:ext cx="134620" cy="798830"/>
          </a:xfrm>
          <a:custGeom>
            <a:avLst/>
            <a:gdLst/>
            <a:ahLst/>
            <a:cxnLst/>
            <a:rect l="l" t="t" r="r" b="b"/>
            <a:pathLst>
              <a:path w="134620" h="798829">
                <a:moveTo>
                  <a:pt x="67183" y="57404"/>
                </a:moveTo>
                <a:lnTo>
                  <a:pt x="52705" y="82223"/>
                </a:lnTo>
                <a:lnTo>
                  <a:pt x="52705" y="798702"/>
                </a:lnTo>
                <a:lnTo>
                  <a:pt x="81661" y="798702"/>
                </a:lnTo>
                <a:lnTo>
                  <a:pt x="81661" y="82223"/>
                </a:lnTo>
                <a:lnTo>
                  <a:pt x="67183" y="57404"/>
                </a:lnTo>
                <a:close/>
              </a:path>
              <a:path w="134620" h="798829">
                <a:moveTo>
                  <a:pt x="67183" y="0"/>
                </a:moveTo>
                <a:lnTo>
                  <a:pt x="0" y="115315"/>
                </a:lnTo>
                <a:lnTo>
                  <a:pt x="2286" y="124079"/>
                </a:lnTo>
                <a:lnTo>
                  <a:pt x="9271" y="128143"/>
                </a:lnTo>
                <a:lnTo>
                  <a:pt x="16129" y="132207"/>
                </a:lnTo>
                <a:lnTo>
                  <a:pt x="25019" y="129921"/>
                </a:lnTo>
                <a:lnTo>
                  <a:pt x="28956" y="122936"/>
                </a:lnTo>
                <a:lnTo>
                  <a:pt x="52705" y="82223"/>
                </a:lnTo>
                <a:lnTo>
                  <a:pt x="52705" y="28829"/>
                </a:lnTo>
                <a:lnTo>
                  <a:pt x="83978" y="28829"/>
                </a:lnTo>
                <a:lnTo>
                  <a:pt x="67183" y="0"/>
                </a:lnTo>
                <a:close/>
              </a:path>
              <a:path w="134620" h="798829">
                <a:moveTo>
                  <a:pt x="83978" y="28829"/>
                </a:moveTo>
                <a:lnTo>
                  <a:pt x="81661" y="28829"/>
                </a:lnTo>
                <a:lnTo>
                  <a:pt x="81661" y="82223"/>
                </a:lnTo>
                <a:lnTo>
                  <a:pt x="105410" y="122936"/>
                </a:lnTo>
                <a:lnTo>
                  <a:pt x="109347" y="129921"/>
                </a:lnTo>
                <a:lnTo>
                  <a:pt x="118237" y="132207"/>
                </a:lnTo>
                <a:lnTo>
                  <a:pt x="125095" y="128143"/>
                </a:lnTo>
                <a:lnTo>
                  <a:pt x="132080" y="124079"/>
                </a:lnTo>
                <a:lnTo>
                  <a:pt x="134366" y="115315"/>
                </a:lnTo>
                <a:lnTo>
                  <a:pt x="83978" y="28829"/>
                </a:lnTo>
                <a:close/>
              </a:path>
              <a:path w="134620" h="798829">
                <a:moveTo>
                  <a:pt x="81661" y="28829"/>
                </a:moveTo>
                <a:lnTo>
                  <a:pt x="52705" y="28829"/>
                </a:lnTo>
                <a:lnTo>
                  <a:pt x="52705" y="82223"/>
                </a:lnTo>
                <a:lnTo>
                  <a:pt x="67183" y="57404"/>
                </a:lnTo>
                <a:lnTo>
                  <a:pt x="54737" y="36068"/>
                </a:lnTo>
                <a:lnTo>
                  <a:pt x="81661" y="36068"/>
                </a:lnTo>
                <a:lnTo>
                  <a:pt x="81661" y="28829"/>
                </a:lnTo>
                <a:close/>
              </a:path>
              <a:path w="134620" h="798829">
                <a:moveTo>
                  <a:pt x="81661" y="36068"/>
                </a:moveTo>
                <a:lnTo>
                  <a:pt x="79629" y="36068"/>
                </a:lnTo>
                <a:lnTo>
                  <a:pt x="67183" y="57404"/>
                </a:lnTo>
                <a:lnTo>
                  <a:pt x="81661" y="82223"/>
                </a:lnTo>
                <a:lnTo>
                  <a:pt x="81661" y="36068"/>
                </a:lnTo>
                <a:close/>
              </a:path>
              <a:path w="134620" h="798829">
                <a:moveTo>
                  <a:pt x="79629" y="36068"/>
                </a:moveTo>
                <a:lnTo>
                  <a:pt x="54737" y="36068"/>
                </a:lnTo>
                <a:lnTo>
                  <a:pt x="67183" y="57404"/>
                </a:lnTo>
                <a:lnTo>
                  <a:pt x="79629" y="36068"/>
                </a:lnTo>
                <a:close/>
              </a:path>
            </a:pathLst>
          </a:custGeom>
          <a:solidFill>
            <a:srgbClr val="A75F7D"/>
          </a:solidFill>
        </p:spPr>
        <p:txBody>
          <a:bodyPr wrap="square" lIns="0" tIns="0" rIns="0" bIns="0" rtlCol="0"/>
          <a:lstStyle/>
          <a:p/>
        </p:txBody>
      </p:sp>
      <p:sp>
        <p:nvSpPr>
          <p:cNvPr id="28" name="object 28"/>
          <p:cNvSpPr txBox="1"/>
          <p:nvPr/>
        </p:nvSpPr>
        <p:spPr>
          <a:xfrm>
            <a:off x="9376664" y="2405252"/>
            <a:ext cx="1350010" cy="1016000"/>
          </a:xfrm>
          <a:prstGeom prst="rect">
            <a:avLst/>
          </a:prstGeom>
        </p:spPr>
        <p:txBody>
          <a:bodyPr vert="horz" wrap="square" lIns="0" tIns="12065" rIns="0" bIns="0" rtlCol="0">
            <a:spAutoFit/>
          </a:bodyPr>
          <a:lstStyle/>
          <a:p>
            <a:pPr marL="184785" indent="-172720">
              <a:lnSpc>
                <a:spcPct val="100000"/>
              </a:lnSpc>
              <a:spcBef>
                <a:spcPts val="95"/>
              </a:spcBef>
              <a:buFont typeface="Arial" panose="020B0604020202020204"/>
              <a:buChar char="•"/>
              <a:tabLst>
                <a:tab pos="185420" algn="l"/>
              </a:tabLst>
            </a:pPr>
            <a:r>
              <a:rPr sz="1300" spc="-5" dirty="0">
                <a:latin typeface="宋体" panose="02010600030101010101" pitchFamily="2" charset="-122"/>
                <a:cs typeface="宋体" panose="02010600030101010101" pitchFamily="2" charset="-122"/>
              </a:rPr>
              <a:t>体验可视化管理</a:t>
            </a:r>
            <a:endParaRPr sz="1300">
              <a:latin typeface="宋体" panose="02010600030101010101" pitchFamily="2" charset="-122"/>
              <a:cs typeface="宋体" panose="02010600030101010101" pitchFamily="2" charset="-122"/>
            </a:endParaRPr>
          </a:p>
          <a:p>
            <a:pPr marL="184785" indent="-172720">
              <a:lnSpc>
                <a:spcPct val="100000"/>
              </a:lnSpc>
              <a:buFont typeface="Arial" panose="020B0604020202020204"/>
              <a:buChar char="•"/>
              <a:tabLst>
                <a:tab pos="185420" algn="l"/>
              </a:tabLst>
            </a:pPr>
            <a:r>
              <a:rPr sz="1300" spc="-5" dirty="0">
                <a:latin typeface="宋体" panose="02010600030101010101" pitchFamily="2" charset="-122"/>
                <a:cs typeface="宋体" panose="02010600030101010101" pitchFamily="2" charset="-122"/>
              </a:rPr>
              <a:t>用户旅程回放</a:t>
            </a:r>
            <a:endParaRPr sz="1300">
              <a:latin typeface="宋体" panose="02010600030101010101" pitchFamily="2" charset="-122"/>
              <a:cs typeface="宋体" panose="02010600030101010101" pitchFamily="2" charset="-122"/>
            </a:endParaRPr>
          </a:p>
          <a:p>
            <a:pPr marL="184785" indent="-172720">
              <a:lnSpc>
                <a:spcPct val="100000"/>
              </a:lnSpc>
              <a:buFont typeface="Arial" panose="020B0604020202020204"/>
              <a:buChar char="•"/>
              <a:tabLst>
                <a:tab pos="185420" algn="l"/>
              </a:tabLst>
            </a:pPr>
            <a:r>
              <a:rPr sz="1300" spc="-10" dirty="0">
                <a:latin typeface="宋体" panose="02010600030101010101" pitchFamily="2" charset="-122"/>
                <a:cs typeface="宋体" panose="02010600030101010101" pitchFamily="2" charset="-122"/>
              </a:rPr>
              <a:t>潜在故障识别</a:t>
            </a:r>
            <a:endParaRPr sz="1300">
              <a:latin typeface="宋体" panose="02010600030101010101" pitchFamily="2" charset="-122"/>
              <a:cs typeface="宋体" panose="02010600030101010101" pitchFamily="2" charset="-122"/>
            </a:endParaRPr>
          </a:p>
          <a:p>
            <a:pPr marL="184785" indent="-172720">
              <a:lnSpc>
                <a:spcPct val="100000"/>
              </a:lnSpc>
              <a:buFont typeface="Arial" panose="020B0604020202020204"/>
              <a:buChar char="•"/>
              <a:tabLst>
                <a:tab pos="185420" algn="l"/>
              </a:tabLst>
            </a:pPr>
            <a:r>
              <a:rPr sz="1300" spc="-5" dirty="0">
                <a:latin typeface="宋体" panose="02010600030101010101" pitchFamily="2" charset="-122"/>
                <a:cs typeface="宋体" panose="02010600030101010101" pitchFamily="2" charset="-122"/>
              </a:rPr>
              <a:t>故障根因定位</a:t>
            </a:r>
            <a:endParaRPr sz="1300">
              <a:latin typeface="宋体" panose="02010600030101010101" pitchFamily="2" charset="-122"/>
              <a:cs typeface="宋体" panose="02010600030101010101" pitchFamily="2" charset="-122"/>
            </a:endParaRPr>
          </a:p>
          <a:p>
            <a:pPr marL="184785" indent="-172720">
              <a:lnSpc>
                <a:spcPct val="100000"/>
              </a:lnSpc>
              <a:buFont typeface="Arial" panose="020B0604020202020204"/>
              <a:buChar char="•"/>
              <a:tabLst>
                <a:tab pos="185420" algn="l"/>
              </a:tabLst>
            </a:pPr>
            <a:r>
              <a:rPr sz="1300" spc="-5" dirty="0">
                <a:latin typeface="宋体" panose="02010600030101010101" pitchFamily="2" charset="-122"/>
                <a:cs typeface="宋体" panose="02010600030101010101" pitchFamily="2" charset="-122"/>
              </a:rPr>
              <a:t>网络预测性调优</a:t>
            </a:r>
            <a:endParaRPr sz="1300">
              <a:latin typeface="宋体" panose="02010600030101010101" pitchFamily="2" charset="-122"/>
              <a:cs typeface="宋体" panose="02010600030101010101" pitchFamily="2" charset="-122"/>
            </a:endParaRPr>
          </a:p>
        </p:txBody>
      </p:sp>
      <p:sp>
        <p:nvSpPr>
          <p:cNvPr id="29" name="object 29"/>
          <p:cNvSpPr txBox="1"/>
          <p:nvPr/>
        </p:nvSpPr>
        <p:spPr>
          <a:xfrm>
            <a:off x="3203194" y="2126995"/>
            <a:ext cx="7397750" cy="239395"/>
          </a:xfrm>
          <a:prstGeom prst="rect">
            <a:avLst/>
          </a:prstGeom>
        </p:spPr>
        <p:txBody>
          <a:bodyPr vert="horz" wrap="square" lIns="0" tIns="13335" rIns="0" bIns="0" rtlCol="0">
            <a:spAutoFit/>
          </a:bodyPr>
          <a:lstStyle/>
          <a:p>
            <a:pPr marL="12700">
              <a:lnSpc>
                <a:spcPct val="100000"/>
              </a:lnSpc>
              <a:spcBef>
                <a:spcPts val="105"/>
              </a:spcBef>
              <a:tabLst>
                <a:tab pos="6134735" algn="l"/>
              </a:tabLst>
            </a:pPr>
            <a:r>
              <a:rPr sz="2100" b="1" spc="15" baseline="4000" dirty="0">
                <a:latin typeface="Microsoft JhengHei" panose="020B0604030504040204" charset="-120"/>
                <a:cs typeface="Microsoft JhengHei" panose="020B0604030504040204" charset="-120"/>
              </a:rPr>
              <a:t>网络</a:t>
            </a:r>
            <a:r>
              <a:rPr sz="2100" b="1" baseline="4000" dirty="0">
                <a:latin typeface="Microsoft JhengHei" panose="020B0604030504040204" charset="-120"/>
                <a:cs typeface="Microsoft JhengHei" panose="020B0604030504040204" charset="-120"/>
              </a:rPr>
              <a:t>管理</a:t>
            </a:r>
            <a:r>
              <a:rPr sz="2100" b="1" spc="-22" baseline="4000" dirty="0">
                <a:latin typeface="Microsoft JhengHei" panose="020B0604030504040204" charset="-120"/>
                <a:cs typeface="Microsoft JhengHei" panose="020B0604030504040204" charset="-120"/>
              </a:rPr>
              <a:t>系</a:t>
            </a:r>
            <a:r>
              <a:rPr sz="2100" b="1" baseline="4000" dirty="0">
                <a:latin typeface="Microsoft JhengHei" panose="020B0604030504040204" charset="-120"/>
                <a:cs typeface="Microsoft JhengHei" panose="020B0604030504040204" charset="-120"/>
              </a:rPr>
              <a:t>统	</a:t>
            </a:r>
            <a:r>
              <a:rPr sz="1400" b="1" spc="10" dirty="0">
                <a:latin typeface="Microsoft JhengHei" panose="020B0604030504040204" charset="-120"/>
                <a:cs typeface="Microsoft JhengHei" panose="020B0604030504040204" charset="-120"/>
              </a:rPr>
              <a:t>网络</a:t>
            </a:r>
            <a:r>
              <a:rPr sz="1400" b="1" dirty="0">
                <a:latin typeface="Microsoft JhengHei" panose="020B0604030504040204" charset="-120"/>
                <a:cs typeface="Microsoft JhengHei" panose="020B0604030504040204" charset="-120"/>
              </a:rPr>
              <a:t>智能</a:t>
            </a:r>
            <a:r>
              <a:rPr sz="1400" b="1" spc="-15" dirty="0">
                <a:latin typeface="Microsoft JhengHei" panose="020B0604030504040204" charset="-120"/>
                <a:cs typeface="Microsoft JhengHei" panose="020B0604030504040204" charset="-120"/>
              </a:rPr>
              <a:t>分</a:t>
            </a:r>
            <a:r>
              <a:rPr sz="1400" b="1" dirty="0">
                <a:latin typeface="Microsoft JhengHei" panose="020B0604030504040204" charset="-120"/>
                <a:cs typeface="Microsoft JhengHei" panose="020B0604030504040204" charset="-120"/>
              </a:rPr>
              <a:t>析器</a:t>
            </a:r>
            <a:endParaRPr sz="1400">
              <a:latin typeface="Microsoft JhengHei" panose="020B0604030504040204" charset="-120"/>
              <a:cs typeface="Microsoft JhengHei" panose="020B0604030504040204" charset="-120"/>
            </a:endParaRPr>
          </a:p>
        </p:txBody>
      </p:sp>
      <p:sp>
        <p:nvSpPr>
          <p:cNvPr id="30" name="object 30"/>
          <p:cNvSpPr/>
          <p:nvPr/>
        </p:nvSpPr>
        <p:spPr>
          <a:xfrm>
            <a:off x="6771131" y="1909572"/>
            <a:ext cx="2305812" cy="769620"/>
          </a:xfrm>
          <a:prstGeom prst="rect">
            <a:avLst/>
          </a:prstGeom>
          <a:blipFill>
            <a:blip r:embed="rId6" cstate="print"/>
            <a:stretch>
              <a:fillRect/>
            </a:stretch>
          </a:blipFill>
        </p:spPr>
        <p:txBody>
          <a:bodyPr wrap="square" lIns="0" tIns="0" rIns="0" bIns="0" rtlCol="0"/>
          <a:lstStyle/>
          <a:p/>
        </p:txBody>
      </p:sp>
      <p:sp>
        <p:nvSpPr>
          <p:cNvPr id="31" name="object 31"/>
          <p:cNvSpPr/>
          <p:nvPr/>
        </p:nvSpPr>
        <p:spPr>
          <a:xfrm>
            <a:off x="7179564" y="3589020"/>
            <a:ext cx="3017520" cy="474345"/>
          </a:xfrm>
          <a:custGeom>
            <a:avLst/>
            <a:gdLst/>
            <a:ahLst/>
            <a:cxnLst/>
            <a:rect l="l" t="t" r="r" b="b"/>
            <a:pathLst>
              <a:path w="3017520" h="474345">
                <a:moveTo>
                  <a:pt x="0" y="473964"/>
                </a:moveTo>
                <a:lnTo>
                  <a:pt x="3017520" y="473964"/>
                </a:lnTo>
                <a:lnTo>
                  <a:pt x="3017520" y="0"/>
                </a:lnTo>
                <a:lnTo>
                  <a:pt x="0" y="0"/>
                </a:lnTo>
                <a:lnTo>
                  <a:pt x="0" y="473964"/>
                </a:lnTo>
                <a:close/>
              </a:path>
            </a:pathLst>
          </a:custGeom>
          <a:ln w="12192">
            <a:solidFill>
              <a:srgbClr val="BEBEBE"/>
            </a:solidFill>
            <a:prstDash val="sysDash"/>
          </a:ln>
        </p:spPr>
        <p:txBody>
          <a:bodyPr wrap="square" lIns="0" tIns="0" rIns="0" bIns="0" rtlCol="0"/>
          <a:lstStyle/>
          <a:p/>
        </p:txBody>
      </p:sp>
      <p:sp>
        <p:nvSpPr>
          <p:cNvPr id="32" name="object 32"/>
          <p:cNvSpPr/>
          <p:nvPr/>
        </p:nvSpPr>
        <p:spPr>
          <a:xfrm>
            <a:off x="9512807" y="3701796"/>
            <a:ext cx="304800" cy="248412"/>
          </a:xfrm>
          <a:prstGeom prst="rect">
            <a:avLst/>
          </a:prstGeom>
          <a:blipFill>
            <a:blip r:embed="rId1" cstate="print"/>
            <a:stretch>
              <a:fillRect/>
            </a:stretch>
          </a:blipFill>
        </p:spPr>
        <p:txBody>
          <a:bodyPr wrap="square" lIns="0" tIns="0" rIns="0" bIns="0" rtlCol="0"/>
          <a:lstStyle/>
          <a:p/>
        </p:txBody>
      </p:sp>
      <p:sp>
        <p:nvSpPr>
          <p:cNvPr id="33" name="object 33"/>
          <p:cNvSpPr/>
          <p:nvPr/>
        </p:nvSpPr>
        <p:spPr>
          <a:xfrm>
            <a:off x="8624316" y="3701796"/>
            <a:ext cx="304800" cy="248412"/>
          </a:xfrm>
          <a:prstGeom prst="rect">
            <a:avLst/>
          </a:prstGeom>
          <a:blipFill>
            <a:blip r:embed="rId2" cstate="print"/>
            <a:stretch>
              <a:fillRect/>
            </a:stretch>
          </a:blipFill>
        </p:spPr>
        <p:txBody>
          <a:bodyPr wrap="square" lIns="0" tIns="0" rIns="0" bIns="0" rtlCol="0"/>
          <a:lstStyle/>
          <a:p/>
        </p:txBody>
      </p:sp>
      <p:sp>
        <p:nvSpPr>
          <p:cNvPr id="34" name="object 34"/>
          <p:cNvSpPr/>
          <p:nvPr/>
        </p:nvSpPr>
        <p:spPr>
          <a:xfrm>
            <a:off x="9069323" y="3701796"/>
            <a:ext cx="304800" cy="248412"/>
          </a:xfrm>
          <a:prstGeom prst="rect">
            <a:avLst/>
          </a:prstGeom>
          <a:blipFill>
            <a:blip r:embed="rId3" cstate="print"/>
            <a:stretch>
              <a:fillRect/>
            </a:stretch>
          </a:blipFill>
        </p:spPr>
        <p:txBody>
          <a:bodyPr wrap="square" lIns="0" tIns="0" rIns="0" bIns="0" rtlCol="0"/>
          <a:lstStyle/>
          <a:p/>
        </p:txBody>
      </p:sp>
      <p:sp>
        <p:nvSpPr>
          <p:cNvPr id="35" name="object 35"/>
          <p:cNvSpPr/>
          <p:nvPr/>
        </p:nvSpPr>
        <p:spPr>
          <a:xfrm>
            <a:off x="7737347" y="3701796"/>
            <a:ext cx="304800" cy="248412"/>
          </a:xfrm>
          <a:prstGeom prst="rect">
            <a:avLst/>
          </a:prstGeom>
          <a:blipFill>
            <a:blip r:embed="rId4" cstate="print"/>
            <a:stretch>
              <a:fillRect/>
            </a:stretch>
          </a:blipFill>
        </p:spPr>
        <p:txBody>
          <a:bodyPr wrap="square" lIns="0" tIns="0" rIns="0" bIns="0" rtlCol="0"/>
          <a:lstStyle/>
          <a:p/>
        </p:txBody>
      </p:sp>
      <p:sp>
        <p:nvSpPr>
          <p:cNvPr id="36" name="object 36"/>
          <p:cNvSpPr/>
          <p:nvPr/>
        </p:nvSpPr>
        <p:spPr>
          <a:xfrm>
            <a:off x="8180831" y="3701796"/>
            <a:ext cx="304800" cy="248412"/>
          </a:xfrm>
          <a:prstGeom prst="rect">
            <a:avLst/>
          </a:prstGeom>
          <a:blipFill>
            <a:blip r:embed="rId5" cstate="print"/>
            <a:stretch>
              <a:fillRect/>
            </a:stretch>
          </a:blipFill>
        </p:spPr>
        <p:txBody>
          <a:bodyPr wrap="square" lIns="0" tIns="0" rIns="0" bIns="0" rtlCol="0"/>
          <a:lstStyle/>
          <a:p/>
        </p:txBody>
      </p:sp>
      <p:sp>
        <p:nvSpPr>
          <p:cNvPr id="37" name="object 37"/>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33</a:t>
            </a:r>
            <a:r>
              <a:rPr spc="40" dirty="0"/>
              <a:t>页</a:t>
            </a:r>
            <a:endParaRPr spc="40" dirty="0"/>
          </a:p>
        </p:txBody>
      </p:sp>
      <p:sp>
        <p:nvSpPr>
          <p:cNvPr id="38" name="object 38"/>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7675" y="846582"/>
            <a:ext cx="916940" cy="513715"/>
          </a:xfrm>
          <a:prstGeom prst="rect">
            <a:avLst/>
          </a:prstGeom>
        </p:spPr>
        <p:txBody>
          <a:bodyPr vert="horz" wrap="square" lIns="0" tIns="13335" rIns="0" bIns="0" rtlCol="0">
            <a:spAutoFit/>
          </a:bodyPr>
          <a:lstStyle/>
          <a:p>
            <a:pPr marL="12700">
              <a:lnSpc>
                <a:spcPct val="100000"/>
              </a:lnSpc>
              <a:spcBef>
                <a:spcPts val="105"/>
              </a:spcBef>
            </a:pPr>
            <a:r>
              <a:rPr spc="610" dirty="0"/>
              <a:t>目</a:t>
            </a:r>
            <a:r>
              <a:rPr dirty="0"/>
              <a:t>录</a:t>
            </a:r>
            <a:endParaRPr dirty="0"/>
          </a:p>
        </p:txBody>
      </p:sp>
      <p:sp>
        <p:nvSpPr>
          <p:cNvPr id="3" name="object 3"/>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4" name="object 4"/>
          <p:cNvSpPr/>
          <p:nvPr/>
        </p:nvSpPr>
        <p:spPr>
          <a:xfrm>
            <a:off x="619505" y="1422653"/>
            <a:ext cx="2437765" cy="0"/>
          </a:xfrm>
          <a:custGeom>
            <a:avLst/>
            <a:gdLst/>
            <a:ahLst/>
            <a:cxnLst/>
            <a:rect l="l" t="t" r="r" b="b"/>
            <a:pathLst>
              <a:path w="2437765">
                <a:moveTo>
                  <a:pt x="2437765" y="0"/>
                </a:moveTo>
                <a:lnTo>
                  <a:pt x="0" y="0"/>
                </a:lnTo>
              </a:path>
            </a:pathLst>
          </a:custGeom>
          <a:ln w="19812">
            <a:solidFill>
              <a:srgbClr val="C3BAB8"/>
            </a:solidFill>
          </a:ln>
        </p:spPr>
        <p:txBody>
          <a:bodyPr wrap="square" lIns="0" tIns="0" rIns="0" bIns="0" rtlCol="0"/>
          <a:lstStyle/>
          <a:p/>
        </p:txBody>
      </p:sp>
      <p:sp>
        <p:nvSpPr>
          <p:cNvPr id="5" name="object 5"/>
          <p:cNvSpPr/>
          <p:nvPr/>
        </p:nvSpPr>
        <p:spPr>
          <a:xfrm>
            <a:off x="618744" y="1219200"/>
            <a:ext cx="492759" cy="204470"/>
          </a:xfrm>
          <a:custGeom>
            <a:avLst/>
            <a:gdLst/>
            <a:ahLst/>
            <a:cxnLst/>
            <a:rect l="l" t="t" r="r" b="b"/>
            <a:pathLst>
              <a:path w="492759" h="204469">
                <a:moveTo>
                  <a:pt x="0" y="204215"/>
                </a:moveTo>
                <a:lnTo>
                  <a:pt x="492251" y="204215"/>
                </a:lnTo>
                <a:lnTo>
                  <a:pt x="492251" y="0"/>
                </a:lnTo>
                <a:lnTo>
                  <a:pt x="0" y="0"/>
                </a:lnTo>
                <a:lnTo>
                  <a:pt x="0" y="204215"/>
                </a:lnTo>
                <a:close/>
              </a:path>
            </a:pathLst>
          </a:custGeom>
          <a:solidFill>
            <a:srgbClr val="CC99FF"/>
          </a:solidFill>
        </p:spPr>
        <p:txBody>
          <a:bodyPr wrap="square" lIns="0" tIns="0" rIns="0" bIns="0" rtlCol="0"/>
          <a:lstStyle/>
          <a:p/>
        </p:txBody>
      </p:sp>
      <p:sp>
        <p:nvSpPr>
          <p:cNvPr id="6" name="object 6"/>
          <p:cNvSpPr txBox="1"/>
          <p:nvPr/>
        </p:nvSpPr>
        <p:spPr>
          <a:xfrm>
            <a:off x="2542158" y="1862073"/>
            <a:ext cx="1259840" cy="391160"/>
          </a:xfrm>
          <a:prstGeom prst="rect">
            <a:avLst/>
          </a:prstGeom>
        </p:spPr>
        <p:txBody>
          <a:bodyPr vert="horz" wrap="square" lIns="0" tIns="12700" rIns="0" bIns="0" rtlCol="0">
            <a:spAutoFit/>
          </a:bodyPr>
          <a:lstStyle/>
          <a:p>
            <a:pPr marL="12700">
              <a:lnSpc>
                <a:spcPct val="100000"/>
              </a:lnSpc>
              <a:spcBef>
                <a:spcPts val="100"/>
              </a:spcBef>
            </a:pPr>
            <a:r>
              <a:rPr sz="2400" b="1" spc="65" dirty="0">
                <a:solidFill>
                  <a:srgbClr val="D9D9D9"/>
                </a:solidFill>
                <a:latin typeface="Trebuchet MS" panose="020B0603020202020204"/>
                <a:cs typeface="Trebuchet MS" panose="020B0603020202020204"/>
              </a:rPr>
              <a:t>S</a:t>
            </a:r>
            <a:r>
              <a:rPr sz="2400" b="1" spc="200" dirty="0">
                <a:solidFill>
                  <a:srgbClr val="D9D9D9"/>
                </a:solidFill>
                <a:latin typeface="Trebuchet MS" panose="020B0603020202020204"/>
                <a:cs typeface="Trebuchet MS" panose="020B0603020202020204"/>
              </a:rPr>
              <a:t>D</a:t>
            </a:r>
            <a:r>
              <a:rPr sz="2400" b="1" spc="250" dirty="0">
                <a:solidFill>
                  <a:srgbClr val="D9D9D9"/>
                </a:solidFill>
                <a:latin typeface="Trebuchet MS" panose="020B0603020202020204"/>
                <a:cs typeface="Trebuchet MS" panose="020B0603020202020204"/>
              </a:rPr>
              <a:t>N</a:t>
            </a:r>
            <a:r>
              <a:rPr sz="2400" b="1" spc="10" dirty="0">
                <a:solidFill>
                  <a:srgbClr val="D9D9D9"/>
                </a:solidFill>
                <a:latin typeface="Microsoft JhengHei" panose="020B0604030504040204" charset="-120"/>
                <a:cs typeface="Microsoft JhengHei" panose="020B0604030504040204" charset="-120"/>
              </a:rPr>
              <a:t>概述</a:t>
            </a:r>
            <a:endParaRPr sz="2400">
              <a:latin typeface="Microsoft JhengHei" panose="020B0604030504040204" charset="-120"/>
              <a:cs typeface="Microsoft JhengHei" panose="020B0604030504040204" charset="-120"/>
            </a:endParaRPr>
          </a:p>
        </p:txBody>
      </p:sp>
      <p:sp>
        <p:nvSpPr>
          <p:cNvPr id="7" name="object 7"/>
          <p:cNvSpPr/>
          <p:nvPr/>
        </p:nvSpPr>
        <p:spPr>
          <a:xfrm>
            <a:off x="1783963" y="1796790"/>
            <a:ext cx="534670" cy="534670"/>
          </a:xfrm>
          <a:custGeom>
            <a:avLst/>
            <a:gdLst/>
            <a:ahLst/>
            <a:cxnLst/>
            <a:rect l="l" t="t" r="r" b="b"/>
            <a:pathLst>
              <a:path w="534669" h="534669">
                <a:moveTo>
                  <a:pt x="362938" y="0"/>
                </a:moveTo>
                <a:lnTo>
                  <a:pt x="49916" y="104780"/>
                </a:lnTo>
                <a:lnTo>
                  <a:pt x="7197" y="143246"/>
                </a:lnTo>
                <a:lnTo>
                  <a:pt x="0" y="171128"/>
                </a:lnTo>
                <a:lnTo>
                  <a:pt x="4196" y="200665"/>
                </a:lnTo>
                <a:lnTo>
                  <a:pt x="104653" y="484129"/>
                </a:lnTo>
                <a:lnTo>
                  <a:pt x="120048" y="509793"/>
                </a:lnTo>
                <a:lnTo>
                  <a:pt x="143230" y="526944"/>
                </a:lnTo>
                <a:lnTo>
                  <a:pt x="171126" y="534118"/>
                </a:lnTo>
                <a:lnTo>
                  <a:pt x="200665" y="529849"/>
                </a:lnTo>
                <a:lnTo>
                  <a:pt x="484129" y="429392"/>
                </a:lnTo>
                <a:lnTo>
                  <a:pt x="509740" y="414051"/>
                </a:lnTo>
                <a:lnTo>
                  <a:pt x="526897" y="390864"/>
                </a:lnTo>
                <a:lnTo>
                  <a:pt x="534100" y="362938"/>
                </a:lnTo>
                <a:lnTo>
                  <a:pt x="529849" y="333380"/>
                </a:lnTo>
                <a:lnTo>
                  <a:pt x="429392" y="49916"/>
                </a:lnTo>
                <a:lnTo>
                  <a:pt x="414051" y="24324"/>
                </a:lnTo>
                <a:lnTo>
                  <a:pt x="390864" y="7197"/>
                </a:lnTo>
                <a:lnTo>
                  <a:pt x="362938" y="0"/>
                </a:lnTo>
                <a:close/>
              </a:path>
            </a:pathLst>
          </a:custGeom>
          <a:solidFill>
            <a:srgbClr val="D9D9D9"/>
          </a:solidFill>
        </p:spPr>
        <p:txBody>
          <a:bodyPr wrap="square" lIns="0" tIns="0" rIns="0" bIns="0" rtlCol="0"/>
          <a:lstStyle/>
          <a:p/>
        </p:txBody>
      </p:sp>
      <p:sp>
        <p:nvSpPr>
          <p:cNvPr id="8" name="object 8"/>
          <p:cNvSpPr txBox="1"/>
          <p:nvPr/>
        </p:nvSpPr>
        <p:spPr>
          <a:xfrm>
            <a:off x="1944751" y="1891665"/>
            <a:ext cx="153670" cy="299720"/>
          </a:xfrm>
          <a:prstGeom prst="rect">
            <a:avLst/>
          </a:prstGeom>
        </p:spPr>
        <p:txBody>
          <a:bodyPr vert="horz" wrap="square" lIns="0" tIns="12700" rIns="0" bIns="0" rtlCol="0">
            <a:spAutoFit/>
          </a:bodyPr>
          <a:lstStyle/>
          <a:p>
            <a:pPr marL="12700">
              <a:lnSpc>
                <a:spcPct val="100000"/>
              </a:lnSpc>
              <a:spcBef>
                <a:spcPts val="100"/>
              </a:spcBef>
            </a:pPr>
            <a:r>
              <a:rPr sz="1800" b="1" spc="-50" dirty="0">
                <a:solidFill>
                  <a:srgbClr val="FFFFFF"/>
                </a:solidFill>
                <a:latin typeface="Trebuchet MS" panose="020B0603020202020204"/>
                <a:cs typeface="Trebuchet MS" panose="020B0603020202020204"/>
              </a:rPr>
              <a:t>1</a:t>
            </a:r>
            <a:endParaRPr sz="1800">
              <a:latin typeface="Trebuchet MS" panose="020B0603020202020204"/>
              <a:cs typeface="Trebuchet MS" panose="020B0603020202020204"/>
            </a:endParaRPr>
          </a:p>
        </p:txBody>
      </p:sp>
      <p:sp>
        <p:nvSpPr>
          <p:cNvPr id="9" name="object 9"/>
          <p:cNvSpPr/>
          <p:nvPr/>
        </p:nvSpPr>
        <p:spPr>
          <a:xfrm>
            <a:off x="1785614" y="2573776"/>
            <a:ext cx="534670" cy="534670"/>
          </a:xfrm>
          <a:custGeom>
            <a:avLst/>
            <a:gdLst/>
            <a:ahLst/>
            <a:cxnLst/>
            <a:rect l="l" t="t" r="r" b="b"/>
            <a:pathLst>
              <a:path w="534669" h="534669">
                <a:moveTo>
                  <a:pt x="362938" y="0"/>
                </a:moveTo>
                <a:lnTo>
                  <a:pt x="49916" y="104780"/>
                </a:lnTo>
                <a:lnTo>
                  <a:pt x="7197" y="143261"/>
                </a:lnTo>
                <a:lnTo>
                  <a:pt x="0" y="171182"/>
                </a:lnTo>
                <a:lnTo>
                  <a:pt x="4196" y="200792"/>
                </a:lnTo>
                <a:lnTo>
                  <a:pt x="104780" y="484129"/>
                </a:lnTo>
                <a:lnTo>
                  <a:pt x="120104" y="509793"/>
                </a:lnTo>
                <a:lnTo>
                  <a:pt x="143261" y="526944"/>
                </a:lnTo>
                <a:lnTo>
                  <a:pt x="171182" y="534118"/>
                </a:lnTo>
                <a:lnTo>
                  <a:pt x="200792" y="529849"/>
                </a:lnTo>
                <a:lnTo>
                  <a:pt x="484129" y="429392"/>
                </a:lnTo>
                <a:lnTo>
                  <a:pt x="509795" y="414051"/>
                </a:lnTo>
                <a:lnTo>
                  <a:pt x="526960" y="390864"/>
                </a:lnTo>
                <a:lnTo>
                  <a:pt x="534171" y="362938"/>
                </a:lnTo>
                <a:lnTo>
                  <a:pt x="529976" y="333380"/>
                </a:lnTo>
                <a:lnTo>
                  <a:pt x="429392" y="49916"/>
                </a:lnTo>
                <a:lnTo>
                  <a:pt x="414051" y="24324"/>
                </a:lnTo>
                <a:lnTo>
                  <a:pt x="390864" y="7197"/>
                </a:lnTo>
                <a:lnTo>
                  <a:pt x="362938" y="0"/>
                </a:lnTo>
                <a:close/>
              </a:path>
            </a:pathLst>
          </a:custGeom>
          <a:solidFill>
            <a:srgbClr val="0E4B82"/>
          </a:solidFill>
        </p:spPr>
        <p:txBody>
          <a:bodyPr wrap="square" lIns="0" tIns="0" rIns="0" bIns="0" rtlCol="0"/>
          <a:lstStyle/>
          <a:p/>
        </p:txBody>
      </p:sp>
      <p:sp>
        <p:nvSpPr>
          <p:cNvPr id="10" name="object 10"/>
          <p:cNvSpPr txBox="1"/>
          <p:nvPr/>
        </p:nvSpPr>
        <p:spPr>
          <a:xfrm>
            <a:off x="1955419" y="2679319"/>
            <a:ext cx="153670" cy="299720"/>
          </a:xfrm>
          <a:prstGeom prst="rect">
            <a:avLst/>
          </a:prstGeom>
        </p:spPr>
        <p:txBody>
          <a:bodyPr vert="horz" wrap="square" lIns="0" tIns="12700" rIns="0" bIns="0" rtlCol="0">
            <a:spAutoFit/>
          </a:bodyPr>
          <a:lstStyle/>
          <a:p>
            <a:pPr marL="12700">
              <a:lnSpc>
                <a:spcPct val="100000"/>
              </a:lnSpc>
              <a:spcBef>
                <a:spcPts val="100"/>
              </a:spcBef>
            </a:pPr>
            <a:r>
              <a:rPr sz="1800" b="1" spc="-50" dirty="0">
                <a:solidFill>
                  <a:srgbClr val="FFFFFF"/>
                </a:solidFill>
                <a:latin typeface="Trebuchet MS" panose="020B0603020202020204"/>
                <a:cs typeface="Trebuchet MS" panose="020B0603020202020204"/>
              </a:rPr>
              <a:t>2</a:t>
            </a:r>
            <a:endParaRPr sz="1800">
              <a:latin typeface="Trebuchet MS" panose="020B0603020202020204"/>
              <a:cs typeface="Trebuchet MS" panose="020B0603020202020204"/>
            </a:endParaRPr>
          </a:p>
        </p:txBody>
      </p:sp>
      <p:sp>
        <p:nvSpPr>
          <p:cNvPr id="12" name="object 12"/>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34</a:t>
            </a:r>
            <a:r>
              <a:rPr spc="40" dirty="0"/>
              <a:t>页</a:t>
            </a:r>
            <a:endParaRPr spc="40" dirty="0"/>
          </a:p>
        </p:txBody>
      </p:sp>
      <p:sp>
        <p:nvSpPr>
          <p:cNvPr id="13" name="object 13"/>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11" name="object 11"/>
          <p:cNvSpPr txBox="1"/>
          <p:nvPr/>
        </p:nvSpPr>
        <p:spPr>
          <a:xfrm>
            <a:off x="2270251" y="2427139"/>
            <a:ext cx="1504950" cy="1036955"/>
          </a:xfrm>
          <a:prstGeom prst="rect">
            <a:avLst/>
          </a:prstGeom>
        </p:spPr>
        <p:txBody>
          <a:bodyPr vert="horz" wrap="square" lIns="0" tIns="224790" rIns="0" bIns="0" rtlCol="0">
            <a:spAutoFit/>
          </a:bodyPr>
          <a:lstStyle/>
          <a:p>
            <a:pPr marL="285750">
              <a:lnSpc>
                <a:spcPct val="100000"/>
              </a:lnSpc>
              <a:spcBef>
                <a:spcPts val="1770"/>
              </a:spcBef>
            </a:pPr>
            <a:r>
              <a:rPr sz="2400" b="1" spc="240" dirty="0">
                <a:solidFill>
                  <a:srgbClr val="0E4B82"/>
                </a:solidFill>
                <a:latin typeface="Trebuchet MS" panose="020B0603020202020204"/>
                <a:cs typeface="Trebuchet MS" panose="020B0603020202020204"/>
              </a:rPr>
              <a:t>N</a:t>
            </a:r>
            <a:r>
              <a:rPr sz="2400" b="1" spc="-125" dirty="0">
                <a:solidFill>
                  <a:srgbClr val="0E4B82"/>
                </a:solidFill>
                <a:latin typeface="Trebuchet MS" panose="020B0603020202020204"/>
                <a:cs typeface="Trebuchet MS" panose="020B0603020202020204"/>
              </a:rPr>
              <a:t>F</a:t>
            </a:r>
            <a:r>
              <a:rPr sz="2400" b="1" spc="45" dirty="0">
                <a:solidFill>
                  <a:srgbClr val="0E4B82"/>
                </a:solidFill>
                <a:latin typeface="Trebuchet MS" panose="020B0603020202020204"/>
                <a:cs typeface="Trebuchet MS" panose="020B0603020202020204"/>
              </a:rPr>
              <a:t>V</a:t>
            </a:r>
            <a:r>
              <a:rPr sz="2400" b="1" spc="10" dirty="0">
                <a:solidFill>
                  <a:srgbClr val="0E4B82"/>
                </a:solidFill>
                <a:latin typeface="Microsoft JhengHei" panose="020B0604030504040204" charset="-120"/>
                <a:cs typeface="Microsoft JhengHei" panose="020B0604030504040204" charset="-120"/>
              </a:rPr>
              <a:t>概述</a:t>
            </a:r>
            <a:endParaRPr sz="2400">
              <a:latin typeface="Microsoft JhengHei" panose="020B0604030504040204" charset="-120"/>
              <a:cs typeface="Microsoft JhengHei" panose="020B0604030504040204" charset="-120"/>
            </a:endParaRPr>
          </a:p>
          <a:p>
            <a:pPr marL="299085" indent="-287020">
              <a:lnSpc>
                <a:spcPct val="100000"/>
              </a:lnSpc>
              <a:spcBef>
                <a:spcPts val="1250"/>
              </a:spcBef>
              <a:buFont typeface="Arial" panose="020B0604020202020204"/>
              <a:buChar char="•"/>
              <a:tabLst>
                <a:tab pos="299085" algn="l"/>
                <a:tab pos="299720" algn="l"/>
              </a:tabLst>
            </a:pPr>
            <a:r>
              <a:rPr sz="1800" b="1" spc="170" dirty="0">
                <a:solidFill>
                  <a:srgbClr val="0E4B82"/>
                </a:solidFill>
                <a:latin typeface="Trebuchet MS" panose="020B0603020202020204"/>
                <a:cs typeface="Trebuchet MS" panose="020B0603020202020204"/>
              </a:rPr>
              <a:t>N</a:t>
            </a:r>
            <a:r>
              <a:rPr sz="1800" b="1" spc="-250" dirty="0">
                <a:solidFill>
                  <a:srgbClr val="0E4B82"/>
                </a:solidFill>
                <a:latin typeface="Trebuchet MS" panose="020B0603020202020204"/>
                <a:cs typeface="Trebuchet MS" panose="020B0603020202020204"/>
              </a:rPr>
              <a:t> </a:t>
            </a:r>
            <a:r>
              <a:rPr sz="1800" b="1" spc="-100" dirty="0">
                <a:solidFill>
                  <a:srgbClr val="0E4B82"/>
                </a:solidFill>
                <a:latin typeface="Trebuchet MS" panose="020B0603020202020204"/>
                <a:cs typeface="Trebuchet MS" panose="020B0603020202020204"/>
              </a:rPr>
              <a:t>F</a:t>
            </a:r>
            <a:r>
              <a:rPr sz="1800" b="1" spc="-254" dirty="0">
                <a:solidFill>
                  <a:srgbClr val="0E4B82"/>
                </a:solidFill>
                <a:latin typeface="Trebuchet MS" panose="020B0603020202020204"/>
                <a:cs typeface="Trebuchet MS" panose="020B0603020202020204"/>
              </a:rPr>
              <a:t> </a:t>
            </a:r>
            <a:r>
              <a:rPr sz="1800" b="1" spc="20" dirty="0">
                <a:solidFill>
                  <a:srgbClr val="0E4B82"/>
                </a:solidFill>
                <a:latin typeface="Trebuchet MS" panose="020B0603020202020204"/>
                <a:cs typeface="Trebuchet MS" panose="020B0603020202020204"/>
              </a:rPr>
              <a:t>V</a:t>
            </a:r>
            <a:r>
              <a:rPr sz="1800" b="1" spc="-245" dirty="0">
                <a:solidFill>
                  <a:srgbClr val="0E4B82"/>
                </a:solidFill>
                <a:latin typeface="Trebuchet MS" panose="020B0603020202020204"/>
                <a:cs typeface="Trebuchet MS" panose="020B0603020202020204"/>
              </a:rPr>
              <a:t> </a:t>
            </a:r>
            <a:r>
              <a:rPr sz="1800" b="1" spc="310" dirty="0">
                <a:solidFill>
                  <a:srgbClr val="0E4B82"/>
                </a:solidFill>
                <a:latin typeface="Microsoft JhengHei" panose="020B0604030504040204" charset="-120"/>
                <a:cs typeface="Microsoft JhengHei" panose="020B0604030504040204" charset="-120"/>
              </a:rPr>
              <a:t>概述</a:t>
            </a:r>
            <a:endParaRPr sz="1800">
              <a:latin typeface="Microsoft JhengHei" panose="020B0604030504040204" charset="-120"/>
              <a:cs typeface="Microsoft JhengHei" panose="020B0604030504040204" charset="-12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2792" y="846836"/>
            <a:ext cx="7279005" cy="513715"/>
          </a:xfrm>
          <a:prstGeom prst="rect">
            <a:avLst/>
          </a:prstGeom>
        </p:spPr>
        <p:txBody>
          <a:bodyPr vert="horz" wrap="square" lIns="0" tIns="13335" rIns="0" bIns="0" rtlCol="0">
            <a:spAutoFit/>
          </a:bodyPr>
          <a:lstStyle/>
          <a:p>
            <a:pPr marL="12700">
              <a:lnSpc>
                <a:spcPct val="100000"/>
              </a:lnSpc>
              <a:spcBef>
                <a:spcPts val="105"/>
              </a:spcBef>
            </a:pPr>
            <a:r>
              <a:rPr spc="65" dirty="0">
                <a:latin typeface="Trebuchet MS" panose="020B0603020202020204"/>
                <a:cs typeface="Trebuchet MS" panose="020B0603020202020204"/>
              </a:rPr>
              <a:t>NFV</a:t>
            </a:r>
            <a:r>
              <a:rPr spc="5" dirty="0"/>
              <a:t>的背景</a:t>
            </a:r>
            <a:r>
              <a:rPr dirty="0"/>
              <a:t>：</a:t>
            </a:r>
            <a:r>
              <a:rPr spc="10" dirty="0"/>
              <a:t>同</a:t>
            </a:r>
            <a:r>
              <a:rPr spc="5" dirty="0"/>
              <a:t>样来</a:t>
            </a:r>
            <a:r>
              <a:rPr spc="15" dirty="0"/>
              <a:t>自</a:t>
            </a:r>
            <a:r>
              <a:rPr spc="-70" dirty="0">
                <a:latin typeface="Trebuchet MS" panose="020B0603020202020204"/>
                <a:cs typeface="Trebuchet MS" panose="020B0603020202020204"/>
              </a:rPr>
              <a:t>IT</a:t>
            </a:r>
            <a:r>
              <a:rPr spc="5" dirty="0"/>
              <a:t>行业</a:t>
            </a:r>
            <a:r>
              <a:rPr dirty="0"/>
              <a:t>变</a:t>
            </a:r>
            <a:r>
              <a:rPr spc="5" dirty="0"/>
              <a:t>革的启</a:t>
            </a:r>
            <a:r>
              <a:rPr dirty="0"/>
              <a:t>示</a:t>
            </a:r>
            <a:endParaRPr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559308" y="2517648"/>
            <a:ext cx="5530850" cy="352425"/>
          </a:xfrm>
          <a:custGeom>
            <a:avLst/>
            <a:gdLst/>
            <a:ahLst/>
            <a:cxnLst/>
            <a:rect l="l" t="t" r="r" b="b"/>
            <a:pathLst>
              <a:path w="5530850" h="352425">
                <a:moveTo>
                  <a:pt x="5493258" y="0"/>
                </a:moveTo>
                <a:lnTo>
                  <a:pt x="37325" y="0"/>
                </a:lnTo>
                <a:lnTo>
                  <a:pt x="22797" y="2940"/>
                </a:lnTo>
                <a:lnTo>
                  <a:pt x="10933" y="10953"/>
                </a:lnTo>
                <a:lnTo>
                  <a:pt x="2933" y="22824"/>
                </a:lnTo>
                <a:lnTo>
                  <a:pt x="0" y="37337"/>
                </a:lnTo>
                <a:lnTo>
                  <a:pt x="0" y="314705"/>
                </a:lnTo>
                <a:lnTo>
                  <a:pt x="2933" y="329219"/>
                </a:lnTo>
                <a:lnTo>
                  <a:pt x="10933" y="341090"/>
                </a:lnTo>
                <a:lnTo>
                  <a:pt x="22797" y="349103"/>
                </a:lnTo>
                <a:lnTo>
                  <a:pt x="37325" y="352043"/>
                </a:lnTo>
                <a:lnTo>
                  <a:pt x="5493258" y="352043"/>
                </a:lnTo>
                <a:lnTo>
                  <a:pt x="5507771" y="349103"/>
                </a:lnTo>
                <a:lnTo>
                  <a:pt x="5519642" y="341090"/>
                </a:lnTo>
                <a:lnTo>
                  <a:pt x="5527655" y="329219"/>
                </a:lnTo>
                <a:lnTo>
                  <a:pt x="5530595" y="314705"/>
                </a:lnTo>
                <a:lnTo>
                  <a:pt x="5530595" y="37337"/>
                </a:lnTo>
                <a:lnTo>
                  <a:pt x="5527655" y="22824"/>
                </a:lnTo>
                <a:lnTo>
                  <a:pt x="5519642" y="10953"/>
                </a:lnTo>
                <a:lnTo>
                  <a:pt x="5507771" y="2940"/>
                </a:lnTo>
                <a:lnTo>
                  <a:pt x="5493258" y="0"/>
                </a:lnTo>
                <a:close/>
              </a:path>
            </a:pathLst>
          </a:custGeom>
          <a:solidFill>
            <a:srgbClr val="0E4B82"/>
          </a:solidFill>
        </p:spPr>
        <p:txBody>
          <a:bodyPr wrap="square" lIns="0" tIns="0" rIns="0" bIns="0" rtlCol="0"/>
          <a:lstStyle/>
          <a:p/>
        </p:txBody>
      </p:sp>
      <p:sp>
        <p:nvSpPr>
          <p:cNvPr id="7" name="object 7"/>
          <p:cNvSpPr txBox="1"/>
          <p:nvPr/>
        </p:nvSpPr>
        <p:spPr>
          <a:xfrm>
            <a:off x="518566" y="1515887"/>
            <a:ext cx="10906125" cy="1313815"/>
          </a:xfrm>
          <a:prstGeom prst="rect">
            <a:avLst/>
          </a:prstGeom>
        </p:spPr>
        <p:txBody>
          <a:bodyPr vert="horz" wrap="square" lIns="0" tIns="128905" rIns="0" bIns="0" rtlCol="0">
            <a:spAutoFit/>
          </a:bodyPr>
          <a:lstStyle/>
          <a:p>
            <a:pPr marL="314325" indent="-302260">
              <a:lnSpc>
                <a:spcPct val="100000"/>
              </a:lnSpc>
              <a:spcBef>
                <a:spcPts val="1015"/>
              </a:spcBef>
              <a:buFont typeface="Arial" panose="020B0604020202020204"/>
              <a:buChar char="•"/>
              <a:tabLst>
                <a:tab pos="314325" algn="l"/>
                <a:tab pos="314960" algn="l"/>
              </a:tabLst>
            </a:pPr>
            <a:r>
              <a:rPr sz="1900" spc="-10" dirty="0">
                <a:latin typeface="宋体" panose="02010600030101010101" pitchFamily="2" charset="-122"/>
                <a:cs typeface="宋体" panose="02010600030101010101" pitchFamily="2" charset="-122"/>
              </a:rPr>
              <a:t>来</a:t>
            </a:r>
            <a:r>
              <a:rPr sz="1900" spc="-5" dirty="0">
                <a:latin typeface="宋体" panose="02010600030101010101" pitchFamily="2" charset="-122"/>
                <a:cs typeface="宋体" panose="02010600030101010101" pitchFamily="2" charset="-122"/>
              </a:rPr>
              <a:t>自</a:t>
            </a:r>
            <a:r>
              <a:rPr sz="1900" spc="-15" dirty="0">
                <a:latin typeface="Trebuchet MS" panose="020B0603020202020204"/>
                <a:cs typeface="Trebuchet MS" panose="020B0603020202020204"/>
              </a:rPr>
              <a:t>IT</a:t>
            </a:r>
            <a:r>
              <a:rPr sz="1900" spc="-10" dirty="0">
                <a:latin typeface="宋体" panose="02010600030101010101" pitchFamily="2" charset="-122"/>
                <a:cs typeface="宋体" panose="02010600030101010101" pitchFamily="2" charset="-122"/>
              </a:rPr>
              <a:t>界的启示，给网络产业带来</a:t>
            </a:r>
            <a:r>
              <a:rPr sz="1900" spc="5" dirty="0">
                <a:latin typeface="宋体" panose="02010600030101010101" pitchFamily="2" charset="-122"/>
                <a:cs typeface="宋体" panose="02010600030101010101" pitchFamily="2" charset="-122"/>
              </a:rPr>
              <a:t>了</a:t>
            </a:r>
            <a:r>
              <a:rPr sz="1900" spc="-5" dirty="0">
                <a:solidFill>
                  <a:srgbClr val="EB6F60"/>
                </a:solidFill>
                <a:latin typeface="宋体" panose="02010600030101010101" pitchFamily="2" charset="-122"/>
                <a:cs typeface="宋体" panose="02010600030101010101" pitchFamily="2" charset="-122"/>
              </a:rPr>
              <a:t>网络架构</a:t>
            </a:r>
            <a:r>
              <a:rPr sz="1900" spc="-10" dirty="0">
                <a:latin typeface="宋体" panose="02010600030101010101" pitchFamily="2" charset="-122"/>
                <a:cs typeface="宋体" panose="02010600030101010101" pitchFamily="2" charset="-122"/>
              </a:rPr>
              <a:t>和</a:t>
            </a:r>
            <a:r>
              <a:rPr sz="1900" dirty="0">
                <a:solidFill>
                  <a:srgbClr val="EB6F60"/>
                </a:solidFill>
                <a:latin typeface="宋体" panose="02010600030101010101" pitchFamily="2" charset="-122"/>
                <a:cs typeface="宋体" panose="02010600030101010101" pitchFamily="2" charset="-122"/>
              </a:rPr>
              <a:t>设</a:t>
            </a:r>
            <a:r>
              <a:rPr sz="1900" spc="-5" dirty="0">
                <a:solidFill>
                  <a:srgbClr val="EB6F60"/>
                </a:solidFill>
                <a:latin typeface="宋体" panose="02010600030101010101" pitchFamily="2" charset="-122"/>
                <a:cs typeface="宋体" panose="02010600030101010101" pitchFamily="2" charset="-122"/>
              </a:rPr>
              <a:t>备架</a:t>
            </a:r>
            <a:r>
              <a:rPr sz="1900" dirty="0">
                <a:solidFill>
                  <a:srgbClr val="EB6F60"/>
                </a:solidFill>
                <a:latin typeface="宋体" panose="02010600030101010101" pitchFamily="2" charset="-122"/>
                <a:cs typeface="宋体" panose="02010600030101010101" pitchFamily="2" charset="-122"/>
              </a:rPr>
              <a:t>构</a:t>
            </a:r>
            <a:r>
              <a:rPr sz="1900" spc="-5" dirty="0">
                <a:latin typeface="宋体" panose="02010600030101010101" pitchFamily="2" charset="-122"/>
                <a:cs typeface="宋体" panose="02010600030101010101" pitchFamily="2" charset="-122"/>
              </a:rPr>
              <a:t>两个层面的</a:t>
            </a:r>
            <a:r>
              <a:rPr sz="1900" dirty="0">
                <a:latin typeface="宋体" panose="02010600030101010101" pitchFamily="2" charset="-122"/>
                <a:cs typeface="宋体" panose="02010600030101010101" pitchFamily="2" charset="-122"/>
              </a:rPr>
              <a:t>思</a:t>
            </a:r>
            <a:r>
              <a:rPr sz="1900" spc="-5" dirty="0">
                <a:latin typeface="宋体" panose="02010600030101010101" pitchFamily="2" charset="-122"/>
                <a:cs typeface="宋体" panose="02010600030101010101" pitchFamily="2" charset="-122"/>
              </a:rPr>
              <a:t>考。网络架</a:t>
            </a:r>
            <a:r>
              <a:rPr sz="1900" dirty="0">
                <a:latin typeface="宋体" panose="02010600030101010101" pitchFamily="2" charset="-122"/>
                <a:cs typeface="宋体" panose="02010600030101010101" pitchFamily="2" charset="-122"/>
              </a:rPr>
              <a:t>构</a:t>
            </a:r>
            <a:r>
              <a:rPr sz="1900" spc="-5" dirty="0">
                <a:latin typeface="宋体" panose="02010600030101010101" pitchFamily="2" charset="-122"/>
                <a:cs typeface="宋体" panose="02010600030101010101" pitchFamily="2" charset="-122"/>
              </a:rPr>
              <a:t>层面引入</a:t>
            </a:r>
            <a:r>
              <a:rPr sz="1900" dirty="0">
                <a:latin typeface="宋体" panose="02010600030101010101" pitchFamily="2" charset="-122"/>
                <a:cs typeface="宋体" panose="02010600030101010101" pitchFamily="2" charset="-122"/>
              </a:rPr>
              <a:t>对</a:t>
            </a:r>
            <a:r>
              <a:rPr sz="1900" spc="175" dirty="0">
                <a:latin typeface="Trebuchet MS" panose="020B0603020202020204"/>
                <a:cs typeface="Trebuchet MS" panose="020B0603020202020204"/>
              </a:rPr>
              <a:t>SDN</a:t>
            </a:r>
            <a:endParaRPr sz="1900">
              <a:latin typeface="Trebuchet MS" panose="020B0603020202020204"/>
              <a:cs typeface="Trebuchet MS" panose="020B0603020202020204"/>
            </a:endParaRPr>
          </a:p>
          <a:p>
            <a:pPr marL="314325">
              <a:lnSpc>
                <a:spcPct val="100000"/>
              </a:lnSpc>
              <a:spcBef>
                <a:spcPts val="915"/>
              </a:spcBef>
            </a:pPr>
            <a:r>
              <a:rPr sz="1900" spc="-5" dirty="0">
                <a:latin typeface="宋体" panose="02010600030101010101" pitchFamily="2" charset="-122"/>
                <a:cs typeface="宋体" panose="02010600030101010101" pitchFamily="2" charset="-122"/>
              </a:rPr>
              <a:t>控制器的思考，设备架构层面引入</a:t>
            </a:r>
            <a:r>
              <a:rPr sz="1900" dirty="0">
                <a:latin typeface="宋体" panose="02010600030101010101" pitchFamily="2" charset="-122"/>
                <a:cs typeface="宋体" panose="02010600030101010101" pitchFamily="2" charset="-122"/>
              </a:rPr>
              <a:t>对</a:t>
            </a:r>
            <a:r>
              <a:rPr sz="1900" spc="-5" dirty="0">
                <a:latin typeface="宋体" panose="02010600030101010101" pitchFamily="2" charset="-122"/>
                <a:cs typeface="宋体" panose="02010600030101010101" pitchFamily="2" charset="-122"/>
              </a:rPr>
              <a:t>设备</a:t>
            </a:r>
            <a:r>
              <a:rPr sz="1900" dirty="0">
                <a:latin typeface="宋体" panose="02010600030101010101" pitchFamily="2" charset="-122"/>
                <a:cs typeface="宋体" panose="02010600030101010101" pitchFamily="2" charset="-122"/>
              </a:rPr>
              <a:t>部</a:t>
            </a:r>
            <a:r>
              <a:rPr sz="1900" spc="-5" dirty="0">
                <a:latin typeface="宋体" panose="02010600030101010101" pitchFamily="2" charset="-122"/>
                <a:cs typeface="宋体" panose="02010600030101010101" pitchFamily="2" charset="-122"/>
              </a:rPr>
              <a:t>署形</a:t>
            </a:r>
            <a:r>
              <a:rPr sz="1900" dirty="0">
                <a:latin typeface="宋体" panose="02010600030101010101" pitchFamily="2" charset="-122"/>
                <a:cs typeface="宋体" panose="02010600030101010101" pitchFamily="2" charset="-122"/>
              </a:rPr>
              <a:t>态</a:t>
            </a:r>
            <a:r>
              <a:rPr sz="1900" spc="-5" dirty="0">
                <a:latin typeface="宋体" panose="02010600030101010101" pitchFamily="2" charset="-122"/>
                <a:cs typeface="宋体" panose="02010600030101010101" pitchFamily="2" charset="-122"/>
              </a:rPr>
              <a:t>的思</a:t>
            </a:r>
            <a:r>
              <a:rPr sz="1900" dirty="0">
                <a:latin typeface="宋体" panose="02010600030101010101" pitchFamily="2" charset="-122"/>
                <a:cs typeface="宋体" panose="02010600030101010101" pitchFamily="2" charset="-122"/>
              </a:rPr>
              <a:t>考</a:t>
            </a:r>
            <a:r>
              <a:rPr sz="1900" spc="-5" dirty="0">
                <a:latin typeface="宋体" panose="02010600030101010101" pitchFamily="2" charset="-122"/>
                <a:cs typeface="宋体" panose="02010600030101010101" pitchFamily="2" charset="-122"/>
              </a:rPr>
              <a:t>。</a:t>
            </a:r>
            <a:endParaRPr sz="1900">
              <a:latin typeface="宋体" panose="02010600030101010101" pitchFamily="2" charset="-122"/>
              <a:cs typeface="宋体" panose="02010600030101010101" pitchFamily="2" charset="-122"/>
            </a:endParaRPr>
          </a:p>
          <a:p>
            <a:pPr marL="2131060">
              <a:lnSpc>
                <a:spcPct val="100000"/>
              </a:lnSpc>
              <a:spcBef>
                <a:spcPts val="1590"/>
              </a:spcBef>
            </a:pPr>
            <a:r>
              <a:rPr sz="1800" b="1" spc="-30" dirty="0">
                <a:solidFill>
                  <a:srgbClr val="FFFFFF"/>
                </a:solidFill>
                <a:latin typeface="Trebuchet MS" panose="020B0603020202020204"/>
                <a:cs typeface="Trebuchet MS" panose="020B0603020202020204"/>
              </a:rPr>
              <a:t>IT</a:t>
            </a:r>
            <a:r>
              <a:rPr sz="1800" b="1" spc="5" dirty="0">
                <a:solidFill>
                  <a:srgbClr val="FFFFFF"/>
                </a:solidFill>
                <a:latin typeface="Microsoft JhengHei" panose="020B0604030504040204" charset="-120"/>
                <a:cs typeface="Microsoft JhengHei" panose="020B0604030504040204" charset="-120"/>
              </a:rPr>
              <a:t>产业的变革</a:t>
            </a:r>
            <a:endParaRPr sz="1800">
              <a:latin typeface="Microsoft JhengHei" panose="020B0604030504040204" charset="-120"/>
              <a:cs typeface="Microsoft JhengHei" panose="020B0604030504040204" charset="-120"/>
            </a:endParaRPr>
          </a:p>
        </p:txBody>
      </p:sp>
      <p:sp>
        <p:nvSpPr>
          <p:cNvPr id="8" name="object 8"/>
          <p:cNvSpPr/>
          <p:nvPr/>
        </p:nvSpPr>
        <p:spPr>
          <a:xfrm>
            <a:off x="8388095" y="2933700"/>
            <a:ext cx="1130935" cy="1057910"/>
          </a:xfrm>
          <a:custGeom>
            <a:avLst/>
            <a:gdLst/>
            <a:ahLst/>
            <a:cxnLst/>
            <a:rect l="l" t="t" r="r" b="b"/>
            <a:pathLst>
              <a:path w="1130934" h="1057910">
                <a:moveTo>
                  <a:pt x="565403" y="0"/>
                </a:moveTo>
                <a:lnTo>
                  <a:pt x="112013" y="209423"/>
                </a:lnTo>
                <a:lnTo>
                  <a:pt x="0" y="680212"/>
                </a:lnTo>
                <a:lnTo>
                  <a:pt x="313817" y="1057656"/>
                </a:lnTo>
                <a:lnTo>
                  <a:pt x="816990" y="1057656"/>
                </a:lnTo>
                <a:lnTo>
                  <a:pt x="1130807" y="680212"/>
                </a:lnTo>
                <a:lnTo>
                  <a:pt x="1018794" y="209423"/>
                </a:lnTo>
                <a:lnTo>
                  <a:pt x="565403" y="0"/>
                </a:lnTo>
                <a:close/>
              </a:path>
            </a:pathLst>
          </a:custGeom>
          <a:solidFill>
            <a:srgbClr val="00AFEF">
              <a:alpha val="5097"/>
            </a:srgbClr>
          </a:solidFill>
        </p:spPr>
        <p:txBody>
          <a:bodyPr wrap="square" lIns="0" tIns="0" rIns="0" bIns="0" rtlCol="0"/>
          <a:lstStyle/>
          <a:p/>
        </p:txBody>
      </p:sp>
      <p:sp>
        <p:nvSpPr>
          <p:cNvPr id="9" name="object 9"/>
          <p:cNvSpPr/>
          <p:nvPr/>
        </p:nvSpPr>
        <p:spPr>
          <a:xfrm>
            <a:off x="8388095" y="2933700"/>
            <a:ext cx="1130935" cy="1057910"/>
          </a:xfrm>
          <a:custGeom>
            <a:avLst/>
            <a:gdLst/>
            <a:ahLst/>
            <a:cxnLst/>
            <a:rect l="l" t="t" r="r" b="b"/>
            <a:pathLst>
              <a:path w="1130934" h="1057910">
                <a:moveTo>
                  <a:pt x="0" y="680212"/>
                </a:moveTo>
                <a:lnTo>
                  <a:pt x="112013" y="209423"/>
                </a:lnTo>
                <a:lnTo>
                  <a:pt x="565403" y="0"/>
                </a:lnTo>
                <a:lnTo>
                  <a:pt x="1018794" y="209423"/>
                </a:lnTo>
                <a:lnTo>
                  <a:pt x="1130807" y="680212"/>
                </a:lnTo>
                <a:lnTo>
                  <a:pt x="816990" y="1057656"/>
                </a:lnTo>
                <a:lnTo>
                  <a:pt x="313817" y="1057656"/>
                </a:lnTo>
                <a:lnTo>
                  <a:pt x="0" y="680212"/>
                </a:lnTo>
                <a:close/>
              </a:path>
            </a:pathLst>
          </a:custGeom>
          <a:ln w="12192">
            <a:solidFill>
              <a:srgbClr val="0E4B82"/>
            </a:solidFill>
          </a:ln>
        </p:spPr>
        <p:txBody>
          <a:bodyPr wrap="square" lIns="0" tIns="0" rIns="0" bIns="0" rtlCol="0"/>
          <a:lstStyle/>
          <a:p/>
        </p:txBody>
      </p:sp>
      <p:sp>
        <p:nvSpPr>
          <p:cNvPr id="10" name="object 10"/>
          <p:cNvSpPr txBox="1"/>
          <p:nvPr/>
        </p:nvSpPr>
        <p:spPr>
          <a:xfrm>
            <a:off x="8596121" y="3325495"/>
            <a:ext cx="71628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Microsoft JhengHei" panose="020B0604030504040204" charset="-120"/>
                <a:cs typeface="Microsoft JhengHei" panose="020B0604030504040204" charset="-120"/>
              </a:rPr>
              <a:t>网络？</a:t>
            </a:r>
            <a:endParaRPr sz="1800">
              <a:latin typeface="Microsoft JhengHei" panose="020B0604030504040204" charset="-120"/>
              <a:cs typeface="Microsoft JhengHei" panose="020B0604030504040204" charset="-120"/>
            </a:endParaRPr>
          </a:p>
        </p:txBody>
      </p:sp>
      <p:sp>
        <p:nvSpPr>
          <p:cNvPr id="11" name="object 11"/>
          <p:cNvSpPr txBox="1"/>
          <p:nvPr/>
        </p:nvSpPr>
        <p:spPr>
          <a:xfrm>
            <a:off x="6267958" y="4439386"/>
            <a:ext cx="5082540" cy="1577975"/>
          </a:xfrm>
          <a:prstGeom prst="rect">
            <a:avLst/>
          </a:prstGeom>
        </p:spPr>
        <p:txBody>
          <a:bodyPr vert="horz" wrap="square" lIns="0" tIns="12700" rIns="0" bIns="0" rtlCol="0">
            <a:spAutoFit/>
          </a:bodyPr>
          <a:lstStyle/>
          <a:p>
            <a:pPr marL="314325" marR="5080" indent="-302260">
              <a:lnSpc>
                <a:spcPct val="140000"/>
              </a:lnSpc>
              <a:spcBef>
                <a:spcPts val="100"/>
              </a:spcBef>
              <a:buFont typeface="Arial" panose="020B0604020202020204"/>
              <a:buChar char="•"/>
              <a:tabLst>
                <a:tab pos="314325" algn="l"/>
                <a:tab pos="314960" algn="l"/>
              </a:tabLst>
            </a:pPr>
            <a:r>
              <a:rPr sz="1700" dirty="0">
                <a:latin typeface="宋体" panose="02010600030101010101" pitchFamily="2" charset="-122"/>
                <a:cs typeface="宋体" panose="02010600030101010101" pitchFamily="2" charset="-122"/>
              </a:rPr>
              <a:t>网络产业思考：能否以</a:t>
            </a:r>
            <a:r>
              <a:rPr sz="1700" spc="-15" dirty="0">
                <a:latin typeface="宋体" panose="02010600030101010101" pitchFamily="2" charset="-122"/>
                <a:cs typeface="宋体" panose="02010600030101010101" pitchFamily="2" charset="-122"/>
              </a:rPr>
              <a:t>软</a:t>
            </a:r>
            <a:r>
              <a:rPr sz="1700" dirty="0">
                <a:latin typeface="宋体" panose="02010600030101010101" pitchFamily="2" charset="-122"/>
                <a:cs typeface="宋体" panose="02010600030101010101" pitchFamily="2" charset="-122"/>
              </a:rPr>
              <a:t>件化</a:t>
            </a:r>
            <a:r>
              <a:rPr sz="1700" spc="-15" dirty="0">
                <a:latin typeface="宋体" panose="02010600030101010101" pitchFamily="2" charset="-122"/>
                <a:cs typeface="宋体" panose="02010600030101010101" pitchFamily="2" charset="-122"/>
              </a:rPr>
              <a:t>的</a:t>
            </a:r>
            <a:r>
              <a:rPr sz="1700" dirty="0">
                <a:latin typeface="宋体" panose="02010600030101010101" pitchFamily="2" charset="-122"/>
                <a:cs typeface="宋体" panose="02010600030101010101" pitchFamily="2" charset="-122"/>
              </a:rPr>
              <a:t>方式</a:t>
            </a:r>
            <a:r>
              <a:rPr sz="1700" spc="-15" dirty="0">
                <a:latin typeface="宋体" panose="02010600030101010101" pitchFamily="2" charset="-122"/>
                <a:cs typeface="宋体" panose="02010600030101010101" pitchFamily="2" charset="-122"/>
              </a:rPr>
              <a:t>部</a:t>
            </a:r>
            <a:r>
              <a:rPr sz="1700" dirty="0">
                <a:latin typeface="宋体" panose="02010600030101010101" pitchFamily="2" charset="-122"/>
                <a:cs typeface="宋体" panose="02010600030101010101" pitchFamily="2" charset="-122"/>
              </a:rPr>
              <a:t>署网</a:t>
            </a:r>
            <a:r>
              <a:rPr sz="1700" spc="-15" dirty="0">
                <a:latin typeface="宋体" panose="02010600030101010101" pitchFamily="2" charset="-122"/>
                <a:cs typeface="宋体" panose="02010600030101010101" pitchFamily="2" charset="-122"/>
              </a:rPr>
              <a:t>络</a:t>
            </a:r>
            <a:r>
              <a:rPr sz="1700" dirty="0">
                <a:latin typeface="宋体" panose="02010600030101010101" pitchFamily="2" charset="-122"/>
                <a:cs typeface="宋体" panose="02010600030101010101" pitchFamily="2" charset="-122"/>
              </a:rPr>
              <a:t>应用 呢</a:t>
            </a:r>
            <a:r>
              <a:rPr sz="1700" spc="185" dirty="0">
                <a:latin typeface="Trebuchet MS" panose="020B0603020202020204"/>
                <a:cs typeface="Trebuchet MS" panose="020B0603020202020204"/>
              </a:rPr>
              <a:t>?</a:t>
            </a:r>
            <a:endParaRPr sz="1700">
              <a:latin typeface="Trebuchet MS" panose="020B0603020202020204"/>
              <a:cs typeface="Trebuchet MS" panose="020B0603020202020204"/>
            </a:endParaRPr>
          </a:p>
          <a:p>
            <a:pPr marL="314325" marR="760730" indent="-302260">
              <a:lnSpc>
                <a:spcPct val="140000"/>
              </a:lnSpc>
              <a:spcBef>
                <a:spcPts val="790"/>
              </a:spcBef>
              <a:buFont typeface="Arial" panose="020B0604020202020204"/>
              <a:buChar char="•"/>
              <a:tabLst>
                <a:tab pos="314325" algn="l"/>
                <a:tab pos="314960" algn="l"/>
              </a:tabLst>
            </a:pPr>
            <a:r>
              <a:rPr sz="1700" dirty="0">
                <a:latin typeface="宋体" panose="02010600030101010101" pitchFamily="2" charset="-122"/>
                <a:cs typeface="宋体" panose="02010600030101010101" pitchFamily="2" charset="-122"/>
              </a:rPr>
              <a:t>这些思考引发了</a:t>
            </a:r>
            <a:r>
              <a:rPr sz="1700" spc="50" dirty="0">
                <a:solidFill>
                  <a:srgbClr val="EB6F60"/>
                </a:solidFill>
                <a:latin typeface="Trebuchet MS" panose="020B0603020202020204"/>
                <a:cs typeface="Trebuchet MS" panose="020B0603020202020204"/>
              </a:rPr>
              <a:t>NFV</a:t>
            </a:r>
            <a:r>
              <a:rPr sz="1700" spc="50" dirty="0">
                <a:solidFill>
                  <a:srgbClr val="EB6F60"/>
                </a:solidFill>
                <a:latin typeface="宋体" panose="02010600030101010101" pitchFamily="2" charset="-122"/>
                <a:cs typeface="宋体" panose="02010600030101010101" pitchFamily="2" charset="-122"/>
              </a:rPr>
              <a:t>（</a:t>
            </a:r>
            <a:r>
              <a:rPr sz="1700" spc="50" dirty="0">
                <a:solidFill>
                  <a:srgbClr val="EB6F60"/>
                </a:solidFill>
                <a:latin typeface="Trebuchet MS" panose="020B0603020202020204"/>
                <a:cs typeface="Trebuchet MS" panose="020B0603020202020204"/>
              </a:rPr>
              <a:t>Network</a:t>
            </a:r>
            <a:r>
              <a:rPr sz="1700" spc="-40" dirty="0">
                <a:solidFill>
                  <a:srgbClr val="EB6F60"/>
                </a:solidFill>
                <a:latin typeface="Trebuchet MS" panose="020B0603020202020204"/>
                <a:cs typeface="Trebuchet MS" panose="020B0603020202020204"/>
              </a:rPr>
              <a:t> </a:t>
            </a:r>
            <a:r>
              <a:rPr sz="1700" spc="10" dirty="0">
                <a:solidFill>
                  <a:srgbClr val="EB6F60"/>
                </a:solidFill>
                <a:latin typeface="Trebuchet MS" panose="020B0603020202020204"/>
                <a:cs typeface="Trebuchet MS" panose="020B0603020202020204"/>
              </a:rPr>
              <a:t>Functions  </a:t>
            </a:r>
            <a:r>
              <a:rPr sz="1700" dirty="0">
                <a:solidFill>
                  <a:srgbClr val="EB6F60"/>
                </a:solidFill>
                <a:latin typeface="Trebuchet MS" panose="020B0603020202020204"/>
                <a:cs typeface="Trebuchet MS" panose="020B0603020202020204"/>
              </a:rPr>
              <a:t>Virtualization</a:t>
            </a:r>
            <a:r>
              <a:rPr sz="1700" dirty="0">
                <a:solidFill>
                  <a:srgbClr val="EB6F60"/>
                </a:solidFill>
                <a:latin typeface="宋体" panose="02010600030101010101" pitchFamily="2" charset="-122"/>
                <a:cs typeface="宋体" panose="02010600030101010101" pitchFamily="2" charset="-122"/>
              </a:rPr>
              <a:t>，网</a:t>
            </a:r>
            <a:r>
              <a:rPr sz="1700" spc="-15" dirty="0">
                <a:solidFill>
                  <a:srgbClr val="EB6F60"/>
                </a:solidFill>
                <a:latin typeface="宋体" panose="02010600030101010101" pitchFamily="2" charset="-122"/>
                <a:cs typeface="宋体" panose="02010600030101010101" pitchFamily="2" charset="-122"/>
              </a:rPr>
              <a:t>络</a:t>
            </a:r>
            <a:r>
              <a:rPr sz="1700" dirty="0">
                <a:solidFill>
                  <a:srgbClr val="EB6F60"/>
                </a:solidFill>
                <a:latin typeface="宋体" panose="02010600030101010101" pitchFamily="2" charset="-122"/>
                <a:cs typeface="宋体" panose="02010600030101010101" pitchFamily="2" charset="-122"/>
              </a:rPr>
              <a:t>功能</a:t>
            </a:r>
            <a:r>
              <a:rPr sz="1700" spc="-15" dirty="0">
                <a:solidFill>
                  <a:srgbClr val="EB6F60"/>
                </a:solidFill>
                <a:latin typeface="宋体" panose="02010600030101010101" pitchFamily="2" charset="-122"/>
                <a:cs typeface="宋体" panose="02010600030101010101" pitchFamily="2" charset="-122"/>
              </a:rPr>
              <a:t>虚</a:t>
            </a:r>
            <a:r>
              <a:rPr sz="1700" dirty="0">
                <a:solidFill>
                  <a:srgbClr val="EB6F60"/>
                </a:solidFill>
                <a:latin typeface="宋体" panose="02010600030101010101" pitchFamily="2" charset="-122"/>
                <a:cs typeface="宋体" panose="02010600030101010101" pitchFamily="2" charset="-122"/>
              </a:rPr>
              <a:t>拟化</a:t>
            </a:r>
            <a:r>
              <a:rPr sz="1700" spc="-10" dirty="0">
                <a:solidFill>
                  <a:srgbClr val="EB6F60"/>
                </a:solidFill>
                <a:latin typeface="宋体" panose="02010600030101010101" pitchFamily="2" charset="-122"/>
                <a:cs typeface="宋体" panose="02010600030101010101" pitchFamily="2" charset="-122"/>
              </a:rPr>
              <a:t>）</a:t>
            </a:r>
            <a:r>
              <a:rPr sz="1700" dirty="0">
                <a:latin typeface="宋体" panose="02010600030101010101" pitchFamily="2" charset="-122"/>
                <a:cs typeface="宋体" panose="02010600030101010101" pitchFamily="2" charset="-122"/>
              </a:rPr>
              <a:t>。</a:t>
            </a:r>
            <a:endParaRPr sz="1700">
              <a:latin typeface="宋体" panose="02010600030101010101" pitchFamily="2" charset="-122"/>
              <a:cs typeface="宋体" panose="02010600030101010101" pitchFamily="2" charset="-122"/>
            </a:endParaRPr>
          </a:p>
        </p:txBody>
      </p:sp>
      <p:sp>
        <p:nvSpPr>
          <p:cNvPr id="12" name="object 12"/>
          <p:cNvSpPr/>
          <p:nvPr/>
        </p:nvSpPr>
        <p:spPr>
          <a:xfrm>
            <a:off x="4138421" y="5353050"/>
            <a:ext cx="1362710" cy="711835"/>
          </a:xfrm>
          <a:custGeom>
            <a:avLst/>
            <a:gdLst/>
            <a:ahLst/>
            <a:cxnLst/>
            <a:rect l="l" t="t" r="r" b="b"/>
            <a:pathLst>
              <a:path w="1362710" h="711835">
                <a:moveTo>
                  <a:pt x="534162" y="0"/>
                </a:moveTo>
                <a:lnTo>
                  <a:pt x="588910" y="4454"/>
                </a:lnTo>
                <a:lnTo>
                  <a:pt x="640829" y="17345"/>
                </a:lnTo>
                <a:lnTo>
                  <a:pt x="689225" y="37965"/>
                </a:lnTo>
                <a:lnTo>
                  <a:pt x="733403" y="65609"/>
                </a:lnTo>
                <a:lnTo>
                  <a:pt x="772667" y="99568"/>
                </a:lnTo>
                <a:lnTo>
                  <a:pt x="790701" y="121665"/>
                </a:lnTo>
                <a:lnTo>
                  <a:pt x="804290" y="111378"/>
                </a:lnTo>
                <a:lnTo>
                  <a:pt x="836578" y="94372"/>
                </a:lnTo>
                <a:lnTo>
                  <a:pt x="871616" y="81724"/>
                </a:lnTo>
                <a:lnTo>
                  <a:pt x="908964" y="73838"/>
                </a:lnTo>
                <a:lnTo>
                  <a:pt x="948181" y="71119"/>
                </a:lnTo>
                <a:lnTo>
                  <a:pt x="1000035" y="75907"/>
                </a:lnTo>
                <a:lnTo>
                  <a:pt x="1048334" y="89640"/>
                </a:lnTo>
                <a:lnTo>
                  <a:pt x="1092043" y="111373"/>
                </a:lnTo>
                <a:lnTo>
                  <a:pt x="1130127" y="140160"/>
                </a:lnTo>
                <a:lnTo>
                  <a:pt x="1161551" y="175057"/>
                </a:lnTo>
                <a:lnTo>
                  <a:pt x="1185279" y="215118"/>
                </a:lnTo>
                <a:lnTo>
                  <a:pt x="1200277" y="259397"/>
                </a:lnTo>
                <a:lnTo>
                  <a:pt x="1201419" y="270471"/>
                </a:lnTo>
                <a:lnTo>
                  <a:pt x="1225677" y="278066"/>
                </a:lnTo>
                <a:lnTo>
                  <a:pt x="1270772" y="303877"/>
                </a:lnTo>
                <a:lnTo>
                  <a:pt x="1308552" y="339147"/>
                </a:lnTo>
                <a:lnTo>
                  <a:pt x="1337462" y="382306"/>
                </a:lnTo>
                <a:lnTo>
                  <a:pt x="1355948" y="431785"/>
                </a:lnTo>
                <a:lnTo>
                  <a:pt x="1362455" y="486016"/>
                </a:lnTo>
                <a:lnTo>
                  <a:pt x="1357244" y="534640"/>
                </a:lnTo>
                <a:lnTo>
                  <a:pt x="1342352" y="579608"/>
                </a:lnTo>
                <a:lnTo>
                  <a:pt x="1318888" y="619804"/>
                </a:lnTo>
                <a:lnTo>
                  <a:pt x="1287965" y="654111"/>
                </a:lnTo>
                <a:lnTo>
                  <a:pt x="1250692" y="681414"/>
                </a:lnTo>
                <a:lnTo>
                  <a:pt x="1208180" y="700595"/>
                </a:lnTo>
                <a:lnTo>
                  <a:pt x="1161541" y="710539"/>
                </a:lnTo>
                <a:lnTo>
                  <a:pt x="1161414" y="711708"/>
                </a:lnTo>
                <a:lnTo>
                  <a:pt x="197612" y="711708"/>
                </a:lnTo>
                <a:lnTo>
                  <a:pt x="197612" y="710349"/>
                </a:lnTo>
                <a:lnTo>
                  <a:pt x="122663" y="692202"/>
                </a:lnTo>
                <a:lnTo>
                  <a:pt x="82107" y="667384"/>
                </a:lnTo>
                <a:lnTo>
                  <a:pt x="48212" y="634293"/>
                </a:lnTo>
                <a:lnTo>
                  <a:pt x="22328" y="594288"/>
                </a:lnTo>
                <a:lnTo>
                  <a:pt x="5807" y="548727"/>
                </a:lnTo>
                <a:lnTo>
                  <a:pt x="0" y="498970"/>
                </a:lnTo>
                <a:lnTo>
                  <a:pt x="5807" y="449218"/>
                </a:lnTo>
                <a:lnTo>
                  <a:pt x="22328" y="403661"/>
                </a:lnTo>
                <a:lnTo>
                  <a:pt x="48212" y="363658"/>
                </a:lnTo>
                <a:lnTo>
                  <a:pt x="82107" y="330568"/>
                </a:lnTo>
                <a:lnTo>
                  <a:pt x="122663" y="305750"/>
                </a:lnTo>
                <a:lnTo>
                  <a:pt x="168528" y="290563"/>
                </a:lnTo>
                <a:lnTo>
                  <a:pt x="202183" y="287134"/>
                </a:lnTo>
                <a:lnTo>
                  <a:pt x="203835" y="271500"/>
                </a:lnTo>
                <a:lnTo>
                  <a:pt x="216307" y="226254"/>
                </a:lnTo>
                <a:lnTo>
                  <a:pt x="234592" y="183777"/>
                </a:lnTo>
                <a:lnTo>
                  <a:pt x="258223" y="144539"/>
                </a:lnTo>
                <a:lnTo>
                  <a:pt x="286734" y="109009"/>
                </a:lnTo>
                <a:lnTo>
                  <a:pt x="319659" y="77657"/>
                </a:lnTo>
                <a:lnTo>
                  <a:pt x="356530" y="50952"/>
                </a:lnTo>
                <a:lnTo>
                  <a:pt x="396883" y="29365"/>
                </a:lnTo>
                <a:lnTo>
                  <a:pt x="440250" y="13364"/>
                </a:lnTo>
                <a:lnTo>
                  <a:pt x="486165" y="3419"/>
                </a:lnTo>
                <a:lnTo>
                  <a:pt x="534162" y="0"/>
                </a:lnTo>
                <a:close/>
              </a:path>
            </a:pathLst>
          </a:custGeom>
          <a:ln w="28956">
            <a:solidFill>
              <a:srgbClr val="0E4B82"/>
            </a:solidFill>
          </a:ln>
        </p:spPr>
        <p:txBody>
          <a:bodyPr wrap="square" lIns="0" tIns="0" rIns="0" bIns="0" rtlCol="0"/>
          <a:lstStyle/>
          <a:p/>
        </p:txBody>
      </p:sp>
      <p:sp>
        <p:nvSpPr>
          <p:cNvPr id="13" name="object 13"/>
          <p:cNvSpPr txBox="1"/>
          <p:nvPr/>
        </p:nvSpPr>
        <p:spPr>
          <a:xfrm>
            <a:off x="937260" y="4521708"/>
            <a:ext cx="1114425" cy="487045"/>
          </a:xfrm>
          <a:prstGeom prst="rect">
            <a:avLst/>
          </a:prstGeom>
          <a:solidFill>
            <a:srgbClr val="F3FAFD"/>
          </a:solidFill>
        </p:spPr>
        <p:txBody>
          <a:bodyPr vert="horz" wrap="square" lIns="0" tIns="100965" rIns="0" bIns="0" rtlCol="0">
            <a:spAutoFit/>
          </a:bodyPr>
          <a:lstStyle/>
          <a:p>
            <a:pPr algn="ctr">
              <a:lnSpc>
                <a:spcPct val="100000"/>
              </a:lnSpc>
              <a:spcBef>
                <a:spcPts val="795"/>
              </a:spcBef>
            </a:pPr>
            <a:r>
              <a:rPr sz="1600" spc="40" dirty="0">
                <a:solidFill>
                  <a:srgbClr val="1D1D1A"/>
                </a:solidFill>
                <a:latin typeface="Trebuchet MS" panose="020B0603020202020204"/>
                <a:cs typeface="Trebuchet MS" panose="020B0603020202020204"/>
              </a:rPr>
              <a:t>APP</a:t>
            </a:r>
            <a:endParaRPr sz="1600">
              <a:latin typeface="Trebuchet MS" panose="020B0603020202020204"/>
              <a:cs typeface="Trebuchet MS" panose="020B0603020202020204"/>
            </a:endParaRPr>
          </a:p>
        </p:txBody>
      </p:sp>
      <p:sp>
        <p:nvSpPr>
          <p:cNvPr id="14" name="object 14"/>
          <p:cNvSpPr/>
          <p:nvPr/>
        </p:nvSpPr>
        <p:spPr>
          <a:xfrm>
            <a:off x="931163" y="5038344"/>
            <a:ext cx="1130935" cy="475615"/>
          </a:xfrm>
          <a:custGeom>
            <a:avLst/>
            <a:gdLst/>
            <a:ahLst/>
            <a:cxnLst/>
            <a:rect l="l" t="t" r="r" b="b"/>
            <a:pathLst>
              <a:path w="1130935" h="475614">
                <a:moveTo>
                  <a:pt x="0" y="475487"/>
                </a:moveTo>
                <a:lnTo>
                  <a:pt x="1130808" y="475487"/>
                </a:lnTo>
                <a:lnTo>
                  <a:pt x="1130808" y="0"/>
                </a:lnTo>
                <a:lnTo>
                  <a:pt x="0" y="0"/>
                </a:lnTo>
                <a:lnTo>
                  <a:pt x="0" y="475487"/>
                </a:lnTo>
                <a:close/>
              </a:path>
            </a:pathLst>
          </a:custGeom>
          <a:ln w="12191">
            <a:solidFill>
              <a:srgbClr val="0E4B82"/>
            </a:solidFill>
          </a:ln>
        </p:spPr>
        <p:txBody>
          <a:bodyPr wrap="square" lIns="0" tIns="0" rIns="0" bIns="0" rtlCol="0"/>
          <a:lstStyle/>
          <a:p/>
        </p:txBody>
      </p:sp>
      <p:sp>
        <p:nvSpPr>
          <p:cNvPr id="15" name="object 15"/>
          <p:cNvSpPr txBox="1"/>
          <p:nvPr/>
        </p:nvSpPr>
        <p:spPr>
          <a:xfrm>
            <a:off x="937260" y="5133213"/>
            <a:ext cx="1114425" cy="269240"/>
          </a:xfrm>
          <a:prstGeom prst="rect">
            <a:avLst/>
          </a:prstGeom>
        </p:spPr>
        <p:txBody>
          <a:bodyPr vert="horz" wrap="square" lIns="0" tIns="12065" rIns="0" bIns="0" rtlCol="0">
            <a:spAutoFit/>
          </a:bodyPr>
          <a:lstStyle/>
          <a:p>
            <a:pPr marL="6985" algn="ctr">
              <a:lnSpc>
                <a:spcPct val="100000"/>
              </a:lnSpc>
              <a:spcBef>
                <a:spcPts val="95"/>
              </a:spcBef>
            </a:pPr>
            <a:r>
              <a:rPr sz="1600" spc="130" dirty="0">
                <a:solidFill>
                  <a:srgbClr val="1D1D1A"/>
                </a:solidFill>
                <a:latin typeface="Trebuchet MS" panose="020B0603020202020204"/>
                <a:cs typeface="Trebuchet MS" panose="020B0603020202020204"/>
              </a:rPr>
              <a:t>OS</a:t>
            </a:r>
            <a:endParaRPr sz="1600">
              <a:latin typeface="Trebuchet MS" panose="020B0603020202020204"/>
              <a:cs typeface="Trebuchet MS" panose="020B0603020202020204"/>
            </a:endParaRPr>
          </a:p>
        </p:txBody>
      </p:sp>
      <p:sp>
        <p:nvSpPr>
          <p:cNvPr id="16" name="object 16"/>
          <p:cNvSpPr/>
          <p:nvPr/>
        </p:nvSpPr>
        <p:spPr>
          <a:xfrm>
            <a:off x="871727" y="5602223"/>
            <a:ext cx="153924" cy="228600"/>
          </a:xfrm>
          <a:prstGeom prst="rect">
            <a:avLst/>
          </a:prstGeom>
          <a:blipFill>
            <a:blip r:embed="rId1" cstate="print"/>
            <a:stretch>
              <a:fillRect/>
            </a:stretch>
          </a:blipFill>
        </p:spPr>
        <p:txBody>
          <a:bodyPr wrap="square" lIns="0" tIns="0" rIns="0" bIns="0" rtlCol="0"/>
          <a:lstStyle/>
          <a:p/>
        </p:txBody>
      </p:sp>
      <p:sp>
        <p:nvSpPr>
          <p:cNvPr id="17" name="object 17"/>
          <p:cNvSpPr/>
          <p:nvPr/>
        </p:nvSpPr>
        <p:spPr>
          <a:xfrm>
            <a:off x="1833372" y="5602223"/>
            <a:ext cx="303275" cy="228600"/>
          </a:xfrm>
          <a:prstGeom prst="rect">
            <a:avLst/>
          </a:prstGeom>
          <a:blipFill>
            <a:blip r:embed="rId2" cstate="print"/>
            <a:stretch>
              <a:fillRect/>
            </a:stretch>
          </a:blipFill>
        </p:spPr>
        <p:txBody>
          <a:bodyPr wrap="square" lIns="0" tIns="0" rIns="0" bIns="0" rtlCol="0"/>
          <a:lstStyle/>
          <a:p/>
        </p:txBody>
      </p:sp>
      <p:sp>
        <p:nvSpPr>
          <p:cNvPr id="18" name="object 18"/>
          <p:cNvSpPr/>
          <p:nvPr/>
        </p:nvSpPr>
        <p:spPr>
          <a:xfrm>
            <a:off x="995172" y="5619750"/>
            <a:ext cx="1021080" cy="0"/>
          </a:xfrm>
          <a:custGeom>
            <a:avLst/>
            <a:gdLst/>
            <a:ahLst/>
            <a:cxnLst/>
            <a:rect l="l" t="t" r="r" b="b"/>
            <a:pathLst>
              <a:path w="1021080">
                <a:moveTo>
                  <a:pt x="0" y="0"/>
                </a:moveTo>
                <a:lnTo>
                  <a:pt x="1021079" y="0"/>
                </a:lnTo>
              </a:path>
            </a:pathLst>
          </a:custGeom>
          <a:ln w="35051">
            <a:solidFill>
              <a:srgbClr val="0E4B82"/>
            </a:solidFill>
          </a:ln>
        </p:spPr>
        <p:txBody>
          <a:bodyPr wrap="square" lIns="0" tIns="0" rIns="0" bIns="0" rtlCol="0"/>
          <a:lstStyle/>
          <a:p/>
        </p:txBody>
      </p:sp>
      <p:sp>
        <p:nvSpPr>
          <p:cNvPr id="19" name="object 19"/>
          <p:cNvSpPr/>
          <p:nvPr/>
        </p:nvSpPr>
        <p:spPr>
          <a:xfrm>
            <a:off x="995172" y="5814059"/>
            <a:ext cx="741045" cy="0"/>
          </a:xfrm>
          <a:custGeom>
            <a:avLst/>
            <a:gdLst/>
            <a:ahLst/>
            <a:cxnLst/>
            <a:rect l="l" t="t" r="r" b="b"/>
            <a:pathLst>
              <a:path w="741044">
                <a:moveTo>
                  <a:pt x="0" y="0"/>
                </a:moveTo>
                <a:lnTo>
                  <a:pt x="740664" y="0"/>
                </a:lnTo>
              </a:path>
            </a:pathLst>
          </a:custGeom>
          <a:ln w="33528">
            <a:solidFill>
              <a:srgbClr val="0E4B82"/>
            </a:solidFill>
          </a:ln>
        </p:spPr>
        <p:txBody>
          <a:bodyPr wrap="square" lIns="0" tIns="0" rIns="0" bIns="0" rtlCol="0"/>
          <a:lstStyle/>
          <a:p/>
        </p:txBody>
      </p:sp>
      <p:sp>
        <p:nvSpPr>
          <p:cNvPr id="20" name="object 20"/>
          <p:cNvSpPr/>
          <p:nvPr/>
        </p:nvSpPr>
        <p:spPr>
          <a:xfrm>
            <a:off x="1655064" y="5769864"/>
            <a:ext cx="83820" cy="85725"/>
          </a:xfrm>
          <a:custGeom>
            <a:avLst/>
            <a:gdLst/>
            <a:ahLst/>
            <a:cxnLst/>
            <a:rect l="l" t="t" r="r" b="b"/>
            <a:pathLst>
              <a:path w="83819" h="85725">
                <a:moveTo>
                  <a:pt x="41148" y="0"/>
                </a:moveTo>
                <a:lnTo>
                  <a:pt x="24967" y="3436"/>
                </a:lnTo>
                <a:lnTo>
                  <a:pt x="11906" y="12720"/>
                </a:lnTo>
                <a:lnTo>
                  <a:pt x="3178" y="26312"/>
                </a:lnTo>
                <a:lnTo>
                  <a:pt x="0" y="42672"/>
                </a:lnTo>
                <a:lnTo>
                  <a:pt x="3178" y="59031"/>
                </a:lnTo>
                <a:lnTo>
                  <a:pt x="11906" y="72623"/>
                </a:lnTo>
                <a:lnTo>
                  <a:pt x="24967" y="81907"/>
                </a:lnTo>
                <a:lnTo>
                  <a:pt x="41148" y="85344"/>
                </a:lnTo>
                <a:lnTo>
                  <a:pt x="57513" y="81907"/>
                </a:lnTo>
                <a:lnTo>
                  <a:pt x="71104" y="72623"/>
                </a:lnTo>
                <a:lnTo>
                  <a:pt x="80385" y="59031"/>
                </a:lnTo>
                <a:lnTo>
                  <a:pt x="83819" y="42672"/>
                </a:lnTo>
                <a:lnTo>
                  <a:pt x="80385" y="26312"/>
                </a:lnTo>
                <a:lnTo>
                  <a:pt x="71104" y="12720"/>
                </a:lnTo>
                <a:lnTo>
                  <a:pt x="57513" y="3436"/>
                </a:lnTo>
                <a:lnTo>
                  <a:pt x="41148" y="0"/>
                </a:lnTo>
                <a:close/>
              </a:path>
            </a:pathLst>
          </a:custGeom>
          <a:solidFill>
            <a:srgbClr val="0E4B82"/>
          </a:solidFill>
        </p:spPr>
        <p:txBody>
          <a:bodyPr wrap="square" lIns="0" tIns="0" rIns="0" bIns="0" rtlCol="0"/>
          <a:lstStyle/>
          <a:p/>
        </p:txBody>
      </p:sp>
      <p:sp>
        <p:nvSpPr>
          <p:cNvPr id="21" name="object 21"/>
          <p:cNvSpPr/>
          <p:nvPr/>
        </p:nvSpPr>
        <p:spPr>
          <a:xfrm>
            <a:off x="1784604" y="5769864"/>
            <a:ext cx="83820" cy="85725"/>
          </a:xfrm>
          <a:custGeom>
            <a:avLst/>
            <a:gdLst/>
            <a:ahLst/>
            <a:cxnLst/>
            <a:rect l="l" t="t" r="r" b="b"/>
            <a:pathLst>
              <a:path w="83819" h="85725">
                <a:moveTo>
                  <a:pt x="41909" y="0"/>
                </a:moveTo>
                <a:lnTo>
                  <a:pt x="25824" y="3436"/>
                </a:lnTo>
                <a:lnTo>
                  <a:pt x="12477" y="12720"/>
                </a:lnTo>
                <a:lnTo>
                  <a:pt x="3369" y="26312"/>
                </a:lnTo>
                <a:lnTo>
                  <a:pt x="0" y="42672"/>
                </a:lnTo>
                <a:lnTo>
                  <a:pt x="3369" y="59031"/>
                </a:lnTo>
                <a:lnTo>
                  <a:pt x="12477" y="72623"/>
                </a:lnTo>
                <a:lnTo>
                  <a:pt x="25824" y="81907"/>
                </a:lnTo>
                <a:lnTo>
                  <a:pt x="41909" y="85344"/>
                </a:lnTo>
                <a:lnTo>
                  <a:pt x="57995" y="81907"/>
                </a:lnTo>
                <a:lnTo>
                  <a:pt x="71342" y="72623"/>
                </a:lnTo>
                <a:lnTo>
                  <a:pt x="80450" y="59031"/>
                </a:lnTo>
                <a:lnTo>
                  <a:pt x="83819" y="42672"/>
                </a:lnTo>
                <a:lnTo>
                  <a:pt x="80450" y="26312"/>
                </a:lnTo>
                <a:lnTo>
                  <a:pt x="71342" y="12720"/>
                </a:lnTo>
                <a:lnTo>
                  <a:pt x="57995" y="3436"/>
                </a:lnTo>
                <a:lnTo>
                  <a:pt x="41909" y="0"/>
                </a:lnTo>
                <a:close/>
              </a:path>
            </a:pathLst>
          </a:custGeom>
          <a:solidFill>
            <a:srgbClr val="0E4B82"/>
          </a:solidFill>
        </p:spPr>
        <p:txBody>
          <a:bodyPr wrap="square" lIns="0" tIns="0" rIns="0" bIns="0" rtlCol="0"/>
          <a:lstStyle/>
          <a:p/>
        </p:txBody>
      </p:sp>
      <p:sp>
        <p:nvSpPr>
          <p:cNvPr id="22" name="object 22"/>
          <p:cNvSpPr/>
          <p:nvPr/>
        </p:nvSpPr>
        <p:spPr>
          <a:xfrm>
            <a:off x="966216" y="5611367"/>
            <a:ext cx="0" cy="210820"/>
          </a:xfrm>
          <a:custGeom>
            <a:avLst/>
            <a:gdLst/>
            <a:ahLst/>
            <a:cxnLst/>
            <a:rect l="l" t="t" r="r" b="b"/>
            <a:pathLst>
              <a:path h="210820">
                <a:moveTo>
                  <a:pt x="0" y="0"/>
                </a:moveTo>
                <a:lnTo>
                  <a:pt x="0" y="210311"/>
                </a:lnTo>
              </a:path>
            </a:pathLst>
          </a:custGeom>
          <a:ln w="15240">
            <a:solidFill>
              <a:srgbClr val="0E4B82"/>
            </a:solidFill>
          </a:ln>
        </p:spPr>
        <p:txBody>
          <a:bodyPr wrap="square" lIns="0" tIns="0" rIns="0" bIns="0" rtlCol="0"/>
          <a:lstStyle/>
          <a:p/>
        </p:txBody>
      </p:sp>
      <p:sp>
        <p:nvSpPr>
          <p:cNvPr id="23" name="object 23"/>
          <p:cNvSpPr/>
          <p:nvPr/>
        </p:nvSpPr>
        <p:spPr>
          <a:xfrm>
            <a:off x="2037588" y="5611367"/>
            <a:ext cx="0" cy="210820"/>
          </a:xfrm>
          <a:custGeom>
            <a:avLst/>
            <a:gdLst/>
            <a:ahLst/>
            <a:cxnLst/>
            <a:rect l="l" t="t" r="r" b="b"/>
            <a:pathLst>
              <a:path h="210820">
                <a:moveTo>
                  <a:pt x="0" y="0"/>
                </a:moveTo>
                <a:lnTo>
                  <a:pt x="0" y="210311"/>
                </a:lnTo>
              </a:path>
            </a:pathLst>
          </a:custGeom>
          <a:ln w="18287">
            <a:solidFill>
              <a:srgbClr val="0E4B82"/>
            </a:solidFill>
          </a:ln>
        </p:spPr>
        <p:txBody>
          <a:bodyPr wrap="square" lIns="0" tIns="0" rIns="0" bIns="0" rtlCol="0"/>
          <a:lstStyle/>
          <a:p/>
        </p:txBody>
      </p:sp>
      <p:sp>
        <p:nvSpPr>
          <p:cNvPr id="24" name="object 24"/>
          <p:cNvSpPr/>
          <p:nvPr/>
        </p:nvSpPr>
        <p:spPr>
          <a:xfrm>
            <a:off x="880872" y="5682996"/>
            <a:ext cx="93345" cy="0"/>
          </a:xfrm>
          <a:custGeom>
            <a:avLst/>
            <a:gdLst/>
            <a:ahLst/>
            <a:cxnLst/>
            <a:rect l="l" t="t" r="r" b="b"/>
            <a:pathLst>
              <a:path w="93344">
                <a:moveTo>
                  <a:pt x="0" y="0"/>
                </a:moveTo>
                <a:lnTo>
                  <a:pt x="92964" y="0"/>
                </a:lnTo>
              </a:path>
            </a:pathLst>
          </a:custGeom>
          <a:ln w="18287">
            <a:solidFill>
              <a:srgbClr val="0E4B82"/>
            </a:solidFill>
          </a:ln>
        </p:spPr>
        <p:txBody>
          <a:bodyPr wrap="square" lIns="0" tIns="0" rIns="0" bIns="0" rtlCol="0"/>
          <a:lstStyle/>
          <a:p/>
        </p:txBody>
      </p:sp>
      <p:sp>
        <p:nvSpPr>
          <p:cNvPr id="25" name="object 25"/>
          <p:cNvSpPr/>
          <p:nvPr/>
        </p:nvSpPr>
        <p:spPr>
          <a:xfrm>
            <a:off x="917447" y="5731764"/>
            <a:ext cx="29209" cy="27940"/>
          </a:xfrm>
          <a:custGeom>
            <a:avLst/>
            <a:gdLst/>
            <a:ahLst/>
            <a:cxnLst/>
            <a:rect l="l" t="t" r="r" b="b"/>
            <a:pathLst>
              <a:path w="29209" h="27939">
                <a:moveTo>
                  <a:pt x="28956" y="27432"/>
                </a:moveTo>
                <a:lnTo>
                  <a:pt x="0" y="27432"/>
                </a:lnTo>
                <a:lnTo>
                  <a:pt x="0" y="0"/>
                </a:lnTo>
                <a:lnTo>
                  <a:pt x="28956" y="0"/>
                </a:lnTo>
                <a:lnTo>
                  <a:pt x="28956" y="27432"/>
                </a:lnTo>
                <a:close/>
              </a:path>
            </a:pathLst>
          </a:custGeom>
          <a:solidFill>
            <a:srgbClr val="0E4B82"/>
          </a:solidFill>
        </p:spPr>
        <p:txBody>
          <a:bodyPr wrap="square" lIns="0" tIns="0" rIns="0" bIns="0" rtlCol="0"/>
          <a:lstStyle/>
          <a:p/>
        </p:txBody>
      </p:sp>
      <p:sp>
        <p:nvSpPr>
          <p:cNvPr id="26" name="object 26"/>
          <p:cNvSpPr/>
          <p:nvPr/>
        </p:nvSpPr>
        <p:spPr>
          <a:xfrm>
            <a:off x="2031492" y="5682996"/>
            <a:ext cx="88900" cy="0"/>
          </a:xfrm>
          <a:custGeom>
            <a:avLst/>
            <a:gdLst/>
            <a:ahLst/>
            <a:cxnLst/>
            <a:rect l="l" t="t" r="r" b="b"/>
            <a:pathLst>
              <a:path w="88900">
                <a:moveTo>
                  <a:pt x="0" y="0"/>
                </a:moveTo>
                <a:lnTo>
                  <a:pt x="88391" y="0"/>
                </a:lnTo>
              </a:path>
            </a:pathLst>
          </a:custGeom>
          <a:ln w="18287">
            <a:solidFill>
              <a:srgbClr val="0E4B82"/>
            </a:solidFill>
          </a:ln>
        </p:spPr>
        <p:txBody>
          <a:bodyPr wrap="square" lIns="0" tIns="0" rIns="0" bIns="0" rtlCol="0"/>
          <a:lstStyle/>
          <a:p/>
        </p:txBody>
      </p:sp>
      <p:sp>
        <p:nvSpPr>
          <p:cNvPr id="27" name="object 27"/>
          <p:cNvSpPr/>
          <p:nvPr/>
        </p:nvSpPr>
        <p:spPr>
          <a:xfrm>
            <a:off x="2061972" y="5731764"/>
            <a:ext cx="27940" cy="27940"/>
          </a:xfrm>
          <a:custGeom>
            <a:avLst/>
            <a:gdLst/>
            <a:ahLst/>
            <a:cxnLst/>
            <a:rect l="l" t="t" r="r" b="b"/>
            <a:pathLst>
              <a:path w="27939" h="27939">
                <a:moveTo>
                  <a:pt x="27431" y="27432"/>
                </a:moveTo>
                <a:lnTo>
                  <a:pt x="0" y="27432"/>
                </a:lnTo>
                <a:lnTo>
                  <a:pt x="0" y="0"/>
                </a:lnTo>
                <a:lnTo>
                  <a:pt x="27431" y="0"/>
                </a:lnTo>
                <a:lnTo>
                  <a:pt x="27431" y="27432"/>
                </a:lnTo>
                <a:close/>
              </a:path>
            </a:pathLst>
          </a:custGeom>
          <a:solidFill>
            <a:srgbClr val="0E4B82"/>
          </a:solidFill>
        </p:spPr>
        <p:txBody>
          <a:bodyPr wrap="square" lIns="0" tIns="0" rIns="0" bIns="0" rtlCol="0"/>
          <a:lstStyle/>
          <a:p/>
        </p:txBody>
      </p:sp>
      <p:sp>
        <p:nvSpPr>
          <p:cNvPr id="28" name="object 28"/>
          <p:cNvSpPr/>
          <p:nvPr/>
        </p:nvSpPr>
        <p:spPr>
          <a:xfrm>
            <a:off x="1085088" y="5658611"/>
            <a:ext cx="127000" cy="36830"/>
          </a:xfrm>
          <a:custGeom>
            <a:avLst/>
            <a:gdLst/>
            <a:ahLst/>
            <a:cxnLst/>
            <a:rect l="l" t="t" r="r" b="b"/>
            <a:pathLst>
              <a:path w="127000" h="36829">
                <a:moveTo>
                  <a:pt x="100545" y="0"/>
                </a:moveTo>
                <a:lnTo>
                  <a:pt x="0" y="0"/>
                </a:lnTo>
                <a:lnTo>
                  <a:pt x="0" y="36575"/>
                </a:lnTo>
                <a:lnTo>
                  <a:pt x="126492" y="36575"/>
                </a:lnTo>
                <a:lnTo>
                  <a:pt x="100545" y="0"/>
                </a:lnTo>
                <a:close/>
              </a:path>
            </a:pathLst>
          </a:custGeom>
          <a:solidFill>
            <a:srgbClr val="0E4B82"/>
          </a:solidFill>
        </p:spPr>
        <p:txBody>
          <a:bodyPr wrap="square" lIns="0" tIns="0" rIns="0" bIns="0" rtlCol="0"/>
          <a:lstStyle/>
          <a:p/>
        </p:txBody>
      </p:sp>
      <p:sp>
        <p:nvSpPr>
          <p:cNvPr id="29" name="object 29"/>
          <p:cNvSpPr/>
          <p:nvPr/>
        </p:nvSpPr>
        <p:spPr>
          <a:xfrm>
            <a:off x="1202436" y="5667755"/>
            <a:ext cx="33655" cy="24765"/>
          </a:xfrm>
          <a:custGeom>
            <a:avLst/>
            <a:gdLst/>
            <a:ahLst/>
            <a:cxnLst/>
            <a:rect l="l" t="t" r="r" b="b"/>
            <a:pathLst>
              <a:path w="33655" h="24764">
                <a:moveTo>
                  <a:pt x="33527" y="0"/>
                </a:moveTo>
                <a:lnTo>
                  <a:pt x="0" y="0"/>
                </a:lnTo>
                <a:lnTo>
                  <a:pt x="17564" y="24384"/>
                </a:lnTo>
                <a:lnTo>
                  <a:pt x="33527" y="24384"/>
                </a:lnTo>
                <a:lnTo>
                  <a:pt x="33527" y="0"/>
                </a:lnTo>
                <a:close/>
              </a:path>
            </a:pathLst>
          </a:custGeom>
          <a:solidFill>
            <a:srgbClr val="0E4B82"/>
          </a:solidFill>
        </p:spPr>
        <p:txBody>
          <a:bodyPr wrap="square" lIns="0" tIns="0" rIns="0" bIns="0" rtlCol="0"/>
          <a:lstStyle/>
          <a:p/>
        </p:txBody>
      </p:sp>
      <p:sp>
        <p:nvSpPr>
          <p:cNvPr id="30" name="object 30"/>
          <p:cNvSpPr/>
          <p:nvPr/>
        </p:nvSpPr>
        <p:spPr>
          <a:xfrm>
            <a:off x="1085088" y="5716523"/>
            <a:ext cx="127000" cy="36830"/>
          </a:xfrm>
          <a:custGeom>
            <a:avLst/>
            <a:gdLst/>
            <a:ahLst/>
            <a:cxnLst/>
            <a:rect l="l" t="t" r="r" b="b"/>
            <a:pathLst>
              <a:path w="127000" h="36829">
                <a:moveTo>
                  <a:pt x="100545" y="0"/>
                </a:moveTo>
                <a:lnTo>
                  <a:pt x="0" y="0"/>
                </a:lnTo>
                <a:lnTo>
                  <a:pt x="0" y="36575"/>
                </a:lnTo>
                <a:lnTo>
                  <a:pt x="126492" y="36575"/>
                </a:lnTo>
                <a:lnTo>
                  <a:pt x="100545" y="0"/>
                </a:lnTo>
                <a:close/>
              </a:path>
            </a:pathLst>
          </a:custGeom>
          <a:solidFill>
            <a:srgbClr val="0E4B82"/>
          </a:solidFill>
        </p:spPr>
        <p:txBody>
          <a:bodyPr wrap="square" lIns="0" tIns="0" rIns="0" bIns="0" rtlCol="0"/>
          <a:lstStyle/>
          <a:p/>
        </p:txBody>
      </p:sp>
      <p:sp>
        <p:nvSpPr>
          <p:cNvPr id="31" name="object 31"/>
          <p:cNvSpPr/>
          <p:nvPr/>
        </p:nvSpPr>
        <p:spPr>
          <a:xfrm>
            <a:off x="1202436" y="5722620"/>
            <a:ext cx="33655" cy="24765"/>
          </a:xfrm>
          <a:custGeom>
            <a:avLst/>
            <a:gdLst/>
            <a:ahLst/>
            <a:cxnLst/>
            <a:rect l="l" t="t" r="r" b="b"/>
            <a:pathLst>
              <a:path w="33655" h="24764">
                <a:moveTo>
                  <a:pt x="33527" y="0"/>
                </a:moveTo>
                <a:lnTo>
                  <a:pt x="0" y="0"/>
                </a:lnTo>
                <a:lnTo>
                  <a:pt x="17564" y="24383"/>
                </a:lnTo>
                <a:lnTo>
                  <a:pt x="33527" y="24383"/>
                </a:lnTo>
                <a:lnTo>
                  <a:pt x="33527" y="0"/>
                </a:lnTo>
                <a:close/>
              </a:path>
            </a:pathLst>
          </a:custGeom>
          <a:solidFill>
            <a:srgbClr val="0E4B82"/>
          </a:solidFill>
        </p:spPr>
        <p:txBody>
          <a:bodyPr wrap="square" lIns="0" tIns="0" rIns="0" bIns="0" rtlCol="0"/>
          <a:lstStyle/>
          <a:p/>
        </p:txBody>
      </p:sp>
      <p:sp>
        <p:nvSpPr>
          <p:cNvPr id="32" name="object 32"/>
          <p:cNvSpPr/>
          <p:nvPr/>
        </p:nvSpPr>
        <p:spPr>
          <a:xfrm>
            <a:off x="1309116" y="5658611"/>
            <a:ext cx="129539" cy="36830"/>
          </a:xfrm>
          <a:custGeom>
            <a:avLst/>
            <a:gdLst/>
            <a:ahLst/>
            <a:cxnLst/>
            <a:rect l="l" t="t" r="r" b="b"/>
            <a:pathLst>
              <a:path w="129540" h="36829">
                <a:moveTo>
                  <a:pt x="103250" y="0"/>
                </a:moveTo>
                <a:lnTo>
                  <a:pt x="0" y="0"/>
                </a:lnTo>
                <a:lnTo>
                  <a:pt x="0" y="36575"/>
                </a:lnTo>
                <a:lnTo>
                  <a:pt x="129540" y="36575"/>
                </a:lnTo>
                <a:lnTo>
                  <a:pt x="103250" y="0"/>
                </a:lnTo>
                <a:close/>
              </a:path>
            </a:pathLst>
          </a:custGeom>
          <a:solidFill>
            <a:srgbClr val="0E4B82"/>
          </a:solidFill>
        </p:spPr>
        <p:txBody>
          <a:bodyPr wrap="square" lIns="0" tIns="0" rIns="0" bIns="0" rtlCol="0"/>
          <a:lstStyle/>
          <a:p/>
        </p:txBody>
      </p:sp>
      <p:sp>
        <p:nvSpPr>
          <p:cNvPr id="33" name="object 33"/>
          <p:cNvSpPr/>
          <p:nvPr/>
        </p:nvSpPr>
        <p:spPr>
          <a:xfrm>
            <a:off x="1426463" y="5667755"/>
            <a:ext cx="38100" cy="24765"/>
          </a:xfrm>
          <a:custGeom>
            <a:avLst/>
            <a:gdLst/>
            <a:ahLst/>
            <a:cxnLst/>
            <a:rect l="l" t="t" r="r" b="b"/>
            <a:pathLst>
              <a:path w="38100" h="24764">
                <a:moveTo>
                  <a:pt x="38100" y="0"/>
                </a:moveTo>
                <a:lnTo>
                  <a:pt x="0" y="0"/>
                </a:lnTo>
                <a:lnTo>
                  <a:pt x="20828" y="24384"/>
                </a:lnTo>
                <a:lnTo>
                  <a:pt x="38100" y="24384"/>
                </a:lnTo>
                <a:lnTo>
                  <a:pt x="38100" y="0"/>
                </a:lnTo>
                <a:close/>
              </a:path>
            </a:pathLst>
          </a:custGeom>
          <a:solidFill>
            <a:srgbClr val="0E4B82"/>
          </a:solidFill>
        </p:spPr>
        <p:txBody>
          <a:bodyPr wrap="square" lIns="0" tIns="0" rIns="0" bIns="0" rtlCol="0"/>
          <a:lstStyle/>
          <a:p/>
        </p:txBody>
      </p:sp>
      <p:sp>
        <p:nvSpPr>
          <p:cNvPr id="34" name="object 34"/>
          <p:cNvSpPr/>
          <p:nvPr/>
        </p:nvSpPr>
        <p:spPr>
          <a:xfrm>
            <a:off x="1309116" y="5716523"/>
            <a:ext cx="129539" cy="36830"/>
          </a:xfrm>
          <a:custGeom>
            <a:avLst/>
            <a:gdLst/>
            <a:ahLst/>
            <a:cxnLst/>
            <a:rect l="l" t="t" r="r" b="b"/>
            <a:pathLst>
              <a:path w="129540" h="36829">
                <a:moveTo>
                  <a:pt x="103250" y="0"/>
                </a:moveTo>
                <a:lnTo>
                  <a:pt x="0" y="0"/>
                </a:lnTo>
                <a:lnTo>
                  <a:pt x="0" y="36575"/>
                </a:lnTo>
                <a:lnTo>
                  <a:pt x="129540" y="36575"/>
                </a:lnTo>
                <a:lnTo>
                  <a:pt x="103250" y="0"/>
                </a:lnTo>
                <a:close/>
              </a:path>
            </a:pathLst>
          </a:custGeom>
          <a:solidFill>
            <a:srgbClr val="0E4B82"/>
          </a:solidFill>
        </p:spPr>
        <p:txBody>
          <a:bodyPr wrap="square" lIns="0" tIns="0" rIns="0" bIns="0" rtlCol="0"/>
          <a:lstStyle/>
          <a:p/>
        </p:txBody>
      </p:sp>
      <p:sp>
        <p:nvSpPr>
          <p:cNvPr id="35" name="object 35"/>
          <p:cNvSpPr/>
          <p:nvPr/>
        </p:nvSpPr>
        <p:spPr>
          <a:xfrm>
            <a:off x="1426463" y="5722620"/>
            <a:ext cx="38100" cy="24765"/>
          </a:xfrm>
          <a:custGeom>
            <a:avLst/>
            <a:gdLst/>
            <a:ahLst/>
            <a:cxnLst/>
            <a:rect l="l" t="t" r="r" b="b"/>
            <a:pathLst>
              <a:path w="38100" h="24764">
                <a:moveTo>
                  <a:pt x="38100" y="0"/>
                </a:moveTo>
                <a:lnTo>
                  <a:pt x="0" y="0"/>
                </a:lnTo>
                <a:lnTo>
                  <a:pt x="20828" y="24383"/>
                </a:lnTo>
                <a:lnTo>
                  <a:pt x="38100" y="24383"/>
                </a:lnTo>
                <a:lnTo>
                  <a:pt x="38100" y="0"/>
                </a:lnTo>
                <a:close/>
              </a:path>
            </a:pathLst>
          </a:custGeom>
          <a:solidFill>
            <a:srgbClr val="0E4B82"/>
          </a:solidFill>
        </p:spPr>
        <p:txBody>
          <a:bodyPr wrap="square" lIns="0" tIns="0" rIns="0" bIns="0" rtlCol="0"/>
          <a:lstStyle/>
          <a:p/>
        </p:txBody>
      </p:sp>
      <p:sp>
        <p:nvSpPr>
          <p:cNvPr id="36" name="object 36"/>
          <p:cNvSpPr/>
          <p:nvPr/>
        </p:nvSpPr>
        <p:spPr>
          <a:xfrm>
            <a:off x="1540763" y="5658611"/>
            <a:ext cx="129539" cy="36830"/>
          </a:xfrm>
          <a:custGeom>
            <a:avLst/>
            <a:gdLst/>
            <a:ahLst/>
            <a:cxnLst/>
            <a:rect l="l" t="t" r="r" b="b"/>
            <a:pathLst>
              <a:path w="129539" h="36829">
                <a:moveTo>
                  <a:pt x="102997" y="0"/>
                </a:moveTo>
                <a:lnTo>
                  <a:pt x="0" y="0"/>
                </a:lnTo>
                <a:lnTo>
                  <a:pt x="0" y="36575"/>
                </a:lnTo>
                <a:lnTo>
                  <a:pt x="129540" y="36575"/>
                </a:lnTo>
                <a:lnTo>
                  <a:pt x="102997" y="0"/>
                </a:lnTo>
                <a:close/>
              </a:path>
            </a:pathLst>
          </a:custGeom>
          <a:solidFill>
            <a:srgbClr val="0E4B82"/>
          </a:solidFill>
        </p:spPr>
        <p:txBody>
          <a:bodyPr wrap="square" lIns="0" tIns="0" rIns="0" bIns="0" rtlCol="0"/>
          <a:lstStyle/>
          <a:p/>
        </p:txBody>
      </p:sp>
      <p:sp>
        <p:nvSpPr>
          <p:cNvPr id="37" name="object 37"/>
          <p:cNvSpPr/>
          <p:nvPr/>
        </p:nvSpPr>
        <p:spPr>
          <a:xfrm>
            <a:off x="1658111" y="5667755"/>
            <a:ext cx="36830" cy="24765"/>
          </a:xfrm>
          <a:custGeom>
            <a:avLst/>
            <a:gdLst/>
            <a:ahLst/>
            <a:cxnLst/>
            <a:rect l="l" t="t" r="r" b="b"/>
            <a:pathLst>
              <a:path w="36830" h="24764">
                <a:moveTo>
                  <a:pt x="36575" y="0"/>
                </a:moveTo>
                <a:lnTo>
                  <a:pt x="0" y="0"/>
                </a:lnTo>
                <a:lnTo>
                  <a:pt x="19176" y="24384"/>
                </a:lnTo>
                <a:lnTo>
                  <a:pt x="36575" y="24384"/>
                </a:lnTo>
                <a:lnTo>
                  <a:pt x="36575" y="0"/>
                </a:lnTo>
                <a:close/>
              </a:path>
            </a:pathLst>
          </a:custGeom>
          <a:solidFill>
            <a:srgbClr val="0E4B82"/>
          </a:solidFill>
        </p:spPr>
        <p:txBody>
          <a:bodyPr wrap="square" lIns="0" tIns="0" rIns="0" bIns="0" rtlCol="0"/>
          <a:lstStyle/>
          <a:p/>
        </p:txBody>
      </p:sp>
      <p:sp>
        <p:nvSpPr>
          <p:cNvPr id="38" name="object 38"/>
          <p:cNvSpPr/>
          <p:nvPr/>
        </p:nvSpPr>
        <p:spPr>
          <a:xfrm>
            <a:off x="1540763" y="5716523"/>
            <a:ext cx="129539" cy="36830"/>
          </a:xfrm>
          <a:custGeom>
            <a:avLst/>
            <a:gdLst/>
            <a:ahLst/>
            <a:cxnLst/>
            <a:rect l="l" t="t" r="r" b="b"/>
            <a:pathLst>
              <a:path w="129539" h="36829">
                <a:moveTo>
                  <a:pt x="102997" y="0"/>
                </a:moveTo>
                <a:lnTo>
                  <a:pt x="0" y="0"/>
                </a:lnTo>
                <a:lnTo>
                  <a:pt x="0" y="36575"/>
                </a:lnTo>
                <a:lnTo>
                  <a:pt x="129540" y="36575"/>
                </a:lnTo>
                <a:lnTo>
                  <a:pt x="102997" y="0"/>
                </a:lnTo>
                <a:close/>
              </a:path>
            </a:pathLst>
          </a:custGeom>
          <a:solidFill>
            <a:srgbClr val="0E4B82"/>
          </a:solidFill>
        </p:spPr>
        <p:txBody>
          <a:bodyPr wrap="square" lIns="0" tIns="0" rIns="0" bIns="0" rtlCol="0"/>
          <a:lstStyle/>
          <a:p/>
        </p:txBody>
      </p:sp>
      <p:sp>
        <p:nvSpPr>
          <p:cNvPr id="39" name="object 39"/>
          <p:cNvSpPr/>
          <p:nvPr/>
        </p:nvSpPr>
        <p:spPr>
          <a:xfrm>
            <a:off x="1658111" y="5722620"/>
            <a:ext cx="36830" cy="24765"/>
          </a:xfrm>
          <a:custGeom>
            <a:avLst/>
            <a:gdLst/>
            <a:ahLst/>
            <a:cxnLst/>
            <a:rect l="l" t="t" r="r" b="b"/>
            <a:pathLst>
              <a:path w="36830" h="24764">
                <a:moveTo>
                  <a:pt x="36575" y="0"/>
                </a:moveTo>
                <a:lnTo>
                  <a:pt x="0" y="0"/>
                </a:lnTo>
                <a:lnTo>
                  <a:pt x="19176" y="24383"/>
                </a:lnTo>
                <a:lnTo>
                  <a:pt x="36575" y="24383"/>
                </a:lnTo>
                <a:lnTo>
                  <a:pt x="36575" y="0"/>
                </a:lnTo>
                <a:close/>
              </a:path>
            </a:pathLst>
          </a:custGeom>
          <a:solidFill>
            <a:srgbClr val="0E4B82"/>
          </a:solidFill>
        </p:spPr>
        <p:txBody>
          <a:bodyPr wrap="square" lIns="0" tIns="0" rIns="0" bIns="0" rtlCol="0"/>
          <a:lstStyle/>
          <a:p/>
        </p:txBody>
      </p:sp>
      <p:sp>
        <p:nvSpPr>
          <p:cNvPr id="40" name="object 40"/>
          <p:cNvSpPr/>
          <p:nvPr/>
        </p:nvSpPr>
        <p:spPr>
          <a:xfrm>
            <a:off x="1772411" y="5658611"/>
            <a:ext cx="129539" cy="36830"/>
          </a:xfrm>
          <a:custGeom>
            <a:avLst/>
            <a:gdLst/>
            <a:ahLst/>
            <a:cxnLst/>
            <a:rect l="l" t="t" r="r" b="b"/>
            <a:pathLst>
              <a:path w="129539" h="36829">
                <a:moveTo>
                  <a:pt x="102996" y="0"/>
                </a:moveTo>
                <a:lnTo>
                  <a:pt x="0" y="0"/>
                </a:lnTo>
                <a:lnTo>
                  <a:pt x="0" y="36575"/>
                </a:lnTo>
                <a:lnTo>
                  <a:pt x="129539" y="36575"/>
                </a:lnTo>
                <a:lnTo>
                  <a:pt x="102996" y="0"/>
                </a:lnTo>
                <a:close/>
              </a:path>
            </a:pathLst>
          </a:custGeom>
          <a:solidFill>
            <a:srgbClr val="0E4B82"/>
          </a:solidFill>
        </p:spPr>
        <p:txBody>
          <a:bodyPr wrap="square" lIns="0" tIns="0" rIns="0" bIns="0" rtlCol="0"/>
          <a:lstStyle/>
          <a:p/>
        </p:txBody>
      </p:sp>
      <p:sp>
        <p:nvSpPr>
          <p:cNvPr id="41" name="object 41"/>
          <p:cNvSpPr/>
          <p:nvPr/>
        </p:nvSpPr>
        <p:spPr>
          <a:xfrm>
            <a:off x="1889760" y="5667755"/>
            <a:ext cx="36830" cy="24765"/>
          </a:xfrm>
          <a:custGeom>
            <a:avLst/>
            <a:gdLst/>
            <a:ahLst/>
            <a:cxnLst/>
            <a:rect l="l" t="t" r="r" b="b"/>
            <a:pathLst>
              <a:path w="36830" h="24764">
                <a:moveTo>
                  <a:pt x="36575" y="0"/>
                </a:moveTo>
                <a:lnTo>
                  <a:pt x="0" y="0"/>
                </a:lnTo>
                <a:lnTo>
                  <a:pt x="19176" y="24384"/>
                </a:lnTo>
                <a:lnTo>
                  <a:pt x="36575" y="24384"/>
                </a:lnTo>
                <a:lnTo>
                  <a:pt x="36575" y="0"/>
                </a:lnTo>
                <a:close/>
              </a:path>
            </a:pathLst>
          </a:custGeom>
          <a:solidFill>
            <a:srgbClr val="0E4B82"/>
          </a:solidFill>
        </p:spPr>
        <p:txBody>
          <a:bodyPr wrap="square" lIns="0" tIns="0" rIns="0" bIns="0" rtlCol="0"/>
          <a:lstStyle/>
          <a:p/>
        </p:txBody>
      </p:sp>
      <p:sp>
        <p:nvSpPr>
          <p:cNvPr id="42" name="object 42"/>
          <p:cNvSpPr/>
          <p:nvPr/>
        </p:nvSpPr>
        <p:spPr>
          <a:xfrm>
            <a:off x="1772411" y="5716523"/>
            <a:ext cx="129539" cy="36830"/>
          </a:xfrm>
          <a:custGeom>
            <a:avLst/>
            <a:gdLst/>
            <a:ahLst/>
            <a:cxnLst/>
            <a:rect l="l" t="t" r="r" b="b"/>
            <a:pathLst>
              <a:path w="129539" h="36829">
                <a:moveTo>
                  <a:pt x="102996" y="0"/>
                </a:moveTo>
                <a:lnTo>
                  <a:pt x="0" y="0"/>
                </a:lnTo>
                <a:lnTo>
                  <a:pt x="0" y="36575"/>
                </a:lnTo>
                <a:lnTo>
                  <a:pt x="129539" y="36575"/>
                </a:lnTo>
                <a:lnTo>
                  <a:pt x="102996" y="0"/>
                </a:lnTo>
                <a:close/>
              </a:path>
            </a:pathLst>
          </a:custGeom>
          <a:solidFill>
            <a:srgbClr val="0E4B82"/>
          </a:solidFill>
        </p:spPr>
        <p:txBody>
          <a:bodyPr wrap="square" lIns="0" tIns="0" rIns="0" bIns="0" rtlCol="0"/>
          <a:lstStyle/>
          <a:p/>
        </p:txBody>
      </p:sp>
      <p:sp>
        <p:nvSpPr>
          <p:cNvPr id="43" name="object 43"/>
          <p:cNvSpPr/>
          <p:nvPr/>
        </p:nvSpPr>
        <p:spPr>
          <a:xfrm>
            <a:off x="1889760" y="5722620"/>
            <a:ext cx="36830" cy="24765"/>
          </a:xfrm>
          <a:custGeom>
            <a:avLst/>
            <a:gdLst/>
            <a:ahLst/>
            <a:cxnLst/>
            <a:rect l="l" t="t" r="r" b="b"/>
            <a:pathLst>
              <a:path w="36830" h="24764">
                <a:moveTo>
                  <a:pt x="36575" y="0"/>
                </a:moveTo>
                <a:lnTo>
                  <a:pt x="0" y="0"/>
                </a:lnTo>
                <a:lnTo>
                  <a:pt x="19176" y="24383"/>
                </a:lnTo>
                <a:lnTo>
                  <a:pt x="36575" y="24383"/>
                </a:lnTo>
                <a:lnTo>
                  <a:pt x="36575" y="0"/>
                </a:lnTo>
                <a:close/>
              </a:path>
            </a:pathLst>
          </a:custGeom>
          <a:solidFill>
            <a:srgbClr val="0E4B82"/>
          </a:solidFill>
        </p:spPr>
        <p:txBody>
          <a:bodyPr wrap="square" lIns="0" tIns="0" rIns="0" bIns="0" rtlCol="0"/>
          <a:lstStyle/>
          <a:p/>
        </p:txBody>
      </p:sp>
      <p:graphicFrame>
        <p:nvGraphicFramePr>
          <p:cNvPr id="44" name="object 44"/>
          <p:cNvGraphicFramePr>
            <a:graphicFrameLocks noGrp="1"/>
          </p:cNvGraphicFramePr>
          <p:nvPr/>
        </p:nvGraphicFramePr>
        <p:xfrm>
          <a:off x="4056888" y="4158996"/>
          <a:ext cx="1580515" cy="1001394"/>
        </p:xfrm>
        <a:graphic>
          <a:graphicData uri="http://schemas.openxmlformats.org/drawingml/2006/table">
            <a:tbl>
              <a:tblPr firstRow="1" bandRow="1">
                <a:tableStyleId>{2D5ABB26-0587-4C30-8999-92F81FD0307C}</a:tableStyleId>
              </a:tblPr>
              <a:tblGrid>
                <a:gridCol w="781050"/>
                <a:gridCol w="781050"/>
              </a:tblGrid>
              <a:tr h="323088">
                <a:tc>
                  <a:txBody>
                    <a:bodyPr/>
                    <a:lstStyle/>
                    <a:p>
                      <a:pPr marR="234315" algn="r">
                        <a:lnSpc>
                          <a:spcPct val="100000"/>
                        </a:lnSpc>
                        <a:spcBef>
                          <a:spcPts val="290"/>
                        </a:spcBef>
                      </a:pPr>
                      <a:r>
                        <a:rPr sz="1400" dirty="0">
                          <a:solidFill>
                            <a:srgbClr val="1D1D1A"/>
                          </a:solidFill>
                          <a:latin typeface="Trebuchet MS" panose="020B0603020202020204"/>
                          <a:cs typeface="Trebuchet MS" panose="020B0603020202020204"/>
                        </a:rPr>
                        <a:t>A</a:t>
                      </a:r>
                      <a:r>
                        <a:rPr sz="1400" spc="-10" dirty="0">
                          <a:solidFill>
                            <a:srgbClr val="1D1D1A"/>
                          </a:solidFill>
                          <a:latin typeface="Trebuchet MS" panose="020B0603020202020204"/>
                          <a:cs typeface="Trebuchet MS" panose="020B0603020202020204"/>
                        </a:rPr>
                        <a:t>P</a:t>
                      </a:r>
                      <a:r>
                        <a:rPr sz="1400" dirty="0">
                          <a:solidFill>
                            <a:srgbClr val="1D1D1A"/>
                          </a:solidFill>
                          <a:latin typeface="Trebuchet MS" panose="020B0603020202020204"/>
                          <a:cs typeface="Trebuchet MS" panose="020B0603020202020204"/>
                        </a:rPr>
                        <a:t>P</a:t>
                      </a:r>
                      <a:endParaRPr sz="1400">
                        <a:latin typeface="Trebuchet MS" panose="020B0603020202020204"/>
                        <a:cs typeface="Trebuchet MS" panose="020B0603020202020204"/>
                      </a:endParaRPr>
                    </a:p>
                  </a:txBody>
                  <a:tcPr marL="0" marR="0" marT="36830"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solidFill>
                      <a:srgbClr val="F3FAFD"/>
                    </a:solidFill>
                  </a:tcPr>
                </a:tc>
                <a:tc>
                  <a:txBody>
                    <a:bodyPr/>
                    <a:lstStyle/>
                    <a:p>
                      <a:pPr marL="26670" algn="ctr">
                        <a:lnSpc>
                          <a:spcPct val="100000"/>
                        </a:lnSpc>
                        <a:spcBef>
                          <a:spcPts val="290"/>
                        </a:spcBef>
                      </a:pPr>
                      <a:r>
                        <a:rPr sz="1400" spc="35" dirty="0">
                          <a:solidFill>
                            <a:srgbClr val="1D1D1A"/>
                          </a:solidFill>
                          <a:latin typeface="Trebuchet MS" panose="020B0603020202020204"/>
                          <a:cs typeface="Trebuchet MS" panose="020B0603020202020204"/>
                        </a:rPr>
                        <a:t>APP</a:t>
                      </a:r>
                      <a:endParaRPr sz="1400">
                        <a:latin typeface="Trebuchet MS" panose="020B0603020202020204"/>
                        <a:cs typeface="Trebuchet MS" panose="020B0603020202020204"/>
                      </a:endParaRPr>
                    </a:p>
                  </a:txBody>
                  <a:tcPr marL="0" marR="0" marT="36830"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solidFill>
                      <a:srgbClr val="F3FAFD"/>
                    </a:solidFill>
                  </a:tcPr>
                </a:tc>
              </a:tr>
              <a:tr h="342900">
                <a:tc>
                  <a:txBody>
                    <a:bodyPr/>
                    <a:lstStyle/>
                    <a:p>
                      <a:pPr marR="276860" algn="r">
                        <a:lnSpc>
                          <a:spcPct val="100000"/>
                        </a:lnSpc>
                        <a:spcBef>
                          <a:spcPts val="450"/>
                        </a:spcBef>
                      </a:pPr>
                      <a:r>
                        <a:rPr sz="1400" spc="-5" dirty="0">
                          <a:solidFill>
                            <a:srgbClr val="1D1D1A"/>
                          </a:solidFill>
                          <a:latin typeface="Trebuchet MS" panose="020B0603020202020204"/>
                          <a:cs typeface="Trebuchet MS" panose="020B0603020202020204"/>
                        </a:rPr>
                        <a:t>OS</a:t>
                      </a:r>
                      <a:endParaRPr sz="1400">
                        <a:latin typeface="Trebuchet MS" panose="020B0603020202020204"/>
                        <a:cs typeface="Trebuchet MS" panose="020B0603020202020204"/>
                      </a:endParaRPr>
                    </a:p>
                  </a:txBody>
                  <a:tcPr marL="0" marR="0" marT="57150"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c>
                  <a:txBody>
                    <a:bodyPr/>
                    <a:lstStyle/>
                    <a:p>
                      <a:pPr marL="24765" algn="ctr">
                        <a:lnSpc>
                          <a:spcPct val="100000"/>
                        </a:lnSpc>
                        <a:spcBef>
                          <a:spcPts val="450"/>
                        </a:spcBef>
                      </a:pPr>
                      <a:r>
                        <a:rPr sz="1400" spc="114" dirty="0">
                          <a:solidFill>
                            <a:srgbClr val="1D1D1A"/>
                          </a:solidFill>
                          <a:latin typeface="Trebuchet MS" panose="020B0603020202020204"/>
                          <a:cs typeface="Trebuchet MS" panose="020B0603020202020204"/>
                        </a:rPr>
                        <a:t>OS</a:t>
                      </a:r>
                      <a:endParaRPr sz="1400">
                        <a:latin typeface="Trebuchet MS" panose="020B0603020202020204"/>
                        <a:cs typeface="Trebuchet MS" panose="020B0603020202020204"/>
                      </a:endParaRPr>
                    </a:p>
                  </a:txBody>
                  <a:tcPr marL="0" marR="0" marT="57150"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r>
              <a:tr h="323088">
                <a:tc>
                  <a:txBody>
                    <a:bodyPr/>
                    <a:lstStyle/>
                    <a:p>
                      <a:pPr marR="257175" algn="r">
                        <a:lnSpc>
                          <a:spcPct val="100000"/>
                        </a:lnSpc>
                        <a:spcBef>
                          <a:spcPts val="450"/>
                        </a:spcBef>
                      </a:pPr>
                      <a:r>
                        <a:rPr sz="1400" spc="-5" dirty="0">
                          <a:latin typeface="Trebuchet MS" panose="020B0603020202020204"/>
                          <a:cs typeface="Trebuchet MS" panose="020B0603020202020204"/>
                        </a:rPr>
                        <a:t>VM</a:t>
                      </a:r>
                      <a:endParaRPr sz="1400">
                        <a:latin typeface="Trebuchet MS" panose="020B0603020202020204"/>
                        <a:cs typeface="Trebuchet MS" panose="020B0603020202020204"/>
                      </a:endParaRPr>
                    </a:p>
                  </a:txBody>
                  <a:tcPr marL="0" marR="0" marT="57150" marB="0">
                    <a:lnL w="12700">
                      <a:solidFill>
                        <a:srgbClr val="7477BD"/>
                      </a:solidFill>
                      <a:prstDash val="solid"/>
                    </a:lnL>
                    <a:lnR w="12700">
                      <a:solidFill>
                        <a:srgbClr val="7477BD"/>
                      </a:solidFill>
                      <a:prstDash val="solid"/>
                    </a:lnR>
                    <a:lnT w="12700">
                      <a:solidFill>
                        <a:srgbClr val="0E4B82"/>
                      </a:solidFill>
                      <a:prstDash val="solid"/>
                    </a:lnT>
                    <a:lnB w="12700">
                      <a:solidFill>
                        <a:srgbClr val="7477BD"/>
                      </a:solidFill>
                      <a:prstDash val="solid"/>
                    </a:lnB>
                    <a:solidFill>
                      <a:srgbClr val="F1F1F1"/>
                    </a:solidFill>
                  </a:tcPr>
                </a:tc>
                <a:tc>
                  <a:txBody>
                    <a:bodyPr/>
                    <a:lstStyle/>
                    <a:p>
                      <a:pPr marL="24765" algn="ctr">
                        <a:lnSpc>
                          <a:spcPct val="100000"/>
                        </a:lnSpc>
                        <a:spcBef>
                          <a:spcPts val="450"/>
                        </a:spcBef>
                      </a:pPr>
                      <a:r>
                        <a:rPr sz="1400" spc="185" dirty="0">
                          <a:latin typeface="Trebuchet MS" panose="020B0603020202020204"/>
                          <a:cs typeface="Trebuchet MS" panose="020B0603020202020204"/>
                        </a:rPr>
                        <a:t>VM</a:t>
                      </a:r>
                      <a:endParaRPr sz="1400">
                        <a:latin typeface="Trebuchet MS" panose="020B0603020202020204"/>
                        <a:cs typeface="Trebuchet MS" panose="020B0603020202020204"/>
                      </a:endParaRPr>
                    </a:p>
                  </a:txBody>
                  <a:tcPr marL="0" marR="0" marT="57150" marB="0">
                    <a:lnL w="12700">
                      <a:solidFill>
                        <a:srgbClr val="7477BD"/>
                      </a:solidFill>
                      <a:prstDash val="solid"/>
                    </a:lnL>
                    <a:lnR w="12700">
                      <a:solidFill>
                        <a:srgbClr val="7477BD"/>
                      </a:solidFill>
                      <a:prstDash val="solid"/>
                    </a:lnR>
                    <a:lnT w="12700">
                      <a:solidFill>
                        <a:srgbClr val="0E4B82"/>
                      </a:solidFill>
                      <a:prstDash val="solid"/>
                    </a:lnT>
                    <a:lnB w="12700">
                      <a:solidFill>
                        <a:srgbClr val="7477BD"/>
                      </a:solidFill>
                      <a:prstDash val="solid"/>
                    </a:lnB>
                    <a:solidFill>
                      <a:srgbClr val="F1F1F1"/>
                    </a:solidFill>
                  </a:tcPr>
                </a:tc>
              </a:tr>
            </a:tbl>
          </a:graphicData>
        </a:graphic>
      </p:graphicFrame>
      <p:sp>
        <p:nvSpPr>
          <p:cNvPr id="45" name="object 45"/>
          <p:cNvSpPr/>
          <p:nvPr/>
        </p:nvSpPr>
        <p:spPr>
          <a:xfrm>
            <a:off x="559308" y="2901695"/>
            <a:ext cx="5530850" cy="3386454"/>
          </a:xfrm>
          <a:custGeom>
            <a:avLst/>
            <a:gdLst/>
            <a:ahLst/>
            <a:cxnLst/>
            <a:rect l="l" t="t" r="r" b="b"/>
            <a:pathLst>
              <a:path w="5530850" h="3386454">
                <a:moveTo>
                  <a:pt x="0" y="29590"/>
                </a:moveTo>
                <a:lnTo>
                  <a:pt x="2325" y="18055"/>
                </a:lnTo>
                <a:lnTo>
                  <a:pt x="8666" y="8651"/>
                </a:lnTo>
                <a:lnTo>
                  <a:pt x="18071" y="2319"/>
                </a:lnTo>
                <a:lnTo>
                  <a:pt x="29590" y="0"/>
                </a:lnTo>
                <a:lnTo>
                  <a:pt x="5501005" y="0"/>
                </a:lnTo>
                <a:lnTo>
                  <a:pt x="5512540" y="2319"/>
                </a:lnTo>
                <a:lnTo>
                  <a:pt x="5521944" y="8651"/>
                </a:lnTo>
                <a:lnTo>
                  <a:pt x="5528276" y="18055"/>
                </a:lnTo>
                <a:lnTo>
                  <a:pt x="5530595" y="29590"/>
                </a:lnTo>
                <a:lnTo>
                  <a:pt x="5530595" y="3356737"/>
                </a:lnTo>
                <a:lnTo>
                  <a:pt x="5528276" y="3368256"/>
                </a:lnTo>
                <a:lnTo>
                  <a:pt x="5521944" y="3377661"/>
                </a:lnTo>
                <a:lnTo>
                  <a:pt x="5512540" y="3384002"/>
                </a:lnTo>
                <a:lnTo>
                  <a:pt x="5501005" y="3386328"/>
                </a:lnTo>
                <a:lnTo>
                  <a:pt x="29590" y="3386328"/>
                </a:lnTo>
                <a:lnTo>
                  <a:pt x="18071" y="3384002"/>
                </a:lnTo>
                <a:lnTo>
                  <a:pt x="8666" y="3377661"/>
                </a:lnTo>
                <a:lnTo>
                  <a:pt x="2325" y="3368256"/>
                </a:lnTo>
                <a:lnTo>
                  <a:pt x="0" y="3356737"/>
                </a:lnTo>
                <a:lnTo>
                  <a:pt x="0" y="29590"/>
                </a:lnTo>
                <a:close/>
              </a:path>
            </a:pathLst>
          </a:custGeom>
          <a:ln w="9144">
            <a:solidFill>
              <a:srgbClr val="A6A6A6"/>
            </a:solidFill>
          </a:ln>
        </p:spPr>
        <p:txBody>
          <a:bodyPr wrap="square" lIns="0" tIns="0" rIns="0" bIns="0" rtlCol="0"/>
          <a:lstStyle/>
          <a:p/>
        </p:txBody>
      </p:sp>
      <p:sp>
        <p:nvSpPr>
          <p:cNvPr id="46" name="object 46"/>
          <p:cNvSpPr txBox="1"/>
          <p:nvPr/>
        </p:nvSpPr>
        <p:spPr>
          <a:xfrm>
            <a:off x="627380" y="2895740"/>
            <a:ext cx="5396230" cy="1015365"/>
          </a:xfrm>
          <a:prstGeom prst="rect">
            <a:avLst/>
          </a:prstGeom>
        </p:spPr>
        <p:txBody>
          <a:bodyPr vert="horz" wrap="square" lIns="0" tIns="12065" rIns="0" bIns="0" rtlCol="0">
            <a:spAutoFit/>
          </a:bodyPr>
          <a:lstStyle/>
          <a:p>
            <a:pPr marL="299085" marR="5080" indent="-287020" algn="just">
              <a:lnSpc>
                <a:spcPct val="127000"/>
              </a:lnSpc>
              <a:spcBef>
                <a:spcPts val="95"/>
              </a:spcBef>
              <a:buFont typeface="Arial" panose="020B0604020202020204"/>
              <a:buChar char="•"/>
              <a:tabLst>
                <a:tab pos="299720" algn="l"/>
              </a:tabLst>
            </a:pPr>
            <a:r>
              <a:rPr sz="1700" spc="45" dirty="0">
                <a:latin typeface="宋体" panose="02010600030101010101" pitchFamily="2" charset="-122"/>
                <a:cs typeface="宋体" panose="02010600030101010101" pitchFamily="2" charset="-122"/>
              </a:rPr>
              <a:t>近年虚拟化和</a:t>
            </a:r>
            <a:r>
              <a:rPr sz="1700" spc="60" dirty="0">
                <a:latin typeface="宋体" panose="02010600030101010101" pitchFamily="2" charset="-122"/>
                <a:cs typeface="宋体" panose="02010600030101010101" pitchFamily="2" charset="-122"/>
              </a:rPr>
              <a:t>云</a:t>
            </a:r>
            <a:r>
              <a:rPr sz="1700" spc="45" dirty="0">
                <a:latin typeface="宋体" panose="02010600030101010101" pitchFamily="2" charset="-122"/>
                <a:cs typeface="宋体" panose="02010600030101010101" pitchFamily="2" charset="-122"/>
              </a:rPr>
              <a:t>计算</a:t>
            </a:r>
            <a:r>
              <a:rPr sz="1700" spc="60" dirty="0">
                <a:latin typeface="宋体" panose="02010600030101010101" pitchFamily="2" charset="-122"/>
                <a:cs typeface="宋体" panose="02010600030101010101" pitchFamily="2" charset="-122"/>
              </a:rPr>
              <a:t>等</a:t>
            </a:r>
            <a:r>
              <a:rPr sz="1700" dirty="0">
                <a:latin typeface="Trebuchet MS" panose="020B0603020202020204"/>
                <a:cs typeface="Trebuchet MS" panose="020B0603020202020204"/>
              </a:rPr>
              <a:t>I</a:t>
            </a:r>
            <a:r>
              <a:rPr sz="1700" spc="30" dirty="0">
                <a:latin typeface="Trebuchet MS" panose="020B0603020202020204"/>
                <a:cs typeface="Trebuchet MS" panose="020B0603020202020204"/>
              </a:rPr>
              <a:t>T</a:t>
            </a:r>
            <a:r>
              <a:rPr sz="1700" spc="45" dirty="0">
                <a:latin typeface="宋体" panose="02010600030101010101" pitchFamily="2" charset="-122"/>
                <a:cs typeface="宋体" panose="02010600030101010101" pitchFamily="2" charset="-122"/>
              </a:rPr>
              <a:t>技术</a:t>
            </a:r>
            <a:r>
              <a:rPr sz="1700" spc="60" dirty="0">
                <a:latin typeface="宋体" panose="02010600030101010101" pitchFamily="2" charset="-122"/>
                <a:cs typeface="宋体" panose="02010600030101010101" pitchFamily="2" charset="-122"/>
              </a:rPr>
              <a:t>蓬</a:t>
            </a:r>
            <a:r>
              <a:rPr sz="1700" spc="45" dirty="0">
                <a:latin typeface="宋体" panose="02010600030101010101" pitchFamily="2" charset="-122"/>
                <a:cs typeface="宋体" panose="02010600030101010101" pitchFamily="2" charset="-122"/>
              </a:rPr>
              <a:t>勃发</a:t>
            </a:r>
            <a:r>
              <a:rPr sz="1700" spc="55" dirty="0">
                <a:latin typeface="宋体" panose="02010600030101010101" pitchFamily="2" charset="-122"/>
                <a:cs typeface="宋体" panose="02010600030101010101" pitchFamily="2" charset="-122"/>
              </a:rPr>
              <a:t>展</a:t>
            </a:r>
            <a:r>
              <a:rPr sz="1700" spc="50" dirty="0">
                <a:latin typeface="宋体" panose="02010600030101010101" pitchFamily="2" charset="-122"/>
                <a:cs typeface="宋体" panose="02010600030101010101" pitchFamily="2" charset="-122"/>
              </a:rPr>
              <a:t>，</a:t>
            </a:r>
            <a:r>
              <a:rPr sz="1700" spc="45" dirty="0">
                <a:latin typeface="宋体" panose="02010600030101010101" pitchFamily="2" charset="-122"/>
                <a:cs typeface="宋体" panose="02010600030101010101" pitchFamily="2" charset="-122"/>
              </a:rPr>
              <a:t>传统</a:t>
            </a:r>
            <a:r>
              <a:rPr sz="1700" spc="60" dirty="0">
                <a:latin typeface="宋体" panose="02010600030101010101" pitchFamily="2" charset="-122"/>
                <a:cs typeface="宋体" panose="02010600030101010101" pitchFamily="2" charset="-122"/>
              </a:rPr>
              <a:t>部</a:t>
            </a:r>
            <a:r>
              <a:rPr sz="1700" spc="45" dirty="0">
                <a:latin typeface="宋体" panose="02010600030101010101" pitchFamily="2" charset="-122"/>
                <a:cs typeface="宋体" panose="02010600030101010101" pitchFamily="2" charset="-122"/>
              </a:rPr>
              <a:t>署</a:t>
            </a:r>
            <a:r>
              <a:rPr sz="1700" dirty="0">
                <a:latin typeface="宋体" panose="02010600030101010101" pitchFamily="2" charset="-122"/>
                <a:cs typeface="宋体" panose="02010600030101010101" pitchFamily="2" charset="-122"/>
              </a:rPr>
              <a:t>于 </a:t>
            </a:r>
            <a:r>
              <a:rPr sz="1700" spc="30" dirty="0">
                <a:latin typeface="宋体" panose="02010600030101010101" pitchFamily="2" charset="-122"/>
                <a:cs typeface="宋体" panose="02010600030101010101" pitchFamily="2" charset="-122"/>
              </a:rPr>
              <a:t>硬</a:t>
            </a:r>
            <a:r>
              <a:rPr sz="1700" spc="45" dirty="0">
                <a:latin typeface="宋体" panose="02010600030101010101" pitchFamily="2" charset="-122"/>
                <a:cs typeface="宋体" panose="02010600030101010101" pitchFamily="2" charset="-122"/>
              </a:rPr>
              <a:t>件</a:t>
            </a:r>
            <a:r>
              <a:rPr sz="1700" spc="30" dirty="0">
                <a:latin typeface="宋体" panose="02010600030101010101" pitchFamily="2" charset="-122"/>
                <a:cs typeface="宋体" panose="02010600030101010101" pitchFamily="2" charset="-122"/>
              </a:rPr>
              <a:t>的应用逐渐云</a:t>
            </a:r>
            <a:r>
              <a:rPr sz="1700" spc="50" dirty="0">
                <a:latin typeface="宋体" panose="02010600030101010101" pitchFamily="2" charset="-122"/>
                <a:cs typeface="宋体" panose="02010600030101010101" pitchFamily="2" charset="-122"/>
              </a:rPr>
              <a:t>化</a:t>
            </a:r>
            <a:r>
              <a:rPr sz="1700" spc="35" dirty="0">
                <a:latin typeface="宋体" panose="02010600030101010101" pitchFamily="2" charset="-122"/>
                <a:cs typeface="宋体" panose="02010600030101010101" pitchFamily="2" charset="-122"/>
              </a:rPr>
              <a:t>。</a:t>
            </a:r>
            <a:r>
              <a:rPr sz="1700" spc="30" dirty="0">
                <a:latin typeface="宋体" panose="02010600030101010101" pitchFamily="2" charset="-122"/>
                <a:cs typeface="宋体" panose="02010600030101010101" pitchFamily="2" charset="-122"/>
              </a:rPr>
              <a:t>应用以</a:t>
            </a:r>
            <a:r>
              <a:rPr sz="1700" spc="45" dirty="0">
                <a:latin typeface="宋体" panose="02010600030101010101" pitchFamily="2" charset="-122"/>
                <a:cs typeface="宋体" panose="02010600030101010101" pitchFamily="2" charset="-122"/>
              </a:rPr>
              <a:t>软</a:t>
            </a:r>
            <a:r>
              <a:rPr sz="1700" spc="30" dirty="0">
                <a:latin typeface="宋体" panose="02010600030101010101" pitchFamily="2" charset="-122"/>
                <a:cs typeface="宋体" panose="02010600030101010101" pitchFamily="2" charset="-122"/>
              </a:rPr>
              <a:t>件的方式部署</a:t>
            </a:r>
            <a:r>
              <a:rPr sz="1700" spc="45" dirty="0">
                <a:latin typeface="宋体" panose="02010600030101010101" pitchFamily="2" charset="-122"/>
                <a:cs typeface="宋体" panose="02010600030101010101" pitchFamily="2" charset="-122"/>
              </a:rPr>
              <a:t>于</a:t>
            </a:r>
            <a:r>
              <a:rPr sz="1700" spc="30" dirty="0">
                <a:latin typeface="宋体" panose="02010600030101010101" pitchFamily="2" charset="-122"/>
                <a:cs typeface="宋体" panose="02010600030101010101" pitchFamily="2" charset="-122"/>
              </a:rPr>
              <a:t>私</a:t>
            </a:r>
            <a:r>
              <a:rPr sz="1700" dirty="0">
                <a:latin typeface="宋体" panose="02010600030101010101" pitchFamily="2" charset="-122"/>
                <a:cs typeface="宋体" panose="02010600030101010101" pitchFamily="2" charset="-122"/>
              </a:rPr>
              <a:t>有 云、公有云或者混合云</a:t>
            </a:r>
            <a:r>
              <a:rPr sz="1700" spc="-10" dirty="0">
                <a:latin typeface="宋体" panose="02010600030101010101" pitchFamily="2" charset="-122"/>
                <a:cs typeface="宋体" panose="02010600030101010101" pitchFamily="2" charset="-122"/>
              </a:rPr>
              <a:t>上</a:t>
            </a:r>
            <a:r>
              <a:rPr sz="1700" dirty="0">
                <a:latin typeface="宋体" panose="02010600030101010101" pitchFamily="2" charset="-122"/>
                <a:cs typeface="宋体" panose="02010600030101010101" pitchFamily="2" charset="-122"/>
              </a:rPr>
              <a:t>。</a:t>
            </a:r>
            <a:endParaRPr sz="1700">
              <a:latin typeface="宋体" panose="02010600030101010101" pitchFamily="2" charset="-122"/>
              <a:cs typeface="宋体" panose="02010600030101010101" pitchFamily="2" charset="-122"/>
            </a:endParaRPr>
          </a:p>
        </p:txBody>
      </p:sp>
      <p:sp>
        <p:nvSpPr>
          <p:cNvPr id="47" name="object 47"/>
          <p:cNvSpPr/>
          <p:nvPr/>
        </p:nvSpPr>
        <p:spPr>
          <a:xfrm>
            <a:off x="2650235" y="4777740"/>
            <a:ext cx="1021079" cy="711708"/>
          </a:xfrm>
          <a:prstGeom prst="rect">
            <a:avLst/>
          </a:prstGeom>
          <a:blipFill>
            <a:blip r:embed="rId3" cstate="print"/>
            <a:stretch>
              <a:fillRect/>
            </a:stretch>
          </a:blipFill>
        </p:spPr>
        <p:txBody>
          <a:bodyPr wrap="square" lIns="0" tIns="0" rIns="0" bIns="0" rtlCol="0"/>
          <a:lstStyle/>
          <a:p/>
        </p:txBody>
      </p:sp>
      <p:sp>
        <p:nvSpPr>
          <p:cNvPr id="48" name="object 48"/>
          <p:cNvSpPr txBox="1"/>
          <p:nvPr/>
        </p:nvSpPr>
        <p:spPr>
          <a:xfrm>
            <a:off x="2470150" y="5012182"/>
            <a:ext cx="98551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宋体" panose="02010600030101010101" pitchFamily="2" charset="-122"/>
                <a:cs typeface="宋体" panose="02010600030101010101" pitchFamily="2" charset="-122"/>
              </a:rPr>
              <a:t>虚拟化</a:t>
            </a:r>
            <a:r>
              <a:rPr sz="1400" spc="-200" dirty="0">
                <a:latin typeface="Trebuchet MS" panose="020B0603020202020204"/>
                <a:cs typeface="Trebuchet MS" panose="020B0603020202020204"/>
              </a:rPr>
              <a:t>/</a:t>
            </a:r>
            <a:r>
              <a:rPr sz="1400" dirty="0">
                <a:latin typeface="宋体" panose="02010600030101010101" pitchFamily="2" charset="-122"/>
                <a:cs typeface="宋体" panose="02010600030101010101" pitchFamily="2" charset="-122"/>
              </a:rPr>
              <a:t>云化</a:t>
            </a:r>
            <a:endParaRPr sz="1400">
              <a:latin typeface="宋体" panose="02010600030101010101" pitchFamily="2" charset="-122"/>
              <a:cs typeface="宋体" panose="02010600030101010101" pitchFamily="2" charset="-122"/>
            </a:endParaRPr>
          </a:p>
        </p:txBody>
      </p:sp>
      <p:sp>
        <p:nvSpPr>
          <p:cNvPr id="49" name="object 49"/>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35</a:t>
            </a:r>
            <a:r>
              <a:rPr spc="40" dirty="0"/>
              <a:t>页</a:t>
            </a:r>
            <a:endParaRPr spc="40" dirty="0"/>
          </a:p>
        </p:txBody>
      </p:sp>
      <p:sp>
        <p:nvSpPr>
          <p:cNvPr id="50" name="object 50"/>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092" y="846836"/>
            <a:ext cx="2038985" cy="513715"/>
          </a:xfrm>
          <a:prstGeom prst="rect">
            <a:avLst/>
          </a:prstGeom>
        </p:spPr>
        <p:txBody>
          <a:bodyPr vert="horz" wrap="square" lIns="0" tIns="13335" rIns="0" bIns="0" rtlCol="0">
            <a:spAutoFit/>
          </a:bodyPr>
          <a:lstStyle/>
          <a:p>
            <a:pPr marL="12700">
              <a:lnSpc>
                <a:spcPct val="100000"/>
              </a:lnSpc>
              <a:spcBef>
                <a:spcPts val="105"/>
              </a:spcBef>
            </a:pPr>
            <a:r>
              <a:rPr spc="70" dirty="0">
                <a:latin typeface="Trebuchet MS" panose="020B0603020202020204"/>
                <a:cs typeface="Trebuchet MS" panose="020B0603020202020204"/>
              </a:rPr>
              <a:t>NF</a:t>
            </a:r>
            <a:r>
              <a:rPr spc="60" dirty="0">
                <a:latin typeface="Trebuchet MS" panose="020B0603020202020204"/>
                <a:cs typeface="Trebuchet MS" panose="020B0603020202020204"/>
              </a:rPr>
              <a:t>V</a:t>
            </a:r>
            <a:r>
              <a:rPr spc="10" dirty="0"/>
              <a:t>的起源</a:t>
            </a:r>
            <a:endParaRPr spc="10"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txBox="1"/>
          <p:nvPr/>
        </p:nvSpPr>
        <p:spPr>
          <a:xfrm>
            <a:off x="524967" y="1553179"/>
            <a:ext cx="10998835" cy="2153285"/>
          </a:xfrm>
          <a:prstGeom prst="rect">
            <a:avLst/>
          </a:prstGeom>
        </p:spPr>
        <p:txBody>
          <a:bodyPr vert="horz" wrap="square" lIns="0" tIns="12065" rIns="0" bIns="0" rtlCol="0">
            <a:spAutoFit/>
          </a:bodyPr>
          <a:lstStyle/>
          <a:p>
            <a:pPr marL="314325" marR="5080" indent="-302260" algn="just">
              <a:lnSpc>
                <a:spcPct val="140000"/>
              </a:lnSpc>
              <a:spcBef>
                <a:spcPts val="95"/>
              </a:spcBef>
              <a:buFont typeface="Arial" panose="020B0604020202020204"/>
              <a:buChar char="•"/>
              <a:tabLst>
                <a:tab pos="314960" algn="l"/>
              </a:tabLst>
            </a:pPr>
            <a:r>
              <a:rPr sz="1900" spc="55" dirty="0">
                <a:latin typeface="Trebuchet MS" panose="020B0603020202020204"/>
                <a:cs typeface="Trebuchet MS" panose="020B0603020202020204"/>
              </a:rPr>
              <a:t>2012</a:t>
            </a:r>
            <a:r>
              <a:rPr sz="1900" spc="-5" dirty="0">
                <a:latin typeface="宋体" panose="02010600030101010101" pitchFamily="2" charset="-122"/>
                <a:cs typeface="宋体" panose="02010600030101010101" pitchFamily="2" charset="-122"/>
              </a:rPr>
              <a:t>年</a:t>
            </a:r>
            <a:r>
              <a:rPr sz="1900" spc="55" dirty="0">
                <a:latin typeface="Trebuchet MS" panose="020B0603020202020204"/>
                <a:cs typeface="Trebuchet MS" panose="020B0603020202020204"/>
              </a:rPr>
              <a:t>10</a:t>
            </a:r>
            <a:r>
              <a:rPr sz="1900" spc="-5" dirty="0">
                <a:latin typeface="宋体" panose="02010600030101010101" pitchFamily="2" charset="-122"/>
                <a:cs typeface="宋体" panose="02010600030101010101" pitchFamily="2" charset="-122"/>
              </a:rPr>
              <a:t>月</a:t>
            </a:r>
            <a:r>
              <a:rPr sz="1900" spc="40" dirty="0">
                <a:latin typeface="宋体" panose="02010600030101010101" pitchFamily="2" charset="-122"/>
                <a:cs typeface="宋体" panose="02010600030101010101" pitchFamily="2" charset="-122"/>
              </a:rPr>
              <a:t>，</a:t>
            </a:r>
            <a:r>
              <a:rPr sz="1900" spc="40" dirty="0">
                <a:latin typeface="Trebuchet MS" panose="020B0603020202020204"/>
                <a:cs typeface="Trebuchet MS" panose="020B0603020202020204"/>
              </a:rPr>
              <a:t>13</a:t>
            </a:r>
            <a:r>
              <a:rPr sz="1900" spc="-5" dirty="0">
                <a:latin typeface="宋体" panose="02010600030101010101" pitchFamily="2" charset="-122"/>
                <a:cs typeface="宋体" panose="02010600030101010101" pitchFamily="2" charset="-122"/>
              </a:rPr>
              <a:t>家</a:t>
            </a:r>
            <a:r>
              <a:rPr sz="1900" spc="20" dirty="0">
                <a:latin typeface="Trebuchet MS" panose="020B0603020202020204"/>
                <a:cs typeface="Trebuchet MS" panose="020B0603020202020204"/>
              </a:rPr>
              <a:t>Top</a:t>
            </a:r>
            <a:r>
              <a:rPr sz="1900" spc="-5" dirty="0">
                <a:latin typeface="宋体" panose="02010600030101010101" pitchFamily="2" charset="-122"/>
                <a:cs typeface="宋体" panose="02010600030101010101" pitchFamily="2" charset="-122"/>
              </a:rPr>
              <a:t>运</a:t>
            </a:r>
            <a:r>
              <a:rPr sz="1900" dirty="0">
                <a:latin typeface="宋体" panose="02010600030101010101" pitchFamily="2" charset="-122"/>
                <a:cs typeface="宋体" panose="02010600030101010101" pitchFamily="2" charset="-122"/>
              </a:rPr>
              <a:t>营</a:t>
            </a:r>
            <a:r>
              <a:rPr sz="1900" spc="-5" dirty="0">
                <a:latin typeface="宋体" panose="02010600030101010101" pitchFamily="2" charset="-122"/>
                <a:cs typeface="宋体" panose="02010600030101010101" pitchFamily="2" charset="-122"/>
              </a:rPr>
              <a:t>商</a:t>
            </a:r>
            <a:r>
              <a:rPr sz="1900" spc="15" dirty="0">
                <a:latin typeface="宋体" panose="02010600030101010101" pitchFamily="2" charset="-122"/>
                <a:cs typeface="宋体" panose="02010600030101010101" pitchFamily="2" charset="-122"/>
              </a:rPr>
              <a:t>（</a:t>
            </a:r>
            <a:r>
              <a:rPr sz="1900" spc="15" dirty="0">
                <a:latin typeface="Trebuchet MS" panose="020B0603020202020204"/>
                <a:cs typeface="Trebuchet MS" panose="020B0603020202020204"/>
              </a:rPr>
              <a:t>AT&amp;T</a:t>
            </a:r>
            <a:r>
              <a:rPr sz="1900" spc="-5" dirty="0">
                <a:latin typeface="宋体" panose="02010600030101010101" pitchFamily="2" charset="-122"/>
                <a:cs typeface="宋体" panose="02010600030101010101" pitchFamily="2" charset="-122"/>
              </a:rPr>
              <a:t>、</a:t>
            </a:r>
            <a:r>
              <a:rPr sz="1900" spc="10" dirty="0">
                <a:latin typeface="Trebuchet MS" panose="020B0603020202020204"/>
                <a:cs typeface="Trebuchet MS" panose="020B0603020202020204"/>
              </a:rPr>
              <a:t>Verizon</a:t>
            </a:r>
            <a:r>
              <a:rPr sz="1900" spc="-5" dirty="0">
                <a:latin typeface="宋体" panose="02010600030101010101" pitchFamily="2" charset="-122"/>
                <a:cs typeface="宋体" panose="02010600030101010101" pitchFamily="2" charset="-122"/>
              </a:rPr>
              <a:t>、</a:t>
            </a:r>
            <a:r>
              <a:rPr sz="1900" spc="95" dirty="0">
                <a:latin typeface="Trebuchet MS" panose="020B0603020202020204"/>
                <a:cs typeface="Trebuchet MS" panose="020B0603020202020204"/>
              </a:rPr>
              <a:t>VDF</a:t>
            </a:r>
            <a:r>
              <a:rPr sz="1900" spc="-5" dirty="0">
                <a:latin typeface="宋体" panose="02010600030101010101" pitchFamily="2" charset="-122"/>
                <a:cs typeface="宋体" panose="02010600030101010101" pitchFamily="2" charset="-122"/>
              </a:rPr>
              <a:t>、</a:t>
            </a:r>
            <a:r>
              <a:rPr sz="1900" spc="90" dirty="0">
                <a:latin typeface="Trebuchet MS" panose="020B0603020202020204"/>
                <a:cs typeface="Trebuchet MS" panose="020B0603020202020204"/>
              </a:rPr>
              <a:t>DT</a:t>
            </a:r>
            <a:r>
              <a:rPr sz="1900" spc="-5" dirty="0">
                <a:latin typeface="宋体" panose="02010600030101010101" pitchFamily="2" charset="-122"/>
                <a:cs typeface="宋体" panose="02010600030101010101" pitchFamily="2" charset="-122"/>
              </a:rPr>
              <a:t>、</a:t>
            </a:r>
            <a:r>
              <a:rPr sz="1900" spc="50" dirty="0">
                <a:latin typeface="Trebuchet MS" panose="020B0603020202020204"/>
                <a:cs typeface="Trebuchet MS" panose="020B0603020202020204"/>
              </a:rPr>
              <a:t>T-Mobile</a:t>
            </a:r>
            <a:r>
              <a:rPr sz="1900" spc="-5" dirty="0">
                <a:latin typeface="宋体" panose="02010600030101010101" pitchFamily="2" charset="-122"/>
                <a:cs typeface="宋体" panose="02010600030101010101" pitchFamily="2" charset="-122"/>
              </a:rPr>
              <a:t>、</a:t>
            </a:r>
            <a:r>
              <a:rPr sz="1900" spc="15" dirty="0">
                <a:latin typeface="Trebuchet MS" panose="020B0603020202020204"/>
                <a:cs typeface="Trebuchet MS" panose="020B0603020202020204"/>
              </a:rPr>
              <a:t>BT</a:t>
            </a:r>
            <a:r>
              <a:rPr sz="1900" spc="-5" dirty="0">
                <a:latin typeface="宋体" panose="02010600030101010101" pitchFamily="2" charset="-122"/>
                <a:cs typeface="宋体" panose="02010600030101010101" pitchFamily="2" charset="-122"/>
              </a:rPr>
              <a:t>、</a:t>
            </a:r>
            <a:r>
              <a:rPr sz="1900" spc="-15" dirty="0">
                <a:latin typeface="Trebuchet MS" panose="020B0603020202020204"/>
                <a:cs typeface="Trebuchet MS" panose="020B0603020202020204"/>
              </a:rPr>
              <a:t>Telefonica</a:t>
            </a:r>
            <a:r>
              <a:rPr sz="1900" spc="-5" dirty="0">
                <a:latin typeface="宋体" panose="02010600030101010101" pitchFamily="2" charset="-122"/>
                <a:cs typeface="宋体" panose="02010600030101010101" pitchFamily="2" charset="-122"/>
              </a:rPr>
              <a:t>等）</a:t>
            </a:r>
            <a:r>
              <a:rPr sz="1900" dirty="0">
                <a:latin typeface="宋体" panose="02010600030101010101" pitchFamily="2" charset="-122"/>
                <a:cs typeface="宋体" panose="02010600030101010101" pitchFamily="2" charset="-122"/>
              </a:rPr>
              <a:t>在</a:t>
            </a:r>
            <a:r>
              <a:rPr sz="1900" spc="175" dirty="0">
                <a:latin typeface="Trebuchet MS" panose="020B0603020202020204"/>
                <a:cs typeface="Trebuchet MS" panose="020B0603020202020204"/>
              </a:rPr>
              <a:t>SDN  </a:t>
            </a:r>
            <a:r>
              <a:rPr sz="1900" spc="-10" dirty="0">
                <a:latin typeface="宋体" panose="02010600030101010101" pitchFamily="2" charset="-122"/>
                <a:cs typeface="宋体" panose="02010600030101010101" pitchFamily="2" charset="-122"/>
              </a:rPr>
              <a:t>和</a:t>
            </a:r>
            <a:r>
              <a:rPr sz="1900" spc="60" dirty="0">
                <a:latin typeface="Trebuchet MS" panose="020B0603020202020204"/>
                <a:cs typeface="Trebuchet MS" panose="020B0603020202020204"/>
              </a:rPr>
              <a:t>Open</a:t>
            </a:r>
            <a:r>
              <a:rPr sz="1900" spc="25" dirty="0">
                <a:latin typeface="Trebuchet MS" panose="020B0603020202020204"/>
                <a:cs typeface="Trebuchet MS" panose="020B0603020202020204"/>
              </a:rPr>
              <a:t> </a:t>
            </a:r>
            <a:r>
              <a:rPr sz="1900" spc="20" dirty="0">
                <a:latin typeface="Trebuchet MS" panose="020B0603020202020204"/>
                <a:cs typeface="Trebuchet MS" panose="020B0603020202020204"/>
              </a:rPr>
              <a:t>Flow</a:t>
            </a:r>
            <a:r>
              <a:rPr sz="1900" spc="-5" dirty="0">
                <a:latin typeface="宋体" panose="02010600030101010101" pitchFamily="2" charset="-122"/>
                <a:cs typeface="宋体" panose="02010600030101010101" pitchFamily="2" charset="-122"/>
              </a:rPr>
              <a:t>世界大会上发</a:t>
            </a:r>
            <a:r>
              <a:rPr sz="1900" spc="-20" dirty="0">
                <a:latin typeface="宋体" panose="02010600030101010101" pitchFamily="2" charset="-122"/>
                <a:cs typeface="宋体" panose="02010600030101010101" pitchFamily="2" charset="-122"/>
              </a:rPr>
              <a:t>布</a:t>
            </a:r>
            <a:r>
              <a:rPr sz="1900" spc="110" dirty="0">
                <a:latin typeface="Trebuchet MS" panose="020B0603020202020204"/>
                <a:cs typeface="Trebuchet MS" panose="020B0603020202020204"/>
              </a:rPr>
              <a:t>NFV</a:t>
            </a:r>
            <a:r>
              <a:rPr sz="1900" spc="65" dirty="0">
                <a:latin typeface="Trebuchet MS" panose="020B0603020202020204"/>
                <a:cs typeface="Trebuchet MS" panose="020B0603020202020204"/>
              </a:rPr>
              <a:t> </a:t>
            </a:r>
            <a:r>
              <a:rPr sz="1900" spc="35" dirty="0">
                <a:latin typeface="宋体" panose="02010600030101010101" pitchFamily="2" charset="-122"/>
                <a:cs typeface="宋体" panose="02010600030101010101" pitchFamily="2" charset="-122"/>
              </a:rPr>
              <a:t>（</a:t>
            </a:r>
            <a:r>
              <a:rPr sz="1900" spc="35" dirty="0">
                <a:latin typeface="Trebuchet MS" panose="020B0603020202020204"/>
                <a:cs typeface="Trebuchet MS" panose="020B0603020202020204"/>
              </a:rPr>
              <a:t>Network</a:t>
            </a:r>
            <a:r>
              <a:rPr sz="1900" spc="45" dirty="0">
                <a:latin typeface="Trebuchet MS" panose="020B0603020202020204"/>
                <a:cs typeface="Trebuchet MS" panose="020B0603020202020204"/>
              </a:rPr>
              <a:t> </a:t>
            </a:r>
            <a:r>
              <a:rPr sz="1900" spc="5" dirty="0">
                <a:latin typeface="Trebuchet MS" panose="020B0603020202020204"/>
                <a:cs typeface="Trebuchet MS" panose="020B0603020202020204"/>
              </a:rPr>
              <a:t>Functions</a:t>
            </a:r>
            <a:r>
              <a:rPr sz="1900" spc="85" dirty="0">
                <a:latin typeface="Trebuchet MS" panose="020B0603020202020204"/>
                <a:cs typeface="Trebuchet MS" panose="020B0603020202020204"/>
              </a:rPr>
              <a:t> </a:t>
            </a:r>
            <a:r>
              <a:rPr sz="1900" spc="-5" dirty="0">
                <a:latin typeface="Trebuchet MS" panose="020B0603020202020204"/>
                <a:cs typeface="Trebuchet MS" panose="020B0603020202020204"/>
              </a:rPr>
              <a:t>Virtualization</a:t>
            </a:r>
            <a:r>
              <a:rPr sz="1900" spc="-5" dirty="0">
                <a:latin typeface="宋体" panose="02010600030101010101" pitchFamily="2" charset="-122"/>
                <a:cs typeface="宋体" panose="02010600030101010101" pitchFamily="2" charset="-122"/>
              </a:rPr>
              <a:t>）第一版白</a:t>
            </a:r>
            <a:r>
              <a:rPr sz="1900" dirty="0">
                <a:latin typeface="宋体" panose="02010600030101010101" pitchFamily="2" charset="-122"/>
                <a:cs typeface="宋体" panose="02010600030101010101" pitchFamily="2" charset="-122"/>
              </a:rPr>
              <a:t>皮</a:t>
            </a:r>
            <a:r>
              <a:rPr sz="1900" spc="-5" dirty="0">
                <a:latin typeface="宋体" panose="02010600030101010101" pitchFamily="2" charset="-122"/>
                <a:cs typeface="宋体" panose="02010600030101010101" pitchFamily="2" charset="-122"/>
              </a:rPr>
              <a:t>书，同时成</a:t>
            </a:r>
            <a:r>
              <a:rPr sz="1900" dirty="0">
                <a:latin typeface="宋体" panose="02010600030101010101" pitchFamily="2" charset="-122"/>
                <a:cs typeface="宋体" panose="02010600030101010101" pitchFamily="2" charset="-122"/>
              </a:rPr>
              <a:t>立</a:t>
            </a:r>
            <a:r>
              <a:rPr sz="1900" spc="-5" dirty="0">
                <a:latin typeface="宋体" panose="02010600030101010101" pitchFamily="2" charset="-122"/>
                <a:cs typeface="宋体" panose="02010600030101010101" pitchFamily="2" charset="-122"/>
              </a:rPr>
              <a:t>了 </a:t>
            </a:r>
            <a:r>
              <a:rPr sz="1900" spc="20" dirty="0">
                <a:latin typeface="Trebuchet MS" panose="020B0603020202020204"/>
                <a:cs typeface="Trebuchet MS" panose="020B0603020202020204"/>
              </a:rPr>
              <a:t>ISG</a:t>
            </a:r>
            <a:r>
              <a:rPr sz="1900" spc="20" dirty="0">
                <a:latin typeface="宋体" panose="02010600030101010101" pitchFamily="2" charset="-122"/>
                <a:cs typeface="宋体" panose="02010600030101010101" pitchFamily="2" charset="-122"/>
              </a:rPr>
              <a:t>（</a:t>
            </a:r>
            <a:r>
              <a:rPr sz="1900" spc="20" dirty="0">
                <a:latin typeface="Trebuchet MS" panose="020B0603020202020204"/>
                <a:cs typeface="Trebuchet MS" panose="020B0603020202020204"/>
              </a:rPr>
              <a:t>Industry</a:t>
            </a:r>
            <a:r>
              <a:rPr sz="1900" spc="10" dirty="0">
                <a:latin typeface="Trebuchet MS" panose="020B0603020202020204"/>
                <a:cs typeface="Trebuchet MS" panose="020B0603020202020204"/>
              </a:rPr>
              <a:t> </a:t>
            </a:r>
            <a:r>
              <a:rPr sz="1900" spc="-15" dirty="0">
                <a:latin typeface="Trebuchet MS" panose="020B0603020202020204"/>
                <a:cs typeface="Trebuchet MS" panose="020B0603020202020204"/>
              </a:rPr>
              <a:t>Specification</a:t>
            </a:r>
            <a:r>
              <a:rPr sz="1900" spc="65" dirty="0">
                <a:latin typeface="Trebuchet MS" panose="020B0603020202020204"/>
                <a:cs typeface="Trebuchet MS" panose="020B0603020202020204"/>
              </a:rPr>
              <a:t> </a:t>
            </a:r>
            <a:r>
              <a:rPr sz="1900" spc="35" dirty="0">
                <a:latin typeface="Trebuchet MS" panose="020B0603020202020204"/>
                <a:cs typeface="Trebuchet MS" panose="020B0603020202020204"/>
              </a:rPr>
              <a:t>Group</a:t>
            </a:r>
            <a:r>
              <a:rPr sz="1900" spc="35" dirty="0">
                <a:latin typeface="宋体" panose="02010600030101010101" pitchFamily="2" charset="-122"/>
                <a:cs typeface="宋体" panose="02010600030101010101" pitchFamily="2" charset="-122"/>
              </a:rPr>
              <a:t>）</a:t>
            </a:r>
            <a:r>
              <a:rPr sz="1900" spc="-5" dirty="0">
                <a:latin typeface="宋体" panose="02010600030101010101" pitchFamily="2" charset="-122"/>
                <a:cs typeface="宋体" panose="02010600030101010101" pitchFamily="2" charset="-122"/>
              </a:rPr>
              <a:t>来推动网络虚拟化的需求定</a:t>
            </a:r>
            <a:r>
              <a:rPr sz="1900" dirty="0">
                <a:latin typeface="宋体" panose="02010600030101010101" pitchFamily="2" charset="-122"/>
                <a:cs typeface="宋体" panose="02010600030101010101" pitchFamily="2" charset="-122"/>
              </a:rPr>
              <a:t>义</a:t>
            </a:r>
            <a:r>
              <a:rPr sz="1900" spc="-5" dirty="0">
                <a:latin typeface="宋体" panose="02010600030101010101" pitchFamily="2" charset="-122"/>
                <a:cs typeface="宋体" panose="02010600030101010101" pitchFamily="2" charset="-122"/>
              </a:rPr>
              <a:t>和系</a:t>
            </a:r>
            <a:r>
              <a:rPr sz="1900" dirty="0">
                <a:latin typeface="宋体" panose="02010600030101010101" pitchFamily="2" charset="-122"/>
                <a:cs typeface="宋体" panose="02010600030101010101" pitchFamily="2" charset="-122"/>
              </a:rPr>
              <a:t>统</a:t>
            </a:r>
            <a:r>
              <a:rPr sz="1900" spc="-5" dirty="0">
                <a:latin typeface="宋体" panose="02010600030101010101" pitchFamily="2" charset="-122"/>
                <a:cs typeface="宋体" panose="02010600030101010101" pitchFamily="2" charset="-122"/>
              </a:rPr>
              <a:t>架构</a:t>
            </a:r>
            <a:r>
              <a:rPr sz="1900" dirty="0">
                <a:latin typeface="宋体" panose="02010600030101010101" pitchFamily="2" charset="-122"/>
                <a:cs typeface="宋体" panose="02010600030101010101" pitchFamily="2" charset="-122"/>
              </a:rPr>
              <a:t>制</a:t>
            </a:r>
            <a:r>
              <a:rPr sz="1900" spc="-5" dirty="0">
                <a:latin typeface="宋体" panose="02010600030101010101" pitchFamily="2" charset="-122"/>
                <a:cs typeface="宋体" panose="02010600030101010101" pitchFamily="2" charset="-122"/>
              </a:rPr>
              <a:t>定。</a:t>
            </a:r>
            <a:endParaRPr sz="1900">
              <a:latin typeface="宋体" panose="02010600030101010101" pitchFamily="2" charset="-122"/>
              <a:cs typeface="宋体" panose="02010600030101010101" pitchFamily="2" charset="-122"/>
            </a:endParaRPr>
          </a:p>
          <a:p>
            <a:pPr marL="314325" indent="-302260">
              <a:lnSpc>
                <a:spcPct val="100000"/>
              </a:lnSpc>
              <a:spcBef>
                <a:spcPts val="1700"/>
              </a:spcBef>
              <a:buFont typeface="Arial" panose="020B0604020202020204"/>
              <a:buChar char="•"/>
              <a:tabLst>
                <a:tab pos="314325" algn="l"/>
                <a:tab pos="314960" algn="l"/>
              </a:tabLst>
            </a:pPr>
            <a:r>
              <a:rPr sz="1900" spc="55" dirty="0">
                <a:latin typeface="Trebuchet MS" panose="020B0603020202020204"/>
                <a:cs typeface="Trebuchet MS" panose="020B0603020202020204"/>
              </a:rPr>
              <a:t>2013</a:t>
            </a:r>
            <a:r>
              <a:rPr sz="1900" spc="-5" dirty="0">
                <a:latin typeface="宋体" panose="02010600030101010101" pitchFamily="2" charset="-122"/>
                <a:cs typeface="宋体" panose="02010600030101010101" pitchFamily="2" charset="-122"/>
              </a:rPr>
              <a:t>年</a:t>
            </a:r>
            <a:r>
              <a:rPr sz="1900" spc="10" dirty="0">
                <a:latin typeface="宋体" panose="02010600030101010101" pitchFamily="2" charset="-122"/>
                <a:cs typeface="宋体" panose="02010600030101010101" pitchFamily="2" charset="-122"/>
              </a:rPr>
              <a:t>，</a:t>
            </a:r>
            <a:r>
              <a:rPr sz="1900" spc="10" dirty="0">
                <a:latin typeface="Trebuchet MS" panose="020B0603020202020204"/>
                <a:cs typeface="Trebuchet MS" panose="020B0603020202020204"/>
              </a:rPr>
              <a:t>ETSI</a:t>
            </a:r>
            <a:r>
              <a:rPr sz="1900" spc="-5" dirty="0">
                <a:latin typeface="宋体" panose="02010600030101010101" pitchFamily="2" charset="-122"/>
                <a:cs typeface="宋体" panose="02010600030101010101" pitchFamily="2" charset="-122"/>
              </a:rPr>
              <a:t>下</a:t>
            </a:r>
            <a:r>
              <a:rPr sz="1900" spc="105" dirty="0">
                <a:latin typeface="Trebuchet MS" panose="020B0603020202020204"/>
                <a:cs typeface="Trebuchet MS" panose="020B0603020202020204"/>
              </a:rPr>
              <a:t>NFV</a:t>
            </a:r>
            <a:r>
              <a:rPr sz="1900" spc="60" dirty="0">
                <a:latin typeface="Trebuchet MS" panose="020B0603020202020204"/>
                <a:cs typeface="Trebuchet MS" panose="020B0603020202020204"/>
              </a:rPr>
              <a:t> </a:t>
            </a:r>
            <a:r>
              <a:rPr sz="1900" spc="40" dirty="0">
                <a:latin typeface="Trebuchet MS" panose="020B0603020202020204"/>
                <a:cs typeface="Trebuchet MS" panose="020B0603020202020204"/>
              </a:rPr>
              <a:t>ISG</a:t>
            </a:r>
            <a:r>
              <a:rPr sz="1900" spc="40" dirty="0">
                <a:latin typeface="宋体" panose="02010600030101010101" pitchFamily="2" charset="-122"/>
                <a:cs typeface="宋体" panose="02010600030101010101" pitchFamily="2" charset="-122"/>
              </a:rPr>
              <a:t>（</a:t>
            </a:r>
            <a:r>
              <a:rPr sz="1900" spc="-5" dirty="0">
                <a:latin typeface="宋体" panose="02010600030101010101" pitchFamily="2" charset="-122"/>
                <a:cs typeface="宋体" panose="02010600030101010101" pitchFamily="2" charset="-122"/>
              </a:rPr>
              <a:t>行业规范工作组）进行第一阶段研究</a:t>
            </a:r>
            <a:r>
              <a:rPr sz="1900" dirty="0">
                <a:latin typeface="宋体" panose="02010600030101010101" pitchFamily="2" charset="-122"/>
                <a:cs typeface="宋体" panose="02010600030101010101" pitchFamily="2" charset="-122"/>
              </a:rPr>
              <a:t>，</a:t>
            </a:r>
            <a:r>
              <a:rPr sz="1900" spc="-5" dirty="0">
                <a:latin typeface="宋体" panose="02010600030101010101" pitchFamily="2" charset="-122"/>
                <a:cs typeface="宋体" panose="02010600030101010101" pitchFamily="2" charset="-122"/>
              </a:rPr>
              <a:t>已完</a:t>
            </a:r>
            <a:r>
              <a:rPr sz="1900" dirty="0">
                <a:latin typeface="宋体" panose="02010600030101010101" pitchFamily="2" charset="-122"/>
                <a:cs typeface="宋体" panose="02010600030101010101" pitchFamily="2" charset="-122"/>
              </a:rPr>
              <a:t>成</a:t>
            </a:r>
            <a:r>
              <a:rPr sz="1900" spc="-5" dirty="0">
                <a:latin typeface="宋体" panose="02010600030101010101" pitchFamily="2" charset="-122"/>
                <a:cs typeface="宋体" panose="02010600030101010101" pitchFamily="2" charset="-122"/>
              </a:rPr>
              <a:t>相关</a:t>
            </a:r>
            <a:r>
              <a:rPr sz="1900" dirty="0">
                <a:latin typeface="宋体" panose="02010600030101010101" pitchFamily="2" charset="-122"/>
                <a:cs typeface="宋体" panose="02010600030101010101" pitchFamily="2" charset="-122"/>
              </a:rPr>
              <a:t>标</a:t>
            </a:r>
            <a:r>
              <a:rPr sz="1900" spc="-5" dirty="0">
                <a:latin typeface="宋体" panose="02010600030101010101" pitchFamily="2" charset="-122"/>
                <a:cs typeface="宋体" panose="02010600030101010101" pitchFamily="2" charset="-122"/>
              </a:rPr>
              <a:t>准制</a:t>
            </a:r>
            <a:r>
              <a:rPr sz="1900" dirty="0">
                <a:latin typeface="宋体" panose="02010600030101010101" pitchFamily="2" charset="-122"/>
                <a:cs typeface="宋体" panose="02010600030101010101" pitchFamily="2" charset="-122"/>
              </a:rPr>
              <a:t>定</a:t>
            </a:r>
            <a:r>
              <a:rPr sz="1900" spc="-5" dirty="0">
                <a:latin typeface="宋体" panose="02010600030101010101" pitchFamily="2" charset="-122"/>
                <a:cs typeface="宋体" panose="02010600030101010101" pitchFamily="2" charset="-122"/>
              </a:rPr>
              <a:t>。主</a:t>
            </a:r>
            <a:r>
              <a:rPr sz="1900" dirty="0">
                <a:latin typeface="宋体" panose="02010600030101010101" pitchFamily="2" charset="-122"/>
                <a:cs typeface="宋体" panose="02010600030101010101" pitchFamily="2" charset="-122"/>
              </a:rPr>
              <a:t>要</a:t>
            </a:r>
            <a:r>
              <a:rPr sz="1900" spc="-5" dirty="0">
                <a:latin typeface="宋体" panose="02010600030101010101" pitchFamily="2" charset="-122"/>
                <a:cs typeface="宋体" panose="02010600030101010101" pitchFamily="2" charset="-122"/>
              </a:rPr>
              <a:t>定义网</a:t>
            </a:r>
            <a:endParaRPr sz="1900">
              <a:latin typeface="宋体" panose="02010600030101010101" pitchFamily="2" charset="-122"/>
              <a:cs typeface="宋体" panose="02010600030101010101" pitchFamily="2" charset="-122"/>
            </a:endParaRPr>
          </a:p>
          <a:p>
            <a:pPr marL="314325">
              <a:lnSpc>
                <a:spcPct val="100000"/>
              </a:lnSpc>
              <a:spcBef>
                <a:spcPts val="915"/>
              </a:spcBef>
            </a:pPr>
            <a:r>
              <a:rPr sz="1900" spc="-10" dirty="0">
                <a:latin typeface="宋体" panose="02010600030101010101" pitchFamily="2" charset="-122"/>
                <a:cs typeface="宋体" panose="02010600030101010101" pitchFamily="2" charset="-122"/>
              </a:rPr>
              <a:t>络功能虚拟化的需求和架构，并梳</a:t>
            </a:r>
            <a:r>
              <a:rPr sz="1900" dirty="0">
                <a:latin typeface="宋体" panose="02010600030101010101" pitchFamily="2" charset="-122"/>
                <a:cs typeface="宋体" panose="02010600030101010101" pitchFamily="2" charset="-122"/>
              </a:rPr>
              <a:t>理</a:t>
            </a:r>
            <a:r>
              <a:rPr sz="1900" spc="-10" dirty="0">
                <a:latin typeface="宋体" panose="02010600030101010101" pitchFamily="2" charset="-122"/>
                <a:cs typeface="宋体" panose="02010600030101010101" pitchFamily="2" charset="-122"/>
              </a:rPr>
              <a:t>不同</a:t>
            </a:r>
            <a:r>
              <a:rPr sz="1900" dirty="0">
                <a:latin typeface="宋体" panose="02010600030101010101" pitchFamily="2" charset="-122"/>
                <a:cs typeface="宋体" panose="02010600030101010101" pitchFamily="2" charset="-122"/>
              </a:rPr>
              <a:t>接</a:t>
            </a:r>
            <a:r>
              <a:rPr sz="1900" spc="-10" dirty="0">
                <a:latin typeface="宋体" panose="02010600030101010101" pitchFamily="2" charset="-122"/>
                <a:cs typeface="宋体" panose="02010600030101010101" pitchFamily="2" charset="-122"/>
              </a:rPr>
              <a:t>口的</a:t>
            </a:r>
            <a:r>
              <a:rPr sz="1900" dirty="0">
                <a:latin typeface="宋体" panose="02010600030101010101" pitchFamily="2" charset="-122"/>
                <a:cs typeface="宋体" panose="02010600030101010101" pitchFamily="2" charset="-122"/>
              </a:rPr>
              <a:t>标</a:t>
            </a:r>
            <a:r>
              <a:rPr sz="1900" spc="-10" dirty="0">
                <a:latin typeface="宋体" panose="02010600030101010101" pitchFamily="2" charset="-122"/>
                <a:cs typeface="宋体" panose="02010600030101010101" pitchFamily="2" charset="-122"/>
              </a:rPr>
              <a:t>准化</a:t>
            </a:r>
            <a:r>
              <a:rPr sz="1900" dirty="0">
                <a:latin typeface="宋体" panose="02010600030101010101" pitchFamily="2" charset="-122"/>
                <a:cs typeface="宋体" panose="02010600030101010101" pitchFamily="2" charset="-122"/>
              </a:rPr>
              <a:t>进</a:t>
            </a:r>
            <a:r>
              <a:rPr sz="1900" spc="-10" dirty="0">
                <a:latin typeface="宋体" panose="02010600030101010101" pitchFamily="2" charset="-122"/>
                <a:cs typeface="宋体" panose="02010600030101010101" pitchFamily="2" charset="-122"/>
              </a:rPr>
              <a:t>程。</a:t>
            </a:r>
            <a:endParaRPr sz="1900">
              <a:latin typeface="宋体" panose="02010600030101010101" pitchFamily="2" charset="-122"/>
              <a:cs typeface="宋体" panose="02010600030101010101" pitchFamily="2" charset="-122"/>
            </a:endParaRPr>
          </a:p>
        </p:txBody>
      </p:sp>
      <p:sp>
        <p:nvSpPr>
          <p:cNvPr id="7" name="object 7"/>
          <p:cNvSpPr/>
          <p:nvPr/>
        </p:nvSpPr>
        <p:spPr>
          <a:xfrm>
            <a:off x="3848100" y="4364735"/>
            <a:ext cx="3902963" cy="1581583"/>
          </a:xfrm>
          <a:prstGeom prst="rect">
            <a:avLst/>
          </a:prstGeom>
          <a:blipFill>
            <a:blip r:embed="rId1" cstate="print"/>
            <a:stretch>
              <a:fillRect/>
            </a:stretch>
          </a:blipFill>
        </p:spPr>
        <p:txBody>
          <a:bodyPr wrap="square" lIns="0" tIns="0" rIns="0" bIns="0" rtlCol="0"/>
          <a:lstStyle/>
          <a:p/>
        </p:txBody>
      </p:sp>
      <p:sp>
        <p:nvSpPr>
          <p:cNvPr id="8" name="object 8"/>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36</a:t>
            </a:r>
            <a:r>
              <a:rPr spc="40" dirty="0"/>
              <a:t>页</a:t>
            </a:r>
            <a:endParaRPr spc="40" dirty="0"/>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092" y="846836"/>
            <a:ext cx="2038985" cy="513715"/>
          </a:xfrm>
          <a:prstGeom prst="rect">
            <a:avLst/>
          </a:prstGeom>
        </p:spPr>
        <p:txBody>
          <a:bodyPr vert="horz" wrap="square" lIns="0" tIns="13335" rIns="0" bIns="0" rtlCol="0">
            <a:spAutoFit/>
          </a:bodyPr>
          <a:lstStyle/>
          <a:p>
            <a:pPr marL="12700">
              <a:lnSpc>
                <a:spcPct val="100000"/>
              </a:lnSpc>
              <a:spcBef>
                <a:spcPts val="105"/>
              </a:spcBef>
            </a:pPr>
            <a:r>
              <a:rPr spc="70" dirty="0">
                <a:latin typeface="Trebuchet MS" panose="020B0603020202020204"/>
                <a:cs typeface="Trebuchet MS" panose="020B0603020202020204"/>
              </a:rPr>
              <a:t>NF</a:t>
            </a:r>
            <a:r>
              <a:rPr spc="60" dirty="0">
                <a:latin typeface="Trebuchet MS" panose="020B0603020202020204"/>
                <a:cs typeface="Trebuchet MS" panose="020B0603020202020204"/>
              </a:rPr>
              <a:t>V</a:t>
            </a:r>
            <a:r>
              <a:rPr spc="10" dirty="0"/>
              <a:t>的价值</a:t>
            </a:r>
            <a:endParaRPr spc="10"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txBox="1"/>
          <p:nvPr/>
        </p:nvSpPr>
        <p:spPr>
          <a:xfrm>
            <a:off x="524967" y="1749907"/>
            <a:ext cx="10811510" cy="2946400"/>
          </a:xfrm>
          <a:prstGeom prst="rect">
            <a:avLst/>
          </a:prstGeom>
        </p:spPr>
        <p:txBody>
          <a:bodyPr vert="horz" wrap="square" lIns="0" tIns="12700" rIns="0" bIns="0" rtlCol="0">
            <a:spAutoFit/>
          </a:bodyPr>
          <a:lstStyle/>
          <a:p>
            <a:pPr marL="314325" marR="5080" indent="-302260">
              <a:lnSpc>
                <a:spcPct val="140000"/>
              </a:lnSpc>
              <a:spcBef>
                <a:spcPts val="100"/>
              </a:spcBef>
              <a:buFont typeface="Arial" panose="020B0604020202020204"/>
              <a:buChar char="•"/>
              <a:tabLst>
                <a:tab pos="314325" algn="l"/>
                <a:tab pos="314960" algn="l"/>
              </a:tabLst>
            </a:pPr>
            <a:r>
              <a:rPr sz="2000" spc="60" dirty="0">
                <a:latin typeface="Trebuchet MS" panose="020B0603020202020204"/>
                <a:cs typeface="Trebuchet MS" panose="020B0603020202020204"/>
              </a:rPr>
              <a:t>NFV</a:t>
            </a:r>
            <a:r>
              <a:rPr sz="2000" spc="60" dirty="0">
                <a:latin typeface="宋体" panose="02010600030101010101" pitchFamily="2" charset="-122"/>
                <a:cs typeface="宋体" panose="02010600030101010101" pitchFamily="2" charset="-122"/>
              </a:rPr>
              <a:t>（</a:t>
            </a:r>
            <a:r>
              <a:rPr sz="2000" spc="60" dirty="0">
                <a:latin typeface="Trebuchet MS" panose="020B0603020202020204"/>
                <a:cs typeface="Trebuchet MS" panose="020B0603020202020204"/>
              </a:rPr>
              <a:t>Network</a:t>
            </a:r>
            <a:r>
              <a:rPr sz="2000" spc="40" dirty="0">
                <a:latin typeface="Trebuchet MS" panose="020B0603020202020204"/>
                <a:cs typeface="Trebuchet MS" panose="020B0603020202020204"/>
              </a:rPr>
              <a:t> </a:t>
            </a:r>
            <a:r>
              <a:rPr sz="2000" spc="15" dirty="0">
                <a:latin typeface="Trebuchet MS" panose="020B0603020202020204"/>
                <a:cs typeface="Trebuchet MS" panose="020B0603020202020204"/>
              </a:rPr>
              <a:t>Functions</a:t>
            </a:r>
            <a:r>
              <a:rPr sz="2000" spc="55" dirty="0">
                <a:latin typeface="Trebuchet MS" panose="020B0603020202020204"/>
                <a:cs typeface="Trebuchet MS" panose="020B0603020202020204"/>
              </a:rPr>
              <a:t> </a:t>
            </a:r>
            <a:r>
              <a:rPr sz="2000" dirty="0">
                <a:latin typeface="Trebuchet MS" panose="020B0603020202020204"/>
                <a:cs typeface="Trebuchet MS" panose="020B0603020202020204"/>
              </a:rPr>
              <a:t>Virtualization</a:t>
            </a:r>
            <a:r>
              <a:rPr sz="2000" spc="40" dirty="0">
                <a:latin typeface="Trebuchet MS" panose="020B0603020202020204"/>
                <a:cs typeface="Trebuchet MS" panose="020B0603020202020204"/>
              </a:rPr>
              <a:t> </a:t>
            </a:r>
            <a:r>
              <a:rPr sz="2000" dirty="0">
                <a:latin typeface="宋体" panose="02010600030101010101" pitchFamily="2" charset="-122"/>
                <a:cs typeface="宋体" panose="02010600030101010101" pitchFamily="2" charset="-122"/>
              </a:rPr>
              <a:t>）是运营商为了解决</a:t>
            </a:r>
            <a:r>
              <a:rPr sz="2000" spc="-15" dirty="0">
                <a:latin typeface="宋体" panose="02010600030101010101" pitchFamily="2" charset="-122"/>
                <a:cs typeface="宋体" panose="02010600030101010101" pitchFamily="2" charset="-122"/>
              </a:rPr>
              <a:t>电</a:t>
            </a:r>
            <a:r>
              <a:rPr sz="2000" dirty="0">
                <a:latin typeface="宋体" panose="02010600030101010101" pitchFamily="2" charset="-122"/>
                <a:cs typeface="宋体" panose="02010600030101010101" pitchFamily="2" charset="-122"/>
              </a:rPr>
              <a:t>信网</a:t>
            </a:r>
            <a:r>
              <a:rPr sz="2000" spc="-15" dirty="0">
                <a:latin typeface="宋体" panose="02010600030101010101" pitchFamily="2" charset="-122"/>
                <a:cs typeface="宋体" panose="02010600030101010101" pitchFamily="2" charset="-122"/>
              </a:rPr>
              <a:t>络</a:t>
            </a:r>
            <a:r>
              <a:rPr sz="2000" dirty="0">
                <a:latin typeface="宋体" panose="02010600030101010101" pitchFamily="2" charset="-122"/>
                <a:cs typeface="宋体" panose="02010600030101010101" pitchFamily="2" charset="-122"/>
              </a:rPr>
              <a:t>硬件</a:t>
            </a:r>
            <a:r>
              <a:rPr sz="2000" spc="-15" dirty="0">
                <a:latin typeface="宋体" panose="02010600030101010101" pitchFamily="2" charset="-122"/>
                <a:cs typeface="宋体" panose="02010600030101010101" pitchFamily="2" charset="-122"/>
              </a:rPr>
              <a:t>繁</a:t>
            </a:r>
            <a:r>
              <a:rPr sz="2000" dirty="0">
                <a:latin typeface="宋体" panose="02010600030101010101" pitchFamily="2" charset="-122"/>
                <a:cs typeface="宋体" panose="02010600030101010101" pitchFamily="2" charset="-122"/>
              </a:rPr>
              <a:t>多、</a:t>
            </a:r>
            <a:r>
              <a:rPr sz="2000" spc="-15" dirty="0">
                <a:latin typeface="宋体" panose="02010600030101010101" pitchFamily="2" charset="-122"/>
                <a:cs typeface="宋体" panose="02010600030101010101" pitchFamily="2" charset="-122"/>
              </a:rPr>
              <a:t>部</a:t>
            </a:r>
            <a:r>
              <a:rPr sz="2000" dirty="0">
                <a:latin typeface="宋体" panose="02010600030101010101" pitchFamily="2" charset="-122"/>
                <a:cs typeface="宋体" panose="02010600030101010101" pitchFamily="2" charset="-122"/>
              </a:rPr>
              <a:t>署运</a:t>
            </a:r>
            <a:r>
              <a:rPr sz="2000" spc="-15" dirty="0">
                <a:latin typeface="宋体" panose="02010600030101010101" pitchFamily="2" charset="-122"/>
                <a:cs typeface="宋体" panose="02010600030101010101" pitchFamily="2" charset="-122"/>
              </a:rPr>
              <a:t>维</a:t>
            </a:r>
            <a:r>
              <a:rPr sz="2000" dirty="0">
                <a:latin typeface="宋体" panose="02010600030101010101" pitchFamily="2" charset="-122"/>
                <a:cs typeface="宋体" panose="02010600030101010101" pitchFamily="2" charset="-122"/>
              </a:rPr>
              <a:t>复 杂、业务创新困难等问</a:t>
            </a:r>
            <a:r>
              <a:rPr sz="2000" spc="-15" dirty="0">
                <a:latin typeface="宋体" panose="02010600030101010101" pitchFamily="2" charset="-122"/>
                <a:cs typeface="宋体" panose="02010600030101010101" pitchFamily="2" charset="-122"/>
              </a:rPr>
              <a:t>题</a:t>
            </a:r>
            <a:r>
              <a:rPr sz="2000" dirty="0">
                <a:latin typeface="宋体" panose="02010600030101010101" pitchFamily="2" charset="-122"/>
                <a:cs typeface="宋体" panose="02010600030101010101" pitchFamily="2" charset="-122"/>
              </a:rPr>
              <a:t>而提</a:t>
            </a:r>
            <a:r>
              <a:rPr sz="2000" spc="-15" dirty="0">
                <a:latin typeface="宋体" panose="02010600030101010101" pitchFamily="2" charset="-122"/>
                <a:cs typeface="宋体" panose="02010600030101010101" pitchFamily="2" charset="-122"/>
              </a:rPr>
              <a:t>出</a:t>
            </a:r>
            <a:r>
              <a:rPr sz="2000" dirty="0">
                <a:latin typeface="宋体" panose="02010600030101010101" pitchFamily="2" charset="-122"/>
                <a:cs typeface="宋体" panose="02010600030101010101" pitchFamily="2" charset="-122"/>
              </a:rPr>
              <a:t>的。</a:t>
            </a:r>
            <a:r>
              <a:rPr sz="2000" spc="114" dirty="0">
                <a:latin typeface="Trebuchet MS" panose="020B0603020202020204"/>
                <a:cs typeface="Trebuchet MS" panose="020B0603020202020204"/>
              </a:rPr>
              <a:t>NFV</a:t>
            </a:r>
            <a:r>
              <a:rPr sz="2000" spc="-15" dirty="0">
                <a:latin typeface="宋体" panose="02010600030101010101" pitchFamily="2" charset="-122"/>
                <a:cs typeface="宋体" panose="02010600030101010101" pitchFamily="2" charset="-122"/>
              </a:rPr>
              <a:t>在</a:t>
            </a:r>
            <a:r>
              <a:rPr sz="2000" dirty="0">
                <a:latin typeface="宋体" panose="02010600030101010101" pitchFamily="2" charset="-122"/>
                <a:cs typeface="宋体" panose="02010600030101010101" pitchFamily="2" charset="-122"/>
              </a:rPr>
              <a:t>重构</a:t>
            </a:r>
            <a:r>
              <a:rPr sz="2000" spc="-15" dirty="0">
                <a:latin typeface="宋体" panose="02010600030101010101" pitchFamily="2" charset="-122"/>
                <a:cs typeface="宋体" panose="02010600030101010101" pitchFamily="2" charset="-122"/>
              </a:rPr>
              <a:t>电</a:t>
            </a:r>
            <a:r>
              <a:rPr sz="2000" dirty="0">
                <a:latin typeface="宋体" panose="02010600030101010101" pitchFamily="2" charset="-122"/>
                <a:cs typeface="宋体" panose="02010600030101010101" pitchFamily="2" charset="-122"/>
              </a:rPr>
              <a:t>信网</a:t>
            </a:r>
            <a:r>
              <a:rPr sz="2000" spc="-15" dirty="0">
                <a:latin typeface="宋体" panose="02010600030101010101" pitchFamily="2" charset="-122"/>
                <a:cs typeface="宋体" panose="02010600030101010101" pitchFamily="2" charset="-122"/>
              </a:rPr>
              <a:t>络</a:t>
            </a:r>
            <a:r>
              <a:rPr sz="2000" dirty="0">
                <a:latin typeface="宋体" panose="02010600030101010101" pitchFamily="2" charset="-122"/>
                <a:cs typeface="宋体" panose="02010600030101010101" pitchFamily="2" charset="-122"/>
              </a:rPr>
              <a:t>的同</a:t>
            </a:r>
            <a:r>
              <a:rPr sz="2000" spc="-15" dirty="0">
                <a:latin typeface="宋体" panose="02010600030101010101" pitchFamily="2" charset="-122"/>
                <a:cs typeface="宋体" panose="02010600030101010101" pitchFamily="2" charset="-122"/>
              </a:rPr>
              <a:t>时</a:t>
            </a:r>
            <a:r>
              <a:rPr sz="2000" dirty="0">
                <a:latin typeface="宋体" panose="02010600030101010101" pitchFamily="2" charset="-122"/>
                <a:cs typeface="宋体" panose="02010600030101010101" pitchFamily="2" charset="-122"/>
              </a:rPr>
              <a:t>，给</a:t>
            </a:r>
            <a:r>
              <a:rPr sz="2000" spc="-15" dirty="0">
                <a:latin typeface="宋体" panose="02010600030101010101" pitchFamily="2" charset="-122"/>
                <a:cs typeface="宋体" panose="02010600030101010101" pitchFamily="2" charset="-122"/>
              </a:rPr>
              <a:t>运</a:t>
            </a:r>
            <a:r>
              <a:rPr sz="2000" dirty="0">
                <a:latin typeface="宋体" panose="02010600030101010101" pitchFamily="2" charset="-122"/>
                <a:cs typeface="宋体" panose="02010600030101010101" pitchFamily="2" charset="-122"/>
              </a:rPr>
              <a:t>营商</a:t>
            </a:r>
            <a:r>
              <a:rPr sz="2000" spc="-15" dirty="0">
                <a:latin typeface="宋体" panose="02010600030101010101" pitchFamily="2" charset="-122"/>
                <a:cs typeface="宋体" panose="02010600030101010101" pitchFamily="2" charset="-122"/>
              </a:rPr>
              <a:t>带</a:t>
            </a:r>
            <a:r>
              <a:rPr sz="2000" dirty="0">
                <a:latin typeface="宋体" panose="02010600030101010101" pitchFamily="2" charset="-122"/>
                <a:cs typeface="宋体" panose="02010600030101010101" pitchFamily="2" charset="-122"/>
              </a:rPr>
              <a:t>来的</a:t>
            </a:r>
            <a:r>
              <a:rPr sz="2000" spc="-15" dirty="0">
                <a:latin typeface="宋体" panose="02010600030101010101" pitchFamily="2" charset="-122"/>
                <a:cs typeface="宋体" panose="02010600030101010101" pitchFamily="2" charset="-122"/>
              </a:rPr>
              <a:t>价</a:t>
            </a:r>
            <a:r>
              <a:rPr sz="2000" dirty="0">
                <a:latin typeface="宋体" panose="02010600030101010101" pitchFamily="2" charset="-122"/>
                <a:cs typeface="宋体" panose="02010600030101010101" pitchFamily="2" charset="-122"/>
              </a:rPr>
              <a:t>值如</a:t>
            </a:r>
            <a:r>
              <a:rPr sz="2000" spc="-10" dirty="0">
                <a:latin typeface="宋体" panose="02010600030101010101" pitchFamily="2" charset="-122"/>
                <a:cs typeface="宋体" panose="02010600030101010101" pitchFamily="2" charset="-122"/>
              </a:rPr>
              <a:t>下</a:t>
            </a:r>
            <a:r>
              <a:rPr sz="2000" dirty="0">
                <a:latin typeface="宋体" panose="02010600030101010101" pitchFamily="2" charset="-122"/>
                <a:cs typeface="宋体" panose="02010600030101010101" pitchFamily="2" charset="-122"/>
              </a:rPr>
              <a:t>：</a:t>
            </a:r>
            <a:endParaRPr sz="2000">
              <a:latin typeface="宋体" panose="02010600030101010101" pitchFamily="2" charset="-122"/>
              <a:cs typeface="宋体" panose="02010600030101010101" pitchFamily="2" charset="-122"/>
            </a:endParaRPr>
          </a:p>
          <a:p>
            <a:pPr marL="416560">
              <a:lnSpc>
                <a:spcPct val="100000"/>
              </a:lnSpc>
              <a:spcBef>
                <a:spcPts val="1690"/>
              </a:spcBef>
              <a:tabLst>
                <a:tab pos="667385" algn="l"/>
              </a:tabLst>
            </a:pPr>
            <a:r>
              <a:rPr sz="2000" dirty="0">
                <a:latin typeface="Trebuchet MS" panose="020B0603020202020204"/>
                <a:cs typeface="Trebuchet MS" panose="020B0603020202020204"/>
              </a:rPr>
              <a:t>▫	</a:t>
            </a:r>
            <a:r>
              <a:rPr sz="2000" dirty="0">
                <a:latin typeface="宋体" panose="02010600030101010101" pitchFamily="2" charset="-122"/>
                <a:cs typeface="宋体" panose="02010600030101010101" pitchFamily="2" charset="-122"/>
              </a:rPr>
              <a:t>缩短业务上线时间</a:t>
            </a:r>
            <a:endParaRPr sz="2000">
              <a:latin typeface="宋体" panose="02010600030101010101" pitchFamily="2" charset="-122"/>
              <a:cs typeface="宋体" panose="02010600030101010101" pitchFamily="2" charset="-122"/>
            </a:endParaRPr>
          </a:p>
          <a:p>
            <a:pPr marL="416560">
              <a:lnSpc>
                <a:spcPct val="100000"/>
              </a:lnSpc>
              <a:spcBef>
                <a:spcPts val="1670"/>
              </a:spcBef>
              <a:tabLst>
                <a:tab pos="667385" algn="l"/>
              </a:tabLst>
            </a:pPr>
            <a:r>
              <a:rPr sz="2000" dirty="0">
                <a:latin typeface="Trebuchet MS" panose="020B0603020202020204"/>
                <a:cs typeface="Trebuchet MS" panose="020B0603020202020204"/>
              </a:rPr>
              <a:t>▫	</a:t>
            </a:r>
            <a:r>
              <a:rPr sz="2000" dirty="0">
                <a:latin typeface="宋体" panose="02010600030101010101" pitchFamily="2" charset="-122"/>
                <a:cs typeface="宋体" panose="02010600030101010101" pitchFamily="2" charset="-122"/>
              </a:rPr>
              <a:t>降低建网成本</a:t>
            </a:r>
            <a:endParaRPr sz="2000">
              <a:latin typeface="宋体" panose="02010600030101010101" pitchFamily="2" charset="-122"/>
              <a:cs typeface="宋体" panose="02010600030101010101" pitchFamily="2" charset="-122"/>
            </a:endParaRPr>
          </a:p>
          <a:p>
            <a:pPr marL="416560">
              <a:lnSpc>
                <a:spcPct val="100000"/>
              </a:lnSpc>
              <a:spcBef>
                <a:spcPts val="1655"/>
              </a:spcBef>
              <a:tabLst>
                <a:tab pos="667385" algn="l"/>
              </a:tabLst>
            </a:pPr>
            <a:r>
              <a:rPr sz="2000" dirty="0">
                <a:latin typeface="Trebuchet MS" panose="020B0603020202020204"/>
                <a:cs typeface="Trebuchet MS" panose="020B0603020202020204"/>
              </a:rPr>
              <a:t>▫	</a:t>
            </a:r>
            <a:r>
              <a:rPr sz="2000" dirty="0">
                <a:latin typeface="宋体" panose="02010600030101010101" pitchFamily="2" charset="-122"/>
                <a:cs typeface="宋体" panose="02010600030101010101" pitchFamily="2" charset="-122"/>
              </a:rPr>
              <a:t>提升网络运维效率</a:t>
            </a:r>
            <a:endParaRPr sz="2000">
              <a:latin typeface="宋体" panose="02010600030101010101" pitchFamily="2" charset="-122"/>
              <a:cs typeface="宋体" panose="02010600030101010101" pitchFamily="2" charset="-122"/>
            </a:endParaRPr>
          </a:p>
          <a:p>
            <a:pPr marL="416560">
              <a:lnSpc>
                <a:spcPct val="100000"/>
              </a:lnSpc>
              <a:spcBef>
                <a:spcPts val="1660"/>
              </a:spcBef>
              <a:tabLst>
                <a:tab pos="667385" algn="l"/>
              </a:tabLst>
            </a:pPr>
            <a:r>
              <a:rPr sz="2000" dirty="0">
                <a:latin typeface="Trebuchet MS" panose="020B0603020202020204"/>
                <a:cs typeface="Trebuchet MS" panose="020B0603020202020204"/>
              </a:rPr>
              <a:t>▫	</a:t>
            </a:r>
            <a:r>
              <a:rPr sz="2000" dirty="0">
                <a:latin typeface="宋体" panose="02010600030101010101" pitchFamily="2" charset="-122"/>
                <a:cs typeface="宋体" panose="02010600030101010101" pitchFamily="2" charset="-122"/>
              </a:rPr>
              <a:t>构建开放的生态系统</a:t>
            </a:r>
            <a:endParaRPr sz="2000">
              <a:latin typeface="宋体" panose="02010600030101010101" pitchFamily="2" charset="-122"/>
              <a:cs typeface="宋体" panose="02010600030101010101" pitchFamily="2" charset="-122"/>
            </a:endParaRPr>
          </a:p>
        </p:txBody>
      </p:sp>
      <p:sp>
        <p:nvSpPr>
          <p:cNvPr id="7" name="object 7"/>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37</a:t>
            </a:r>
            <a:r>
              <a:rPr spc="40" dirty="0"/>
              <a:t>页</a:t>
            </a:r>
            <a:endParaRPr spc="40" dirty="0"/>
          </a:p>
        </p:txBody>
      </p:sp>
      <p:sp>
        <p:nvSpPr>
          <p:cNvPr id="8" name="object 8"/>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3616" y="846836"/>
            <a:ext cx="4076065" cy="513715"/>
          </a:xfrm>
          <a:prstGeom prst="rect">
            <a:avLst/>
          </a:prstGeom>
        </p:spPr>
        <p:txBody>
          <a:bodyPr vert="horz" wrap="square" lIns="0" tIns="13335" rIns="0" bIns="0" rtlCol="0">
            <a:spAutoFit/>
          </a:bodyPr>
          <a:lstStyle/>
          <a:p>
            <a:pPr marL="12700">
              <a:lnSpc>
                <a:spcPct val="100000"/>
              </a:lnSpc>
              <a:spcBef>
                <a:spcPts val="105"/>
              </a:spcBef>
            </a:pPr>
            <a:r>
              <a:rPr spc="65" dirty="0">
                <a:latin typeface="Trebuchet MS" panose="020B0603020202020204"/>
                <a:cs typeface="Trebuchet MS" panose="020B0603020202020204"/>
              </a:rPr>
              <a:t>NFV</a:t>
            </a:r>
            <a:r>
              <a:rPr spc="5" dirty="0"/>
              <a:t>关键技</a:t>
            </a:r>
            <a:r>
              <a:rPr dirty="0"/>
              <a:t>术</a:t>
            </a:r>
            <a:r>
              <a:rPr spc="5" dirty="0"/>
              <a:t>：虚拟</a:t>
            </a:r>
            <a:r>
              <a:rPr dirty="0"/>
              <a:t>化</a:t>
            </a:r>
            <a:endParaRPr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txBox="1"/>
          <p:nvPr/>
        </p:nvSpPr>
        <p:spPr>
          <a:xfrm>
            <a:off x="2489454" y="2765298"/>
            <a:ext cx="3511550" cy="1719580"/>
          </a:xfrm>
          <a:prstGeom prst="rect">
            <a:avLst/>
          </a:prstGeom>
          <a:ln w="28955">
            <a:solidFill>
              <a:srgbClr val="0E4B82"/>
            </a:solidFill>
          </a:ln>
        </p:spPr>
        <p:txBody>
          <a:bodyPr vert="horz" wrap="square" lIns="0" tIns="121285" rIns="0" bIns="0" rtlCol="0">
            <a:spAutoFit/>
          </a:bodyPr>
          <a:lstStyle/>
          <a:p>
            <a:pPr marR="14605" algn="ctr">
              <a:lnSpc>
                <a:spcPct val="100000"/>
              </a:lnSpc>
              <a:spcBef>
                <a:spcPts val="955"/>
              </a:spcBef>
            </a:pPr>
            <a:r>
              <a:rPr sz="1400" b="1" spc="15" dirty="0">
                <a:latin typeface="Microsoft JhengHei" panose="020B0604030504040204" charset="-120"/>
                <a:cs typeface="Microsoft JhengHei" panose="020B0604030504040204" charset="-120"/>
              </a:rPr>
              <a:t>分区</a:t>
            </a:r>
            <a:endParaRPr sz="1400">
              <a:latin typeface="Microsoft JhengHei" panose="020B0604030504040204" charset="-120"/>
              <a:cs typeface="Microsoft JhengHei" panose="020B0604030504040204" charset="-120"/>
            </a:endParaRPr>
          </a:p>
          <a:p>
            <a:pPr>
              <a:lnSpc>
                <a:spcPct val="100000"/>
              </a:lnSpc>
            </a:pPr>
            <a:endParaRPr sz="1600">
              <a:latin typeface="Times New Roman" panose="02020603050405020304"/>
              <a:cs typeface="Times New Roman" panose="02020603050405020304"/>
            </a:endParaRPr>
          </a:p>
          <a:p>
            <a:pPr>
              <a:lnSpc>
                <a:spcPct val="100000"/>
              </a:lnSpc>
            </a:pPr>
            <a:endParaRPr sz="1600">
              <a:latin typeface="Times New Roman" panose="02020603050405020304"/>
              <a:cs typeface="Times New Roman" panose="02020603050405020304"/>
            </a:endParaRPr>
          </a:p>
          <a:p>
            <a:pPr>
              <a:lnSpc>
                <a:spcPct val="100000"/>
              </a:lnSpc>
            </a:pPr>
            <a:endParaRPr sz="1600">
              <a:latin typeface="Times New Roman" panose="02020603050405020304"/>
              <a:cs typeface="Times New Roman" panose="02020603050405020304"/>
            </a:endParaRPr>
          </a:p>
          <a:p>
            <a:pPr>
              <a:lnSpc>
                <a:spcPct val="100000"/>
              </a:lnSpc>
              <a:spcBef>
                <a:spcPts val="5"/>
              </a:spcBef>
            </a:pPr>
            <a:endParaRPr sz="2050">
              <a:latin typeface="Times New Roman" panose="02020603050405020304"/>
              <a:cs typeface="Times New Roman" panose="02020603050405020304"/>
            </a:endParaRPr>
          </a:p>
          <a:p>
            <a:pPr marR="1270" algn="ctr">
              <a:lnSpc>
                <a:spcPct val="100000"/>
              </a:lnSpc>
            </a:pPr>
            <a:r>
              <a:rPr sz="1400" dirty="0">
                <a:latin typeface="宋体" panose="02010600030101010101" pitchFamily="2" charset="-122"/>
                <a:cs typeface="宋体" panose="02010600030101010101" pitchFamily="2" charset="-122"/>
              </a:rPr>
              <a:t>在单一物理服务器上同</a:t>
            </a:r>
            <a:r>
              <a:rPr sz="1400" spc="-15" dirty="0">
                <a:latin typeface="宋体" panose="02010600030101010101" pitchFamily="2" charset="-122"/>
                <a:cs typeface="宋体" panose="02010600030101010101" pitchFamily="2" charset="-122"/>
              </a:rPr>
              <a:t>时</a:t>
            </a:r>
            <a:r>
              <a:rPr sz="1400" dirty="0">
                <a:latin typeface="宋体" panose="02010600030101010101" pitchFamily="2" charset="-122"/>
                <a:cs typeface="宋体" panose="02010600030101010101" pitchFamily="2" charset="-122"/>
              </a:rPr>
              <a:t>运行</a:t>
            </a:r>
            <a:r>
              <a:rPr sz="1400" spc="-15" dirty="0">
                <a:latin typeface="宋体" panose="02010600030101010101" pitchFamily="2" charset="-122"/>
                <a:cs typeface="宋体" panose="02010600030101010101" pitchFamily="2" charset="-122"/>
              </a:rPr>
              <a:t>多</a:t>
            </a:r>
            <a:r>
              <a:rPr sz="1400" dirty="0">
                <a:latin typeface="宋体" panose="02010600030101010101" pitchFamily="2" charset="-122"/>
                <a:cs typeface="宋体" panose="02010600030101010101" pitchFamily="2" charset="-122"/>
              </a:rPr>
              <a:t>个虚</a:t>
            </a:r>
            <a:r>
              <a:rPr sz="1400" spc="-15" dirty="0">
                <a:latin typeface="宋体" panose="02010600030101010101" pitchFamily="2" charset="-122"/>
                <a:cs typeface="宋体" panose="02010600030101010101" pitchFamily="2" charset="-122"/>
              </a:rPr>
              <a:t>拟</a:t>
            </a:r>
            <a:r>
              <a:rPr sz="1400" dirty="0">
                <a:latin typeface="宋体" panose="02010600030101010101" pitchFamily="2" charset="-122"/>
                <a:cs typeface="宋体" panose="02010600030101010101" pitchFamily="2" charset="-122"/>
              </a:rPr>
              <a:t>机</a:t>
            </a:r>
            <a:endParaRPr sz="1400">
              <a:latin typeface="宋体" panose="02010600030101010101" pitchFamily="2" charset="-122"/>
              <a:cs typeface="宋体" panose="02010600030101010101" pitchFamily="2" charset="-122"/>
            </a:endParaRPr>
          </a:p>
        </p:txBody>
      </p:sp>
      <p:sp>
        <p:nvSpPr>
          <p:cNvPr id="7" name="object 7"/>
          <p:cNvSpPr/>
          <p:nvPr/>
        </p:nvSpPr>
        <p:spPr>
          <a:xfrm>
            <a:off x="3930396" y="3209544"/>
            <a:ext cx="813815" cy="771143"/>
          </a:xfrm>
          <a:prstGeom prst="rect">
            <a:avLst/>
          </a:prstGeom>
          <a:blipFill>
            <a:blip r:embed="rId1" cstate="print"/>
            <a:stretch>
              <a:fillRect/>
            </a:stretch>
          </a:blipFill>
        </p:spPr>
        <p:txBody>
          <a:bodyPr wrap="square" lIns="0" tIns="0" rIns="0" bIns="0" rtlCol="0"/>
          <a:lstStyle/>
          <a:p/>
        </p:txBody>
      </p:sp>
      <p:sp>
        <p:nvSpPr>
          <p:cNvPr id="8" name="object 8"/>
          <p:cNvSpPr txBox="1"/>
          <p:nvPr/>
        </p:nvSpPr>
        <p:spPr>
          <a:xfrm>
            <a:off x="524967" y="1482978"/>
            <a:ext cx="11071860" cy="1170305"/>
          </a:xfrm>
          <a:prstGeom prst="rect">
            <a:avLst/>
          </a:prstGeom>
        </p:spPr>
        <p:txBody>
          <a:bodyPr vert="horz" wrap="square" lIns="0" tIns="12700" rIns="0" bIns="0" rtlCol="0">
            <a:spAutoFit/>
          </a:bodyPr>
          <a:lstStyle/>
          <a:p>
            <a:pPr marL="314325" indent="-302260">
              <a:lnSpc>
                <a:spcPct val="100000"/>
              </a:lnSpc>
              <a:spcBef>
                <a:spcPts val="100"/>
              </a:spcBef>
              <a:buFont typeface="Arial" panose="020B0604020202020204"/>
              <a:buChar char="•"/>
              <a:tabLst>
                <a:tab pos="314325" algn="l"/>
                <a:tab pos="314960" algn="l"/>
              </a:tabLst>
            </a:pPr>
            <a:r>
              <a:rPr sz="1800" dirty="0">
                <a:latin typeface="宋体" panose="02010600030101010101" pitchFamily="2" charset="-122"/>
                <a:cs typeface="宋体" panose="02010600030101010101" pitchFamily="2" charset="-122"/>
              </a:rPr>
              <a:t>在</a:t>
            </a:r>
            <a:r>
              <a:rPr sz="1800" spc="100" dirty="0">
                <a:latin typeface="Trebuchet MS" panose="020B0603020202020204"/>
                <a:cs typeface="Trebuchet MS" panose="020B0603020202020204"/>
              </a:rPr>
              <a:t>NFV</a:t>
            </a:r>
            <a:r>
              <a:rPr sz="1800" dirty="0">
                <a:latin typeface="宋体" panose="02010600030101010101" pitchFamily="2" charset="-122"/>
                <a:cs typeface="宋体" panose="02010600030101010101" pitchFamily="2" charset="-122"/>
              </a:rPr>
              <a:t>的道路上，虚拟化是基础，云化是关键。</a:t>
            </a:r>
            <a:endParaRPr sz="1800">
              <a:latin typeface="宋体" panose="02010600030101010101" pitchFamily="2" charset="-122"/>
              <a:cs typeface="宋体" panose="02010600030101010101" pitchFamily="2" charset="-122"/>
            </a:endParaRPr>
          </a:p>
          <a:p>
            <a:pPr marL="301625" marR="5080" indent="-301625" algn="r">
              <a:lnSpc>
                <a:spcPct val="100000"/>
              </a:lnSpc>
              <a:spcBef>
                <a:spcPts val="1665"/>
              </a:spcBef>
              <a:buFont typeface="Arial" panose="020B0604020202020204"/>
              <a:buChar char="•"/>
              <a:tabLst>
                <a:tab pos="301625" algn="l"/>
                <a:tab pos="314960" algn="l"/>
              </a:tabLst>
            </a:pPr>
            <a:r>
              <a:rPr sz="1800" spc="-5" dirty="0">
                <a:latin typeface="宋体" panose="02010600030101010101" pitchFamily="2" charset="-122"/>
                <a:cs typeface="宋体" panose="02010600030101010101" pitchFamily="2" charset="-122"/>
              </a:rPr>
              <a:t>传统电信网络中，各个网元都是由专用硬件实现，成本高、运维难。虚拟化具有分区、隔离、封装和相对于</a:t>
            </a:r>
            <a:endParaRPr sz="1800">
              <a:latin typeface="宋体" panose="02010600030101010101" pitchFamily="2" charset="-122"/>
              <a:cs typeface="宋体" panose="02010600030101010101" pitchFamily="2" charset="-122"/>
            </a:endParaRPr>
          </a:p>
          <a:p>
            <a:pPr marR="20955" algn="r">
              <a:lnSpc>
                <a:spcPct val="100000"/>
              </a:lnSpc>
              <a:spcBef>
                <a:spcPts val="870"/>
              </a:spcBef>
            </a:pPr>
            <a:r>
              <a:rPr sz="1800" dirty="0">
                <a:latin typeface="宋体" panose="02010600030101010101" pitchFamily="2" charset="-122"/>
                <a:cs typeface="宋体" panose="02010600030101010101" pitchFamily="2" charset="-122"/>
              </a:rPr>
              <a:t>硬件独立的特征，能够很好匹配</a:t>
            </a:r>
            <a:r>
              <a:rPr sz="1800" spc="105" dirty="0">
                <a:latin typeface="Trebuchet MS" panose="020B0603020202020204"/>
                <a:cs typeface="Trebuchet MS" panose="020B0603020202020204"/>
              </a:rPr>
              <a:t>NF</a:t>
            </a:r>
            <a:r>
              <a:rPr sz="1800" spc="100" dirty="0">
                <a:latin typeface="Trebuchet MS" panose="020B0603020202020204"/>
                <a:cs typeface="Trebuchet MS" panose="020B0603020202020204"/>
              </a:rPr>
              <a:t>V</a:t>
            </a:r>
            <a:r>
              <a:rPr sz="1800" dirty="0">
                <a:latin typeface="宋体" panose="02010600030101010101" pitchFamily="2" charset="-122"/>
                <a:cs typeface="宋体" panose="02010600030101010101" pitchFamily="2" charset="-122"/>
              </a:rPr>
              <a:t>的需求。运营商引入此模式，将网元软件化，运行在通用基础设施上。</a:t>
            </a:r>
            <a:endParaRPr sz="1800">
              <a:latin typeface="宋体" panose="02010600030101010101" pitchFamily="2" charset="-122"/>
              <a:cs typeface="宋体" panose="02010600030101010101" pitchFamily="2" charset="-122"/>
            </a:endParaRPr>
          </a:p>
        </p:txBody>
      </p:sp>
      <p:sp>
        <p:nvSpPr>
          <p:cNvPr id="9" name="object 9"/>
          <p:cNvSpPr txBox="1"/>
          <p:nvPr/>
        </p:nvSpPr>
        <p:spPr>
          <a:xfrm>
            <a:off x="2489454" y="4636770"/>
            <a:ext cx="3511550" cy="1720850"/>
          </a:xfrm>
          <a:prstGeom prst="rect">
            <a:avLst/>
          </a:prstGeom>
          <a:ln w="28955">
            <a:solidFill>
              <a:srgbClr val="0E4B82"/>
            </a:solidFill>
          </a:ln>
        </p:spPr>
        <p:txBody>
          <a:bodyPr vert="horz" wrap="square" lIns="0" tIns="94615" rIns="0" bIns="0" rtlCol="0">
            <a:spAutoFit/>
          </a:bodyPr>
          <a:lstStyle/>
          <a:p>
            <a:pPr marL="1905" algn="ctr">
              <a:lnSpc>
                <a:spcPct val="100000"/>
              </a:lnSpc>
              <a:spcBef>
                <a:spcPts val="745"/>
              </a:spcBef>
            </a:pPr>
            <a:r>
              <a:rPr sz="1400" b="1" spc="10" dirty="0">
                <a:latin typeface="Microsoft JhengHei" panose="020B0604030504040204" charset="-120"/>
                <a:cs typeface="Microsoft JhengHei" panose="020B0604030504040204" charset="-120"/>
              </a:rPr>
              <a:t>封装</a:t>
            </a:r>
            <a:endParaRPr sz="1400">
              <a:latin typeface="Microsoft JhengHei" panose="020B0604030504040204" charset="-120"/>
              <a:cs typeface="Microsoft JhengHei" panose="020B0604030504040204" charset="-120"/>
            </a:endParaRPr>
          </a:p>
          <a:p>
            <a:pPr>
              <a:lnSpc>
                <a:spcPct val="100000"/>
              </a:lnSpc>
            </a:pPr>
            <a:endParaRPr sz="1600">
              <a:latin typeface="Times New Roman" panose="02020603050405020304"/>
              <a:cs typeface="Times New Roman" panose="02020603050405020304"/>
            </a:endParaRPr>
          </a:p>
          <a:p>
            <a:pPr>
              <a:lnSpc>
                <a:spcPct val="100000"/>
              </a:lnSpc>
            </a:pPr>
            <a:endParaRPr sz="1600">
              <a:latin typeface="Times New Roman" panose="02020603050405020304"/>
              <a:cs typeface="Times New Roman" panose="02020603050405020304"/>
            </a:endParaRPr>
          </a:p>
          <a:p>
            <a:pPr>
              <a:lnSpc>
                <a:spcPct val="100000"/>
              </a:lnSpc>
              <a:spcBef>
                <a:spcPts val="25"/>
              </a:spcBef>
            </a:pPr>
            <a:endParaRPr sz="2150">
              <a:latin typeface="Times New Roman" panose="02020603050405020304"/>
              <a:cs typeface="Times New Roman" panose="02020603050405020304"/>
            </a:endParaRPr>
          </a:p>
          <a:p>
            <a:pPr marL="160020" marR="132715" algn="just">
              <a:lnSpc>
                <a:spcPts val="1460"/>
              </a:lnSpc>
              <a:spcBef>
                <a:spcPts val="5"/>
              </a:spcBef>
            </a:pPr>
            <a:r>
              <a:rPr sz="1400" dirty="0">
                <a:latin typeface="宋体" panose="02010600030101010101" pitchFamily="2" charset="-122"/>
                <a:cs typeface="宋体" panose="02010600030101010101" pitchFamily="2" charset="-122"/>
              </a:rPr>
              <a:t>整个虚拟机都保存在文</a:t>
            </a:r>
            <a:r>
              <a:rPr sz="1400" spc="-15" dirty="0">
                <a:latin typeface="宋体" panose="02010600030101010101" pitchFamily="2" charset="-122"/>
                <a:cs typeface="宋体" panose="02010600030101010101" pitchFamily="2" charset="-122"/>
              </a:rPr>
              <a:t>件</a:t>
            </a:r>
            <a:r>
              <a:rPr sz="1400" dirty="0">
                <a:latin typeface="宋体" panose="02010600030101010101" pitchFamily="2" charset="-122"/>
                <a:cs typeface="宋体" panose="02010600030101010101" pitchFamily="2" charset="-122"/>
              </a:rPr>
              <a:t>中，</a:t>
            </a:r>
            <a:r>
              <a:rPr sz="1400" spc="-15" dirty="0">
                <a:latin typeface="宋体" panose="02010600030101010101" pitchFamily="2" charset="-122"/>
                <a:cs typeface="宋体" panose="02010600030101010101" pitchFamily="2" charset="-122"/>
              </a:rPr>
              <a:t>而</a:t>
            </a:r>
            <a:r>
              <a:rPr sz="1400" dirty="0">
                <a:latin typeface="宋体" panose="02010600030101010101" pitchFamily="2" charset="-122"/>
                <a:cs typeface="宋体" panose="02010600030101010101" pitchFamily="2" charset="-122"/>
              </a:rPr>
              <a:t>且可</a:t>
            </a:r>
            <a:r>
              <a:rPr sz="1400" spc="-15" dirty="0">
                <a:latin typeface="宋体" panose="02010600030101010101" pitchFamily="2" charset="-122"/>
                <a:cs typeface="宋体" panose="02010600030101010101" pitchFamily="2" charset="-122"/>
              </a:rPr>
              <a:t>以</a:t>
            </a:r>
            <a:r>
              <a:rPr sz="1400" dirty="0">
                <a:latin typeface="宋体" panose="02010600030101010101" pitchFamily="2" charset="-122"/>
                <a:cs typeface="宋体" panose="02010600030101010101" pitchFamily="2" charset="-122"/>
              </a:rPr>
              <a:t>通 过移动和复制这些文件</a:t>
            </a:r>
            <a:r>
              <a:rPr sz="1400" spc="-15" dirty="0">
                <a:latin typeface="宋体" panose="02010600030101010101" pitchFamily="2" charset="-122"/>
                <a:cs typeface="宋体" panose="02010600030101010101" pitchFamily="2" charset="-122"/>
              </a:rPr>
              <a:t>的</a:t>
            </a:r>
            <a:r>
              <a:rPr sz="1400" dirty="0">
                <a:latin typeface="宋体" panose="02010600030101010101" pitchFamily="2" charset="-122"/>
                <a:cs typeface="宋体" panose="02010600030101010101" pitchFamily="2" charset="-122"/>
              </a:rPr>
              <a:t>方式</a:t>
            </a:r>
            <a:r>
              <a:rPr sz="1400" spc="-15" dirty="0">
                <a:latin typeface="宋体" panose="02010600030101010101" pitchFamily="2" charset="-122"/>
                <a:cs typeface="宋体" panose="02010600030101010101" pitchFamily="2" charset="-122"/>
              </a:rPr>
              <a:t>来</a:t>
            </a:r>
            <a:r>
              <a:rPr sz="1400" dirty="0">
                <a:latin typeface="宋体" panose="02010600030101010101" pitchFamily="2" charset="-122"/>
                <a:cs typeface="宋体" panose="02010600030101010101" pitchFamily="2" charset="-122"/>
              </a:rPr>
              <a:t>移动</a:t>
            </a:r>
            <a:r>
              <a:rPr sz="1400" spc="-15" dirty="0">
                <a:latin typeface="宋体" panose="02010600030101010101" pitchFamily="2" charset="-122"/>
                <a:cs typeface="宋体" panose="02010600030101010101" pitchFamily="2" charset="-122"/>
              </a:rPr>
              <a:t>和</a:t>
            </a:r>
            <a:r>
              <a:rPr sz="1400" dirty="0">
                <a:latin typeface="宋体" panose="02010600030101010101" pitchFamily="2" charset="-122"/>
                <a:cs typeface="宋体" panose="02010600030101010101" pitchFamily="2" charset="-122"/>
              </a:rPr>
              <a:t>复 制该虚拟机</a:t>
            </a:r>
            <a:endParaRPr sz="1400">
              <a:latin typeface="宋体" panose="02010600030101010101" pitchFamily="2" charset="-122"/>
              <a:cs typeface="宋体" panose="02010600030101010101" pitchFamily="2" charset="-122"/>
            </a:endParaRPr>
          </a:p>
        </p:txBody>
      </p:sp>
      <p:sp>
        <p:nvSpPr>
          <p:cNvPr id="10" name="object 10"/>
          <p:cNvSpPr/>
          <p:nvPr/>
        </p:nvSpPr>
        <p:spPr>
          <a:xfrm>
            <a:off x="3816881" y="5006387"/>
            <a:ext cx="966562" cy="570779"/>
          </a:xfrm>
          <a:prstGeom prst="rect">
            <a:avLst/>
          </a:prstGeom>
          <a:blipFill>
            <a:blip r:embed="rId2" cstate="print"/>
            <a:stretch>
              <a:fillRect/>
            </a:stretch>
          </a:blipFill>
        </p:spPr>
        <p:txBody>
          <a:bodyPr wrap="square" lIns="0" tIns="0" rIns="0" bIns="0" rtlCol="0"/>
          <a:lstStyle/>
          <a:p/>
        </p:txBody>
      </p:sp>
      <p:sp>
        <p:nvSpPr>
          <p:cNvPr id="11" name="object 11"/>
          <p:cNvSpPr txBox="1"/>
          <p:nvPr/>
        </p:nvSpPr>
        <p:spPr>
          <a:xfrm>
            <a:off x="6102858" y="4639817"/>
            <a:ext cx="3510279" cy="1720850"/>
          </a:xfrm>
          <a:prstGeom prst="rect">
            <a:avLst/>
          </a:prstGeom>
          <a:ln w="28955">
            <a:solidFill>
              <a:srgbClr val="0E4B82"/>
            </a:solidFill>
          </a:ln>
        </p:spPr>
        <p:txBody>
          <a:bodyPr vert="horz" wrap="square" lIns="0" tIns="92075" rIns="0" bIns="0" rtlCol="0">
            <a:spAutoFit/>
          </a:bodyPr>
          <a:lstStyle/>
          <a:p>
            <a:pPr algn="ctr">
              <a:lnSpc>
                <a:spcPct val="100000"/>
              </a:lnSpc>
              <a:spcBef>
                <a:spcPts val="725"/>
              </a:spcBef>
            </a:pPr>
            <a:r>
              <a:rPr sz="1400" b="1" spc="10" dirty="0">
                <a:latin typeface="Microsoft JhengHei" panose="020B0604030504040204" charset="-120"/>
                <a:cs typeface="Microsoft JhengHei" panose="020B0604030504040204" charset="-120"/>
              </a:rPr>
              <a:t>相对</a:t>
            </a:r>
            <a:r>
              <a:rPr sz="1400" b="1" dirty="0">
                <a:latin typeface="Microsoft JhengHei" panose="020B0604030504040204" charset="-120"/>
                <a:cs typeface="Microsoft JhengHei" panose="020B0604030504040204" charset="-120"/>
              </a:rPr>
              <a:t>于硬</a:t>
            </a:r>
            <a:r>
              <a:rPr sz="1400" b="1" spc="-15" dirty="0">
                <a:latin typeface="Microsoft JhengHei" panose="020B0604030504040204" charset="-120"/>
                <a:cs typeface="Microsoft JhengHei" panose="020B0604030504040204" charset="-120"/>
              </a:rPr>
              <a:t>件</a:t>
            </a:r>
            <a:r>
              <a:rPr sz="1400" b="1" dirty="0">
                <a:latin typeface="Microsoft JhengHei" panose="020B0604030504040204" charset="-120"/>
                <a:cs typeface="Microsoft JhengHei" panose="020B0604030504040204" charset="-120"/>
              </a:rPr>
              <a:t>独立</a:t>
            </a:r>
            <a:endParaRPr sz="1400">
              <a:latin typeface="Microsoft JhengHei" panose="020B0604030504040204" charset="-120"/>
              <a:cs typeface="Microsoft JhengHei" panose="020B0604030504040204" charset="-120"/>
            </a:endParaRPr>
          </a:p>
          <a:p>
            <a:pPr>
              <a:lnSpc>
                <a:spcPct val="100000"/>
              </a:lnSpc>
            </a:pPr>
            <a:endParaRPr sz="1600">
              <a:latin typeface="Times New Roman" panose="02020603050405020304"/>
              <a:cs typeface="Times New Roman" panose="02020603050405020304"/>
            </a:endParaRPr>
          </a:p>
          <a:p>
            <a:pPr>
              <a:lnSpc>
                <a:spcPct val="100000"/>
              </a:lnSpc>
            </a:pPr>
            <a:endParaRPr sz="1600">
              <a:latin typeface="Times New Roman" panose="02020603050405020304"/>
              <a:cs typeface="Times New Roman" panose="02020603050405020304"/>
            </a:endParaRPr>
          </a:p>
          <a:p>
            <a:pPr>
              <a:lnSpc>
                <a:spcPct val="100000"/>
              </a:lnSpc>
            </a:pPr>
            <a:endParaRPr sz="1600">
              <a:latin typeface="Times New Roman" panose="02020603050405020304"/>
              <a:cs typeface="Times New Roman" panose="02020603050405020304"/>
            </a:endParaRPr>
          </a:p>
          <a:p>
            <a:pPr>
              <a:lnSpc>
                <a:spcPct val="100000"/>
              </a:lnSpc>
              <a:spcBef>
                <a:spcPts val="45"/>
              </a:spcBef>
            </a:pPr>
            <a:endParaRPr sz="2150">
              <a:latin typeface="Times New Roman" panose="02020603050405020304"/>
              <a:cs typeface="Times New Roman" panose="02020603050405020304"/>
            </a:endParaRPr>
          </a:p>
          <a:p>
            <a:pPr marL="9525" algn="ctr">
              <a:lnSpc>
                <a:spcPct val="100000"/>
              </a:lnSpc>
            </a:pPr>
            <a:r>
              <a:rPr sz="1400" dirty="0">
                <a:latin typeface="宋体" panose="02010600030101010101" pitchFamily="2" charset="-122"/>
                <a:cs typeface="宋体" panose="02010600030101010101" pitchFamily="2" charset="-122"/>
              </a:rPr>
              <a:t>无需修改即可在任何服</a:t>
            </a:r>
            <a:r>
              <a:rPr sz="1400" spc="-15" dirty="0">
                <a:latin typeface="宋体" panose="02010600030101010101" pitchFamily="2" charset="-122"/>
                <a:cs typeface="宋体" panose="02010600030101010101" pitchFamily="2" charset="-122"/>
              </a:rPr>
              <a:t>务</a:t>
            </a:r>
            <a:r>
              <a:rPr sz="1400" dirty="0">
                <a:latin typeface="宋体" panose="02010600030101010101" pitchFamily="2" charset="-122"/>
                <a:cs typeface="宋体" panose="02010600030101010101" pitchFamily="2" charset="-122"/>
              </a:rPr>
              <a:t>器上</a:t>
            </a:r>
            <a:r>
              <a:rPr sz="1400" spc="-15" dirty="0">
                <a:latin typeface="宋体" panose="02010600030101010101" pitchFamily="2" charset="-122"/>
                <a:cs typeface="宋体" panose="02010600030101010101" pitchFamily="2" charset="-122"/>
              </a:rPr>
              <a:t>运</a:t>
            </a:r>
            <a:r>
              <a:rPr sz="1400" dirty="0">
                <a:latin typeface="宋体" panose="02010600030101010101" pitchFamily="2" charset="-122"/>
                <a:cs typeface="宋体" panose="02010600030101010101" pitchFamily="2" charset="-122"/>
              </a:rPr>
              <a:t>行虚</a:t>
            </a:r>
            <a:r>
              <a:rPr sz="1400" spc="-15" dirty="0">
                <a:latin typeface="宋体" panose="02010600030101010101" pitchFamily="2" charset="-122"/>
                <a:cs typeface="宋体" panose="02010600030101010101" pitchFamily="2" charset="-122"/>
              </a:rPr>
              <a:t>拟</a:t>
            </a:r>
            <a:r>
              <a:rPr sz="1400" dirty="0">
                <a:latin typeface="宋体" panose="02010600030101010101" pitchFamily="2" charset="-122"/>
                <a:cs typeface="宋体" panose="02010600030101010101" pitchFamily="2" charset="-122"/>
              </a:rPr>
              <a:t>机</a:t>
            </a:r>
            <a:endParaRPr sz="1400">
              <a:latin typeface="宋体" panose="02010600030101010101" pitchFamily="2" charset="-122"/>
              <a:cs typeface="宋体" panose="02010600030101010101" pitchFamily="2" charset="-122"/>
            </a:endParaRPr>
          </a:p>
        </p:txBody>
      </p:sp>
      <p:sp>
        <p:nvSpPr>
          <p:cNvPr id="12" name="object 12"/>
          <p:cNvSpPr/>
          <p:nvPr/>
        </p:nvSpPr>
        <p:spPr>
          <a:xfrm>
            <a:off x="7275641" y="5063490"/>
            <a:ext cx="1478214" cy="656081"/>
          </a:xfrm>
          <a:prstGeom prst="rect">
            <a:avLst/>
          </a:prstGeom>
          <a:blipFill>
            <a:blip r:embed="rId3" cstate="print"/>
            <a:stretch>
              <a:fillRect/>
            </a:stretch>
          </a:blipFill>
        </p:spPr>
        <p:txBody>
          <a:bodyPr wrap="square" lIns="0" tIns="0" rIns="0" bIns="0" rtlCol="0"/>
          <a:lstStyle/>
          <a:p/>
        </p:txBody>
      </p:sp>
      <p:sp>
        <p:nvSpPr>
          <p:cNvPr id="13" name="object 13"/>
          <p:cNvSpPr txBox="1"/>
          <p:nvPr/>
        </p:nvSpPr>
        <p:spPr>
          <a:xfrm>
            <a:off x="6102858" y="2771394"/>
            <a:ext cx="3510279" cy="1720850"/>
          </a:xfrm>
          <a:prstGeom prst="rect">
            <a:avLst/>
          </a:prstGeom>
          <a:ln w="28955">
            <a:solidFill>
              <a:srgbClr val="0E4B82"/>
            </a:solidFill>
          </a:ln>
        </p:spPr>
        <p:txBody>
          <a:bodyPr vert="horz" wrap="square" lIns="0" tIns="89535" rIns="0" bIns="0" rtlCol="0">
            <a:spAutoFit/>
          </a:bodyPr>
          <a:lstStyle/>
          <a:p>
            <a:pPr marR="52705" algn="ctr">
              <a:lnSpc>
                <a:spcPct val="100000"/>
              </a:lnSpc>
              <a:spcBef>
                <a:spcPts val="705"/>
              </a:spcBef>
            </a:pPr>
            <a:r>
              <a:rPr sz="1400" b="1" spc="10" dirty="0">
                <a:latin typeface="Microsoft JhengHei" panose="020B0604030504040204" charset="-120"/>
                <a:cs typeface="Microsoft JhengHei" panose="020B0604030504040204" charset="-120"/>
              </a:rPr>
              <a:t>隔离</a:t>
            </a:r>
            <a:endParaRPr sz="1400">
              <a:latin typeface="Microsoft JhengHei" panose="020B0604030504040204" charset="-120"/>
              <a:cs typeface="Microsoft JhengHei" panose="020B0604030504040204" charset="-120"/>
            </a:endParaRPr>
          </a:p>
          <a:p>
            <a:pPr>
              <a:lnSpc>
                <a:spcPct val="100000"/>
              </a:lnSpc>
            </a:pPr>
            <a:endParaRPr sz="1600">
              <a:latin typeface="Times New Roman" panose="02020603050405020304"/>
              <a:cs typeface="Times New Roman" panose="02020603050405020304"/>
            </a:endParaRPr>
          </a:p>
          <a:p>
            <a:pPr>
              <a:lnSpc>
                <a:spcPct val="100000"/>
              </a:lnSpc>
            </a:pPr>
            <a:endParaRPr sz="1600">
              <a:latin typeface="Times New Roman" panose="02020603050405020304"/>
              <a:cs typeface="Times New Roman" panose="02020603050405020304"/>
            </a:endParaRPr>
          </a:p>
          <a:p>
            <a:pPr>
              <a:lnSpc>
                <a:spcPct val="100000"/>
              </a:lnSpc>
            </a:pPr>
            <a:endParaRPr sz="1600">
              <a:latin typeface="Times New Roman" panose="02020603050405020304"/>
              <a:cs typeface="Times New Roman" panose="02020603050405020304"/>
            </a:endParaRPr>
          </a:p>
          <a:p>
            <a:pPr>
              <a:lnSpc>
                <a:spcPct val="100000"/>
              </a:lnSpc>
              <a:spcBef>
                <a:spcPts val="30"/>
              </a:spcBef>
            </a:pPr>
            <a:endParaRPr sz="2200">
              <a:latin typeface="Times New Roman" panose="02020603050405020304"/>
              <a:cs typeface="Times New Roman" panose="02020603050405020304"/>
            </a:endParaRPr>
          </a:p>
          <a:p>
            <a:pPr marL="166370">
              <a:lnSpc>
                <a:spcPct val="100000"/>
              </a:lnSpc>
              <a:spcBef>
                <a:spcPts val="5"/>
              </a:spcBef>
            </a:pPr>
            <a:r>
              <a:rPr sz="1400" dirty="0">
                <a:latin typeface="宋体" panose="02010600030101010101" pitchFamily="2" charset="-122"/>
                <a:cs typeface="宋体" panose="02010600030101010101" pitchFamily="2" charset="-122"/>
              </a:rPr>
              <a:t>在同一服务器上的虚拟</a:t>
            </a:r>
            <a:r>
              <a:rPr sz="1400" spc="-15" dirty="0">
                <a:latin typeface="宋体" panose="02010600030101010101" pitchFamily="2" charset="-122"/>
                <a:cs typeface="宋体" panose="02010600030101010101" pitchFamily="2" charset="-122"/>
              </a:rPr>
              <a:t>机</a:t>
            </a:r>
            <a:r>
              <a:rPr sz="1400" dirty="0">
                <a:latin typeface="宋体" panose="02010600030101010101" pitchFamily="2" charset="-122"/>
                <a:cs typeface="宋体" panose="02010600030101010101" pitchFamily="2" charset="-122"/>
              </a:rPr>
              <a:t>之间</a:t>
            </a:r>
            <a:r>
              <a:rPr sz="1400" spc="-15" dirty="0">
                <a:latin typeface="宋体" panose="02010600030101010101" pitchFamily="2" charset="-122"/>
                <a:cs typeface="宋体" panose="02010600030101010101" pitchFamily="2" charset="-122"/>
              </a:rPr>
              <a:t>相</a:t>
            </a:r>
            <a:r>
              <a:rPr sz="1400" dirty="0">
                <a:latin typeface="宋体" panose="02010600030101010101" pitchFamily="2" charset="-122"/>
                <a:cs typeface="宋体" panose="02010600030101010101" pitchFamily="2" charset="-122"/>
              </a:rPr>
              <a:t>互隔离</a:t>
            </a:r>
            <a:endParaRPr sz="1400">
              <a:latin typeface="宋体" panose="02010600030101010101" pitchFamily="2" charset="-122"/>
              <a:cs typeface="宋体" panose="02010600030101010101" pitchFamily="2" charset="-122"/>
            </a:endParaRPr>
          </a:p>
        </p:txBody>
      </p:sp>
      <p:sp>
        <p:nvSpPr>
          <p:cNvPr id="14" name="object 14"/>
          <p:cNvSpPr/>
          <p:nvPr/>
        </p:nvSpPr>
        <p:spPr>
          <a:xfrm>
            <a:off x="7380376" y="3227800"/>
            <a:ext cx="960373" cy="591034"/>
          </a:xfrm>
          <a:prstGeom prst="rect">
            <a:avLst/>
          </a:prstGeom>
          <a:blipFill>
            <a:blip r:embed="rId4" cstate="print"/>
            <a:stretch>
              <a:fillRect/>
            </a:stretch>
          </a:blipFill>
        </p:spPr>
        <p:txBody>
          <a:bodyPr wrap="square" lIns="0" tIns="0" rIns="0" bIns="0" rtlCol="0"/>
          <a:lstStyle/>
          <a:p/>
        </p:txBody>
      </p:sp>
      <p:sp>
        <p:nvSpPr>
          <p:cNvPr id="15" name="object 15"/>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38</a:t>
            </a:r>
            <a:r>
              <a:rPr spc="40" dirty="0"/>
              <a:t>页</a:t>
            </a:r>
            <a:endParaRPr spc="40" dirty="0"/>
          </a:p>
        </p:txBody>
      </p:sp>
      <p:sp>
        <p:nvSpPr>
          <p:cNvPr id="16" name="object 16"/>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3860" y="838200"/>
            <a:ext cx="6514465" cy="505460"/>
          </a:xfrm>
          <a:prstGeom prst="rect">
            <a:avLst/>
          </a:prstGeom>
        </p:spPr>
        <p:txBody>
          <a:bodyPr vert="horz" wrap="square" lIns="0" tIns="13335" rIns="0" bIns="0" rtlCol="0">
            <a:spAutoFit/>
          </a:bodyPr>
          <a:lstStyle/>
          <a:p>
            <a:pPr marL="12700">
              <a:lnSpc>
                <a:spcPct val="100000"/>
              </a:lnSpc>
              <a:spcBef>
                <a:spcPts val="105"/>
              </a:spcBef>
            </a:pPr>
            <a:r>
              <a:rPr spc="10" dirty="0"/>
              <a:t>网络产业发展：来</a:t>
            </a:r>
            <a:r>
              <a:rPr spc="15" dirty="0"/>
              <a:t>自</a:t>
            </a:r>
            <a:r>
              <a:rPr spc="-70" dirty="0">
                <a:latin typeface="Trebuchet MS" panose="020B0603020202020204"/>
                <a:cs typeface="Trebuchet MS" panose="020B0603020202020204"/>
              </a:rPr>
              <a:t>IT</a:t>
            </a:r>
            <a:r>
              <a:rPr spc="5" dirty="0"/>
              <a:t>行</a:t>
            </a:r>
            <a:r>
              <a:rPr spc="20" dirty="0"/>
              <a:t>业</a:t>
            </a:r>
            <a:r>
              <a:rPr spc="5" dirty="0"/>
              <a:t>的启示</a:t>
            </a:r>
            <a:endParaRPr spc="5" dirty="0"/>
          </a:p>
        </p:txBody>
      </p:sp>
      <p:sp>
        <p:nvSpPr>
          <p:cNvPr id="3" name="object 3"/>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4" name="object 4"/>
          <p:cNvSpPr/>
          <p:nvPr/>
        </p:nvSpPr>
        <p:spPr>
          <a:xfrm>
            <a:off x="760" y="1422653"/>
            <a:ext cx="12192000" cy="0"/>
          </a:xfrm>
          <a:custGeom>
            <a:avLst/>
            <a:gdLst/>
            <a:ahLst/>
            <a:cxnLst/>
            <a:rect l="l" t="t" r="r" b="b"/>
            <a:pathLst>
              <a:path w="12192000">
                <a:moveTo>
                  <a:pt x="12192001" y="0"/>
                </a:moveTo>
                <a:lnTo>
                  <a:pt x="0" y="0"/>
                </a:lnTo>
              </a:path>
            </a:pathLst>
          </a:custGeom>
          <a:ln w="19812">
            <a:solidFill>
              <a:srgbClr val="0E4B82"/>
            </a:solidFill>
          </a:ln>
        </p:spPr>
        <p:txBody>
          <a:bodyPr wrap="square" lIns="0" tIns="0" rIns="0" bIns="0" rtlCol="0"/>
          <a:lstStyle/>
          <a:p/>
        </p:txBody>
      </p:sp>
      <p:sp>
        <p:nvSpPr>
          <p:cNvPr id="5" name="object 5"/>
          <p:cNvSpPr/>
          <p:nvPr/>
        </p:nvSpPr>
        <p:spPr>
          <a:xfrm>
            <a:off x="618744" y="1219200"/>
            <a:ext cx="492759" cy="204470"/>
          </a:xfrm>
          <a:custGeom>
            <a:avLst/>
            <a:gdLst/>
            <a:ahLst/>
            <a:cxnLst/>
            <a:rect l="l" t="t" r="r" b="b"/>
            <a:pathLst>
              <a:path w="492759" h="204469">
                <a:moveTo>
                  <a:pt x="0" y="204215"/>
                </a:moveTo>
                <a:lnTo>
                  <a:pt x="492251" y="204215"/>
                </a:lnTo>
                <a:lnTo>
                  <a:pt x="492251" y="0"/>
                </a:lnTo>
                <a:lnTo>
                  <a:pt x="0" y="0"/>
                </a:lnTo>
                <a:lnTo>
                  <a:pt x="0" y="204215"/>
                </a:lnTo>
                <a:close/>
              </a:path>
            </a:pathLst>
          </a:custGeom>
          <a:solidFill>
            <a:srgbClr val="CC99FF"/>
          </a:solidFill>
        </p:spPr>
        <p:txBody>
          <a:bodyPr wrap="square" lIns="0" tIns="0" rIns="0" bIns="0" rtlCol="0"/>
          <a:lstStyle/>
          <a:p/>
        </p:txBody>
      </p:sp>
      <p:sp>
        <p:nvSpPr>
          <p:cNvPr id="6" name="object 6"/>
          <p:cNvSpPr txBox="1"/>
          <p:nvPr/>
        </p:nvSpPr>
        <p:spPr>
          <a:xfrm>
            <a:off x="885444" y="3072383"/>
            <a:ext cx="1720850" cy="323215"/>
          </a:xfrm>
          <a:prstGeom prst="rect">
            <a:avLst/>
          </a:prstGeom>
          <a:solidFill>
            <a:srgbClr val="0E4B82"/>
          </a:solidFill>
        </p:spPr>
        <p:txBody>
          <a:bodyPr vert="horz" wrap="square" lIns="0" tIns="33655" rIns="0" bIns="0" rtlCol="0">
            <a:spAutoFit/>
          </a:bodyPr>
          <a:lstStyle/>
          <a:p>
            <a:pPr marL="572135">
              <a:lnSpc>
                <a:spcPct val="100000"/>
              </a:lnSpc>
              <a:spcBef>
                <a:spcPts val="265"/>
              </a:spcBef>
            </a:pPr>
            <a:r>
              <a:rPr sz="1500" b="1" spc="10" dirty="0">
                <a:solidFill>
                  <a:srgbClr val="FFFFFF"/>
                </a:solidFill>
                <a:latin typeface="Microsoft JhengHei" panose="020B0604030504040204" charset="-120"/>
                <a:cs typeface="Microsoft JhengHei" panose="020B0604030504040204" charset="-120"/>
              </a:rPr>
              <a:t>数据库</a:t>
            </a:r>
            <a:endParaRPr sz="1500">
              <a:latin typeface="Microsoft JhengHei" panose="020B0604030504040204" charset="-120"/>
              <a:cs typeface="Microsoft JhengHei" panose="020B0604030504040204" charset="-120"/>
            </a:endParaRPr>
          </a:p>
        </p:txBody>
      </p:sp>
      <p:sp>
        <p:nvSpPr>
          <p:cNvPr id="7" name="object 7"/>
          <p:cNvSpPr txBox="1"/>
          <p:nvPr/>
        </p:nvSpPr>
        <p:spPr>
          <a:xfrm>
            <a:off x="885444" y="4383023"/>
            <a:ext cx="1720850" cy="323215"/>
          </a:xfrm>
          <a:prstGeom prst="rect">
            <a:avLst/>
          </a:prstGeom>
          <a:solidFill>
            <a:srgbClr val="0E4B82"/>
          </a:solidFill>
        </p:spPr>
        <p:txBody>
          <a:bodyPr vert="horz" wrap="square" lIns="0" tIns="34290" rIns="0" bIns="0" rtlCol="0">
            <a:spAutoFit/>
          </a:bodyPr>
          <a:lstStyle/>
          <a:p>
            <a:pPr marL="572135">
              <a:lnSpc>
                <a:spcPct val="100000"/>
              </a:lnSpc>
              <a:spcBef>
                <a:spcPts val="270"/>
              </a:spcBef>
            </a:pPr>
            <a:r>
              <a:rPr sz="1500" b="1" spc="10" dirty="0">
                <a:solidFill>
                  <a:srgbClr val="FFFFFF"/>
                </a:solidFill>
                <a:latin typeface="Microsoft JhengHei" panose="020B0604030504040204" charset="-120"/>
                <a:cs typeface="Microsoft JhengHei" panose="020B0604030504040204" charset="-120"/>
              </a:rPr>
              <a:t>虚拟化</a:t>
            </a:r>
            <a:endParaRPr sz="1500">
              <a:latin typeface="Microsoft JhengHei" panose="020B0604030504040204" charset="-120"/>
              <a:cs typeface="Microsoft JhengHei" panose="020B0604030504040204" charset="-120"/>
            </a:endParaRPr>
          </a:p>
        </p:txBody>
      </p:sp>
      <p:sp>
        <p:nvSpPr>
          <p:cNvPr id="8" name="object 8"/>
          <p:cNvSpPr txBox="1"/>
          <p:nvPr/>
        </p:nvSpPr>
        <p:spPr>
          <a:xfrm>
            <a:off x="885444" y="3508247"/>
            <a:ext cx="1720850" cy="325120"/>
          </a:xfrm>
          <a:prstGeom prst="rect">
            <a:avLst/>
          </a:prstGeom>
          <a:solidFill>
            <a:srgbClr val="0E4B82"/>
          </a:solidFill>
        </p:spPr>
        <p:txBody>
          <a:bodyPr vert="horz" wrap="square" lIns="0" tIns="34925" rIns="0" bIns="0" rtlCol="0">
            <a:spAutoFit/>
          </a:bodyPr>
          <a:lstStyle/>
          <a:p>
            <a:pPr marL="572135">
              <a:lnSpc>
                <a:spcPct val="100000"/>
              </a:lnSpc>
              <a:spcBef>
                <a:spcPts val="275"/>
              </a:spcBef>
            </a:pPr>
            <a:r>
              <a:rPr sz="1500" b="1" spc="10" dirty="0">
                <a:solidFill>
                  <a:srgbClr val="FFFFFF"/>
                </a:solidFill>
                <a:latin typeface="Microsoft JhengHei" panose="020B0604030504040204" charset="-120"/>
                <a:cs typeface="Microsoft JhengHei" panose="020B0604030504040204" charset="-120"/>
              </a:rPr>
              <a:t>中间件</a:t>
            </a:r>
            <a:endParaRPr sz="1500">
              <a:latin typeface="Microsoft JhengHei" panose="020B0604030504040204" charset="-120"/>
              <a:cs typeface="Microsoft JhengHei" panose="020B0604030504040204" charset="-120"/>
            </a:endParaRPr>
          </a:p>
        </p:txBody>
      </p:sp>
      <p:sp>
        <p:nvSpPr>
          <p:cNvPr id="9" name="object 9"/>
          <p:cNvSpPr txBox="1"/>
          <p:nvPr/>
        </p:nvSpPr>
        <p:spPr>
          <a:xfrm>
            <a:off x="883919" y="3945635"/>
            <a:ext cx="1724025" cy="323215"/>
          </a:xfrm>
          <a:prstGeom prst="rect">
            <a:avLst/>
          </a:prstGeom>
          <a:solidFill>
            <a:srgbClr val="0E4B82"/>
          </a:solidFill>
        </p:spPr>
        <p:txBody>
          <a:bodyPr vert="horz" wrap="square" lIns="0" tIns="34290" rIns="0" bIns="0" rtlCol="0">
            <a:spAutoFit/>
          </a:bodyPr>
          <a:lstStyle/>
          <a:p>
            <a:pPr marL="478155">
              <a:lnSpc>
                <a:spcPct val="100000"/>
              </a:lnSpc>
              <a:spcBef>
                <a:spcPts val="270"/>
              </a:spcBef>
            </a:pPr>
            <a:r>
              <a:rPr sz="1500" b="1" spc="10" dirty="0">
                <a:solidFill>
                  <a:srgbClr val="FFFFFF"/>
                </a:solidFill>
                <a:latin typeface="Microsoft JhengHei" panose="020B0604030504040204" charset="-120"/>
                <a:cs typeface="Microsoft JhengHei" panose="020B0604030504040204" charset="-120"/>
              </a:rPr>
              <a:t>操作系统</a:t>
            </a:r>
            <a:endParaRPr sz="1500">
              <a:latin typeface="Microsoft JhengHei" panose="020B0604030504040204" charset="-120"/>
              <a:cs typeface="Microsoft JhengHei" panose="020B0604030504040204" charset="-120"/>
            </a:endParaRPr>
          </a:p>
        </p:txBody>
      </p:sp>
      <p:sp>
        <p:nvSpPr>
          <p:cNvPr id="10" name="object 10"/>
          <p:cNvSpPr txBox="1"/>
          <p:nvPr/>
        </p:nvSpPr>
        <p:spPr>
          <a:xfrm>
            <a:off x="899160" y="5458967"/>
            <a:ext cx="1694814" cy="631190"/>
          </a:xfrm>
          <a:prstGeom prst="rect">
            <a:avLst/>
          </a:prstGeom>
          <a:solidFill>
            <a:srgbClr val="0E4B82"/>
          </a:solidFill>
        </p:spPr>
        <p:txBody>
          <a:bodyPr vert="horz" wrap="square" lIns="0" tIns="34925" rIns="0" bIns="0" rtlCol="0">
            <a:spAutoFit/>
          </a:bodyPr>
          <a:lstStyle/>
          <a:p>
            <a:pPr algn="ctr">
              <a:lnSpc>
                <a:spcPct val="100000"/>
              </a:lnSpc>
              <a:spcBef>
                <a:spcPts val="275"/>
              </a:spcBef>
            </a:pPr>
            <a:r>
              <a:rPr sz="1500" b="1" spc="5" dirty="0">
                <a:solidFill>
                  <a:srgbClr val="FFFFFF"/>
                </a:solidFill>
                <a:latin typeface="Microsoft JhengHei" panose="020B0604030504040204" charset="-120"/>
                <a:cs typeface="Microsoft JhengHei" panose="020B0604030504040204" charset="-120"/>
              </a:rPr>
              <a:t>通用</a:t>
            </a:r>
            <a:endParaRPr sz="1500">
              <a:latin typeface="Microsoft JhengHei" panose="020B0604030504040204" charset="-120"/>
              <a:cs typeface="Microsoft JhengHei" panose="020B0604030504040204" charset="-120"/>
            </a:endParaRPr>
          </a:p>
          <a:p>
            <a:pPr algn="ctr">
              <a:lnSpc>
                <a:spcPct val="100000"/>
              </a:lnSpc>
              <a:spcBef>
                <a:spcPts val="600"/>
              </a:spcBef>
            </a:pPr>
            <a:r>
              <a:rPr sz="1500" b="1" spc="10" dirty="0">
                <a:solidFill>
                  <a:srgbClr val="FFFFFF"/>
                </a:solidFill>
                <a:latin typeface="Microsoft JhengHei" panose="020B0604030504040204" charset="-120"/>
                <a:cs typeface="Microsoft JhengHei" panose="020B0604030504040204" charset="-120"/>
              </a:rPr>
              <a:t>硬件</a:t>
            </a:r>
            <a:endParaRPr sz="1500">
              <a:latin typeface="Microsoft JhengHei" panose="020B0604030504040204" charset="-120"/>
              <a:cs typeface="Microsoft JhengHei" panose="020B0604030504040204" charset="-120"/>
            </a:endParaRPr>
          </a:p>
        </p:txBody>
      </p:sp>
      <p:sp>
        <p:nvSpPr>
          <p:cNvPr id="11" name="object 11"/>
          <p:cNvSpPr txBox="1"/>
          <p:nvPr/>
        </p:nvSpPr>
        <p:spPr>
          <a:xfrm>
            <a:off x="890016" y="4818888"/>
            <a:ext cx="1711960" cy="554990"/>
          </a:xfrm>
          <a:prstGeom prst="rect">
            <a:avLst/>
          </a:prstGeom>
          <a:solidFill>
            <a:srgbClr val="0E4B82"/>
          </a:solidFill>
        </p:spPr>
        <p:txBody>
          <a:bodyPr vert="horz" wrap="square" lIns="0" tIns="33655" rIns="0" bIns="0" rtlCol="0">
            <a:spAutoFit/>
          </a:bodyPr>
          <a:lstStyle/>
          <a:p>
            <a:pPr marL="635" algn="ctr">
              <a:lnSpc>
                <a:spcPct val="100000"/>
              </a:lnSpc>
              <a:spcBef>
                <a:spcPts val="265"/>
              </a:spcBef>
            </a:pPr>
            <a:r>
              <a:rPr sz="1500" b="1" spc="10" dirty="0">
                <a:solidFill>
                  <a:srgbClr val="FFFFFF"/>
                </a:solidFill>
                <a:latin typeface="Microsoft JhengHei" panose="020B0604030504040204" charset="-120"/>
                <a:cs typeface="Microsoft JhengHei" panose="020B0604030504040204" charset="-120"/>
              </a:rPr>
              <a:t>服务器</a:t>
            </a:r>
            <a:r>
              <a:rPr sz="1500" b="1" dirty="0">
                <a:solidFill>
                  <a:srgbClr val="FFFFFF"/>
                </a:solidFill>
                <a:latin typeface="Microsoft JhengHei" panose="020B0604030504040204" charset="-120"/>
                <a:cs typeface="Microsoft JhengHei" panose="020B0604030504040204" charset="-120"/>
              </a:rPr>
              <a:t>、存储、</a:t>
            </a:r>
            <a:endParaRPr sz="1500">
              <a:latin typeface="Microsoft JhengHei" panose="020B0604030504040204" charset="-120"/>
              <a:cs typeface="Microsoft JhengHei" panose="020B0604030504040204" charset="-120"/>
            </a:endParaRPr>
          </a:p>
          <a:p>
            <a:pPr algn="ctr">
              <a:lnSpc>
                <a:spcPct val="100000"/>
              </a:lnSpc>
              <a:spcBef>
                <a:spcPts val="35"/>
              </a:spcBef>
            </a:pPr>
            <a:r>
              <a:rPr sz="1500" b="1" spc="-5" dirty="0">
                <a:solidFill>
                  <a:srgbClr val="FFFFFF"/>
                </a:solidFill>
                <a:latin typeface="Trebuchet MS" panose="020B0603020202020204"/>
                <a:cs typeface="Trebuchet MS" panose="020B0603020202020204"/>
              </a:rPr>
              <a:t>PC</a:t>
            </a:r>
            <a:endParaRPr sz="1500">
              <a:latin typeface="Trebuchet MS" panose="020B0603020202020204"/>
              <a:cs typeface="Trebuchet MS" panose="020B0603020202020204"/>
            </a:endParaRPr>
          </a:p>
        </p:txBody>
      </p:sp>
      <p:sp>
        <p:nvSpPr>
          <p:cNvPr id="12" name="object 12"/>
          <p:cNvSpPr txBox="1"/>
          <p:nvPr/>
        </p:nvSpPr>
        <p:spPr>
          <a:xfrm>
            <a:off x="885444" y="2634995"/>
            <a:ext cx="1720850" cy="323215"/>
          </a:xfrm>
          <a:prstGeom prst="rect">
            <a:avLst/>
          </a:prstGeom>
          <a:solidFill>
            <a:srgbClr val="0E4B82"/>
          </a:solidFill>
        </p:spPr>
        <p:txBody>
          <a:bodyPr vert="horz" wrap="square" lIns="0" tIns="34290" rIns="0" bIns="0" rtlCol="0">
            <a:spAutoFit/>
          </a:bodyPr>
          <a:lstStyle/>
          <a:p>
            <a:pPr marL="572135">
              <a:lnSpc>
                <a:spcPct val="100000"/>
              </a:lnSpc>
              <a:spcBef>
                <a:spcPts val="270"/>
              </a:spcBef>
            </a:pPr>
            <a:r>
              <a:rPr sz="1500" b="1" spc="10" dirty="0">
                <a:solidFill>
                  <a:srgbClr val="FFFFFF"/>
                </a:solidFill>
                <a:latin typeface="Microsoft JhengHei" panose="020B0604030504040204" charset="-120"/>
                <a:cs typeface="Microsoft JhengHei" panose="020B0604030504040204" charset="-120"/>
              </a:rPr>
              <a:t>云服务</a:t>
            </a:r>
            <a:endParaRPr sz="1500">
              <a:latin typeface="Microsoft JhengHei" panose="020B0604030504040204" charset="-120"/>
              <a:cs typeface="Microsoft JhengHei" panose="020B0604030504040204" charset="-120"/>
            </a:endParaRPr>
          </a:p>
        </p:txBody>
      </p:sp>
      <p:sp>
        <p:nvSpPr>
          <p:cNvPr id="13" name="object 13"/>
          <p:cNvSpPr/>
          <p:nvPr/>
        </p:nvSpPr>
        <p:spPr>
          <a:xfrm>
            <a:off x="2820923" y="4597908"/>
            <a:ext cx="4259580" cy="737870"/>
          </a:xfrm>
          <a:custGeom>
            <a:avLst/>
            <a:gdLst/>
            <a:ahLst/>
            <a:cxnLst/>
            <a:rect l="l" t="t" r="r" b="b"/>
            <a:pathLst>
              <a:path w="4259580" h="737870">
                <a:moveTo>
                  <a:pt x="4217161" y="0"/>
                </a:moveTo>
                <a:lnTo>
                  <a:pt x="42418" y="0"/>
                </a:lnTo>
                <a:lnTo>
                  <a:pt x="25931" y="3341"/>
                </a:lnTo>
                <a:lnTo>
                  <a:pt x="12445" y="12446"/>
                </a:lnTo>
                <a:lnTo>
                  <a:pt x="3341" y="25931"/>
                </a:lnTo>
                <a:lnTo>
                  <a:pt x="0" y="42418"/>
                </a:lnTo>
                <a:lnTo>
                  <a:pt x="0" y="695198"/>
                </a:lnTo>
                <a:lnTo>
                  <a:pt x="3341" y="711684"/>
                </a:lnTo>
                <a:lnTo>
                  <a:pt x="12445" y="725170"/>
                </a:lnTo>
                <a:lnTo>
                  <a:pt x="25931" y="734274"/>
                </a:lnTo>
                <a:lnTo>
                  <a:pt x="42418" y="737616"/>
                </a:lnTo>
                <a:lnTo>
                  <a:pt x="4217161" y="737616"/>
                </a:lnTo>
                <a:lnTo>
                  <a:pt x="4233648" y="734274"/>
                </a:lnTo>
                <a:lnTo>
                  <a:pt x="4247134" y="725170"/>
                </a:lnTo>
                <a:lnTo>
                  <a:pt x="4256238" y="711684"/>
                </a:lnTo>
                <a:lnTo>
                  <a:pt x="4259580" y="695198"/>
                </a:lnTo>
                <a:lnTo>
                  <a:pt x="4259580" y="42418"/>
                </a:lnTo>
                <a:lnTo>
                  <a:pt x="4256238" y="25931"/>
                </a:lnTo>
                <a:lnTo>
                  <a:pt x="4247133" y="12446"/>
                </a:lnTo>
                <a:lnTo>
                  <a:pt x="4233648" y="3341"/>
                </a:lnTo>
                <a:lnTo>
                  <a:pt x="4217161" y="0"/>
                </a:lnTo>
                <a:close/>
              </a:path>
            </a:pathLst>
          </a:custGeom>
          <a:solidFill>
            <a:srgbClr val="F3FAFD">
              <a:alpha val="79998"/>
            </a:srgbClr>
          </a:solidFill>
        </p:spPr>
        <p:txBody>
          <a:bodyPr wrap="square" lIns="0" tIns="0" rIns="0" bIns="0" rtlCol="0"/>
          <a:lstStyle/>
          <a:p/>
        </p:txBody>
      </p:sp>
      <p:sp>
        <p:nvSpPr>
          <p:cNvPr id="14" name="object 14"/>
          <p:cNvSpPr/>
          <p:nvPr/>
        </p:nvSpPr>
        <p:spPr>
          <a:xfrm>
            <a:off x="2820923" y="4597908"/>
            <a:ext cx="4259580" cy="737870"/>
          </a:xfrm>
          <a:custGeom>
            <a:avLst/>
            <a:gdLst/>
            <a:ahLst/>
            <a:cxnLst/>
            <a:rect l="l" t="t" r="r" b="b"/>
            <a:pathLst>
              <a:path w="4259580" h="737870">
                <a:moveTo>
                  <a:pt x="0" y="42418"/>
                </a:moveTo>
                <a:lnTo>
                  <a:pt x="3341" y="25931"/>
                </a:lnTo>
                <a:lnTo>
                  <a:pt x="12445" y="12446"/>
                </a:lnTo>
                <a:lnTo>
                  <a:pt x="25931" y="3341"/>
                </a:lnTo>
                <a:lnTo>
                  <a:pt x="42418" y="0"/>
                </a:lnTo>
                <a:lnTo>
                  <a:pt x="4217161" y="0"/>
                </a:lnTo>
                <a:lnTo>
                  <a:pt x="4233648" y="3341"/>
                </a:lnTo>
                <a:lnTo>
                  <a:pt x="4247133" y="12446"/>
                </a:lnTo>
                <a:lnTo>
                  <a:pt x="4256238" y="25931"/>
                </a:lnTo>
                <a:lnTo>
                  <a:pt x="4259580" y="42418"/>
                </a:lnTo>
                <a:lnTo>
                  <a:pt x="4259580" y="695198"/>
                </a:lnTo>
                <a:lnTo>
                  <a:pt x="4256238" y="711684"/>
                </a:lnTo>
                <a:lnTo>
                  <a:pt x="4247134" y="725170"/>
                </a:lnTo>
                <a:lnTo>
                  <a:pt x="4233648" y="734274"/>
                </a:lnTo>
                <a:lnTo>
                  <a:pt x="4217161" y="737616"/>
                </a:lnTo>
                <a:lnTo>
                  <a:pt x="42418" y="737616"/>
                </a:lnTo>
                <a:lnTo>
                  <a:pt x="25931" y="734274"/>
                </a:lnTo>
                <a:lnTo>
                  <a:pt x="12445" y="725170"/>
                </a:lnTo>
                <a:lnTo>
                  <a:pt x="3341" y="711684"/>
                </a:lnTo>
                <a:lnTo>
                  <a:pt x="0" y="695198"/>
                </a:lnTo>
                <a:lnTo>
                  <a:pt x="0" y="42418"/>
                </a:lnTo>
                <a:close/>
              </a:path>
            </a:pathLst>
          </a:custGeom>
          <a:ln w="3175">
            <a:solidFill>
              <a:srgbClr val="0E4B82"/>
            </a:solidFill>
          </a:ln>
        </p:spPr>
        <p:txBody>
          <a:bodyPr wrap="square" lIns="0" tIns="0" rIns="0" bIns="0" rtlCol="0"/>
          <a:lstStyle/>
          <a:p/>
        </p:txBody>
      </p:sp>
      <p:sp>
        <p:nvSpPr>
          <p:cNvPr id="15" name="object 15"/>
          <p:cNvSpPr/>
          <p:nvPr/>
        </p:nvSpPr>
        <p:spPr>
          <a:xfrm>
            <a:off x="2827020" y="5410200"/>
            <a:ext cx="4267200" cy="768350"/>
          </a:xfrm>
          <a:custGeom>
            <a:avLst/>
            <a:gdLst/>
            <a:ahLst/>
            <a:cxnLst/>
            <a:rect l="l" t="t" r="r" b="b"/>
            <a:pathLst>
              <a:path w="4267200" h="768350">
                <a:moveTo>
                  <a:pt x="4223004" y="0"/>
                </a:moveTo>
                <a:lnTo>
                  <a:pt x="44196" y="0"/>
                </a:lnTo>
                <a:lnTo>
                  <a:pt x="27003" y="3476"/>
                </a:lnTo>
                <a:lnTo>
                  <a:pt x="12954" y="12954"/>
                </a:lnTo>
                <a:lnTo>
                  <a:pt x="3476" y="27003"/>
                </a:lnTo>
                <a:lnTo>
                  <a:pt x="0" y="44196"/>
                </a:lnTo>
                <a:lnTo>
                  <a:pt x="0" y="723861"/>
                </a:lnTo>
                <a:lnTo>
                  <a:pt x="3476" y="741081"/>
                </a:lnTo>
                <a:lnTo>
                  <a:pt x="12953" y="755141"/>
                </a:lnTo>
                <a:lnTo>
                  <a:pt x="27003" y="764620"/>
                </a:lnTo>
                <a:lnTo>
                  <a:pt x="44196" y="768096"/>
                </a:lnTo>
                <a:lnTo>
                  <a:pt x="4223004" y="768096"/>
                </a:lnTo>
                <a:lnTo>
                  <a:pt x="4240196" y="764620"/>
                </a:lnTo>
                <a:lnTo>
                  <a:pt x="4254245" y="755141"/>
                </a:lnTo>
                <a:lnTo>
                  <a:pt x="4263723" y="741081"/>
                </a:lnTo>
                <a:lnTo>
                  <a:pt x="4267200" y="723861"/>
                </a:lnTo>
                <a:lnTo>
                  <a:pt x="4267200" y="44196"/>
                </a:lnTo>
                <a:lnTo>
                  <a:pt x="4263723" y="27003"/>
                </a:lnTo>
                <a:lnTo>
                  <a:pt x="4254246" y="12954"/>
                </a:lnTo>
                <a:lnTo>
                  <a:pt x="4240196" y="3476"/>
                </a:lnTo>
                <a:lnTo>
                  <a:pt x="4223004" y="0"/>
                </a:lnTo>
                <a:close/>
              </a:path>
            </a:pathLst>
          </a:custGeom>
          <a:solidFill>
            <a:srgbClr val="F3FAFD">
              <a:alpha val="79998"/>
            </a:srgbClr>
          </a:solidFill>
        </p:spPr>
        <p:txBody>
          <a:bodyPr wrap="square" lIns="0" tIns="0" rIns="0" bIns="0" rtlCol="0"/>
          <a:lstStyle/>
          <a:p/>
        </p:txBody>
      </p:sp>
      <p:sp>
        <p:nvSpPr>
          <p:cNvPr id="16" name="object 16"/>
          <p:cNvSpPr/>
          <p:nvPr/>
        </p:nvSpPr>
        <p:spPr>
          <a:xfrm>
            <a:off x="2827020" y="5410200"/>
            <a:ext cx="4267200" cy="768350"/>
          </a:xfrm>
          <a:custGeom>
            <a:avLst/>
            <a:gdLst/>
            <a:ahLst/>
            <a:cxnLst/>
            <a:rect l="l" t="t" r="r" b="b"/>
            <a:pathLst>
              <a:path w="4267200" h="768350">
                <a:moveTo>
                  <a:pt x="0" y="44196"/>
                </a:moveTo>
                <a:lnTo>
                  <a:pt x="3476" y="27003"/>
                </a:lnTo>
                <a:lnTo>
                  <a:pt x="12954" y="12953"/>
                </a:lnTo>
                <a:lnTo>
                  <a:pt x="27003" y="3476"/>
                </a:lnTo>
                <a:lnTo>
                  <a:pt x="44196" y="0"/>
                </a:lnTo>
                <a:lnTo>
                  <a:pt x="4223004" y="0"/>
                </a:lnTo>
                <a:lnTo>
                  <a:pt x="4240196" y="3476"/>
                </a:lnTo>
                <a:lnTo>
                  <a:pt x="4254246" y="12954"/>
                </a:lnTo>
                <a:lnTo>
                  <a:pt x="4263723" y="27003"/>
                </a:lnTo>
                <a:lnTo>
                  <a:pt x="4267200" y="44196"/>
                </a:lnTo>
                <a:lnTo>
                  <a:pt x="4267200" y="723861"/>
                </a:lnTo>
                <a:lnTo>
                  <a:pt x="4263723" y="741081"/>
                </a:lnTo>
                <a:lnTo>
                  <a:pt x="4254245" y="755141"/>
                </a:lnTo>
                <a:lnTo>
                  <a:pt x="4240196" y="764620"/>
                </a:lnTo>
                <a:lnTo>
                  <a:pt x="4223004" y="768096"/>
                </a:lnTo>
                <a:lnTo>
                  <a:pt x="44196" y="768096"/>
                </a:lnTo>
                <a:lnTo>
                  <a:pt x="27003" y="764620"/>
                </a:lnTo>
                <a:lnTo>
                  <a:pt x="12953" y="755141"/>
                </a:lnTo>
                <a:lnTo>
                  <a:pt x="3476" y="741081"/>
                </a:lnTo>
                <a:lnTo>
                  <a:pt x="0" y="723861"/>
                </a:lnTo>
                <a:lnTo>
                  <a:pt x="0" y="44196"/>
                </a:lnTo>
                <a:close/>
              </a:path>
            </a:pathLst>
          </a:custGeom>
          <a:ln w="3175">
            <a:solidFill>
              <a:srgbClr val="0E4B82"/>
            </a:solidFill>
          </a:ln>
        </p:spPr>
        <p:txBody>
          <a:bodyPr wrap="square" lIns="0" tIns="0" rIns="0" bIns="0" rtlCol="0"/>
          <a:lstStyle/>
          <a:p/>
        </p:txBody>
      </p:sp>
      <p:sp>
        <p:nvSpPr>
          <p:cNvPr id="17" name="object 17"/>
          <p:cNvSpPr/>
          <p:nvPr/>
        </p:nvSpPr>
        <p:spPr>
          <a:xfrm>
            <a:off x="2827020" y="3307079"/>
            <a:ext cx="4258310" cy="1228725"/>
          </a:xfrm>
          <a:custGeom>
            <a:avLst/>
            <a:gdLst/>
            <a:ahLst/>
            <a:cxnLst/>
            <a:rect l="l" t="t" r="r" b="b"/>
            <a:pathLst>
              <a:path w="4258309" h="1228725">
                <a:moveTo>
                  <a:pt x="4187316" y="0"/>
                </a:moveTo>
                <a:lnTo>
                  <a:pt x="70738" y="0"/>
                </a:lnTo>
                <a:lnTo>
                  <a:pt x="43183" y="5552"/>
                </a:lnTo>
                <a:lnTo>
                  <a:pt x="20700" y="20701"/>
                </a:lnTo>
                <a:lnTo>
                  <a:pt x="5552" y="43183"/>
                </a:lnTo>
                <a:lnTo>
                  <a:pt x="0" y="70739"/>
                </a:lnTo>
                <a:lnTo>
                  <a:pt x="0" y="1157605"/>
                </a:lnTo>
                <a:lnTo>
                  <a:pt x="5552" y="1185160"/>
                </a:lnTo>
                <a:lnTo>
                  <a:pt x="20701" y="1207643"/>
                </a:lnTo>
                <a:lnTo>
                  <a:pt x="43183" y="1222791"/>
                </a:lnTo>
                <a:lnTo>
                  <a:pt x="70738" y="1228344"/>
                </a:lnTo>
                <a:lnTo>
                  <a:pt x="4187316" y="1228344"/>
                </a:lnTo>
                <a:lnTo>
                  <a:pt x="4214872" y="1222791"/>
                </a:lnTo>
                <a:lnTo>
                  <a:pt x="4237354" y="1207643"/>
                </a:lnTo>
                <a:lnTo>
                  <a:pt x="4252503" y="1185160"/>
                </a:lnTo>
                <a:lnTo>
                  <a:pt x="4258056" y="1157605"/>
                </a:lnTo>
                <a:lnTo>
                  <a:pt x="4258056" y="70739"/>
                </a:lnTo>
                <a:lnTo>
                  <a:pt x="4252503" y="43183"/>
                </a:lnTo>
                <a:lnTo>
                  <a:pt x="4237355" y="20701"/>
                </a:lnTo>
                <a:lnTo>
                  <a:pt x="4214872" y="5552"/>
                </a:lnTo>
                <a:lnTo>
                  <a:pt x="4187316" y="0"/>
                </a:lnTo>
                <a:close/>
              </a:path>
            </a:pathLst>
          </a:custGeom>
          <a:solidFill>
            <a:srgbClr val="F3FAFD">
              <a:alpha val="79998"/>
            </a:srgbClr>
          </a:solidFill>
        </p:spPr>
        <p:txBody>
          <a:bodyPr wrap="square" lIns="0" tIns="0" rIns="0" bIns="0" rtlCol="0"/>
          <a:lstStyle/>
          <a:p/>
        </p:txBody>
      </p:sp>
      <p:sp>
        <p:nvSpPr>
          <p:cNvPr id="18" name="object 18"/>
          <p:cNvSpPr/>
          <p:nvPr/>
        </p:nvSpPr>
        <p:spPr>
          <a:xfrm>
            <a:off x="2827020" y="3307079"/>
            <a:ext cx="4258310" cy="1228725"/>
          </a:xfrm>
          <a:custGeom>
            <a:avLst/>
            <a:gdLst/>
            <a:ahLst/>
            <a:cxnLst/>
            <a:rect l="l" t="t" r="r" b="b"/>
            <a:pathLst>
              <a:path w="4258309" h="1228725">
                <a:moveTo>
                  <a:pt x="0" y="70739"/>
                </a:moveTo>
                <a:lnTo>
                  <a:pt x="5552" y="43183"/>
                </a:lnTo>
                <a:lnTo>
                  <a:pt x="20700" y="20701"/>
                </a:lnTo>
                <a:lnTo>
                  <a:pt x="43183" y="5552"/>
                </a:lnTo>
                <a:lnTo>
                  <a:pt x="70738" y="0"/>
                </a:lnTo>
                <a:lnTo>
                  <a:pt x="4187316" y="0"/>
                </a:lnTo>
                <a:lnTo>
                  <a:pt x="4214872" y="5552"/>
                </a:lnTo>
                <a:lnTo>
                  <a:pt x="4237355" y="20700"/>
                </a:lnTo>
                <a:lnTo>
                  <a:pt x="4252503" y="43183"/>
                </a:lnTo>
                <a:lnTo>
                  <a:pt x="4258056" y="70739"/>
                </a:lnTo>
                <a:lnTo>
                  <a:pt x="4258056" y="1157605"/>
                </a:lnTo>
                <a:lnTo>
                  <a:pt x="4252503" y="1185160"/>
                </a:lnTo>
                <a:lnTo>
                  <a:pt x="4237354" y="1207643"/>
                </a:lnTo>
                <a:lnTo>
                  <a:pt x="4214872" y="1222791"/>
                </a:lnTo>
                <a:lnTo>
                  <a:pt x="4187316" y="1228344"/>
                </a:lnTo>
                <a:lnTo>
                  <a:pt x="70738" y="1228344"/>
                </a:lnTo>
                <a:lnTo>
                  <a:pt x="43183" y="1222791"/>
                </a:lnTo>
                <a:lnTo>
                  <a:pt x="20701" y="1207643"/>
                </a:lnTo>
                <a:lnTo>
                  <a:pt x="5552" y="1185160"/>
                </a:lnTo>
                <a:lnTo>
                  <a:pt x="0" y="1157605"/>
                </a:lnTo>
                <a:lnTo>
                  <a:pt x="0" y="70739"/>
                </a:lnTo>
                <a:close/>
              </a:path>
            </a:pathLst>
          </a:custGeom>
          <a:ln w="3175">
            <a:solidFill>
              <a:srgbClr val="0E4B82"/>
            </a:solidFill>
          </a:ln>
        </p:spPr>
        <p:txBody>
          <a:bodyPr wrap="square" lIns="0" tIns="0" rIns="0" bIns="0" rtlCol="0"/>
          <a:lstStyle/>
          <a:p/>
        </p:txBody>
      </p:sp>
      <p:sp>
        <p:nvSpPr>
          <p:cNvPr id="19" name="object 19"/>
          <p:cNvSpPr/>
          <p:nvPr/>
        </p:nvSpPr>
        <p:spPr>
          <a:xfrm>
            <a:off x="3235451" y="4504944"/>
            <a:ext cx="1208531" cy="679704"/>
          </a:xfrm>
          <a:prstGeom prst="rect">
            <a:avLst/>
          </a:prstGeom>
          <a:blipFill>
            <a:blip r:embed="rId1" cstate="print"/>
            <a:stretch>
              <a:fillRect/>
            </a:stretch>
          </a:blipFill>
        </p:spPr>
        <p:txBody>
          <a:bodyPr wrap="square" lIns="0" tIns="0" rIns="0" bIns="0" rtlCol="0"/>
          <a:lstStyle/>
          <a:p/>
        </p:txBody>
      </p:sp>
      <p:sp>
        <p:nvSpPr>
          <p:cNvPr id="20" name="object 20"/>
          <p:cNvSpPr txBox="1"/>
          <p:nvPr/>
        </p:nvSpPr>
        <p:spPr>
          <a:xfrm>
            <a:off x="3320541" y="4202048"/>
            <a:ext cx="1105535" cy="239395"/>
          </a:xfrm>
          <a:prstGeom prst="rect">
            <a:avLst/>
          </a:prstGeom>
        </p:spPr>
        <p:txBody>
          <a:bodyPr vert="horz" wrap="square" lIns="0" tIns="12700" rIns="0" bIns="0" rtlCol="0">
            <a:spAutoFit/>
          </a:bodyPr>
          <a:lstStyle/>
          <a:p>
            <a:pPr marL="12700">
              <a:lnSpc>
                <a:spcPct val="100000"/>
              </a:lnSpc>
              <a:spcBef>
                <a:spcPts val="100"/>
              </a:spcBef>
            </a:pPr>
            <a:r>
              <a:rPr sz="1400" spc="15" dirty="0">
                <a:latin typeface="Trebuchet MS" panose="020B0603020202020204"/>
                <a:cs typeface="Trebuchet MS" panose="020B0603020202020204"/>
              </a:rPr>
              <a:t>FusionSphere</a:t>
            </a:r>
            <a:endParaRPr sz="1400">
              <a:latin typeface="Trebuchet MS" panose="020B0603020202020204"/>
              <a:cs typeface="Trebuchet MS" panose="020B0603020202020204"/>
            </a:endParaRPr>
          </a:p>
        </p:txBody>
      </p:sp>
      <p:sp>
        <p:nvSpPr>
          <p:cNvPr id="21" name="object 21"/>
          <p:cNvSpPr txBox="1"/>
          <p:nvPr/>
        </p:nvSpPr>
        <p:spPr>
          <a:xfrm>
            <a:off x="3093466" y="5050282"/>
            <a:ext cx="1677670" cy="239395"/>
          </a:xfrm>
          <a:prstGeom prst="rect">
            <a:avLst/>
          </a:prstGeom>
        </p:spPr>
        <p:txBody>
          <a:bodyPr vert="horz" wrap="square" lIns="0" tIns="12700" rIns="0" bIns="0" rtlCol="0">
            <a:spAutoFit/>
          </a:bodyPr>
          <a:lstStyle/>
          <a:p>
            <a:pPr marL="12700">
              <a:lnSpc>
                <a:spcPct val="100000"/>
              </a:lnSpc>
              <a:spcBef>
                <a:spcPts val="100"/>
              </a:spcBef>
            </a:pPr>
            <a:r>
              <a:rPr sz="1400" spc="50" dirty="0">
                <a:latin typeface="Trebuchet MS" panose="020B0603020202020204"/>
                <a:cs typeface="Trebuchet MS" panose="020B0603020202020204"/>
              </a:rPr>
              <a:t>X86/ARM</a:t>
            </a:r>
            <a:r>
              <a:rPr sz="1400" dirty="0">
                <a:latin typeface="宋体" panose="02010600030101010101" pitchFamily="2" charset="-122"/>
                <a:cs typeface="宋体" panose="02010600030101010101" pitchFamily="2" charset="-122"/>
              </a:rPr>
              <a:t>架构服务器</a:t>
            </a:r>
            <a:endParaRPr sz="1400">
              <a:latin typeface="宋体" panose="02010600030101010101" pitchFamily="2" charset="-122"/>
              <a:cs typeface="宋体" panose="02010600030101010101" pitchFamily="2" charset="-122"/>
            </a:endParaRPr>
          </a:p>
        </p:txBody>
      </p:sp>
      <p:sp>
        <p:nvSpPr>
          <p:cNvPr id="22" name="object 22"/>
          <p:cNvSpPr txBox="1"/>
          <p:nvPr/>
        </p:nvSpPr>
        <p:spPr>
          <a:xfrm>
            <a:off x="5106670" y="5702909"/>
            <a:ext cx="1060450" cy="239395"/>
          </a:xfrm>
          <a:prstGeom prst="rect">
            <a:avLst/>
          </a:prstGeom>
        </p:spPr>
        <p:txBody>
          <a:bodyPr vert="horz" wrap="square" lIns="0" tIns="12700" rIns="0" bIns="0" rtlCol="0">
            <a:spAutoFit/>
          </a:bodyPr>
          <a:lstStyle/>
          <a:p>
            <a:pPr>
              <a:lnSpc>
                <a:spcPct val="100000"/>
              </a:lnSpc>
              <a:spcBef>
                <a:spcPts val="100"/>
              </a:spcBef>
              <a:tabLst>
                <a:tab pos="690245" algn="l"/>
              </a:tabLst>
            </a:pPr>
            <a:r>
              <a:rPr sz="1400" dirty="0">
                <a:latin typeface="宋体" panose="02010600030101010101" pitchFamily="2" charset="-122"/>
                <a:cs typeface="宋体" panose="02010600030101010101" pitchFamily="2" charset="-122"/>
              </a:rPr>
              <a:t>内存</a:t>
            </a:r>
            <a:r>
              <a:rPr sz="1400" dirty="0">
                <a:latin typeface="宋体" panose="02010600030101010101" pitchFamily="2" charset="-122"/>
                <a:cs typeface="宋体" panose="02010600030101010101" pitchFamily="2" charset="-122"/>
              </a:rPr>
              <a:t>	</a:t>
            </a:r>
            <a:r>
              <a:rPr sz="1400" dirty="0">
                <a:latin typeface="宋体" panose="02010600030101010101" pitchFamily="2" charset="-122"/>
                <a:cs typeface="宋体" panose="02010600030101010101" pitchFamily="2" charset="-122"/>
              </a:rPr>
              <a:t>硬盘</a:t>
            </a:r>
            <a:endParaRPr sz="1400">
              <a:latin typeface="宋体" panose="02010600030101010101" pitchFamily="2" charset="-122"/>
              <a:cs typeface="宋体" panose="02010600030101010101" pitchFamily="2" charset="-122"/>
            </a:endParaRPr>
          </a:p>
        </p:txBody>
      </p:sp>
      <p:sp>
        <p:nvSpPr>
          <p:cNvPr id="23" name="object 23"/>
          <p:cNvSpPr/>
          <p:nvPr/>
        </p:nvSpPr>
        <p:spPr>
          <a:xfrm>
            <a:off x="3374135" y="3739896"/>
            <a:ext cx="911351" cy="320039"/>
          </a:xfrm>
          <a:prstGeom prst="rect">
            <a:avLst/>
          </a:prstGeom>
          <a:blipFill>
            <a:blip r:embed="rId2" cstate="print"/>
            <a:stretch>
              <a:fillRect/>
            </a:stretch>
          </a:blipFill>
        </p:spPr>
        <p:txBody>
          <a:bodyPr wrap="square" lIns="0" tIns="0" rIns="0" bIns="0" rtlCol="0"/>
          <a:lstStyle/>
          <a:p/>
        </p:txBody>
      </p:sp>
      <p:sp>
        <p:nvSpPr>
          <p:cNvPr id="24" name="object 24"/>
          <p:cNvSpPr txBox="1"/>
          <p:nvPr/>
        </p:nvSpPr>
        <p:spPr>
          <a:xfrm>
            <a:off x="5028691" y="3411448"/>
            <a:ext cx="1808480" cy="986155"/>
          </a:xfrm>
          <a:prstGeom prst="rect">
            <a:avLst/>
          </a:prstGeom>
        </p:spPr>
        <p:txBody>
          <a:bodyPr vert="horz" wrap="square" lIns="0" tIns="12065" rIns="0" bIns="0" rtlCol="0">
            <a:spAutoFit/>
          </a:bodyPr>
          <a:lstStyle/>
          <a:p>
            <a:pPr marL="12700" marR="5080" algn="just">
              <a:lnSpc>
                <a:spcPct val="150000"/>
              </a:lnSpc>
              <a:spcBef>
                <a:spcPts val="95"/>
              </a:spcBef>
            </a:pPr>
            <a:r>
              <a:rPr sz="1400" dirty="0">
                <a:latin typeface="宋体" panose="02010600030101010101" pitchFamily="2" charset="-122"/>
                <a:cs typeface="宋体" panose="02010600030101010101" pitchFamily="2" charset="-122"/>
              </a:rPr>
              <a:t>丰富的虚拟化技术、操 作系统、中间件、数据 </a:t>
            </a:r>
            <a:r>
              <a:rPr sz="1400" dirty="0">
                <a:latin typeface="宋体" panose="02010600030101010101" pitchFamily="2" charset="-122"/>
                <a:cs typeface="宋体" panose="02010600030101010101" pitchFamily="2" charset="-122"/>
              </a:rPr>
              <a:t>库软件</a:t>
            </a:r>
            <a:r>
              <a:rPr sz="1400" spc="-60" dirty="0">
                <a:latin typeface="Trebuchet MS" panose="020B0603020202020204"/>
                <a:cs typeface="Trebuchet MS" panose="020B0603020202020204"/>
              </a:rPr>
              <a:t>…</a:t>
            </a:r>
            <a:endParaRPr sz="1400">
              <a:latin typeface="Trebuchet MS" panose="020B0603020202020204"/>
              <a:cs typeface="Trebuchet MS" panose="020B0603020202020204"/>
            </a:endParaRPr>
          </a:p>
        </p:txBody>
      </p:sp>
      <p:sp>
        <p:nvSpPr>
          <p:cNvPr id="25" name="object 25"/>
          <p:cNvSpPr/>
          <p:nvPr/>
        </p:nvSpPr>
        <p:spPr>
          <a:xfrm>
            <a:off x="2827020" y="2606039"/>
            <a:ext cx="4253865" cy="640080"/>
          </a:xfrm>
          <a:custGeom>
            <a:avLst/>
            <a:gdLst/>
            <a:ahLst/>
            <a:cxnLst/>
            <a:rect l="l" t="t" r="r" b="b"/>
            <a:pathLst>
              <a:path w="4253865" h="640080">
                <a:moveTo>
                  <a:pt x="4216654" y="0"/>
                </a:moveTo>
                <a:lnTo>
                  <a:pt x="36830" y="0"/>
                </a:lnTo>
                <a:lnTo>
                  <a:pt x="22502" y="2897"/>
                </a:lnTo>
                <a:lnTo>
                  <a:pt x="10795" y="10795"/>
                </a:lnTo>
                <a:lnTo>
                  <a:pt x="2897" y="22502"/>
                </a:lnTo>
                <a:lnTo>
                  <a:pt x="0" y="36830"/>
                </a:lnTo>
                <a:lnTo>
                  <a:pt x="0" y="603250"/>
                </a:lnTo>
                <a:lnTo>
                  <a:pt x="2897" y="617577"/>
                </a:lnTo>
                <a:lnTo>
                  <a:pt x="10794" y="629285"/>
                </a:lnTo>
                <a:lnTo>
                  <a:pt x="22502" y="637182"/>
                </a:lnTo>
                <a:lnTo>
                  <a:pt x="36830" y="640080"/>
                </a:lnTo>
                <a:lnTo>
                  <a:pt x="4216654" y="640080"/>
                </a:lnTo>
                <a:lnTo>
                  <a:pt x="4230981" y="637182"/>
                </a:lnTo>
                <a:lnTo>
                  <a:pt x="4242688" y="629285"/>
                </a:lnTo>
                <a:lnTo>
                  <a:pt x="4250586" y="617577"/>
                </a:lnTo>
                <a:lnTo>
                  <a:pt x="4253483" y="603250"/>
                </a:lnTo>
                <a:lnTo>
                  <a:pt x="4253483" y="36830"/>
                </a:lnTo>
                <a:lnTo>
                  <a:pt x="4250586" y="22502"/>
                </a:lnTo>
                <a:lnTo>
                  <a:pt x="4242688" y="10795"/>
                </a:lnTo>
                <a:lnTo>
                  <a:pt x="4230981" y="2897"/>
                </a:lnTo>
                <a:lnTo>
                  <a:pt x="4216654" y="0"/>
                </a:lnTo>
                <a:close/>
              </a:path>
            </a:pathLst>
          </a:custGeom>
          <a:solidFill>
            <a:srgbClr val="F3FAFD">
              <a:alpha val="79998"/>
            </a:srgbClr>
          </a:solidFill>
        </p:spPr>
        <p:txBody>
          <a:bodyPr wrap="square" lIns="0" tIns="0" rIns="0" bIns="0" rtlCol="0"/>
          <a:lstStyle/>
          <a:p/>
        </p:txBody>
      </p:sp>
      <p:sp>
        <p:nvSpPr>
          <p:cNvPr id="26" name="object 26"/>
          <p:cNvSpPr/>
          <p:nvPr/>
        </p:nvSpPr>
        <p:spPr>
          <a:xfrm>
            <a:off x="2827020" y="2606039"/>
            <a:ext cx="4253865" cy="640080"/>
          </a:xfrm>
          <a:custGeom>
            <a:avLst/>
            <a:gdLst/>
            <a:ahLst/>
            <a:cxnLst/>
            <a:rect l="l" t="t" r="r" b="b"/>
            <a:pathLst>
              <a:path w="4253865" h="640080">
                <a:moveTo>
                  <a:pt x="0" y="36830"/>
                </a:moveTo>
                <a:lnTo>
                  <a:pt x="2897" y="22502"/>
                </a:lnTo>
                <a:lnTo>
                  <a:pt x="10795" y="10795"/>
                </a:lnTo>
                <a:lnTo>
                  <a:pt x="22502" y="2897"/>
                </a:lnTo>
                <a:lnTo>
                  <a:pt x="36830" y="0"/>
                </a:lnTo>
                <a:lnTo>
                  <a:pt x="4216654" y="0"/>
                </a:lnTo>
                <a:lnTo>
                  <a:pt x="4230981" y="2897"/>
                </a:lnTo>
                <a:lnTo>
                  <a:pt x="4242688" y="10794"/>
                </a:lnTo>
                <a:lnTo>
                  <a:pt x="4250586" y="22502"/>
                </a:lnTo>
                <a:lnTo>
                  <a:pt x="4253483" y="36830"/>
                </a:lnTo>
                <a:lnTo>
                  <a:pt x="4253483" y="603250"/>
                </a:lnTo>
                <a:lnTo>
                  <a:pt x="4250586" y="617577"/>
                </a:lnTo>
                <a:lnTo>
                  <a:pt x="4242689" y="629285"/>
                </a:lnTo>
                <a:lnTo>
                  <a:pt x="4230981" y="637182"/>
                </a:lnTo>
                <a:lnTo>
                  <a:pt x="4216654" y="640080"/>
                </a:lnTo>
                <a:lnTo>
                  <a:pt x="36830" y="640080"/>
                </a:lnTo>
                <a:lnTo>
                  <a:pt x="22502" y="637182"/>
                </a:lnTo>
                <a:lnTo>
                  <a:pt x="10794" y="629285"/>
                </a:lnTo>
                <a:lnTo>
                  <a:pt x="2897" y="617577"/>
                </a:lnTo>
                <a:lnTo>
                  <a:pt x="0" y="603250"/>
                </a:lnTo>
                <a:lnTo>
                  <a:pt x="0" y="36830"/>
                </a:lnTo>
                <a:close/>
              </a:path>
            </a:pathLst>
          </a:custGeom>
          <a:ln w="3175">
            <a:solidFill>
              <a:srgbClr val="0E4B82"/>
            </a:solidFill>
          </a:ln>
        </p:spPr>
        <p:txBody>
          <a:bodyPr wrap="square" lIns="0" tIns="0" rIns="0" bIns="0" rtlCol="0"/>
          <a:lstStyle/>
          <a:p/>
        </p:txBody>
      </p:sp>
      <p:sp>
        <p:nvSpPr>
          <p:cNvPr id="27" name="object 27"/>
          <p:cNvSpPr txBox="1"/>
          <p:nvPr/>
        </p:nvSpPr>
        <p:spPr>
          <a:xfrm>
            <a:off x="3104133" y="5904991"/>
            <a:ext cx="1486535" cy="239395"/>
          </a:xfrm>
          <a:prstGeom prst="rect">
            <a:avLst/>
          </a:prstGeom>
        </p:spPr>
        <p:txBody>
          <a:bodyPr vert="horz" wrap="square" lIns="0" tIns="12700" rIns="0" bIns="0" rtlCol="0">
            <a:spAutoFit/>
          </a:bodyPr>
          <a:lstStyle/>
          <a:p>
            <a:pPr>
              <a:lnSpc>
                <a:spcPct val="100000"/>
              </a:lnSpc>
              <a:spcBef>
                <a:spcPts val="100"/>
              </a:spcBef>
            </a:pPr>
            <a:r>
              <a:rPr sz="1400" spc="40" dirty="0">
                <a:latin typeface="Trebuchet MS" panose="020B0603020202020204"/>
                <a:cs typeface="Trebuchet MS" panose="020B0603020202020204"/>
              </a:rPr>
              <a:t>X8</a:t>
            </a:r>
            <a:r>
              <a:rPr sz="1400" spc="30" dirty="0">
                <a:latin typeface="Trebuchet MS" panose="020B0603020202020204"/>
                <a:cs typeface="Trebuchet MS" panose="020B0603020202020204"/>
              </a:rPr>
              <a:t>6</a:t>
            </a:r>
            <a:r>
              <a:rPr sz="1400" spc="-55" dirty="0">
                <a:latin typeface="Trebuchet MS" panose="020B0603020202020204"/>
                <a:cs typeface="Trebuchet MS" panose="020B0603020202020204"/>
              </a:rPr>
              <a:t>/A</a:t>
            </a:r>
            <a:r>
              <a:rPr sz="1400" spc="35" dirty="0">
                <a:latin typeface="Trebuchet MS" panose="020B0603020202020204"/>
                <a:cs typeface="Trebuchet MS" panose="020B0603020202020204"/>
              </a:rPr>
              <a:t>R</a:t>
            </a:r>
            <a:r>
              <a:rPr sz="1400" spc="300" dirty="0">
                <a:latin typeface="Trebuchet MS" panose="020B0603020202020204"/>
                <a:cs typeface="Trebuchet MS" panose="020B0603020202020204"/>
              </a:rPr>
              <a:t>M</a:t>
            </a:r>
            <a:r>
              <a:rPr sz="1400" dirty="0">
                <a:latin typeface="宋体" panose="02010600030101010101" pitchFamily="2" charset="-122"/>
                <a:cs typeface="宋体" panose="02010600030101010101" pitchFamily="2" charset="-122"/>
              </a:rPr>
              <a:t>架构芯片</a:t>
            </a:r>
            <a:endParaRPr sz="1400">
              <a:latin typeface="宋体" panose="02010600030101010101" pitchFamily="2" charset="-122"/>
              <a:cs typeface="宋体" panose="02010600030101010101" pitchFamily="2" charset="-122"/>
            </a:endParaRPr>
          </a:p>
        </p:txBody>
      </p:sp>
      <p:sp>
        <p:nvSpPr>
          <p:cNvPr id="28" name="object 28"/>
          <p:cNvSpPr/>
          <p:nvPr/>
        </p:nvSpPr>
        <p:spPr>
          <a:xfrm>
            <a:off x="3552444" y="5440679"/>
            <a:ext cx="537972" cy="384047"/>
          </a:xfrm>
          <a:prstGeom prst="rect">
            <a:avLst/>
          </a:prstGeom>
          <a:blipFill>
            <a:blip r:embed="rId3" cstate="print"/>
            <a:stretch>
              <a:fillRect/>
            </a:stretch>
          </a:blipFill>
        </p:spPr>
        <p:txBody>
          <a:bodyPr wrap="square" lIns="0" tIns="0" rIns="0" bIns="0" rtlCol="0"/>
          <a:lstStyle/>
          <a:p/>
        </p:txBody>
      </p:sp>
      <p:sp>
        <p:nvSpPr>
          <p:cNvPr id="29" name="object 29"/>
          <p:cNvSpPr txBox="1"/>
          <p:nvPr/>
        </p:nvSpPr>
        <p:spPr>
          <a:xfrm>
            <a:off x="6548628" y="5620613"/>
            <a:ext cx="171450" cy="300355"/>
          </a:xfrm>
          <a:prstGeom prst="rect">
            <a:avLst/>
          </a:prstGeom>
        </p:spPr>
        <p:txBody>
          <a:bodyPr vert="horz" wrap="square" lIns="0" tIns="12700" rIns="0" bIns="0" rtlCol="0">
            <a:spAutoFit/>
          </a:bodyPr>
          <a:lstStyle/>
          <a:p>
            <a:pPr>
              <a:lnSpc>
                <a:spcPct val="100000"/>
              </a:lnSpc>
              <a:spcBef>
                <a:spcPts val="100"/>
              </a:spcBef>
            </a:pPr>
            <a:r>
              <a:rPr sz="1800" spc="-80" dirty="0">
                <a:latin typeface="Trebuchet MS" panose="020B0603020202020204"/>
                <a:cs typeface="Trebuchet MS" panose="020B0603020202020204"/>
              </a:rPr>
              <a:t>…</a:t>
            </a:r>
            <a:endParaRPr sz="1800">
              <a:latin typeface="Trebuchet MS" panose="020B0603020202020204"/>
              <a:cs typeface="Trebuchet MS" panose="020B0603020202020204"/>
            </a:endParaRPr>
          </a:p>
        </p:txBody>
      </p:sp>
      <p:sp>
        <p:nvSpPr>
          <p:cNvPr id="30" name="object 30"/>
          <p:cNvSpPr txBox="1"/>
          <p:nvPr/>
        </p:nvSpPr>
        <p:spPr>
          <a:xfrm>
            <a:off x="5073522" y="4878704"/>
            <a:ext cx="1169035" cy="239395"/>
          </a:xfrm>
          <a:prstGeom prst="rect">
            <a:avLst/>
          </a:prstGeom>
        </p:spPr>
        <p:txBody>
          <a:bodyPr vert="horz" wrap="square" lIns="0" tIns="12700" rIns="0" bIns="0" rtlCol="0">
            <a:spAutoFit/>
          </a:bodyPr>
          <a:lstStyle/>
          <a:p>
            <a:pPr marL="12700">
              <a:lnSpc>
                <a:spcPct val="100000"/>
              </a:lnSpc>
              <a:spcBef>
                <a:spcPts val="100"/>
              </a:spcBef>
              <a:tabLst>
                <a:tab pos="946785" algn="l"/>
              </a:tabLst>
            </a:pPr>
            <a:r>
              <a:rPr sz="1400" dirty="0">
                <a:latin typeface="宋体" panose="02010600030101010101" pitchFamily="2" charset="-122"/>
                <a:cs typeface="宋体" panose="02010600030101010101" pitchFamily="2" charset="-122"/>
              </a:rPr>
              <a:t>存储阵列</a:t>
            </a:r>
            <a:r>
              <a:rPr sz="1400" dirty="0">
                <a:latin typeface="宋体" panose="02010600030101010101" pitchFamily="2" charset="-122"/>
                <a:cs typeface="宋体" panose="02010600030101010101" pitchFamily="2" charset="-122"/>
              </a:rPr>
              <a:t>	</a:t>
            </a:r>
            <a:r>
              <a:rPr sz="1400" spc="5" dirty="0">
                <a:latin typeface="Trebuchet MS" panose="020B0603020202020204"/>
                <a:cs typeface="Trebuchet MS" panose="020B0603020202020204"/>
              </a:rPr>
              <a:t>P</a:t>
            </a:r>
            <a:r>
              <a:rPr sz="1400" spc="15" dirty="0">
                <a:latin typeface="Trebuchet MS" panose="020B0603020202020204"/>
                <a:cs typeface="Trebuchet MS" panose="020B0603020202020204"/>
              </a:rPr>
              <a:t>C</a:t>
            </a:r>
            <a:endParaRPr sz="1400">
              <a:latin typeface="Trebuchet MS" panose="020B0603020202020204"/>
              <a:cs typeface="Trebuchet MS" panose="020B0603020202020204"/>
            </a:endParaRPr>
          </a:p>
        </p:txBody>
      </p:sp>
      <p:sp>
        <p:nvSpPr>
          <p:cNvPr id="31" name="object 31"/>
          <p:cNvSpPr txBox="1"/>
          <p:nvPr/>
        </p:nvSpPr>
        <p:spPr>
          <a:xfrm>
            <a:off x="6547866" y="4766894"/>
            <a:ext cx="184150" cy="300355"/>
          </a:xfrm>
          <a:prstGeom prst="rect">
            <a:avLst/>
          </a:prstGeom>
        </p:spPr>
        <p:txBody>
          <a:bodyPr vert="horz" wrap="square" lIns="0" tIns="12700" rIns="0" bIns="0" rtlCol="0">
            <a:spAutoFit/>
          </a:bodyPr>
          <a:lstStyle/>
          <a:p>
            <a:pPr marL="12700">
              <a:lnSpc>
                <a:spcPct val="100000"/>
              </a:lnSpc>
              <a:spcBef>
                <a:spcPts val="100"/>
              </a:spcBef>
            </a:pPr>
            <a:r>
              <a:rPr sz="1800" spc="-80" dirty="0">
                <a:latin typeface="Trebuchet MS" panose="020B0603020202020204"/>
                <a:cs typeface="Trebuchet MS" panose="020B0603020202020204"/>
              </a:rPr>
              <a:t>…</a:t>
            </a:r>
            <a:endParaRPr sz="1800">
              <a:latin typeface="Trebuchet MS" panose="020B0603020202020204"/>
              <a:cs typeface="Trebuchet MS" panose="020B0603020202020204"/>
            </a:endParaRPr>
          </a:p>
        </p:txBody>
      </p:sp>
      <p:sp>
        <p:nvSpPr>
          <p:cNvPr id="32" name="object 32"/>
          <p:cNvSpPr/>
          <p:nvPr/>
        </p:nvSpPr>
        <p:spPr>
          <a:xfrm>
            <a:off x="3340608" y="3433571"/>
            <a:ext cx="1031748" cy="143255"/>
          </a:xfrm>
          <a:prstGeom prst="rect">
            <a:avLst/>
          </a:prstGeom>
          <a:blipFill>
            <a:blip r:embed="rId4" cstate="print"/>
            <a:stretch>
              <a:fillRect/>
            </a:stretch>
          </a:blipFill>
        </p:spPr>
        <p:txBody>
          <a:bodyPr wrap="square" lIns="0" tIns="0" rIns="0" bIns="0" rtlCol="0"/>
          <a:lstStyle/>
          <a:p/>
        </p:txBody>
      </p:sp>
      <p:sp>
        <p:nvSpPr>
          <p:cNvPr id="33" name="object 33"/>
          <p:cNvSpPr/>
          <p:nvPr/>
        </p:nvSpPr>
        <p:spPr>
          <a:xfrm>
            <a:off x="3459479" y="2773679"/>
            <a:ext cx="199644" cy="112776"/>
          </a:xfrm>
          <a:prstGeom prst="rect">
            <a:avLst/>
          </a:prstGeom>
          <a:blipFill>
            <a:blip r:embed="rId5" cstate="print"/>
            <a:stretch>
              <a:fillRect/>
            </a:stretch>
          </a:blipFill>
        </p:spPr>
        <p:txBody>
          <a:bodyPr wrap="square" lIns="0" tIns="0" rIns="0" bIns="0" rtlCol="0"/>
          <a:lstStyle/>
          <a:p/>
        </p:txBody>
      </p:sp>
      <p:sp>
        <p:nvSpPr>
          <p:cNvPr id="34" name="object 34"/>
          <p:cNvSpPr/>
          <p:nvPr/>
        </p:nvSpPr>
        <p:spPr>
          <a:xfrm>
            <a:off x="3383279" y="2668523"/>
            <a:ext cx="350520" cy="253365"/>
          </a:xfrm>
          <a:custGeom>
            <a:avLst/>
            <a:gdLst/>
            <a:ahLst/>
            <a:cxnLst/>
            <a:rect l="l" t="t" r="r" b="b"/>
            <a:pathLst>
              <a:path w="350520" h="253364">
                <a:moveTo>
                  <a:pt x="175260" y="0"/>
                </a:moveTo>
                <a:lnTo>
                  <a:pt x="145301" y="4881"/>
                </a:lnTo>
                <a:lnTo>
                  <a:pt x="119237" y="18287"/>
                </a:lnTo>
                <a:lnTo>
                  <a:pt x="98768" y="38361"/>
                </a:lnTo>
                <a:lnTo>
                  <a:pt x="85598" y="63246"/>
                </a:lnTo>
                <a:lnTo>
                  <a:pt x="52077" y="73640"/>
                </a:lnTo>
                <a:lnTo>
                  <a:pt x="24891" y="94392"/>
                </a:lnTo>
                <a:lnTo>
                  <a:pt x="6659" y="123289"/>
                </a:lnTo>
                <a:lnTo>
                  <a:pt x="0" y="158114"/>
                </a:lnTo>
                <a:lnTo>
                  <a:pt x="7655" y="195441"/>
                </a:lnTo>
                <a:lnTo>
                  <a:pt x="28384" y="225551"/>
                </a:lnTo>
                <a:lnTo>
                  <a:pt x="58828" y="245661"/>
                </a:lnTo>
                <a:lnTo>
                  <a:pt x="95631" y="252984"/>
                </a:lnTo>
                <a:lnTo>
                  <a:pt x="254889" y="252984"/>
                </a:lnTo>
                <a:lnTo>
                  <a:pt x="292548" y="245661"/>
                </a:lnTo>
                <a:lnTo>
                  <a:pt x="305455" y="237109"/>
                </a:lnTo>
                <a:lnTo>
                  <a:pt x="95631" y="237109"/>
                </a:lnTo>
                <a:lnTo>
                  <a:pt x="64684" y="230874"/>
                </a:lnTo>
                <a:lnTo>
                  <a:pt x="39322" y="213899"/>
                </a:lnTo>
                <a:lnTo>
                  <a:pt x="22175" y="188781"/>
                </a:lnTo>
                <a:lnTo>
                  <a:pt x="15875" y="158114"/>
                </a:lnTo>
                <a:lnTo>
                  <a:pt x="21210" y="129928"/>
                </a:lnTo>
                <a:lnTo>
                  <a:pt x="36083" y="105981"/>
                </a:lnTo>
                <a:lnTo>
                  <a:pt x="58791" y="88320"/>
                </a:lnTo>
                <a:lnTo>
                  <a:pt x="87630" y="78993"/>
                </a:lnTo>
                <a:lnTo>
                  <a:pt x="93599" y="78993"/>
                </a:lnTo>
                <a:lnTo>
                  <a:pt x="97536" y="75056"/>
                </a:lnTo>
                <a:lnTo>
                  <a:pt x="129174" y="30622"/>
                </a:lnTo>
                <a:lnTo>
                  <a:pt x="175260" y="15748"/>
                </a:lnTo>
                <a:lnTo>
                  <a:pt x="226344" y="15748"/>
                </a:lnTo>
                <a:lnTo>
                  <a:pt x="205218" y="4881"/>
                </a:lnTo>
                <a:lnTo>
                  <a:pt x="175260" y="0"/>
                </a:lnTo>
                <a:close/>
              </a:path>
              <a:path w="350520" h="253364">
                <a:moveTo>
                  <a:pt x="226344" y="15748"/>
                </a:moveTo>
                <a:lnTo>
                  <a:pt x="175260" y="15748"/>
                </a:lnTo>
                <a:lnTo>
                  <a:pt x="199713" y="19655"/>
                </a:lnTo>
                <a:lnTo>
                  <a:pt x="221345" y="30622"/>
                </a:lnTo>
                <a:lnTo>
                  <a:pt x="238857" y="47519"/>
                </a:lnTo>
                <a:lnTo>
                  <a:pt x="250952" y="69214"/>
                </a:lnTo>
                <a:lnTo>
                  <a:pt x="252984" y="75056"/>
                </a:lnTo>
                <a:lnTo>
                  <a:pt x="256921" y="78993"/>
                </a:lnTo>
                <a:lnTo>
                  <a:pt x="264922" y="78993"/>
                </a:lnTo>
                <a:lnTo>
                  <a:pt x="292586" y="88320"/>
                </a:lnTo>
                <a:lnTo>
                  <a:pt x="314690" y="105981"/>
                </a:lnTo>
                <a:lnTo>
                  <a:pt x="329340" y="129928"/>
                </a:lnTo>
                <a:lnTo>
                  <a:pt x="334645" y="158114"/>
                </a:lnTo>
                <a:lnTo>
                  <a:pt x="328344" y="188781"/>
                </a:lnTo>
                <a:lnTo>
                  <a:pt x="311197" y="213899"/>
                </a:lnTo>
                <a:lnTo>
                  <a:pt x="285835" y="230874"/>
                </a:lnTo>
                <a:lnTo>
                  <a:pt x="254889" y="237109"/>
                </a:lnTo>
                <a:lnTo>
                  <a:pt x="305455" y="237109"/>
                </a:lnTo>
                <a:lnTo>
                  <a:pt x="322897" y="225551"/>
                </a:lnTo>
                <a:lnTo>
                  <a:pt x="343150" y="195441"/>
                </a:lnTo>
                <a:lnTo>
                  <a:pt x="350520" y="158114"/>
                </a:lnTo>
                <a:lnTo>
                  <a:pt x="343860" y="123289"/>
                </a:lnTo>
                <a:lnTo>
                  <a:pt x="325627" y="94392"/>
                </a:lnTo>
                <a:lnTo>
                  <a:pt x="298442" y="73640"/>
                </a:lnTo>
                <a:lnTo>
                  <a:pt x="264922" y="63246"/>
                </a:lnTo>
                <a:lnTo>
                  <a:pt x="251751" y="38361"/>
                </a:lnTo>
                <a:lnTo>
                  <a:pt x="231282" y="18287"/>
                </a:lnTo>
                <a:lnTo>
                  <a:pt x="226344" y="15748"/>
                </a:lnTo>
                <a:close/>
              </a:path>
            </a:pathLst>
          </a:custGeom>
          <a:solidFill>
            <a:srgbClr val="3ABAEA"/>
          </a:solidFill>
        </p:spPr>
        <p:txBody>
          <a:bodyPr wrap="square" lIns="0" tIns="0" rIns="0" bIns="0" rtlCol="0"/>
          <a:lstStyle/>
          <a:p/>
        </p:txBody>
      </p:sp>
      <p:sp>
        <p:nvSpPr>
          <p:cNvPr id="35" name="object 35"/>
          <p:cNvSpPr/>
          <p:nvPr/>
        </p:nvSpPr>
        <p:spPr>
          <a:xfrm>
            <a:off x="3383279" y="2668523"/>
            <a:ext cx="350520" cy="253365"/>
          </a:xfrm>
          <a:custGeom>
            <a:avLst/>
            <a:gdLst/>
            <a:ahLst/>
            <a:cxnLst/>
            <a:rect l="l" t="t" r="r" b="b"/>
            <a:pathLst>
              <a:path w="350520" h="253364">
                <a:moveTo>
                  <a:pt x="264922" y="63246"/>
                </a:moveTo>
                <a:lnTo>
                  <a:pt x="251751" y="38361"/>
                </a:lnTo>
                <a:lnTo>
                  <a:pt x="231282" y="18287"/>
                </a:lnTo>
                <a:lnTo>
                  <a:pt x="205218" y="4881"/>
                </a:lnTo>
                <a:lnTo>
                  <a:pt x="175260" y="0"/>
                </a:lnTo>
                <a:lnTo>
                  <a:pt x="145301" y="4881"/>
                </a:lnTo>
                <a:lnTo>
                  <a:pt x="119237" y="18287"/>
                </a:lnTo>
                <a:lnTo>
                  <a:pt x="98768" y="38361"/>
                </a:lnTo>
                <a:lnTo>
                  <a:pt x="85598" y="63246"/>
                </a:lnTo>
                <a:lnTo>
                  <a:pt x="52077" y="73640"/>
                </a:lnTo>
                <a:lnTo>
                  <a:pt x="24892" y="94392"/>
                </a:lnTo>
                <a:lnTo>
                  <a:pt x="6659" y="123289"/>
                </a:lnTo>
                <a:lnTo>
                  <a:pt x="0" y="158114"/>
                </a:lnTo>
                <a:lnTo>
                  <a:pt x="7655" y="195441"/>
                </a:lnTo>
                <a:lnTo>
                  <a:pt x="28384" y="225551"/>
                </a:lnTo>
                <a:lnTo>
                  <a:pt x="58828" y="245661"/>
                </a:lnTo>
                <a:lnTo>
                  <a:pt x="95631" y="252984"/>
                </a:lnTo>
                <a:lnTo>
                  <a:pt x="187702" y="252984"/>
                </a:lnTo>
                <a:lnTo>
                  <a:pt x="234981" y="252984"/>
                </a:lnTo>
                <a:lnTo>
                  <a:pt x="252400" y="252984"/>
                </a:lnTo>
                <a:lnTo>
                  <a:pt x="254889" y="252984"/>
                </a:lnTo>
                <a:lnTo>
                  <a:pt x="292548" y="245661"/>
                </a:lnTo>
                <a:lnTo>
                  <a:pt x="322897" y="225551"/>
                </a:lnTo>
                <a:lnTo>
                  <a:pt x="343150" y="195441"/>
                </a:lnTo>
                <a:lnTo>
                  <a:pt x="350520" y="158114"/>
                </a:lnTo>
                <a:lnTo>
                  <a:pt x="343860" y="123289"/>
                </a:lnTo>
                <a:lnTo>
                  <a:pt x="325627" y="94392"/>
                </a:lnTo>
                <a:lnTo>
                  <a:pt x="298442" y="73640"/>
                </a:lnTo>
                <a:lnTo>
                  <a:pt x="264922" y="63246"/>
                </a:lnTo>
                <a:close/>
              </a:path>
            </a:pathLst>
          </a:custGeom>
          <a:ln w="9143">
            <a:solidFill>
              <a:srgbClr val="00AFEF"/>
            </a:solidFill>
          </a:ln>
        </p:spPr>
        <p:txBody>
          <a:bodyPr wrap="square" lIns="0" tIns="0" rIns="0" bIns="0" rtlCol="0"/>
          <a:lstStyle/>
          <a:p/>
        </p:txBody>
      </p:sp>
      <p:sp>
        <p:nvSpPr>
          <p:cNvPr id="36" name="object 36"/>
          <p:cNvSpPr/>
          <p:nvPr/>
        </p:nvSpPr>
        <p:spPr>
          <a:xfrm>
            <a:off x="3399154" y="2684272"/>
            <a:ext cx="318770" cy="221615"/>
          </a:xfrm>
          <a:custGeom>
            <a:avLst/>
            <a:gdLst/>
            <a:ahLst/>
            <a:cxnLst/>
            <a:rect l="l" t="t" r="r" b="b"/>
            <a:pathLst>
              <a:path w="318770" h="221614">
                <a:moveTo>
                  <a:pt x="239014" y="221361"/>
                </a:moveTo>
                <a:lnTo>
                  <a:pt x="146942" y="221361"/>
                </a:lnTo>
                <a:lnTo>
                  <a:pt x="99663" y="221361"/>
                </a:lnTo>
                <a:lnTo>
                  <a:pt x="82244" y="221361"/>
                </a:lnTo>
                <a:lnTo>
                  <a:pt x="79756" y="221361"/>
                </a:lnTo>
                <a:lnTo>
                  <a:pt x="48809" y="215126"/>
                </a:lnTo>
                <a:lnTo>
                  <a:pt x="23447" y="198151"/>
                </a:lnTo>
                <a:lnTo>
                  <a:pt x="6300" y="173033"/>
                </a:lnTo>
                <a:lnTo>
                  <a:pt x="0" y="142366"/>
                </a:lnTo>
                <a:lnTo>
                  <a:pt x="5335" y="114180"/>
                </a:lnTo>
                <a:lnTo>
                  <a:pt x="20208" y="90233"/>
                </a:lnTo>
                <a:lnTo>
                  <a:pt x="42916" y="72572"/>
                </a:lnTo>
                <a:lnTo>
                  <a:pt x="71755" y="63245"/>
                </a:lnTo>
                <a:lnTo>
                  <a:pt x="77724" y="63245"/>
                </a:lnTo>
                <a:lnTo>
                  <a:pt x="81661" y="59308"/>
                </a:lnTo>
                <a:lnTo>
                  <a:pt x="113299" y="14874"/>
                </a:lnTo>
                <a:lnTo>
                  <a:pt x="159385" y="0"/>
                </a:lnTo>
                <a:lnTo>
                  <a:pt x="183838" y="3907"/>
                </a:lnTo>
                <a:lnTo>
                  <a:pt x="205470" y="14874"/>
                </a:lnTo>
                <a:lnTo>
                  <a:pt x="222982" y="31771"/>
                </a:lnTo>
                <a:lnTo>
                  <a:pt x="235077" y="53466"/>
                </a:lnTo>
                <a:lnTo>
                  <a:pt x="237109" y="59308"/>
                </a:lnTo>
                <a:lnTo>
                  <a:pt x="241046" y="63245"/>
                </a:lnTo>
                <a:lnTo>
                  <a:pt x="249047" y="63245"/>
                </a:lnTo>
                <a:lnTo>
                  <a:pt x="276711" y="72572"/>
                </a:lnTo>
                <a:lnTo>
                  <a:pt x="298815" y="90233"/>
                </a:lnTo>
                <a:lnTo>
                  <a:pt x="313465" y="114180"/>
                </a:lnTo>
                <a:lnTo>
                  <a:pt x="318770" y="142366"/>
                </a:lnTo>
                <a:lnTo>
                  <a:pt x="312469" y="173033"/>
                </a:lnTo>
                <a:lnTo>
                  <a:pt x="295322" y="198151"/>
                </a:lnTo>
                <a:lnTo>
                  <a:pt x="269960" y="215126"/>
                </a:lnTo>
                <a:lnTo>
                  <a:pt x="239014" y="221361"/>
                </a:lnTo>
                <a:close/>
              </a:path>
            </a:pathLst>
          </a:custGeom>
          <a:ln w="9144">
            <a:solidFill>
              <a:srgbClr val="00AFEF"/>
            </a:solidFill>
          </a:ln>
        </p:spPr>
        <p:txBody>
          <a:bodyPr wrap="square" lIns="0" tIns="0" rIns="0" bIns="0" rtlCol="0"/>
          <a:lstStyle/>
          <a:p/>
        </p:txBody>
      </p:sp>
      <p:sp>
        <p:nvSpPr>
          <p:cNvPr id="37" name="object 37"/>
          <p:cNvSpPr txBox="1"/>
          <p:nvPr/>
        </p:nvSpPr>
        <p:spPr>
          <a:xfrm>
            <a:off x="3333241" y="2997834"/>
            <a:ext cx="469900" cy="208279"/>
          </a:xfrm>
          <a:prstGeom prst="rect">
            <a:avLst/>
          </a:prstGeom>
        </p:spPr>
        <p:txBody>
          <a:bodyPr vert="horz" wrap="square" lIns="0" tIns="12700" rIns="0" bIns="0" rtlCol="0">
            <a:spAutoFit/>
          </a:bodyPr>
          <a:lstStyle/>
          <a:p>
            <a:pPr>
              <a:lnSpc>
                <a:spcPct val="100000"/>
              </a:lnSpc>
              <a:spcBef>
                <a:spcPts val="100"/>
              </a:spcBef>
            </a:pPr>
            <a:r>
              <a:rPr sz="1200" dirty="0">
                <a:latin typeface="宋体" panose="02010600030101010101" pitchFamily="2" charset="-122"/>
                <a:cs typeface="宋体" panose="02010600030101010101" pitchFamily="2" charset="-122"/>
              </a:rPr>
              <a:t>云主机</a:t>
            </a:r>
            <a:endParaRPr sz="1200">
              <a:latin typeface="宋体" panose="02010600030101010101" pitchFamily="2" charset="-122"/>
              <a:cs typeface="宋体" panose="02010600030101010101" pitchFamily="2" charset="-122"/>
            </a:endParaRPr>
          </a:p>
        </p:txBody>
      </p:sp>
      <p:sp>
        <p:nvSpPr>
          <p:cNvPr id="38" name="object 38"/>
          <p:cNvSpPr txBox="1"/>
          <p:nvPr/>
        </p:nvSpPr>
        <p:spPr>
          <a:xfrm>
            <a:off x="5113654" y="2845435"/>
            <a:ext cx="1205865" cy="239395"/>
          </a:xfrm>
          <a:prstGeom prst="rect">
            <a:avLst/>
          </a:prstGeom>
        </p:spPr>
        <p:txBody>
          <a:bodyPr vert="horz" wrap="square" lIns="0" tIns="13335" rIns="0" bIns="0" rtlCol="0">
            <a:spAutoFit/>
          </a:bodyPr>
          <a:lstStyle/>
          <a:p>
            <a:pPr>
              <a:lnSpc>
                <a:spcPct val="100000"/>
              </a:lnSpc>
              <a:spcBef>
                <a:spcPts val="105"/>
              </a:spcBef>
            </a:pPr>
            <a:r>
              <a:rPr sz="1400" dirty="0">
                <a:latin typeface="宋体" panose="02010600030101010101" pitchFamily="2" charset="-122"/>
                <a:cs typeface="宋体" panose="02010600030101010101" pitchFamily="2" charset="-122"/>
              </a:rPr>
              <a:t>丰富的云服务</a:t>
            </a:r>
            <a:r>
              <a:rPr sz="1400" spc="-60" dirty="0">
                <a:latin typeface="Trebuchet MS" panose="020B0603020202020204"/>
                <a:cs typeface="Trebuchet MS" panose="020B0603020202020204"/>
              </a:rPr>
              <a:t>…</a:t>
            </a:r>
            <a:endParaRPr sz="1400">
              <a:latin typeface="Trebuchet MS" panose="020B0603020202020204"/>
              <a:cs typeface="Trebuchet MS" panose="020B0603020202020204"/>
            </a:endParaRPr>
          </a:p>
        </p:txBody>
      </p:sp>
      <p:sp>
        <p:nvSpPr>
          <p:cNvPr id="39" name="object 39"/>
          <p:cNvSpPr/>
          <p:nvPr/>
        </p:nvSpPr>
        <p:spPr>
          <a:xfrm>
            <a:off x="4308347" y="2667000"/>
            <a:ext cx="358140" cy="266700"/>
          </a:xfrm>
          <a:custGeom>
            <a:avLst/>
            <a:gdLst/>
            <a:ahLst/>
            <a:cxnLst/>
            <a:rect l="l" t="t" r="r" b="b"/>
            <a:pathLst>
              <a:path w="358139" h="266700">
                <a:moveTo>
                  <a:pt x="179069" y="0"/>
                </a:moveTo>
                <a:lnTo>
                  <a:pt x="148474" y="4845"/>
                </a:lnTo>
                <a:lnTo>
                  <a:pt x="121856" y="18478"/>
                </a:lnTo>
                <a:lnTo>
                  <a:pt x="100953" y="39540"/>
                </a:lnTo>
                <a:lnTo>
                  <a:pt x="87502" y="66675"/>
                </a:lnTo>
                <a:lnTo>
                  <a:pt x="53203" y="77595"/>
                </a:lnTo>
                <a:lnTo>
                  <a:pt x="25415" y="99456"/>
                </a:lnTo>
                <a:lnTo>
                  <a:pt x="6796" y="129915"/>
                </a:lnTo>
                <a:lnTo>
                  <a:pt x="0" y="166624"/>
                </a:lnTo>
                <a:lnTo>
                  <a:pt x="7812" y="205138"/>
                </a:lnTo>
                <a:lnTo>
                  <a:pt x="28971" y="236997"/>
                </a:lnTo>
                <a:lnTo>
                  <a:pt x="60061" y="258689"/>
                </a:lnTo>
                <a:lnTo>
                  <a:pt x="97662" y="266700"/>
                </a:lnTo>
                <a:lnTo>
                  <a:pt x="260476" y="266700"/>
                </a:lnTo>
                <a:lnTo>
                  <a:pt x="298936" y="258689"/>
                </a:lnTo>
                <a:lnTo>
                  <a:pt x="311261" y="250062"/>
                </a:lnTo>
                <a:lnTo>
                  <a:pt x="97662" y="250062"/>
                </a:lnTo>
                <a:lnTo>
                  <a:pt x="66083" y="243472"/>
                </a:lnTo>
                <a:lnTo>
                  <a:pt x="40195" y="225536"/>
                </a:lnTo>
                <a:lnTo>
                  <a:pt x="22689" y="199003"/>
                </a:lnTo>
                <a:lnTo>
                  <a:pt x="16255" y="166624"/>
                </a:lnTo>
                <a:lnTo>
                  <a:pt x="21705" y="135764"/>
                </a:lnTo>
                <a:lnTo>
                  <a:pt x="36893" y="110156"/>
                </a:lnTo>
                <a:lnTo>
                  <a:pt x="60082" y="91953"/>
                </a:lnTo>
                <a:lnTo>
                  <a:pt x="89535" y="83312"/>
                </a:lnTo>
                <a:lnTo>
                  <a:pt x="95630" y="83312"/>
                </a:lnTo>
                <a:lnTo>
                  <a:pt x="99694" y="79121"/>
                </a:lnTo>
                <a:lnTo>
                  <a:pt x="132016" y="32289"/>
                </a:lnTo>
                <a:lnTo>
                  <a:pt x="179069" y="16637"/>
                </a:lnTo>
                <a:lnTo>
                  <a:pt x="232687" y="16637"/>
                </a:lnTo>
                <a:lnTo>
                  <a:pt x="209665" y="4845"/>
                </a:lnTo>
                <a:lnTo>
                  <a:pt x="179069" y="0"/>
                </a:lnTo>
                <a:close/>
              </a:path>
              <a:path w="358139" h="266700">
                <a:moveTo>
                  <a:pt x="232687" y="16637"/>
                </a:moveTo>
                <a:lnTo>
                  <a:pt x="179069" y="16637"/>
                </a:lnTo>
                <a:lnTo>
                  <a:pt x="204013" y="20748"/>
                </a:lnTo>
                <a:lnTo>
                  <a:pt x="226123" y="32289"/>
                </a:lnTo>
                <a:lnTo>
                  <a:pt x="244042" y="50069"/>
                </a:lnTo>
                <a:lnTo>
                  <a:pt x="256412" y="72898"/>
                </a:lnTo>
                <a:lnTo>
                  <a:pt x="258444" y="79121"/>
                </a:lnTo>
                <a:lnTo>
                  <a:pt x="262509" y="83312"/>
                </a:lnTo>
                <a:lnTo>
                  <a:pt x="270637" y="83312"/>
                </a:lnTo>
                <a:lnTo>
                  <a:pt x="298914" y="91953"/>
                </a:lnTo>
                <a:lnTo>
                  <a:pt x="321500" y="110156"/>
                </a:lnTo>
                <a:lnTo>
                  <a:pt x="336466" y="135764"/>
                </a:lnTo>
                <a:lnTo>
                  <a:pt x="341884" y="166624"/>
                </a:lnTo>
                <a:lnTo>
                  <a:pt x="335450" y="199003"/>
                </a:lnTo>
                <a:lnTo>
                  <a:pt x="317944" y="225536"/>
                </a:lnTo>
                <a:lnTo>
                  <a:pt x="292056" y="243472"/>
                </a:lnTo>
                <a:lnTo>
                  <a:pt x="260476" y="250062"/>
                </a:lnTo>
                <a:lnTo>
                  <a:pt x="311261" y="250062"/>
                </a:lnTo>
                <a:lnTo>
                  <a:pt x="329930" y="236997"/>
                </a:lnTo>
                <a:lnTo>
                  <a:pt x="350613" y="205138"/>
                </a:lnTo>
                <a:lnTo>
                  <a:pt x="358139" y="166624"/>
                </a:lnTo>
                <a:lnTo>
                  <a:pt x="351343" y="129915"/>
                </a:lnTo>
                <a:lnTo>
                  <a:pt x="332724" y="99456"/>
                </a:lnTo>
                <a:lnTo>
                  <a:pt x="304936" y="77595"/>
                </a:lnTo>
                <a:lnTo>
                  <a:pt x="270637" y="66675"/>
                </a:lnTo>
                <a:lnTo>
                  <a:pt x="257186" y="39540"/>
                </a:lnTo>
                <a:lnTo>
                  <a:pt x="236283" y="18478"/>
                </a:lnTo>
                <a:lnTo>
                  <a:pt x="232687" y="16637"/>
                </a:lnTo>
                <a:close/>
              </a:path>
            </a:pathLst>
          </a:custGeom>
          <a:solidFill>
            <a:srgbClr val="3ABAEA"/>
          </a:solidFill>
        </p:spPr>
        <p:txBody>
          <a:bodyPr wrap="square" lIns="0" tIns="0" rIns="0" bIns="0" rtlCol="0"/>
          <a:lstStyle/>
          <a:p/>
        </p:txBody>
      </p:sp>
      <p:sp>
        <p:nvSpPr>
          <p:cNvPr id="40" name="object 40"/>
          <p:cNvSpPr/>
          <p:nvPr/>
        </p:nvSpPr>
        <p:spPr>
          <a:xfrm>
            <a:off x="4308347" y="2667000"/>
            <a:ext cx="358140" cy="266700"/>
          </a:xfrm>
          <a:custGeom>
            <a:avLst/>
            <a:gdLst/>
            <a:ahLst/>
            <a:cxnLst/>
            <a:rect l="l" t="t" r="r" b="b"/>
            <a:pathLst>
              <a:path w="358139" h="266700">
                <a:moveTo>
                  <a:pt x="270637" y="66675"/>
                </a:moveTo>
                <a:lnTo>
                  <a:pt x="257186" y="39540"/>
                </a:lnTo>
                <a:lnTo>
                  <a:pt x="236283" y="18478"/>
                </a:lnTo>
                <a:lnTo>
                  <a:pt x="209665" y="4845"/>
                </a:lnTo>
                <a:lnTo>
                  <a:pt x="179069" y="0"/>
                </a:lnTo>
                <a:lnTo>
                  <a:pt x="148474" y="4845"/>
                </a:lnTo>
                <a:lnTo>
                  <a:pt x="121856" y="18478"/>
                </a:lnTo>
                <a:lnTo>
                  <a:pt x="100953" y="39540"/>
                </a:lnTo>
                <a:lnTo>
                  <a:pt x="87502" y="66675"/>
                </a:lnTo>
                <a:lnTo>
                  <a:pt x="53203" y="77595"/>
                </a:lnTo>
                <a:lnTo>
                  <a:pt x="25415" y="99456"/>
                </a:lnTo>
                <a:lnTo>
                  <a:pt x="6796" y="129915"/>
                </a:lnTo>
                <a:lnTo>
                  <a:pt x="0" y="166624"/>
                </a:lnTo>
                <a:lnTo>
                  <a:pt x="7812" y="205138"/>
                </a:lnTo>
                <a:lnTo>
                  <a:pt x="28971" y="236997"/>
                </a:lnTo>
                <a:lnTo>
                  <a:pt x="60061" y="258689"/>
                </a:lnTo>
                <a:lnTo>
                  <a:pt x="97662" y="266700"/>
                </a:lnTo>
                <a:lnTo>
                  <a:pt x="191789" y="266700"/>
                </a:lnTo>
                <a:lnTo>
                  <a:pt x="240125" y="266700"/>
                </a:lnTo>
                <a:lnTo>
                  <a:pt x="257933" y="266700"/>
                </a:lnTo>
                <a:lnTo>
                  <a:pt x="260476" y="266700"/>
                </a:lnTo>
                <a:lnTo>
                  <a:pt x="298936" y="258689"/>
                </a:lnTo>
                <a:lnTo>
                  <a:pt x="329930" y="236997"/>
                </a:lnTo>
                <a:lnTo>
                  <a:pt x="350613" y="205138"/>
                </a:lnTo>
                <a:lnTo>
                  <a:pt x="358139" y="166624"/>
                </a:lnTo>
                <a:lnTo>
                  <a:pt x="351343" y="129915"/>
                </a:lnTo>
                <a:lnTo>
                  <a:pt x="332724" y="99456"/>
                </a:lnTo>
                <a:lnTo>
                  <a:pt x="304936" y="77595"/>
                </a:lnTo>
                <a:lnTo>
                  <a:pt x="270637" y="66675"/>
                </a:lnTo>
                <a:close/>
              </a:path>
            </a:pathLst>
          </a:custGeom>
          <a:ln w="9144">
            <a:solidFill>
              <a:srgbClr val="00AFEF"/>
            </a:solidFill>
          </a:ln>
        </p:spPr>
        <p:txBody>
          <a:bodyPr wrap="square" lIns="0" tIns="0" rIns="0" bIns="0" rtlCol="0"/>
          <a:lstStyle/>
          <a:p/>
        </p:txBody>
      </p:sp>
      <p:sp>
        <p:nvSpPr>
          <p:cNvPr id="41" name="object 41"/>
          <p:cNvSpPr/>
          <p:nvPr/>
        </p:nvSpPr>
        <p:spPr>
          <a:xfrm>
            <a:off x="4324603" y="2683636"/>
            <a:ext cx="325755" cy="233679"/>
          </a:xfrm>
          <a:custGeom>
            <a:avLst/>
            <a:gdLst/>
            <a:ahLst/>
            <a:cxnLst/>
            <a:rect l="l" t="t" r="r" b="b"/>
            <a:pathLst>
              <a:path w="325754" h="233680">
                <a:moveTo>
                  <a:pt x="244221" y="233425"/>
                </a:moveTo>
                <a:lnTo>
                  <a:pt x="150094" y="233425"/>
                </a:lnTo>
                <a:lnTo>
                  <a:pt x="101758" y="233425"/>
                </a:lnTo>
                <a:lnTo>
                  <a:pt x="83950" y="233425"/>
                </a:lnTo>
                <a:lnTo>
                  <a:pt x="81407" y="233425"/>
                </a:lnTo>
                <a:lnTo>
                  <a:pt x="49827" y="226835"/>
                </a:lnTo>
                <a:lnTo>
                  <a:pt x="23939" y="208899"/>
                </a:lnTo>
                <a:lnTo>
                  <a:pt x="6433" y="182366"/>
                </a:lnTo>
                <a:lnTo>
                  <a:pt x="0" y="149987"/>
                </a:lnTo>
                <a:lnTo>
                  <a:pt x="5449" y="119127"/>
                </a:lnTo>
                <a:lnTo>
                  <a:pt x="20637" y="93519"/>
                </a:lnTo>
                <a:lnTo>
                  <a:pt x="43826" y="75316"/>
                </a:lnTo>
                <a:lnTo>
                  <a:pt x="73279" y="66675"/>
                </a:lnTo>
                <a:lnTo>
                  <a:pt x="79375" y="66675"/>
                </a:lnTo>
                <a:lnTo>
                  <a:pt x="83438" y="62484"/>
                </a:lnTo>
                <a:lnTo>
                  <a:pt x="115760" y="15652"/>
                </a:lnTo>
                <a:lnTo>
                  <a:pt x="162813" y="0"/>
                </a:lnTo>
                <a:lnTo>
                  <a:pt x="187757" y="4111"/>
                </a:lnTo>
                <a:lnTo>
                  <a:pt x="209867" y="15652"/>
                </a:lnTo>
                <a:lnTo>
                  <a:pt x="227786" y="33432"/>
                </a:lnTo>
                <a:lnTo>
                  <a:pt x="240157" y="56261"/>
                </a:lnTo>
                <a:lnTo>
                  <a:pt x="242188" y="62484"/>
                </a:lnTo>
                <a:lnTo>
                  <a:pt x="246253" y="66675"/>
                </a:lnTo>
                <a:lnTo>
                  <a:pt x="254381" y="66675"/>
                </a:lnTo>
                <a:lnTo>
                  <a:pt x="282658" y="75316"/>
                </a:lnTo>
                <a:lnTo>
                  <a:pt x="305244" y="93519"/>
                </a:lnTo>
                <a:lnTo>
                  <a:pt x="320210" y="119127"/>
                </a:lnTo>
                <a:lnTo>
                  <a:pt x="325628" y="149987"/>
                </a:lnTo>
                <a:lnTo>
                  <a:pt x="319194" y="182366"/>
                </a:lnTo>
                <a:lnTo>
                  <a:pt x="301688" y="208899"/>
                </a:lnTo>
                <a:lnTo>
                  <a:pt x="275800" y="226835"/>
                </a:lnTo>
                <a:lnTo>
                  <a:pt x="244221" y="233425"/>
                </a:lnTo>
                <a:close/>
              </a:path>
            </a:pathLst>
          </a:custGeom>
          <a:ln w="9144">
            <a:solidFill>
              <a:srgbClr val="00AFEF"/>
            </a:solidFill>
          </a:ln>
        </p:spPr>
        <p:txBody>
          <a:bodyPr wrap="square" lIns="0" tIns="0" rIns="0" bIns="0" rtlCol="0"/>
          <a:lstStyle/>
          <a:p/>
        </p:txBody>
      </p:sp>
      <p:sp>
        <p:nvSpPr>
          <p:cNvPr id="42" name="object 42"/>
          <p:cNvSpPr/>
          <p:nvPr/>
        </p:nvSpPr>
        <p:spPr>
          <a:xfrm>
            <a:off x="4364735" y="2778251"/>
            <a:ext cx="245363" cy="117348"/>
          </a:xfrm>
          <a:prstGeom prst="rect">
            <a:avLst/>
          </a:prstGeom>
          <a:blipFill>
            <a:blip r:embed="rId6" cstate="print"/>
            <a:stretch>
              <a:fillRect/>
            </a:stretch>
          </a:blipFill>
        </p:spPr>
        <p:txBody>
          <a:bodyPr wrap="square" lIns="0" tIns="0" rIns="0" bIns="0" rtlCol="0"/>
          <a:lstStyle/>
          <a:p/>
        </p:txBody>
      </p:sp>
      <p:sp>
        <p:nvSpPr>
          <p:cNvPr id="43" name="object 43"/>
          <p:cNvSpPr txBox="1"/>
          <p:nvPr/>
        </p:nvSpPr>
        <p:spPr>
          <a:xfrm>
            <a:off x="4220845" y="2997834"/>
            <a:ext cx="469900" cy="208279"/>
          </a:xfrm>
          <a:prstGeom prst="rect">
            <a:avLst/>
          </a:prstGeom>
        </p:spPr>
        <p:txBody>
          <a:bodyPr vert="horz" wrap="square" lIns="0" tIns="12700" rIns="0" bIns="0" rtlCol="0">
            <a:spAutoFit/>
          </a:bodyPr>
          <a:lstStyle/>
          <a:p>
            <a:pPr>
              <a:lnSpc>
                <a:spcPct val="100000"/>
              </a:lnSpc>
              <a:spcBef>
                <a:spcPts val="100"/>
              </a:spcBef>
            </a:pPr>
            <a:r>
              <a:rPr sz="1200" dirty="0">
                <a:latin typeface="宋体" panose="02010600030101010101" pitchFamily="2" charset="-122"/>
                <a:cs typeface="宋体" panose="02010600030101010101" pitchFamily="2" charset="-122"/>
              </a:rPr>
              <a:t>云硬盘</a:t>
            </a:r>
            <a:endParaRPr sz="1200">
              <a:latin typeface="宋体" panose="02010600030101010101" pitchFamily="2" charset="-122"/>
              <a:cs typeface="宋体" panose="02010600030101010101" pitchFamily="2" charset="-122"/>
            </a:endParaRPr>
          </a:p>
        </p:txBody>
      </p:sp>
      <p:sp>
        <p:nvSpPr>
          <p:cNvPr id="44" name="object 44"/>
          <p:cNvSpPr/>
          <p:nvPr/>
        </p:nvSpPr>
        <p:spPr>
          <a:xfrm>
            <a:off x="733044" y="2170176"/>
            <a:ext cx="6537959" cy="384175"/>
          </a:xfrm>
          <a:custGeom>
            <a:avLst/>
            <a:gdLst/>
            <a:ahLst/>
            <a:cxnLst/>
            <a:rect l="l" t="t" r="r" b="b"/>
            <a:pathLst>
              <a:path w="6537959" h="384175">
                <a:moveTo>
                  <a:pt x="6497192" y="0"/>
                </a:moveTo>
                <a:lnTo>
                  <a:pt x="40728" y="0"/>
                </a:lnTo>
                <a:lnTo>
                  <a:pt x="24876" y="3208"/>
                </a:lnTo>
                <a:lnTo>
                  <a:pt x="11930" y="11953"/>
                </a:lnTo>
                <a:lnTo>
                  <a:pt x="3200" y="24913"/>
                </a:lnTo>
                <a:lnTo>
                  <a:pt x="0" y="40766"/>
                </a:lnTo>
                <a:lnTo>
                  <a:pt x="0" y="343281"/>
                </a:lnTo>
                <a:lnTo>
                  <a:pt x="3200" y="359134"/>
                </a:lnTo>
                <a:lnTo>
                  <a:pt x="11930" y="372094"/>
                </a:lnTo>
                <a:lnTo>
                  <a:pt x="24876" y="380839"/>
                </a:lnTo>
                <a:lnTo>
                  <a:pt x="40728" y="384048"/>
                </a:lnTo>
                <a:lnTo>
                  <a:pt x="6497192" y="384048"/>
                </a:lnTo>
                <a:lnTo>
                  <a:pt x="6513046" y="380839"/>
                </a:lnTo>
                <a:lnTo>
                  <a:pt x="6526006" y="372094"/>
                </a:lnTo>
                <a:lnTo>
                  <a:pt x="6534751" y="359134"/>
                </a:lnTo>
                <a:lnTo>
                  <a:pt x="6537959" y="343281"/>
                </a:lnTo>
                <a:lnTo>
                  <a:pt x="6537959" y="40766"/>
                </a:lnTo>
                <a:lnTo>
                  <a:pt x="6534751" y="24913"/>
                </a:lnTo>
                <a:lnTo>
                  <a:pt x="6526006" y="11953"/>
                </a:lnTo>
                <a:lnTo>
                  <a:pt x="6513046" y="3208"/>
                </a:lnTo>
                <a:lnTo>
                  <a:pt x="6497192" y="0"/>
                </a:lnTo>
                <a:close/>
              </a:path>
            </a:pathLst>
          </a:custGeom>
          <a:solidFill>
            <a:srgbClr val="0E4B82"/>
          </a:solidFill>
        </p:spPr>
        <p:txBody>
          <a:bodyPr wrap="square" lIns="0" tIns="0" rIns="0" bIns="0" rtlCol="0"/>
          <a:lstStyle/>
          <a:p/>
        </p:txBody>
      </p:sp>
      <p:sp>
        <p:nvSpPr>
          <p:cNvPr id="45" name="object 45"/>
          <p:cNvSpPr/>
          <p:nvPr/>
        </p:nvSpPr>
        <p:spPr>
          <a:xfrm>
            <a:off x="737616" y="2554223"/>
            <a:ext cx="6536690" cy="3685540"/>
          </a:xfrm>
          <a:custGeom>
            <a:avLst/>
            <a:gdLst/>
            <a:ahLst/>
            <a:cxnLst/>
            <a:rect l="l" t="t" r="r" b="b"/>
            <a:pathLst>
              <a:path w="6536690" h="3685540">
                <a:moveTo>
                  <a:pt x="0" y="32258"/>
                </a:moveTo>
                <a:lnTo>
                  <a:pt x="2532" y="19716"/>
                </a:lnTo>
                <a:lnTo>
                  <a:pt x="9436" y="9461"/>
                </a:lnTo>
                <a:lnTo>
                  <a:pt x="19673" y="2539"/>
                </a:lnTo>
                <a:lnTo>
                  <a:pt x="32207" y="0"/>
                </a:lnTo>
                <a:lnTo>
                  <a:pt x="6504178" y="0"/>
                </a:lnTo>
                <a:lnTo>
                  <a:pt x="6516719" y="2539"/>
                </a:lnTo>
                <a:lnTo>
                  <a:pt x="6526974" y="9461"/>
                </a:lnTo>
                <a:lnTo>
                  <a:pt x="6533895" y="19716"/>
                </a:lnTo>
                <a:lnTo>
                  <a:pt x="6536435" y="32258"/>
                </a:lnTo>
                <a:lnTo>
                  <a:pt x="6536435" y="3652824"/>
                </a:lnTo>
                <a:lnTo>
                  <a:pt x="6533895" y="3665358"/>
                </a:lnTo>
                <a:lnTo>
                  <a:pt x="6526974" y="3675595"/>
                </a:lnTo>
                <a:lnTo>
                  <a:pt x="6516719" y="3682499"/>
                </a:lnTo>
                <a:lnTo>
                  <a:pt x="6504178" y="3685031"/>
                </a:lnTo>
                <a:lnTo>
                  <a:pt x="32207" y="3685031"/>
                </a:lnTo>
                <a:lnTo>
                  <a:pt x="19673" y="3682499"/>
                </a:lnTo>
                <a:lnTo>
                  <a:pt x="9436" y="3675595"/>
                </a:lnTo>
                <a:lnTo>
                  <a:pt x="2532" y="3665358"/>
                </a:lnTo>
                <a:lnTo>
                  <a:pt x="0" y="3652824"/>
                </a:lnTo>
                <a:lnTo>
                  <a:pt x="0" y="32258"/>
                </a:lnTo>
                <a:close/>
              </a:path>
            </a:pathLst>
          </a:custGeom>
          <a:ln w="9144">
            <a:solidFill>
              <a:srgbClr val="A6A6A6"/>
            </a:solidFill>
          </a:ln>
        </p:spPr>
        <p:txBody>
          <a:bodyPr wrap="square" lIns="0" tIns="0" rIns="0" bIns="0" rtlCol="0"/>
          <a:lstStyle/>
          <a:p/>
        </p:txBody>
      </p:sp>
      <p:sp>
        <p:nvSpPr>
          <p:cNvPr id="46" name="object 46"/>
          <p:cNvSpPr/>
          <p:nvPr/>
        </p:nvSpPr>
        <p:spPr>
          <a:xfrm>
            <a:off x="7508747" y="2173223"/>
            <a:ext cx="3278504" cy="381000"/>
          </a:xfrm>
          <a:custGeom>
            <a:avLst/>
            <a:gdLst/>
            <a:ahLst/>
            <a:cxnLst/>
            <a:rect l="l" t="t" r="r" b="b"/>
            <a:pathLst>
              <a:path w="3278504" h="381000">
                <a:moveTo>
                  <a:pt x="3237737" y="0"/>
                </a:moveTo>
                <a:lnTo>
                  <a:pt x="40385" y="0"/>
                </a:lnTo>
                <a:lnTo>
                  <a:pt x="24645" y="3167"/>
                </a:lnTo>
                <a:lnTo>
                  <a:pt x="11810" y="11811"/>
                </a:lnTo>
                <a:lnTo>
                  <a:pt x="3167" y="24645"/>
                </a:lnTo>
                <a:lnTo>
                  <a:pt x="0" y="40386"/>
                </a:lnTo>
                <a:lnTo>
                  <a:pt x="0" y="340613"/>
                </a:lnTo>
                <a:lnTo>
                  <a:pt x="3167" y="356354"/>
                </a:lnTo>
                <a:lnTo>
                  <a:pt x="11810" y="369188"/>
                </a:lnTo>
                <a:lnTo>
                  <a:pt x="24645" y="377832"/>
                </a:lnTo>
                <a:lnTo>
                  <a:pt x="40385" y="381000"/>
                </a:lnTo>
                <a:lnTo>
                  <a:pt x="3237737" y="381000"/>
                </a:lnTo>
                <a:lnTo>
                  <a:pt x="3253478" y="377832"/>
                </a:lnTo>
                <a:lnTo>
                  <a:pt x="3266313" y="369188"/>
                </a:lnTo>
                <a:lnTo>
                  <a:pt x="3274956" y="356354"/>
                </a:lnTo>
                <a:lnTo>
                  <a:pt x="3278124" y="340613"/>
                </a:lnTo>
                <a:lnTo>
                  <a:pt x="3278124" y="40386"/>
                </a:lnTo>
                <a:lnTo>
                  <a:pt x="3274956" y="24645"/>
                </a:lnTo>
                <a:lnTo>
                  <a:pt x="3266313" y="11811"/>
                </a:lnTo>
                <a:lnTo>
                  <a:pt x="3253478" y="3167"/>
                </a:lnTo>
                <a:lnTo>
                  <a:pt x="3237737" y="0"/>
                </a:lnTo>
                <a:close/>
              </a:path>
            </a:pathLst>
          </a:custGeom>
          <a:solidFill>
            <a:srgbClr val="0E4B82"/>
          </a:solidFill>
        </p:spPr>
        <p:txBody>
          <a:bodyPr wrap="square" lIns="0" tIns="0" rIns="0" bIns="0" rtlCol="0"/>
          <a:lstStyle/>
          <a:p/>
        </p:txBody>
      </p:sp>
      <p:sp>
        <p:nvSpPr>
          <p:cNvPr id="47" name="object 47"/>
          <p:cNvSpPr txBox="1"/>
          <p:nvPr/>
        </p:nvSpPr>
        <p:spPr>
          <a:xfrm>
            <a:off x="524967" y="1422044"/>
            <a:ext cx="10768965" cy="1076960"/>
          </a:xfrm>
          <a:prstGeom prst="rect">
            <a:avLst/>
          </a:prstGeom>
        </p:spPr>
        <p:txBody>
          <a:bodyPr vert="horz" wrap="square" lIns="0" tIns="12700" rIns="0" bIns="0" rtlCol="0">
            <a:spAutoFit/>
          </a:bodyPr>
          <a:lstStyle/>
          <a:p>
            <a:pPr marL="299085" marR="5080" indent="-287020">
              <a:lnSpc>
                <a:spcPct val="130000"/>
              </a:lnSpc>
              <a:spcBef>
                <a:spcPts val="100"/>
              </a:spcBef>
              <a:buFont typeface="Arial" panose="020B0604020202020204"/>
              <a:buChar char="•"/>
              <a:tabLst>
                <a:tab pos="299085" algn="l"/>
                <a:tab pos="299720" algn="l"/>
              </a:tabLst>
            </a:pPr>
            <a:r>
              <a:rPr sz="1600" spc="-15" dirty="0">
                <a:latin typeface="Trebuchet MS" panose="020B0603020202020204"/>
                <a:cs typeface="Trebuchet MS" panose="020B0603020202020204"/>
              </a:rPr>
              <a:t>IT</a:t>
            </a:r>
            <a:r>
              <a:rPr sz="1600" spc="-5" dirty="0">
                <a:latin typeface="宋体" panose="02010600030101010101" pitchFamily="2" charset="-122"/>
                <a:cs typeface="宋体" panose="02010600030101010101" pitchFamily="2" charset="-122"/>
              </a:rPr>
              <a:t>产业的变革引发了网络产业的思考。</a:t>
            </a:r>
            <a:r>
              <a:rPr sz="1600" spc="5" dirty="0">
                <a:latin typeface="宋体" panose="02010600030101010101" pitchFamily="2" charset="-122"/>
                <a:cs typeface="宋体" panose="02010600030101010101" pitchFamily="2" charset="-122"/>
              </a:rPr>
              <a:t>业</a:t>
            </a:r>
            <a:r>
              <a:rPr sz="1600" spc="-5" dirty="0">
                <a:latin typeface="宋体" panose="02010600030101010101" pitchFamily="2" charset="-122"/>
                <a:cs typeface="宋体" panose="02010600030101010101" pitchFamily="2" charset="-122"/>
              </a:rPr>
              <a:t>界开</a:t>
            </a:r>
            <a:r>
              <a:rPr sz="1600" spc="5" dirty="0">
                <a:latin typeface="宋体" panose="02010600030101010101" pitchFamily="2" charset="-122"/>
                <a:cs typeface="宋体" panose="02010600030101010101" pitchFamily="2" charset="-122"/>
              </a:rPr>
              <a:t>始</a:t>
            </a:r>
            <a:r>
              <a:rPr sz="1600" spc="-5" dirty="0">
                <a:latin typeface="宋体" panose="02010600030101010101" pitchFamily="2" charset="-122"/>
                <a:cs typeface="宋体" panose="02010600030101010101" pitchFamily="2" charset="-122"/>
              </a:rPr>
              <a:t>提</a:t>
            </a:r>
            <a:r>
              <a:rPr sz="1600" dirty="0">
                <a:latin typeface="宋体" panose="02010600030101010101" pitchFamily="2" charset="-122"/>
                <a:cs typeface="宋体" panose="02010600030101010101" pitchFamily="2" charset="-122"/>
              </a:rPr>
              <a:t>出</a:t>
            </a:r>
            <a:r>
              <a:rPr sz="1600" spc="45" dirty="0">
                <a:latin typeface="Trebuchet MS" panose="020B0603020202020204"/>
                <a:cs typeface="Trebuchet MS" panose="020B0603020202020204"/>
              </a:rPr>
              <a:t>SDN</a:t>
            </a:r>
            <a:r>
              <a:rPr sz="1600" spc="45" dirty="0">
                <a:latin typeface="宋体" panose="02010600030101010101" pitchFamily="2" charset="-122"/>
                <a:cs typeface="宋体" panose="02010600030101010101" pitchFamily="2" charset="-122"/>
              </a:rPr>
              <a:t>（</a:t>
            </a:r>
            <a:r>
              <a:rPr sz="1600" spc="45" dirty="0">
                <a:latin typeface="Trebuchet MS" panose="020B0603020202020204"/>
                <a:cs typeface="Trebuchet MS" panose="020B0603020202020204"/>
              </a:rPr>
              <a:t>Software</a:t>
            </a:r>
            <a:r>
              <a:rPr sz="1600" spc="85" dirty="0">
                <a:latin typeface="Trebuchet MS" panose="020B0603020202020204"/>
                <a:cs typeface="Trebuchet MS" panose="020B0603020202020204"/>
              </a:rPr>
              <a:t> </a:t>
            </a:r>
            <a:r>
              <a:rPr sz="1600" spc="10" dirty="0">
                <a:latin typeface="Trebuchet MS" panose="020B0603020202020204"/>
                <a:cs typeface="Trebuchet MS" panose="020B0603020202020204"/>
              </a:rPr>
              <a:t>Defined</a:t>
            </a:r>
            <a:r>
              <a:rPr sz="1600" spc="85" dirty="0">
                <a:latin typeface="Trebuchet MS" panose="020B0603020202020204"/>
                <a:cs typeface="Trebuchet MS" panose="020B0603020202020204"/>
              </a:rPr>
              <a:t> </a:t>
            </a:r>
            <a:r>
              <a:rPr sz="1600" spc="30" dirty="0">
                <a:latin typeface="Trebuchet MS" panose="020B0603020202020204"/>
                <a:cs typeface="Trebuchet MS" panose="020B0603020202020204"/>
              </a:rPr>
              <a:t>Networking</a:t>
            </a:r>
            <a:r>
              <a:rPr sz="1600" spc="30" dirty="0">
                <a:latin typeface="宋体" panose="02010600030101010101" pitchFamily="2" charset="-122"/>
                <a:cs typeface="宋体" panose="02010600030101010101" pitchFamily="2" charset="-122"/>
              </a:rPr>
              <a:t>）</a:t>
            </a:r>
            <a:r>
              <a:rPr sz="1600" spc="5" dirty="0">
                <a:latin typeface="宋体" panose="02010600030101010101" pitchFamily="2" charset="-122"/>
                <a:cs typeface="宋体" panose="02010600030101010101" pitchFamily="2" charset="-122"/>
              </a:rPr>
              <a:t>的</a:t>
            </a:r>
            <a:r>
              <a:rPr sz="1600" spc="-5" dirty="0">
                <a:latin typeface="宋体" panose="02010600030101010101" pitchFamily="2" charset="-122"/>
                <a:cs typeface="宋体" panose="02010600030101010101" pitchFamily="2" charset="-122"/>
              </a:rPr>
              <a:t>概念</a:t>
            </a:r>
            <a:r>
              <a:rPr sz="1600" spc="5" dirty="0">
                <a:latin typeface="宋体" panose="02010600030101010101" pitchFamily="2" charset="-122"/>
                <a:cs typeface="宋体" panose="02010600030101010101" pitchFamily="2" charset="-122"/>
              </a:rPr>
              <a:t>，</a:t>
            </a:r>
            <a:r>
              <a:rPr sz="1600" spc="-5" dirty="0">
                <a:latin typeface="宋体" panose="02010600030101010101" pitchFamily="2" charset="-122"/>
                <a:cs typeface="宋体" panose="02010600030101010101" pitchFamily="2" charset="-122"/>
              </a:rPr>
              <a:t>并不</a:t>
            </a:r>
            <a:r>
              <a:rPr sz="1600" spc="5" dirty="0">
                <a:latin typeface="宋体" panose="02010600030101010101" pitchFamily="2" charset="-122"/>
                <a:cs typeface="宋体" panose="02010600030101010101" pitchFamily="2" charset="-122"/>
              </a:rPr>
              <a:t>断</a:t>
            </a:r>
            <a:r>
              <a:rPr sz="1600" spc="-5" dirty="0">
                <a:latin typeface="宋体" panose="02010600030101010101" pitchFamily="2" charset="-122"/>
                <a:cs typeface="宋体" panose="02010600030101010101" pitchFamily="2" charset="-122"/>
              </a:rPr>
              <a:t>在其</a:t>
            </a:r>
            <a:r>
              <a:rPr sz="1600" spc="5" dirty="0">
                <a:latin typeface="宋体" panose="02010600030101010101" pitchFamily="2" charset="-122"/>
                <a:cs typeface="宋体" panose="02010600030101010101" pitchFamily="2" charset="-122"/>
              </a:rPr>
              <a:t>商</a:t>
            </a:r>
            <a:r>
              <a:rPr sz="1600" spc="-5" dirty="0">
                <a:latin typeface="宋体" panose="02010600030101010101" pitchFamily="2" charset="-122"/>
                <a:cs typeface="宋体" panose="02010600030101010101" pitchFamily="2" charset="-122"/>
              </a:rPr>
              <a:t>用 化进程上作出尝试。目的是希望网</a:t>
            </a:r>
            <a:r>
              <a:rPr sz="1600" spc="5" dirty="0">
                <a:latin typeface="宋体" panose="02010600030101010101" pitchFamily="2" charset="-122"/>
                <a:cs typeface="宋体" panose="02010600030101010101" pitchFamily="2" charset="-122"/>
              </a:rPr>
              <a:t>络</a:t>
            </a:r>
            <a:r>
              <a:rPr sz="1600" spc="-5" dirty="0">
                <a:latin typeface="宋体" panose="02010600030101010101" pitchFamily="2" charset="-122"/>
                <a:cs typeface="宋体" panose="02010600030101010101" pitchFamily="2" charset="-122"/>
              </a:rPr>
              <a:t>变得</a:t>
            </a:r>
            <a:r>
              <a:rPr sz="1600" spc="5" dirty="0">
                <a:latin typeface="宋体" panose="02010600030101010101" pitchFamily="2" charset="-122"/>
                <a:cs typeface="宋体" panose="02010600030101010101" pitchFamily="2" charset="-122"/>
              </a:rPr>
              <a:t>更</a:t>
            </a:r>
            <a:r>
              <a:rPr sz="1600" spc="-5" dirty="0">
                <a:latin typeface="宋体" panose="02010600030101010101" pitchFamily="2" charset="-122"/>
                <a:cs typeface="宋体" panose="02010600030101010101" pitchFamily="2" charset="-122"/>
              </a:rPr>
              <a:t>开放</a:t>
            </a:r>
            <a:r>
              <a:rPr sz="1600" spc="5" dirty="0">
                <a:latin typeface="宋体" panose="02010600030101010101" pitchFamily="2" charset="-122"/>
                <a:cs typeface="宋体" panose="02010600030101010101" pitchFamily="2" charset="-122"/>
              </a:rPr>
              <a:t>、</a:t>
            </a:r>
            <a:r>
              <a:rPr sz="1600" spc="-5" dirty="0">
                <a:latin typeface="宋体" panose="02010600030101010101" pitchFamily="2" charset="-122"/>
                <a:cs typeface="宋体" panose="02010600030101010101" pitchFamily="2" charset="-122"/>
              </a:rPr>
              <a:t>灵活</a:t>
            </a:r>
            <a:r>
              <a:rPr sz="1600" spc="5" dirty="0">
                <a:latin typeface="宋体" panose="02010600030101010101" pitchFamily="2" charset="-122"/>
                <a:cs typeface="宋体" panose="02010600030101010101" pitchFamily="2" charset="-122"/>
              </a:rPr>
              <a:t>和</a:t>
            </a:r>
            <a:r>
              <a:rPr sz="1600" spc="-5" dirty="0">
                <a:latin typeface="宋体" panose="02010600030101010101" pitchFamily="2" charset="-122"/>
                <a:cs typeface="宋体" panose="02010600030101010101" pitchFamily="2" charset="-122"/>
              </a:rPr>
              <a:t>简单。</a:t>
            </a:r>
            <a:endParaRPr sz="1600">
              <a:latin typeface="宋体" panose="02010600030101010101" pitchFamily="2" charset="-122"/>
              <a:cs typeface="宋体" panose="02010600030101010101" pitchFamily="2" charset="-122"/>
            </a:endParaRPr>
          </a:p>
          <a:p>
            <a:pPr marL="1750695">
              <a:lnSpc>
                <a:spcPct val="100000"/>
              </a:lnSpc>
              <a:spcBef>
                <a:spcPts val="1120"/>
              </a:spcBef>
              <a:tabLst>
                <a:tab pos="7470775" algn="l"/>
              </a:tabLst>
            </a:pPr>
            <a:r>
              <a:rPr sz="1800" b="1" spc="10" dirty="0">
                <a:solidFill>
                  <a:srgbClr val="FFFFFF"/>
                </a:solidFill>
                <a:latin typeface="Microsoft JhengHei" panose="020B0604030504040204" charset="-120"/>
                <a:cs typeface="Microsoft JhengHei" panose="020B0604030504040204" charset="-120"/>
              </a:rPr>
              <a:t>计算产业开放，促进生态蓬勃发</a:t>
            </a:r>
            <a:r>
              <a:rPr sz="1800" b="1" dirty="0">
                <a:solidFill>
                  <a:srgbClr val="FFFFFF"/>
                </a:solidFill>
                <a:latin typeface="Microsoft JhengHei" panose="020B0604030504040204" charset="-120"/>
                <a:cs typeface="Microsoft JhengHei" panose="020B0604030504040204" charset="-120"/>
              </a:rPr>
              <a:t>展	</a:t>
            </a:r>
            <a:r>
              <a:rPr sz="1800" b="1" spc="10" dirty="0">
                <a:solidFill>
                  <a:srgbClr val="FFFFFF"/>
                </a:solidFill>
                <a:latin typeface="Microsoft JhengHei" panose="020B0604030504040204" charset="-120"/>
                <a:cs typeface="Microsoft JhengHei" panose="020B0604030504040204" charset="-120"/>
              </a:rPr>
              <a:t>网络产业会如何变化？</a:t>
            </a:r>
            <a:endParaRPr sz="1800">
              <a:latin typeface="Microsoft JhengHei" panose="020B0604030504040204" charset="-120"/>
              <a:cs typeface="Microsoft JhengHei" panose="020B0604030504040204" charset="-120"/>
            </a:endParaRPr>
          </a:p>
        </p:txBody>
      </p:sp>
      <p:sp>
        <p:nvSpPr>
          <p:cNvPr id="48" name="object 48"/>
          <p:cNvSpPr txBox="1"/>
          <p:nvPr/>
        </p:nvSpPr>
        <p:spPr>
          <a:xfrm>
            <a:off x="7517518" y="3643629"/>
            <a:ext cx="3260725" cy="2412365"/>
          </a:xfrm>
          <a:prstGeom prst="rect">
            <a:avLst/>
          </a:prstGeom>
        </p:spPr>
        <p:txBody>
          <a:bodyPr vert="horz" wrap="square" lIns="0" tIns="0" rIns="0" bIns="0" rtlCol="0">
            <a:spAutoFit/>
          </a:bodyPr>
          <a:lstStyle/>
          <a:p>
            <a:pPr>
              <a:lnSpc>
                <a:spcPct val="100000"/>
              </a:lnSpc>
            </a:pPr>
            <a:endParaRPr sz="100">
              <a:latin typeface="Times New Roman" panose="02020603050405020304"/>
              <a:cs typeface="Times New Roman" panose="02020603050405020304"/>
            </a:endParaRPr>
          </a:p>
          <a:p>
            <a:pPr marL="167640">
              <a:lnSpc>
                <a:spcPct val="100000"/>
              </a:lnSpc>
            </a:pPr>
            <a:r>
              <a:rPr sz="100" spc="-10" dirty="0">
                <a:latin typeface="Trebuchet MS" panose="020B0603020202020204"/>
                <a:cs typeface="Trebuchet MS" panose="020B0603020202020204"/>
              </a:rPr>
              <a:t>…</a:t>
            </a:r>
            <a:endParaRPr sz="100">
              <a:latin typeface="Trebuchet MS" panose="020B0603020202020204"/>
              <a:cs typeface="Trebuchet MS" panose="020B06030202020202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marL="196215">
              <a:lnSpc>
                <a:spcPct val="100000"/>
              </a:lnSpc>
            </a:pPr>
            <a:r>
              <a:rPr sz="100" spc="-10" dirty="0">
                <a:latin typeface="Trebuchet MS" panose="020B0603020202020204"/>
                <a:cs typeface="Trebuchet MS" panose="020B0603020202020204"/>
              </a:rPr>
              <a:t>…</a:t>
            </a:r>
            <a:endParaRPr sz="100">
              <a:latin typeface="Trebuchet MS" panose="020B0603020202020204"/>
              <a:cs typeface="Trebuchet MS" panose="020B06030202020202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spcBef>
                <a:spcPts val="5"/>
              </a:spcBef>
            </a:pPr>
            <a:endParaRPr sz="100">
              <a:latin typeface="Times New Roman" panose="02020603050405020304"/>
              <a:cs typeface="Times New Roman" panose="02020603050405020304"/>
            </a:endParaRPr>
          </a:p>
          <a:p>
            <a:pPr marL="92075">
              <a:lnSpc>
                <a:spcPct val="100000"/>
              </a:lnSpc>
            </a:pPr>
            <a:r>
              <a:rPr sz="100" spc="-10" dirty="0">
                <a:latin typeface="Trebuchet MS" panose="020B0603020202020204"/>
                <a:cs typeface="Trebuchet MS" panose="020B0603020202020204"/>
              </a:rPr>
              <a:t>…</a:t>
            </a:r>
            <a:endParaRPr sz="100">
              <a:latin typeface="Trebuchet MS" panose="020B0603020202020204"/>
              <a:cs typeface="Trebuchet MS" panose="020B06030202020202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a:lnSpc>
                <a:spcPct val="100000"/>
              </a:lnSpc>
            </a:pPr>
            <a:endParaRPr sz="100">
              <a:latin typeface="Times New Roman" panose="02020603050405020304"/>
              <a:cs typeface="Times New Roman" panose="02020603050405020304"/>
            </a:endParaRPr>
          </a:p>
          <a:p>
            <a:pPr marL="286385" marR="155575" indent="-286385" algn="r">
              <a:lnSpc>
                <a:spcPct val="100000"/>
              </a:lnSpc>
              <a:spcBef>
                <a:spcPts val="70"/>
              </a:spcBef>
              <a:buFont typeface="Arial" panose="020B0604020202020204"/>
              <a:buChar char="•"/>
              <a:tabLst>
                <a:tab pos="286385" algn="l"/>
                <a:tab pos="287020" algn="l"/>
              </a:tabLst>
            </a:pPr>
            <a:r>
              <a:rPr sz="1600" spc="-5" dirty="0">
                <a:solidFill>
                  <a:srgbClr val="EB6F60"/>
                </a:solidFill>
                <a:latin typeface="宋体" panose="02010600030101010101" pitchFamily="2" charset="-122"/>
                <a:cs typeface="宋体" panose="02010600030101010101" pitchFamily="2" charset="-122"/>
              </a:rPr>
              <a:t>网络产</a:t>
            </a:r>
            <a:r>
              <a:rPr sz="1600" spc="5" dirty="0">
                <a:solidFill>
                  <a:srgbClr val="EB6F60"/>
                </a:solidFill>
                <a:latin typeface="宋体" panose="02010600030101010101" pitchFamily="2" charset="-122"/>
                <a:cs typeface="宋体" panose="02010600030101010101" pitchFamily="2" charset="-122"/>
              </a:rPr>
              <a:t>业</a:t>
            </a:r>
            <a:r>
              <a:rPr sz="1600" spc="-5" dirty="0">
                <a:solidFill>
                  <a:srgbClr val="EB6F60"/>
                </a:solidFill>
                <a:latin typeface="宋体" panose="02010600030101010101" pitchFamily="2" charset="-122"/>
                <a:cs typeface="宋体" panose="02010600030101010101" pitchFamily="2" charset="-122"/>
              </a:rPr>
              <a:t>是否</a:t>
            </a:r>
            <a:r>
              <a:rPr sz="1600" spc="5" dirty="0">
                <a:solidFill>
                  <a:srgbClr val="EB6F60"/>
                </a:solidFill>
                <a:latin typeface="宋体" panose="02010600030101010101" pitchFamily="2" charset="-122"/>
                <a:cs typeface="宋体" panose="02010600030101010101" pitchFamily="2" charset="-122"/>
              </a:rPr>
              <a:t>参</a:t>
            </a:r>
            <a:r>
              <a:rPr sz="1600" spc="-5" dirty="0">
                <a:solidFill>
                  <a:srgbClr val="EB6F60"/>
                </a:solidFill>
                <a:latin typeface="宋体" panose="02010600030101010101" pitchFamily="2" charset="-122"/>
                <a:cs typeface="宋体" panose="02010600030101010101" pitchFamily="2" charset="-122"/>
              </a:rPr>
              <a:t>考计算</a:t>
            </a:r>
            <a:r>
              <a:rPr sz="1600" spc="5" dirty="0">
                <a:solidFill>
                  <a:srgbClr val="EB6F60"/>
                </a:solidFill>
                <a:latin typeface="宋体" panose="02010600030101010101" pitchFamily="2" charset="-122"/>
                <a:cs typeface="宋体" panose="02010600030101010101" pitchFamily="2" charset="-122"/>
              </a:rPr>
              <a:t>产</a:t>
            </a:r>
            <a:r>
              <a:rPr sz="1600" spc="-5" dirty="0">
                <a:solidFill>
                  <a:srgbClr val="EB6F60"/>
                </a:solidFill>
                <a:latin typeface="宋体" panose="02010600030101010101" pitchFamily="2" charset="-122"/>
                <a:cs typeface="宋体" panose="02010600030101010101" pitchFamily="2" charset="-122"/>
              </a:rPr>
              <a:t>业，</a:t>
            </a:r>
            <a:endParaRPr sz="1600">
              <a:latin typeface="宋体" panose="02010600030101010101" pitchFamily="2" charset="-122"/>
              <a:cs typeface="宋体" panose="02010600030101010101" pitchFamily="2" charset="-122"/>
            </a:endParaRPr>
          </a:p>
          <a:p>
            <a:pPr marR="155575" algn="r">
              <a:lnSpc>
                <a:spcPct val="100000"/>
              </a:lnSpc>
              <a:spcBef>
                <a:spcPts val="10"/>
              </a:spcBef>
            </a:pPr>
            <a:r>
              <a:rPr sz="1600" spc="-5" dirty="0">
                <a:solidFill>
                  <a:srgbClr val="EB6F60"/>
                </a:solidFill>
                <a:latin typeface="宋体" panose="02010600030101010101" pitchFamily="2" charset="-122"/>
                <a:cs typeface="宋体" panose="02010600030101010101" pitchFamily="2" charset="-122"/>
              </a:rPr>
              <a:t>打</a:t>
            </a:r>
            <a:r>
              <a:rPr sz="1600" spc="-10" dirty="0">
                <a:solidFill>
                  <a:srgbClr val="EB6F60"/>
                </a:solidFill>
                <a:latin typeface="宋体" panose="02010600030101010101" pitchFamily="2" charset="-122"/>
                <a:cs typeface="宋体" panose="02010600030101010101" pitchFamily="2" charset="-122"/>
              </a:rPr>
              <a:t>造</a:t>
            </a:r>
            <a:r>
              <a:rPr sz="1600" spc="-5" dirty="0">
                <a:solidFill>
                  <a:srgbClr val="EB6F60"/>
                </a:solidFill>
                <a:latin typeface="宋体" panose="02010600030101010101" pitchFamily="2" charset="-122"/>
                <a:cs typeface="宋体" panose="02010600030101010101" pitchFamily="2" charset="-122"/>
              </a:rPr>
              <a:t>分</a:t>
            </a:r>
            <a:r>
              <a:rPr sz="1600" dirty="0">
                <a:solidFill>
                  <a:srgbClr val="EB6F60"/>
                </a:solidFill>
                <a:latin typeface="宋体" panose="02010600030101010101" pitchFamily="2" charset="-122"/>
                <a:cs typeface="宋体" panose="02010600030101010101" pitchFamily="2" charset="-122"/>
              </a:rPr>
              <a:t>层</a:t>
            </a:r>
            <a:r>
              <a:rPr sz="1600" spc="-5" dirty="0">
                <a:solidFill>
                  <a:srgbClr val="EB6F60"/>
                </a:solidFill>
                <a:latin typeface="宋体" panose="02010600030101010101" pitchFamily="2" charset="-122"/>
                <a:cs typeface="宋体" panose="02010600030101010101" pitchFamily="2" charset="-122"/>
              </a:rPr>
              <a:t>、</a:t>
            </a:r>
            <a:r>
              <a:rPr sz="1600" spc="-10" dirty="0">
                <a:solidFill>
                  <a:srgbClr val="EB6F60"/>
                </a:solidFill>
                <a:latin typeface="宋体" panose="02010600030101010101" pitchFamily="2" charset="-122"/>
                <a:cs typeface="宋体" panose="02010600030101010101" pitchFamily="2" charset="-122"/>
              </a:rPr>
              <a:t>开</a:t>
            </a:r>
            <a:r>
              <a:rPr sz="1600" dirty="0">
                <a:solidFill>
                  <a:srgbClr val="EB6F60"/>
                </a:solidFill>
                <a:latin typeface="宋体" panose="02010600030101010101" pitchFamily="2" charset="-122"/>
                <a:cs typeface="宋体" panose="02010600030101010101" pitchFamily="2" charset="-122"/>
              </a:rPr>
              <a:t>放</a:t>
            </a:r>
            <a:r>
              <a:rPr sz="1600" spc="-5" dirty="0">
                <a:solidFill>
                  <a:srgbClr val="EB6F60"/>
                </a:solidFill>
                <a:latin typeface="宋体" panose="02010600030101010101" pitchFamily="2" charset="-122"/>
                <a:cs typeface="宋体" panose="02010600030101010101" pitchFamily="2" charset="-122"/>
              </a:rPr>
              <a:t>的</a:t>
            </a:r>
            <a:r>
              <a:rPr sz="1600" spc="-10" dirty="0">
                <a:solidFill>
                  <a:srgbClr val="EB6F60"/>
                </a:solidFill>
                <a:latin typeface="宋体" panose="02010600030101010101" pitchFamily="2" charset="-122"/>
                <a:cs typeface="宋体" panose="02010600030101010101" pitchFamily="2" charset="-122"/>
              </a:rPr>
              <a:t>生</a:t>
            </a:r>
            <a:r>
              <a:rPr sz="1600" spc="-5" dirty="0">
                <a:solidFill>
                  <a:srgbClr val="EB6F60"/>
                </a:solidFill>
                <a:latin typeface="宋体" panose="02010600030101010101" pitchFamily="2" charset="-122"/>
                <a:cs typeface="宋体" panose="02010600030101010101" pitchFamily="2" charset="-122"/>
              </a:rPr>
              <a:t>态</a:t>
            </a:r>
            <a:r>
              <a:rPr sz="1600" dirty="0">
                <a:solidFill>
                  <a:srgbClr val="EB6F60"/>
                </a:solidFill>
                <a:latin typeface="宋体" panose="02010600030101010101" pitchFamily="2" charset="-122"/>
                <a:cs typeface="宋体" panose="02010600030101010101" pitchFamily="2" charset="-122"/>
              </a:rPr>
              <a:t>架</a:t>
            </a:r>
            <a:r>
              <a:rPr sz="1600" spc="-5" dirty="0">
                <a:solidFill>
                  <a:srgbClr val="EB6F60"/>
                </a:solidFill>
                <a:latin typeface="宋体" panose="02010600030101010101" pitchFamily="2" charset="-122"/>
                <a:cs typeface="宋体" panose="02010600030101010101" pitchFamily="2" charset="-122"/>
              </a:rPr>
              <a:t>构？</a:t>
            </a:r>
            <a:endParaRPr sz="1600">
              <a:latin typeface="宋体" panose="02010600030101010101" pitchFamily="2" charset="-122"/>
              <a:cs typeface="宋体" panose="02010600030101010101" pitchFamily="2" charset="-122"/>
            </a:endParaRPr>
          </a:p>
        </p:txBody>
      </p:sp>
      <p:sp>
        <p:nvSpPr>
          <p:cNvPr id="49" name="object 49"/>
          <p:cNvSpPr txBox="1"/>
          <p:nvPr/>
        </p:nvSpPr>
        <p:spPr>
          <a:xfrm>
            <a:off x="8189976" y="4954523"/>
            <a:ext cx="1894839" cy="338455"/>
          </a:xfrm>
          <a:prstGeom prst="rect">
            <a:avLst/>
          </a:prstGeom>
          <a:solidFill>
            <a:srgbClr val="00AFEF">
              <a:alpha val="5097"/>
            </a:srgbClr>
          </a:solidFill>
          <a:ln w="9144">
            <a:solidFill>
              <a:srgbClr val="0E4B82"/>
            </a:solidFill>
          </a:ln>
        </p:spPr>
        <p:txBody>
          <a:bodyPr vert="horz" wrap="square" lIns="0" tIns="33655" rIns="0" bIns="0" rtlCol="0">
            <a:spAutoFit/>
          </a:bodyPr>
          <a:lstStyle/>
          <a:p>
            <a:pPr marL="339725">
              <a:lnSpc>
                <a:spcPct val="100000"/>
              </a:lnSpc>
              <a:spcBef>
                <a:spcPts val="265"/>
              </a:spcBef>
            </a:pPr>
            <a:r>
              <a:rPr sz="1600" spc="-5" dirty="0">
                <a:latin typeface="宋体" panose="02010600030101010101" pitchFamily="2" charset="-122"/>
                <a:cs typeface="宋体" panose="02010600030101010101" pitchFamily="2" charset="-122"/>
              </a:rPr>
              <a:t>硬件网络设备</a:t>
            </a:r>
            <a:endParaRPr sz="1600">
              <a:latin typeface="宋体" panose="02010600030101010101" pitchFamily="2" charset="-122"/>
              <a:cs typeface="宋体" panose="02010600030101010101" pitchFamily="2" charset="-122"/>
            </a:endParaRPr>
          </a:p>
        </p:txBody>
      </p:sp>
      <p:sp>
        <p:nvSpPr>
          <p:cNvPr id="50" name="object 50"/>
          <p:cNvSpPr/>
          <p:nvPr/>
        </p:nvSpPr>
        <p:spPr>
          <a:xfrm>
            <a:off x="7508747" y="2554223"/>
            <a:ext cx="3278504" cy="3616960"/>
          </a:xfrm>
          <a:custGeom>
            <a:avLst/>
            <a:gdLst/>
            <a:ahLst/>
            <a:cxnLst/>
            <a:rect l="l" t="t" r="r" b="b"/>
            <a:pathLst>
              <a:path w="3278504" h="3616960">
                <a:moveTo>
                  <a:pt x="0" y="28701"/>
                </a:moveTo>
                <a:lnTo>
                  <a:pt x="2252" y="17520"/>
                </a:lnTo>
                <a:lnTo>
                  <a:pt x="8397" y="8397"/>
                </a:lnTo>
                <a:lnTo>
                  <a:pt x="17520" y="2252"/>
                </a:lnTo>
                <a:lnTo>
                  <a:pt x="28701" y="0"/>
                </a:lnTo>
                <a:lnTo>
                  <a:pt x="3249422" y="0"/>
                </a:lnTo>
                <a:lnTo>
                  <a:pt x="3260603" y="2252"/>
                </a:lnTo>
                <a:lnTo>
                  <a:pt x="3269726" y="8397"/>
                </a:lnTo>
                <a:lnTo>
                  <a:pt x="3275871" y="17520"/>
                </a:lnTo>
                <a:lnTo>
                  <a:pt x="3278124" y="28701"/>
                </a:lnTo>
                <a:lnTo>
                  <a:pt x="3278124" y="3587800"/>
                </a:lnTo>
                <a:lnTo>
                  <a:pt x="3275871" y="3598953"/>
                </a:lnTo>
                <a:lnTo>
                  <a:pt x="3269726" y="3608060"/>
                </a:lnTo>
                <a:lnTo>
                  <a:pt x="3260603" y="3614200"/>
                </a:lnTo>
                <a:lnTo>
                  <a:pt x="3249422" y="3616452"/>
                </a:lnTo>
                <a:lnTo>
                  <a:pt x="28701" y="3616452"/>
                </a:lnTo>
                <a:lnTo>
                  <a:pt x="17520" y="3614200"/>
                </a:lnTo>
                <a:lnTo>
                  <a:pt x="8397" y="3608060"/>
                </a:lnTo>
                <a:lnTo>
                  <a:pt x="2252" y="3598953"/>
                </a:lnTo>
                <a:lnTo>
                  <a:pt x="0" y="3587800"/>
                </a:lnTo>
                <a:lnTo>
                  <a:pt x="0" y="28701"/>
                </a:lnTo>
                <a:close/>
              </a:path>
            </a:pathLst>
          </a:custGeom>
          <a:ln w="9144">
            <a:solidFill>
              <a:srgbClr val="A6A6A6"/>
            </a:solidFill>
          </a:ln>
        </p:spPr>
        <p:txBody>
          <a:bodyPr wrap="square" lIns="0" tIns="0" rIns="0" bIns="0" rtlCol="0"/>
          <a:lstStyle/>
          <a:p/>
        </p:txBody>
      </p:sp>
      <p:sp>
        <p:nvSpPr>
          <p:cNvPr id="51" name="object 51"/>
          <p:cNvSpPr/>
          <p:nvPr/>
        </p:nvSpPr>
        <p:spPr>
          <a:xfrm>
            <a:off x="8522803" y="2620851"/>
            <a:ext cx="1233844" cy="1199816"/>
          </a:xfrm>
          <a:prstGeom prst="rect">
            <a:avLst/>
          </a:prstGeom>
          <a:blipFill>
            <a:blip r:embed="rId7" cstate="print"/>
            <a:stretch>
              <a:fillRect/>
            </a:stretch>
          </a:blipFill>
        </p:spPr>
        <p:txBody>
          <a:bodyPr wrap="square" lIns="0" tIns="0" rIns="0" bIns="0" rtlCol="0"/>
          <a:lstStyle/>
          <a:p/>
        </p:txBody>
      </p:sp>
      <p:sp>
        <p:nvSpPr>
          <p:cNvPr id="52" name="object 52"/>
          <p:cNvSpPr txBox="1"/>
          <p:nvPr/>
        </p:nvSpPr>
        <p:spPr>
          <a:xfrm>
            <a:off x="8188452" y="4483608"/>
            <a:ext cx="1892935" cy="340360"/>
          </a:xfrm>
          <a:prstGeom prst="rect">
            <a:avLst/>
          </a:prstGeom>
          <a:solidFill>
            <a:srgbClr val="7477BD"/>
          </a:solidFill>
        </p:spPr>
        <p:txBody>
          <a:bodyPr vert="horz" wrap="square" lIns="0" tIns="34290" rIns="0" bIns="0" rtlCol="0">
            <a:spAutoFit/>
          </a:bodyPr>
          <a:lstStyle/>
          <a:p>
            <a:pPr marL="438150">
              <a:lnSpc>
                <a:spcPct val="100000"/>
              </a:lnSpc>
              <a:spcBef>
                <a:spcPts val="270"/>
              </a:spcBef>
            </a:pPr>
            <a:r>
              <a:rPr sz="1600" spc="145" dirty="0">
                <a:solidFill>
                  <a:srgbClr val="FFFFFF"/>
                </a:solidFill>
                <a:latin typeface="Trebuchet MS" panose="020B0603020202020204"/>
                <a:cs typeface="Trebuchet MS" panose="020B0603020202020204"/>
              </a:rPr>
              <a:t>SDN</a:t>
            </a:r>
            <a:r>
              <a:rPr sz="1600" spc="-5" dirty="0">
                <a:solidFill>
                  <a:srgbClr val="FFFFFF"/>
                </a:solidFill>
                <a:latin typeface="宋体" panose="02010600030101010101" pitchFamily="2" charset="-122"/>
                <a:cs typeface="宋体" panose="02010600030101010101" pitchFamily="2" charset="-122"/>
              </a:rPr>
              <a:t>控制器</a:t>
            </a:r>
            <a:endParaRPr sz="1600">
              <a:latin typeface="宋体" panose="02010600030101010101" pitchFamily="2" charset="-122"/>
              <a:cs typeface="宋体" panose="02010600030101010101" pitchFamily="2" charset="-122"/>
            </a:endParaRPr>
          </a:p>
        </p:txBody>
      </p:sp>
      <p:sp>
        <p:nvSpPr>
          <p:cNvPr id="54" name="object 54"/>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3</a:t>
            </a:r>
            <a:r>
              <a:rPr spc="40" dirty="0"/>
              <a:t>页</a:t>
            </a:r>
            <a:endParaRPr spc="40" dirty="0"/>
          </a:p>
        </p:txBody>
      </p:sp>
      <p:sp>
        <p:nvSpPr>
          <p:cNvPr id="55" name="object 55"/>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53" name="object 53"/>
          <p:cNvSpPr txBox="1"/>
          <p:nvPr/>
        </p:nvSpPr>
        <p:spPr>
          <a:xfrm>
            <a:off x="8188452" y="4014215"/>
            <a:ext cx="1892935" cy="340360"/>
          </a:xfrm>
          <a:prstGeom prst="rect">
            <a:avLst/>
          </a:prstGeom>
          <a:solidFill>
            <a:srgbClr val="0E4B82"/>
          </a:solidFill>
        </p:spPr>
        <p:txBody>
          <a:bodyPr vert="horz" wrap="square" lIns="0" tIns="34925" rIns="0" bIns="0" rtlCol="0">
            <a:spAutoFit/>
          </a:bodyPr>
          <a:lstStyle/>
          <a:p>
            <a:pPr marL="539115">
              <a:lnSpc>
                <a:spcPct val="100000"/>
              </a:lnSpc>
              <a:spcBef>
                <a:spcPts val="275"/>
              </a:spcBef>
            </a:pPr>
            <a:r>
              <a:rPr sz="1600" b="1" spc="5" dirty="0">
                <a:solidFill>
                  <a:srgbClr val="FFFFFF"/>
                </a:solidFill>
                <a:latin typeface="Microsoft JhengHei" panose="020B0604030504040204" charset="-120"/>
                <a:cs typeface="Microsoft JhengHei" panose="020B0604030504040204" charset="-120"/>
              </a:rPr>
              <a:t>网络应用</a:t>
            </a:r>
            <a:endParaRPr sz="1600">
              <a:latin typeface="Microsoft JhengHei" panose="020B0604030504040204" charset="-120"/>
              <a:cs typeface="Microsoft JhengHei" panose="020B0604030504040204" charset="-12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4726" y="846836"/>
            <a:ext cx="3668395" cy="513715"/>
          </a:xfrm>
          <a:prstGeom prst="rect">
            <a:avLst/>
          </a:prstGeom>
        </p:spPr>
        <p:txBody>
          <a:bodyPr vert="horz" wrap="square" lIns="0" tIns="13335" rIns="0" bIns="0" rtlCol="0">
            <a:spAutoFit/>
          </a:bodyPr>
          <a:lstStyle/>
          <a:p>
            <a:pPr marL="12700">
              <a:lnSpc>
                <a:spcPct val="100000"/>
              </a:lnSpc>
              <a:spcBef>
                <a:spcPts val="105"/>
              </a:spcBef>
            </a:pPr>
            <a:r>
              <a:rPr spc="65" dirty="0">
                <a:latin typeface="Trebuchet MS" panose="020B0603020202020204"/>
                <a:cs typeface="Trebuchet MS" panose="020B0603020202020204"/>
              </a:rPr>
              <a:t>NFV</a:t>
            </a:r>
            <a:r>
              <a:rPr spc="5" dirty="0"/>
              <a:t>关键技</a:t>
            </a:r>
            <a:r>
              <a:rPr dirty="0"/>
              <a:t>术</a:t>
            </a:r>
            <a:r>
              <a:rPr spc="10" dirty="0"/>
              <a:t>：</a:t>
            </a:r>
            <a:r>
              <a:rPr spc="5" dirty="0"/>
              <a:t>云</a:t>
            </a:r>
            <a:r>
              <a:rPr dirty="0"/>
              <a:t>化</a:t>
            </a:r>
            <a:endParaRPr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1139952" y="4077592"/>
            <a:ext cx="2046731" cy="1849403"/>
          </a:xfrm>
          <a:prstGeom prst="rect">
            <a:avLst/>
          </a:prstGeom>
          <a:blipFill>
            <a:blip r:embed="rId1" cstate="print"/>
            <a:stretch>
              <a:fillRect/>
            </a:stretch>
          </a:blipFill>
        </p:spPr>
        <p:txBody>
          <a:bodyPr wrap="square" lIns="0" tIns="0" rIns="0" bIns="0" rtlCol="0"/>
          <a:lstStyle/>
          <a:p/>
        </p:txBody>
      </p:sp>
      <p:sp>
        <p:nvSpPr>
          <p:cNvPr id="7" name="object 7"/>
          <p:cNvSpPr txBox="1"/>
          <p:nvPr/>
        </p:nvSpPr>
        <p:spPr>
          <a:xfrm>
            <a:off x="2331466" y="5325236"/>
            <a:ext cx="228600" cy="208279"/>
          </a:xfrm>
          <a:prstGeom prst="rect">
            <a:avLst/>
          </a:prstGeom>
        </p:spPr>
        <p:txBody>
          <a:bodyPr vert="horz" wrap="square" lIns="0" tIns="12700" rIns="0" bIns="0" rtlCol="0">
            <a:spAutoFit/>
          </a:bodyPr>
          <a:lstStyle/>
          <a:p>
            <a:pPr marL="12700">
              <a:lnSpc>
                <a:spcPct val="100000"/>
              </a:lnSpc>
              <a:spcBef>
                <a:spcPts val="100"/>
              </a:spcBef>
            </a:pPr>
            <a:r>
              <a:rPr sz="1200" spc="-175" dirty="0">
                <a:latin typeface="Trebuchet MS" panose="020B0603020202020204"/>
                <a:cs typeface="Trebuchet MS" panose="020B0603020202020204"/>
              </a:rPr>
              <a:t>B</a:t>
            </a:r>
            <a:r>
              <a:rPr sz="1200" spc="-160" dirty="0">
                <a:latin typeface="Trebuchet MS" panose="020B0603020202020204"/>
                <a:cs typeface="Trebuchet MS" panose="020B0603020202020204"/>
              </a:rPr>
              <a:t>u</a:t>
            </a:r>
            <a:r>
              <a:rPr sz="1200" spc="-5" dirty="0">
                <a:latin typeface="Trebuchet MS" panose="020B0603020202020204"/>
                <a:cs typeface="Trebuchet MS" panose="020B0603020202020204"/>
              </a:rPr>
              <a:t>y</a:t>
            </a:r>
            <a:endParaRPr sz="1200">
              <a:latin typeface="Trebuchet MS" panose="020B0603020202020204"/>
              <a:cs typeface="Trebuchet MS" panose="020B0603020202020204"/>
            </a:endParaRPr>
          </a:p>
        </p:txBody>
      </p:sp>
      <p:sp>
        <p:nvSpPr>
          <p:cNvPr id="8" name="object 8"/>
          <p:cNvSpPr/>
          <p:nvPr/>
        </p:nvSpPr>
        <p:spPr>
          <a:xfrm>
            <a:off x="2961132" y="4454652"/>
            <a:ext cx="43180" cy="10795"/>
          </a:xfrm>
          <a:custGeom>
            <a:avLst/>
            <a:gdLst/>
            <a:ahLst/>
            <a:cxnLst/>
            <a:rect l="l" t="t" r="r" b="b"/>
            <a:pathLst>
              <a:path w="43180" h="10795">
                <a:moveTo>
                  <a:pt x="31750" y="0"/>
                </a:moveTo>
                <a:lnTo>
                  <a:pt x="20700" y="1143"/>
                </a:lnTo>
                <a:lnTo>
                  <a:pt x="9779" y="1143"/>
                </a:lnTo>
                <a:lnTo>
                  <a:pt x="0" y="2412"/>
                </a:lnTo>
                <a:lnTo>
                  <a:pt x="0" y="8255"/>
                </a:lnTo>
                <a:lnTo>
                  <a:pt x="9779" y="10668"/>
                </a:lnTo>
                <a:lnTo>
                  <a:pt x="32893" y="10668"/>
                </a:lnTo>
                <a:lnTo>
                  <a:pt x="42672" y="7112"/>
                </a:lnTo>
                <a:lnTo>
                  <a:pt x="41401" y="3556"/>
                </a:lnTo>
                <a:lnTo>
                  <a:pt x="41401" y="1143"/>
                </a:lnTo>
                <a:lnTo>
                  <a:pt x="31750" y="0"/>
                </a:lnTo>
                <a:close/>
              </a:path>
            </a:pathLst>
          </a:custGeom>
          <a:solidFill>
            <a:srgbClr val="252323"/>
          </a:solidFill>
        </p:spPr>
        <p:txBody>
          <a:bodyPr wrap="square" lIns="0" tIns="0" rIns="0" bIns="0" rtlCol="0"/>
          <a:lstStyle/>
          <a:p/>
        </p:txBody>
      </p:sp>
      <p:sp>
        <p:nvSpPr>
          <p:cNvPr id="9" name="object 9"/>
          <p:cNvSpPr/>
          <p:nvPr/>
        </p:nvSpPr>
        <p:spPr>
          <a:xfrm>
            <a:off x="3040379" y="4425696"/>
            <a:ext cx="41275" cy="24765"/>
          </a:xfrm>
          <a:custGeom>
            <a:avLst/>
            <a:gdLst/>
            <a:ahLst/>
            <a:cxnLst/>
            <a:rect l="l" t="t" r="r" b="b"/>
            <a:pathLst>
              <a:path w="41275" h="24764">
                <a:moveTo>
                  <a:pt x="37464" y="0"/>
                </a:moveTo>
                <a:lnTo>
                  <a:pt x="28701" y="3682"/>
                </a:lnTo>
                <a:lnTo>
                  <a:pt x="18668" y="8508"/>
                </a:lnTo>
                <a:lnTo>
                  <a:pt x="8762" y="13461"/>
                </a:lnTo>
                <a:lnTo>
                  <a:pt x="0" y="18287"/>
                </a:lnTo>
                <a:lnTo>
                  <a:pt x="1269" y="20700"/>
                </a:lnTo>
                <a:lnTo>
                  <a:pt x="2539" y="24383"/>
                </a:lnTo>
                <a:lnTo>
                  <a:pt x="12445" y="23113"/>
                </a:lnTo>
                <a:lnTo>
                  <a:pt x="23749" y="17017"/>
                </a:lnTo>
                <a:lnTo>
                  <a:pt x="33655" y="12191"/>
                </a:lnTo>
                <a:lnTo>
                  <a:pt x="41147" y="4825"/>
                </a:lnTo>
                <a:lnTo>
                  <a:pt x="38607" y="2412"/>
                </a:lnTo>
                <a:lnTo>
                  <a:pt x="37464" y="0"/>
                </a:lnTo>
                <a:close/>
              </a:path>
            </a:pathLst>
          </a:custGeom>
          <a:solidFill>
            <a:srgbClr val="252323"/>
          </a:solidFill>
        </p:spPr>
        <p:txBody>
          <a:bodyPr wrap="square" lIns="0" tIns="0" rIns="0" bIns="0" rtlCol="0"/>
          <a:lstStyle/>
          <a:p/>
        </p:txBody>
      </p:sp>
      <p:sp>
        <p:nvSpPr>
          <p:cNvPr id="10" name="object 10"/>
          <p:cNvSpPr/>
          <p:nvPr/>
        </p:nvSpPr>
        <p:spPr>
          <a:xfrm>
            <a:off x="3107435" y="4361688"/>
            <a:ext cx="21590" cy="40005"/>
          </a:xfrm>
          <a:custGeom>
            <a:avLst/>
            <a:gdLst/>
            <a:ahLst/>
            <a:cxnLst/>
            <a:rect l="l" t="t" r="r" b="b"/>
            <a:pathLst>
              <a:path w="21589" h="40004">
                <a:moveTo>
                  <a:pt x="14224" y="0"/>
                </a:moveTo>
                <a:lnTo>
                  <a:pt x="11811" y="8381"/>
                </a:lnTo>
                <a:lnTo>
                  <a:pt x="7112" y="18034"/>
                </a:lnTo>
                <a:lnTo>
                  <a:pt x="3556" y="27559"/>
                </a:lnTo>
                <a:lnTo>
                  <a:pt x="0" y="36068"/>
                </a:lnTo>
                <a:lnTo>
                  <a:pt x="2412" y="38481"/>
                </a:lnTo>
                <a:lnTo>
                  <a:pt x="4699" y="39624"/>
                </a:lnTo>
                <a:lnTo>
                  <a:pt x="11811" y="33655"/>
                </a:lnTo>
                <a:lnTo>
                  <a:pt x="16637" y="22860"/>
                </a:lnTo>
                <a:lnTo>
                  <a:pt x="21336" y="10794"/>
                </a:lnTo>
                <a:lnTo>
                  <a:pt x="20193" y="1143"/>
                </a:lnTo>
                <a:lnTo>
                  <a:pt x="17780" y="1143"/>
                </a:lnTo>
                <a:lnTo>
                  <a:pt x="14224" y="0"/>
                </a:lnTo>
                <a:close/>
              </a:path>
            </a:pathLst>
          </a:custGeom>
          <a:solidFill>
            <a:srgbClr val="252323"/>
          </a:solidFill>
        </p:spPr>
        <p:txBody>
          <a:bodyPr wrap="square" lIns="0" tIns="0" rIns="0" bIns="0" rtlCol="0"/>
          <a:lstStyle/>
          <a:p/>
        </p:txBody>
      </p:sp>
      <p:sp>
        <p:nvSpPr>
          <p:cNvPr id="11" name="object 11"/>
          <p:cNvSpPr/>
          <p:nvPr/>
        </p:nvSpPr>
        <p:spPr>
          <a:xfrm>
            <a:off x="3095244" y="4285488"/>
            <a:ext cx="27940" cy="36830"/>
          </a:xfrm>
          <a:custGeom>
            <a:avLst/>
            <a:gdLst/>
            <a:ahLst/>
            <a:cxnLst/>
            <a:rect l="l" t="t" r="r" b="b"/>
            <a:pathLst>
              <a:path w="27939" h="36829">
                <a:moveTo>
                  <a:pt x="6223" y="0"/>
                </a:moveTo>
                <a:lnTo>
                  <a:pt x="2539" y="0"/>
                </a:lnTo>
                <a:lnTo>
                  <a:pt x="0" y="2412"/>
                </a:lnTo>
                <a:lnTo>
                  <a:pt x="4953" y="9779"/>
                </a:lnTo>
                <a:lnTo>
                  <a:pt x="11175" y="19557"/>
                </a:lnTo>
                <a:lnTo>
                  <a:pt x="16256" y="29210"/>
                </a:lnTo>
                <a:lnTo>
                  <a:pt x="22479" y="36575"/>
                </a:lnTo>
                <a:lnTo>
                  <a:pt x="24892" y="35306"/>
                </a:lnTo>
                <a:lnTo>
                  <a:pt x="27431" y="34162"/>
                </a:lnTo>
                <a:lnTo>
                  <a:pt x="26162" y="24384"/>
                </a:lnTo>
                <a:lnTo>
                  <a:pt x="19938" y="14605"/>
                </a:lnTo>
                <a:lnTo>
                  <a:pt x="16256" y="8509"/>
                </a:lnTo>
                <a:lnTo>
                  <a:pt x="12445" y="4825"/>
                </a:lnTo>
                <a:lnTo>
                  <a:pt x="8762" y="2412"/>
                </a:lnTo>
                <a:lnTo>
                  <a:pt x="6223" y="0"/>
                </a:lnTo>
                <a:close/>
              </a:path>
            </a:pathLst>
          </a:custGeom>
          <a:solidFill>
            <a:srgbClr val="252323"/>
          </a:solidFill>
        </p:spPr>
        <p:txBody>
          <a:bodyPr wrap="square" lIns="0" tIns="0" rIns="0" bIns="0" rtlCol="0"/>
          <a:lstStyle/>
          <a:p/>
        </p:txBody>
      </p:sp>
      <p:sp>
        <p:nvSpPr>
          <p:cNvPr id="12" name="object 12"/>
          <p:cNvSpPr/>
          <p:nvPr/>
        </p:nvSpPr>
        <p:spPr>
          <a:xfrm>
            <a:off x="3022092" y="4273296"/>
            <a:ext cx="38100" cy="26034"/>
          </a:xfrm>
          <a:custGeom>
            <a:avLst/>
            <a:gdLst/>
            <a:ahLst/>
            <a:cxnLst/>
            <a:rect l="l" t="t" r="r" b="b"/>
            <a:pathLst>
              <a:path w="38100" h="26035">
                <a:moveTo>
                  <a:pt x="36830" y="0"/>
                </a:moveTo>
                <a:lnTo>
                  <a:pt x="25781" y="0"/>
                </a:lnTo>
                <a:lnTo>
                  <a:pt x="20955" y="2412"/>
                </a:lnTo>
                <a:lnTo>
                  <a:pt x="16001" y="6222"/>
                </a:lnTo>
                <a:lnTo>
                  <a:pt x="4952" y="12318"/>
                </a:lnTo>
                <a:lnTo>
                  <a:pt x="0" y="20954"/>
                </a:lnTo>
                <a:lnTo>
                  <a:pt x="2412" y="23494"/>
                </a:lnTo>
                <a:lnTo>
                  <a:pt x="3682" y="25907"/>
                </a:lnTo>
                <a:lnTo>
                  <a:pt x="12318" y="19684"/>
                </a:lnTo>
                <a:lnTo>
                  <a:pt x="20955" y="14858"/>
                </a:lnTo>
                <a:lnTo>
                  <a:pt x="29463" y="8635"/>
                </a:lnTo>
                <a:lnTo>
                  <a:pt x="38100" y="4952"/>
                </a:lnTo>
                <a:lnTo>
                  <a:pt x="36830" y="1269"/>
                </a:lnTo>
                <a:lnTo>
                  <a:pt x="36830" y="0"/>
                </a:lnTo>
                <a:close/>
              </a:path>
            </a:pathLst>
          </a:custGeom>
          <a:solidFill>
            <a:srgbClr val="252323"/>
          </a:solidFill>
        </p:spPr>
        <p:txBody>
          <a:bodyPr wrap="square" lIns="0" tIns="0" rIns="0" bIns="0" rtlCol="0"/>
          <a:lstStyle/>
          <a:p/>
        </p:txBody>
      </p:sp>
      <p:sp>
        <p:nvSpPr>
          <p:cNvPr id="13" name="object 13"/>
          <p:cNvSpPr/>
          <p:nvPr/>
        </p:nvSpPr>
        <p:spPr>
          <a:xfrm>
            <a:off x="2983992" y="4329684"/>
            <a:ext cx="20320" cy="40005"/>
          </a:xfrm>
          <a:custGeom>
            <a:avLst/>
            <a:gdLst/>
            <a:ahLst/>
            <a:cxnLst/>
            <a:rect l="l" t="t" r="r" b="b"/>
            <a:pathLst>
              <a:path w="20319" h="40004">
                <a:moveTo>
                  <a:pt x="14858" y="0"/>
                </a:moveTo>
                <a:lnTo>
                  <a:pt x="8635" y="7239"/>
                </a:lnTo>
                <a:lnTo>
                  <a:pt x="4952" y="18034"/>
                </a:lnTo>
                <a:lnTo>
                  <a:pt x="0" y="28829"/>
                </a:lnTo>
                <a:lnTo>
                  <a:pt x="1269" y="39624"/>
                </a:lnTo>
                <a:lnTo>
                  <a:pt x="7493" y="39624"/>
                </a:lnTo>
                <a:lnTo>
                  <a:pt x="11175" y="31242"/>
                </a:lnTo>
                <a:lnTo>
                  <a:pt x="14858" y="21590"/>
                </a:lnTo>
                <a:lnTo>
                  <a:pt x="17399" y="10795"/>
                </a:lnTo>
                <a:lnTo>
                  <a:pt x="19812" y="2413"/>
                </a:lnTo>
                <a:lnTo>
                  <a:pt x="17399" y="1143"/>
                </a:lnTo>
                <a:lnTo>
                  <a:pt x="14858" y="0"/>
                </a:lnTo>
                <a:close/>
              </a:path>
            </a:pathLst>
          </a:custGeom>
          <a:solidFill>
            <a:srgbClr val="252323"/>
          </a:solidFill>
        </p:spPr>
        <p:txBody>
          <a:bodyPr wrap="square" lIns="0" tIns="0" rIns="0" bIns="0" rtlCol="0"/>
          <a:lstStyle/>
          <a:p/>
        </p:txBody>
      </p:sp>
      <p:sp>
        <p:nvSpPr>
          <p:cNvPr id="14" name="object 14"/>
          <p:cNvSpPr/>
          <p:nvPr/>
        </p:nvSpPr>
        <p:spPr>
          <a:xfrm>
            <a:off x="2983992" y="4410455"/>
            <a:ext cx="15240" cy="43180"/>
          </a:xfrm>
          <a:custGeom>
            <a:avLst/>
            <a:gdLst/>
            <a:ahLst/>
            <a:cxnLst/>
            <a:rect l="l" t="t" r="r" b="b"/>
            <a:pathLst>
              <a:path w="15239" h="43179">
                <a:moveTo>
                  <a:pt x="7619" y="0"/>
                </a:moveTo>
                <a:lnTo>
                  <a:pt x="1269" y="0"/>
                </a:lnTo>
                <a:lnTo>
                  <a:pt x="0" y="10033"/>
                </a:lnTo>
                <a:lnTo>
                  <a:pt x="2539" y="21336"/>
                </a:lnTo>
                <a:lnTo>
                  <a:pt x="5080" y="33909"/>
                </a:lnTo>
                <a:lnTo>
                  <a:pt x="10159" y="42672"/>
                </a:lnTo>
                <a:lnTo>
                  <a:pt x="12700" y="41402"/>
                </a:lnTo>
                <a:lnTo>
                  <a:pt x="15239" y="41402"/>
                </a:lnTo>
                <a:lnTo>
                  <a:pt x="15239" y="31369"/>
                </a:lnTo>
                <a:lnTo>
                  <a:pt x="10159" y="8763"/>
                </a:lnTo>
                <a:lnTo>
                  <a:pt x="7619" y="0"/>
                </a:lnTo>
                <a:close/>
              </a:path>
            </a:pathLst>
          </a:custGeom>
          <a:solidFill>
            <a:srgbClr val="252323"/>
          </a:solidFill>
        </p:spPr>
        <p:txBody>
          <a:bodyPr wrap="square" lIns="0" tIns="0" rIns="0" bIns="0" rtlCol="0"/>
          <a:lstStyle/>
          <a:p/>
        </p:txBody>
      </p:sp>
      <p:sp>
        <p:nvSpPr>
          <p:cNvPr id="15" name="object 15"/>
          <p:cNvSpPr/>
          <p:nvPr/>
        </p:nvSpPr>
        <p:spPr>
          <a:xfrm>
            <a:off x="3005327" y="4491228"/>
            <a:ext cx="20320" cy="41275"/>
          </a:xfrm>
          <a:custGeom>
            <a:avLst/>
            <a:gdLst/>
            <a:ahLst/>
            <a:cxnLst/>
            <a:rect l="l" t="t" r="r" b="b"/>
            <a:pathLst>
              <a:path w="20319" h="41275">
                <a:moveTo>
                  <a:pt x="6223" y="0"/>
                </a:moveTo>
                <a:lnTo>
                  <a:pt x="2413" y="1270"/>
                </a:lnTo>
                <a:lnTo>
                  <a:pt x="0" y="2413"/>
                </a:lnTo>
                <a:lnTo>
                  <a:pt x="1270" y="10922"/>
                </a:lnTo>
                <a:lnTo>
                  <a:pt x="4953" y="21844"/>
                </a:lnTo>
                <a:lnTo>
                  <a:pt x="8636" y="32639"/>
                </a:lnTo>
                <a:lnTo>
                  <a:pt x="13589" y="41148"/>
                </a:lnTo>
                <a:lnTo>
                  <a:pt x="16129" y="39878"/>
                </a:lnTo>
                <a:lnTo>
                  <a:pt x="19812" y="38735"/>
                </a:lnTo>
                <a:lnTo>
                  <a:pt x="18542" y="29083"/>
                </a:lnTo>
                <a:lnTo>
                  <a:pt x="14859" y="19304"/>
                </a:lnTo>
                <a:lnTo>
                  <a:pt x="11176" y="8509"/>
                </a:lnTo>
                <a:lnTo>
                  <a:pt x="6223" y="0"/>
                </a:lnTo>
                <a:close/>
              </a:path>
            </a:pathLst>
          </a:custGeom>
          <a:solidFill>
            <a:srgbClr val="252323"/>
          </a:solidFill>
        </p:spPr>
        <p:txBody>
          <a:bodyPr wrap="square" lIns="0" tIns="0" rIns="0" bIns="0" rtlCol="0"/>
          <a:lstStyle/>
          <a:p/>
        </p:txBody>
      </p:sp>
      <p:sp>
        <p:nvSpPr>
          <p:cNvPr id="16" name="object 16"/>
          <p:cNvSpPr/>
          <p:nvPr/>
        </p:nvSpPr>
        <p:spPr>
          <a:xfrm>
            <a:off x="3034283" y="4568952"/>
            <a:ext cx="18415" cy="41275"/>
          </a:xfrm>
          <a:custGeom>
            <a:avLst/>
            <a:gdLst/>
            <a:ahLst/>
            <a:cxnLst/>
            <a:rect l="l" t="t" r="r" b="b"/>
            <a:pathLst>
              <a:path w="18414" h="41275">
                <a:moveTo>
                  <a:pt x="4572" y="0"/>
                </a:moveTo>
                <a:lnTo>
                  <a:pt x="2286" y="1270"/>
                </a:lnTo>
                <a:lnTo>
                  <a:pt x="0" y="2412"/>
                </a:lnTo>
                <a:lnTo>
                  <a:pt x="1143" y="12065"/>
                </a:lnTo>
                <a:lnTo>
                  <a:pt x="4572" y="22987"/>
                </a:lnTo>
                <a:lnTo>
                  <a:pt x="9143" y="32639"/>
                </a:lnTo>
                <a:lnTo>
                  <a:pt x="13716" y="41148"/>
                </a:lnTo>
                <a:lnTo>
                  <a:pt x="16002" y="39878"/>
                </a:lnTo>
                <a:lnTo>
                  <a:pt x="18288" y="38735"/>
                </a:lnTo>
                <a:lnTo>
                  <a:pt x="18288" y="29083"/>
                </a:lnTo>
                <a:lnTo>
                  <a:pt x="13716" y="19304"/>
                </a:lnTo>
                <a:lnTo>
                  <a:pt x="10287" y="8509"/>
                </a:lnTo>
                <a:lnTo>
                  <a:pt x="4572" y="0"/>
                </a:lnTo>
                <a:close/>
              </a:path>
            </a:pathLst>
          </a:custGeom>
          <a:solidFill>
            <a:srgbClr val="252323"/>
          </a:solidFill>
        </p:spPr>
        <p:txBody>
          <a:bodyPr wrap="square" lIns="0" tIns="0" rIns="0" bIns="0" rtlCol="0"/>
          <a:lstStyle/>
          <a:p/>
        </p:txBody>
      </p:sp>
      <p:sp>
        <p:nvSpPr>
          <p:cNvPr id="17" name="object 17"/>
          <p:cNvSpPr/>
          <p:nvPr/>
        </p:nvSpPr>
        <p:spPr>
          <a:xfrm>
            <a:off x="3063239" y="4646676"/>
            <a:ext cx="20320" cy="41275"/>
          </a:xfrm>
          <a:custGeom>
            <a:avLst/>
            <a:gdLst/>
            <a:ahLst/>
            <a:cxnLst/>
            <a:rect l="l" t="t" r="r" b="b"/>
            <a:pathLst>
              <a:path w="20319" h="41275">
                <a:moveTo>
                  <a:pt x="5842" y="0"/>
                </a:moveTo>
                <a:lnTo>
                  <a:pt x="3556" y="1269"/>
                </a:lnTo>
                <a:lnTo>
                  <a:pt x="0" y="2540"/>
                </a:lnTo>
                <a:lnTo>
                  <a:pt x="1143" y="11175"/>
                </a:lnTo>
                <a:lnTo>
                  <a:pt x="5842" y="22479"/>
                </a:lnTo>
                <a:lnTo>
                  <a:pt x="9271" y="33655"/>
                </a:lnTo>
                <a:lnTo>
                  <a:pt x="15112" y="41148"/>
                </a:lnTo>
                <a:lnTo>
                  <a:pt x="17526" y="39878"/>
                </a:lnTo>
                <a:lnTo>
                  <a:pt x="19812" y="39878"/>
                </a:lnTo>
                <a:lnTo>
                  <a:pt x="18668" y="29972"/>
                </a:lnTo>
                <a:lnTo>
                  <a:pt x="15112" y="18668"/>
                </a:lnTo>
                <a:lnTo>
                  <a:pt x="10541" y="7493"/>
                </a:lnTo>
                <a:lnTo>
                  <a:pt x="5842" y="0"/>
                </a:lnTo>
                <a:close/>
              </a:path>
            </a:pathLst>
          </a:custGeom>
          <a:solidFill>
            <a:srgbClr val="252323"/>
          </a:solidFill>
        </p:spPr>
        <p:txBody>
          <a:bodyPr wrap="square" lIns="0" tIns="0" rIns="0" bIns="0" rtlCol="0"/>
          <a:lstStyle/>
          <a:p/>
        </p:txBody>
      </p:sp>
      <p:sp>
        <p:nvSpPr>
          <p:cNvPr id="18" name="object 18"/>
          <p:cNvSpPr/>
          <p:nvPr/>
        </p:nvSpPr>
        <p:spPr>
          <a:xfrm>
            <a:off x="3093720" y="4724400"/>
            <a:ext cx="20320" cy="41275"/>
          </a:xfrm>
          <a:custGeom>
            <a:avLst/>
            <a:gdLst/>
            <a:ahLst/>
            <a:cxnLst/>
            <a:rect l="l" t="t" r="r" b="b"/>
            <a:pathLst>
              <a:path w="20319" h="41275">
                <a:moveTo>
                  <a:pt x="5842" y="0"/>
                </a:moveTo>
                <a:lnTo>
                  <a:pt x="2286" y="1269"/>
                </a:lnTo>
                <a:lnTo>
                  <a:pt x="0" y="2412"/>
                </a:lnTo>
                <a:lnTo>
                  <a:pt x="1143" y="12064"/>
                </a:lnTo>
                <a:lnTo>
                  <a:pt x="4699" y="22987"/>
                </a:lnTo>
                <a:lnTo>
                  <a:pt x="9271" y="32638"/>
                </a:lnTo>
                <a:lnTo>
                  <a:pt x="13969" y="41148"/>
                </a:lnTo>
                <a:lnTo>
                  <a:pt x="16256" y="39877"/>
                </a:lnTo>
                <a:lnTo>
                  <a:pt x="19812" y="38735"/>
                </a:lnTo>
                <a:lnTo>
                  <a:pt x="18668" y="29082"/>
                </a:lnTo>
                <a:lnTo>
                  <a:pt x="13969" y="19304"/>
                </a:lnTo>
                <a:lnTo>
                  <a:pt x="10541" y="8508"/>
                </a:lnTo>
                <a:lnTo>
                  <a:pt x="5842" y="0"/>
                </a:lnTo>
                <a:close/>
              </a:path>
            </a:pathLst>
          </a:custGeom>
          <a:solidFill>
            <a:srgbClr val="252323"/>
          </a:solidFill>
        </p:spPr>
        <p:txBody>
          <a:bodyPr wrap="square" lIns="0" tIns="0" rIns="0" bIns="0" rtlCol="0"/>
          <a:lstStyle/>
          <a:p/>
        </p:txBody>
      </p:sp>
      <p:sp>
        <p:nvSpPr>
          <p:cNvPr id="19" name="object 19"/>
          <p:cNvSpPr/>
          <p:nvPr/>
        </p:nvSpPr>
        <p:spPr>
          <a:xfrm>
            <a:off x="3122676" y="4802123"/>
            <a:ext cx="18415" cy="41275"/>
          </a:xfrm>
          <a:custGeom>
            <a:avLst/>
            <a:gdLst/>
            <a:ahLst/>
            <a:cxnLst/>
            <a:rect l="l" t="t" r="r" b="b"/>
            <a:pathLst>
              <a:path w="18414" h="41275">
                <a:moveTo>
                  <a:pt x="4825" y="0"/>
                </a:moveTo>
                <a:lnTo>
                  <a:pt x="2412" y="1269"/>
                </a:lnTo>
                <a:lnTo>
                  <a:pt x="0" y="2412"/>
                </a:lnTo>
                <a:lnTo>
                  <a:pt x="0" y="12064"/>
                </a:lnTo>
                <a:lnTo>
                  <a:pt x="3682" y="21843"/>
                </a:lnTo>
                <a:lnTo>
                  <a:pt x="8509" y="32638"/>
                </a:lnTo>
                <a:lnTo>
                  <a:pt x="13462" y="41148"/>
                </a:lnTo>
                <a:lnTo>
                  <a:pt x="15875" y="39877"/>
                </a:lnTo>
                <a:lnTo>
                  <a:pt x="18287" y="38734"/>
                </a:lnTo>
                <a:lnTo>
                  <a:pt x="18287" y="30225"/>
                </a:lnTo>
                <a:lnTo>
                  <a:pt x="14605" y="19303"/>
                </a:lnTo>
                <a:lnTo>
                  <a:pt x="9779" y="8508"/>
                </a:lnTo>
                <a:lnTo>
                  <a:pt x="4825" y="0"/>
                </a:lnTo>
                <a:close/>
              </a:path>
            </a:pathLst>
          </a:custGeom>
          <a:solidFill>
            <a:srgbClr val="252323"/>
          </a:solidFill>
        </p:spPr>
        <p:txBody>
          <a:bodyPr wrap="square" lIns="0" tIns="0" rIns="0" bIns="0" rtlCol="0"/>
          <a:lstStyle/>
          <a:p/>
        </p:txBody>
      </p:sp>
      <p:sp>
        <p:nvSpPr>
          <p:cNvPr id="20" name="object 20"/>
          <p:cNvSpPr/>
          <p:nvPr/>
        </p:nvSpPr>
        <p:spPr>
          <a:xfrm>
            <a:off x="3148583" y="4881371"/>
            <a:ext cx="17145" cy="41275"/>
          </a:xfrm>
          <a:custGeom>
            <a:avLst/>
            <a:gdLst/>
            <a:ahLst/>
            <a:cxnLst/>
            <a:rect l="l" t="t" r="r" b="b"/>
            <a:pathLst>
              <a:path w="17144" h="41275">
                <a:moveTo>
                  <a:pt x="5968" y="0"/>
                </a:moveTo>
                <a:lnTo>
                  <a:pt x="2413" y="0"/>
                </a:lnTo>
                <a:lnTo>
                  <a:pt x="0" y="1269"/>
                </a:lnTo>
                <a:lnTo>
                  <a:pt x="0" y="10921"/>
                </a:lnTo>
                <a:lnTo>
                  <a:pt x="3556" y="21843"/>
                </a:lnTo>
                <a:lnTo>
                  <a:pt x="7239" y="32638"/>
                </a:lnTo>
                <a:lnTo>
                  <a:pt x="11938" y="41147"/>
                </a:lnTo>
                <a:lnTo>
                  <a:pt x="14351" y="39877"/>
                </a:lnTo>
                <a:lnTo>
                  <a:pt x="16764" y="39877"/>
                </a:lnTo>
                <a:lnTo>
                  <a:pt x="16764" y="30225"/>
                </a:lnTo>
                <a:lnTo>
                  <a:pt x="13208" y="19303"/>
                </a:lnTo>
                <a:lnTo>
                  <a:pt x="10795" y="8508"/>
                </a:lnTo>
                <a:lnTo>
                  <a:pt x="5968" y="0"/>
                </a:lnTo>
                <a:close/>
              </a:path>
            </a:pathLst>
          </a:custGeom>
          <a:solidFill>
            <a:srgbClr val="252323"/>
          </a:solidFill>
        </p:spPr>
        <p:txBody>
          <a:bodyPr wrap="square" lIns="0" tIns="0" rIns="0" bIns="0" rtlCol="0"/>
          <a:lstStyle/>
          <a:p/>
        </p:txBody>
      </p:sp>
      <p:sp>
        <p:nvSpPr>
          <p:cNvPr id="21" name="object 21"/>
          <p:cNvSpPr/>
          <p:nvPr/>
        </p:nvSpPr>
        <p:spPr>
          <a:xfrm>
            <a:off x="3168395" y="4962144"/>
            <a:ext cx="15240" cy="41275"/>
          </a:xfrm>
          <a:custGeom>
            <a:avLst/>
            <a:gdLst/>
            <a:ahLst/>
            <a:cxnLst/>
            <a:rect l="l" t="t" r="r" b="b"/>
            <a:pathLst>
              <a:path w="15239" h="41275">
                <a:moveTo>
                  <a:pt x="6350" y="0"/>
                </a:moveTo>
                <a:lnTo>
                  <a:pt x="3810" y="0"/>
                </a:lnTo>
                <a:lnTo>
                  <a:pt x="1270" y="1269"/>
                </a:lnTo>
                <a:lnTo>
                  <a:pt x="0" y="10921"/>
                </a:lnTo>
                <a:lnTo>
                  <a:pt x="2540" y="21843"/>
                </a:lnTo>
                <a:lnTo>
                  <a:pt x="5080" y="32638"/>
                </a:lnTo>
                <a:lnTo>
                  <a:pt x="8890" y="41147"/>
                </a:lnTo>
                <a:lnTo>
                  <a:pt x="11430" y="41147"/>
                </a:lnTo>
                <a:lnTo>
                  <a:pt x="15240" y="39877"/>
                </a:lnTo>
                <a:lnTo>
                  <a:pt x="15240" y="30225"/>
                </a:lnTo>
                <a:lnTo>
                  <a:pt x="12700" y="19303"/>
                </a:lnTo>
                <a:lnTo>
                  <a:pt x="11430" y="8508"/>
                </a:lnTo>
                <a:lnTo>
                  <a:pt x="6350" y="0"/>
                </a:lnTo>
                <a:close/>
              </a:path>
            </a:pathLst>
          </a:custGeom>
          <a:solidFill>
            <a:srgbClr val="252323"/>
          </a:solidFill>
        </p:spPr>
        <p:txBody>
          <a:bodyPr wrap="square" lIns="0" tIns="0" rIns="0" bIns="0" rtlCol="0"/>
          <a:lstStyle/>
          <a:p/>
        </p:txBody>
      </p:sp>
      <p:sp>
        <p:nvSpPr>
          <p:cNvPr id="22" name="object 22"/>
          <p:cNvSpPr/>
          <p:nvPr/>
        </p:nvSpPr>
        <p:spPr>
          <a:xfrm>
            <a:off x="3180588" y="5042915"/>
            <a:ext cx="10795" cy="41275"/>
          </a:xfrm>
          <a:custGeom>
            <a:avLst/>
            <a:gdLst/>
            <a:ahLst/>
            <a:cxnLst/>
            <a:rect l="l" t="t" r="r" b="b"/>
            <a:pathLst>
              <a:path w="10794" h="41275">
                <a:moveTo>
                  <a:pt x="7112" y="0"/>
                </a:moveTo>
                <a:lnTo>
                  <a:pt x="4699" y="0"/>
                </a:lnTo>
                <a:lnTo>
                  <a:pt x="1143" y="1269"/>
                </a:lnTo>
                <a:lnTo>
                  <a:pt x="0" y="9651"/>
                </a:lnTo>
                <a:lnTo>
                  <a:pt x="0" y="20573"/>
                </a:lnTo>
                <a:lnTo>
                  <a:pt x="1143" y="32638"/>
                </a:lnTo>
                <a:lnTo>
                  <a:pt x="2412" y="41147"/>
                </a:lnTo>
                <a:lnTo>
                  <a:pt x="8255" y="41147"/>
                </a:lnTo>
                <a:lnTo>
                  <a:pt x="10668" y="32638"/>
                </a:lnTo>
                <a:lnTo>
                  <a:pt x="10668" y="9651"/>
                </a:lnTo>
                <a:lnTo>
                  <a:pt x="7112" y="0"/>
                </a:lnTo>
                <a:close/>
              </a:path>
            </a:pathLst>
          </a:custGeom>
          <a:solidFill>
            <a:srgbClr val="252323"/>
          </a:solidFill>
        </p:spPr>
        <p:txBody>
          <a:bodyPr wrap="square" lIns="0" tIns="0" rIns="0" bIns="0" rtlCol="0"/>
          <a:lstStyle/>
          <a:p/>
        </p:txBody>
      </p:sp>
      <p:sp>
        <p:nvSpPr>
          <p:cNvPr id="23" name="object 23"/>
          <p:cNvSpPr/>
          <p:nvPr/>
        </p:nvSpPr>
        <p:spPr>
          <a:xfrm>
            <a:off x="3649694" y="4050538"/>
            <a:ext cx="2362866" cy="1844294"/>
          </a:xfrm>
          <a:prstGeom prst="rect">
            <a:avLst/>
          </a:prstGeom>
          <a:blipFill>
            <a:blip r:embed="rId2" cstate="print"/>
            <a:stretch>
              <a:fillRect/>
            </a:stretch>
          </a:blipFill>
        </p:spPr>
        <p:txBody>
          <a:bodyPr wrap="square" lIns="0" tIns="0" rIns="0" bIns="0" rtlCol="0"/>
          <a:lstStyle/>
          <a:p/>
        </p:txBody>
      </p:sp>
      <p:sp>
        <p:nvSpPr>
          <p:cNvPr id="24" name="object 24"/>
          <p:cNvSpPr/>
          <p:nvPr/>
        </p:nvSpPr>
        <p:spPr>
          <a:xfrm>
            <a:off x="6519671" y="4448555"/>
            <a:ext cx="828040" cy="1432560"/>
          </a:xfrm>
          <a:custGeom>
            <a:avLst/>
            <a:gdLst/>
            <a:ahLst/>
            <a:cxnLst/>
            <a:rect l="l" t="t" r="r" b="b"/>
            <a:pathLst>
              <a:path w="828040" h="1432560">
                <a:moveTo>
                  <a:pt x="827531" y="0"/>
                </a:moveTo>
                <a:lnTo>
                  <a:pt x="0" y="0"/>
                </a:lnTo>
                <a:lnTo>
                  <a:pt x="0" y="1289304"/>
                </a:lnTo>
                <a:lnTo>
                  <a:pt x="21086" y="1331707"/>
                </a:lnTo>
                <a:lnTo>
                  <a:pt x="79808" y="1370673"/>
                </a:lnTo>
                <a:lnTo>
                  <a:pt x="121157" y="1387792"/>
                </a:lnTo>
                <a:lnTo>
                  <a:pt x="169365" y="1402762"/>
                </a:lnTo>
                <a:lnTo>
                  <a:pt x="223579" y="1415154"/>
                </a:lnTo>
                <a:lnTo>
                  <a:pt x="282951" y="1424537"/>
                </a:lnTo>
                <a:lnTo>
                  <a:pt x="346630" y="1430482"/>
                </a:lnTo>
                <a:lnTo>
                  <a:pt x="413766" y="1432560"/>
                </a:lnTo>
                <a:lnTo>
                  <a:pt x="480901" y="1430482"/>
                </a:lnTo>
                <a:lnTo>
                  <a:pt x="544580" y="1424537"/>
                </a:lnTo>
                <a:lnTo>
                  <a:pt x="603952" y="1415154"/>
                </a:lnTo>
                <a:lnTo>
                  <a:pt x="658166" y="1402762"/>
                </a:lnTo>
                <a:lnTo>
                  <a:pt x="706374" y="1387792"/>
                </a:lnTo>
                <a:lnTo>
                  <a:pt x="747723" y="1370673"/>
                </a:lnTo>
                <a:lnTo>
                  <a:pt x="781363" y="1351835"/>
                </a:lnTo>
                <a:lnTo>
                  <a:pt x="822118" y="1310720"/>
                </a:lnTo>
                <a:lnTo>
                  <a:pt x="827531" y="1289304"/>
                </a:lnTo>
                <a:lnTo>
                  <a:pt x="827531" y="0"/>
                </a:lnTo>
                <a:close/>
              </a:path>
            </a:pathLst>
          </a:custGeom>
          <a:solidFill>
            <a:srgbClr val="0E4B82"/>
          </a:solidFill>
        </p:spPr>
        <p:txBody>
          <a:bodyPr wrap="square" lIns="0" tIns="0" rIns="0" bIns="0" rtlCol="0"/>
          <a:lstStyle/>
          <a:p/>
        </p:txBody>
      </p:sp>
      <p:sp>
        <p:nvSpPr>
          <p:cNvPr id="25" name="object 25"/>
          <p:cNvSpPr/>
          <p:nvPr/>
        </p:nvSpPr>
        <p:spPr>
          <a:xfrm>
            <a:off x="6519671" y="4378452"/>
            <a:ext cx="828040" cy="132715"/>
          </a:xfrm>
          <a:custGeom>
            <a:avLst/>
            <a:gdLst/>
            <a:ahLst/>
            <a:cxnLst/>
            <a:rect l="l" t="t" r="r" b="b"/>
            <a:pathLst>
              <a:path w="828040" h="132714">
                <a:moveTo>
                  <a:pt x="413766" y="0"/>
                </a:moveTo>
                <a:lnTo>
                  <a:pt x="339402" y="1069"/>
                </a:lnTo>
                <a:lnTo>
                  <a:pt x="269407" y="4151"/>
                </a:lnTo>
                <a:lnTo>
                  <a:pt x="204949" y="9059"/>
                </a:lnTo>
                <a:lnTo>
                  <a:pt x="147199" y="15603"/>
                </a:lnTo>
                <a:lnTo>
                  <a:pt x="97326" y="23596"/>
                </a:lnTo>
                <a:lnTo>
                  <a:pt x="56500" y="32850"/>
                </a:lnTo>
                <a:lnTo>
                  <a:pt x="6667" y="54387"/>
                </a:lnTo>
                <a:lnTo>
                  <a:pt x="0" y="66293"/>
                </a:lnTo>
                <a:lnTo>
                  <a:pt x="6667" y="78200"/>
                </a:lnTo>
                <a:lnTo>
                  <a:pt x="56500" y="99737"/>
                </a:lnTo>
                <a:lnTo>
                  <a:pt x="97326" y="108991"/>
                </a:lnTo>
                <a:lnTo>
                  <a:pt x="147199" y="116984"/>
                </a:lnTo>
                <a:lnTo>
                  <a:pt x="204949" y="123528"/>
                </a:lnTo>
                <a:lnTo>
                  <a:pt x="269407" y="128436"/>
                </a:lnTo>
                <a:lnTo>
                  <a:pt x="339402" y="131518"/>
                </a:lnTo>
                <a:lnTo>
                  <a:pt x="413766" y="132587"/>
                </a:lnTo>
                <a:lnTo>
                  <a:pt x="488129" y="131518"/>
                </a:lnTo>
                <a:lnTo>
                  <a:pt x="558124" y="128436"/>
                </a:lnTo>
                <a:lnTo>
                  <a:pt x="622582" y="123528"/>
                </a:lnTo>
                <a:lnTo>
                  <a:pt x="680332" y="116984"/>
                </a:lnTo>
                <a:lnTo>
                  <a:pt x="730205" y="108991"/>
                </a:lnTo>
                <a:lnTo>
                  <a:pt x="771031" y="99737"/>
                </a:lnTo>
                <a:lnTo>
                  <a:pt x="820864" y="78200"/>
                </a:lnTo>
                <a:lnTo>
                  <a:pt x="827531" y="66293"/>
                </a:lnTo>
                <a:lnTo>
                  <a:pt x="820864" y="54387"/>
                </a:lnTo>
                <a:lnTo>
                  <a:pt x="771031" y="32850"/>
                </a:lnTo>
                <a:lnTo>
                  <a:pt x="730205" y="23596"/>
                </a:lnTo>
                <a:lnTo>
                  <a:pt x="680332" y="15603"/>
                </a:lnTo>
                <a:lnTo>
                  <a:pt x="622582" y="9059"/>
                </a:lnTo>
                <a:lnTo>
                  <a:pt x="558124" y="4151"/>
                </a:lnTo>
                <a:lnTo>
                  <a:pt x="488129" y="1069"/>
                </a:lnTo>
                <a:lnTo>
                  <a:pt x="413766" y="0"/>
                </a:lnTo>
                <a:close/>
              </a:path>
            </a:pathLst>
          </a:custGeom>
          <a:solidFill>
            <a:srgbClr val="0E4B82">
              <a:alpha val="59999"/>
            </a:srgbClr>
          </a:solidFill>
        </p:spPr>
        <p:txBody>
          <a:bodyPr wrap="square" lIns="0" tIns="0" rIns="0" bIns="0" rtlCol="0"/>
          <a:lstStyle/>
          <a:p/>
        </p:txBody>
      </p:sp>
      <p:sp>
        <p:nvSpPr>
          <p:cNvPr id="26" name="object 26"/>
          <p:cNvSpPr/>
          <p:nvPr/>
        </p:nvSpPr>
        <p:spPr>
          <a:xfrm>
            <a:off x="7097268" y="4593335"/>
            <a:ext cx="163195" cy="990600"/>
          </a:xfrm>
          <a:custGeom>
            <a:avLst/>
            <a:gdLst/>
            <a:ahLst/>
            <a:cxnLst/>
            <a:rect l="l" t="t" r="r" b="b"/>
            <a:pathLst>
              <a:path w="163195" h="990600">
                <a:moveTo>
                  <a:pt x="97789" y="0"/>
                </a:moveTo>
                <a:lnTo>
                  <a:pt x="65277" y="0"/>
                </a:lnTo>
                <a:lnTo>
                  <a:pt x="41308" y="5421"/>
                </a:lnTo>
                <a:lnTo>
                  <a:pt x="20399" y="20415"/>
                </a:lnTo>
                <a:lnTo>
                  <a:pt x="5609" y="43076"/>
                </a:lnTo>
                <a:lnTo>
                  <a:pt x="0" y="71500"/>
                </a:lnTo>
                <a:lnTo>
                  <a:pt x="0" y="929385"/>
                </a:lnTo>
                <a:lnTo>
                  <a:pt x="5609" y="951863"/>
                </a:lnTo>
                <a:lnTo>
                  <a:pt x="20399" y="971470"/>
                </a:lnTo>
                <a:lnTo>
                  <a:pt x="41308" y="985339"/>
                </a:lnTo>
                <a:lnTo>
                  <a:pt x="65277" y="990600"/>
                </a:lnTo>
                <a:lnTo>
                  <a:pt x="97789" y="990600"/>
                </a:lnTo>
                <a:lnTo>
                  <a:pt x="121759" y="985339"/>
                </a:lnTo>
                <a:lnTo>
                  <a:pt x="142668" y="971470"/>
                </a:lnTo>
                <a:lnTo>
                  <a:pt x="157458" y="951863"/>
                </a:lnTo>
                <a:lnTo>
                  <a:pt x="163067" y="929385"/>
                </a:lnTo>
                <a:lnTo>
                  <a:pt x="163067" y="71500"/>
                </a:lnTo>
                <a:lnTo>
                  <a:pt x="157458" y="43076"/>
                </a:lnTo>
                <a:lnTo>
                  <a:pt x="142668" y="20415"/>
                </a:lnTo>
                <a:lnTo>
                  <a:pt x="121759" y="5421"/>
                </a:lnTo>
                <a:lnTo>
                  <a:pt x="97789" y="0"/>
                </a:lnTo>
                <a:close/>
              </a:path>
            </a:pathLst>
          </a:custGeom>
          <a:solidFill>
            <a:srgbClr val="FFFFFF"/>
          </a:solidFill>
        </p:spPr>
        <p:txBody>
          <a:bodyPr wrap="square" lIns="0" tIns="0" rIns="0" bIns="0" rtlCol="0"/>
          <a:lstStyle/>
          <a:p/>
        </p:txBody>
      </p:sp>
      <p:sp>
        <p:nvSpPr>
          <p:cNvPr id="27" name="object 27"/>
          <p:cNvSpPr/>
          <p:nvPr/>
        </p:nvSpPr>
        <p:spPr>
          <a:xfrm>
            <a:off x="6507480" y="4632959"/>
            <a:ext cx="544195" cy="938530"/>
          </a:xfrm>
          <a:custGeom>
            <a:avLst/>
            <a:gdLst/>
            <a:ahLst/>
            <a:cxnLst/>
            <a:rect l="l" t="t" r="r" b="b"/>
            <a:pathLst>
              <a:path w="544195" h="938529">
                <a:moveTo>
                  <a:pt x="0" y="0"/>
                </a:moveTo>
                <a:lnTo>
                  <a:pt x="0" y="847597"/>
                </a:lnTo>
                <a:lnTo>
                  <a:pt x="25324" y="868824"/>
                </a:lnTo>
                <a:lnTo>
                  <a:pt x="112871" y="910161"/>
                </a:lnTo>
                <a:lnTo>
                  <a:pt x="279999" y="938091"/>
                </a:lnTo>
                <a:lnTo>
                  <a:pt x="544068" y="919098"/>
                </a:lnTo>
                <a:lnTo>
                  <a:pt x="544068" y="86153"/>
                </a:lnTo>
                <a:lnTo>
                  <a:pt x="261675" y="86153"/>
                </a:lnTo>
                <a:lnTo>
                  <a:pt x="96583" y="58705"/>
                </a:lnTo>
                <a:lnTo>
                  <a:pt x="19216" y="19780"/>
                </a:lnTo>
                <a:lnTo>
                  <a:pt x="0" y="0"/>
                </a:lnTo>
                <a:close/>
              </a:path>
              <a:path w="544195" h="938529">
                <a:moveTo>
                  <a:pt x="544068" y="71500"/>
                </a:moveTo>
                <a:lnTo>
                  <a:pt x="261675" y="86153"/>
                </a:lnTo>
                <a:lnTo>
                  <a:pt x="544068" y="86153"/>
                </a:lnTo>
                <a:lnTo>
                  <a:pt x="544068" y="71500"/>
                </a:lnTo>
                <a:close/>
              </a:path>
            </a:pathLst>
          </a:custGeom>
          <a:solidFill>
            <a:srgbClr val="F1F1F1"/>
          </a:solidFill>
        </p:spPr>
        <p:txBody>
          <a:bodyPr wrap="square" lIns="0" tIns="0" rIns="0" bIns="0" rtlCol="0"/>
          <a:lstStyle/>
          <a:p/>
        </p:txBody>
      </p:sp>
      <p:sp>
        <p:nvSpPr>
          <p:cNvPr id="28" name="object 28"/>
          <p:cNvSpPr/>
          <p:nvPr/>
        </p:nvSpPr>
        <p:spPr>
          <a:xfrm>
            <a:off x="6505956" y="4888991"/>
            <a:ext cx="480059" cy="439420"/>
          </a:xfrm>
          <a:custGeom>
            <a:avLst/>
            <a:gdLst/>
            <a:ahLst/>
            <a:cxnLst/>
            <a:rect l="l" t="t" r="r" b="b"/>
            <a:pathLst>
              <a:path w="480059" h="439420">
                <a:moveTo>
                  <a:pt x="240029" y="0"/>
                </a:moveTo>
                <a:lnTo>
                  <a:pt x="191648" y="4460"/>
                </a:lnTo>
                <a:lnTo>
                  <a:pt x="146589" y="17252"/>
                </a:lnTo>
                <a:lnTo>
                  <a:pt x="105816" y="37491"/>
                </a:lnTo>
                <a:lnTo>
                  <a:pt x="70294" y="64293"/>
                </a:lnTo>
                <a:lnTo>
                  <a:pt x="40987" y="96775"/>
                </a:lnTo>
                <a:lnTo>
                  <a:pt x="18859" y="134052"/>
                </a:lnTo>
                <a:lnTo>
                  <a:pt x="4875" y="175240"/>
                </a:lnTo>
                <a:lnTo>
                  <a:pt x="0" y="219455"/>
                </a:lnTo>
                <a:lnTo>
                  <a:pt x="4875" y="263671"/>
                </a:lnTo>
                <a:lnTo>
                  <a:pt x="18859" y="304859"/>
                </a:lnTo>
                <a:lnTo>
                  <a:pt x="40987" y="342136"/>
                </a:lnTo>
                <a:lnTo>
                  <a:pt x="70294" y="374618"/>
                </a:lnTo>
                <a:lnTo>
                  <a:pt x="105816" y="401420"/>
                </a:lnTo>
                <a:lnTo>
                  <a:pt x="146589" y="421659"/>
                </a:lnTo>
                <a:lnTo>
                  <a:pt x="191648" y="434451"/>
                </a:lnTo>
                <a:lnTo>
                  <a:pt x="240029" y="438911"/>
                </a:lnTo>
                <a:lnTo>
                  <a:pt x="288411" y="434451"/>
                </a:lnTo>
                <a:lnTo>
                  <a:pt x="333470" y="421659"/>
                </a:lnTo>
                <a:lnTo>
                  <a:pt x="374243" y="401420"/>
                </a:lnTo>
                <a:lnTo>
                  <a:pt x="409765" y="374618"/>
                </a:lnTo>
                <a:lnTo>
                  <a:pt x="439072" y="342136"/>
                </a:lnTo>
                <a:lnTo>
                  <a:pt x="461200" y="304859"/>
                </a:lnTo>
                <a:lnTo>
                  <a:pt x="475184" y="263671"/>
                </a:lnTo>
                <a:lnTo>
                  <a:pt x="480060" y="219455"/>
                </a:lnTo>
                <a:lnTo>
                  <a:pt x="475184" y="175240"/>
                </a:lnTo>
                <a:lnTo>
                  <a:pt x="461200" y="134052"/>
                </a:lnTo>
                <a:lnTo>
                  <a:pt x="439072" y="96775"/>
                </a:lnTo>
                <a:lnTo>
                  <a:pt x="409765" y="64293"/>
                </a:lnTo>
                <a:lnTo>
                  <a:pt x="374243" y="37491"/>
                </a:lnTo>
                <a:lnTo>
                  <a:pt x="333470" y="17252"/>
                </a:lnTo>
                <a:lnTo>
                  <a:pt x="288411" y="4460"/>
                </a:lnTo>
                <a:lnTo>
                  <a:pt x="240029" y="0"/>
                </a:lnTo>
                <a:close/>
              </a:path>
            </a:pathLst>
          </a:custGeom>
          <a:solidFill>
            <a:srgbClr val="E8711B"/>
          </a:solidFill>
        </p:spPr>
        <p:txBody>
          <a:bodyPr wrap="square" lIns="0" tIns="0" rIns="0" bIns="0" rtlCol="0"/>
          <a:lstStyle/>
          <a:p/>
        </p:txBody>
      </p:sp>
      <p:sp>
        <p:nvSpPr>
          <p:cNvPr id="29" name="object 29"/>
          <p:cNvSpPr/>
          <p:nvPr/>
        </p:nvSpPr>
        <p:spPr>
          <a:xfrm>
            <a:off x="6539483" y="4908803"/>
            <a:ext cx="413384" cy="388620"/>
          </a:xfrm>
          <a:custGeom>
            <a:avLst/>
            <a:gdLst/>
            <a:ahLst/>
            <a:cxnLst/>
            <a:rect l="l" t="t" r="r" b="b"/>
            <a:pathLst>
              <a:path w="413384" h="388620">
                <a:moveTo>
                  <a:pt x="217424" y="0"/>
                </a:moveTo>
                <a:lnTo>
                  <a:pt x="195580" y="0"/>
                </a:lnTo>
                <a:lnTo>
                  <a:pt x="163173" y="9461"/>
                </a:lnTo>
                <a:lnTo>
                  <a:pt x="102407" y="36004"/>
                </a:lnTo>
                <a:lnTo>
                  <a:pt x="65166" y="61356"/>
                </a:lnTo>
                <a:lnTo>
                  <a:pt x="33629" y="96512"/>
                </a:lnTo>
                <a:lnTo>
                  <a:pt x="8510" y="157853"/>
                </a:lnTo>
                <a:lnTo>
                  <a:pt x="0" y="194310"/>
                </a:lnTo>
                <a:lnTo>
                  <a:pt x="0" y="204597"/>
                </a:lnTo>
                <a:lnTo>
                  <a:pt x="8510" y="240982"/>
                </a:lnTo>
                <a:lnTo>
                  <a:pt x="19034" y="273558"/>
                </a:lnTo>
                <a:lnTo>
                  <a:pt x="33629" y="302323"/>
                </a:lnTo>
                <a:lnTo>
                  <a:pt x="54356" y="327279"/>
                </a:lnTo>
                <a:lnTo>
                  <a:pt x="65150" y="327279"/>
                </a:lnTo>
                <a:lnTo>
                  <a:pt x="65150" y="337439"/>
                </a:lnTo>
                <a:lnTo>
                  <a:pt x="76073" y="337439"/>
                </a:lnTo>
                <a:lnTo>
                  <a:pt x="102407" y="358401"/>
                </a:lnTo>
                <a:lnTo>
                  <a:pt x="131778" y="374554"/>
                </a:lnTo>
                <a:lnTo>
                  <a:pt x="163173" y="384944"/>
                </a:lnTo>
                <a:lnTo>
                  <a:pt x="195580" y="388620"/>
                </a:lnTo>
                <a:lnTo>
                  <a:pt x="217424" y="388620"/>
                </a:lnTo>
                <a:lnTo>
                  <a:pt x="256091" y="384944"/>
                </a:lnTo>
                <a:lnTo>
                  <a:pt x="321329" y="358401"/>
                </a:lnTo>
                <a:lnTo>
                  <a:pt x="358648" y="327279"/>
                </a:lnTo>
                <a:lnTo>
                  <a:pt x="398065" y="273558"/>
                </a:lnTo>
                <a:lnTo>
                  <a:pt x="413004" y="204597"/>
                </a:lnTo>
                <a:lnTo>
                  <a:pt x="413004" y="194310"/>
                </a:lnTo>
                <a:lnTo>
                  <a:pt x="409100" y="157853"/>
                </a:lnTo>
                <a:lnTo>
                  <a:pt x="398065" y="125253"/>
                </a:lnTo>
                <a:lnTo>
                  <a:pt x="380910" y="96512"/>
                </a:lnTo>
                <a:lnTo>
                  <a:pt x="358648" y="71628"/>
                </a:lnTo>
                <a:lnTo>
                  <a:pt x="358648" y="61341"/>
                </a:lnTo>
                <a:lnTo>
                  <a:pt x="347852" y="61341"/>
                </a:lnTo>
                <a:lnTo>
                  <a:pt x="347852" y="51181"/>
                </a:lnTo>
                <a:lnTo>
                  <a:pt x="321329" y="36004"/>
                </a:lnTo>
                <a:lnTo>
                  <a:pt x="290734" y="21780"/>
                </a:lnTo>
                <a:lnTo>
                  <a:pt x="256091" y="9461"/>
                </a:lnTo>
                <a:lnTo>
                  <a:pt x="217424" y="0"/>
                </a:lnTo>
                <a:close/>
              </a:path>
            </a:pathLst>
          </a:custGeom>
          <a:solidFill>
            <a:srgbClr val="F8B155"/>
          </a:solidFill>
        </p:spPr>
        <p:txBody>
          <a:bodyPr wrap="square" lIns="0" tIns="0" rIns="0" bIns="0" rtlCol="0"/>
          <a:lstStyle/>
          <a:p/>
        </p:txBody>
      </p:sp>
      <p:sp>
        <p:nvSpPr>
          <p:cNvPr id="30" name="object 30"/>
          <p:cNvSpPr/>
          <p:nvPr/>
        </p:nvSpPr>
        <p:spPr>
          <a:xfrm>
            <a:off x="6541007" y="4917947"/>
            <a:ext cx="414655" cy="388620"/>
          </a:xfrm>
          <a:custGeom>
            <a:avLst/>
            <a:gdLst/>
            <a:ahLst/>
            <a:cxnLst/>
            <a:rect l="l" t="t" r="r" b="b"/>
            <a:pathLst>
              <a:path w="414654" h="388620">
                <a:moveTo>
                  <a:pt x="218186" y="214756"/>
                </a:moveTo>
                <a:lnTo>
                  <a:pt x="196342" y="214756"/>
                </a:lnTo>
                <a:lnTo>
                  <a:pt x="196342" y="388619"/>
                </a:lnTo>
                <a:lnTo>
                  <a:pt x="218186" y="388619"/>
                </a:lnTo>
                <a:lnTo>
                  <a:pt x="218186" y="214756"/>
                </a:lnTo>
                <a:close/>
              </a:path>
              <a:path w="414654" h="388620">
                <a:moveTo>
                  <a:pt x="229108" y="204596"/>
                </a:moveTo>
                <a:lnTo>
                  <a:pt x="185420" y="204596"/>
                </a:lnTo>
                <a:lnTo>
                  <a:pt x="54483" y="327278"/>
                </a:lnTo>
                <a:lnTo>
                  <a:pt x="65405" y="327278"/>
                </a:lnTo>
                <a:lnTo>
                  <a:pt x="65405" y="337438"/>
                </a:lnTo>
                <a:lnTo>
                  <a:pt x="76326" y="337438"/>
                </a:lnTo>
                <a:lnTo>
                  <a:pt x="196342" y="214756"/>
                </a:lnTo>
                <a:lnTo>
                  <a:pt x="239951" y="214756"/>
                </a:lnTo>
                <a:lnTo>
                  <a:pt x="229108" y="204596"/>
                </a:lnTo>
                <a:close/>
              </a:path>
              <a:path w="414654" h="388620">
                <a:moveTo>
                  <a:pt x="239951" y="214756"/>
                </a:moveTo>
                <a:lnTo>
                  <a:pt x="218186" y="214756"/>
                </a:lnTo>
                <a:lnTo>
                  <a:pt x="349123" y="337438"/>
                </a:lnTo>
                <a:lnTo>
                  <a:pt x="360045" y="327278"/>
                </a:lnTo>
                <a:lnTo>
                  <a:pt x="239951" y="214756"/>
                </a:lnTo>
                <a:close/>
              </a:path>
              <a:path w="414654" h="388620">
                <a:moveTo>
                  <a:pt x="414527" y="194309"/>
                </a:moveTo>
                <a:lnTo>
                  <a:pt x="0" y="194309"/>
                </a:lnTo>
                <a:lnTo>
                  <a:pt x="0" y="204596"/>
                </a:lnTo>
                <a:lnTo>
                  <a:pt x="414527" y="204596"/>
                </a:lnTo>
                <a:lnTo>
                  <a:pt x="414527" y="194309"/>
                </a:lnTo>
                <a:close/>
              </a:path>
              <a:path w="414654" h="388620">
                <a:moveTo>
                  <a:pt x="76326" y="51181"/>
                </a:moveTo>
                <a:lnTo>
                  <a:pt x="65405" y="61356"/>
                </a:lnTo>
                <a:lnTo>
                  <a:pt x="54483" y="71627"/>
                </a:lnTo>
                <a:lnTo>
                  <a:pt x="185420" y="194309"/>
                </a:lnTo>
                <a:lnTo>
                  <a:pt x="229108" y="194309"/>
                </a:lnTo>
                <a:lnTo>
                  <a:pt x="250930" y="173862"/>
                </a:lnTo>
                <a:lnTo>
                  <a:pt x="196342" y="173862"/>
                </a:lnTo>
                <a:lnTo>
                  <a:pt x="76326" y="51181"/>
                </a:lnTo>
                <a:close/>
              </a:path>
              <a:path w="414654" h="388620">
                <a:moveTo>
                  <a:pt x="218186" y="0"/>
                </a:moveTo>
                <a:lnTo>
                  <a:pt x="196342" y="0"/>
                </a:lnTo>
                <a:lnTo>
                  <a:pt x="196342" y="173862"/>
                </a:lnTo>
                <a:lnTo>
                  <a:pt x="218186" y="173862"/>
                </a:lnTo>
                <a:lnTo>
                  <a:pt x="218186" y="0"/>
                </a:lnTo>
                <a:close/>
              </a:path>
              <a:path w="414654" h="388620">
                <a:moveTo>
                  <a:pt x="349123" y="51181"/>
                </a:moveTo>
                <a:lnTo>
                  <a:pt x="218186" y="173862"/>
                </a:lnTo>
                <a:lnTo>
                  <a:pt x="250930" y="173862"/>
                </a:lnTo>
                <a:lnTo>
                  <a:pt x="360045" y="71627"/>
                </a:lnTo>
                <a:lnTo>
                  <a:pt x="360045" y="61340"/>
                </a:lnTo>
                <a:lnTo>
                  <a:pt x="349123" y="61340"/>
                </a:lnTo>
                <a:lnTo>
                  <a:pt x="349123" y="51181"/>
                </a:lnTo>
                <a:close/>
              </a:path>
            </a:pathLst>
          </a:custGeom>
          <a:solidFill>
            <a:srgbClr val="F7961E"/>
          </a:solidFill>
        </p:spPr>
        <p:txBody>
          <a:bodyPr wrap="square" lIns="0" tIns="0" rIns="0" bIns="0" rtlCol="0"/>
          <a:lstStyle/>
          <a:p/>
        </p:txBody>
      </p:sp>
      <p:sp>
        <p:nvSpPr>
          <p:cNvPr id="31" name="object 31"/>
          <p:cNvSpPr/>
          <p:nvPr/>
        </p:nvSpPr>
        <p:spPr>
          <a:xfrm>
            <a:off x="6674802" y="4965362"/>
            <a:ext cx="46355" cy="65405"/>
          </a:xfrm>
          <a:custGeom>
            <a:avLst/>
            <a:gdLst/>
            <a:ahLst/>
            <a:cxnLst/>
            <a:rect l="l" t="t" r="r" b="b"/>
            <a:pathLst>
              <a:path w="46354" h="65404">
                <a:moveTo>
                  <a:pt x="16458" y="0"/>
                </a:moveTo>
                <a:lnTo>
                  <a:pt x="8191" y="4020"/>
                </a:lnTo>
                <a:lnTo>
                  <a:pt x="2047" y="7373"/>
                </a:lnTo>
                <a:lnTo>
                  <a:pt x="0" y="15513"/>
                </a:lnTo>
                <a:lnTo>
                  <a:pt x="2047" y="25558"/>
                </a:lnTo>
                <a:lnTo>
                  <a:pt x="28844" y="57661"/>
                </a:lnTo>
                <a:lnTo>
                  <a:pt x="41211" y="65361"/>
                </a:lnTo>
                <a:lnTo>
                  <a:pt x="42747" y="60400"/>
                </a:lnTo>
                <a:lnTo>
                  <a:pt x="45307" y="48724"/>
                </a:lnTo>
                <a:lnTo>
                  <a:pt x="45819" y="35143"/>
                </a:lnTo>
                <a:lnTo>
                  <a:pt x="41211" y="24467"/>
                </a:lnTo>
                <a:lnTo>
                  <a:pt x="32944" y="11199"/>
                </a:lnTo>
                <a:lnTo>
                  <a:pt x="24701" y="2718"/>
                </a:lnTo>
                <a:lnTo>
                  <a:pt x="16458" y="0"/>
                </a:lnTo>
                <a:close/>
              </a:path>
            </a:pathLst>
          </a:custGeom>
          <a:solidFill>
            <a:srgbClr val="FBF6A8"/>
          </a:solidFill>
        </p:spPr>
        <p:txBody>
          <a:bodyPr wrap="square" lIns="0" tIns="0" rIns="0" bIns="0" rtlCol="0"/>
          <a:lstStyle/>
          <a:p/>
        </p:txBody>
      </p:sp>
      <p:sp>
        <p:nvSpPr>
          <p:cNvPr id="32" name="object 32"/>
          <p:cNvSpPr/>
          <p:nvPr/>
        </p:nvSpPr>
        <p:spPr>
          <a:xfrm>
            <a:off x="6585204" y="5050535"/>
            <a:ext cx="76200" cy="36830"/>
          </a:xfrm>
          <a:custGeom>
            <a:avLst/>
            <a:gdLst/>
            <a:ahLst/>
            <a:cxnLst/>
            <a:rect l="l" t="t" r="r" b="b"/>
            <a:pathLst>
              <a:path w="76200" h="36829">
                <a:moveTo>
                  <a:pt x="43561" y="0"/>
                </a:moveTo>
                <a:lnTo>
                  <a:pt x="29075" y="166"/>
                </a:lnTo>
                <a:lnTo>
                  <a:pt x="17684" y="1333"/>
                </a:lnTo>
                <a:lnTo>
                  <a:pt x="8342" y="4500"/>
                </a:lnTo>
                <a:lnTo>
                  <a:pt x="0" y="10668"/>
                </a:lnTo>
                <a:lnTo>
                  <a:pt x="2045" y="18502"/>
                </a:lnTo>
                <a:lnTo>
                  <a:pt x="8175" y="25336"/>
                </a:lnTo>
                <a:lnTo>
                  <a:pt x="18377" y="30170"/>
                </a:lnTo>
                <a:lnTo>
                  <a:pt x="32639" y="32003"/>
                </a:lnTo>
                <a:lnTo>
                  <a:pt x="48660" y="36504"/>
                </a:lnTo>
                <a:lnTo>
                  <a:pt x="62610" y="36004"/>
                </a:lnTo>
                <a:lnTo>
                  <a:pt x="72465" y="33504"/>
                </a:lnTo>
                <a:lnTo>
                  <a:pt x="76200" y="32003"/>
                </a:lnTo>
                <a:lnTo>
                  <a:pt x="74154" y="28503"/>
                </a:lnTo>
                <a:lnTo>
                  <a:pt x="68024" y="20002"/>
                </a:lnTo>
                <a:lnTo>
                  <a:pt x="57822" y="9501"/>
                </a:lnTo>
                <a:lnTo>
                  <a:pt x="43561" y="0"/>
                </a:lnTo>
                <a:close/>
              </a:path>
            </a:pathLst>
          </a:custGeom>
          <a:solidFill>
            <a:srgbClr val="FBF6A8"/>
          </a:solidFill>
        </p:spPr>
        <p:txBody>
          <a:bodyPr wrap="square" lIns="0" tIns="0" rIns="0" bIns="0" rtlCol="0"/>
          <a:lstStyle/>
          <a:p/>
        </p:txBody>
      </p:sp>
      <p:sp>
        <p:nvSpPr>
          <p:cNvPr id="33" name="object 33"/>
          <p:cNvSpPr/>
          <p:nvPr/>
        </p:nvSpPr>
        <p:spPr>
          <a:xfrm>
            <a:off x="6591857" y="5149520"/>
            <a:ext cx="128764" cy="115899"/>
          </a:xfrm>
          <a:prstGeom prst="rect">
            <a:avLst/>
          </a:prstGeom>
          <a:blipFill>
            <a:blip r:embed="rId3" cstate="print"/>
            <a:stretch>
              <a:fillRect/>
            </a:stretch>
          </a:blipFill>
        </p:spPr>
        <p:txBody>
          <a:bodyPr wrap="square" lIns="0" tIns="0" rIns="0" bIns="0" rtlCol="0"/>
          <a:lstStyle/>
          <a:p/>
        </p:txBody>
      </p:sp>
      <p:sp>
        <p:nvSpPr>
          <p:cNvPr id="34" name="object 34"/>
          <p:cNvSpPr/>
          <p:nvPr/>
        </p:nvSpPr>
        <p:spPr>
          <a:xfrm>
            <a:off x="6781800" y="5204459"/>
            <a:ext cx="40005" cy="60960"/>
          </a:xfrm>
          <a:custGeom>
            <a:avLst/>
            <a:gdLst/>
            <a:ahLst/>
            <a:cxnLst/>
            <a:rect l="l" t="t" r="r" b="b"/>
            <a:pathLst>
              <a:path w="40004" h="60960">
                <a:moveTo>
                  <a:pt x="0" y="0"/>
                </a:moveTo>
                <a:lnTo>
                  <a:pt x="0" y="40639"/>
                </a:lnTo>
                <a:lnTo>
                  <a:pt x="8000" y="48101"/>
                </a:lnTo>
                <a:lnTo>
                  <a:pt x="16001" y="54609"/>
                </a:lnTo>
                <a:lnTo>
                  <a:pt x="24002" y="59213"/>
                </a:lnTo>
                <a:lnTo>
                  <a:pt x="32003" y="60959"/>
                </a:lnTo>
                <a:lnTo>
                  <a:pt x="38004" y="57467"/>
                </a:lnTo>
                <a:lnTo>
                  <a:pt x="40004" y="48259"/>
                </a:lnTo>
                <a:lnTo>
                  <a:pt x="38004" y="35242"/>
                </a:lnTo>
                <a:lnTo>
                  <a:pt x="5000" y="1746"/>
                </a:lnTo>
                <a:lnTo>
                  <a:pt x="0" y="0"/>
                </a:lnTo>
                <a:close/>
              </a:path>
            </a:pathLst>
          </a:custGeom>
          <a:solidFill>
            <a:srgbClr val="FBF6A8"/>
          </a:solidFill>
        </p:spPr>
        <p:txBody>
          <a:bodyPr wrap="square" lIns="0" tIns="0" rIns="0" bIns="0" rtlCol="0"/>
          <a:lstStyle/>
          <a:p/>
        </p:txBody>
      </p:sp>
      <p:sp>
        <p:nvSpPr>
          <p:cNvPr id="35" name="object 35"/>
          <p:cNvSpPr/>
          <p:nvPr/>
        </p:nvSpPr>
        <p:spPr>
          <a:xfrm>
            <a:off x="6847331" y="5143500"/>
            <a:ext cx="64135" cy="40005"/>
          </a:xfrm>
          <a:custGeom>
            <a:avLst/>
            <a:gdLst/>
            <a:ahLst/>
            <a:cxnLst/>
            <a:rect l="l" t="t" r="r" b="b"/>
            <a:pathLst>
              <a:path w="64134" h="40004">
                <a:moveTo>
                  <a:pt x="42672" y="0"/>
                </a:moveTo>
                <a:lnTo>
                  <a:pt x="27003" y="1547"/>
                </a:lnTo>
                <a:lnTo>
                  <a:pt x="13335" y="4952"/>
                </a:lnTo>
                <a:lnTo>
                  <a:pt x="3667" y="8358"/>
                </a:lnTo>
                <a:lnTo>
                  <a:pt x="0" y="9906"/>
                </a:lnTo>
                <a:lnTo>
                  <a:pt x="2000" y="13156"/>
                </a:lnTo>
                <a:lnTo>
                  <a:pt x="8000" y="21050"/>
                </a:lnTo>
                <a:lnTo>
                  <a:pt x="18002" y="30801"/>
                </a:lnTo>
                <a:lnTo>
                  <a:pt x="32003" y="39624"/>
                </a:lnTo>
                <a:lnTo>
                  <a:pt x="41505" y="39469"/>
                </a:lnTo>
                <a:lnTo>
                  <a:pt x="52006" y="38385"/>
                </a:lnTo>
                <a:lnTo>
                  <a:pt x="60507" y="35444"/>
                </a:lnTo>
                <a:lnTo>
                  <a:pt x="64008" y="29718"/>
                </a:lnTo>
                <a:lnTo>
                  <a:pt x="62174" y="22288"/>
                </a:lnTo>
                <a:lnTo>
                  <a:pt x="57340" y="14858"/>
                </a:lnTo>
                <a:lnTo>
                  <a:pt x="50506" y="7429"/>
                </a:lnTo>
                <a:lnTo>
                  <a:pt x="42672" y="0"/>
                </a:lnTo>
                <a:close/>
              </a:path>
            </a:pathLst>
          </a:custGeom>
          <a:solidFill>
            <a:srgbClr val="FBF6A8"/>
          </a:solidFill>
        </p:spPr>
        <p:txBody>
          <a:bodyPr wrap="square" lIns="0" tIns="0" rIns="0" bIns="0" rtlCol="0"/>
          <a:lstStyle/>
          <a:p/>
        </p:txBody>
      </p:sp>
      <p:sp>
        <p:nvSpPr>
          <p:cNvPr id="36" name="object 36"/>
          <p:cNvSpPr/>
          <p:nvPr/>
        </p:nvSpPr>
        <p:spPr>
          <a:xfrm>
            <a:off x="6847331" y="5043995"/>
            <a:ext cx="68580" cy="43815"/>
          </a:xfrm>
          <a:custGeom>
            <a:avLst/>
            <a:gdLst/>
            <a:ahLst/>
            <a:cxnLst/>
            <a:rect l="l" t="t" r="r" b="b"/>
            <a:pathLst>
              <a:path w="68579" h="43814">
                <a:moveTo>
                  <a:pt x="50673" y="0"/>
                </a:moveTo>
                <a:lnTo>
                  <a:pt x="13501" y="16992"/>
                </a:lnTo>
                <a:lnTo>
                  <a:pt x="0" y="38798"/>
                </a:lnTo>
                <a:lnTo>
                  <a:pt x="3667" y="40262"/>
                </a:lnTo>
                <a:lnTo>
                  <a:pt x="13335" y="42703"/>
                </a:lnTo>
                <a:lnTo>
                  <a:pt x="27003" y="43191"/>
                </a:lnTo>
                <a:lnTo>
                  <a:pt x="42672" y="38798"/>
                </a:lnTo>
                <a:lnTo>
                  <a:pt x="56507" y="31063"/>
                </a:lnTo>
                <a:lnTo>
                  <a:pt x="65341" y="23304"/>
                </a:lnTo>
                <a:lnTo>
                  <a:pt x="68175" y="15545"/>
                </a:lnTo>
                <a:lnTo>
                  <a:pt x="64008" y="7810"/>
                </a:lnTo>
                <a:lnTo>
                  <a:pt x="60340" y="1952"/>
                </a:lnTo>
                <a:lnTo>
                  <a:pt x="50673" y="0"/>
                </a:lnTo>
                <a:close/>
              </a:path>
            </a:pathLst>
          </a:custGeom>
          <a:solidFill>
            <a:srgbClr val="FBF6A8"/>
          </a:solidFill>
        </p:spPr>
        <p:txBody>
          <a:bodyPr wrap="square" lIns="0" tIns="0" rIns="0" bIns="0" rtlCol="0"/>
          <a:lstStyle/>
          <a:p/>
        </p:txBody>
      </p:sp>
      <p:sp>
        <p:nvSpPr>
          <p:cNvPr id="37" name="object 37"/>
          <p:cNvSpPr/>
          <p:nvPr/>
        </p:nvSpPr>
        <p:spPr>
          <a:xfrm>
            <a:off x="6787967" y="4959096"/>
            <a:ext cx="36830" cy="71755"/>
          </a:xfrm>
          <a:custGeom>
            <a:avLst/>
            <a:gdLst/>
            <a:ahLst/>
            <a:cxnLst/>
            <a:rect l="l" t="t" r="r" b="b"/>
            <a:pathLst>
              <a:path w="36829" h="71754">
                <a:moveTo>
                  <a:pt x="25836" y="0"/>
                </a:moveTo>
                <a:lnTo>
                  <a:pt x="18002" y="1926"/>
                </a:lnTo>
                <a:lnTo>
                  <a:pt x="11168" y="7699"/>
                </a:lnTo>
                <a:lnTo>
                  <a:pt x="6334" y="17305"/>
                </a:lnTo>
                <a:lnTo>
                  <a:pt x="4500" y="30733"/>
                </a:lnTo>
                <a:lnTo>
                  <a:pt x="0" y="45749"/>
                </a:lnTo>
                <a:lnTo>
                  <a:pt x="500" y="58848"/>
                </a:lnTo>
                <a:lnTo>
                  <a:pt x="3000" y="68113"/>
                </a:lnTo>
                <a:lnTo>
                  <a:pt x="4500" y="71627"/>
                </a:lnTo>
                <a:lnTo>
                  <a:pt x="8000" y="69701"/>
                </a:lnTo>
                <a:lnTo>
                  <a:pt x="16502" y="63928"/>
                </a:lnTo>
                <a:lnTo>
                  <a:pt x="27003" y="54322"/>
                </a:lnTo>
                <a:lnTo>
                  <a:pt x="36504" y="40893"/>
                </a:lnTo>
                <a:lnTo>
                  <a:pt x="36337" y="27324"/>
                </a:lnTo>
                <a:lnTo>
                  <a:pt x="35171" y="16636"/>
                </a:lnTo>
                <a:lnTo>
                  <a:pt x="32004" y="7854"/>
                </a:lnTo>
                <a:lnTo>
                  <a:pt x="25836" y="0"/>
                </a:lnTo>
                <a:close/>
              </a:path>
            </a:pathLst>
          </a:custGeom>
          <a:solidFill>
            <a:srgbClr val="FBF6A8"/>
          </a:solidFill>
        </p:spPr>
        <p:txBody>
          <a:bodyPr wrap="square" lIns="0" tIns="0" rIns="0" bIns="0" rtlCol="0"/>
          <a:lstStyle/>
          <a:p/>
        </p:txBody>
      </p:sp>
      <p:sp>
        <p:nvSpPr>
          <p:cNvPr id="38" name="object 38"/>
          <p:cNvSpPr/>
          <p:nvPr/>
        </p:nvSpPr>
        <p:spPr>
          <a:xfrm>
            <a:off x="7054595" y="5129784"/>
            <a:ext cx="711835" cy="678180"/>
          </a:xfrm>
          <a:custGeom>
            <a:avLst/>
            <a:gdLst/>
            <a:ahLst/>
            <a:cxnLst/>
            <a:rect l="l" t="t" r="r" b="b"/>
            <a:pathLst>
              <a:path w="711834" h="678179">
                <a:moveTo>
                  <a:pt x="55245" y="574382"/>
                </a:moveTo>
                <a:lnTo>
                  <a:pt x="28384" y="575395"/>
                </a:lnTo>
                <a:lnTo>
                  <a:pt x="0" y="575970"/>
                </a:lnTo>
                <a:lnTo>
                  <a:pt x="0" y="678180"/>
                </a:lnTo>
                <a:lnTo>
                  <a:pt x="14382" y="677731"/>
                </a:lnTo>
                <a:lnTo>
                  <a:pt x="28384" y="677122"/>
                </a:lnTo>
                <a:lnTo>
                  <a:pt x="42005" y="676347"/>
                </a:lnTo>
                <a:lnTo>
                  <a:pt x="55245" y="675398"/>
                </a:lnTo>
                <a:lnTo>
                  <a:pt x="55245" y="574382"/>
                </a:lnTo>
                <a:close/>
              </a:path>
              <a:path w="711834" h="678179">
                <a:moveTo>
                  <a:pt x="234950" y="554736"/>
                </a:moveTo>
                <a:lnTo>
                  <a:pt x="223835" y="556772"/>
                </a:lnTo>
                <a:lnTo>
                  <a:pt x="210899" y="558969"/>
                </a:lnTo>
                <a:lnTo>
                  <a:pt x="196177" y="561260"/>
                </a:lnTo>
                <a:lnTo>
                  <a:pt x="179704" y="563575"/>
                </a:lnTo>
                <a:lnTo>
                  <a:pt x="179704" y="656336"/>
                </a:lnTo>
                <a:lnTo>
                  <a:pt x="197409" y="651909"/>
                </a:lnTo>
                <a:lnTo>
                  <a:pt x="212566" y="647701"/>
                </a:lnTo>
                <a:lnTo>
                  <a:pt x="225103" y="643886"/>
                </a:lnTo>
                <a:lnTo>
                  <a:pt x="234950" y="640638"/>
                </a:lnTo>
                <a:lnTo>
                  <a:pt x="234950" y="554736"/>
                </a:lnTo>
                <a:close/>
              </a:path>
              <a:path w="711834" h="678179">
                <a:moveTo>
                  <a:pt x="626363" y="405511"/>
                </a:moveTo>
                <a:lnTo>
                  <a:pt x="414654" y="405511"/>
                </a:lnTo>
                <a:lnTo>
                  <a:pt x="414654" y="669658"/>
                </a:lnTo>
                <a:lnTo>
                  <a:pt x="626363" y="669658"/>
                </a:lnTo>
                <a:lnTo>
                  <a:pt x="626363" y="640054"/>
                </a:lnTo>
                <a:lnTo>
                  <a:pt x="657732" y="640054"/>
                </a:lnTo>
                <a:lnTo>
                  <a:pt x="663828" y="639165"/>
                </a:lnTo>
                <a:lnTo>
                  <a:pt x="669544" y="637476"/>
                </a:lnTo>
                <a:lnTo>
                  <a:pt x="686419" y="629552"/>
                </a:lnTo>
                <a:lnTo>
                  <a:pt x="696837" y="619988"/>
                </a:lnTo>
                <a:lnTo>
                  <a:pt x="457200" y="619988"/>
                </a:lnTo>
                <a:lnTo>
                  <a:pt x="457200" y="460044"/>
                </a:lnTo>
                <a:lnTo>
                  <a:pt x="696818" y="460044"/>
                </a:lnTo>
                <a:lnTo>
                  <a:pt x="686419" y="450508"/>
                </a:lnTo>
                <a:lnTo>
                  <a:pt x="669544" y="442595"/>
                </a:lnTo>
                <a:lnTo>
                  <a:pt x="663828" y="440944"/>
                </a:lnTo>
                <a:lnTo>
                  <a:pt x="657732" y="440055"/>
                </a:lnTo>
                <a:lnTo>
                  <a:pt x="626363" y="440055"/>
                </a:lnTo>
                <a:lnTo>
                  <a:pt x="626363" y="405511"/>
                </a:lnTo>
                <a:close/>
              </a:path>
              <a:path w="711834" h="678179">
                <a:moveTo>
                  <a:pt x="540765" y="460044"/>
                </a:moveTo>
                <a:lnTo>
                  <a:pt x="500252" y="460044"/>
                </a:lnTo>
                <a:lnTo>
                  <a:pt x="500252" y="619988"/>
                </a:lnTo>
                <a:lnTo>
                  <a:pt x="540765" y="619988"/>
                </a:lnTo>
                <a:lnTo>
                  <a:pt x="540765" y="460044"/>
                </a:lnTo>
                <a:close/>
              </a:path>
              <a:path w="711834" h="678179">
                <a:moveTo>
                  <a:pt x="696818" y="460044"/>
                </a:moveTo>
                <a:lnTo>
                  <a:pt x="583946" y="460044"/>
                </a:lnTo>
                <a:lnTo>
                  <a:pt x="583946" y="619988"/>
                </a:lnTo>
                <a:lnTo>
                  <a:pt x="696837" y="619988"/>
                </a:lnTo>
                <a:lnTo>
                  <a:pt x="699770" y="617296"/>
                </a:lnTo>
                <a:lnTo>
                  <a:pt x="708548" y="601668"/>
                </a:lnTo>
                <a:lnTo>
                  <a:pt x="708907" y="599617"/>
                </a:lnTo>
                <a:lnTo>
                  <a:pt x="626363" y="599617"/>
                </a:lnTo>
                <a:lnTo>
                  <a:pt x="626363" y="480504"/>
                </a:lnTo>
                <a:lnTo>
                  <a:pt x="708922" y="480504"/>
                </a:lnTo>
                <a:lnTo>
                  <a:pt x="708548" y="478369"/>
                </a:lnTo>
                <a:lnTo>
                  <a:pt x="699770" y="462751"/>
                </a:lnTo>
                <a:lnTo>
                  <a:pt x="696818" y="460044"/>
                </a:lnTo>
                <a:close/>
              </a:path>
              <a:path w="711834" h="678179">
                <a:moveTo>
                  <a:pt x="651509" y="480517"/>
                </a:moveTo>
                <a:lnTo>
                  <a:pt x="626363" y="480517"/>
                </a:lnTo>
                <a:lnTo>
                  <a:pt x="626363" y="599617"/>
                </a:lnTo>
                <a:lnTo>
                  <a:pt x="651509" y="599617"/>
                </a:lnTo>
                <a:lnTo>
                  <a:pt x="663575" y="594906"/>
                </a:lnTo>
                <a:lnTo>
                  <a:pt x="666623" y="591997"/>
                </a:lnTo>
                <a:lnTo>
                  <a:pt x="668527" y="587997"/>
                </a:lnTo>
                <a:lnTo>
                  <a:pt x="668527" y="492036"/>
                </a:lnTo>
                <a:lnTo>
                  <a:pt x="666623" y="488061"/>
                </a:lnTo>
                <a:lnTo>
                  <a:pt x="663575" y="485178"/>
                </a:lnTo>
                <a:lnTo>
                  <a:pt x="651509" y="480517"/>
                </a:lnTo>
                <a:close/>
              </a:path>
              <a:path w="711834" h="678179">
                <a:moveTo>
                  <a:pt x="708922" y="480504"/>
                </a:moveTo>
                <a:lnTo>
                  <a:pt x="651509" y="480504"/>
                </a:lnTo>
                <a:lnTo>
                  <a:pt x="660907" y="480517"/>
                </a:lnTo>
                <a:lnTo>
                  <a:pt x="668654" y="487667"/>
                </a:lnTo>
                <a:lnTo>
                  <a:pt x="668654" y="592366"/>
                </a:lnTo>
                <a:lnTo>
                  <a:pt x="660907" y="599617"/>
                </a:lnTo>
                <a:lnTo>
                  <a:pt x="708907" y="599617"/>
                </a:lnTo>
                <a:lnTo>
                  <a:pt x="711707" y="583628"/>
                </a:lnTo>
                <a:lnTo>
                  <a:pt x="711707" y="496404"/>
                </a:lnTo>
                <a:lnTo>
                  <a:pt x="708922" y="480504"/>
                </a:lnTo>
                <a:close/>
              </a:path>
              <a:path w="711834" h="678179">
                <a:moveTo>
                  <a:pt x="55245" y="432943"/>
                </a:moveTo>
                <a:lnTo>
                  <a:pt x="0" y="433451"/>
                </a:lnTo>
                <a:lnTo>
                  <a:pt x="0" y="535571"/>
                </a:lnTo>
                <a:lnTo>
                  <a:pt x="14382" y="535347"/>
                </a:lnTo>
                <a:lnTo>
                  <a:pt x="28384" y="534984"/>
                </a:lnTo>
                <a:lnTo>
                  <a:pt x="42005" y="534492"/>
                </a:lnTo>
                <a:lnTo>
                  <a:pt x="55245" y="533882"/>
                </a:lnTo>
                <a:lnTo>
                  <a:pt x="55245" y="432943"/>
                </a:lnTo>
                <a:close/>
              </a:path>
              <a:path w="711834" h="678179">
                <a:moveTo>
                  <a:pt x="234950" y="426212"/>
                </a:moveTo>
                <a:lnTo>
                  <a:pt x="224049" y="426900"/>
                </a:lnTo>
                <a:lnTo>
                  <a:pt x="179704" y="429133"/>
                </a:lnTo>
                <a:lnTo>
                  <a:pt x="179704" y="522554"/>
                </a:lnTo>
                <a:lnTo>
                  <a:pt x="196980" y="520034"/>
                </a:lnTo>
                <a:lnTo>
                  <a:pt x="211994" y="517598"/>
                </a:lnTo>
                <a:lnTo>
                  <a:pt x="224674" y="515328"/>
                </a:lnTo>
                <a:lnTo>
                  <a:pt x="234950" y="513308"/>
                </a:lnTo>
                <a:lnTo>
                  <a:pt x="234950" y="426212"/>
                </a:lnTo>
                <a:close/>
              </a:path>
              <a:path w="711834" h="678179">
                <a:moveTo>
                  <a:pt x="179704" y="295148"/>
                </a:moveTo>
                <a:lnTo>
                  <a:pt x="179704" y="388747"/>
                </a:lnTo>
                <a:lnTo>
                  <a:pt x="224317" y="386282"/>
                </a:lnTo>
                <a:lnTo>
                  <a:pt x="234950" y="385572"/>
                </a:lnTo>
                <a:lnTo>
                  <a:pt x="234950" y="298196"/>
                </a:lnTo>
                <a:lnTo>
                  <a:pt x="179704" y="295148"/>
                </a:lnTo>
                <a:close/>
              </a:path>
              <a:path w="711834" h="678179">
                <a:moveTo>
                  <a:pt x="0" y="290957"/>
                </a:moveTo>
                <a:lnTo>
                  <a:pt x="0" y="392938"/>
                </a:lnTo>
                <a:lnTo>
                  <a:pt x="55245" y="392430"/>
                </a:lnTo>
                <a:lnTo>
                  <a:pt x="55245" y="291338"/>
                </a:lnTo>
                <a:lnTo>
                  <a:pt x="0" y="290957"/>
                </a:lnTo>
                <a:close/>
              </a:path>
              <a:path w="711834" h="678179">
                <a:moveTo>
                  <a:pt x="521588" y="236347"/>
                </a:moveTo>
                <a:lnTo>
                  <a:pt x="421004" y="236347"/>
                </a:lnTo>
                <a:lnTo>
                  <a:pt x="450292" y="241893"/>
                </a:lnTo>
                <a:lnTo>
                  <a:pt x="474233" y="257000"/>
                </a:lnTo>
                <a:lnTo>
                  <a:pt x="490388" y="279370"/>
                </a:lnTo>
                <a:lnTo>
                  <a:pt x="496315" y="306705"/>
                </a:lnTo>
                <a:lnTo>
                  <a:pt x="496315" y="364998"/>
                </a:lnTo>
                <a:lnTo>
                  <a:pt x="542544" y="364998"/>
                </a:lnTo>
                <a:lnTo>
                  <a:pt x="542544" y="306705"/>
                </a:lnTo>
                <a:lnTo>
                  <a:pt x="541976" y="295806"/>
                </a:lnTo>
                <a:lnTo>
                  <a:pt x="540289" y="285051"/>
                </a:lnTo>
                <a:lnTo>
                  <a:pt x="537507" y="274486"/>
                </a:lnTo>
                <a:lnTo>
                  <a:pt x="533653" y="264160"/>
                </a:lnTo>
                <a:lnTo>
                  <a:pt x="521588" y="236347"/>
                </a:lnTo>
                <a:close/>
              </a:path>
              <a:path w="711834" h="678179">
                <a:moveTo>
                  <a:pt x="615823" y="192913"/>
                </a:moveTo>
                <a:lnTo>
                  <a:pt x="284352" y="192913"/>
                </a:lnTo>
                <a:lnTo>
                  <a:pt x="284352" y="236347"/>
                </a:lnTo>
                <a:lnTo>
                  <a:pt x="615823" y="236347"/>
                </a:lnTo>
                <a:lnTo>
                  <a:pt x="615823" y="192913"/>
                </a:lnTo>
                <a:close/>
              </a:path>
              <a:path w="711834" h="678179">
                <a:moveTo>
                  <a:pt x="179704" y="161163"/>
                </a:moveTo>
                <a:lnTo>
                  <a:pt x="179704" y="254635"/>
                </a:lnTo>
                <a:lnTo>
                  <a:pt x="234950" y="257556"/>
                </a:lnTo>
                <a:lnTo>
                  <a:pt x="234950" y="170561"/>
                </a:lnTo>
                <a:lnTo>
                  <a:pt x="224674" y="168521"/>
                </a:lnTo>
                <a:lnTo>
                  <a:pt x="211994" y="166243"/>
                </a:lnTo>
                <a:lnTo>
                  <a:pt x="196980" y="163774"/>
                </a:lnTo>
                <a:lnTo>
                  <a:pt x="179704" y="161163"/>
                </a:lnTo>
                <a:close/>
              </a:path>
              <a:path w="711834" h="678179">
                <a:moveTo>
                  <a:pt x="0" y="148209"/>
                </a:moveTo>
                <a:lnTo>
                  <a:pt x="0" y="250444"/>
                </a:lnTo>
                <a:lnTo>
                  <a:pt x="55245" y="250952"/>
                </a:lnTo>
                <a:lnTo>
                  <a:pt x="55245" y="149860"/>
                </a:lnTo>
                <a:lnTo>
                  <a:pt x="28384" y="148844"/>
                </a:lnTo>
                <a:lnTo>
                  <a:pt x="0" y="148209"/>
                </a:lnTo>
                <a:close/>
              </a:path>
              <a:path w="711834" h="678179">
                <a:moveTo>
                  <a:pt x="179704" y="27559"/>
                </a:moveTo>
                <a:lnTo>
                  <a:pt x="179704" y="120269"/>
                </a:lnTo>
                <a:lnTo>
                  <a:pt x="196177" y="122568"/>
                </a:lnTo>
                <a:lnTo>
                  <a:pt x="210899" y="124856"/>
                </a:lnTo>
                <a:lnTo>
                  <a:pt x="223835" y="127073"/>
                </a:lnTo>
                <a:lnTo>
                  <a:pt x="234950" y="129159"/>
                </a:lnTo>
                <a:lnTo>
                  <a:pt x="234950" y="43307"/>
                </a:lnTo>
                <a:lnTo>
                  <a:pt x="225103" y="40024"/>
                </a:lnTo>
                <a:lnTo>
                  <a:pt x="212566" y="36195"/>
                </a:lnTo>
                <a:lnTo>
                  <a:pt x="197409" y="31984"/>
                </a:lnTo>
                <a:lnTo>
                  <a:pt x="179704" y="27559"/>
                </a:lnTo>
                <a:close/>
              </a:path>
              <a:path w="711834" h="678179">
                <a:moveTo>
                  <a:pt x="98425" y="12954"/>
                </a:moveTo>
                <a:lnTo>
                  <a:pt x="98425" y="670928"/>
                </a:lnTo>
                <a:lnTo>
                  <a:pt x="117570" y="668231"/>
                </a:lnTo>
                <a:lnTo>
                  <a:pt x="127071" y="666747"/>
                </a:lnTo>
                <a:lnTo>
                  <a:pt x="136525" y="665162"/>
                </a:lnTo>
                <a:lnTo>
                  <a:pt x="136525" y="18669"/>
                </a:lnTo>
                <a:lnTo>
                  <a:pt x="127071" y="17097"/>
                </a:lnTo>
                <a:lnTo>
                  <a:pt x="117570" y="15621"/>
                </a:lnTo>
                <a:lnTo>
                  <a:pt x="108021" y="14239"/>
                </a:lnTo>
                <a:lnTo>
                  <a:pt x="98425" y="12954"/>
                </a:lnTo>
                <a:close/>
              </a:path>
              <a:path w="711834" h="678179">
                <a:moveTo>
                  <a:pt x="0" y="5715"/>
                </a:moveTo>
                <a:lnTo>
                  <a:pt x="0" y="107823"/>
                </a:lnTo>
                <a:lnTo>
                  <a:pt x="28384" y="108394"/>
                </a:lnTo>
                <a:lnTo>
                  <a:pt x="55245" y="109347"/>
                </a:lnTo>
                <a:lnTo>
                  <a:pt x="55245" y="8509"/>
                </a:lnTo>
                <a:lnTo>
                  <a:pt x="42005" y="7536"/>
                </a:lnTo>
                <a:lnTo>
                  <a:pt x="28384" y="6731"/>
                </a:lnTo>
                <a:lnTo>
                  <a:pt x="14382" y="6115"/>
                </a:lnTo>
                <a:lnTo>
                  <a:pt x="0" y="5715"/>
                </a:lnTo>
                <a:close/>
              </a:path>
              <a:path w="711834" h="678179">
                <a:moveTo>
                  <a:pt x="558164" y="0"/>
                </a:moveTo>
                <a:lnTo>
                  <a:pt x="450850" y="0"/>
                </a:lnTo>
                <a:lnTo>
                  <a:pt x="476123" y="152527"/>
                </a:lnTo>
                <a:lnTo>
                  <a:pt x="533019" y="152527"/>
                </a:lnTo>
                <a:lnTo>
                  <a:pt x="558164" y="0"/>
                </a:lnTo>
                <a:close/>
              </a:path>
            </a:pathLst>
          </a:custGeom>
          <a:solidFill>
            <a:srgbClr val="99DFF8"/>
          </a:solidFill>
        </p:spPr>
        <p:txBody>
          <a:bodyPr wrap="square" lIns="0" tIns="0" rIns="0" bIns="0" rtlCol="0"/>
          <a:lstStyle/>
          <a:p/>
        </p:txBody>
      </p:sp>
      <p:sp>
        <p:nvSpPr>
          <p:cNvPr id="39" name="object 39"/>
          <p:cNvSpPr/>
          <p:nvPr/>
        </p:nvSpPr>
        <p:spPr>
          <a:xfrm>
            <a:off x="7946135" y="4448555"/>
            <a:ext cx="838200" cy="1432560"/>
          </a:xfrm>
          <a:custGeom>
            <a:avLst/>
            <a:gdLst/>
            <a:ahLst/>
            <a:cxnLst/>
            <a:rect l="l" t="t" r="r" b="b"/>
            <a:pathLst>
              <a:path w="838200" h="1432560">
                <a:moveTo>
                  <a:pt x="838200" y="0"/>
                </a:moveTo>
                <a:lnTo>
                  <a:pt x="0" y="0"/>
                </a:lnTo>
                <a:lnTo>
                  <a:pt x="0" y="1289304"/>
                </a:lnTo>
                <a:lnTo>
                  <a:pt x="21072" y="1331707"/>
                </a:lnTo>
                <a:lnTo>
                  <a:pt x="79764" y="1370673"/>
                </a:lnTo>
                <a:lnTo>
                  <a:pt x="121094" y="1387792"/>
                </a:lnTo>
                <a:lnTo>
                  <a:pt x="169282" y="1402762"/>
                </a:lnTo>
                <a:lnTo>
                  <a:pt x="223480" y="1415154"/>
                </a:lnTo>
                <a:lnTo>
                  <a:pt x="282838" y="1424537"/>
                </a:lnTo>
                <a:lnTo>
                  <a:pt x="346507" y="1430482"/>
                </a:lnTo>
                <a:lnTo>
                  <a:pt x="413639" y="1432560"/>
                </a:lnTo>
                <a:lnTo>
                  <a:pt x="483730" y="1430482"/>
                </a:lnTo>
                <a:lnTo>
                  <a:pt x="549769" y="1424537"/>
                </a:lnTo>
                <a:lnTo>
                  <a:pt x="610973" y="1415154"/>
                </a:lnTo>
                <a:lnTo>
                  <a:pt x="666557" y="1402762"/>
                </a:lnTo>
                <a:lnTo>
                  <a:pt x="715740" y="1387792"/>
                </a:lnTo>
                <a:lnTo>
                  <a:pt x="757736" y="1370673"/>
                </a:lnTo>
                <a:lnTo>
                  <a:pt x="791764" y="1351835"/>
                </a:lnTo>
                <a:lnTo>
                  <a:pt x="832779" y="1310720"/>
                </a:lnTo>
                <a:lnTo>
                  <a:pt x="838200" y="1289304"/>
                </a:lnTo>
                <a:lnTo>
                  <a:pt x="838200" y="0"/>
                </a:lnTo>
                <a:close/>
              </a:path>
            </a:pathLst>
          </a:custGeom>
          <a:solidFill>
            <a:srgbClr val="EB6F60"/>
          </a:solidFill>
        </p:spPr>
        <p:txBody>
          <a:bodyPr wrap="square" lIns="0" tIns="0" rIns="0" bIns="0" rtlCol="0"/>
          <a:lstStyle/>
          <a:p/>
        </p:txBody>
      </p:sp>
      <p:sp>
        <p:nvSpPr>
          <p:cNvPr id="40" name="object 40"/>
          <p:cNvSpPr/>
          <p:nvPr/>
        </p:nvSpPr>
        <p:spPr>
          <a:xfrm>
            <a:off x="7946135" y="4378452"/>
            <a:ext cx="838200" cy="132715"/>
          </a:xfrm>
          <a:custGeom>
            <a:avLst/>
            <a:gdLst/>
            <a:ahLst/>
            <a:cxnLst/>
            <a:rect l="l" t="t" r="r" b="b"/>
            <a:pathLst>
              <a:path w="838200" h="132714">
                <a:moveTo>
                  <a:pt x="419100" y="0"/>
                </a:moveTo>
                <a:lnTo>
                  <a:pt x="343750" y="1069"/>
                </a:lnTo>
                <a:lnTo>
                  <a:pt x="272838" y="4151"/>
                </a:lnTo>
                <a:lnTo>
                  <a:pt x="207546" y="9059"/>
                </a:lnTo>
                <a:lnTo>
                  <a:pt x="149055" y="15603"/>
                </a:lnTo>
                <a:lnTo>
                  <a:pt x="98547" y="23596"/>
                </a:lnTo>
                <a:lnTo>
                  <a:pt x="57206" y="32850"/>
                </a:lnTo>
                <a:lnTo>
                  <a:pt x="6750" y="54387"/>
                </a:lnTo>
                <a:lnTo>
                  <a:pt x="0" y="66293"/>
                </a:lnTo>
                <a:lnTo>
                  <a:pt x="6750" y="78200"/>
                </a:lnTo>
                <a:lnTo>
                  <a:pt x="57206" y="99737"/>
                </a:lnTo>
                <a:lnTo>
                  <a:pt x="98547" y="108991"/>
                </a:lnTo>
                <a:lnTo>
                  <a:pt x="149055" y="116984"/>
                </a:lnTo>
                <a:lnTo>
                  <a:pt x="207546" y="123528"/>
                </a:lnTo>
                <a:lnTo>
                  <a:pt x="272838" y="128436"/>
                </a:lnTo>
                <a:lnTo>
                  <a:pt x="343750" y="131518"/>
                </a:lnTo>
                <a:lnTo>
                  <a:pt x="419100" y="132587"/>
                </a:lnTo>
                <a:lnTo>
                  <a:pt x="494449" y="131518"/>
                </a:lnTo>
                <a:lnTo>
                  <a:pt x="565361" y="128436"/>
                </a:lnTo>
                <a:lnTo>
                  <a:pt x="630653" y="123528"/>
                </a:lnTo>
                <a:lnTo>
                  <a:pt x="689144" y="116984"/>
                </a:lnTo>
                <a:lnTo>
                  <a:pt x="739652" y="108991"/>
                </a:lnTo>
                <a:lnTo>
                  <a:pt x="780993" y="99737"/>
                </a:lnTo>
                <a:lnTo>
                  <a:pt x="831449" y="78200"/>
                </a:lnTo>
                <a:lnTo>
                  <a:pt x="838200" y="66293"/>
                </a:lnTo>
                <a:lnTo>
                  <a:pt x="831449" y="54387"/>
                </a:lnTo>
                <a:lnTo>
                  <a:pt x="780993" y="32850"/>
                </a:lnTo>
                <a:lnTo>
                  <a:pt x="739652" y="23596"/>
                </a:lnTo>
                <a:lnTo>
                  <a:pt x="689144" y="15603"/>
                </a:lnTo>
                <a:lnTo>
                  <a:pt x="630653" y="9059"/>
                </a:lnTo>
                <a:lnTo>
                  <a:pt x="565361" y="4151"/>
                </a:lnTo>
                <a:lnTo>
                  <a:pt x="494449" y="1069"/>
                </a:lnTo>
                <a:lnTo>
                  <a:pt x="419100" y="0"/>
                </a:lnTo>
                <a:close/>
              </a:path>
            </a:pathLst>
          </a:custGeom>
          <a:solidFill>
            <a:srgbClr val="EB6F60"/>
          </a:solidFill>
        </p:spPr>
        <p:txBody>
          <a:bodyPr wrap="square" lIns="0" tIns="0" rIns="0" bIns="0" rtlCol="0"/>
          <a:lstStyle/>
          <a:p/>
        </p:txBody>
      </p:sp>
      <p:sp>
        <p:nvSpPr>
          <p:cNvPr id="41" name="object 41"/>
          <p:cNvSpPr/>
          <p:nvPr/>
        </p:nvSpPr>
        <p:spPr>
          <a:xfrm>
            <a:off x="8522207" y="4593335"/>
            <a:ext cx="175260" cy="990600"/>
          </a:xfrm>
          <a:custGeom>
            <a:avLst/>
            <a:gdLst/>
            <a:ahLst/>
            <a:cxnLst/>
            <a:rect l="l" t="t" r="r" b="b"/>
            <a:pathLst>
              <a:path w="175259" h="990600">
                <a:moveTo>
                  <a:pt x="98551" y="0"/>
                </a:moveTo>
                <a:lnTo>
                  <a:pt x="76708" y="0"/>
                </a:lnTo>
                <a:lnTo>
                  <a:pt x="46237" y="5421"/>
                </a:lnTo>
                <a:lnTo>
                  <a:pt x="21923" y="20415"/>
                </a:lnTo>
                <a:lnTo>
                  <a:pt x="5824" y="43076"/>
                </a:lnTo>
                <a:lnTo>
                  <a:pt x="0" y="71500"/>
                </a:lnTo>
                <a:lnTo>
                  <a:pt x="0" y="929385"/>
                </a:lnTo>
                <a:lnTo>
                  <a:pt x="5824" y="951863"/>
                </a:lnTo>
                <a:lnTo>
                  <a:pt x="21923" y="971470"/>
                </a:lnTo>
                <a:lnTo>
                  <a:pt x="46237" y="985339"/>
                </a:lnTo>
                <a:lnTo>
                  <a:pt x="76708" y="990600"/>
                </a:lnTo>
                <a:lnTo>
                  <a:pt x="98551" y="990600"/>
                </a:lnTo>
                <a:lnTo>
                  <a:pt x="129022" y="985339"/>
                </a:lnTo>
                <a:lnTo>
                  <a:pt x="153336" y="971470"/>
                </a:lnTo>
                <a:lnTo>
                  <a:pt x="169435" y="951863"/>
                </a:lnTo>
                <a:lnTo>
                  <a:pt x="175260" y="929385"/>
                </a:lnTo>
                <a:lnTo>
                  <a:pt x="175260" y="71500"/>
                </a:lnTo>
                <a:lnTo>
                  <a:pt x="169435" y="43076"/>
                </a:lnTo>
                <a:lnTo>
                  <a:pt x="153336" y="20415"/>
                </a:lnTo>
                <a:lnTo>
                  <a:pt x="129022" y="5421"/>
                </a:lnTo>
                <a:lnTo>
                  <a:pt x="98551" y="0"/>
                </a:lnTo>
                <a:close/>
              </a:path>
            </a:pathLst>
          </a:custGeom>
          <a:solidFill>
            <a:srgbClr val="FFFFFF"/>
          </a:solidFill>
        </p:spPr>
        <p:txBody>
          <a:bodyPr wrap="square" lIns="0" tIns="0" rIns="0" bIns="0" rtlCol="0"/>
          <a:lstStyle/>
          <a:p/>
        </p:txBody>
      </p:sp>
      <p:sp>
        <p:nvSpPr>
          <p:cNvPr id="42" name="object 42"/>
          <p:cNvSpPr/>
          <p:nvPr/>
        </p:nvSpPr>
        <p:spPr>
          <a:xfrm>
            <a:off x="7938516" y="4623815"/>
            <a:ext cx="402590" cy="938530"/>
          </a:xfrm>
          <a:custGeom>
            <a:avLst/>
            <a:gdLst/>
            <a:ahLst/>
            <a:cxnLst/>
            <a:rect l="l" t="t" r="r" b="b"/>
            <a:pathLst>
              <a:path w="402590" h="938529">
                <a:moveTo>
                  <a:pt x="0" y="0"/>
                </a:moveTo>
                <a:lnTo>
                  <a:pt x="0" y="847597"/>
                </a:lnTo>
                <a:lnTo>
                  <a:pt x="17841" y="868824"/>
                </a:lnTo>
                <a:lnTo>
                  <a:pt x="81105" y="910161"/>
                </a:lnTo>
                <a:lnTo>
                  <a:pt x="204400" y="938091"/>
                </a:lnTo>
                <a:lnTo>
                  <a:pt x="402335" y="919098"/>
                </a:lnTo>
                <a:lnTo>
                  <a:pt x="402335" y="86153"/>
                </a:lnTo>
                <a:lnTo>
                  <a:pt x="194006" y="86153"/>
                </a:lnTo>
                <a:lnTo>
                  <a:pt x="71866" y="58705"/>
                </a:lnTo>
                <a:lnTo>
                  <a:pt x="14376" y="19780"/>
                </a:lnTo>
                <a:lnTo>
                  <a:pt x="0" y="0"/>
                </a:lnTo>
                <a:close/>
              </a:path>
              <a:path w="402590" h="938529">
                <a:moveTo>
                  <a:pt x="402335" y="71500"/>
                </a:moveTo>
                <a:lnTo>
                  <a:pt x="194006" y="86153"/>
                </a:lnTo>
                <a:lnTo>
                  <a:pt x="402335" y="86153"/>
                </a:lnTo>
                <a:lnTo>
                  <a:pt x="402335" y="71500"/>
                </a:lnTo>
                <a:close/>
              </a:path>
            </a:pathLst>
          </a:custGeom>
          <a:solidFill>
            <a:srgbClr val="F1F1F1"/>
          </a:solidFill>
        </p:spPr>
        <p:txBody>
          <a:bodyPr wrap="square" lIns="0" tIns="0" rIns="0" bIns="0" rtlCol="0"/>
          <a:lstStyle/>
          <a:p/>
        </p:txBody>
      </p:sp>
      <p:sp>
        <p:nvSpPr>
          <p:cNvPr id="43" name="object 43"/>
          <p:cNvSpPr/>
          <p:nvPr/>
        </p:nvSpPr>
        <p:spPr>
          <a:xfrm>
            <a:off x="7915656" y="4930140"/>
            <a:ext cx="458470" cy="427990"/>
          </a:xfrm>
          <a:custGeom>
            <a:avLst/>
            <a:gdLst/>
            <a:ahLst/>
            <a:cxnLst/>
            <a:rect l="l" t="t" r="r" b="b"/>
            <a:pathLst>
              <a:path w="458470" h="427989">
                <a:moveTo>
                  <a:pt x="173990" y="0"/>
                </a:moveTo>
                <a:lnTo>
                  <a:pt x="141350" y="0"/>
                </a:lnTo>
                <a:lnTo>
                  <a:pt x="104466" y="8113"/>
                </a:lnTo>
                <a:lnTo>
                  <a:pt x="70894" y="30743"/>
                </a:lnTo>
                <a:lnTo>
                  <a:pt x="42148" y="65325"/>
                </a:lnTo>
                <a:lnTo>
                  <a:pt x="19741" y="109295"/>
                </a:lnTo>
                <a:lnTo>
                  <a:pt x="5187" y="160087"/>
                </a:lnTo>
                <a:lnTo>
                  <a:pt x="0" y="215137"/>
                </a:lnTo>
                <a:lnTo>
                  <a:pt x="6117" y="272579"/>
                </a:lnTo>
                <a:lnTo>
                  <a:pt x="24463" y="321389"/>
                </a:lnTo>
                <a:lnTo>
                  <a:pt x="55024" y="360602"/>
                </a:lnTo>
                <a:lnTo>
                  <a:pt x="97790" y="389255"/>
                </a:lnTo>
                <a:lnTo>
                  <a:pt x="97790" y="399415"/>
                </a:lnTo>
                <a:lnTo>
                  <a:pt x="130428" y="399415"/>
                </a:lnTo>
                <a:lnTo>
                  <a:pt x="136911" y="401183"/>
                </a:lnTo>
                <a:lnTo>
                  <a:pt x="141335" y="405844"/>
                </a:lnTo>
                <a:lnTo>
                  <a:pt x="145734" y="412434"/>
                </a:lnTo>
                <a:lnTo>
                  <a:pt x="152146" y="419989"/>
                </a:lnTo>
                <a:lnTo>
                  <a:pt x="201102" y="427813"/>
                </a:lnTo>
                <a:lnTo>
                  <a:pt x="250047" y="421243"/>
                </a:lnTo>
                <a:lnTo>
                  <a:pt x="298967" y="401218"/>
                </a:lnTo>
                <a:lnTo>
                  <a:pt x="347852" y="368681"/>
                </a:lnTo>
                <a:lnTo>
                  <a:pt x="392070" y="329875"/>
                </a:lnTo>
                <a:lnTo>
                  <a:pt x="426005" y="286794"/>
                </a:lnTo>
                <a:lnTo>
                  <a:pt x="448452" y="241998"/>
                </a:lnTo>
                <a:lnTo>
                  <a:pt x="458211" y="198049"/>
                </a:lnTo>
                <a:lnTo>
                  <a:pt x="454077" y="157508"/>
                </a:lnTo>
                <a:lnTo>
                  <a:pt x="434848" y="122936"/>
                </a:lnTo>
                <a:lnTo>
                  <a:pt x="406467" y="96025"/>
                </a:lnTo>
                <a:lnTo>
                  <a:pt x="370967" y="76819"/>
                </a:lnTo>
                <a:lnTo>
                  <a:pt x="329370" y="65303"/>
                </a:lnTo>
                <a:lnTo>
                  <a:pt x="282701" y="61468"/>
                </a:lnTo>
                <a:lnTo>
                  <a:pt x="266340" y="46273"/>
                </a:lnTo>
                <a:lnTo>
                  <a:pt x="250015" y="32019"/>
                </a:lnTo>
                <a:lnTo>
                  <a:pt x="233713" y="19694"/>
                </a:lnTo>
                <a:lnTo>
                  <a:pt x="217424" y="10287"/>
                </a:lnTo>
                <a:lnTo>
                  <a:pt x="209083" y="8679"/>
                </a:lnTo>
                <a:lnTo>
                  <a:pt x="199755" y="5143"/>
                </a:lnTo>
                <a:lnTo>
                  <a:pt x="188402" y="1607"/>
                </a:lnTo>
                <a:lnTo>
                  <a:pt x="173990" y="0"/>
                </a:lnTo>
                <a:close/>
              </a:path>
            </a:pathLst>
          </a:custGeom>
          <a:solidFill>
            <a:srgbClr val="F05622"/>
          </a:solidFill>
        </p:spPr>
        <p:txBody>
          <a:bodyPr wrap="square" lIns="0" tIns="0" rIns="0" bIns="0" rtlCol="0"/>
          <a:lstStyle/>
          <a:p/>
        </p:txBody>
      </p:sp>
      <p:sp>
        <p:nvSpPr>
          <p:cNvPr id="44" name="object 44"/>
          <p:cNvSpPr/>
          <p:nvPr/>
        </p:nvSpPr>
        <p:spPr>
          <a:xfrm>
            <a:off x="8141207" y="4899659"/>
            <a:ext cx="109727" cy="112775"/>
          </a:xfrm>
          <a:prstGeom prst="rect">
            <a:avLst/>
          </a:prstGeom>
          <a:blipFill>
            <a:blip r:embed="rId4" cstate="print"/>
            <a:stretch>
              <a:fillRect/>
            </a:stretch>
          </a:blipFill>
        </p:spPr>
        <p:txBody>
          <a:bodyPr wrap="square" lIns="0" tIns="0" rIns="0" bIns="0" rtlCol="0"/>
          <a:lstStyle/>
          <a:p/>
        </p:txBody>
      </p:sp>
      <p:sp>
        <p:nvSpPr>
          <p:cNvPr id="45" name="object 45"/>
          <p:cNvSpPr/>
          <p:nvPr/>
        </p:nvSpPr>
        <p:spPr>
          <a:xfrm>
            <a:off x="8200135" y="5070764"/>
            <a:ext cx="76321" cy="107370"/>
          </a:xfrm>
          <a:prstGeom prst="rect">
            <a:avLst/>
          </a:prstGeom>
          <a:blipFill>
            <a:blip r:embed="rId5" cstate="print"/>
            <a:stretch>
              <a:fillRect/>
            </a:stretch>
          </a:blipFill>
        </p:spPr>
        <p:txBody>
          <a:bodyPr wrap="square" lIns="0" tIns="0" rIns="0" bIns="0" rtlCol="0"/>
          <a:lstStyle/>
          <a:p/>
        </p:txBody>
      </p:sp>
      <p:sp>
        <p:nvSpPr>
          <p:cNvPr id="46" name="object 46"/>
          <p:cNvSpPr/>
          <p:nvPr/>
        </p:nvSpPr>
        <p:spPr>
          <a:xfrm>
            <a:off x="8511540" y="5094732"/>
            <a:ext cx="711835" cy="680085"/>
          </a:xfrm>
          <a:custGeom>
            <a:avLst/>
            <a:gdLst/>
            <a:ahLst/>
            <a:cxnLst/>
            <a:rect l="l" t="t" r="r" b="b"/>
            <a:pathLst>
              <a:path w="711834" h="680085">
                <a:moveTo>
                  <a:pt x="55244" y="575665"/>
                </a:moveTo>
                <a:lnTo>
                  <a:pt x="28384" y="576689"/>
                </a:lnTo>
                <a:lnTo>
                  <a:pt x="0" y="577265"/>
                </a:lnTo>
                <a:lnTo>
                  <a:pt x="0" y="679704"/>
                </a:lnTo>
                <a:lnTo>
                  <a:pt x="14382" y="679255"/>
                </a:lnTo>
                <a:lnTo>
                  <a:pt x="28384" y="678646"/>
                </a:lnTo>
                <a:lnTo>
                  <a:pt x="42005" y="677871"/>
                </a:lnTo>
                <a:lnTo>
                  <a:pt x="55244" y="676922"/>
                </a:lnTo>
                <a:lnTo>
                  <a:pt x="55244" y="575665"/>
                </a:lnTo>
                <a:close/>
              </a:path>
              <a:path w="711834" h="680085">
                <a:moveTo>
                  <a:pt x="234950" y="555980"/>
                </a:moveTo>
                <a:lnTo>
                  <a:pt x="223835" y="558024"/>
                </a:lnTo>
                <a:lnTo>
                  <a:pt x="210899" y="560227"/>
                </a:lnTo>
                <a:lnTo>
                  <a:pt x="196177" y="562522"/>
                </a:lnTo>
                <a:lnTo>
                  <a:pt x="179704" y="564845"/>
                </a:lnTo>
                <a:lnTo>
                  <a:pt x="179704" y="657809"/>
                </a:lnTo>
                <a:lnTo>
                  <a:pt x="197409" y="653373"/>
                </a:lnTo>
                <a:lnTo>
                  <a:pt x="212566" y="649155"/>
                </a:lnTo>
                <a:lnTo>
                  <a:pt x="225103" y="645330"/>
                </a:lnTo>
                <a:lnTo>
                  <a:pt x="234950" y="642073"/>
                </a:lnTo>
                <a:lnTo>
                  <a:pt x="234950" y="555980"/>
                </a:lnTo>
                <a:close/>
              </a:path>
              <a:path w="711834" h="680085">
                <a:moveTo>
                  <a:pt x="626363" y="406400"/>
                </a:moveTo>
                <a:lnTo>
                  <a:pt x="414654" y="406400"/>
                </a:lnTo>
                <a:lnTo>
                  <a:pt x="414654" y="671169"/>
                </a:lnTo>
                <a:lnTo>
                  <a:pt x="626363" y="671169"/>
                </a:lnTo>
                <a:lnTo>
                  <a:pt x="626363" y="641489"/>
                </a:lnTo>
                <a:lnTo>
                  <a:pt x="657732" y="641489"/>
                </a:lnTo>
                <a:lnTo>
                  <a:pt x="663828" y="640600"/>
                </a:lnTo>
                <a:lnTo>
                  <a:pt x="669543" y="638911"/>
                </a:lnTo>
                <a:lnTo>
                  <a:pt x="686419" y="630965"/>
                </a:lnTo>
                <a:lnTo>
                  <a:pt x="696831" y="621385"/>
                </a:lnTo>
                <a:lnTo>
                  <a:pt x="457200" y="621385"/>
                </a:lnTo>
                <a:lnTo>
                  <a:pt x="457200" y="461137"/>
                </a:lnTo>
                <a:lnTo>
                  <a:pt x="696890" y="461137"/>
                </a:lnTo>
                <a:lnTo>
                  <a:pt x="686419" y="451525"/>
                </a:lnTo>
                <a:lnTo>
                  <a:pt x="669543" y="443611"/>
                </a:lnTo>
                <a:lnTo>
                  <a:pt x="663828" y="441960"/>
                </a:lnTo>
                <a:lnTo>
                  <a:pt x="657732" y="441071"/>
                </a:lnTo>
                <a:lnTo>
                  <a:pt x="626363" y="441071"/>
                </a:lnTo>
                <a:lnTo>
                  <a:pt x="626363" y="406400"/>
                </a:lnTo>
                <a:close/>
              </a:path>
              <a:path w="711834" h="680085">
                <a:moveTo>
                  <a:pt x="540765" y="461137"/>
                </a:moveTo>
                <a:lnTo>
                  <a:pt x="500252" y="461137"/>
                </a:lnTo>
                <a:lnTo>
                  <a:pt x="500252" y="621385"/>
                </a:lnTo>
                <a:lnTo>
                  <a:pt x="540765" y="621385"/>
                </a:lnTo>
                <a:lnTo>
                  <a:pt x="540765" y="461137"/>
                </a:lnTo>
                <a:close/>
              </a:path>
              <a:path w="711834" h="680085">
                <a:moveTo>
                  <a:pt x="696890" y="461137"/>
                </a:moveTo>
                <a:lnTo>
                  <a:pt x="583945" y="461137"/>
                </a:lnTo>
                <a:lnTo>
                  <a:pt x="583945" y="621385"/>
                </a:lnTo>
                <a:lnTo>
                  <a:pt x="696831" y="621385"/>
                </a:lnTo>
                <a:lnTo>
                  <a:pt x="699770" y="618682"/>
                </a:lnTo>
                <a:lnTo>
                  <a:pt x="708548" y="603019"/>
                </a:lnTo>
                <a:lnTo>
                  <a:pt x="708905" y="600976"/>
                </a:lnTo>
                <a:lnTo>
                  <a:pt x="626363" y="600976"/>
                </a:lnTo>
                <a:lnTo>
                  <a:pt x="626363" y="481584"/>
                </a:lnTo>
                <a:lnTo>
                  <a:pt x="708925" y="481584"/>
                </a:lnTo>
                <a:lnTo>
                  <a:pt x="708548" y="479427"/>
                </a:lnTo>
                <a:lnTo>
                  <a:pt x="699769" y="463780"/>
                </a:lnTo>
                <a:lnTo>
                  <a:pt x="696890" y="461137"/>
                </a:lnTo>
                <a:close/>
              </a:path>
              <a:path w="711834" h="680085">
                <a:moveTo>
                  <a:pt x="708925" y="481584"/>
                </a:moveTo>
                <a:lnTo>
                  <a:pt x="660907" y="481584"/>
                </a:lnTo>
                <a:lnTo>
                  <a:pt x="668654" y="488823"/>
                </a:lnTo>
                <a:lnTo>
                  <a:pt x="668654" y="593699"/>
                </a:lnTo>
                <a:lnTo>
                  <a:pt x="660907" y="600964"/>
                </a:lnTo>
                <a:lnTo>
                  <a:pt x="651509" y="600964"/>
                </a:lnTo>
                <a:lnTo>
                  <a:pt x="708907" y="600964"/>
                </a:lnTo>
                <a:lnTo>
                  <a:pt x="711707" y="584936"/>
                </a:lnTo>
                <a:lnTo>
                  <a:pt x="711707" y="497522"/>
                </a:lnTo>
                <a:lnTo>
                  <a:pt x="708925" y="481584"/>
                </a:lnTo>
                <a:close/>
              </a:path>
              <a:path w="711834" h="680085">
                <a:moveTo>
                  <a:pt x="651509" y="481584"/>
                </a:moveTo>
                <a:lnTo>
                  <a:pt x="626363" y="481584"/>
                </a:lnTo>
                <a:lnTo>
                  <a:pt x="626363" y="600964"/>
                </a:lnTo>
                <a:lnTo>
                  <a:pt x="651509" y="600964"/>
                </a:lnTo>
                <a:lnTo>
                  <a:pt x="663575" y="596239"/>
                </a:lnTo>
                <a:lnTo>
                  <a:pt x="666623" y="593331"/>
                </a:lnTo>
                <a:lnTo>
                  <a:pt x="668527" y="589318"/>
                </a:lnTo>
                <a:lnTo>
                  <a:pt x="668527" y="493141"/>
                </a:lnTo>
                <a:lnTo>
                  <a:pt x="666623" y="489204"/>
                </a:lnTo>
                <a:lnTo>
                  <a:pt x="663575" y="486283"/>
                </a:lnTo>
                <a:lnTo>
                  <a:pt x="651509" y="481584"/>
                </a:lnTo>
                <a:close/>
              </a:path>
              <a:path w="711834" h="680085">
                <a:moveTo>
                  <a:pt x="55244" y="433959"/>
                </a:moveTo>
                <a:lnTo>
                  <a:pt x="0" y="434467"/>
                </a:lnTo>
                <a:lnTo>
                  <a:pt x="0" y="536778"/>
                </a:lnTo>
                <a:lnTo>
                  <a:pt x="14382" y="536553"/>
                </a:lnTo>
                <a:lnTo>
                  <a:pt x="28384" y="536189"/>
                </a:lnTo>
                <a:lnTo>
                  <a:pt x="42005" y="535694"/>
                </a:lnTo>
                <a:lnTo>
                  <a:pt x="55244" y="535076"/>
                </a:lnTo>
                <a:lnTo>
                  <a:pt x="55244" y="433959"/>
                </a:lnTo>
                <a:close/>
              </a:path>
              <a:path w="711834" h="680085">
                <a:moveTo>
                  <a:pt x="234950" y="427101"/>
                </a:moveTo>
                <a:lnTo>
                  <a:pt x="224049" y="427809"/>
                </a:lnTo>
                <a:lnTo>
                  <a:pt x="179704" y="430149"/>
                </a:lnTo>
                <a:lnTo>
                  <a:pt x="179704" y="523735"/>
                </a:lnTo>
                <a:lnTo>
                  <a:pt x="196980" y="521206"/>
                </a:lnTo>
                <a:lnTo>
                  <a:pt x="211994" y="518761"/>
                </a:lnTo>
                <a:lnTo>
                  <a:pt x="224674" y="516486"/>
                </a:lnTo>
                <a:lnTo>
                  <a:pt x="234950" y="514464"/>
                </a:lnTo>
                <a:lnTo>
                  <a:pt x="234950" y="427101"/>
                </a:lnTo>
                <a:close/>
              </a:path>
              <a:path w="711834" h="680085">
                <a:moveTo>
                  <a:pt x="179704" y="295783"/>
                </a:moveTo>
                <a:lnTo>
                  <a:pt x="179704" y="389636"/>
                </a:lnTo>
                <a:lnTo>
                  <a:pt x="224317" y="387171"/>
                </a:lnTo>
                <a:lnTo>
                  <a:pt x="234950" y="386461"/>
                </a:lnTo>
                <a:lnTo>
                  <a:pt x="234950" y="298831"/>
                </a:lnTo>
                <a:lnTo>
                  <a:pt x="179704" y="295783"/>
                </a:lnTo>
                <a:close/>
              </a:path>
              <a:path w="711834" h="680085">
                <a:moveTo>
                  <a:pt x="0" y="291592"/>
                </a:moveTo>
                <a:lnTo>
                  <a:pt x="0" y="393827"/>
                </a:lnTo>
                <a:lnTo>
                  <a:pt x="55244" y="393192"/>
                </a:lnTo>
                <a:lnTo>
                  <a:pt x="55244" y="292100"/>
                </a:lnTo>
                <a:lnTo>
                  <a:pt x="0" y="291592"/>
                </a:lnTo>
                <a:close/>
              </a:path>
              <a:path w="711834" h="680085">
                <a:moveTo>
                  <a:pt x="521588" y="236855"/>
                </a:moveTo>
                <a:lnTo>
                  <a:pt x="421004" y="236855"/>
                </a:lnTo>
                <a:lnTo>
                  <a:pt x="450292" y="242405"/>
                </a:lnTo>
                <a:lnTo>
                  <a:pt x="474233" y="257540"/>
                </a:lnTo>
                <a:lnTo>
                  <a:pt x="490388" y="279985"/>
                </a:lnTo>
                <a:lnTo>
                  <a:pt x="496315" y="307467"/>
                </a:lnTo>
                <a:lnTo>
                  <a:pt x="496315" y="365887"/>
                </a:lnTo>
                <a:lnTo>
                  <a:pt x="542543" y="365887"/>
                </a:lnTo>
                <a:lnTo>
                  <a:pt x="542543" y="307467"/>
                </a:lnTo>
                <a:lnTo>
                  <a:pt x="541976" y="296495"/>
                </a:lnTo>
                <a:lnTo>
                  <a:pt x="540289" y="285702"/>
                </a:lnTo>
                <a:lnTo>
                  <a:pt x="537507" y="275123"/>
                </a:lnTo>
                <a:lnTo>
                  <a:pt x="533653" y="264795"/>
                </a:lnTo>
                <a:lnTo>
                  <a:pt x="521588" y="236855"/>
                </a:lnTo>
                <a:close/>
              </a:path>
              <a:path w="711834" h="680085">
                <a:moveTo>
                  <a:pt x="615823" y="193421"/>
                </a:moveTo>
                <a:lnTo>
                  <a:pt x="284352" y="193421"/>
                </a:lnTo>
                <a:lnTo>
                  <a:pt x="284352" y="236855"/>
                </a:lnTo>
                <a:lnTo>
                  <a:pt x="615823" y="236855"/>
                </a:lnTo>
                <a:lnTo>
                  <a:pt x="615823" y="193421"/>
                </a:lnTo>
                <a:close/>
              </a:path>
              <a:path w="711834" h="680085">
                <a:moveTo>
                  <a:pt x="179704" y="161544"/>
                </a:moveTo>
                <a:lnTo>
                  <a:pt x="179704" y="255143"/>
                </a:lnTo>
                <a:lnTo>
                  <a:pt x="234950" y="258191"/>
                </a:lnTo>
                <a:lnTo>
                  <a:pt x="234950" y="170942"/>
                </a:lnTo>
                <a:lnTo>
                  <a:pt x="224674" y="168902"/>
                </a:lnTo>
                <a:lnTo>
                  <a:pt x="211994" y="166624"/>
                </a:lnTo>
                <a:lnTo>
                  <a:pt x="196980" y="164155"/>
                </a:lnTo>
                <a:lnTo>
                  <a:pt x="179704" y="161544"/>
                </a:lnTo>
                <a:close/>
              </a:path>
              <a:path w="711834" h="680085">
                <a:moveTo>
                  <a:pt x="0" y="148590"/>
                </a:moveTo>
                <a:lnTo>
                  <a:pt x="0" y="250952"/>
                </a:lnTo>
                <a:lnTo>
                  <a:pt x="55244" y="251460"/>
                </a:lnTo>
                <a:lnTo>
                  <a:pt x="55244" y="150241"/>
                </a:lnTo>
                <a:lnTo>
                  <a:pt x="28384" y="149225"/>
                </a:lnTo>
                <a:lnTo>
                  <a:pt x="0" y="148590"/>
                </a:lnTo>
                <a:close/>
              </a:path>
              <a:path w="711834" h="680085">
                <a:moveTo>
                  <a:pt x="179704" y="27686"/>
                </a:moveTo>
                <a:lnTo>
                  <a:pt x="179704" y="120523"/>
                </a:lnTo>
                <a:lnTo>
                  <a:pt x="196177" y="122894"/>
                </a:lnTo>
                <a:lnTo>
                  <a:pt x="210899" y="125206"/>
                </a:lnTo>
                <a:lnTo>
                  <a:pt x="223835" y="127398"/>
                </a:lnTo>
                <a:lnTo>
                  <a:pt x="234950" y="129413"/>
                </a:lnTo>
                <a:lnTo>
                  <a:pt x="234950" y="43434"/>
                </a:lnTo>
                <a:lnTo>
                  <a:pt x="225103" y="40098"/>
                </a:lnTo>
                <a:lnTo>
                  <a:pt x="212566" y="36274"/>
                </a:lnTo>
                <a:lnTo>
                  <a:pt x="197409" y="32093"/>
                </a:lnTo>
                <a:lnTo>
                  <a:pt x="179704" y="27686"/>
                </a:lnTo>
                <a:close/>
              </a:path>
              <a:path w="711834" h="680085">
                <a:moveTo>
                  <a:pt x="98425" y="12954"/>
                </a:moveTo>
                <a:lnTo>
                  <a:pt x="98425" y="672426"/>
                </a:lnTo>
                <a:lnTo>
                  <a:pt x="117570" y="669729"/>
                </a:lnTo>
                <a:lnTo>
                  <a:pt x="127071" y="668246"/>
                </a:lnTo>
                <a:lnTo>
                  <a:pt x="136525" y="666661"/>
                </a:lnTo>
                <a:lnTo>
                  <a:pt x="136525" y="18796"/>
                </a:lnTo>
                <a:lnTo>
                  <a:pt x="127071" y="17150"/>
                </a:lnTo>
                <a:lnTo>
                  <a:pt x="117570" y="15636"/>
                </a:lnTo>
                <a:lnTo>
                  <a:pt x="108021" y="14241"/>
                </a:lnTo>
                <a:lnTo>
                  <a:pt x="98425" y="12954"/>
                </a:lnTo>
                <a:close/>
              </a:path>
              <a:path w="711834" h="680085">
                <a:moveTo>
                  <a:pt x="0" y="5715"/>
                </a:moveTo>
                <a:lnTo>
                  <a:pt x="0" y="108077"/>
                </a:lnTo>
                <a:lnTo>
                  <a:pt x="28384" y="108648"/>
                </a:lnTo>
                <a:lnTo>
                  <a:pt x="55244" y="109601"/>
                </a:lnTo>
                <a:lnTo>
                  <a:pt x="55244" y="8636"/>
                </a:lnTo>
                <a:lnTo>
                  <a:pt x="42005" y="7590"/>
                </a:lnTo>
                <a:lnTo>
                  <a:pt x="28384" y="6746"/>
                </a:lnTo>
                <a:lnTo>
                  <a:pt x="14382" y="6117"/>
                </a:lnTo>
                <a:lnTo>
                  <a:pt x="0" y="5715"/>
                </a:lnTo>
                <a:close/>
              </a:path>
              <a:path w="711834" h="680085">
                <a:moveTo>
                  <a:pt x="558164" y="0"/>
                </a:moveTo>
                <a:lnTo>
                  <a:pt x="450850" y="0"/>
                </a:lnTo>
                <a:lnTo>
                  <a:pt x="476123" y="152781"/>
                </a:lnTo>
                <a:lnTo>
                  <a:pt x="533018" y="152781"/>
                </a:lnTo>
                <a:lnTo>
                  <a:pt x="558164" y="0"/>
                </a:lnTo>
                <a:close/>
              </a:path>
            </a:pathLst>
          </a:custGeom>
          <a:solidFill>
            <a:srgbClr val="FACA43"/>
          </a:solidFill>
        </p:spPr>
        <p:txBody>
          <a:bodyPr wrap="square" lIns="0" tIns="0" rIns="0" bIns="0" rtlCol="0"/>
          <a:lstStyle/>
          <a:p/>
        </p:txBody>
      </p:sp>
      <p:sp>
        <p:nvSpPr>
          <p:cNvPr id="47" name="object 47"/>
          <p:cNvSpPr/>
          <p:nvPr/>
        </p:nvSpPr>
        <p:spPr>
          <a:xfrm>
            <a:off x="9358883" y="4448555"/>
            <a:ext cx="840105" cy="1432560"/>
          </a:xfrm>
          <a:custGeom>
            <a:avLst/>
            <a:gdLst/>
            <a:ahLst/>
            <a:cxnLst/>
            <a:rect l="l" t="t" r="r" b="b"/>
            <a:pathLst>
              <a:path w="840104" h="1432560">
                <a:moveTo>
                  <a:pt x="839724" y="0"/>
                </a:moveTo>
                <a:lnTo>
                  <a:pt x="0" y="0"/>
                </a:lnTo>
                <a:lnTo>
                  <a:pt x="0" y="1289304"/>
                </a:lnTo>
                <a:lnTo>
                  <a:pt x="21115" y="1331707"/>
                </a:lnTo>
                <a:lnTo>
                  <a:pt x="79922" y="1370673"/>
                </a:lnTo>
                <a:lnTo>
                  <a:pt x="121332" y="1387792"/>
                </a:lnTo>
                <a:lnTo>
                  <a:pt x="169612" y="1402762"/>
                </a:lnTo>
                <a:lnTo>
                  <a:pt x="223909" y="1415154"/>
                </a:lnTo>
                <a:lnTo>
                  <a:pt x="283374" y="1424537"/>
                </a:lnTo>
                <a:lnTo>
                  <a:pt x="347155" y="1430482"/>
                </a:lnTo>
                <a:lnTo>
                  <a:pt x="414400" y="1432560"/>
                </a:lnTo>
                <a:lnTo>
                  <a:pt x="481952" y="1430482"/>
                </a:lnTo>
                <a:lnTo>
                  <a:pt x="546563" y="1424537"/>
                </a:lnTo>
                <a:lnTo>
                  <a:pt x="607251" y="1415154"/>
                </a:lnTo>
                <a:lnTo>
                  <a:pt x="663034" y="1402762"/>
                </a:lnTo>
                <a:lnTo>
                  <a:pt x="712930" y="1387792"/>
                </a:lnTo>
                <a:lnTo>
                  <a:pt x="755956" y="1370673"/>
                </a:lnTo>
                <a:lnTo>
                  <a:pt x="791131" y="1351835"/>
                </a:lnTo>
                <a:lnTo>
                  <a:pt x="833997" y="1310720"/>
                </a:lnTo>
                <a:lnTo>
                  <a:pt x="839724" y="1289304"/>
                </a:lnTo>
                <a:lnTo>
                  <a:pt x="839724" y="0"/>
                </a:lnTo>
                <a:close/>
              </a:path>
            </a:pathLst>
          </a:custGeom>
          <a:solidFill>
            <a:srgbClr val="7477BD"/>
          </a:solidFill>
        </p:spPr>
        <p:txBody>
          <a:bodyPr wrap="square" lIns="0" tIns="0" rIns="0" bIns="0" rtlCol="0"/>
          <a:lstStyle/>
          <a:p/>
        </p:txBody>
      </p:sp>
      <p:sp>
        <p:nvSpPr>
          <p:cNvPr id="48" name="object 48"/>
          <p:cNvSpPr/>
          <p:nvPr/>
        </p:nvSpPr>
        <p:spPr>
          <a:xfrm>
            <a:off x="9358883" y="4378452"/>
            <a:ext cx="840105" cy="132715"/>
          </a:xfrm>
          <a:custGeom>
            <a:avLst/>
            <a:gdLst/>
            <a:ahLst/>
            <a:cxnLst/>
            <a:rect l="l" t="t" r="r" b="b"/>
            <a:pathLst>
              <a:path w="840104" h="132714">
                <a:moveTo>
                  <a:pt x="419862" y="0"/>
                </a:moveTo>
                <a:lnTo>
                  <a:pt x="344386" y="1069"/>
                </a:lnTo>
                <a:lnTo>
                  <a:pt x="273351" y="4151"/>
                </a:lnTo>
                <a:lnTo>
                  <a:pt x="207941" y="9059"/>
                </a:lnTo>
                <a:lnTo>
                  <a:pt x="149342" y="15603"/>
                </a:lnTo>
                <a:lnTo>
                  <a:pt x="98740" y="23596"/>
                </a:lnTo>
                <a:lnTo>
                  <a:pt x="57319" y="32850"/>
                </a:lnTo>
                <a:lnTo>
                  <a:pt x="6763" y="54387"/>
                </a:lnTo>
                <a:lnTo>
                  <a:pt x="0" y="66293"/>
                </a:lnTo>
                <a:lnTo>
                  <a:pt x="6763" y="78200"/>
                </a:lnTo>
                <a:lnTo>
                  <a:pt x="57319" y="99737"/>
                </a:lnTo>
                <a:lnTo>
                  <a:pt x="98740" y="108991"/>
                </a:lnTo>
                <a:lnTo>
                  <a:pt x="149342" y="116984"/>
                </a:lnTo>
                <a:lnTo>
                  <a:pt x="207941" y="123528"/>
                </a:lnTo>
                <a:lnTo>
                  <a:pt x="273351" y="128436"/>
                </a:lnTo>
                <a:lnTo>
                  <a:pt x="344386" y="131518"/>
                </a:lnTo>
                <a:lnTo>
                  <a:pt x="419862" y="132587"/>
                </a:lnTo>
                <a:lnTo>
                  <a:pt x="495337" y="131518"/>
                </a:lnTo>
                <a:lnTo>
                  <a:pt x="566372" y="128436"/>
                </a:lnTo>
                <a:lnTo>
                  <a:pt x="631782" y="123528"/>
                </a:lnTo>
                <a:lnTo>
                  <a:pt x="690381" y="116984"/>
                </a:lnTo>
                <a:lnTo>
                  <a:pt x="740983" y="108991"/>
                </a:lnTo>
                <a:lnTo>
                  <a:pt x="782404" y="99737"/>
                </a:lnTo>
                <a:lnTo>
                  <a:pt x="832960" y="78200"/>
                </a:lnTo>
                <a:lnTo>
                  <a:pt x="839724" y="66293"/>
                </a:lnTo>
                <a:lnTo>
                  <a:pt x="832960" y="54387"/>
                </a:lnTo>
                <a:lnTo>
                  <a:pt x="782404" y="32850"/>
                </a:lnTo>
                <a:lnTo>
                  <a:pt x="740983" y="23596"/>
                </a:lnTo>
                <a:lnTo>
                  <a:pt x="690381" y="15603"/>
                </a:lnTo>
                <a:lnTo>
                  <a:pt x="631782" y="9059"/>
                </a:lnTo>
                <a:lnTo>
                  <a:pt x="566372" y="4151"/>
                </a:lnTo>
                <a:lnTo>
                  <a:pt x="495337" y="1069"/>
                </a:lnTo>
                <a:lnTo>
                  <a:pt x="419862" y="0"/>
                </a:lnTo>
                <a:close/>
              </a:path>
            </a:pathLst>
          </a:custGeom>
          <a:solidFill>
            <a:srgbClr val="7477BD"/>
          </a:solidFill>
        </p:spPr>
        <p:txBody>
          <a:bodyPr wrap="square" lIns="0" tIns="0" rIns="0" bIns="0" rtlCol="0"/>
          <a:lstStyle/>
          <a:p/>
        </p:txBody>
      </p:sp>
      <p:sp>
        <p:nvSpPr>
          <p:cNvPr id="49" name="object 49"/>
          <p:cNvSpPr/>
          <p:nvPr/>
        </p:nvSpPr>
        <p:spPr>
          <a:xfrm>
            <a:off x="9947147" y="4613147"/>
            <a:ext cx="163195" cy="992505"/>
          </a:xfrm>
          <a:custGeom>
            <a:avLst/>
            <a:gdLst/>
            <a:ahLst/>
            <a:cxnLst/>
            <a:rect l="l" t="t" r="r" b="b"/>
            <a:pathLst>
              <a:path w="163195" h="992504">
                <a:moveTo>
                  <a:pt x="97790" y="0"/>
                </a:moveTo>
                <a:lnTo>
                  <a:pt x="65277" y="0"/>
                </a:lnTo>
                <a:lnTo>
                  <a:pt x="41308" y="5280"/>
                </a:lnTo>
                <a:lnTo>
                  <a:pt x="20399" y="19192"/>
                </a:lnTo>
                <a:lnTo>
                  <a:pt x="5609" y="38844"/>
                </a:lnTo>
                <a:lnTo>
                  <a:pt x="0" y="61340"/>
                </a:lnTo>
                <a:lnTo>
                  <a:pt x="0" y="920495"/>
                </a:lnTo>
                <a:lnTo>
                  <a:pt x="5609" y="948940"/>
                </a:lnTo>
                <a:lnTo>
                  <a:pt x="20399" y="971645"/>
                </a:lnTo>
                <a:lnTo>
                  <a:pt x="41308" y="986682"/>
                </a:lnTo>
                <a:lnTo>
                  <a:pt x="65277" y="992123"/>
                </a:lnTo>
                <a:lnTo>
                  <a:pt x="97790" y="992123"/>
                </a:lnTo>
                <a:lnTo>
                  <a:pt x="121759" y="986682"/>
                </a:lnTo>
                <a:lnTo>
                  <a:pt x="142668" y="971645"/>
                </a:lnTo>
                <a:lnTo>
                  <a:pt x="157458" y="948940"/>
                </a:lnTo>
                <a:lnTo>
                  <a:pt x="163068" y="920495"/>
                </a:lnTo>
                <a:lnTo>
                  <a:pt x="163068" y="61340"/>
                </a:lnTo>
                <a:lnTo>
                  <a:pt x="157458" y="38844"/>
                </a:lnTo>
                <a:lnTo>
                  <a:pt x="142668" y="19192"/>
                </a:lnTo>
                <a:lnTo>
                  <a:pt x="121759" y="5280"/>
                </a:lnTo>
                <a:lnTo>
                  <a:pt x="97790" y="0"/>
                </a:lnTo>
                <a:close/>
              </a:path>
            </a:pathLst>
          </a:custGeom>
          <a:solidFill>
            <a:srgbClr val="FFFFFF"/>
          </a:solidFill>
        </p:spPr>
        <p:txBody>
          <a:bodyPr wrap="square" lIns="0" tIns="0" rIns="0" bIns="0" rtlCol="0"/>
          <a:lstStyle/>
          <a:p/>
        </p:txBody>
      </p:sp>
      <p:sp>
        <p:nvSpPr>
          <p:cNvPr id="50" name="object 50"/>
          <p:cNvSpPr/>
          <p:nvPr/>
        </p:nvSpPr>
        <p:spPr>
          <a:xfrm>
            <a:off x="9773411" y="5288279"/>
            <a:ext cx="129540" cy="121919"/>
          </a:xfrm>
          <a:prstGeom prst="rect">
            <a:avLst/>
          </a:prstGeom>
          <a:blipFill>
            <a:blip r:embed="rId6" cstate="print"/>
            <a:stretch>
              <a:fillRect/>
            </a:stretch>
          </a:blipFill>
        </p:spPr>
        <p:txBody>
          <a:bodyPr wrap="square" lIns="0" tIns="0" rIns="0" bIns="0" rtlCol="0"/>
          <a:lstStyle/>
          <a:p/>
        </p:txBody>
      </p:sp>
      <p:sp>
        <p:nvSpPr>
          <p:cNvPr id="51" name="object 51"/>
          <p:cNvSpPr/>
          <p:nvPr/>
        </p:nvSpPr>
        <p:spPr>
          <a:xfrm>
            <a:off x="9707880" y="4971288"/>
            <a:ext cx="129540" cy="121919"/>
          </a:xfrm>
          <a:prstGeom prst="rect">
            <a:avLst/>
          </a:prstGeom>
          <a:blipFill>
            <a:blip r:embed="rId7" cstate="print"/>
            <a:stretch>
              <a:fillRect/>
            </a:stretch>
          </a:blipFill>
        </p:spPr>
        <p:txBody>
          <a:bodyPr wrap="square" lIns="0" tIns="0" rIns="0" bIns="0" rtlCol="0"/>
          <a:lstStyle/>
          <a:p/>
        </p:txBody>
      </p:sp>
      <p:sp>
        <p:nvSpPr>
          <p:cNvPr id="52" name="object 52"/>
          <p:cNvSpPr/>
          <p:nvPr/>
        </p:nvSpPr>
        <p:spPr>
          <a:xfrm>
            <a:off x="9500616" y="4582667"/>
            <a:ext cx="131063" cy="121919"/>
          </a:xfrm>
          <a:prstGeom prst="rect">
            <a:avLst/>
          </a:prstGeom>
          <a:blipFill>
            <a:blip r:embed="rId8" cstate="print"/>
            <a:stretch>
              <a:fillRect/>
            </a:stretch>
          </a:blipFill>
        </p:spPr>
        <p:txBody>
          <a:bodyPr wrap="square" lIns="0" tIns="0" rIns="0" bIns="0" rtlCol="0"/>
          <a:lstStyle/>
          <a:p/>
        </p:txBody>
      </p:sp>
      <p:sp>
        <p:nvSpPr>
          <p:cNvPr id="53" name="object 53"/>
          <p:cNvSpPr/>
          <p:nvPr/>
        </p:nvSpPr>
        <p:spPr>
          <a:xfrm>
            <a:off x="9794747" y="4643628"/>
            <a:ext cx="131063" cy="123444"/>
          </a:xfrm>
          <a:prstGeom prst="rect">
            <a:avLst/>
          </a:prstGeom>
          <a:blipFill>
            <a:blip r:embed="rId9" cstate="print"/>
            <a:stretch>
              <a:fillRect/>
            </a:stretch>
          </a:blipFill>
        </p:spPr>
        <p:txBody>
          <a:bodyPr wrap="square" lIns="0" tIns="0" rIns="0" bIns="0" rtlCol="0"/>
          <a:lstStyle/>
          <a:p/>
        </p:txBody>
      </p:sp>
      <p:sp>
        <p:nvSpPr>
          <p:cNvPr id="54" name="object 54"/>
          <p:cNvSpPr/>
          <p:nvPr/>
        </p:nvSpPr>
        <p:spPr>
          <a:xfrm>
            <a:off x="9837419" y="5676900"/>
            <a:ext cx="131063" cy="121919"/>
          </a:xfrm>
          <a:prstGeom prst="rect">
            <a:avLst/>
          </a:prstGeom>
          <a:blipFill>
            <a:blip r:embed="rId8" cstate="print"/>
            <a:stretch>
              <a:fillRect/>
            </a:stretch>
          </a:blipFill>
        </p:spPr>
        <p:txBody>
          <a:bodyPr wrap="square" lIns="0" tIns="0" rIns="0" bIns="0" rtlCol="0"/>
          <a:lstStyle/>
          <a:p/>
        </p:txBody>
      </p:sp>
      <p:sp>
        <p:nvSpPr>
          <p:cNvPr id="55" name="object 55"/>
          <p:cNvSpPr/>
          <p:nvPr/>
        </p:nvSpPr>
        <p:spPr>
          <a:xfrm>
            <a:off x="9642347" y="5564123"/>
            <a:ext cx="131063" cy="123443"/>
          </a:xfrm>
          <a:prstGeom prst="rect">
            <a:avLst/>
          </a:prstGeom>
          <a:blipFill>
            <a:blip r:embed="rId8" cstate="print"/>
            <a:stretch>
              <a:fillRect/>
            </a:stretch>
          </a:blipFill>
        </p:spPr>
        <p:txBody>
          <a:bodyPr wrap="square" lIns="0" tIns="0" rIns="0" bIns="0" rtlCol="0"/>
          <a:lstStyle/>
          <a:p/>
        </p:txBody>
      </p:sp>
      <p:sp>
        <p:nvSpPr>
          <p:cNvPr id="56" name="object 56"/>
          <p:cNvSpPr/>
          <p:nvPr/>
        </p:nvSpPr>
        <p:spPr>
          <a:xfrm>
            <a:off x="9927335" y="5094732"/>
            <a:ext cx="711835" cy="680085"/>
          </a:xfrm>
          <a:custGeom>
            <a:avLst/>
            <a:gdLst/>
            <a:ahLst/>
            <a:cxnLst/>
            <a:rect l="l" t="t" r="r" b="b"/>
            <a:pathLst>
              <a:path w="711834" h="680085">
                <a:moveTo>
                  <a:pt x="55245" y="575665"/>
                </a:moveTo>
                <a:lnTo>
                  <a:pt x="28384" y="576689"/>
                </a:lnTo>
                <a:lnTo>
                  <a:pt x="0" y="577265"/>
                </a:lnTo>
                <a:lnTo>
                  <a:pt x="0" y="679704"/>
                </a:lnTo>
                <a:lnTo>
                  <a:pt x="14382" y="679255"/>
                </a:lnTo>
                <a:lnTo>
                  <a:pt x="28384" y="678646"/>
                </a:lnTo>
                <a:lnTo>
                  <a:pt x="42005" y="677871"/>
                </a:lnTo>
                <a:lnTo>
                  <a:pt x="55245" y="676922"/>
                </a:lnTo>
                <a:lnTo>
                  <a:pt x="55245" y="575665"/>
                </a:lnTo>
                <a:close/>
              </a:path>
              <a:path w="711834" h="680085">
                <a:moveTo>
                  <a:pt x="234950" y="555980"/>
                </a:moveTo>
                <a:lnTo>
                  <a:pt x="223835" y="558024"/>
                </a:lnTo>
                <a:lnTo>
                  <a:pt x="210899" y="560227"/>
                </a:lnTo>
                <a:lnTo>
                  <a:pt x="196177" y="562522"/>
                </a:lnTo>
                <a:lnTo>
                  <a:pt x="179705" y="564845"/>
                </a:lnTo>
                <a:lnTo>
                  <a:pt x="179705" y="657809"/>
                </a:lnTo>
                <a:lnTo>
                  <a:pt x="197409" y="653373"/>
                </a:lnTo>
                <a:lnTo>
                  <a:pt x="212566" y="649155"/>
                </a:lnTo>
                <a:lnTo>
                  <a:pt x="225103" y="645330"/>
                </a:lnTo>
                <a:lnTo>
                  <a:pt x="234950" y="642073"/>
                </a:lnTo>
                <a:lnTo>
                  <a:pt x="234950" y="555980"/>
                </a:lnTo>
                <a:close/>
              </a:path>
              <a:path w="711834" h="680085">
                <a:moveTo>
                  <a:pt x="626364" y="406400"/>
                </a:moveTo>
                <a:lnTo>
                  <a:pt x="414655" y="406400"/>
                </a:lnTo>
                <a:lnTo>
                  <a:pt x="414655" y="671169"/>
                </a:lnTo>
                <a:lnTo>
                  <a:pt x="626364" y="671169"/>
                </a:lnTo>
                <a:lnTo>
                  <a:pt x="626364" y="641489"/>
                </a:lnTo>
                <a:lnTo>
                  <a:pt x="657733" y="641489"/>
                </a:lnTo>
                <a:lnTo>
                  <a:pt x="663829" y="640600"/>
                </a:lnTo>
                <a:lnTo>
                  <a:pt x="669544" y="638911"/>
                </a:lnTo>
                <a:lnTo>
                  <a:pt x="686419" y="630965"/>
                </a:lnTo>
                <a:lnTo>
                  <a:pt x="696831" y="621385"/>
                </a:lnTo>
                <a:lnTo>
                  <a:pt x="457073" y="621385"/>
                </a:lnTo>
                <a:lnTo>
                  <a:pt x="457073" y="461137"/>
                </a:lnTo>
                <a:lnTo>
                  <a:pt x="696890" y="461137"/>
                </a:lnTo>
                <a:lnTo>
                  <a:pt x="686419" y="451525"/>
                </a:lnTo>
                <a:lnTo>
                  <a:pt x="669544" y="443611"/>
                </a:lnTo>
                <a:lnTo>
                  <a:pt x="663829" y="441960"/>
                </a:lnTo>
                <a:lnTo>
                  <a:pt x="657733" y="441071"/>
                </a:lnTo>
                <a:lnTo>
                  <a:pt x="626364" y="441071"/>
                </a:lnTo>
                <a:lnTo>
                  <a:pt x="626364" y="406400"/>
                </a:lnTo>
                <a:close/>
              </a:path>
              <a:path w="711834" h="680085">
                <a:moveTo>
                  <a:pt x="540766" y="461137"/>
                </a:moveTo>
                <a:lnTo>
                  <a:pt x="500253" y="461137"/>
                </a:lnTo>
                <a:lnTo>
                  <a:pt x="500253" y="621385"/>
                </a:lnTo>
                <a:lnTo>
                  <a:pt x="540766" y="621385"/>
                </a:lnTo>
                <a:lnTo>
                  <a:pt x="540766" y="461137"/>
                </a:lnTo>
                <a:close/>
              </a:path>
              <a:path w="711834" h="680085">
                <a:moveTo>
                  <a:pt x="696890" y="461137"/>
                </a:moveTo>
                <a:lnTo>
                  <a:pt x="583946" y="461137"/>
                </a:lnTo>
                <a:lnTo>
                  <a:pt x="583946" y="621385"/>
                </a:lnTo>
                <a:lnTo>
                  <a:pt x="696831" y="621385"/>
                </a:lnTo>
                <a:lnTo>
                  <a:pt x="699770" y="618682"/>
                </a:lnTo>
                <a:lnTo>
                  <a:pt x="708548" y="603019"/>
                </a:lnTo>
                <a:lnTo>
                  <a:pt x="708905" y="600976"/>
                </a:lnTo>
                <a:lnTo>
                  <a:pt x="626364" y="600976"/>
                </a:lnTo>
                <a:lnTo>
                  <a:pt x="626364" y="481584"/>
                </a:lnTo>
                <a:lnTo>
                  <a:pt x="708925" y="481584"/>
                </a:lnTo>
                <a:lnTo>
                  <a:pt x="708548" y="479427"/>
                </a:lnTo>
                <a:lnTo>
                  <a:pt x="699770" y="463780"/>
                </a:lnTo>
                <a:lnTo>
                  <a:pt x="696890" y="461137"/>
                </a:lnTo>
                <a:close/>
              </a:path>
              <a:path w="711834" h="680085">
                <a:moveTo>
                  <a:pt x="708925" y="481584"/>
                </a:moveTo>
                <a:lnTo>
                  <a:pt x="660908" y="481584"/>
                </a:lnTo>
                <a:lnTo>
                  <a:pt x="668655" y="488823"/>
                </a:lnTo>
                <a:lnTo>
                  <a:pt x="668655" y="593699"/>
                </a:lnTo>
                <a:lnTo>
                  <a:pt x="660908" y="600964"/>
                </a:lnTo>
                <a:lnTo>
                  <a:pt x="651510" y="600964"/>
                </a:lnTo>
                <a:lnTo>
                  <a:pt x="708907" y="600964"/>
                </a:lnTo>
                <a:lnTo>
                  <a:pt x="711708" y="584936"/>
                </a:lnTo>
                <a:lnTo>
                  <a:pt x="711708" y="497522"/>
                </a:lnTo>
                <a:lnTo>
                  <a:pt x="708925" y="481584"/>
                </a:lnTo>
                <a:close/>
              </a:path>
              <a:path w="711834" h="680085">
                <a:moveTo>
                  <a:pt x="651510" y="481584"/>
                </a:moveTo>
                <a:lnTo>
                  <a:pt x="626364" y="481584"/>
                </a:lnTo>
                <a:lnTo>
                  <a:pt x="626364" y="600964"/>
                </a:lnTo>
                <a:lnTo>
                  <a:pt x="651510" y="600964"/>
                </a:lnTo>
                <a:lnTo>
                  <a:pt x="663575" y="596239"/>
                </a:lnTo>
                <a:lnTo>
                  <a:pt x="666623" y="593331"/>
                </a:lnTo>
                <a:lnTo>
                  <a:pt x="668528" y="589318"/>
                </a:lnTo>
                <a:lnTo>
                  <a:pt x="668528" y="493141"/>
                </a:lnTo>
                <a:lnTo>
                  <a:pt x="666623" y="489204"/>
                </a:lnTo>
                <a:lnTo>
                  <a:pt x="663575" y="486283"/>
                </a:lnTo>
                <a:lnTo>
                  <a:pt x="651510" y="481584"/>
                </a:lnTo>
                <a:close/>
              </a:path>
              <a:path w="711834" h="680085">
                <a:moveTo>
                  <a:pt x="55245" y="433959"/>
                </a:moveTo>
                <a:lnTo>
                  <a:pt x="0" y="434467"/>
                </a:lnTo>
                <a:lnTo>
                  <a:pt x="0" y="536778"/>
                </a:lnTo>
                <a:lnTo>
                  <a:pt x="14382" y="536553"/>
                </a:lnTo>
                <a:lnTo>
                  <a:pt x="28384" y="536189"/>
                </a:lnTo>
                <a:lnTo>
                  <a:pt x="42005" y="535694"/>
                </a:lnTo>
                <a:lnTo>
                  <a:pt x="55245" y="535076"/>
                </a:lnTo>
                <a:lnTo>
                  <a:pt x="55245" y="433959"/>
                </a:lnTo>
                <a:close/>
              </a:path>
              <a:path w="711834" h="680085">
                <a:moveTo>
                  <a:pt x="234950" y="427101"/>
                </a:moveTo>
                <a:lnTo>
                  <a:pt x="224049" y="427809"/>
                </a:lnTo>
                <a:lnTo>
                  <a:pt x="179705" y="430149"/>
                </a:lnTo>
                <a:lnTo>
                  <a:pt x="179705" y="523735"/>
                </a:lnTo>
                <a:lnTo>
                  <a:pt x="196980" y="521206"/>
                </a:lnTo>
                <a:lnTo>
                  <a:pt x="211994" y="518761"/>
                </a:lnTo>
                <a:lnTo>
                  <a:pt x="224674" y="516486"/>
                </a:lnTo>
                <a:lnTo>
                  <a:pt x="234950" y="514464"/>
                </a:lnTo>
                <a:lnTo>
                  <a:pt x="234950" y="427101"/>
                </a:lnTo>
                <a:close/>
              </a:path>
              <a:path w="711834" h="680085">
                <a:moveTo>
                  <a:pt x="179705" y="295783"/>
                </a:moveTo>
                <a:lnTo>
                  <a:pt x="179705" y="389636"/>
                </a:lnTo>
                <a:lnTo>
                  <a:pt x="224317" y="387171"/>
                </a:lnTo>
                <a:lnTo>
                  <a:pt x="234950" y="386461"/>
                </a:lnTo>
                <a:lnTo>
                  <a:pt x="234950" y="298831"/>
                </a:lnTo>
                <a:lnTo>
                  <a:pt x="179705" y="295783"/>
                </a:lnTo>
                <a:close/>
              </a:path>
              <a:path w="711834" h="680085">
                <a:moveTo>
                  <a:pt x="0" y="291592"/>
                </a:moveTo>
                <a:lnTo>
                  <a:pt x="0" y="393827"/>
                </a:lnTo>
                <a:lnTo>
                  <a:pt x="55245" y="393192"/>
                </a:lnTo>
                <a:lnTo>
                  <a:pt x="55245" y="292100"/>
                </a:lnTo>
                <a:lnTo>
                  <a:pt x="0" y="291592"/>
                </a:lnTo>
                <a:close/>
              </a:path>
              <a:path w="711834" h="680085">
                <a:moveTo>
                  <a:pt x="521589" y="236855"/>
                </a:moveTo>
                <a:lnTo>
                  <a:pt x="421005" y="236855"/>
                </a:lnTo>
                <a:lnTo>
                  <a:pt x="450292" y="242405"/>
                </a:lnTo>
                <a:lnTo>
                  <a:pt x="474233" y="257540"/>
                </a:lnTo>
                <a:lnTo>
                  <a:pt x="490388" y="279985"/>
                </a:lnTo>
                <a:lnTo>
                  <a:pt x="496316" y="307467"/>
                </a:lnTo>
                <a:lnTo>
                  <a:pt x="496316" y="365887"/>
                </a:lnTo>
                <a:lnTo>
                  <a:pt x="542544" y="365887"/>
                </a:lnTo>
                <a:lnTo>
                  <a:pt x="542544" y="307467"/>
                </a:lnTo>
                <a:lnTo>
                  <a:pt x="541976" y="296495"/>
                </a:lnTo>
                <a:lnTo>
                  <a:pt x="540289" y="285702"/>
                </a:lnTo>
                <a:lnTo>
                  <a:pt x="537507" y="275123"/>
                </a:lnTo>
                <a:lnTo>
                  <a:pt x="533654" y="264795"/>
                </a:lnTo>
                <a:lnTo>
                  <a:pt x="521589" y="236855"/>
                </a:lnTo>
                <a:close/>
              </a:path>
              <a:path w="711834" h="680085">
                <a:moveTo>
                  <a:pt x="615823" y="193421"/>
                </a:moveTo>
                <a:lnTo>
                  <a:pt x="284353" y="193421"/>
                </a:lnTo>
                <a:lnTo>
                  <a:pt x="284353" y="236855"/>
                </a:lnTo>
                <a:lnTo>
                  <a:pt x="615823" y="236855"/>
                </a:lnTo>
                <a:lnTo>
                  <a:pt x="615823" y="193421"/>
                </a:lnTo>
                <a:close/>
              </a:path>
              <a:path w="711834" h="680085">
                <a:moveTo>
                  <a:pt x="179705" y="161544"/>
                </a:moveTo>
                <a:lnTo>
                  <a:pt x="179705" y="255143"/>
                </a:lnTo>
                <a:lnTo>
                  <a:pt x="234950" y="258191"/>
                </a:lnTo>
                <a:lnTo>
                  <a:pt x="234950" y="170942"/>
                </a:lnTo>
                <a:lnTo>
                  <a:pt x="224674" y="168902"/>
                </a:lnTo>
                <a:lnTo>
                  <a:pt x="211994" y="166624"/>
                </a:lnTo>
                <a:lnTo>
                  <a:pt x="196980" y="164155"/>
                </a:lnTo>
                <a:lnTo>
                  <a:pt x="179705" y="161544"/>
                </a:lnTo>
                <a:close/>
              </a:path>
              <a:path w="711834" h="680085">
                <a:moveTo>
                  <a:pt x="0" y="148590"/>
                </a:moveTo>
                <a:lnTo>
                  <a:pt x="0" y="250952"/>
                </a:lnTo>
                <a:lnTo>
                  <a:pt x="55245" y="251460"/>
                </a:lnTo>
                <a:lnTo>
                  <a:pt x="55245" y="150241"/>
                </a:lnTo>
                <a:lnTo>
                  <a:pt x="28384" y="149225"/>
                </a:lnTo>
                <a:lnTo>
                  <a:pt x="0" y="148590"/>
                </a:lnTo>
                <a:close/>
              </a:path>
              <a:path w="711834" h="680085">
                <a:moveTo>
                  <a:pt x="179705" y="27686"/>
                </a:moveTo>
                <a:lnTo>
                  <a:pt x="179705" y="120523"/>
                </a:lnTo>
                <a:lnTo>
                  <a:pt x="196177" y="122894"/>
                </a:lnTo>
                <a:lnTo>
                  <a:pt x="210899" y="125206"/>
                </a:lnTo>
                <a:lnTo>
                  <a:pt x="223835" y="127398"/>
                </a:lnTo>
                <a:lnTo>
                  <a:pt x="234950" y="129413"/>
                </a:lnTo>
                <a:lnTo>
                  <a:pt x="234950" y="43434"/>
                </a:lnTo>
                <a:lnTo>
                  <a:pt x="225103" y="40098"/>
                </a:lnTo>
                <a:lnTo>
                  <a:pt x="212566" y="36274"/>
                </a:lnTo>
                <a:lnTo>
                  <a:pt x="197409" y="32093"/>
                </a:lnTo>
                <a:lnTo>
                  <a:pt x="179705" y="27686"/>
                </a:lnTo>
                <a:close/>
              </a:path>
              <a:path w="711834" h="680085">
                <a:moveTo>
                  <a:pt x="98425" y="12954"/>
                </a:moveTo>
                <a:lnTo>
                  <a:pt x="98425" y="672426"/>
                </a:lnTo>
                <a:lnTo>
                  <a:pt x="117570" y="669729"/>
                </a:lnTo>
                <a:lnTo>
                  <a:pt x="127071" y="668246"/>
                </a:lnTo>
                <a:lnTo>
                  <a:pt x="136525" y="666661"/>
                </a:lnTo>
                <a:lnTo>
                  <a:pt x="136525" y="18796"/>
                </a:lnTo>
                <a:lnTo>
                  <a:pt x="127071" y="17150"/>
                </a:lnTo>
                <a:lnTo>
                  <a:pt x="117570" y="15636"/>
                </a:lnTo>
                <a:lnTo>
                  <a:pt x="108021" y="14241"/>
                </a:lnTo>
                <a:lnTo>
                  <a:pt x="98425" y="12954"/>
                </a:lnTo>
                <a:close/>
              </a:path>
              <a:path w="711834" h="680085">
                <a:moveTo>
                  <a:pt x="0" y="5715"/>
                </a:moveTo>
                <a:lnTo>
                  <a:pt x="0" y="108077"/>
                </a:lnTo>
                <a:lnTo>
                  <a:pt x="28384" y="108648"/>
                </a:lnTo>
                <a:lnTo>
                  <a:pt x="55245" y="109601"/>
                </a:lnTo>
                <a:lnTo>
                  <a:pt x="55245" y="8636"/>
                </a:lnTo>
                <a:lnTo>
                  <a:pt x="42005" y="7590"/>
                </a:lnTo>
                <a:lnTo>
                  <a:pt x="28384" y="6746"/>
                </a:lnTo>
                <a:lnTo>
                  <a:pt x="14382" y="6117"/>
                </a:lnTo>
                <a:lnTo>
                  <a:pt x="0" y="5715"/>
                </a:lnTo>
                <a:close/>
              </a:path>
              <a:path w="711834" h="680085">
                <a:moveTo>
                  <a:pt x="558165" y="0"/>
                </a:moveTo>
                <a:lnTo>
                  <a:pt x="450850" y="0"/>
                </a:lnTo>
                <a:lnTo>
                  <a:pt x="476123" y="152781"/>
                </a:lnTo>
                <a:lnTo>
                  <a:pt x="533019" y="152781"/>
                </a:lnTo>
                <a:lnTo>
                  <a:pt x="558165" y="0"/>
                </a:lnTo>
                <a:close/>
              </a:path>
            </a:pathLst>
          </a:custGeom>
          <a:solidFill>
            <a:srgbClr val="AEB0D9"/>
          </a:solidFill>
        </p:spPr>
        <p:txBody>
          <a:bodyPr wrap="square" lIns="0" tIns="0" rIns="0" bIns="0" rtlCol="0"/>
          <a:lstStyle/>
          <a:p/>
        </p:txBody>
      </p:sp>
      <p:sp>
        <p:nvSpPr>
          <p:cNvPr id="57" name="object 57"/>
          <p:cNvSpPr txBox="1"/>
          <p:nvPr/>
        </p:nvSpPr>
        <p:spPr>
          <a:xfrm>
            <a:off x="524967" y="1505321"/>
            <a:ext cx="11106785" cy="2007235"/>
          </a:xfrm>
          <a:prstGeom prst="rect">
            <a:avLst/>
          </a:prstGeom>
        </p:spPr>
        <p:txBody>
          <a:bodyPr vert="horz" wrap="square" lIns="0" tIns="12700" rIns="0" bIns="0" rtlCol="0">
            <a:spAutoFit/>
          </a:bodyPr>
          <a:lstStyle/>
          <a:p>
            <a:pPr marL="314325" marR="5080" indent="-302260" algn="just">
              <a:lnSpc>
                <a:spcPct val="140000"/>
              </a:lnSpc>
              <a:spcBef>
                <a:spcPts val="100"/>
              </a:spcBef>
              <a:buFont typeface="Arial" panose="020B0604020202020204"/>
              <a:buChar char="•"/>
              <a:tabLst>
                <a:tab pos="314960" algn="l"/>
              </a:tabLst>
            </a:pPr>
            <a:r>
              <a:rPr sz="1800" spc="-5" dirty="0">
                <a:latin typeface="宋体" panose="02010600030101010101" pitchFamily="2" charset="-122"/>
                <a:cs typeface="宋体" panose="02010600030101010101" pitchFamily="2" charset="-122"/>
              </a:rPr>
              <a:t>美国国家标准与技术研究院</a:t>
            </a:r>
            <a:r>
              <a:rPr sz="1800" spc="50" dirty="0">
                <a:latin typeface="宋体" panose="02010600030101010101" pitchFamily="2" charset="-122"/>
                <a:cs typeface="宋体" panose="02010600030101010101" pitchFamily="2" charset="-122"/>
              </a:rPr>
              <a:t>（</a:t>
            </a:r>
            <a:r>
              <a:rPr sz="1800" spc="50" dirty="0">
                <a:latin typeface="Trebuchet MS" panose="020B0603020202020204"/>
                <a:cs typeface="Trebuchet MS" panose="020B0603020202020204"/>
              </a:rPr>
              <a:t>NIST</a:t>
            </a:r>
            <a:r>
              <a:rPr sz="1800" spc="50" dirty="0">
                <a:latin typeface="宋体" panose="02010600030101010101" pitchFamily="2" charset="-122"/>
                <a:cs typeface="宋体" panose="02010600030101010101" pitchFamily="2" charset="-122"/>
              </a:rPr>
              <a:t>）</a:t>
            </a:r>
            <a:r>
              <a:rPr sz="1800" spc="-5" dirty="0">
                <a:latin typeface="宋体" panose="02010600030101010101" pitchFamily="2" charset="-122"/>
                <a:cs typeface="宋体" panose="02010600030101010101" pitchFamily="2" charset="-122"/>
              </a:rPr>
              <a:t>定义：云计算是一种模型，它可以实现随时随地，便捷地，随需应变地 </a:t>
            </a:r>
            <a:r>
              <a:rPr sz="1800" dirty="0">
                <a:latin typeface="宋体" panose="02010600030101010101" pitchFamily="2" charset="-122"/>
                <a:cs typeface="宋体" panose="02010600030101010101" pitchFamily="2" charset="-122"/>
              </a:rPr>
              <a:t>从可配置计算资源共享池中获取所需的资源（例如，网络、服务器、存储、应用、及服务），资源能够快速 供应并释放，使管理资源的工作量和与服务提供商的交互减小到最低限度。</a:t>
            </a:r>
            <a:endParaRPr sz="1800">
              <a:latin typeface="宋体" panose="02010600030101010101" pitchFamily="2" charset="-122"/>
              <a:cs typeface="宋体" panose="02010600030101010101" pitchFamily="2" charset="-122"/>
            </a:endParaRPr>
          </a:p>
          <a:p>
            <a:pPr marL="314325" indent="-302260">
              <a:lnSpc>
                <a:spcPct val="100000"/>
              </a:lnSpc>
              <a:spcBef>
                <a:spcPts val="1670"/>
              </a:spcBef>
              <a:buFont typeface="Arial" panose="020B0604020202020204"/>
              <a:buChar char="•"/>
              <a:tabLst>
                <a:tab pos="314325" algn="l"/>
                <a:tab pos="314960" algn="l"/>
              </a:tabLst>
            </a:pPr>
            <a:r>
              <a:rPr sz="1800" spc="-5" dirty="0">
                <a:latin typeface="宋体" panose="02010600030101010101" pitchFamily="2" charset="-122"/>
                <a:cs typeface="宋体" panose="02010600030101010101" pitchFamily="2" charset="-122"/>
              </a:rPr>
              <a:t>云计算拥有诸多好处。运营商网络中网络功能的云化更多的是利用了资源池化和快速弹性伸缩两个特征。</a:t>
            </a:r>
            <a:endParaRPr sz="1800">
              <a:latin typeface="宋体" panose="02010600030101010101" pitchFamily="2" charset="-122"/>
              <a:cs typeface="宋体" panose="02010600030101010101" pitchFamily="2" charset="-122"/>
            </a:endParaRPr>
          </a:p>
          <a:p>
            <a:pPr marR="187325" algn="ctr">
              <a:lnSpc>
                <a:spcPct val="100000"/>
              </a:lnSpc>
              <a:spcBef>
                <a:spcPts val="775"/>
              </a:spcBef>
            </a:pPr>
            <a:r>
              <a:rPr sz="1600" b="1" spc="5" dirty="0">
                <a:latin typeface="Microsoft JhengHei" panose="020B0604030504040204" charset="-120"/>
                <a:cs typeface="Microsoft JhengHei" panose="020B0604030504040204" charset="-120"/>
              </a:rPr>
              <a:t>云计算的特征</a:t>
            </a:r>
            <a:endParaRPr sz="1600">
              <a:latin typeface="Microsoft JhengHei" panose="020B0604030504040204" charset="-120"/>
              <a:cs typeface="Microsoft JhengHei" panose="020B0604030504040204" charset="-120"/>
            </a:endParaRPr>
          </a:p>
        </p:txBody>
      </p:sp>
      <p:sp>
        <p:nvSpPr>
          <p:cNvPr id="58" name="object 58"/>
          <p:cNvSpPr/>
          <p:nvPr/>
        </p:nvSpPr>
        <p:spPr>
          <a:xfrm>
            <a:off x="1205483" y="3595115"/>
            <a:ext cx="251459" cy="251460"/>
          </a:xfrm>
          <a:prstGeom prst="rect">
            <a:avLst/>
          </a:prstGeom>
          <a:blipFill>
            <a:blip r:embed="rId10" cstate="print"/>
            <a:stretch>
              <a:fillRect/>
            </a:stretch>
          </a:blipFill>
        </p:spPr>
        <p:txBody>
          <a:bodyPr wrap="square" lIns="0" tIns="0" rIns="0" bIns="0" rtlCol="0"/>
          <a:lstStyle/>
          <a:p/>
        </p:txBody>
      </p:sp>
      <p:sp>
        <p:nvSpPr>
          <p:cNvPr id="59" name="object 59"/>
          <p:cNvSpPr txBox="1"/>
          <p:nvPr/>
        </p:nvSpPr>
        <p:spPr>
          <a:xfrm>
            <a:off x="1550288" y="3615944"/>
            <a:ext cx="4086860" cy="239395"/>
          </a:xfrm>
          <a:prstGeom prst="rect">
            <a:avLst/>
          </a:prstGeom>
        </p:spPr>
        <p:txBody>
          <a:bodyPr vert="horz" wrap="square" lIns="0" tIns="12700" rIns="0" bIns="0" rtlCol="0">
            <a:spAutoFit/>
          </a:bodyPr>
          <a:lstStyle/>
          <a:p>
            <a:pPr marL="12700">
              <a:lnSpc>
                <a:spcPct val="100000"/>
              </a:lnSpc>
              <a:spcBef>
                <a:spcPts val="100"/>
              </a:spcBef>
              <a:tabLst>
                <a:tab pos="3004185" algn="l"/>
              </a:tabLst>
            </a:pPr>
            <a:r>
              <a:rPr sz="1400" dirty="0">
                <a:latin typeface="宋体" panose="02010600030101010101" pitchFamily="2" charset="-122"/>
                <a:cs typeface="宋体" panose="02010600030101010101" pitchFamily="2" charset="-122"/>
              </a:rPr>
              <a:t>按需自助服务</a:t>
            </a:r>
            <a:r>
              <a:rPr sz="1400" dirty="0">
                <a:latin typeface="宋体" panose="02010600030101010101" pitchFamily="2" charset="-122"/>
                <a:cs typeface="宋体" panose="02010600030101010101" pitchFamily="2" charset="-122"/>
              </a:rPr>
              <a:t>	</a:t>
            </a:r>
            <a:r>
              <a:rPr sz="2100" baseline="2000" dirty="0">
                <a:latin typeface="宋体" panose="02010600030101010101" pitchFamily="2" charset="-122"/>
                <a:cs typeface="宋体" panose="02010600030101010101" pitchFamily="2" charset="-122"/>
              </a:rPr>
              <a:t>广泛网络接入</a:t>
            </a:r>
            <a:endParaRPr sz="2100" baseline="2000">
              <a:latin typeface="宋体" panose="02010600030101010101" pitchFamily="2" charset="-122"/>
              <a:cs typeface="宋体" panose="02010600030101010101" pitchFamily="2" charset="-122"/>
            </a:endParaRPr>
          </a:p>
        </p:txBody>
      </p:sp>
      <p:sp>
        <p:nvSpPr>
          <p:cNvPr id="60" name="object 60"/>
          <p:cNvSpPr/>
          <p:nvPr/>
        </p:nvSpPr>
        <p:spPr>
          <a:xfrm>
            <a:off x="4224528" y="3602735"/>
            <a:ext cx="251460" cy="252983"/>
          </a:xfrm>
          <a:prstGeom prst="rect">
            <a:avLst/>
          </a:prstGeom>
          <a:blipFill>
            <a:blip r:embed="rId11" cstate="print"/>
            <a:stretch>
              <a:fillRect/>
            </a:stretch>
          </a:blipFill>
        </p:spPr>
        <p:txBody>
          <a:bodyPr wrap="square" lIns="0" tIns="0" rIns="0" bIns="0" rtlCol="0"/>
          <a:lstStyle/>
          <a:p/>
        </p:txBody>
      </p:sp>
      <p:sp>
        <p:nvSpPr>
          <p:cNvPr id="61" name="object 61"/>
          <p:cNvSpPr txBox="1"/>
          <p:nvPr/>
        </p:nvSpPr>
        <p:spPr>
          <a:xfrm>
            <a:off x="1268094" y="3601592"/>
            <a:ext cx="3144520" cy="239395"/>
          </a:xfrm>
          <a:prstGeom prst="rect">
            <a:avLst/>
          </a:prstGeom>
        </p:spPr>
        <p:txBody>
          <a:bodyPr vert="horz" wrap="square" lIns="0" tIns="12700" rIns="0" bIns="0" rtlCol="0">
            <a:spAutoFit/>
          </a:bodyPr>
          <a:lstStyle/>
          <a:p>
            <a:pPr marL="12700">
              <a:lnSpc>
                <a:spcPct val="100000"/>
              </a:lnSpc>
              <a:spcBef>
                <a:spcPts val="100"/>
              </a:spcBef>
              <a:tabLst>
                <a:tab pos="3031490" algn="l"/>
              </a:tabLst>
            </a:pPr>
            <a:r>
              <a:rPr sz="2100" b="1" spc="-60" baseline="2000" dirty="0">
                <a:solidFill>
                  <a:srgbClr val="FFFFFF"/>
                </a:solidFill>
                <a:latin typeface="Trebuchet MS" panose="020B0603020202020204"/>
                <a:cs typeface="Trebuchet MS" panose="020B0603020202020204"/>
              </a:rPr>
              <a:t>1</a:t>
            </a:r>
            <a:r>
              <a:rPr sz="2100" b="1" spc="-60" baseline="2000" dirty="0">
                <a:solidFill>
                  <a:srgbClr val="FFFFFF"/>
                </a:solidFill>
                <a:latin typeface="Trebuchet MS" panose="020B0603020202020204"/>
                <a:cs typeface="Trebuchet MS" panose="020B0603020202020204"/>
              </a:rPr>
              <a:t>	</a:t>
            </a:r>
            <a:r>
              <a:rPr sz="1400" b="1" spc="-40" dirty="0">
                <a:solidFill>
                  <a:srgbClr val="FFFFFF"/>
                </a:solidFill>
                <a:latin typeface="Trebuchet MS" panose="020B0603020202020204"/>
                <a:cs typeface="Trebuchet MS" panose="020B0603020202020204"/>
              </a:rPr>
              <a:t>2</a:t>
            </a:r>
            <a:endParaRPr sz="1400">
              <a:latin typeface="Trebuchet MS" panose="020B0603020202020204"/>
              <a:cs typeface="Trebuchet MS" panose="020B0603020202020204"/>
            </a:endParaRPr>
          </a:p>
        </p:txBody>
      </p:sp>
      <p:sp>
        <p:nvSpPr>
          <p:cNvPr id="62" name="object 62"/>
          <p:cNvSpPr/>
          <p:nvPr/>
        </p:nvSpPr>
        <p:spPr>
          <a:xfrm>
            <a:off x="6313932" y="3633215"/>
            <a:ext cx="251460" cy="251459"/>
          </a:xfrm>
          <a:prstGeom prst="rect">
            <a:avLst/>
          </a:prstGeom>
          <a:blipFill>
            <a:blip r:embed="rId12" cstate="print"/>
            <a:stretch>
              <a:fillRect/>
            </a:stretch>
          </a:blipFill>
        </p:spPr>
        <p:txBody>
          <a:bodyPr wrap="square" lIns="0" tIns="0" rIns="0" bIns="0" rtlCol="0"/>
          <a:lstStyle/>
          <a:p/>
        </p:txBody>
      </p:sp>
      <p:sp>
        <p:nvSpPr>
          <p:cNvPr id="63" name="object 63"/>
          <p:cNvSpPr txBox="1"/>
          <p:nvPr/>
        </p:nvSpPr>
        <p:spPr>
          <a:xfrm>
            <a:off x="6376542" y="3611117"/>
            <a:ext cx="1104900" cy="269240"/>
          </a:xfrm>
          <a:prstGeom prst="rect">
            <a:avLst/>
          </a:prstGeom>
        </p:spPr>
        <p:txBody>
          <a:bodyPr vert="horz" wrap="square" lIns="0" tIns="12065" rIns="0" bIns="0" rtlCol="0">
            <a:spAutoFit/>
          </a:bodyPr>
          <a:lstStyle/>
          <a:p>
            <a:pPr marL="12700">
              <a:lnSpc>
                <a:spcPct val="100000"/>
              </a:lnSpc>
              <a:spcBef>
                <a:spcPts val="95"/>
              </a:spcBef>
              <a:tabLst>
                <a:tab pos="280670" algn="l"/>
              </a:tabLst>
            </a:pPr>
            <a:r>
              <a:rPr sz="2100" b="1" spc="-60" baseline="2000" dirty="0">
                <a:solidFill>
                  <a:srgbClr val="FFFFFF"/>
                </a:solidFill>
                <a:latin typeface="Trebuchet MS" panose="020B0603020202020204"/>
                <a:cs typeface="Trebuchet MS" panose="020B0603020202020204"/>
              </a:rPr>
              <a:t>3</a:t>
            </a:r>
            <a:r>
              <a:rPr sz="2100" b="1" spc="-60" baseline="2000" dirty="0">
                <a:solidFill>
                  <a:srgbClr val="FFFFFF"/>
                </a:solidFill>
                <a:latin typeface="Trebuchet MS" panose="020B0603020202020204"/>
                <a:cs typeface="Trebuchet MS" panose="020B0603020202020204"/>
              </a:rPr>
              <a:t>	</a:t>
            </a:r>
            <a:r>
              <a:rPr sz="1600" spc="-5" dirty="0">
                <a:latin typeface="宋体" panose="02010600030101010101" pitchFamily="2" charset="-122"/>
                <a:cs typeface="宋体" panose="02010600030101010101" pitchFamily="2" charset="-122"/>
              </a:rPr>
              <a:t>资源池化</a:t>
            </a:r>
            <a:endParaRPr sz="1600">
              <a:latin typeface="宋体" panose="02010600030101010101" pitchFamily="2" charset="-122"/>
              <a:cs typeface="宋体" panose="02010600030101010101" pitchFamily="2" charset="-122"/>
            </a:endParaRPr>
          </a:p>
        </p:txBody>
      </p:sp>
      <p:sp>
        <p:nvSpPr>
          <p:cNvPr id="64" name="object 64"/>
          <p:cNvSpPr/>
          <p:nvPr/>
        </p:nvSpPr>
        <p:spPr>
          <a:xfrm>
            <a:off x="7766304" y="3645408"/>
            <a:ext cx="252984" cy="252984"/>
          </a:xfrm>
          <a:prstGeom prst="rect">
            <a:avLst/>
          </a:prstGeom>
          <a:blipFill>
            <a:blip r:embed="rId13" cstate="print"/>
            <a:stretch>
              <a:fillRect/>
            </a:stretch>
          </a:blipFill>
        </p:spPr>
        <p:txBody>
          <a:bodyPr wrap="square" lIns="0" tIns="0" rIns="0" bIns="0" rtlCol="0"/>
          <a:lstStyle/>
          <a:p/>
        </p:txBody>
      </p:sp>
      <p:sp>
        <p:nvSpPr>
          <p:cNvPr id="65" name="object 65"/>
          <p:cNvSpPr txBox="1"/>
          <p:nvPr/>
        </p:nvSpPr>
        <p:spPr>
          <a:xfrm>
            <a:off x="7830439" y="3644010"/>
            <a:ext cx="1355725" cy="239395"/>
          </a:xfrm>
          <a:prstGeom prst="rect">
            <a:avLst/>
          </a:prstGeom>
        </p:spPr>
        <p:txBody>
          <a:bodyPr vert="horz" wrap="square" lIns="0" tIns="12700" rIns="0" bIns="0" rtlCol="0">
            <a:spAutoFit/>
          </a:bodyPr>
          <a:lstStyle/>
          <a:p>
            <a:pPr marL="12700">
              <a:lnSpc>
                <a:spcPct val="100000"/>
              </a:lnSpc>
              <a:spcBef>
                <a:spcPts val="100"/>
              </a:spcBef>
              <a:tabLst>
                <a:tab pos="272415" algn="l"/>
              </a:tabLst>
            </a:pPr>
            <a:r>
              <a:rPr sz="1400" b="1" spc="-35" dirty="0">
                <a:solidFill>
                  <a:srgbClr val="FFFFFF"/>
                </a:solidFill>
                <a:latin typeface="Trebuchet MS" panose="020B0603020202020204"/>
                <a:cs typeface="Trebuchet MS" panose="020B0603020202020204"/>
              </a:rPr>
              <a:t>4</a:t>
            </a:r>
            <a:r>
              <a:rPr sz="1400" b="1" spc="-35" dirty="0">
                <a:solidFill>
                  <a:srgbClr val="FFFFFF"/>
                </a:solidFill>
                <a:latin typeface="Trebuchet MS" panose="020B0603020202020204"/>
                <a:cs typeface="Trebuchet MS" panose="020B0603020202020204"/>
              </a:rPr>
              <a:t>	</a:t>
            </a:r>
            <a:r>
              <a:rPr sz="1400" dirty="0">
                <a:latin typeface="宋体" panose="02010600030101010101" pitchFamily="2" charset="-122"/>
                <a:cs typeface="宋体" panose="02010600030101010101" pitchFamily="2" charset="-122"/>
              </a:rPr>
              <a:t>快速弹性伸缩</a:t>
            </a:r>
            <a:endParaRPr sz="1400">
              <a:latin typeface="宋体" panose="02010600030101010101" pitchFamily="2" charset="-122"/>
              <a:cs typeface="宋体" panose="02010600030101010101" pitchFamily="2" charset="-122"/>
            </a:endParaRPr>
          </a:p>
        </p:txBody>
      </p:sp>
      <p:sp>
        <p:nvSpPr>
          <p:cNvPr id="66" name="object 66"/>
          <p:cNvSpPr/>
          <p:nvPr/>
        </p:nvSpPr>
        <p:spPr>
          <a:xfrm>
            <a:off x="9374123" y="3621023"/>
            <a:ext cx="252983" cy="252983"/>
          </a:xfrm>
          <a:prstGeom prst="rect">
            <a:avLst/>
          </a:prstGeom>
          <a:blipFill>
            <a:blip r:embed="rId14" cstate="print"/>
            <a:stretch>
              <a:fillRect/>
            </a:stretch>
          </a:blipFill>
        </p:spPr>
        <p:txBody>
          <a:bodyPr wrap="square" lIns="0" tIns="0" rIns="0" bIns="0" rtlCol="0"/>
          <a:lstStyle/>
          <a:p/>
        </p:txBody>
      </p:sp>
      <p:sp>
        <p:nvSpPr>
          <p:cNvPr id="67" name="object 67"/>
          <p:cNvSpPr txBox="1"/>
          <p:nvPr/>
        </p:nvSpPr>
        <p:spPr>
          <a:xfrm>
            <a:off x="9438258" y="3620261"/>
            <a:ext cx="1134110"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FFFFFF"/>
                </a:solidFill>
                <a:latin typeface="Trebuchet MS" panose="020B0603020202020204"/>
                <a:cs typeface="Trebuchet MS" panose="020B0603020202020204"/>
              </a:rPr>
              <a:t>5</a:t>
            </a:r>
            <a:r>
              <a:rPr sz="1400" b="1" spc="50" dirty="0">
                <a:solidFill>
                  <a:srgbClr val="FFFFFF"/>
                </a:solidFill>
                <a:latin typeface="Trebuchet MS" panose="020B0603020202020204"/>
                <a:cs typeface="Trebuchet MS" panose="020B0603020202020204"/>
              </a:rPr>
              <a:t> </a:t>
            </a:r>
            <a:r>
              <a:rPr sz="1400" dirty="0">
                <a:latin typeface="宋体" panose="02010600030101010101" pitchFamily="2" charset="-122"/>
                <a:cs typeface="宋体" panose="02010600030101010101" pitchFamily="2" charset="-122"/>
              </a:rPr>
              <a:t>可计量服务</a:t>
            </a:r>
            <a:endParaRPr sz="1400">
              <a:latin typeface="宋体" panose="02010600030101010101" pitchFamily="2" charset="-122"/>
              <a:cs typeface="宋体" panose="02010600030101010101" pitchFamily="2" charset="-122"/>
            </a:endParaRPr>
          </a:p>
        </p:txBody>
      </p:sp>
      <p:sp>
        <p:nvSpPr>
          <p:cNvPr id="68" name="object 68"/>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39</a:t>
            </a:r>
            <a:r>
              <a:rPr spc="40" dirty="0"/>
              <a:t>页</a:t>
            </a:r>
            <a:endParaRPr spc="40" dirty="0"/>
          </a:p>
        </p:txBody>
      </p:sp>
      <p:sp>
        <p:nvSpPr>
          <p:cNvPr id="69" name="object 6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5394" y="846836"/>
            <a:ext cx="2447925" cy="513715"/>
          </a:xfrm>
          <a:prstGeom prst="rect">
            <a:avLst/>
          </a:prstGeom>
        </p:spPr>
        <p:txBody>
          <a:bodyPr vert="horz" wrap="square" lIns="0" tIns="13335" rIns="0" bIns="0" rtlCol="0">
            <a:spAutoFit/>
          </a:bodyPr>
          <a:lstStyle/>
          <a:p>
            <a:pPr marL="12700">
              <a:lnSpc>
                <a:spcPct val="100000"/>
              </a:lnSpc>
              <a:spcBef>
                <a:spcPts val="105"/>
              </a:spcBef>
            </a:pPr>
            <a:r>
              <a:rPr spc="65" dirty="0">
                <a:latin typeface="Trebuchet MS" panose="020B0603020202020204"/>
                <a:cs typeface="Trebuchet MS" panose="020B0603020202020204"/>
              </a:rPr>
              <a:t>NFV</a:t>
            </a:r>
            <a:r>
              <a:rPr spc="10" dirty="0"/>
              <a:t>架构简介</a:t>
            </a:r>
            <a:endParaRPr spc="10"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txBox="1"/>
          <p:nvPr/>
        </p:nvSpPr>
        <p:spPr>
          <a:xfrm>
            <a:off x="524967" y="1513528"/>
            <a:ext cx="11060430" cy="1177925"/>
          </a:xfrm>
          <a:prstGeom prst="rect">
            <a:avLst/>
          </a:prstGeom>
        </p:spPr>
        <p:txBody>
          <a:bodyPr vert="horz" wrap="square" lIns="0" tIns="12065" rIns="0" bIns="0" rtlCol="0">
            <a:spAutoFit/>
          </a:bodyPr>
          <a:lstStyle/>
          <a:p>
            <a:pPr marL="314325" marR="5080" indent="-302260">
              <a:lnSpc>
                <a:spcPct val="140000"/>
              </a:lnSpc>
              <a:spcBef>
                <a:spcPts val="95"/>
              </a:spcBef>
              <a:buFont typeface="Arial" panose="020B0604020202020204"/>
              <a:buChar char="•"/>
              <a:tabLst>
                <a:tab pos="314325" algn="l"/>
                <a:tab pos="314960" algn="l"/>
              </a:tabLst>
            </a:pPr>
            <a:r>
              <a:rPr sz="1800" spc="100" dirty="0">
                <a:latin typeface="Trebuchet MS" panose="020B0603020202020204"/>
                <a:cs typeface="Trebuchet MS" panose="020B0603020202020204"/>
              </a:rPr>
              <a:t>NFV</a:t>
            </a:r>
            <a:r>
              <a:rPr sz="1800" dirty="0">
                <a:latin typeface="宋体" panose="02010600030101010101" pitchFamily="2" charset="-122"/>
                <a:cs typeface="宋体" panose="02010600030101010101" pitchFamily="2" charset="-122"/>
              </a:rPr>
              <a:t>架构分</a:t>
            </a:r>
            <a:r>
              <a:rPr sz="1800" b="1" spc="30" dirty="0">
                <a:latin typeface="Trebuchet MS" panose="020B0603020202020204"/>
                <a:cs typeface="Trebuchet MS" panose="020B0603020202020204"/>
              </a:rPr>
              <a:t>NFVI</a:t>
            </a:r>
            <a:r>
              <a:rPr sz="1800" b="1" spc="-10" dirty="0">
                <a:latin typeface="Trebuchet MS" panose="020B0603020202020204"/>
                <a:cs typeface="Trebuchet MS" panose="020B0603020202020204"/>
              </a:rPr>
              <a:t> </a:t>
            </a:r>
            <a:r>
              <a:rPr sz="1800" spc="35" dirty="0">
                <a:latin typeface="宋体" panose="02010600030101010101" pitchFamily="2" charset="-122"/>
                <a:cs typeface="宋体" panose="02010600030101010101" pitchFamily="2" charset="-122"/>
              </a:rPr>
              <a:t>（</a:t>
            </a:r>
            <a:r>
              <a:rPr sz="1800" spc="35" dirty="0">
                <a:latin typeface="Trebuchet MS" panose="020B0603020202020204"/>
                <a:cs typeface="Trebuchet MS" panose="020B0603020202020204"/>
              </a:rPr>
              <a:t>Network</a:t>
            </a:r>
            <a:r>
              <a:rPr sz="1800" spc="25" dirty="0">
                <a:latin typeface="Trebuchet MS" panose="020B0603020202020204"/>
                <a:cs typeface="Trebuchet MS" panose="020B0603020202020204"/>
              </a:rPr>
              <a:t> </a:t>
            </a:r>
            <a:r>
              <a:rPr sz="1800" spc="10" dirty="0">
                <a:latin typeface="Trebuchet MS" panose="020B0603020202020204"/>
                <a:cs typeface="Trebuchet MS" panose="020B0603020202020204"/>
              </a:rPr>
              <a:t>Functions</a:t>
            </a:r>
            <a:r>
              <a:rPr sz="1800" spc="15" dirty="0">
                <a:latin typeface="Trebuchet MS" panose="020B0603020202020204"/>
                <a:cs typeface="Trebuchet MS" panose="020B0603020202020204"/>
              </a:rPr>
              <a:t> </a:t>
            </a:r>
            <a:r>
              <a:rPr sz="1800" spc="-5" dirty="0">
                <a:latin typeface="Trebuchet MS" panose="020B0603020202020204"/>
                <a:cs typeface="Trebuchet MS" panose="020B0603020202020204"/>
              </a:rPr>
              <a:t>Virtualization</a:t>
            </a:r>
            <a:r>
              <a:rPr sz="1800" spc="40" dirty="0">
                <a:latin typeface="Trebuchet MS" panose="020B0603020202020204"/>
                <a:cs typeface="Trebuchet MS" panose="020B0603020202020204"/>
              </a:rPr>
              <a:t> </a:t>
            </a:r>
            <a:r>
              <a:rPr sz="1800" spc="-5" dirty="0">
                <a:latin typeface="Trebuchet MS" panose="020B0603020202020204"/>
                <a:cs typeface="Trebuchet MS" panose="020B0603020202020204"/>
              </a:rPr>
              <a:t>Infrastructure</a:t>
            </a:r>
            <a:r>
              <a:rPr sz="1800" spc="-5" dirty="0">
                <a:latin typeface="宋体" panose="02010600030101010101" pitchFamily="2" charset="-122"/>
                <a:cs typeface="宋体" panose="02010600030101010101" pitchFamily="2" charset="-122"/>
              </a:rPr>
              <a:t>，</a:t>
            </a:r>
            <a:r>
              <a:rPr sz="1800" dirty="0">
                <a:latin typeface="宋体" panose="02010600030101010101" pitchFamily="2" charset="-122"/>
                <a:cs typeface="宋体" panose="02010600030101010101" pitchFamily="2" charset="-122"/>
              </a:rPr>
              <a:t>基础设施层）、</a:t>
            </a:r>
            <a:r>
              <a:rPr sz="1800" spc="-345" dirty="0">
                <a:latin typeface="宋体" panose="02010600030101010101" pitchFamily="2" charset="-122"/>
                <a:cs typeface="宋体" panose="02010600030101010101" pitchFamily="2" charset="-122"/>
              </a:rPr>
              <a:t> </a:t>
            </a:r>
            <a:r>
              <a:rPr sz="1800" b="1" spc="25" dirty="0">
                <a:latin typeface="Trebuchet MS" panose="020B0603020202020204"/>
                <a:cs typeface="Trebuchet MS" panose="020B0603020202020204"/>
              </a:rPr>
              <a:t>VNF</a:t>
            </a:r>
            <a:r>
              <a:rPr sz="1800" spc="25" dirty="0">
                <a:latin typeface="宋体" panose="02010600030101010101" pitchFamily="2" charset="-122"/>
                <a:cs typeface="宋体" panose="02010600030101010101" pitchFamily="2" charset="-122"/>
              </a:rPr>
              <a:t>（</a:t>
            </a:r>
            <a:r>
              <a:rPr sz="1800" spc="-370" dirty="0">
                <a:latin typeface="宋体" panose="02010600030101010101" pitchFamily="2" charset="-122"/>
                <a:cs typeface="宋体" panose="02010600030101010101" pitchFamily="2" charset="-122"/>
              </a:rPr>
              <a:t> </a:t>
            </a:r>
            <a:r>
              <a:rPr sz="1800" spc="-10" dirty="0">
                <a:latin typeface="Trebuchet MS" panose="020B0603020202020204"/>
                <a:cs typeface="Trebuchet MS" panose="020B0603020202020204"/>
              </a:rPr>
              <a:t>Virtualized  </a:t>
            </a:r>
            <a:r>
              <a:rPr sz="1800" spc="40" dirty="0">
                <a:latin typeface="Trebuchet MS" panose="020B0603020202020204"/>
                <a:cs typeface="Trebuchet MS" panose="020B0603020202020204"/>
              </a:rPr>
              <a:t>Network</a:t>
            </a:r>
            <a:r>
              <a:rPr sz="1800" spc="30" dirty="0">
                <a:latin typeface="Trebuchet MS" panose="020B0603020202020204"/>
                <a:cs typeface="Trebuchet MS" panose="020B0603020202020204"/>
              </a:rPr>
              <a:t> </a:t>
            </a:r>
            <a:r>
              <a:rPr sz="1800" spc="5" dirty="0">
                <a:latin typeface="Trebuchet MS" panose="020B0603020202020204"/>
                <a:cs typeface="Trebuchet MS" panose="020B0603020202020204"/>
              </a:rPr>
              <a:t>Function</a:t>
            </a:r>
            <a:r>
              <a:rPr sz="1800" spc="5" dirty="0">
                <a:latin typeface="宋体" panose="02010600030101010101" pitchFamily="2" charset="-122"/>
                <a:cs typeface="宋体" panose="02010600030101010101" pitchFamily="2" charset="-122"/>
              </a:rPr>
              <a:t>，</a:t>
            </a:r>
            <a:r>
              <a:rPr sz="1800" spc="-5" dirty="0">
                <a:latin typeface="宋体" panose="02010600030101010101" pitchFamily="2" charset="-122"/>
                <a:cs typeface="宋体" panose="02010600030101010101" pitchFamily="2" charset="-122"/>
              </a:rPr>
              <a:t>虚拟化网络功能层）和</a:t>
            </a:r>
            <a:r>
              <a:rPr sz="1800" b="1" spc="95" dirty="0">
                <a:latin typeface="Trebuchet MS" panose="020B0603020202020204"/>
                <a:cs typeface="Trebuchet MS" panose="020B0603020202020204"/>
              </a:rPr>
              <a:t>MANO</a:t>
            </a:r>
            <a:r>
              <a:rPr sz="1800" spc="95" dirty="0">
                <a:latin typeface="宋体" panose="02010600030101010101" pitchFamily="2" charset="-122"/>
                <a:cs typeface="宋体" panose="02010600030101010101" pitchFamily="2" charset="-122"/>
              </a:rPr>
              <a:t>（</a:t>
            </a:r>
            <a:r>
              <a:rPr sz="1800" spc="95" dirty="0">
                <a:latin typeface="Trebuchet MS" panose="020B0603020202020204"/>
                <a:cs typeface="Trebuchet MS" panose="020B0603020202020204"/>
              </a:rPr>
              <a:t>Management</a:t>
            </a:r>
            <a:r>
              <a:rPr sz="1800" dirty="0">
                <a:latin typeface="Trebuchet MS" panose="020B0603020202020204"/>
                <a:cs typeface="Trebuchet MS" panose="020B0603020202020204"/>
              </a:rPr>
              <a:t> </a:t>
            </a:r>
            <a:r>
              <a:rPr sz="1800" spc="45" dirty="0">
                <a:latin typeface="Trebuchet MS" panose="020B0603020202020204"/>
                <a:cs typeface="Trebuchet MS" panose="020B0603020202020204"/>
              </a:rPr>
              <a:t>and</a:t>
            </a:r>
            <a:r>
              <a:rPr sz="1800" spc="40" dirty="0">
                <a:latin typeface="Trebuchet MS" panose="020B0603020202020204"/>
                <a:cs typeface="Trebuchet MS" panose="020B0603020202020204"/>
              </a:rPr>
              <a:t> </a:t>
            </a:r>
            <a:r>
              <a:rPr sz="1800" spc="5" dirty="0">
                <a:latin typeface="Trebuchet MS" panose="020B0603020202020204"/>
                <a:cs typeface="Trebuchet MS" panose="020B0603020202020204"/>
              </a:rPr>
              <a:t>Orchestration</a:t>
            </a:r>
            <a:r>
              <a:rPr sz="1800" spc="5" dirty="0">
                <a:latin typeface="宋体" panose="02010600030101010101" pitchFamily="2" charset="-122"/>
                <a:cs typeface="宋体" panose="02010600030101010101" pitchFamily="2" charset="-122"/>
              </a:rPr>
              <a:t>，</a:t>
            </a:r>
            <a:r>
              <a:rPr sz="1800" spc="-5" dirty="0">
                <a:latin typeface="宋体" panose="02010600030101010101" pitchFamily="2" charset="-122"/>
                <a:cs typeface="宋体" panose="02010600030101010101" pitchFamily="2" charset="-122"/>
              </a:rPr>
              <a:t>管理编排域），同 </a:t>
            </a:r>
            <a:r>
              <a:rPr sz="1800" dirty="0">
                <a:latin typeface="宋体" panose="02010600030101010101" pitchFamily="2" charset="-122"/>
                <a:cs typeface="宋体" panose="02010600030101010101" pitchFamily="2" charset="-122"/>
              </a:rPr>
              <a:t>还要支持现有的</a:t>
            </a:r>
            <a:r>
              <a:rPr sz="1800" spc="30" dirty="0">
                <a:latin typeface="Trebuchet MS" panose="020B0603020202020204"/>
                <a:cs typeface="Trebuchet MS" panose="020B0603020202020204"/>
              </a:rPr>
              <a:t>BSS/OSS</a:t>
            </a:r>
            <a:r>
              <a:rPr sz="1800" spc="30" dirty="0">
                <a:latin typeface="宋体" panose="02010600030101010101" pitchFamily="2" charset="-122"/>
                <a:cs typeface="宋体" panose="02010600030101010101" pitchFamily="2" charset="-122"/>
              </a:rPr>
              <a:t>（</a:t>
            </a:r>
            <a:r>
              <a:rPr sz="1800" spc="30" dirty="0">
                <a:latin typeface="Trebuchet MS" panose="020B0603020202020204"/>
                <a:cs typeface="Trebuchet MS" panose="020B0603020202020204"/>
              </a:rPr>
              <a:t>Business</a:t>
            </a:r>
            <a:r>
              <a:rPr sz="1800" spc="35" dirty="0">
                <a:latin typeface="Trebuchet MS" panose="020B0603020202020204"/>
                <a:cs typeface="Trebuchet MS" panose="020B0603020202020204"/>
              </a:rPr>
              <a:t> </a:t>
            </a:r>
            <a:r>
              <a:rPr sz="1800" spc="15" dirty="0">
                <a:latin typeface="Trebuchet MS" panose="020B0603020202020204"/>
                <a:cs typeface="Trebuchet MS" panose="020B0603020202020204"/>
              </a:rPr>
              <a:t>support</a:t>
            </a:r>
            <a:r>
              <a:rPr sz="1800" spc="35" dirty="0">
                <a:latin typeface="Trebuchet MS" panose="020B0603020202020204"/>
                <a:cs typeface="Trebuchet MS" panose="020B0603020202020204"/>
              </a:rPr>
              <a:t> </a:t>
            </a:r>
            <a:r>
              <a:rPr sz="1800" spc="-30" dirty="0">
                <a:latin typeface="Trebuchet MS" panose="020B0603020202020204"/>
                <a:cs typeface="Trebuchet MS" panose="020B0603020202020204"/>
              </a:rPr>
              <a:t>system/</a:t>
            </a:r>
            <a:r>
              <a:rPr sz="1800" spc="30" dirty="0">
                <a:latin typeface="Trebuchet MS" panose="020B0603020202020204"/>
                <a:cs typeface="Trebuchet MS" panose="020B0603020202020204"/>
              </a:rPr>
              <a:t> </a:t>
            </a:r>
            <a:r>
              <a:rPr sz="1800" spc="20" dirty="0">
                <a:latin typeface="Trebuchet MS" panose="020B0603020202020204"/>
                <a:cs typeface="Trebuchet MS" panose="020B0603020202020204"/>
              </a:rPr>
              <a:t>Operation</a:t>
            </a:r>
            <a:r>
              <a:rPr sz="1800" spc="35" dirty="0">
                <a:latin typeface="Trebuchet MS" panose="020B0603020202020204"/>
                <a:cs typeface="Trebuchet MS" panose="020B0603020202020204"/>
              </a:rPr>
              <a:t> </a:t>
            </a:r>
            <a:r>
              <a:rPr sz="1800" spc="15" dirty="0">
                <a:latin typeface="Trebuchet MS" panose="020B0603020202020204"/>
                <a:cs typeface="Trebuchet MS" panose="020B0603020202020204"/>
              </a:rPr>
              <a:t>support</a:t>
            </a:r>
            <a:r>
              <a:rPr sz="1800" spc="40" dirty="0">
                <a:latin typeface="Trebuchet MS" panose="020B0603020202020204"/>
                <a:cs typeface="Trebuchet MS" panose="020B0603020202020204"/>
              </a:rPr>
              <a:t> </a:t>
            </a:r>
            <a:r>
              <a:rPr sz="1800" spc="10" dirty="0">
                <a:latin typeface="Trebuchet MS" panose="020B0603020202020204"/>
                <a:cs typeface="Trebuchet MS" panose="020B0603020202020204"/>
              </a:rPr>
              <a:t>system</a:t>
            </a:r>
            <a:r>
              <a:rPr sz="1800" spc="10" dirty="0">
                <a:latin typeface="宋体" panose="02010600030101010101" pitchFamily="2" charset="-122"/>
                <a:cs typeface="宋体" panose="02010600030101010101" pitchFamily="2" charset="-122"/>
              </a:rPr>
              <a:t>）</a:t>
            </a:r>
            <a:r>
              <a:rPr sz="1800" dirty="0">
                <a:latin typeface="宋体" panose="02010600030101010101" pitchFamily="2" charset="-122"/>
                <a:cs typeface="宋体" panose="02010600030101010101" pitchFamily="2" charset="-122"/>
              </a:rPr>
              <a:t>。</a:t>
            </a:r>
            <a:endParaRPr sz="1800">
              <a:latin typeface="宋体" panose="02010600030101010101" pitchFamily="2" charset="-122"/>
              <a:cs typeface="宋体" panose="02010600030101010101" pitchFamily="2" charset="-122"/>
            </a:endParaRPr>
          </a:p>
        </p:txBody>
      </p:sp>
      <p:sp>
        <p:nvSpPr>
          <p:cNvPr id="11" name="object 11"/>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40</a:t>
            </a:r>
            <a:r>
              <a:rPr spc="40" dirty="0"/>
              <a:t>页</a:t>
            </a:r>
            <a:endParaRPr spc="40" dirty="0"/>
          </a:p>
        </p:txBody>
      </p:sp>
      <p:sp>
        <p:nvSpPr>
          <p:cNvPr id="12" name="object 12"/>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7" name="object 7"/>
          <p:cNvSpPr txBox="1"/>
          <p:nvPr/>
        </p:nvSpPr>
        <p:spPr>
          <a:xfrm>
            <a:off x="1882139" y="2799562"/>
            <a:ext cx="5639435" cy="779145"/>
          </a:xfrm>
          <a:prstGeom prst="rect">
            <a:avLst/>
          </a:prstGeom>
          <a:solidFill>
            <a:srgbClr val="7477BD"/>
          </a:solidFill>
        </p:spPr>
        <p:txBody>
          <a:bodyPr vert="horz" wrap="square" lIns="0" tIns="5715" rIns="0" bIns="0" rtlCol="0">
            <a:spAutoFit/>
          </a:bodyPr>
          <a:lstStyle/>
          <a:p>
            <a:pPr>
              <a:lnSpc>
                <a:spcPct val="100000"/>
              </a:lnSpc>
              <a:spcBef>
                <a:spcPts val="45"/>
              </a:spcBef>
            </a:pPr>
            <a:endParaRPr sz="1950">
              <a:latin typeface="Times New Roman" panose="02020603050405020304"/>
              <a:cs typeface="Times New Roman" panose="02020603050405020304"/>
            </a:endParaRPr>
          </a:p>
          <a:p>
            <a:pPr marR="201930" algn="ctr">
              <a:lnSpc>
                <a:spcPct val="100000"/>
              </a:lnSpc>
              <a:spcBef>
                <a:spcPts val="5"/>
              </a:spcBef>
            </a:pPr>
            <a:r>
              <a:rPr sz="1800" spc="80" dirty="0">
                <a:solidFill>
                  <a:srgbClr val="FFFFFF"/>
                </a:solidFill>
                <a:latin typeface="Trebuchet MS" panose="020B0603020202020204"/>
                <a:cs typeface="Trebuchet MS" panose="020B0603020202020204"/>
              </a:rPr>
              <a:t>OSS/BSS</a:t>
            </a:r>
            <a:r>
              <a:rPr sz="1800" spc="80" dirty="0">
                <a:solidFill>
                  <a:srgbClr val="FFFFFF"/>
                </a:solidFill>
                <a:latin typeface="宋体" panose="02010600030101010101" pitchFamily="2" charset="-122"/>
                <a:cs typeface="宋体" panose="02010600030101010101" pitchFamily="2" charset="-122"/>
              </a:rPr>
              <a:t>：</a:t>
            </a:r>
            <a:r>
              <a:rPr sz="1800" spc="35" dirty="0">
                <a:solidFill>
                  <a:srgbClr val="FFFFFF"/>
                </a:solidFill>
                <a:latin typeface="宋体" panose="02010600030101010101" pitchFamily="2" charset="-122"/>
                <a:cs typeface="宋体" panose="02010600030101010101" pitchFamily="2" charset="-122"/>
              </a:rPr>
              <a:t>现有的运营</a:t>
            </a:r>
            <a:r>
              <a:rPr sz="1800" spc="-215" dirty="0">
                <a:solidFill>
                  <a:srgbClr val="FFFFFF"/>
                </a:solidFill>
                <a:latin typeface="Trebuchet MS" panose="020B0603020202020204"/>
                <a:cs typeface="Trebuchet MS" panose="020B0603020202020204"/>
              </a:rPr>
              <a:t>/</a:t>
            </a:r>
            <a:r>
              <a:rPr sz="1800" spc="35" dirty="0">
                <a:solidFill>
                  <a:srgbClr val="FFFFFF"/>
                </a:solidFill>
                <a:latin typeface="宋体" panose="02010600030101010101" pitchFamily="2" charset="-122"/>
                <a:cs typeface="宋体" panose="02010600030101010101" pitchFamily="2" charset="-122"/>
              </a:rPr>
              <a:t>运维支撑系统</a:t>
            </a:r>
            <a:endParaRPr sz="1800">
              <a:latin typeface="宋体" panose="02010600030101010101" pitchFamily="2" charset="-122"/>
              <a:cs typeface="宋体" panose="02010600030101010101" pitchFamily="2" charset="-122"/>
            </a:endParaRPr>
          </a:p>
        </p:txBody>
      </p:sp>
      <p:sp>
        <p:nvSpPr>
          <p:cNvPr id="8" name="object 8"/>
          <p:cNvSpPr txBox="1"/>
          <p:nvPr/>
        </p:nvSpPr>
        <p:spPr>
          <a:xfrm>
            <a:off x="1882139" y="4934711"/>
            <a:ext cx="5639435" cy="1143000"/>
          </a:xfrm>
          <a:prstGeom prst="rect">
            <a:avLst/>
          </a:prstGeom>
          <a:solidFill>
            <a:srgbClr val="A75F7D"/>
          </a:solidFill>
        </p:spPr>
        <p:txBody>
          <a:bodyPr vert="horz" wrap="square" lIns="0" tIns="635" rIns="0" bIns="0" rtlCol="0">
            <a:spAutoFit/>
          </a:bodyPr>
          <a:lstStyle/>
          <a:p>
            <a:pPr>
              <a:lnSpc>
                <a:spcPct val="100000"/>
              </a:lnSpc>
              <a:spcBef>
                <a:spcPts val="5"/>
              </a:spcBef>
            </a:pPr>
            <a:endParaRPr sz="2750">
              <a:latin typeface="Times New Roman" panose="02020603050405020304"/>
              <a:cs typeface="Times New Roman" panose="02020603050405020304"/>
            </a:endParaRPr>
          </a:p>
          <a:p>
            <a:pPr marR="313055" algn="ctr">
              <a:lnSpc>
                <a:spcPct val="100000"/>
              </a:lnSpc>
            </a:pPr>
            <a:r>
              <a:rPr sz="1800" b="1" spc="55" dirty="0">
                <a:solidFill>
                  <a:srgbClr val="FFFFFF"/>
                </a:solidFill>
                <a:latin typeface="Trebuchet MS" panose="020B0603020202020204"/>
                <a:cs typeface="Trebuchet MS" panose="020B0603020202020204"/>
              </a:rPr>
              <a:t>NFVI</a:t>
            </a:r>
            <a:r>
              <a:rPr sz="1800" b="1" spc="55" dirty="0">
                <a:solidFill>
                  <a:srgbClr val="FFFFFF"/>
                </a:solidFill>
                <a:latin typeface="Microsoft JhengHei" panose="020B0604030504040204" charset="-120"/>
                <a:cs typeface="Microsoft JhengHei" panose="020B0604030504040204" charset="-120"/>
              </a:rPr>
              <a:t>：</a:t>
            </a:r>
            <a:r>
              <a:rPr sz="1800" spc="20" dirty="0">
                <a:solidFill>
                  <a:srgbClr val="FFFFFF"/>
                </a:solidFill>
                <a:latin typeface="宋体" panose="02010600030101010101" pitchFamily="2" charset="-122"/>
                <a:cs typeface="宋体" panose="02010600030101010101" pitchFamily="2" charset="-122"/>
              </a:rPr>
              <a:t>提</a:t>
            </a:r>
            <a:r>
              <a:rPr sz="1800" spc="30" dirty="0">
                <a:solidFill>
                  <a:srgbClr val="FFFFFF"/>
                </a:solidFill>
                <a:latin typeface="宋体" panose="02010600030101010101" pitchFamily="2" charset="-122"/>
                <a:cs typeface="宋体" panose="02010600030101010101" pitchFamily="2" charset="-122"/>
              </a:rPr>
              <a:t>供</a:t>
            </a:r>
            <a:r>
              <a:rPr sz="1800" spc="20" dirty="0">
                <a:solidFill>
                  <a:srgbClr val="FFFFFF"/>
                </a:solidFill>
                <a:latin typeface="宋体" panose="02010600030101010101" pitchFamily="2" charset="-122"/>
                <a:cs typeface="宋体" panose="02010600030101010101" pitchFamily="2" charset="-122"/>
              </a:rPr>
              <a:t>云</a:t>
            </a:r>
            <a:r>
              <a:rPr sz="1800" spc="30" dirty="0">
                <a:solidFill>
                  <a:srgbClr val="FFFFFF"/>
                </a:solidFill>
                <a:latin typeface="宋体" panose="02010600030101010101" pitchFamily="2" charset="-122"/>
                <a:cs typeface="宋体" panose="02010600030101010101" pitchFamily="2" charset="-122"/>
              </a:rPr>
              <a:t>化</a:t>
            </a:r>
            <a:r>
              <a:rPr sz="1800" spc="20" dirty="0">
                <a:solidFill>
                  <a:srgbClr val="FFFFFF"/>
                </a:solidFill>
                <a:latin typeface="宋体" panose="02010600030101010101" pitchFamily="2" charset="-122"/>
                <a:cs typeface="宋体" panose="02010600030101010101" pitchFamily="2" charset="-122"/>
              </a:rPr>
              <a:t>资</a:t>
            </a:r>
            <a:r>
              <a:rPr sz="1800" spc="30" dirty="0">
                <a:solidFill>
                  <a:srgbClr val="FFFFFF"/>
                </a:solidFill>
                <a:latin typeface="宋体" panose="02010600030101010101" pitchFamily="2" charset="-122"/>
                <a:cs typeface="宋体" panose="02010600030101010101" pitchFamily="2" charset="-122"/>
              </a:rPr>
              <a:t>源</a:t>
            </a:r>
            <a:r>
              <a:rPr sz="1800" dirty="0">
                <a:solidFill>
                  <a:srgbClr val="FFFFFF"/>
                </a:solidFill>
                <a:latin typeface="宋体" panose="02010600030101010101" pitchFamily="2" charset="-122"/>
                <a:cs typeface="宋体" panose="02010600030101010101" pitchFamily="2" charset="-122"/>
              </a:rPr>
              <a:t>池</a:t>
            </a:r>
            <a:endParaRPr sz="1800">
              <a:latin typeface="宋体" panose="02010600030101010101" pitchFamily="2" charset="-122"/>
              <a:cs typeface="宋体" panose="02010600030101010101" pitchFamily="2" charset="-122"/>
            </a:endParaRPr>
          </a:p>
        </p:txBody>
      </p:sp>
      <p:sp>
        <p:nvSpPr>
          <p:cNvPr id="9" name="object 9"/>
          <p:cNvSpPr txBox="1"/>
          <p:nvPr/>
        </p:nvSpPr>
        <p:spPr>
          <a:xfrm>
            <a:off x="1882139" y="3730688"/>
            <a:ext cx="5639435" cy="994410"/>
          </a:xfrm>
          <a:prstGeom prst="rect">
            <a:avLst/>
          </a:prstGeom>
          <a:solidFill>
            <a:srgbClr val="0E4B82"/>
          </a:solidFill>
        </p:spPr>
        <p:txBody>
          <a:bodyPr vert="horz" wrap="square" lIns="0" tIns="6350" rIns="0" bIns="0" rtlCol="0">
            <a:spAutoFit/>
          </a:bodyPr>
          <a:lstStyle/>
          <a:p>
            <a:pPr>
              <a:lnSpc>
                <a:spcPct val="100000"/>
              </a:lnSpc>
              <a:spcBef>
                <a:spcPts val="50"/>
              </a:spcBef>
            </a:pPr>
            <a:endParaRPr sz="2600">
              <a:latin typeface="Times New Roman" panose="02020603050405020304"/>
              <a:cs typeface="Times New Roman" panose="02020603050405020304"/>
            </a:endParaRPr>
          </a:p>
          <a:p>
            <a:pPr marL="26035" algn="ctr">
              <a:lnSpc>
                <a:spcPct val="100000"/>
              </a:lnSpc>
            </a:pPr>
            <a:r>
              <a:rPr sz="1800" b="1" spc="65" dirty="0">
                <a:solidFill>
                  <a:srgbClr val="FFFFFF"/>
                </a:solidFill>
                <a:latin typeface="Trebuchet MS" panose="020B0603020202020204"/>
                <a:cs typeface="Trebuchet MS" panose="020B0603020202020204"/>
              </a:rPr>
              <a:t>VNF</a:t>
            </a:r>
            <a:r>
              <a:rPr sz="1800" b="1" spc="65" dirty="0">
                <a:solidFill>
                  <a:srgbClr val="FFFFFF"/>
                </a:solidFill>
                <a:latin typeface="Microsoft JhengHei" panose="020B0604030504040204" charset="-120"/>
                <a:cs typeface="Microsoft JhengHei" panose="020B0604030504040204" charset="-120"/>
              </a:rPr>
              <a:t>：</a:t>
            </a:r>
            <a:r>
              <a:rPr sz="1800" spc="35" dirty="0">
                <a:solidFill>
                  <a:srgbClr val="FFFFFF"/>
                </a:solidFill>
                <a:latin typeface="宋体" panose="02010600030101010101" pitchFamily="2" charset="-122"/>
                <a:cs typeface="宋体" panose="02010600030101010101" pitchFamily="2" charset="-122"/>
              </a:rPr>
              <a:t>利用云资源构建软件</a:t>
            </a:r>
            <a:r>
              <a:rPr sz="1800" spc="20" dirty="0">
                <a:solidFill>
                  <a:srgbClr val="FFFFFF"/>
                </a:solidFill>
                <a:latin typeface="宋体" panose="02010600030101010101" pitchFamily="2" charset="-122"/>
                <a:cs typeface="宋体" panose="02010600030101010101" pitchFamily="2" charset="-122"/>
              </a:rPr>
              <a:t>网</a:t>
            </a:r>
            <a:r>
              <a:rPr sz="1800" dirty="0">
                <a:solidFill>
                  <a:srgbClr val="FFFFFF"/>
                </a:solidFill>
                <a:latin typeface="宋体" panose="02010600030101010101" pitchFamily="2" charset="-122"/>
                <a:cs typeface="宋体" panose="02010600030101010101" pitchFamily="2" charset="-122"/>
              </a:rPr>
              <a:t>元</a:t>
            </a:r>
            <a:endParaRPr sz="1800">
              <a:latin typeface="宋体" panose="02010600030101010101" pitchFamily="2" charset="-122"/>
              <a:cs typeface="宋体" panose="02010600030101010101" pitchFamily="2" charset="-122"/>
            </a:endParaRPr>
          </a:p>
        </p:txBody>
      </p:sp>
      <p:sp>
        <p:nvSpPr>
          <p:cNvPr id="10" name="object 10"/>
          <p:cNvSpPr txBox="1"/>
          <p:nvPr/>
        </p:nvSpPr>
        <p:spPr>
          <a:xfrm>
            <a:off x="7615428" y="2779750"/>
            <a:ext cx="2733040" cy="3323590"/>
          </a:xfrm>
          <a:prstGeom prst="rect">
            <a:avLst/>
          </a:prstGeom>
          <a:solidFill>
            <a:srgbClr val="D9D9D9"/>
          </a:solidFill>
        </p:spPr>
        <p:txBody>
          <a:bodyPr vert="horz" wrap="square" lIns="0" tIns="0" rIns="0" bIns="0" rtlCol="0">
            <a:spAutoFit/>
          </a:bodyPr>
          <a:lstStyle/>
          <a:p>
            <a:pPr>
              <a:lnSpc>
                <a:spcPct val="100000"/>
              </a:lnSpc>
            </a:pPr>
            <a:endParaRPr sz="2100">
              <a:latin typeface="Times New Roman" panose="02020603050405020304"/>
              <a:cs typeface="Times New Roman" panose="02020603050405020304"/>
            </a:endParaRPr>
          </a:p>
          <a:p>
            <a:pPr>
              <a:lnSpc>
                <a:spcPct val="100000"/>
              </a:lnSpc>
            </a:pPr>
            <a:endParaRPr sz="2100">
              <a:latin typeface="Times New Roman" panose="02020603050405020304"/>
              <a:cs typeface="Times New Roman" panose="02020603050405020304"/>
            </a:endParaRPr>
          </a:p>
          <a:p>
            <a:pPr>
              <a:lnSpc>
                <a:spcPct val="100000"/>
              </a:lnSpc>
              <a:spcBef>
                <a:spcPts val="55"/>
              </a:spcBef>
            </a:pPr>
            <a:endParaRPr sz="2800">
              <a:latin typeface="Times New Roman" panose="02020603050405020304"/>
              <a:cs typeface="Times New Roman" panose="02020603050405020304"/>
            </a:endParaRPr>
          </a:p>
          <a:p>
            <a:pPr marL="198120">
              <a:lnSpc>
                <a:spcPts val="2155"/>
              </a:lnSpc>
            </a:pPr>
            <a:r>
              <a:rPr sz="1800" b="1" spc="165" dirty="0">
                <a:solidFill>
                  <a:srgbClr val="A75F7D"/>
                </a:solidFill>
                <a:latin typeface="Trebuchet MS" panose="020B0603020202020204"/>
                <a:cs typeface="Trebuchet MS" panose="020B0603020202020204"/>
              </a:rPr>
              <a:t>MANO</a:t>
            </a:r>
            <a:r>
              <a:rPr sz="1800" b="1" spc="165" dirty="0">
                <a:solidFill>
                  <a:srgbClr val="A75F7D"/>
                </a:solidFill>
                <a:latin typeface="Microsoft JhengHei" panose="020B0604030504040204" charset="-120"/>
                <a:cs typeface="Microsoft JhengHei" panose="020B0604030504040204" charset="-120"/>
              </a:rPr>
              <a:t>：</a:t>
            </a:r>
            <a:endParaRPr sz="1800">
              <a:latin typeface="Microsoft JhengHei" panose="020B0604030504040204" charset="-120"/>
              <a:cs typeface="Microsoft JhengHei" panose="020B0604030504040204" charset="-120"/>
            </a:endParaRPr>
          </a:p>
          <a:p>
            <a:pPr marL="198120" marR="194945">
              <a:lnSpc>
                <a:spcPts val="2170"/>
              </a:lnSpc>
              <a:spcBef>
                <a:spcPts val="55"/>
              </a:spcBef>
            </a:pPr>
            <a:r>
              <a:rPr sz="1800" spc="35" dirty="0">
                <a:latin typeface="宋体" panose="02010600030101010101" pitchFamily="2" charset="-122"/>
                <a:cs typeface="宋体" panose="02010600030101010101" pitchFamily="2" charset="-122"/>
              </a:rPr>
              <a:t>提供业务编排、业务管 理和资源管理等功能</a:t>
            </a:r>
            <a:endParaRPr sz="1800">
              <a:latin typeface="宋体" panose="02010600030101010101" pitchFamily="2" charset="-122"/>
              <a:cs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65" dirty="0">
                <a:latin typeface="Trebuchet MS" panose="020B0603020202020204"/>
                <a:cs typeface="Trebuchet MS" panose="020B0603020202020204"/>
              </a:rPr>
              <a:t>NFV</a:t>
            </a:r>
            <a:r>
              <a:rPr spc="5" dirty="0"/>
              <a:t>的标准</a:t>
            </a:r>
            <a:r>
              <a:rPr dirty="0"/>
              <a:t>架构</a:t>
            </a:r>
            <a:endParaRPr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7545323" y="2371318"/>
            <a:ext cx="4125595" cy="3323590"/>
          </a:xfrm>
          <a:custGeom>
            <a:avLst/>
            <a:gdLst/>
            <a:ahLst/>
            <a:cxnLst/>
            <a:rect l="l" t="t" r="r" b="b"/>
            <a:pathLst>
              <a:path w="4125595" h="3323590">
                <a:moveTo>
                  <a:pt x="0" y="3323209"/>
                </a:moveTo>
                <a:lnTo>
                  <a:pt x="4125341" y="3323209"/>
                </a:lnTo>
                <a:lnTo>
                  <a:pt x="4125341" y="0"/>
                </a:lnTo>
                <a:lnTo>
                  <a:pt x="0" y="0"/>
                </a:lnTo>
                <a:lnTo>
                  <a:pt x="0" y="3323209"/>
                </a:lnTo>
                <a:close/>
              </a:path>
            </a:pathLst>
          </a:custGeom>
          <a:solidFill>
            <a:srgbClr val="D9D9D9"/>
          </a:solidFill>
        </p:spPr>
        <p:txBody>
          <a:bodyPr wrap="square" lIns="0" tIns="0" rIns="0" bIns="0" rtlCol="0"/>
          <a:lstStyle/>
          <a:p/>
        </p:txBody>
      </p:sp>
      <p:sp>
        <p:nvSpPr>
          <p:cNvPr id="7" name="object 7"/>
          <p:cNvSpPr/>
          <p:nvPr/>
        </p:nvSpPr>
        <p:spPr>
          <a:xfrm>
            <a:off x="9640823" y="3564635"/>
            <a:ext cx="1663064" cy="676275"/>
          </a:xfrm>
          <a:custGeom>
            <a:avLst/>
            <a:gdLst/>
            <a:ahLst/>
            <a:cxnLst/>
            <a:rect l="l" t="t" r="r" b="b"/>
            <a:pathLst>
              <a:path w="1663065" h="676275">
                <a:moveTo>
                  <a:pt x="1662810" y="0"/>
                </a:moveTo>
                <a:lnTo>
                  <a:pt x="274700" y="0"/>
                </a:lnTo>
                <a:lnTo>
                  <a:pt x="0" y="184403"/>
                </a:lnTo>
                <a:lnTo>
                  <a:pt x="0" y="676275"/>
                </a:lnTo>
                <a:lnTo>
                  <a:pt x="1662810" y="676275"/>
                </a:lnTo>
                <a:lnTo>
                  <a:pt x="1662810" y="0"/>
                </a:lnTo>
                <a:close/>
              </a:path>
            </a:pathLst>
          </a:custGeom>
          <a:solidFill>
            <a:srgbClr val="FFFFFF"/>
          </a:solidFill>
        </p:spPr>
        <p:txBody>
          <a:bodyPr wrap="square" lIns="0" tIns="0" rIns="0" bIns="0" rtlCol="0"/>
          <a:lstStyle/>
          <a:p/>
        </p:txBody>
      </p:sp>
      <p:sp>
        <p:nvSpPr>
          <p:cNvPr id="8" name="object 8"/>
          <p:cNvSpPr/>
          <p:nvPr/>
        </p:nvSpPr>
        <p:spPr>
          <a:xfrm>
            <a:off x="8350757" y="2971038"/>
            <a:ext cx="3122295" cy="2277110"/>
          </a:xfrm>
          <a:custGeom>
            <a:avLst/>
            <a:gdLst/>
            <a:ahLst/>
            <a:cxnLst/>
            <a:rect l="l" t="t" r="r" b="b"/>
            <a:pathLst>
              <a:path w="3122295" h="2277110">
                <a:moveTo>
                  <a:pt x="0" y="589279"/>
                </a:moveTo>
                <a:lnTo>
                  <a:pt x="0" y="0"/>
                </a:lnTo>
                <a:lnTo>
                  <a:pt x="3121787" y="0"/>
                </a:lnTo>
                <a:lnTo>
                  <a:pt x="3121787" y="2276729"/>
                </a:lnTo>
                <a:lnTo>
                  <a:pt x="0" y="2276729"/>
                </a:lnTo>
                <a:lnTo>
                  <a:pt x="0" y="670306"/>
                </a:lnTo>
              </a:path>
            </a:pathLst>
          </a:custGeom>
          <a:ln w="13716">
            <a:solidFill>
              <a:srgbClr val="2E2E2E"/>
            </a:solidFill>
          </a:ln>
        </p:spPr>
        <p:txBody>
          <a:bodyPr wrap="square" lIns="0" tIns="0" rIns="0" bIns="0" rtlCol="0"/>
          <a:lstStyle/>
          <a:p/>
        </p:txBody>
      </p:sp>
      <p:sp>
        <p:nvSpPr>
          <p:cNvPr id="9" name="object 9"/>
          <p:cNvSpPr/>
          <p:nvPr/>
        </p:nvSpPr>
        <p:spPr>
          <a:xfrm>
            <a:off x="9211056" y="3601211"/>
            <a:ext cx="0" cy="695325"/>
          </a:xfrm>
          <a:custGeom>
            <a:avLst/>
            <a:gdLst/>
            <a:ahLst/>
            <a:cxnLst/>
            <a:rect l="l" t="t" r="r" b="b"/>
            <a:pathLst>
              <a:path h="695325">
                <a:moveTo>
                  <a:pt x="0" y="0"/>
                </a:moveTo>
                <a:lnTo>
                  <a:pt x="0" y="694944"/>
                </a:lnTo>
              </a:path>
            </a:pathLst>
          </a:custGeom>
          <a:ln w="18288">
            <a:solidFill>
              <a:srgbClr val="FFFFFF"/>
            </a:solidFill>
          </a:ln>
        </p:spPr>
        <p:txBody>
          <a:bodyPr wrap="square" lIns="0" tIns="0" rIns="0" bIns="0" rtlCol="0"/>
          <a:lstStyle/>
          <a:p/>
        </p:txBody>
      </p:sp>
      <p:sp>
        <p:nvSpPr>
          <p:cNvPr id="10" name="object 10"/>
          <p:cNvSpPr/>
          <p:nvPr/>
        </p:nvSpPr>
        <p:spPr>
          <a:xfrm>
            <a:off x="7757921" y="3595878"/>
            <a:ext cx="1475105" cy="0"/>
          </a:xfrm>
          <a:custGeom>
            <a:avLst/>
            <a:gdLst/>
            <a:ahLst/>
            <a:cxnLst/>
            <a:rect l="l" t="t" r="r" b="b"/>
            <a:pathLst>
              <a:path w="1475104">
                <a:moveTo>
                  <a:pt x="0" y="0"/>
                </a:moveTo>
                <a:lnTo>
                  <a:pt x="1474597" y="0"/>
                </a:lnTo>
              </a:path>
            </a:pathLst>
          </a:custGeom>
          <a:ln w="7620">
            <a:solidFill>
              <a:srgbClr val="FFFFFF"/>
            </a:solidFill>
          </a:ln>
        </p:spPr>
        <p:txBody>
          <a:bodyPr wrap="square" lIns="0" tIns="0" rIns="0" bIns="0" rtlCol="0"/>
          <a:lstStyle/>
          <a:p/>
        </p:txBody>
      </p:sp>
      <p:sp>
        <p:nvSpPr>
          <p:cNvPr id="11" name="object 11"/>
          <p:cNvSpPr/>
          <p:nvPr/>
        </p:nvSpPr>
        <p:spPr>
          <a:xfrm>
            <a:off x="9279635" y="3575303"/>
            <a:ext cx="0" cy="695325"/>
          </a:xfrm>
          <a:custGeom>
            <a:avLst/>
            <a:gdLst/>
            <a:ahLst/>
            <a:cxnLst/>
            <a:rect l="l" t="t" r="r" b="b"/>
            <a:pathLst>
              <a:path h="695325">
                <a:moveTo>
                  <a:pt x="0" y="0"/>
                </a:moveTo>
                <a:lnTo>
                  <a:pt x="0" y="694944"/>
                </a:lnTo>
              </a:path>
            </a:pathLst>
          </a:custGeom>
          <a:ln w="18288">
            <a:solidFill>
              <a:srgbClr val="FFFFFF"/>
            </a:solidFill>
          </a:ln>
        </p:spPr>
        <p:txBody>
          <a:bodyPr wrap="square" lIns="0" tIns="0" rIns="0" bIns="0" rtlCol="0"/>
          <a:lstStyle/>
          <a:p/>
        </p:txBody>
      </p:sp>
      <p:sp>
        <p:nvSpPr>
          <p:cNvPr id="12" name="object 12"/>
          <p:cNvSpPr/>
          <p:nvPr/>
        </p:nvSpPr>
        <p:spPr>
          <a:xfrm>
            <a:off x="7826502" y="3569970"/>
            <a:ext cx="1475105" cy="0"/>
          </a:xfrm>
          <a:custGeom>
            <a:avLst/>
            <a:gdLst/>
            <a:ahLst/>
            <a:cxnLst/>
            <a:rect l="l" t="t" r="r" b="b"/>
            <a:pathLst>
              <a:path w="1475104">
                <a:moveTo>
                  <a:pt x="0" y="0"/>
                </a:moveTo>
                <a:lnTo>
                  <a:pt x="1474597" y="0"/>
                </a:lnTo>
              </a:path>
            </a:pathLst>
          </a:custGeom>
          <a:ln w="7620">
            <a:solidFill>
              <a:srgbClr val="FFFFFF"/>
            </a:solidFill>
          </a:ln>
        </p:spPr>
        <p:txBody>
          <a:bodyPr wrap="square" lIns="0" tIns="0" rIns="0" bIns="0" rtlCol="0"/>
          <a:lstStyle/>
          <a:p/>
        </p:txBody>
      </p:sp>
      <p:sp>
        <p:nvSpPr>
          <p:cNvPr id="13" name="object 13"/>
          <p:cNvSpPr txBox="1"/>
          <p:nvPr/>
        </p:nvSpPr>
        <p:spPr>
          <a:xfrm>
            <a:off x="7690104" y="2636570"/>
            <a:ext cx="1475105" cy="705485"/>
          </a:xfrm>
          <a:prstGeom prst="rect">
            <a:avLst/>
          </a:prstGeom>
          <a:solidFill>
            <a:srgbClr val="FFFFFF"/>
          </a:solidFill>
        </p:spPr>
        <p:txBody>
          <a:bodyPr vert="horz" wrap="square" lIns="0" tIns="155575" rIns="0" bIns="0" rtlCol="0">
            <a:spAutoFit/>
          </a:bodyPr>
          <a:lstStyle/>
          <a:p>
            <a:pPr marR="42545" algn="ctr">
              <a:lnSpc>
                <a:spcPts val="1550"/>
              </a:lnSpc>
              <a:spcBef>
                <a:spcPts val="1225"/>
              </a:spcBef>
            </a:pPr>
            <a:r>
              <a:rPr sz="1500" spc="105" dirty="0">
                <a:solidFill>
                  <a:srgbClr val="2E2E2E"/>
                </a:solidFill>
                <a:latin typeface="Trebuchet MS" panose="020B0603020202020204"/>
                <a:cs typeface="Trebuchet MS" panose="020B0603020202020204"/>
              </a:rPr>
              <a:t>NFV</a:t>
            </a:r>
            <a:endParaRPr sz="1500">
              <a:latin typeface="Trebuchet MS" panose="020B0603020202020204"/>
              <a:cs typeface="Trebuchet MS" panose="020B0603020202020204"/>
            </a:endParaRPr>
          </a:p>
          <a:p>
            <a:pPr algn="ctr">
              <a:lnSpc>
                <a:spcPts val="1550"/>
              </a:lnSpc>
            </a:pPr>
            <a:r>
              <a:rPr sz="1500" spc="35" dirty="0">
                <a:solidFill>
                  <a:srgbClr val="2E2E2E"/>
                </a:solidFill>
                <a:latin typeface="Trebuchet MS" panose="020B0603020202020204"/>
                <a:cs typeface="Trebuchet MS" panose="020B0603020202020204"/>
              </a:rPr>
              <a:t>Orchestrator</a:t>
            </a:r>
            <a:endParaRPr sz="1500">
              <a:latin typeface="Trebuchet MS" panose="020B0603020202020204"/>
              <a:cs typeface="Trebuchet MS" panose="020B0603020202020204"/>
            </a:endParaRPr>
          </a:p>
        </p:txBody>
      </p:sp>
      <p:sp>
        <p:nvSpPr>
          <p:cNvPr id="14" name="object 14"/>
          <p:cNvSpPr/>
          <p:nvPr/>
        </p:nvSpPr>
        <p:spPr>
          <a:xfrm>
            <a:off x="7690104" y="3613454"/>
            <a:ext cx="1475105" cy="706755"/>
          </a:xfrm>
          <a:custGeom>
            <a:avLst/>
            <a:gdLst/>
            <a:ahLst/>
            <a:cxnLst/>
            <a:rect l="l" t="t" r="r" b="b"/>
            <a:pathLst>
              <a:path w="1475104" h="706754">
                <a:moveTo>
                  <a:pt x="0" y="706704"/>
                </a:moveTo>
                <a:lnTo>
                  <a:pt x="1474597" y="706704"/>
                </a:lnTo>
                <a:lnTo>
                  <a:pt x="1474597" y="0"/>
                </a:lnTo>
                <a:lnTo>
                  <a:pt x="0" y="0"/>
                </a:lnTo>
                <a:lnTo>
                  <a:pt x="0" y="706704"/>
                </a:lnTo>
                <a:close/>
              </a:path>
            </a:pathLst>
          </a:custGeom>
          <a:solidFill>
            <a:srgbClr val="FFFFFF"/>
          </a:solidFill>
        </p:spPr>
        <p:txBody>
          <a:bodyPr wrap="square" lIns="0" tIns="0" rIns="0" bIns="0" rtlCol="0"/>
          <a:lstStyle/>
          <a:p/>
        </p:txBody>
      </p:sp>
      <p:sp>
        <p:nvSpPr>
          <p:cNvPr id="15" name="object 15"/>
          <p:cNvSpPr txBox="1"/>
          <p:nvPr/>
        </p:nvSpPr>
        <p:spPr>
          <a:xfrm>
            <a:off x="8212201" y="3770503"/>
            <a:ext cx="387350" cy="254000"/>
          </a:xfrm>
          <a:prstGeom prst="rect">
            <a:avLst/>
          </a:prstGeom>
        </p:spPr>
        <p:txBody>
          <a:bodyPr vert="horz" wrap="square" lIns="0" tIns="12700" rIns="0" bIns="0" rtlCol="0">
            <a:spAutoFit/>
          </a:bodyPr>
          <a:lstStyle/>
          <a:p>
            <a:pPr>
              <a:lnSpc>
                <a:spcPct val="100000"/>
              </a:lnSpc>
              <a:spcBef>
                <a:spcPts val="100"/>
              </a:spcBef>
            </a:pPr>
            <a:r>
              <a:rPr sz="1500" spc="100" dirty="0">
                <a:solidFill>
                  <a:srgbClr val="2E2E2E"/>
                </a:solidFill>
                <a:latin typeface="Trebuchet MS" panose="020B0603020202020204"/>
                <a:cs typeface="Trebuchet MS" panose="020B0603020202020204"/>
              </a:rPr>
              <a:t>V</a:t>
            </a:r>
            <a:r>
              <a:rPr sz="1500" spc="210" dirty="0">
                <a:solidFill>
                  <a:srgbClr val="2E2E2E"/>
                </a:solidFill>
                <a:latin typeface="Trebuchet MS" panose="020B0603020202020204"/>
                <a:cs typeface="Trebuchet MS" panose="020B0603020202020204"/>
              </a:rPr>
              <a:t>N</a:t>
            </a:r>
            <a:r>
              <a:rPr sz="1500" spc="5" dirty="0">
                <a:solidFill>
                  <a:srgbClr val="2E2E2E"/>
                </a:solidFill>
                <a:latin typeface="Trebuchet MS" panose="020B0603020202020204"/>
                <a:cs typeface="Trebuchet MS" panose="020B0603020202020204"/>
              </a:rPr>
              <a:t>F</a:t>
            </a:r>
            <a:endParaRPr sz="1500">
              <a:latin typeface="Trebuchet MS" panose="020B0603020202020204"/>
              <a:cs typeface="Trebuchet MS" panose="020B0603020202020204"/>
            </a:endParaRPr>
          </a:p>
        </p:txBody>
      </p:sp>
      <p:sp>
        <p:nvSpPr>
          <p:cNvPr id="16" name="object 16"/>
          <p:cNvSpPr txBox="1"/>
          <p:nvPr/>
        </p:nvSpPr>
        <p:spPr>
          <a:xfrm>
            <a:off x="7898003" y="3921632"/>
            <a:ext cx="1071245" cy="254000"/>
          </a:xfrm>
          <a:prstGeom prst="rect">
            <a:avLst/>
          </a:prstGeom>
        </p:spPr>
        <p:txBody>
          <a:bodyPr vert="horz" wrap="square" lIns="0" tIns="12700" rIns="0" bIns="0" rtlCol="0">
            <a:spAutoFit/>
          </a:bodyPr>
          <a:lstStyle/>
          <a:p>
            <a:pPr>
              <a:lnSpc>
                <a:spcPct val="100000"/>
              </a:lnSpc>
              <a:spcBef>
                <a:spcPts val="100"/>
              </a:spcBef>
            </a:pPr>
            <a:r>
              <a:rPr sz="1500" spc="95" dirty="0">
                <a:solidFill>
                  <a:srgbClr val="2E2E2E"/>
                </a:solidFill>
                <a:latin typeface="Trebuchet MS" panose="020B0603020202020204"/>
                <a:cs typeface="Trebuchet MS" panose="020B0603020202020204"/>
              </a:rPr>
              <a:t>Manager(s)</a:t>
            </a:r>
            <a:endParaRPr sz="1500">
              <a:latin typeface="Trebuchet MS" panose="020B0603020202020204"/>
              <a:cs typeface="Trebuchet MS" panose="020B0603020202020204"/>
            </a:endParaRPr>
          </a:p>
        </p:txBody>
      </p:sp>
      <p:sp>
        <p:nvSpPr>
          <p:cNvPr id="17" name="object 17"/>
          <p:cNvSpPr txBox="1"/>
          <p:nvPr/>
        </p:nvSpPr>
        <p:spPr>
          <a:xfrm>
            <a:off x="7690104" y="4764074"/>
            <a:ext cx="1475105" cy="705485"/>
          </a:xfrm>
          <a:prstGeom prst="rect">
            <a:avLst/>
          </a:prstGeom>
          <a:solidFill>
            <a:srgbClr val="FFFFFF"/>
          </a:solidFill>
        </p:spPr>
        <p:txBody>
          <a:bodyPr vert="horz" wrap="square" lIns="0" tIns="78740" rIns="0" bIns="0" rtlCol="0">
            <a:spAutoFit/>
          </a:bodyPr>
          <a:lstStyle/>
          <a:p>
            <a:pPr marL="99695" marR="133350" indent="128905">
              <a:lnSpc>
                <a:spcPts val="1710"/>
              </a:lnSpc>
              <a:spcBef>
                <a:spcPts val="620"/>
              </a:spcBef>
            </a:pPr>
            <a:r>
              <a:rPr sz="1500" spc="25" dirty="0">
                <a:solidFill>
                  <a:srgbClr val="2E2E2E"/>
                </a:solidFill>
                <a:latin typeface="Trebuchet MS" panose="020B0603020202020204"/>
                <a:cs typeface="Trebuchet MS" panose="020B0603020202020204"/>
              </a:rPr>
              <a:t>Virtualized  </a:t>
            </a:r>
            <a:r>
              <a:rPr sz="1500" spc="40" dirty="0">
                <a:solidFill>
                  <a:srgbClr val="2E2E2E"/>
                </a:solidFill>
                <a:latin typeface="Trebuchet MS" panose="020B0603020202020204"/>
                <a:cs typeface="Trebuchet MS" panose="020B0603020202020204"/>
              </a:rPr>
              <a:t>I</a:t>
            </a:r>
            <a:r>
              <a:rPr sz="1500" spc="85" dirty="0">
                <a:solidFill>
                  <a:srgbClr val="2E2E2E"/>
                </a:solidFill>
                <a:latin typeface="Trebuchet MS" panose="020B0603020202020204"/>
                <a:cs typeface="Trebuchet MS" panose="020B0603020202020204"/>
              </a:rPr>
              <a:t>n</a:t>
            </a:r>
            <a:r>
              <a:rPr sz="1500" spc="5" dirty="0">
                <a:solidFill>
                  <a:srgbClr val="2E2E2E"/>
                </a:solidFill>
                <a:latin typeface="Trebuchet MS" panose="020B0603020202020204"/>
                <a:cs typeface="Trebuchet MS" panose="020B0603020202020204"/>
              </a:rPr>
              <a:t>f</a:t>
            </a:r>
            <a:r>
              <a:rPr sz="1500" spc="10" dirty="0">
                <a:solidFill>
                  <a:srgbClr val="2E2E2E"/>
                </a:solidFill>
                <a:latin typeface="Trebuchet MS" panose="020B0603020202020204"/>
                <a:cs typeface="Trebuchet MS" panose="020B0603020202020204"/>
              </a:rPr>
              <a:t>r</a:t>
            </a:r>
            <a:r>
              <a:rPr sz="1500" spc="60" dirty="0">
                <a:solidFill>
                  <a:srgbClr val="2E2E2E"/>
                </a:solidFill>
                <a:latin typeface="Trebuchet MS" panose="020B0603020202020204"/>
                <a:cs typeface="Trebuchet MS" panose="020B0603020202020204"/>
              </a:rPr>
              <a:t>a</a:t>
            </a:r>
            <a:r>
              <a:rPr sz="1500" spc="60" dirty="0">
                <a:solidFill>
                  <a:srgbClr val="2E2E2E"/>
                </a:solidFill>
                <a:latin typeface="Trebuchet MS" panose="020B0603020202020204"/>
                <a:cs typeface="Trebuchet MS" panose="020B0603020202020204"/>
              </a:rPr>
              <a:t>s</a:t>
            </a:r>
            <a:r>
              <a:rPr sz="1500" spc="-25" dirty="0">
                <a:solidFill>
                  <a:srgbClr val="2E2E2E"/>
                </a:solidFill>
                <a:latin typeface="Trebuchet MS" panose="020B0603020202020204"/>
                <a:cs typeface="Trebuchet MS" panose="020B0603020202020204"/>
              </a:rPr>
              <a:t>t</a:t>
            </a:r>
            <a:r>
              <a:rPr sz="1500" spc="10" dirty="0">
                <a:solidFill>
                  <a:srgbClr val="2E2E2E"/>
                </a:solidFill>
                <a:latin typeface="Trebuchet MS" panose="020B0603020202020204"/>
                <a:cs typeface="Trebuchet MS" panose="020B0603020202020204"/>
              </a:rPr>
              <a:t>r</a:t>
            </a:r>
            <a:r>
              <a:rPr sz="1500" spc="75" dirty="0">
                <a:solidFill>
                  <a:srgbClr val="2E2E2E"/>
                </a:solidFill>
                <a:latin typeface="Trebuchet MS" panose="020B0603020202020204"/>
                <a:cs typeface="Trebuchet MS" panose="020B0603020202020204"/>
              </a:rPr>
              <a:t>u</a:t>
            </a:r>
            <a:r>
              <a:rPr sz="1500" spc="-30" dirty="0">
                <a:solidFill>
                  <a:srgbClr val="2E2E2E"/>
                </a:solidFill>
                <a:latin typeface="Trebuchet MS" panose="020B0603020202020204"/>
                <a:cs typeface="Trebuchet MS" panose="020B0603020202020204"/>
              </a:rPr>
              <a:t>c</a:t>
            </a:r>
            <a:r>
              <a:rPr sz="1500" spc="-25" dirty="0">
                <a:solidFill>
                  <a:srgbClr val="2E2E2E"/>
                </a:solidFill>
                <a:latin typeface="Trebuchet MS" panose="020B0603020202020204"/>
                <a:cs typeface="Trebuchet MS" panose="020B0603020202020204"/>
              </a:rPr>
              <a:t>t</a:t>
            </a:r>
            <a:r>
              <a:rPr sz="1500" spc="75" dirty="0">
                <a:solidFill>
                  <a:srgbClr val="2E2E2E"/>
                </a:solidFill>
                <a:latin typeface="Trebuchet MS" panose="020B0603020202020204"/>
                <a:cs typeface="Trebuchet MS" panose="020B0603020202020204"/>
              </a:rPr>
              <a:t>u</a:t>
            </a:r>
            <a:r>
              <a:rPr sz="1500" spc="10" dirty="0">
                <a:solidFill>
                  <a:srgbClr val="2E2E2E"/>
                </a:solidFill>
                <a:latin typeface="Trebuchet MS" panose="020B0603020202020204"/>
                <a:cs typeface="Trebuchet MS" panose="020B0603020202020204"/>
              </a:rPr>
              <a:t>r</a:t>
            </a:r>
            <a:r>
              <a:rPr sz="1500" spc="-30" dirty="0">
                <a:solidFill>
                  <a:srgbClr val="2E2E2E"/>
                </a:solidFill>
                <a:latin typeface="Trebuchet MS" panose="020B0603020202020204"/>
                <a:cs typeface="Trebuchet MS" panose="020B0603020202020204"/>
              </a:rPr>
              <a:t>e</a:t>
            </a:r>
            <a:endParaRPr sz="1500">
              <a:latin typeface="Trebuchet MS" panose="020B0603020202020204"/>
              <a:cs typeface="Trebuchet MS" panose="020B0603020202020204"/>
            </a:endParaRPr>
          </a:p>
          <a:p>
            <a:pPr marL="252095">
              <a:lnSpc>
                <a:spcPts val="1510"/>
              </a:lnSpc>
            </a:pPr>
            <a:r>
              <a:rPr sz="1500" spc="95" dirty="0">
                <a:solidFill>
                  <a:srgbClr val="2E2E2E"/>
                </a:solidFill>
                <a:latin typeface="Trebuchet MS" panose="020B0603020202020204"/>
                <a:cs typeface="Trebuchet MS" panose="020B0603020202020204"/>
              </a:rPr>
              <a:t>Manager(s)</a:t>
            </a:r>
            <a:endParaRPr sz="1500">
              <a:latin typeface="Trebuchet MS" panose="020B0603020202020204"/>
              <a:cs typeface="Trebuchet MS" panose="020B0603020202020204"/>
            </a:endParaRPr>
          </a:p>
        </p:txBody>
      </p:sp>
      <p:sp>
        <p:nvSpPr>
          <p:cNvPr id="18" name="object 18"/>
          <p:cNvSpPr txBox="1"/>
          <p:nvPr/>
        </p:nvSpPr>
        <p:spPr>
          <a:xfrm>
            <a:off x="9874377" y="3584194"/>
            <a:ext cx="1483995" cy="679450"/>
          </a:xfrm>
          <a:prstGeom prst="rect">
            <a:avLst/>
          </a:prstGeom>
        </p:spPr>
        <p:txBody>
          <a:bodyPr vert="horz" wrap="square" lIns="0" tIns="28575" rIns="0" bIns="0" rtlCol="0">
            <a:spAutoFit/>
          </a:bodyPr>
          <a:lstStyle/>
          <a:p>
            <a:pPr marL="12065" marR="5080" algn="ctr">
              <a:lnSpc>
                <a:spcPct val="93000"/>
              </a:lnSpc>
              <a:spcBef>
                <a:spcPts val="225"/>
              </a:spcBef>
            </a:pPr>
            <a:r>
              <a:rPr sz="1500" spc="25" dirty="0">
                <a:solidFill>
                  <a:srgbClr val="2E2E2E"/>
                </a:solidFill>
                <a:latin typeface="Trebuchet MS" panose="020B0603020202020204"/>
                <a:cs typeface="Trebuchet MS" panose="020B0603020202020204"/>
              </a:rPr>
              <a:t>Service,VNF</a:t>
            </a:r>
            <a:r>
              <a:rPr sz="1500" spc="-20" dirty="0">
                <a:solidFill>
                  <a:srgbClr val="2E2E2E"/>
                </a:solidFill>
                <a:latin typeface="Trebuchet MS" panose="020B0603020202020204"/>
                <a:cs typeface="Trebuchet MS" panose="020B0603020202020204"/>
              </a:rPr>
              <a:t> </a:t>
            </a:r>
            <a:r>
              <a:rPr sz="1500" spc="60" dirty="0">
                <a:solidFill>
                  <a:srgbClr val="2E2E2E"/>
                </a:solidFill>
                <a:latin typeface="Trebuchet MS" panose="020B0603020202020204"/>
                <a:cs typeface="Trebuchet MS" panose="020B0603020202020204"/>
              </a:rPr>
              <a:t>and  </a:t>
            </a:r>
            <a:r>
              <a:rPr sz="1500" spc="25" dirty="0">
                <a:solidFill>
                  <a:srgbClr val="2E2E2E"/>
                </a:solidFill>
                <a:latin typeface="Trebuchet MS" panose="020B0603020202020204"/>
                <a:cs typeface="Trebuchet MS" panose="020B0603020202020204"/>
              </a:rPr>
              <a:t>Infrastructure  </a:t>
            </a:r>
            <a:r>
              <a:rPr sz="1500" spc="35" dirty="0">
                <a:solidFill>
                  <a:srgbClr val="2E2E2E"/>
                </a:solidFill>
                <a:latin typeface="Trebuchet MS" panose="020B0603020202020204"/>
                <a:cs typeface="Trebuchet MS" panose="020B0603020202020204"/>
              </a:rPr>
              <a:t>Description</a:t>
            </a:r>
            <a:endParaRPr sz="1500">
              <a:latin typeface="Trebuchet MS" panose="020B0603020202020204"/>
              <a:cs typeface="Trebuchet MS" panose="020B0603020202020204"/>
            </a:endParaRPr>
          </a:p>
        </p:txBody>
      </p:sp>
      <p:sp>
        <p:nvSpPr>
          <p:cNvPr id="19" name="object 19"/>
          <p:cNvSpPr txBox="1"/>
          <p:nvPr/>
        </p:nvSpPr>
        <p:spPr>
          <a:xfrm>
            <a:off x="524967" y="1348613"/>
            <a:ext cx="10864850" cy="1355725"/>
          </a:xfrm>
          <a:prstGeom prst="rect">
            <a:avLst/>
          </a:prstGeom>
        </p:spPr>
        <p:txBody>
          <a:bodyPr vert="horz" wrap="square" lIns="0" tIns="12700" rIns="0" bIns="0" rtlCol="0">
            <a:spAutoFit/>
          </a:bodyPr>
          <a:lstStyle/>
          <a:p>
            <a:pPr marL="314325" marR="175260" indent="-302260">
              <a:lnSpc>
                <a:spcPct val="140000"/>
              </a:lnSpc>
              <a:spcBef>
                <a:spcPts val="100"/>
              </a:spcBef>
              <a:buFont typeface="Arial" panose="020B0604020202020204"/>
              <a:buChar char="•"/>
              <a:tabLst>
                <a:tab pos="314325" algn="l"/>
                <a:tab pos="314960" algn="l"/>
              </a:tabLst>
            </a:pPr>
            <a:r>
              <a:rPr sz="1800" spc="20" dirty="0">
                <a:latin typeface="Trebuchet MS" panose="020B0603020202020204"/>
                <a:cs typeface="Trebuchet MS" panose="020B0603020202020204"/>
              </a:rPr>
              <a:t>ETSI</a:t>
            </a:r>
            <a:r>
              <a:rPr sz="1800" dirty="0">
                <a:latin typeface="宋体" panose="02010600030101010101" pitchFamily="2" charset="-122"/>
                <a:cs typeface="宋体" panose="02010600030101010101" pitchFamily="2" charset="-122"/>
              </a:rPr>
              <a:t>定义了</a:t>
            </a:r>
            <a:r>
              <a:rPr sz="1800" spc="100" dirty="0">
                <a:latin typeface="Trebuchet MS" panose="020B0603020202020204"/>
                <a:cs typeface="Trebuchet MS" panose="020B0603020202020204"/>
              </a:rPr>
              <a:t>NFV</a:t>
            </a:r>
            <a:r>
              <a:rPr sz="1800" dirty="0">
                <a:latin typeface="宋体" panose="02010600030101010101" pitchFamily="2" charset="-122"/>
                <a:cs typeface="宋体" panose="02010600030101010101" pitchFamily="2" charset="-122"/>
              </a:rPr>
              <a:t>标准架构，</a:t>
            </a:r>
            <a:r>
              <a:rPr sz="1800" spc="-10" dirty="0">
                <a:latin typeface="宋体" panose="02010600030101010101" pitchFamily="2" charset="-122"/>
                <a:cs typeface="宋体" panose="02010600030101010101" pitchFamily="2" charset="-122"/>
              </a:rPr>
              <a:t>由</a:t>
            </a:r>
            <a:r>
              <a:rPr sz="1800" spc="80" dirty="0">
                <a:latin typeface="Trebuchet MS" panose="020B0603020202020204"/>
                <a:cs typeface="Trebuchet MS" panose="020B0603020202020204"/>
              </a:rPr>
              <a:t>NFVI</a:t>
            </a:r>
            <a:r>
              <a:rPr sz="1800" dirty="0">
                <a:latin typeface="宋体" panose="02010600030101010101" pitchFamily="2" charset="-122"/>
                <a:cs typeface="宋体" panose="02010600030101010101" pitchFamily="2" charset="-122"/>
              </a:rPr>
              <a:t>、</a:t>
            </a:r>
            <a:r>
              <a:rPr sz="1800" spc="100" dirty="0">
                <a:latin typeface="Trebuchet MS" panose="020B0603020202020204"/>
                <a:cs typeface="Trebuchet MS" panose="020B0603020202020204"/>
              </a:rPr>
              <a:t>VNF</a:t>
            </a:r>
            <a:r>
              <a:rPr sz="1800" dirty="0">
                <a:latin typeface="宋体" panose="02010600030101010101" pitchFamily="2" charset="-122"/>
                <a:cs typeface="宋体" panose="02010600030101010101" pitchFamily="2" charset="-122"/>
              </a:rPr>
              <a:t>以</a:t>
            </a:r>
            <a:r>
              <a:rPr sz="1800" spc="-5" dirty="0">
                <a:latin typeface="宋体" panose="02010600030101010101" pitchFamily="2" charset="-122"/>
                <a:cs typeface="宋体" panose="02010600030101010101" pitchFamily="2" charset="-122"/>
              </a:rPr>
              <a:t>及</a:t>
            </a:r>
            <a:r>
              <a:rPr sz="1800" spc="229" dirty="0">
                <a:latin typeface="Trebuchet MS" panose="020B0603020202020204"/>
                <a:cs typeface="Trebuchet MS" panose="020B0603020202020204"/>
              </a:rPr>
              <a:t>MANO</a:t>
            </a:r>
            <a:r>
              <a:rPr sz="1800" dirty="0">
                <a:latin typeface="宋体" panose="02010600030101010101" pitchFamily="2" charset="-122"/>
                <a:cs typeface="宋体" panose="02010600030101010101" pitchFamily="2" charset="-122"/>
              </a:rPr>
              <a:t>主要组件组成。</a:t>
            </a:r>
            <a:r>
              <a:rPr sz="1800" spc="80" dirty="0">
                <a:latin typeface="Trebuchet MS" panose="020B0603020202020204"/>
                <a:cs typeface="Trebuchet MS" panose="020B0603020202020204"/>
              </a:rPr>
              <a:t>NFVI</a:t>
            </a:r>
            <a:r>
              <a:rPr sz="1800" dirty="0">
                <a:latin typeface="宋体" panose="02010600030101010101" pitchFamily="2" charset="-122"/>
                <a:cs typeface="宋体" panose="02010600030101010101" pitchFamily="2" charset="-122"/>
              </a:rPr>
              <a:t>包括通用的硬件设施及其虚拟 化</a:t>
            </a:r>
            <a:r>
              <a:rPr sz="1800" spc="75" dirty="0">
                <a:latin typeface="宋体" panose="02010600030101010101" pitchFamily="2" charset="-122"/>
                <a:cs typeface="宋体" panose="02010600030101010101" pitchFamily="2" charset="-122"/>
              </a:rPr>
              <a:t>，</a:t>
            </a:r>
            <a:r>
              <a:rPr sz="1800" spc="75" dirty="0">
                <a:latin typeface="Trebuchet MS" panose="020B0603020202020204"/>
                <a:cs typeface="Trebuchet MS" panose="020B0603020202020204"/>
              </a:rPr>
              <a:t>VNF</a:t>
            </a:r>
            <a:r>
              <a:rPr sz="1800" dirty="0">
                <a:latin typeface="宋体" panose="02010600030101010101" pitchFamily="2" charset="-122"/>
                <a:cs typeface="宋体" panose="02010600030101010101" pitchFamily="2" charset="-122"/>
              </a:rPr>
              <a:t>使用软件实现虚拟化网络功能</a:t>
            </a:r>
            <a:r>
              <a:rPr sz="1800" spc="185" dirty="0">
                <a:latin typeface="宋体" panose="02010600030101010101" pitchFamily="2" charset="-122"/>
                <a:cs typeface="宋体" panose="02010600030101010101" pitchFamily="2" charset="-122"/>
              </a:rPr>
              <a:t>，</a:t>
            </a:r>
            <a:r>
              <a:rPr sz="1800" spc="185" dirty="0">
                <a:latin typeface="Trebuchet MS" panose="020B0603020202020204"/>
                <a:cs typeface="Trebuchet MS" panose="020B0603020202020204"/>
              </a:rPr>
              <a:t>MANO</a:t>
            </a:r>
            <a:r>
              <a:rPr sz="1800" dirty="0">
                <a:latin typeface="宋体" panose="02010600030101010101" pitchFamily="2" charset="-122"/>
                <a:cs typeface="宋体" panose="02010600030101010101" pitchFamily="2" charset="-122"/>
              </a:rPr>
              <a:t>实现</a:t>
            </a:r>
            <a:r>
              <a:rPr sz="1800" spc="100" dirty="0">
                <a:latin typeface="Trebuchet MS" panose="020B0603020202020204"/>
                <a:cs typeface="Trebuchet MS" panose="020B0603020202020204"/>
              </a:rPr>
              <a:t>NFV</a:t>
            </a:r>
            <a:r>
              <a:rPr sz="1800" dirty="0">
                <a:latin typeface="宋体" panose="02010600030101010101" pitchFamily="2" charset="-122"/>
                <a:cs typeface="宋体" panose="02010600030101010101" pitchFamily="2" charset="-122"/>
              </a:rPr>
              <a:t>架构的管理和编排。</a:t>
            </a:r>
            <a:endParaRPr sz="1800">
              <a:latin typeface="宋体" panose="02010600030101010101" pitchFamily="2" charset="-122"/>
              <a:cs typeface="宋体" panose="02010600030101010101" pitchFamily="2" charset="-122"/>
            </a:endParaRPr>
          </a:p>
          <a:p>
            <a:pPr marL="7004685">
              <a:lnSpc>
                <a:spcPts val="1645"/>
              </a:lnSpc>
            </a:pPr>
            <a:r>
              <a:rPr sz="1500" spc="105" dirty="0">
                <a:solidFill>
                  <a:srgbClr val="2E2E2E"/>
                </a:solidFill>
                <a:latin typeface="Trebuchet MS" panose="020B0603020202020204"/>
                <a:cs typeface="Trebuchet MS" panose="020B0603020202020204"/>
              </a:rPr>
              <a:t>NFV </a:t>
            </a:r>
            <a:r>
              <a:rPr sz="1500" spc="90" dirty="0">
                <a:solidFill>
                  <a:srgbClr val="2E2E2E"/>
                </a:solidFill>
                <a:latin typeface="Trebuchet MS" panose="020B0603020202020204"/>
                <a:cs typeface="Trebuchet MS" panose="020B0603020202020204"/>
              </a:rPr>
              <a:t>Management </a:t>
            </a:r>
            <a:r>
              <a:rPr sz="1500" spc="60" dirty="0">
                <a:solidFill>
                  <a:srgbClr val="2E2E2E"/>
                </a:solidFill>
                <a:latin typeface="Trebuchet MS" panose="020B0603020202020204"/>
                <a:cs typeface="Trebuchet MS" panose="020B0603020202020204"/>
              </a:rPr>
              <a:t>and</a:t>
            </a:r>
            <a:r>
              <a:rPr sz="1500" spc="50" dirty="0">
                <a:solidFill>
                  <a:srgbClr val="2E2E2E"/>
                </a:solidFill>
                <a:latin typeface="Trebuchet MS" panose="020B0603020202020204"/>
                <a:cs typeface="Trebuchet MS" panose="020B0603020202020204"/>
              </a:rPr>
              <a:t> </a:t>
            </a:r>
            <a:r>
              <a:rPr sz="1500" spc="35" dirty="0">
                <a:solidFill>
                  <a:srgbClr val="2E2E2E"/>
                </a:solidFill>
                <a:latin typeface="Trebuchet MS" panose="020B0603020202020204"/>
                <a:cs typeface="Trebuchet MS" panose="020B0603020202020204"/>
              </a:rPr>
              <a:t>Orchestration</a:t>
            </a:r>
            <a:endParaRPr sz="1500">
              <a:latin typeface="Trebuchet MS" panose="020B0603020202020204"/>
              <a:cs typeface="Trebuchet MS" panose="020B0603020202020204"/>
            </a:endParaRPr>
          </a:p>
          <a:p>
            <a:pPr marR="5080" algn="r">
              <a:lnSpc>
                <a:spcPct val="100000"/>
              </a:lnSpc>
              <a:spcBef>
                <a:spcPts val="730"/>
              </a:spcBef>
            </a:pPr>
            <a:r>
              <a:rPr sz="1700" b="1" spc="360" dirty="0">
                <a:solidFill>
                  <a:srgbClr val="A75F7D"/>
                </a:solidFill>
                <a:latin typeface="Trebuchet MS" panose="020B0603020202020204"/>
                <a:cs typeface="Trebuchet MS" panose="020B0603020202020204"/>
              </a:rPr>
              <a:t>M</a:t>
            </a:r>
            <a:r>
              <a:rPr sz="1700" b="1" spc="80" dirty="0">
                <a:solidFill>
                  <a:srgbClr val="A75F7D"/>
                </a:solidFill>
                <a:latin typeface="Trebuchet MS" panose="020B0603020202020204"/>
                <a:cs typeface="Trebuchet MS" panose="020B0603020202020204"/>
              </a:rPr>
              <a:t>A</a:t>
            </a:r>
            <a:r>
              <a:rPr sz="1700" b="1" spc="195" dirty="0">
                <a:solidFill>
                  <a:srgbClr val="A75F7D"/>
                </a:solidFill>
                <a:latin typeface="Trebuchet MS" panose="020B0603020202020204"/>
                <a:cs typeface="Trebuchet MS" panose="020B0603020202020204"/>
              </a:rPr>
              <a:t>N</a:t>
            </a:r>
            <a:r>
              <a:rPr sz="1700" b="1" spc="140" dirty="0">
                <a:solidFill>
                  <a:srgbClr val="A75F7D"/>
                </a:solidFill>
                <a:latin typeface="Trebuchet MS" panose="020B0603020202020204"/>
                <a:cs typeface="Trebuchet MS" panose="020B0603020202020204"/>
              </a:rPr>
              <a:t>O</a:t>
            </a:r>
            <a:endParaRPr sz="1700">
              <a:latin typeface="Trebuchet MS" panose="020B0603020202020204"/>
              <a:cs typeface="Trebuchet MS" panose="020B0603020202020204"/>
            </a:endParaRPr>
          </a:p>
        </p:txBody>
      </p:sp>
      <p:sp>
        <p:nvSpPr>
          <p:cNvPr id="20" name="object 20"/>
          <p:cNvSpPr txBox="1"/>
          <p:nvPr/>
        </p:nvSpPr>
        <p:spPr>
          <a:xfrm>
            <a:off x="10044938" y="4901641"/>
            <a:ext cx="494030" cy="254635"/>
          </a:xfrm>
          <a:prstGeom prst="rect">
            <a:avLst/>
          </a:prstGeom>
        </p:spPr>
        <p:txBody>
          <a:bodyPr vert="horz" wrap="square" lIns="0" tIns="12700" rIns="0" bIns="0" rtlCol="0">
            <a:spAutoFit/>
          </a:bodyPr>
          <a:lstStyle/>
          <a:p>
            <a:pPr>
              <a:lnSpc>
                <a:spcPct val="100000"/>
              </a:lnSpc>
              <a:spcBef>
                <a:spcPts val="100"/>
              </a:spcBef>
            </a:pPr>
            <a:r>
              <a:rPr sz="1500" spc="200" dirty="0">
                <a:solidFill>
                  <a:srgbClr val="2E2E2E"/>
                </a:solidFill>
                <a:latin typeface="Trebuchet MS" panose="020B0603020202020204"/>
                <a:cs typeface="Trebuchet MS" panose="020B0603020202020204"/>
              </a:rPr>
              <a:t>O</a:t>
            </a:r>
            <a:r>
              <a:rPr sz="1500" spc="-40" dirty="0">
                <a:solidFill>
                  <a:srgbClr val="2E2E2E"/>
                </a:solidFill>
                <a:latin typeface="Trebuchet MS" panose="020B0603020202020204"/>
                <a:cs typeface="Trebuchet MS" panose="020B0603020202020204"/>
              </a:rPr>
              <a:t>r</a:t>
            </a:r>
            <a:r>
              <a:rPr sz="1500" spc="65" dirty="0">
                <a:solidFill>
                  <a:srgbClr val="2E2E2E"/>
                </a:solidFill>
                <a:latin typeface="Trebuchet MS" panose="020B0603020202020204"/>
                <a:cs typeface="Trebuchet MS" panose="020B0603020202020204"/>
              </a:rPr>
              <a:t>-</a:t>
            </a:r>
            <a:r>
              <a:rPr sz="1500" spc="40" dirty="0">
                <a:solidFill>
                  <a:srgbClr val="2E2E2E"/>
                </a:solidFill>
                <a:latin typeface="Trebuchet MS" panose="020B0603020202020204"/>
                <a:cs typeface="Trebuchet MS" panose="020B0603020202020204"/>
              </a:rPr>
              <a:t>Vi</a:t>
            </a:r>
            <a:endParaRPr sz="1500">
              <a:latin typeface="Trebuchet MS" panose="020B0603020202020204"/>
              <a:cs typeface="Trebuchet MS" panose="020B0603020202020204"/>
            </a:endParaRPr>
          </a:p>
        </p:txBody>
      </p:sp>
      <p:sp>
        <p:nvSpPr>
          <p:cNvPr id="21" name="object 21"/>
          <p:cNvSpPr txBox="1"/>
          <p:nvPr/>
        </p:nvSpPr>
        <p:spPr>
          <a:xfrm>
            <a:off x="8535034" y="4408423"/>
            <a:ext cx="751840" cy="254000"/>
          </a:xfrm>
          <a:prstGeom prst="rect">
            <a:avLst/>
          </a:prstGeom>
        </p:spPr>
        <p:txBody>
          <a:bodyPr vert="horz" wrap="square" lIns="0" tIns="12700" rIns="0" bIns="0" rtlCol="0">
            <a:spAutoFit/>
          </a:bodyPr>
          <a:lstStyle/>
          <a:p>
            <a:pPr>
              <a:lnSpc>
                <a:spcPct val="100000"/>
              </a:lnSpc>
              <a:spcBef>
                <a:spcPts val="100"/>
              </a:spcBef>
            </a:pPr>
            <a:r>
              <a:rPr sz="1500" spc="45" dirty="0">
                <a:solidFill>
                  <a:srgbClr val="2E2E2E"/>
                </a:solidFill>
                <a:latin typeface="Trebuchet MS" panose="020B0603020202020204"/>
                <a:cs typeface="Trebuchet MS" panose="020B0603020202020204"/>
              </a:rPr>
              <a:t>V</a:t>
            </a:r>
            <a:r>
              <a:rPr sz="1500" spc="40" dirty="0">
                <a:solidFill>
                  <a:srgbClr val="2E2E2E"/>
                </a:solidFill>
                <a:latin typeface="Trebuchet MS" panose="020B0603020202020204"/>
                <a:cs typeface="Trebuchet MS" panose="020B0603020202020204"/>
              </a:rPr>
              <a:t>i</a:t>
            </a:r>
            <a:r>
              <a:rPr sz="1500" spc="65" dirty="0">
                <a:solidFill>
                  <a:srgbClr val="2E2E2E"/>
                </a:solidFill>
                <a:latin typeface="Trebuchet MS" panose="020B0603020202020204"/>
                <a:cs typeface="Trebuchet MS" panose="020B0603020202020204"/>
              </a:rPr>
              <a:t>-</a:t>
            </a:r>
            <a:r>
              <a:rPr sz="1500" spc="75" dirty="0">
                <a:solidFill>
                  <a:srgbClr val="2E2E2E"/>
                </a:solidFill>
                <a:latin typeface="Trebuchet MS" panose="020B0603020202020204"/>
                <a:cs typeface="Trebuchet MS" panose="020B0603020202020204"/>
              </a:rPr>
              <a:t>V</a:t>
            </a:r>
            <a:r>
              <a:rPr sz="1500" spc="85" dirty="0">
                <a:solidFill>
                  <a:srgbClr val="2E2E2E"/>
                </a:solidFill>
                <a:latin typeface="Trebuchet MS" panose="020B0603020202020204"/>
                <a:cs typeface="Trebuchet MS" panose="020B0603020202020204"/>
              </a:rPr>
              <a:t>n</a:t>
            </a:r>
            <a:r>
              <a:rPr sz="1500" spc="5" dirty="0">
                <a:solidFill>
                  <a:srgbClr val="2E2E2E"/>
                </a:solidFill>
                <a:latin typeface="Trebuchet MS" panose="020B0603020202020204"/>
                <a:cs typeface="Trebuchet MS" panose="020B0603020202020204"/>
              </a:rPr>
              <a:t>f</a:t>
            </a:r>
            <a:r>
              <a:rPr sz="1500" spc="110" dirty="0">
                <a:solidFill>
                  <a:srgbClr val="2E2E2E"/>
                </a:solidFill>
                <a:latin typeface="Trebuchet MS" panose="020B0603020202020204"/>
                <a:cs typeface="Trebuchet MS" panose="020B0603020202020204"/>
              </a:rPr>
              <a:t>m</a:t>
            </a:r>
            <a:endParaRPr sz="1500">
              <a:latin typeface="Trebuchet MS" panose="020B0603020202020204"/>
              <a:cs typeface="Trebuchet MS" panose="020B0603020202020204"/>
            </a:endParaRPr>
          </a:p>
        </p:txBody>
      </p:sp>
      <p:sp>
        <p:nvSpPr>
          <p:cNvPr id="22" name="object 22"/>
          <p:cNvSpPr txBox="1"/>
          <p:nvPr/>
        </p:nvSpPr>
        <p:spPr>
          <a:xfrm>
            <a:off x="8504935" y="3342513"/>
            <a:ext cx="810260" cy="254000"/>
          </a:xfrm>
          <a:prstGeom prst="rect">
            <a:avLst/>
          </a:prstGeom>
        </p:spPr>
        <p:txBody>
          <a:bodyPr vert="horz" wrap="square" lIns="0" tIns="12700" rIns="0" bIns="0" rtlCol="0">
            <a:spAutoFit/>
          </a:bodyPr>
          <a:lstStyle/>
          <a:p>
            <a:pPr marL="12700">
              <a:lnSpc>
                <a:spcPct val="100000"/>
              </a:lnSpc>
              <a:spcBef>
                <a:spcPts val="100"/>
              </a:spcBef>
            </a:pPr>
            <a:r>
              <a:rPr sz="1500" spc="70" dirty="0">
                <a:solidFill>
                  <a:srgbClr val="2E2E2E"/>
                </a:solidFill>
                <a:latin typeface="Trebuchet MS" panose="020B0603020202020204"/>
                <a:cs typeface="Trebuchet MS" panose="020B0603020202020204"/>
              </a:rPr>
              <a:t>Or-Vnfm</a:t>
            </a:r>
            <a:endParaRPr sz="1500">
              <a:latin typeface="Trebuchet MS" panose="020B0603020202020204"/>
              <a:cs typeface="Trebuchet MS" panose="020B0603020202020204"/>
            </a:endParaRPr>
          </a:p>
        </p:txBody>
      </p:sp>
      <p:sp>
        <p:nvSpPr>
          <p:cNvPr id="23" name="object 23"/>
          <p:cNvSpPr/>
          <p:nvPr/>
        </p:nvSpPr>
        <p:spPr>
          <a:xfrm>
            <a:off x="8266938" y="3475482"/>
            <a:ext cx="167640" cy="0"/>
          </a:xfrm>
          <a:custGeom>
            <a:avLst/>
            <a:gdLst/>
            <a:ahLst/>
            <a:cxnLst/>
            <a:rect l="l" t="t" r="r" b="b"/>
            <a:pathLst>
              <a:path w="167640">
                <a:moveTo>
                  <a:pt x="167258" y="0"/>
                </a:moveTo>
                <a:lnTo>
                  <a:pt x="0" y="0"/>
                </a:lnTo>
              </a:path>
            </a:pathLst>
          </a:custGeom>
          <a:ln w="7620">
            <a:solidFill>
              <a:srgbClr val="2E2E2E"/>
            </a:solidFill>
          </a:ln>
        </p:spPr>
        <p:txBody>
          <a:bodyPr wrap="square" lIns="0" tIns="0" rIns="0" bIns="0" rtlCol="0"/>
          <a:lstStyle/>
          <a:p/>
        </p:txBody>
      </p:sp>
      <p:sp>
        <p:nvSpPr>
          <p:cNvPr id="24" name="object 24"/>
          <p:cNvSpPr/>
          <p:nvPr/>
        </p:nvSpPr>
        <p:spPr>
          <a:xfrm>
            <a:off x="8266938" y="4534661"/>
            <a:ext cx="167640" cy="0"/>
          </a:xfrm>
          <a:custGeom>
            <a:avLst/>
            <a:gdLst/>
            <a:ahLst/>
            <a:cxnLst/>
            <a:rect l="l" t="t" r="r" b="b"/>
            <a:pathLst>
              <a:path w="167640">
                <a:moveTo>
                  <a:pt x="167258" y="0"/>
                </a:moveTo>
                <a:lnTo>
                  <a:pt x="0" y="0"/>
                </a:lnTo>
              </a:path>
            </a:pathLst>
          </a:custGeom>
          <a:ln w="7620">
            <a:solidFill>
              <a:srgbClr val="2E2E2E"/>
            </a:solidFill>
          </a:ln>
        </p:spPr>
        <p:txBody>
          <a:bodyPr wrap="square" lIns="0" tIns="0" rIns="0" bIns="0" rtlCol="0"/>
          <a:lstStyle/>
          <a:p/>
        </p:txBody>
      </p:sp>
      <p:sp>
        <p:nvSpPr>
          <p:cNvPr id="25" name="object 25"/>
          <p:cNvSpPr/>
          <p:nvPr/>
        </p:nvSpPr>
        <p:spPr>
          <a:xfrm>
            <a:off x="10307573" y="5189982"/>
            <a:ext cx="0" cy="115570"/>
          </a:xfrm>
          <a:custGeom>
            <a:avLst/>
            <a:gdLst/>
            <a:ahLst/>
            <a:cxnLst/>
            <a:rect l="l" t="t" r="r" b="b"/>
            <a:pathLst>
              <a:path h="115570">
                <a:moveTo>
                  <a:pt x="0" y="0"/>
                </a:moveTo>
                <a:lnTo>
                  <a:pt x="0" y="115570"/>
                </a:lnTo>
              </a:path>
            </a:pathLst>
          </a:custGeom>
          <a:ln w="7620">
            <a:solidFill>
              <a:srgbClr val="2E2E2E"/>
            </a:solidFill>
          </a:ln>
        </p:spPr>
        <p:txBody>
          <a:bodyPr wrap="square" lIns="0" tIns="0" rIns="0" bIns="0" rtlCol="0"/>
          <a:lstStyle/>
          <a:p/>
        </p:txBody>
      </p:sp>
      <p:sp>
        <p:nvSpPr>
          <p:cNvPr id="26" name="object 26"/>
          <p:cNvSpPr txBox="1"/>
          <p:nvPr/>
        </p:nvSpPr>
        <p:spPr>
          <a:xfrm>
            <a:off x="6727063" y="2604973"/>
            <a:ext cx="635635" cy="254635"/>
          </a:xfrm>
          <a:prstGeom prst="rect">
            <a:avLst/>
          </a:prstGeom>
        </p:spPr>
        <p:txBody>
          <a:bodyPr vert="horz" wrap="square" lIns="0" tIns="12700" rIns="0" bIns="0" rtlCol="0">
            <a:spAutoFit/>
          </a:bodyPr>
          <a:lstStyle/>
          <a:p>
            <a:pPr marL="12700">
              <a:lnSpc>
                <a:spcPct val="100000"/>
              </a:lnSpc>
              <a:spcBef>
                <a:spcPts val="100"/>
              </a:spcBef>
            </a:pPr>
            <a:r>
              <a:rPr sz="1500" spc="150" dirty="0">
                <a:solidFill>
                  <a:srgbClr val="2E2E2E"/>
                </a:solidFill>
                <a:latin typeface="Trebuchet MS" panose="020B0603020202020204"/>
                <a:cs typeface="Trebuchet MS" panose="020B0603020202020204"/>
              </a:rPr>
              <a:t>O</a:t>
            </a:r>
            <a:r>
              <a:rPr sz="1500" spc="105" dirty="0">
                <a:solidFill>
                  <a:srgbClr val="2E2E2E"/>
                </a:solidFill>
                <a:latin typeface="Trebuchet MS" panose="020B0603020202020204"/>
                <a:cs typeface="Trebuchet MS" panose="020B0603020202020204"/>
              </a:rPr>
              <a:t>s</a:t>
            </a:r>
            <a:r>
              <a:rPr sz="1500" spc="65" dirty="0">
                <a:solidFill>
                  <a:srgbClr val="2E2E2E"/>
                </a:solidFill>
                <a:latin typeface="Trebuchet MS" panose="020B0603020202020204"/>
                <a:cs typeface="Trebuchet MS" panose="020B0603020202020204"/>
              </a:rPr>
              <a:t>-</a:t>
            </a:r>
            <a:r>
              <a:rPr sz="1500" spc="215" dirty="0">
                <a:solidFill>
                  <a:srgbClr val="2E2E2E"/>
                </a:solidFill>
                <a:latin typeface="Trebuchet MS" panose="020B0603020202020204"/>
                <a:cs typeface="Trebuchet MS" panose="020B0603020202020204"/>
              </a:rPr>
              <a:t>Ma</a:t>
            </a:r>
            <a:endParaRPr sz="1500">
              <a:latin typeface="Trebuchet MS" panose="020B0603020202020204"/>
              <a:cs typeface="Trebuchet MS" panose="020B0603020202020204"/>
            </a:endParaRPr>
          </a:p>
        </p:txBody>
      </p:sp>
      <p:sp>
        <p:nvSpPr>
          <p:cNvPr id="27" name="object 27"/>
          <p:cNvSpPr txBox="1"/>
          <p:nvPr/>
        </p:nvSpPr>
        <p:spPr>
          <a:xfrm>
            <a:off x="6700266" y="3552825"/>
            <a:ext cx="810260" cy="254000"/>
          </a:xfrm>
          <a:prstGeom prst="rect">
            <a:avLst/>
          </a:prstGeom>
        </p:spPr>
        <p:txBody>
          <a:bodyPr vert="horz" wrap="square" lIns="0" tIns="12700" rIns="0" bIns="0" rtlCol="0">
            <a:spAutoFit/>
          </a:bodyPr>
          <a:lstStyle/>
          <a:p>
            <a:pPr marL="12700">
              <a:lnSpc>
                <a:spcPct val="100000"/>
              </a:lnSpc>
              <a:spcBef>
                <a:spcPts val="100"/>
              </a:spcBef>
            </a:pPr>
            <a:r>
              <a:rPr sz="1500" spc="55" dirty="0">
                <a:solidFill>
                  <a:srgbClr val="2E2E2E"/>
                </a:solidFill>
                <a:latin typeface="Trebuchet MS" panose="020B0603020202020204"/>
                <a:cs typeface="Trebuchet MS" panose="020B0603020202020204"/>
              </a:rPr>
              <a:t>Ve-Vnfm</a:t>
            </a:r>
            <a:endParaRPr sz="1500">
              <a:latin typeface="Trebuchet MS" panose="020B0603020202020204"/>
              <a:cs typeface="Trebuchet MS" panose="020B0603020202020204"/>
            </a:endParaRPr>
          </a:p>
        </p:txBody>
      </p:sp>
      <p:sp>
        <p:nvSpPr>
          <p:cNvPr id="28" name="object 28"/>
          <p:cNvSpPr txBox="1"/>
          <p:nvPr/>
        </p:nvSpPr>
        <p:spPr>
          <a:xfrm>
            <a:off x="6873367" y="4822063"/>
            <a:ext cx="499109" cy="254000"/>
          </a:xfrm>
          <a:prstGeom prst="rect">
            <a:avLst/>
          </a:prstGeom>
        </p:spPr>
        <p:txBody>
          <a:bodyPr vert="horz" wrap="square" lIns="0" tIns="12700" rIns="0" bIns="0" rtlCol="0">
            <a:spAutoFit/>
          </a:bodyPr>
          <a:lstStyle/>
          <a:p>
            <a:pPr marL="12700">
              <a:lnSpc>
                <a:spcPct val="100000"/>
              </a:lnSpc>
              <a:spcBef>
                <a:spcPts val="100"/>
              </a:spcBef>
            </a:pPr>
            <a:r>
              <a:rPr sz="1500" spc="215" dirty="0">
                <a:solidFill>
                  <a:srgbClr val="2E2E2E"/>
                </a:solidFill>
                <a:latin typeface="Trebuchet MS" panose="020B0603020202020204"/>
                <a:cs typeface="Trebuchet MS" panose="020B0603020202020204"/>
              </a:rPr>
              <a:t>N</a:t>
            </a:r>
            <a:r>
              <a:rPr sz="1500" spc="-30" dirty="0">
                <a:solidFill>
                  <a:srgbClr val="2E2E2E"/>
                </a:solidFill>
                <a:latin typeface="Trebuchet MS" panose="020B0603020202020204"/>
                <a:cs typeface="Trebuchet MS" panose="020B0603020202020204"/>
              </a:rPr>
              <a:t>f</a:t>
            </a:r>
            <a:r>
              <a:rPr sz="1500" spc="65" dirty="0">
                <a:solidFill>
                  <a:srgbClr val="2E2E2E"/>
                </a:solidFill>
                <a:latin typeface="Trebuchet MS" panose="020B0603020202020204"/>
                <a:cs typeface="Trebuchet MS" panose="020B0603020202020204"/>
              </a:rPr>
              <a:t>-</a:t>
            </a:r>
            <a:r>
              <a:rPr sz="1500" spc="40" dirty="0">
                <a:solidFill>
                  <a:srgbClr val="2E2E2E"/>
                </a:solidFill>
                <a:latin typeface="Trebuchet MS" panose="020B0603020202020204"/>
                <a:cs typeface="Trebuchet MS" panose="020B0603020202020204"/>
              </a:rPr>
              <a:t>Vi</a:t>
            </a:r>
            <a:endParaRPr sz="1500">
              <a:latin typeface="Trebuchet MS" panose="020B0603020202020204"/>
              <a:cs typeface="Trebuchet MS" panose="020B0603020202020204"/>
            </a:endParaRPr>
          </a:p>
        </p:txBody>
      </p:sp>
      <p:sp>
        <p:nvSpPr>
          <p:cNvPr id="29" name="object 29"/>
          <p:cNvSpPr/>
          <p:nvPr/>
        </p:nvSpPr>
        <p:spPr>
          <a:xfrm>
            <a:off x="6607302" y="2940557"/>
            <a:ext cx="938530" cy="0"/>
          </a:xfrm>
          <a:custGeom>
            <a:avLst/>
            <a:gdLst/>
            <a:ahLst/>
            <a:cxnLst/>
            <a:rect l="l" t="t" r="r" b="b"/>
            <a:pathLst>
              <a:path w="938529">
                <a:moveTo>
                  <a:pt x="0" y="0"/>
                </a:moveTo>
                <a:lnTo>
                  <a:pt x="938022" y="0"/>
                </a:lnTo>
              </a:path>
            </a:pathLst>
          </a:custGeom>
          <a:ln w="13716">
            <a:solidFill>
              <a:srgbClr val="2E2E2E"/>
            </a:solidFill>
          </a:ln>
        </p:spPr>
        <p:txBody>
          <a:bodyPr wrap="square" lIns="0" tIns="0" rIns="0" bIns="0" rtlCol="0"/>
          <a:lstStyle/>
          <a:p/>
        </p:txBody>
      </p:sp>
      <p:sp>
        <p:nvSpPr>
          <p:cNvPr id="30" name="object 30"/>
          <p:cNvSpPr/>
          <p:nvPr/>
        </p:nvSpPr>
        <p:spPr>
          <a:xfrm>
            <a:off x="6607302" y="3874770"/>
            <a:ext cx="1082675" cy="0"/>
          </a:xfrm>
          <a:custGeom>
            <a:avLst/>
            <a:gdLst/>
            <a:ahLst/>
            <a:cxnLst/>
            <a:rect l="l" t="t" r="r" b="b"/>
            <a:pathLst>
              <a:path w="1082675">
                <a:moveTo>
                  <a:pt x="0" y="0"/>
                </a:moveTo>
                <a:lnTo>
                  <a:pt x="1082294" y="0"/>
                </a:lnTo>
              </a:path>
            </a:pathLst>
          </a:custGeom>
          <a:ln w="13716">
            <a:solidFill>
              <a:srgbClr val="2E2E2E"/>
            </a:solidFill>
          </a:ln>
        </p:spPr>
        <p:txBody>
          <a:bodyPr wrap="square" lIns="0" tIns="0" rIns="0" bIns="0" rtlCol="0"/>
          <a:lstStyle/>
          <a:p/>
        </p:txBody>
      </p:sp>
      <p:sp>
        <p:nvSpPr>
          <p:cNvPr id="31" name="object 31"/>
          <p:cNvSpPr/>
          <p:nvPr/>
        </p:nvSpPr>
        <p:spPr>
          <a:xfrm>
            <a:off x="7076693" y="2884170"/>
            <a:ext cx="0" cy="114300"/>
          </a:xfrm>
          <a:custGeom>
            <a:avLst/>
            <a:gdLst/>
            <a:ahLst/>
            <a:cxnLst/>
            <a:rect l="l" t="t" r="r" b="b"/>
            <a:pathLst>
              <a:path h="114300">
                <a:moveTo>
                  <a:pt x="0" y="0"/>
                </a:moveTo>
                <a:lnTo>
                  <a:pt x="0" y="114045"/>
                </a:lnTo>
              </a:path>
            </a:pathLst>
          </a:custGeom>
          <a:ln w="7620">
            <a:solidFill>
              <a:srgbClr val="2E2E2E"/>
            </a:solidFill>
          </a:ln>
        </p:spPr>
        <p:txBody>
          <a:bodyPr wrap="square" lIns="0" tIns="0" rIns="0" bIns="0" rtlCol="0"/>
          <a:lstStyle/>
          <a:p/>
        </p:txBody>
      </p:sp>
      <p:sp>
        <p:nvSpPr>
          <p:cNvPr id="32" name="object 32"/>
          <p:cNvSpPr/>
          <p:nvPr/>
        </p:nvSpPr>
        <p:spPr>
          <a:xfrm>
            <a:off x="7149845" y="3816858"/>
            <a:ext cx="0" cy="115570"/>
          </a:xfrm>
          <a:custGeom>
            <a:avLst/>
            <a:gdLst/>
            <a:ahLst/>
            <a:cxnLst/>
            <a:rect l="l" t="t" r="r" b="b"/>
            <a:pathLst>
              <a:path h="115570">
                <a:moveTo>
                  <a:pt x="0" y="0"/>
                </a:moveTo>
                <a:lnTo>
                  <a:pt x="0" y="115570"/>
                </a:lnTo>
              </a:path>
            </a:pathLst>
          </a:custGeom>
          <a:ln w="7620">
            <a:solidFill>
              <a:srgbClr val="2E2E2E"/>
            </a:solidFill>
          </a:ln>
        </p:spPr>
        <p:txBody>
          <a:bodyPr wrap="square" lIns="0" tIns="0" rIns="0" bIns="0" rtlCol="0"/>
          <a:lstStyle/>
          <a:p/>
        </p:txBody>
      </p:sp>
      <p:sp>
        <p:nvSpPr>
          <p:cNvPr id="33" name="object 33"/>
          <p:cNvSpPr/>
          <p:nvPr/>
        </p:nvSpPr>
        <p:spPr>
          <a:xfrm>
            <a:off x="7149845" y="5089397"/>
            <a:ext cx="0" cy="114300"/>
          </a:xfrm>
          <a:custGeom>
            <a:avLst/>
            <a:gdLst/>
            <a:ahLst/>
            <a:cxnLst/>
            <a:rect l="l" t="t" r="r" b="b"/>
            <a:pathLst>
              <a:path h="114300">
                <a:moveTo>
                  <a:pt x="0" y="0"/>
                </a:moveTo>
                <a:lnTo>
                  <a:pt x="0" y="114045"/>
                </a:lnTo>
              </a:path>
            </a:pathLst>
          </a:custGeom>
          <a:ln w="7620">
            <a:solidFill>
              <a:srgbClr val="2E2E2E"/>
            </a:solidFill>
          </a:ln>
        </p:spPr>
        <p:txBody>
          <a:bodyPr wrap="square" lIns="0" tIns="0" rIns="0" bIns="0" rtlCol="0"/>
          <a:lstStyle/>
          <a:p/>
        </p:txBody>
      </p:sp>
      <p:sp>
        <p:nvSpPr>
          <p:cNvPr id="34" name="object 34"/>
          <p:cNvSpPr/>
          <p:nvPr/>
        </p:nvSpPr>
        <p:spPr>
          <a:xfrm>
            <a:off x="6607302" y="5147309"/>
            <a:ext cx="1082675" cy="0"/>
          </a:xfrm>
          <a:custGeom>
            <a:avLst/>
            <a:gdLst/>
            <a:ahLst/>
            <a:cxnLst/>
            <a:rect l="l" t="t" r="r" b="b"/>
            <a:pathLst>
              <a:path w="1082675">
                <a:moveTo>
                  <a:pt x="0" y="0"/>
                </a:moveTo>
                <a:lnTo>
                  <a:pt x="1082294" y="0"/>
                </a:lnTo>
              </a:path>
            </a:pathLst>
          </a:custGeom>
          <a:ln w="13716">
            <a:solidFill>
              <a:srgbClr val="2E2E2E"/>
            </a:solidFill>
          </a:ln>
        </p:spPr>
        <p:txBody>
          <a:bodyPr wrap="square" lIns="0" tIns="0" rIns="0" bIns="0" rtlCol="0"/>
          <a:lstStyle/>
          <a:p/>
        </p:txBody>
      </p:sp>
      <p:sp>
        <p:nvSpPr>
          <p:cNvPr id="35" name="object 35"/>
          <p:cNvSpPr/>
          <p:nvPr/>
        </p:nvSpPr>
        <p:spPr>
          <a:xfrm>
            <a:off x="967739" y="2827045"/>
            <a:ext cx="5639435" cy="298450"/>
          </a:xfrm>
          <a:custGeom>
            <a:avLst/>
            <a:gdLst/>
            <a:ahLst/>
            <a:cxnLst/>
            <a:rect l="l" t="t" r="r" b="b"/>
            <a:pathLst>
              <a:path w="5639434" h="298450">
                <a:moveTo>
                  <a:pt x="0" y="298170"/>
                </a:moveTo>
                <a:lnTo>
                  <a:pt x="5638927" y="298170"/>
                </a:lnTo>
                <a:lnTo>
                  <a:pt x="5638927" y="0"/>
                </a:lnTo>
                <a:lnTo>
                  <a:pt x="0" y="0"/>
                </a:lnTo>
                <a:lnTo>
                  <a:pt x="0" y="298170"/>
                </a:lnTo>
                <a:close/>
              </a:path>
            </a:pathLst>
          </a:custGeom>
          <a:solidFill>
            <a:srgbClr val="7477BD"/>
          </a:solidFill>
        </p:spPr>
        <p:txBody>
          <a:bodyPr wrap="square" lIns="0" tIns="0" rIns="0" bIns="0" rtlCol="0"/>
          <a:lstStyle/>
          <a:p/>
        </p:txBody>
      </p:sp>
      <p:sp>
        <p:nvSpPr>
          <p:cNvPr id="36" name="object 36"/>
          <p:cNvSpPr/>
          <p:nvPr/>
        </p:nvSpPr>
        <p:spPr>
          <a:xfrm>
            <a:off x="967739" y="4497260"/>
            <a:ext cx="5639435" cy="1607820"/>
          </a:xfrm>
          <a:custGeom>
            <a:avLst/>
            <a:gdLst/>
            <a:ahLst/>
            <a:cxnLst/>
            <a:rect l="l" t="t" r="r" b="b"/>
            <a:pathLst>
              <a:path w="5639434" h="1607820">
                <a:moveTo>
                  <a:pt x="0" y="1607565"/>
                </a:moveTo>
                <a:lnTo>
                  <a:pt x="5638927" y="1607565"/>
                </a:lnTo>
                <a:lnTo>
                  <a:pt x="5638927" y="0"/>
                </a:lnTo>
                <a:lnTo>
                  <a:pt x="0" y="0"/>
                </a:lnTo>
                <a:lnTo>
                  <a:pt x="0" y="1607565"/>
                </a:lnTo>
                <a:close/>
              </a:path>
            </a:pathLst>
          </a:custGeom>
          <a:solidFill>
            <a:srgbClr val="A75F7D"/>
          </a:solidFill>
        </p:spPr>
        <p:txBody>
          <a:bodyPr wrap="square" lIns="0" tIns="0" rIns="0" bIns="0" rtlCol="0"/>
          <a:lstStyle/>
          <a:p/>
        </p:txBody>
      </p:sp>
      <p:sp>
        <p:nvSpPr>
          <p:cNvPr id="37" name="object 37"/>
          <p:cNvSpPr/>
          <p:nvPr/>
        </p:nvSpPr>
        <p:spPr>
          <a:xfrm>
            <a:off x="967739" y="3322256"/>
            <a:ext cx="5639435" cy="994410"/>
          </a:xfrm>
          <a:custGeom>
            <a:avLst/>
            <a:gdLst/>
            <a:ahLst/>
            <a:cxnLst/>
            <a:rect l="l" t="t" r="r" b="b"/>
            <a:pathLst>
              <a:path w="5639434" h="994410">
                <a:moveTo>
                  <a:pt x="0" y="994219"/>
                </a:moveTo>
                <a:lnTo>
                  <a:pt x="5638927" y="994219"/>
                </a:lnTo>
                <a:lnTo>
                  <a:pt x="5638927" y="0"/>
                </a:lnTo>
                <a:lnTo>
                  <a:pt x="0" y="0"/>
                </a:lnTo>
                <a:lnTo>
                  <a:pt x="0" y="994219"/>
                </a:lnTo>
                <a:close/>
              </a:path>
            </a:pathLst>
          </a:custGeom>
          <a:solidFill>
            <a:srgbClr val="0E4B82"/>
          </a:solidFill>
        </p:spPr>
        <p:txBody>
          <a:bodyPr wrap="square" lIns="0" tIns="0" rIns="0" bIns="0" rtlCol="0"/>
          <a:lstStyle/>
          <a:p/>
        </p:txBody>
      </p:sp>
      <p:sp>
        <p:nvSpPr>
          <p:cNvPr id="38" name="object 38"/>
          <p:cNvSpPr txBox="1"/>
          <p:nvPr/>
        </p:nvSpPr>
        <p:spPr>
          <a:xfrm>
            <a:off x="967739" y="2835909"/>
            <a:ext cx="5639435" cy="254000"/>
          </a:xfrm>
          <a:prstGeom prst="rect">
            <a:avLst/>
          </a:prstGeom>
        </p:spPr>
        <p:txBody>
          <a:bodyPr vert="horz" wrap="square" lIns="0" tIns="12700" rIns="0" bIns="0" rtlCol="0">
            <a:spAutoFit/>
          </a:bodyPr>
          <a:lstStyle/>
          <a:p>
            <a:pPr marL="3175" algn="ctr">
              <a:lnSpc>
                <a:spcPct val="100000"/>
              </a:lnSpc>
              <a:spcBef>
                <a:spcPts val="100"/>
              </a:spcBef>
            </a:pPr>
            <a:r>
              <a:rPr sz="1500" spc="70" dirty="0">
                <a:solidFill>
                  <a:srgbClr val="FFFFFF"/>
                </a:solidFill>
                <a:latin typeface="Trebuchet MS" panose="020B0603020202020204"/>
                <a:cs typeface="Trebuchet MS" panose="020B0603020202020204"/>
              </a:rPr>
              <a:t>OSS/BSS</a:t>
            </a:r>
            <a:endParaRPr sz="1500">
              <a:latin typeface="Trebuchet MS" panose="020B0603020202020204"/>
              <a:cs typeface="Trebuchet MS" panose="020B0603020202020204"/>
            </a:endParaRPr>
          </a:p>
        </p:txBody>
      </p:sp>
      <p:sp>
        <p:nvSpPr>
          <p:cNvPr id="39" name="object 39"/>
          <p:cNvSpPr txBox="1"/>
          <p:nvPr/>
        </p:nvSpPr>
        <p:spPr>
          <a:xfrm>
            <a:off x="1402080" y="3512820"/>
            <a:ext cx="1475740" cy="260985"/>
          </a:xfrm>
          <a:prstGeom prst="rect">
            <a:avLst/>
          </a:prstGeom>
          <a:solidFill>
            <a:srgbClr val="FFFFFF"/>
          </a:solidFill>
        </p:spPr>
        <p:txBody>
          <a:bodyPr vert="horz" wrap="square" lIns="0" tIns="21590" rIns="0" bIns="0" rtlCol="0">
            <a:spAutoFit/>
          </a:bodyPr>
          <a:lstStyle/>
          <a:p>
            <a:pPr marL="440055">
              <a:lnSpc>
                <a:spcPct val="100000"/>
              </a:lnSpc>
              <a:spcBef>
                <a:spcPts val="170"/>
              </a:spcBef>
            </a:pPr>
            <a:r>
              <a:rPr sz="1500" spc="175" dirty="0">
                <a:solidFill>
                  <a:srgbClr val="2E2E2E"/>
                </a:solidFill>
                <a:latin typeface="Trebuchet MS" panose="020B0603020202020204"/>
                <a:cs typeface="Trebuchet MS" panose="020B0603020202020204"/>
              </a:rPr>
              <a:t>EM</a:t>
            </a:r>
            <a:r>
              <a:rPr sz="1500" spc="-20" dirty="0">
                <a:solidFill>
                  <a:srgbClr val="2E2E2E"/>
                </a:solidFill>
                <a:latin typeface="Trebuchet MS" panose="020B0603020202020204"/>
                <a:cs typeface="Trebuchet MS" panose="020B0603020202020204"/>
              </a:rPr>
              <a:t> </a:t>
            </a:r>
            <a:r>
              <a:rPr sz="1500" spc="50" dirty="0">
                <a:solidFill>
                  <a:srgbClr val="2E2E2E"/>
                </a:solidFill>
                <a:latin typeface="Trebuchet MS" panose="020B0603020202020204"/>
                <a:cs typeface="Trebuchet MS" panose="020B0603020202020204"/>
              </a:rPr>
              <a:t>1</a:t>
            </a:r>
            <a:endParaRPr sz="1500">
              <a:latin typeface="Trebuchet MS" panose="020B0603020202020204"/>
              <a:cs typeface="Trebuchet MS" panose="020B0603020202020204"/>
            </a:endParaRPr>
          </a:p>
        </p:txBody>
      </p:sp>
      <p:sp>
        <p:nvSpPr>
          <p:cNvPr id="40" name="object 40"/>
          <p:cNvSpPr txBox="1"/>
          <p:nvPr/>
        </p:nvSpPr>
        <p:spPr>
          <a:xfrm>
            <a:off x="3093720" y="3512820"/>
            <a:ext cx="1475740" cy="260985"/>
          </a:xfrm>
          <a:prstGeom prst="rect">
            <a:avLst/>
          </a:prstGeom>
          <a:solidFill>
            <a:srgbClr val="FFFFFF"/>
          </a:solidFill>
        </p:spPr>
        <p:txBody>
          <a:bodyPr vert="horz" wrap="square" lIns="0" tIns="21590" rIns="0" bIns="0" rtlCol="0">
            <a:spAutoFit/>
          </a:bodyPr>
          <a:lstStyle/>
          <a:p>
            <a:pPr marL="440690">
              <a:lnSpc>
                <a:spcPct val="100000"/>
              </a:lnSpc>
              <a:spcBef>
                <a:spcPts val="170"/>
              </a:spcBef>
            </a:pPr>
            <a:r>
              <a:rPr sz="1500" spc="180" dirty="0">
                <a:solidFill>
                  <a:srgbClr val="2E2E2E"/>
                </a:solidFill>
                <a:latin typeface="Trebuchet MS" panose="020B0603020202020204"/>
                <a:cs typeface="Trebuchet MS" panose="020B0603020202020204"/>
              </a:rPr>
              <a:t>EM</a:t>
            </a:r>
            <a:r>
              <a:rPr sz="1500" spc="-20" dirty="0">
                <a:solidFill>
                  <a:srgbClr val="2E2E2E"/>
                </a:solidFill>
                <a:latin typeface="Trebuchet MS" panose="020B0603020202020204"/>
                <a:cs typeface="Trebuchet MS" panose="020B0603020202020204"/>
              </a:rPr>
              <a:t> </a:t>
            </a:r>
            <a:r>
              <a:rPr sz="1500" spc="50" dirty="0">
                <a:solidFill>
                  <a:srgbClr val="2E2E2E"/>
                </a:solidFill>
                <a:latin typeface="Trebuchet MS" panose="020B0603020202020204"/>
                <a:cs typeface="Trebuchet MS" panose="020B0603020202020204"/>
              </a:rPr>
              <a:t>2</a:t>
            </a:r>
            <a:endParaRPr sz="1500">
              <a:latin typeface="Trebuchet MS" panose="020B0603020202020204"/>
              <a:cs typeface="Trebuchet MS" panose="020B0603020202020204"/>
            </a:endParaRPr>
          </a:p>
        </p:txBody>
      </p:sp>
      <p:sp>
        <p:nvSpPr>
          <p:cNvPr id="41" name="object 41"/>
          <p:cNvSpPr txBox="1"/>
          <p:nvPr/>
        </p:nvSpPr>
        <p:spPr>
          <a:xfrm>
            <a:off x="4785359" y="3512820"/>
            <a:ext cx="1475740" cy="260985"/>
          </a:xfrm>
          <a:prstGeom prst="rect">
            <a:avLst/>
          </a:prstGeom>
          <a:solidFill>
            <a:srgbClr val="FFFFFF"/>
          </a:solidFill>
        </p:spPr>
        <p:txBody>
          <a:bodyPr vert="horz" wrap="square" lIns="0" tIns="21590" rIns="0" bIns="0" rtlCol="0">
            <a:spAutoFit/>
          </a:bodyPr>
          <a:lstStyle/>
          <a:p>
            <a:pPr marL="440690">
              <a:lnSpc>
                <a:spcPct val="100000"/>
              </a:lnSpc>
              <a:spcBef>
                <a:spcPts val="170"/>
              </a:spcBef>
            </a:pPr>
            <a:r>
              <a:rPr sz="1500" spc="175" dirty="0">
                <a:solidFill>
                  <a:srgbClr val="2E2E2E"/>
                </a:solidFill>
                <a:latin typeface="Trebuchet MS" panose="020B0603020202020204"/>
                <a:cs typeface="Trebuchet MS" panose="020B0603020202020204"/>
              </a:rPr>
              <a:t>EM</a:t>
            </a:r>
            <a:r>
              <a:rPr sz="1500" spc="-20" dirty="0">
                <a:solidFill>
                  <a:srgbClr val="2E2E2E"/>
                </a:solidFill>
                <a:latin typeface="Trebuchet MS" panose="020B0603020202020204"/>
                <a:cs typeface="Trebuchet MS" panose="020B0603020202020204"/>
              </a:rPr>
              <a:t> </a:t>
            </a:r>
            <a:r>
              <a:rPr sz="1500" spc="50" dirty="0">
                <a:solidFill>
                  <a:srgbClr val="2E2E2E"/>
                </a:solidFill>
                <a:latin typeface="Trebuchet MS" panose="020B0603020202020204"/>
                <a:cs typeface="Trebuchet MS" panose="020B0603020202020204"/>
              </a:rPr>
              <a:t>3</a:t>
            </a:r>
            <a:endParaRPr sz="1500">
              <a:latin typeface="Trebuchet MS" panose="020B0603020202020204"/>
              <a:cs typeface="Trebuchet MS" panose="020B0603020202020204"/>
            </a:endParaRPr>
          </a:p>
        </p:txBody>
      </p:sp>
      <p:sp>
        <p:nvSpPr>
          <p:cNvPr id="45" name="object 45"/>
          <p:cNvSpPr/>
          <p:nvPr/>
        </p:nvSpPr>
        <p:spPr>
          <a:xfrm>
            <a:off x="3093720" y="3936504"/>
            <a:ext cx="1475105" cy="298450"/>
          </a:xfrm>
          <a:custGeom>
            <a:avLst/>
            <a:gdLst/>
            <a:ahLst/>
            <a:cxnLst/>
            <a:rect l="l" t="t" r="r" b="b"/>
            <a:pathLst>
              <a:path w="1475104" h="298450">
                <a:moveTo>
                  <a:pt x="0" y="298183"/>
                </a:moveTo>
                <a:lnTo>
                  <a:pt x="1474596" y="298183"/>
                </a:lnTo>
                <a:lnTo>
                  <a:pt x="1474596" y="0"/>
                </a:lnTo>
                <a:lnTo>
                  <a:pt x="0" y="0"/>
                </a:lnTo>
                <a:lnTo>
                  <a:pt x="0" y="298183"/>
                </a:lnTo>
                <a:close/>
              </a:path>
            </a:pathLst>
          </a:custGeom>
          <a:solidFill>
            <a:srgbClr val="FFFFFF"/>
          </a:solidFill>
        </p:spPr>
        <p:txBody>
          <a:bodyPr wrap="square" lIns="0" tIns="0" rIns="0" bIns="0" rtlCol="0"/>
          <a:lstStyle/>
          <a:p/>
        </p:txBody>
      </p:sp>
      <p:sp>
        <p:nvSpPr>
          <p:cNvPr id="46" name="object 46"/>
          <p:cNvSpPr txBox="1"/>
          <p:nvPr/>
        </p:nvSpPr>
        <p:spPr>
          <a:xfrm>
            <a:off x="3465067" y="3963161"/>
            <a:ext cx="565150" cy="254000"/>
          </a:xfrm>
          <a:prstGeom prst="rect">
            <a:avLst/>
          </a:prstGeom>
        </p:spPr>
        <p:txBody>
          <a:bodyPr vert="horz" wrap="square" lIns="0" tIns="12700" rIns="0" bIns="0" rtlCol="0">
            <a:spAutoFit/>
          </a:bodyPr>
          <a:lstStyle/>
          <a:p>
            <a:pPr marL="12700">
              <a:lnSpc>
                <a:spcPct val="100000"/>
              </a:lnSpc>
              <a:spcBef>
                <a:spcPts val="100"/>
              </a:spcBef>
            </a:pPr>
            <a:r>
              <a:rPr sz="1500" spc="95" dirty="0">
                <a:solidFill>
                  <a:srgbClr val="2E2E2E"/>
                </a:solidFill>
                <a:latin typeface="Trebuchet MS" panose="020B0603020202020204"/>
                <a:cs typeface="Trebuchet MS" panose="020B0603020202020204"/>
              </a:rPr>
              <a:t>VNF</a:t>
            </a:r>
            <a:r>
              <a:rPr sz="1500" spc="-45" dirty="0">
                <a:solidFill>
                  <a:srgbClr val="2E2E2E"/>
                </a:solidFill>
                <a:latin typeface="Trebuchet MS" panose="020B0603020202020204"/>
                <a:cs typeface="Trebuchet MS" panose="020B0603020202020204"/>
              </a:rPr>
              <a:t> </a:t>
            </a:r>
            <a:r>
              <a:rPr sz="1500" spc="50" dirty="0">
                <a:solidFill>
                  <a:srgbClr val="2E2E2E"/>
                </a:solidFill>
                <a:latin typeface="Trebuchet MS" panose="020B0603020202020204"/>
                <a:cs typeface="Trebuchet MS" panose="020B0603020202020204"/>
              </a:rPr>
              <a:t>2</a:t>
            </a:r>
            <a:endParaRPr sz="1500">
              <a:latin typeface="Trebuchet MS" panose="020B0603020202020204"/>
              <a:cs typeface="Trebuchet MS" panose="020B0603020202020204"/>
            </a:endParaRPr>
          </a:p>
        </p:txBody>
      </p:sp>
      <p:sp>
        <p:nvSpPr>
          <p:cNvPr id="47" name="object 47"/>
          <p:cNvSpPr/>
          <p:nvPr/>
        </p:nvSpPr>
        <p:spPr>
          <a:xfrm>
            <a:off x="1402080" y="3936504"/>
            <a:ext cx="1475105" cy="298450"/>
          </a:xfrm>
          <a:custGeom>
            <a:avLst/>
            <a:gdLst/>
            <a:ahLst/>
            <a:cxnLst/>
            <a:rect l="l" t="t" r="r" b="b"/>
            <a:pathLst>
              <a:path w="1475105" h="298450">
                <a:moveTo>
                  <a:pt x="0" y="298183"/>
                </a:moveTo>
                <a:lnTo>
                  <a:pt x="1474596" y="298183"/>
                </a:lnTo>
                <a:lnTo>
                  <a:pt x="1474596" y="0"/>
                </a:lnTo>
                <a:lnTo>
                  <a:pt x="0" y="0"/>
                </a:lnTo>
                <a:lnTo>
                  <a:pt x="0" y="298183"/>
                </a:lnTo>
                <a:close/>
              </a:path>
            </a:pathLst>
          </a:custGeom>
          <a:solidFill>
            <a:srgbClr val="FFFFFF"/>
          </a:solidFill>
        </p:spPr>
        <p:txBody>
          <a:bodyPr wrap="square" lIns="0" tIns="0" rIns="0" bIns="0" rtlCol="0"/>
          <a:lstStyle/>
          <a:p/>
        </p:txBody>
      </p:sp>
      <p:sp>
        <p:nvSpPr>
          <p:cNvPr id="48" name="object 48"/>
          <p:cNvSpPr/>
          <p:nvPr/>
        </p:nvSpPr>
        <p:spPr>
          <a:xfrm>
            <a:off x="1161288" y="5516879"/>
            <a:ext cx="5259070" cy="535940"/>
          </a:xfrm>
          <a:custGeom>
            <a:avLst/>
            <a:gdLst/>
            <a:ahLst/>
            <a:cxnLst/>
            <a:rect l="l" t="t" r="r" b="b"/>
            <a:pathLst>
              <a:path w="5259070" h="535939">
                <a:moveTo>
                  <a:pt x="0" y="535546"/>
                </a:moveTo>
                <a:lnTo>
                  <a:pt x="5258562" y="535546"/>
                </a:lnTo>
                <a:lnTo>
                  <a:pt x="5258562" y="0"/>
                </a:lnTo>
                <a:lnTo>
                  <a:pt x="0" y="0"/>
                </a:lnTo>
                <a:lnTo>
                  <a:pt x="0" y="535546"/>
                </a:lnTo>
                <a:close/>
              </a:path>
            </a:pathLst>
          </a:custGeom>
          <a:solidFill>
            <a:srgbClr val="A75F7D"/>
          </a:solidFill>
        </p:spPr>
        <p:txBody>
          <a:bodyPr wrap="square" lIns="0" tIns="0" rIns="0" bIns="0" rtlCol="0"/>
          <a:lstStyle/>
          <a:p/>
        </p:txBody>
      </p:sp>
      <p:sp>
        <p:nvSpPr>
          <p:cNvPr id="55" name="object 55"/>
          <p:cNvSpPr txBox="1"/>
          <p:nvPr/>
        </p:nvSpPr>
        <p:spPr>
          <a:xfrm>
            <a:off x="1157605" y="4634661"/>
            <a:ext cx="5259070" cy="629285"/>
          </a:xfrm>
          <a:prstGeom prst="rect">
            <a:avLst/>
          </a:prstGeom>
          <a:solidFill>
            <a:srgbClr val="A75F7D"/>
          </a:solidFill>
          <a:ln w="7620">
            <a:solidFill>
              <a:srgbClr val="FFFFFF"/>
            </a:solidFill>
          </a:ln>
        </p:spPr>
        <p:txBody>
          <a:bodyPr vert="horz" wrap="square" lIns="0" tIns="0" rIns="0" bIns="0" rtlCol="0">
            <a:spAutoFit/>
          </a:bodyPr>
          <a:lstStyle/>
          <a:p>
            <a:pPr marL="3364865">
              <a:lnSpc>
                <a:spcPts val="1465"/>
              </a:lnSpc>
            </a:pPr>
            <a:r>
              <a:rPr sz="1500" spc="30" dirty="0">
                <a:solidFill>
                  <a:srgbClr val="FFFFFF"/>
                </a:solidFill>
                <a:latin typeface="Trebuchet MS" panose="020B0603020202020204"/>
                <a:cs typeface="Trebuchet MS" panose="020B0603020202020204"/>
              </a:rPr>
              <a:t>Virtualization</a:t>
            </a:r>
            <a:r>
              <a:rPr sz="1500" spc="50" dirty="0">
                <a:solidFill>
                  <a:srgbClr val="FFFFFF"/>
                </a:solidFill>
                <a:latin typeface="Trebuchet MS" panose="020B0603020202020204"/>
                <a:cs typeface="Trebuchet MS" panose="020B0603020202020204"/>
              </a:rPr>
              <a:t> </a:t>
            </a:r>
            <a:r>
              <a:rPr sz="1500" spc="25" dirty="0">
                <a:solidFill>
                  <a:srgbClr val="FFFFFF"/>
                </a:solidFill>
                <a:latin typeface="Trebuchet MS" panose="020B0603020202020204"/>
                <a:cs typeface="Trebuchet MS" panose="020B0603020202020204"/>
              </a:rPr>
              <a:t>Layer</a:t>
            </a:r>
            <a:endParaRPr sz="1500">
              <a:latin typeface="Trebuchet MS" panose="020B0603020202020204"/>
              <a:cs typeface="Trebuchet MS" panose="020B0603020202020204"/>
            </a:endParaRPr>
          </a:p>
        </p:txBody>
      </p:sp>
      <p:sp>
        <p:nvSpPr>
          <p:cNvPr id="49" name="object 49"/>
          <p:cNvSpPr/>
          <p:nvPr/>
        </p:nvSpPr>
        <p:spPr>
          <a:xfrm>
            <a:off x="1162050" y="5517641"/>
            <a:ext cx="5259070" cy="535940"/>
          </a:xfrm>
          <a:custGeom>
            <a:avLst/>
            <a:gdLst/>
            <a:ahLst/>
            <a:cxnLst/>
            <a:rect l="l" t="t" r="r" b="b"/>
            <a:pathLst>
              <a:path w="5259070" h="535939">
                <a:moveTo>
                  <a:pt x="0" y="535546"/>
                </a:moveTo>
                <a:lnTo>
                  <a:pt x="5258562" y="535546"/>
                </a:lnTo>
                <a:lnTo>
                  <a:pt x="5258562" y="0"/>
                </a:lnTo>
                <a:lnTo>
                  <a:pt x="0" y="0"/>
                </a:lnTo>
                <a:lnTo>
                  <a:pt x="0" y="535546"/>
                </a:lnTo>
                <a:close/>
              </a:path>
            </a:pathLst>
          </a:custGeom>
          <a:ln w="7620">
            <a:solidFill>
              <a:srgbClr val="FFFFFF"/>
            </a:solidFill>
          </a:ln>
        </p:spPr>
        <p:txBody>
          <a:bodyPr wrap="square" lIns="0" tIns="0" rIns="0" bIns="0" rtlCol="0"/>
          <a:lstStyle/>
          <a:p/>
        </p:txBody>
      </p:sp>
      <p:sp>
        <p:nvSpPr>
          <p:cNvPr id="50" name="object 50"/>
          <p:cNvSpPr txBox="1"/>
          <p:nvPr/>
        </p:nvSpPr>
        <p:spPr>
          <a:xfrm>
            <a:off x="1773173" y="3963161"/>
            <a:ext cx="565150" cy="254000"/>
          </a:xfrm>
          <a:prstGeom prst="rect">
            <a:avLst/>
          </a:prstGeom>
        </p:spPr>
        <p:txBody>
          <a:bodyPr vert="horz" wrap="square" lIns="0" tIns="12700" rIns="0" bIns="0" rtlCol="0">
            <a:spAutoFit/>
          </a:bodyPr>
          <a:lstStyle/>
          <a:p>
            <a:pPr marL="12700">
              <a:lnSpc>
                <a:spcPct val="100000"/>
              </a:lnSpc>
              <a:spcBef>
                <a:spcPts val="100"/>
              </a:spcBef>
            </a:pPr>
            <a:r>
              <a:rPr sz="1500" spc="95" dirty="0">
                <a:solidFill>
                  <a:srgbClr val="2E2E2E"/>
                </a:solidFill>
                <a:latin typeface="Trebuchet MS" panose="020B0603020202020204"/>
                <a:cs typeface="Trebuchet MS" panose="020B0603020202020204"/>
              </a:rPr>
              <a:t>VNF</a:t>
            </a:r>
            <a:r>
              <a:rPr sz="1500" spc="-45" dirty="0">
                <a:solidFill>
                  <a:srgbClr val="2E2E2E"/>
                </a:solidFill>
                <a:latin typeface="Trebuchet MS" panose="020B0603020202020204"/>
                <a:cs typeface="Trebuchet MS" panose="020B0603020202020204"/>
              </a:rPr>
              <a:t> </a:t>
            </a:r>
            <a:r>
              <a:rPr sz="1500" spc="50" dirty="0">
                <a:solidFill>
                  <a:srgbClr val="2E2E2E"/>
                </a:solidFill>
                <a:latin typeface="Trebuchet MS" panose="020B0603020202020204"/>
                <a:cs typeface="Trebuchet MS" panose="020B0603020202020204"/>
              </a:rPr>
              <a:t>1</a:t>
            </a:r>
            <a:endParaRPr sz="1500">
              <a:latin typeface="Trebuchet MS" panose="020B0603020202020204"/>
              <a:cs typeface="Trebuchet MS" panose="020B0603020202020204"/>
            </a:endParaRPr>
          </a:p>
        </p:txBody>
      </p:sp>
      <p:sp>
        <p:nvSpPr>
          <p:cNvPr id="51" name="object 51"/>
          <p:cNvSpPr/>
          <p:nvPr/>
        </p:nvSpPr>
        <p:spPr>
          <a:xfrm>
            <a:off x="4785359" y="3936504"/>
            <a:ext cx="1475105" cy="298450"/>
          </a:xfrm>
          <a:custGeom>
            <a:avLst/>
            <a:gdLst/>
            <a:ahLst/>
            <a:cxnLst/>
            <a:rect l="l" t="t" r="r" b="b"/>
            <a:pathLst>
              <a:path w="1475104" h="298450">
                <a:moveTo>
                  <a:pt x="0" y="298183"/>
                </a:moveTo>
                <a:lnTo>
                  <a:pt x="1474597" y="298183"/>
                </a:lnTo>
                <a:lnTo>
                  <a:pt x="1474597" y="0"/>
                </a:lnTo>
                <a:lnTo>
                  <a:pt x="0" y="0"/>
                </a:lnTo>
                <a:lnTo>
                  <a:pt x="0" y="298183"/>
                </a:lnTo>
                <a:close/>
              </a:path>
            </a:pathLst>
          </a:custGeom>
          <a:solidFill>
            <a:srgbClr val="FFFFFF"/>
          </a:solidFill>
        </p:spPr>
        <p:txBody>
          <a:bodyPr wrap="square" lIns="0" tIns="0" rIns="0" bIns="0" rtlCol="0"/>
          <a:lstStyle/>
          <a:p/>
        </p:txBody>
      </p:sp>
      <p:sp>
        <p:nvSpPr>
          <p:cNvPr id="52" name="object 52"/>
          <p:cNvSpPr txBox="1"/>
          <p:nvPr/>
        </p:nvSpPr>
        <p:spPr>
          <a:xfrm>
            <a:off x="5156708" y="3963161"/>
            <a:ext cx="565150" cy="254000"/>
          </a:xfrm>
          <a:prstGeom prst="rect">
            <a:avLst/>
          </a:prstGeom>
        </p:spPr>
        <p:txBody>
          <a:bodyPr vert="horz" wrap="square" lIns="0" tIns="12700" rIns="0" bIns="0" rtlCol="0">
            <a:spAutoFit/>
          </a:bodyPr>
          <a:lstStyle/>
          <a:p>
            <a:pPr marL="12700">
              <a:lnSpc>
                <a:spcPct val="100000"/>
              </a:lnSpc>
              <a:spcBef>
                <a:spcPts val="100"/>
              </a:spcBef>
            </a:pPr>
            <a:r>
              <a:rPr sz="1500" spc="95" dirty="0">
                <a:solidFill>
                  <a:srgbClr val="2E2E2E"/>
                </a:solidFill>
                <a:latin typeface="Trebuchet MS" panose="020B0603020202020204"/>
                <a:cs typeface="Trebuchet MS" panose="020B0603020202020204"/>
              </a:rPr>
              <a:t>VNF</a:t>
            </a:r>
            <a:r>
              <a:rPr sz="1500" spc="-45" dirty="0">
                <a:solidFill>
                  <a:srgbClr val="2E2E2E"/>
                </a:solidFill>
                <a:latin typeface="Trebuchet MS" panose="020B0603020202020204"/>
                <a:cs typeface="Trebuchet MS" panose="020B0603020202020204"/>
              </a:rPr>
              <a:t> </a:t>
            </a:r>
            <a:r>
              <a:rPr sz="1500" spc="50" dirty="0">
                <a:solidFill>
                  <a:srgbClr val="2E2E2E"/>
                </a:solidFill>
                <a:latin typeface="Trebuchet MS" panose="020B0603020202020204"/>
                <a:cs typeface="Trebuchet MS" panose="020B0603020202020204"/>
              </a:rPr>
              <a:t>3</a:t>
            </a:r>
            <a:endParaRPr sz="1500">
              <a:latin typeface="Trebuchet MS" panose="020B0603020202020204"/>
              <a:cs typeface="Trebuchet MS" panose="020B0603020202020204"/>
            </a:endParaRPr>
          </a:p>
        </p:txBody>
      </p:sp>
      <p:sp>
        <p:nvSpPr>
          <p:cNvPr id="53" name="object 53"/>
          <p:cNvSpPr txBox="1"/>
          <p:nvPr/>
        </p:nvSpPr>
        <p:spPr>
          <a:xfrm>
            <a:off x="4785359" y="5710428"/>
            <a:ext cx="1475105" cy="298450"/>
          </a:xfrm>
          <a:prstGeom prst="rect">
            <a:avLst/>
          </a:prstGeom>
          <a:solidFill>
            <a:srgbClr val="FFFFFF"/>
          </a:solidFill>
        </p:spPr>
        <p:txBody>
          <a:bodyPr vert="horz" wrap="square" lIns="0" tIns="18415" rIns="0" bIns="0" rtlCol="0">
            <a:spAutoFit/>
          </a:bodyPr>
          <a:lstStyle/>
          <a:p>
            <a:pPr marL="366395">
              <a:lnSpc>
                <a:spcPct val="100000"/>
              </a:lnSpc>
              <a:spcBef>
                <a:spcPts val="145"/>
              </a:spcBef>
            </a:pPr>
            <a:r>
              <a:rPr sz="1500" spc="60" dirty="0">
                <a:solidFill>
                  <a:srgbClr val="2E2E2E"/>
                </a:solidFill>
                <a:latin typeface="Trebuchet MS" panose="020B0603020202020204"/>
                <a:cs typeface="Trebuchet MS" panose="020B0603020202020204"/>
              </a:rPr>
              <a:t>Network</a:t>
            </a:r>
            <a:endParaRPr sz="1500">
              <a:latin typeface="Trebuchet MS" panose="020B0603020202020204"/>
              <a:cs typeface="Trebuchet MS" panose="020B0603020202020204"/>
            </a:endParaRPr>
          </a:p>
        </p:txBody>
      </p:sp>
      <p:sp>
        <p:nvSpPr>
          <p:cNvPr id="54" name="object 54"/>
          <p:cNvSpPr txBox="1"/>
          <p:nvPr/>
        </p:nvSpPr>
        <p:spPr>
          <a:xfrm>
            <a:off x="5342382" y="5478271"/>
            <a:ext cx="912494" cy="254000"/>
          </a:xfrm>
          <a:prstGeom prst="rect">
            <a:avLst/>
          </a:prstGeom>
        </p:spPr>
        <p:txBody>
          <a:bodyPr vert="horz" wrap="square" lIns="0" tIns="12700" rIns="0" bIns="0" rtlCol="0">
            <a:spAutoFit/>
          </a:bodyPr>
          <a:lstStyle/>
          <a:p>
            <a:pPr marL="12700">
              <a:lnSpc>
                <a:spcPct val="100000"/>
              </a:lnSpc>
              <a:spcBef>
                <a:spcPts val="100"/>
              </a:spcBef>
            </a:pPr>
            <a:r>
              <a:rPr sz="1500" spc="55" dirty="0">
                <a:solidFill>
                  <a:srgbClr val="FFFFFF"/>
                </a:solidFill>
                <a:latin typeface="Trebuchet MS" panose="020B0603020202020204"/>
                <a:cs typeface="Trebuchet MS" panose="020B0603020202020204"/>
              </a:rPr>
              <a:t>Hardware</a:t>
            </a:r>
            <a:endParaRPr sz="1500">
              <a:latin typeface="Trebuchet MS" panose="020B0603020202020204"/>
              <a:cs typeface="Trebuchet MS" panose="020B0603020202020204"/>
            </a:endParaRPr>
          </a:p>
        </p:txBody>
      </p:sp>
      <p:sp>
        <p:nvSpPr>
          <p:cNvPr id="56" name="object 56"/>
          <p:cNvSpPr txBox="1"/>
          <p:nvPr/>
        </p:nvSpPr>
        <p:spPr>
          <a:xfrm>
            <a:off x="989177" y="4454397"/>
            <a:ext cx="518159" cy="285115"/>
          </a:xfrm>
          <a:prstGeom prst="rect">
            <a:avLst/>
          </a:prstGeom>
        </p:spPr>
        <p:txBody>
          <a:bodyPr vert="horz" wrap="square" lIns="0" tIns="12700" rIns="0" bIns="0" rtlCol="0">
            <a:spAutoFit/>
          </a:bodyPr>
          <a:lstStyle/>
          <a:p>
            <a:pPr marL="12700">
              <a:lnSpc>
                <a:spcPct val="100000"/>
              </a:lnSpc>
              <a:spcBef>
                <a:spcPts val="100"/>
              </a:spcBef>
            </a:pPr>
            <a:r>
              <a:rPr sz="1700" b="1" spc="204" dirty="0">
                <a:solidFill>
                  <a:srgbClr val="FFFFFF"/>
                </a:solidFill>
                <a:latin typeface="Trebuchet MS" panose="020B0603020202020204"/>
                <a:cs typeface="Trebuchet MS" panose="020B0603020202020204"/>
              </a:rPr>
              <a:t>N</a:t>
            </a:r>
            <a:r>
              <a:rPr sz="1700" b="1" spc="-65" dirty="0">
                <a:solidFill>
                  <a:srgbClr val="FFFFFF"/>
                </a:solidFill>
                <a:latin typeface="Trebuchet MS" panose="020B0603020202020204"/>
                <a:cs typeface="Trebuchet MS" panose="020B0603020202020204"/>
              </a:rPr>
              <a:t>F</a:t>
            </a:r>
            <a:r>
              <a:rPr sz="1700" b="1" spc="50" dirty="0">
                <a:solidFill>
                  <a:srgbClr val="FFFFFF"/>
                </a:solidFill>
                <a:latin typeface="Trebuchet MS" panose="020B0603020202020204"/>
                <a:cs typeface="Trebuchet MS" panose="020B0603020202020204"/>
              </a:rPr>
              <a:t>V</a:t>
            </a:r>
            <a:r>
              <a:rPr sz="1700" b="1" spc="10" dirty="0">
                <a:solidFill>
                  <a:srgbClr val="FFFFFF"/>
                </a:solidFill>
                <a:latin typeface="Trebuchet MS" panose="020B0603020202020204"/>
                <a:cs typeface="Trebuchet MS" panose="020B0603020202020204"/>
              </a:rPr>
              <a:t>I</a:t>
            </a:r>
            <a:endParaRPr sz="1700">
              <a:latin typeface="Trebuchet MS" panose="020B0603020202020204"/>
              <a:cs typeface="Trebuchet MS" panose="020B0603020202020204"/>
            </a:endParaRPr>
          </a:p>
        </p:txBody>
      </p:sp>
      <p:sp>
        <p:nvSpPr>
          <p:cNvPr id="57" name="object 57"/>
          <p:cNvSpPr txBox="1"/>
          <p:nvPr/>
        </p:nvSpPr>
        <p:spPr>
          <a:xfrm>
            <a:off x="997711" y="3305936"/>
            <a:ext cx="453390" cy="285115"/>
          </a:xfrm>
          <a:prstGeom prst="rect">
            <a:avLst/>
          </a:prstGeom>
        </p:spPr>
        <p:txBody>
          <a:bodyPr vert="horz" wrap="square" lIns="0" tIns="13335" rIns="0" bIns="0" rtlCol="0">
            <a:spAutoFit/>
          </a:bodyPr>
          <a:lstStyle/>
          <a:p>
            <a:pPr marL="12700">
              <a:lnSpc>
                <a:spcPct val="100000"/>
              </a:lnSpc>
              <a:spcBef>
                <a:spcPts val="105"/>
              </a:spcBef>
            </a:pPr>
            <a:r>
              <a:rPr sz="1700" b="1" spc="65" dirty="0">
                <a:solidFill>
                  <a:srgbClr val="FFFFFF"/>
                </a:solidFill>
                <a:latin typeface="Trebuchet MS" panose="020B0603020202020204"/>
                <a:cs typeface="Trebuchet MS" panose="020B0603020202020204"/>
              </a:rPr>
              <a:t>V</a:t>
            </a:r>
            <a:r>
              <a:rPr sz="1700" b="1" spc="204" dirty="0">
                <a:solidFill>
                  <a:srgbClr val="FFFFFF"/>
                </a:solidFill>
                <a:latin typeface="Trebuchet MS" panose="020B0603020202020204"/>
                <a:cs typeface="Trebuchet MS" panose="020B0603020202020204"/>
              </a:rPr>
              <a:t>N</a:t>
            </a:r>
            <a:r>
              <a:rPr sz="1700" b="1" spc="-95" dirty="0">
                <a:solidFill>
                  <a:srgbClr val="FFFFFF"/>
                </a:solidFill>
                <a:latin typeface="Trebuchet MS" panose="020B0603020202020204"/>
                <a:cs typeface="Trebuchet MS" panose="020B0603020202020204"/>
              </a:rPr>
              <a:t>F</a:t>
            </a:r>
            <a:endParaRPr sz="1700">
              <a:latin typeface="Trebuchet MS" panose="020B0603020202020204"/>
              <a:cs typeface="Trebuchet MS" panose="020B0603020202020204"/>
            </a:endParaRPr>
          </a:p>
        </p:txBody>
      </p:sp>
      <p:sp>
        <p:nvSpPr>
          <p:cNvPr id="58" name="object 58"/>
          <p:cNvSpPr txBox="1"/>
          <p:nvPr/>
        </p:nvSpPr>
        <p:spPr>
          <a:xfrm>
            <a:off x="3851275" y="4263390"/>
            <a:ext cx="558165" cy="254000"/>
          </a:xfrm>
          <a:prstGeom prst="rect">
            <a:avLst/>
          </a:prstGeom>
        </p:spPr>
        <p:txBody>
          <a:bodyPr vert="horz" wrap="square" lIns="0" tIns="12700" rIns="0" bIns="0" rtlCol="0">
            <a:spAutoFit/>
          </a:bodyPr>
          <a:lstStyle/>
          <a:p>
            <a:pPr marL="12700">
              <a:lnSpc>
                <a:spcPct val="100000"/>
              </a:lnSpc>
              <a:spcBef>
                <a:spcPts val="100"/>
              </a:spcBef>
            </a:pPr>
            <a:r>
              <a:rPr sz="1500" spc="80" dirty="0">
                <a:solidFill>
                  <a:srgbClr val="2E2E2E"/>
                </a:solidFill>
                <a:latin typeface="Trebuchet MS" panose="020B0603020202020204"/>
                <a:cs typeface="Trebuchet MS" panose="020B0603020202020204"/>
              </a:rPr>
              <a:t>Vn</a:t>
            </a:r>
            <a:r>
              <a:rPr sz="1500" spc="55" dirty="0">
                <a:solidFill>
                  <a:srgbClr val="2E2E2E"/>
                </a:solidFill>
                <a:latin typeface="Trebuchet MS" panose="020B0603020202020204"/>
                <a:cs typeface="Trebuchet MS" panose="020B0603020202020204"/>
              </a:rPr>
              <a:t>-</a:t>
            </a:r>
            <a:r>
              <a:rPr sz="1500" spc="90" dirty="0">
                <a:solidFill>
                  <a:srgbClr val="2E2E2E"/>
                </a:solidFill>
                <a:latin typeface="Trebuchet MS" panose="020B0603020202020204"/>
                <a:cs typeface="Trebuchet MS" panose="020B0603020202020204"/>
              </a:rPr>
              <a:t>Nf</a:t>
            </a:r>
            <a:endParaRPr sz="1500">
              <a:latin typeface="Trebuchet MS" panose="020B0603020202020204"/>
              <a:cs typeface="Trebuchet MS" panose="020B0603020202020204"/>
            </a:endParaRPr>
          </a:p>
        </p:txBody>
      </p:sp>
      <p:sp>
        <p:nvSpPr>
          <p:cNvPr id="59" name="object 59"/>
          <p:cNvSpPr txBox="1"/>
          <p:nvPr/>
        </p:nvSpPr>
        <p:spPr>
          <a:xfrm>
            <a:off x="3864609" y="5292344"/>
            <a:ext cx="543560" cy="254000"/>
          </a:xfrm>
          <a:prstGeom prst="rect">
            <a:avLst/>
          </a:prstGeom>
        </p:spPr>
        <p:txBody>
          <a:bodyPr vert="horz" wrap="square" lIns="0" tIns="12700" rIns="0" bIns="0" rtlCol="0">
            <a:spAutoFit/>
          </a:bodyPr>
          <a:lstStyle/>
          <a:p>
            <a:pPr marL="12700">
              <a:lnSpc>
                <a:spcPct val="100000"/>
              </a:lnSpc>
              <a:spcBef>
                <a:spcPts val="100"/>
              </a:spcBef>
            </a:pPr>
            <a:r>
              <a:rPr sz="1500" spc="45" dirty="0">
                <a:solidFill>
                  <a:srgbClr val="FFFFFF"/>
                </a:solidFill>
                <a:latin typeface="Trebuchet MS" panose="020B0603020202020204"/>
                <a:cs typeface="Trebuchet MS" panose="020B0603020202020204"/>
              </a:rPr>
              <a:t>V</a:t>
            </a:r>
            <a:r>
              <a:rPr sz="1500" spc="40" dirty="0">
                <a:solidFill>
                  <a:srgbClr val="FFFFFF"/>
                </a:solidFill>
                <a:latin typeface="Trebuchet MS" panose="020B0603020202020204"/>
                <a:cs typeface="Trebuchet MS" panose="020B0603020202020204"/>
              </a:rPr>
              <a:t>i</a:t>
            </a:r>
            <a:r>
              <a:rPr sz="1500" spc="65" dirty="0">
                <a:solidFill>
                  <a:srgbClr val="FFFFFF"/>
                </a:solidFill>
                <a:latin typeface="Trebuchet MS" panose="020B0603020202020204"/>
                <a:cs typeface="Trebuchet MS" panose="020B0603020202020204"/>
              </a:rPr>
              <a:t>-</a:t>
            </a:r>
            <a:r>
              <a:rPr sz="1500" spc="135" dirty="0">
                <a:solidFill>
                  <a:srgbClr val="FFFFFF"/>
                </a:solidFill>
                <a:latin typeface="Trebuchet MS" panose="020B0603020202020204"/>
                <a:cs typeface="Trebuchet MS" panose="020B0603020202020204"/>
              </a:rPr>
              <a:t>Ha</a:t>
            </a:r>
            <a:endParaRPr sz="1500">
              <a:latin typeface="Trebuchet MS" panose="020B0603020202020204"/>
              <a:cs typeface="Trebuchet MS" panose="020B0603020202020204"/>
            </a:endParaRPr>
          </a:p>
        </p:txBody>
      </p:sp>
      <p:sp>
        <p:nvSpPr>
          <p:cNvPr id="60" name="object 60"/>
          <p:cNvSpPr/>
          <p:nvPr/>
        </p:nvSpPr>
        <p:spPr>
          <a:xfrm>
            <a:off x="2140457" y="3124961"/>
            <a:ext cx="0" cy="198120"/>
          </a:xfrm>
          <a:custGeom>
            <a:avLst/>
            <a:gdLst/>
            <a:ahLst/>
            <a:cxnLst/>
            <a:rect l="l" t="t" r="r" b="b"/>
            <a:pathLst>
              <a:path h="198120">
                <a:moveTo>
                  <a:pt x="0" y="0"/>
                </a:moveTo>
                <a:lnTo>
                  <a:pt x="0" y="197992"/>
                </a:lnTo>
              </a:path>
            </a:pathLst>
          </a:custGeom>
          <a:ln w="7620">
            <a:solidFill>
              <a:srgbClr val="2E2E2E"/>
            </a:solidFill>
            <a:prstDash val="sysDot"/>
          </a:ln>
        </p:spPr>
        <p:txBody>
          <a:bodyPr wrap="square" lIns="0" tIns="0" rIns="0" bIns="0" rtlCol="0"/>
          <a:lstStyle/>
          <a:p/>
        </p:txBody>
      </p:sp>
      <p:sp>
        <p:nvSpPr>
          <p:cNvPr id="61" name="object 61"/>
          <p:cNvSpPr/>
          <p:nvPr/>
        </p:nvSpPr>
        <p:spPr>
          <a:xfrm>
            <a:off x="2140457" y="4243578"/>
            <a:ext cx="0" cy="259715"/>
          </a:xfrm>
          <a:custGeom>
            <a:avLst/>
            <a:gdLst/>
            <a:ahLst/>
            <a:cxnLst/>
            <a:rect l="l" t="t" r="r" b="b"/>
            <a:pathLst>
              <a:path h="259714">
                <a:moveTo>
                  <a:pt x="0" y="0"/>
                </a:moveTo>
                <a:lnTo>
                  <a:pt x="0" y="259715"/>
                </a:lnTo>
              </a:path>
            </a:pathLst>
          </a:custGeom>
          <a:ln w="13716">
            <a:solidFill>
              <a:srgbClr val="2E2E2E"/>
            </a:solidFill>
          </a:ln>
        </p:spPr>
        <p:txBody>
          <a:bodyPr wrap="square" lIns="0" tIns="0" rIns="0" bIns="0" rtlCol="0"/>
          <a:lstStyle/>
          <a:p/>
        </p:txBody>
      </p:sp>
      <p:sp>
        <p:nvSpPr>
          <p:cNvPr id="62" name="object 62"/>
          <p:cNvSpPr/>
          <p:nvPr/>
        </p:nvSpPr>
        <p:spPr>
          <a:xfrm>
            <a:off x="5499353" y="4243578"/>
            <a:ext cx="0" cy="259715"/>
          </a:xfrm>
          <a:custGeom>
            <a:avLst/>
            <a:gdLst/>
            <a:ahLst/>
            <a:cxnLst/>
            <a:rect l="l" t="t" r="r" b="b"/>
            <a:pathLst>
              <a:path h="259714">
                <a:moveTo>
                  <a:pt x="0" y="0"/>
                </a:moveTo>
                <a:lnTo>
                  <a:pt x="0" y="259715"/>
                </a:lnTo>
              </a:path>
            </a:pathLst>
          </a:custGeom>
          <a:ln w="13716">
            <a:solidFill>
              <a:srgbClr val="2E2E2E"/>
            </a:solidFill>
          </a:ln>
        </p:spPr>
        <p:txBody>
          <a:bodyPr wrap="square" lIns="0" tIns="0" rIns="0" bIns="0" rtlCol="0"/>
          <a:lstStyle/>
          <a:p/>
        </p:txBody>
      </p:sp>
      <p:sp>
        <p:nvSpPr>
          <p:cNvPr id="63" name="object 63"/>
          <p:cNvSpPr/>
          <p:nvPr/>
        </p:nvSpPr>
        <p:spPr>
          <a:xfrm>
            <a:off x="2140457" y="3810761"/>
            <a:ext cx="0" cy="127635"/>
          </a:xfrm>
          <a:custGeom>
            <a:avLst/>
            <a:gdLst/>
            <a:ahLst/>
            <a:cxnLst/>
            <a:rect l="l" t="t" r="r" b="b"/>
            <a:pathLst>
              <a:path h="127635">
                <a:moveTo>
                  <a:pt x="0" y="0"/>
                </a:moveTo>
                <a:lnTo>
                  <a:pt x="0" y="127635"/>
                </a:lnTo>
              </a:path>
            </a:pathLst>
          </a:custGeom>
          <a:ln w="7620">
            <a:solidFill>
              <a:srgbClr val="2E2E2E"/>
            </a:solidFill>
            <a:prstDash val="sysDot"/>
          </a:ln>
        </p:spPr>
        <p:txBody>
          <a:bodyPr wrap="square" lIns="0" tIns="0" rIns="0" bIns="0" rtlCol="0"/>
          <a:lstStyle/>
          <a:p/>
        </p:txBody>
      </p:sp>
      <p:sp>
        <p:nvSpPr>
          <p:cNvPr id="64" name="object 64"/>
          <p:cNvSpPr/>
          <p:nvPr/>
        </p:nvSpPr>
        <p:spPr>
          <a:xfrm>
            <a:off x="2047494" y="3876294"/>
            <a:ext cx="185420" cy="0"/>
          </a:xfrm>
          <a:custGeom>
            <a:avLst/>
            <a:gdLst/>
            <a:ahLst/>
            <a:cxnLst/>
            <a:rect l="l" t="t" r="r" b="b"/>
            <a:pathLst>
              <a:path w="185419">
                <a:moveTo>
                  <a:pt x="185419" y="0"/>
                </a:moveTo>
                <a:lnTo>
                  <a:pt x="0" y="0"/>
                </a:lnTo>
              </a:path>
            </a:pathLst>
          </a:custGeom>
          <a:ln w="7620">
            <a:solidFill>
              <a:srgbClr val="2E2E2E"/>
            </a:solidFill>
          </a:ln>
        </p:spPr>
        <p:txBody>
          <a:bodyPr wrap="square" lIns="0" tIns="0" rIns="0" bIns="0" rtlCol="0"/>
          <a:lstStyle/>
          <a:p/>
        </p:txBody>
      </p:sp>
      <p:sp>
        <p:nvSpPr>
          <p:cNvPr id="65" name="object 65"/>
          <p:cNvSpPr/>
          <p:nvPr/>
        </p:nvSpPr>
        <p:spPr>
          <a:xfrm>
            <a:off x="2047494" y="3224022"/>
            <a:ext cx="185420" cy="0"/>
          </a:xfrm>
          <a:custGeom>
            <a:avLst/>
            <a:gdLst/>
            <a:ahLst/>
            <a:cxnLst/>
            <a:rect l="l" t="t" r="r" b="b"/>
            <a:pathLst>
              <a:path w="185419">
                <a:moveTo>
                  <a:pt x="185419" y="0"/>
                </a:moveTo>
                <a:lnTo>
                  <a:pt x="0" y="0"/>
                </a:lnTo>
              </a:path>
            </a:pathLst>
          </a:custGeom>
          <a:ln w="7620">
            <a:solidFill>
              <a:srgbClr val="2E2E2E"/>
            </a:solidFill>
          </a:ln>
        </p:spPr>
        <p:txBody>
          <a:bodyPr wrap="square" lIns="0" tIns="0" rIns="0" bIns="0" rtlCol="0"/>
          <a:lstStyle/>
          <a:p/>
        </p:txBody>
      </p:sp>
      <p:sp>
        <p:nvSpPr>
          <p:cNvPr id="66" name="object 66"/>
          <p:cNvSpPr/>
          <p:nvPr/>
        </p:nvSpPr>
        <p:spPr>
          <a:xfrm>
            <a:off x="518922" y="4402073"/>
            <a:ext cx="184150" cy="0"/>
          </a:xfrm>
          <a:custGeom>
            <a:avLst/>
            <a:gdLst/>
            <a:ahLst/>
            <a:cxnLst/>
            <a:rect l="l" t="t" r="r" b="b"/>
            <a:pathLst>
              <a:path w="184150">
                <a:moveTo>
                  <a:pt x="183857" y="0"/>
                </a:moveTo>
                <a:lnTo>
                  <a:pt x="0" y="0"/>
                </a:lnTo>
              </a:path>
            </a:pathLst>
          </a:custGeom>
          <a:ln w="7620">
            <a:solidFill>
              <a:srgbClr val="2E2E2E"/>
            </a:solidFill>
          </a:ln>
        </p:spPr>
        <p:txBody>
          <a:bodyPr wrap="square" lIns="0" tIns="0" rIns="0" bIns="0" rtlCol="0"/>
          <a:lstStyle/>
          <a:p/>
        </p:txBody>
      </p:sp>
      <p:sp>
        <p:nvSpPr>
          <p:cNvPr id="67" name="object 67"/>
          <p:cNvSpPr/>
          <p:nvPr/>
        </p:nvSpPr>
        <p:spPr>
          <a:xfrm>
            <a:off x="3787902" y="3810761"/>
            <a:ext cx="0" cy="127635"/>
          </a:xfrm>
          <a:custGeom>
            <a:avLst/>
            <a:gdLst/>
            <a:ahLst/>
            <a:cxnLst/>
            <a:rect l="l" t="t" r="r" b="b"/>
            <a:pathLst>
              <a:path h="127635">
                <a:moveTo>
                  <a:pt x="0" y="0"/>
                </a:moveTo>
                <a:lnTo>
                  <a:pt x="0" y="127635"/>
                </a:lnTo>
              </a:path>
            </a:pathLst>
          </a:custGeom>
          <a:ln w="7620">
            <a:solidFill>
              <a:srgbClr val="2E2E2E"/>
            </a:solidFill>
            <a:prstDash val="sysDot"/>
          </a:ln>
        </p:spPr>
        <p:txBody>
          <a:bodyPr wrap="square" lIns="0" tIns="0" rIns="0" bIns="0" rtlCol="0"/>
          <a:lstStyle/>
          <a:p/>
        </p:txBody>
      </p:sp>
      <p:sp>
        <p:nvSpPr>
          <p:cNvPr id="68" name="object 68"/>
          <p:cNvSpPr/>
          <p:nvPr/>
        </p:nvSpPr>
        <p:spPr>
          <a:xfrm>
            <a:off x="3696461" y="3876294"/>
            <a:ext cx="184150" cy="0"/>
          </a:xfrm>
          <a:custGeom>
            <a:avLst/>
            <a:gdLst/>
            <a:ahLst/>
            <a:cxnLst/>
            <a:rect l="l" t="t" r="r" b="b"/>
            <a:pathLst>
              <a:path w="184150">
                <a:moveTo>
                  <a:pt x="183896" y="0"/>
                </a:moveTo>
                <a:lnTo>
                  <a:pt x="0" y="0"/>
                </a:lnTo>
              </a:path>
            </a:pathLst>
          </a:custGeom>
          <a:ln w="7620">
            <a:solidFill>
              <a:srgbClr val="2E2E2E"/>
            </a:solidFill>
          </a:ln>
        </p:spPr>
        <p:txBody>
          <a:bodyPr wrap="square" lIns="0" tIns="0" rIns="0" bIns="0" rtlCol="0"/>
          <a:lstStyle/>
          <a:p/>
        </p:txBody>
      </p:sp>
      <p:sp>
        <p:nvSpPr>
          <p:cNvPr id="69" name="object 69"/>
          <p:cNvSpPr/>
          <p:nvPr/>
        </p:nvSpPr>
        <p:spPr>
          <a:xfrm>
            <a:off x="5499353" y="3810761"/>
            <a:ext cx="0" cy="127635"/>
          </a:xfrm>
          <a:custGeom>
            <a:avLst/>
            <a:gdLst/>
            <a:ahLst/>
            <a:cxnLst/>
            <a:rect l="l" t="t" r="r" b="b"/>
            <a:pathLst>
              <a:path h="127635">
                <a:moveTo>
                  <a:pt x="0" y="0"/>
                </a:moveTo>
                <a:lnTo>
                  <a:pt x="0" y="127635"/>
                </a:lnTo>
              </a:path>
            </a:pathLst>
          </a:custGeom>
          <a:ln w="7620">
            <a:solidFill>
              <a:srgbClr val="2E2E2E"/>
            </a:solidFill>
            <a:prstDash val="sysDot"/>
          </a:ln>
        </p:spPr>
        <p:txBody>
          <a:bodyPr wrap="square" lIns="0" tIns="0" rIns="0" bIns="0" rtlCol="0"/>
          <a:lstStyle/>
          <a:p/>
        </p:txBody>
      </p:sp>
      <p:sp>
        <p:nvSpPr>
          <p:cNvPr id="70" name="object 70"/>
          <p:cNvSpPr/>
          <p:nvPr/>
        </p:nvSpPr>
        <p:spPr>
          <a:xfrm>
            <a:off x="5407914" y="3876294"/>
            <a:ext cx="184150" cy="0"/>
          </a:xfrm>
          <a:custGeom>
            <a:avLst/>
            <a:gdLst/>
            <a:ahLst/>
            <a:cxnLst/>
            <a:rect l="l" t="t" r="r" b="b"/>
            <a:pathLst>
              <a:path w="184150">
                <a:moveTo>
                  <a:pt x="183896" y="0"/>
                </a:moveTo>
                <a:lnTo>
                  <a:pt x="0" y="0"/>
                </a:lnTo>
              </a:path>
            </a:pathLst>
          </a:custGeom>
          <a:ln w="7620">
            <a:solidFill>
              <a:srgbClr val="2E2E2E"/>
            </a:solidFill>
          </a:ln>
        </p:spPr>
        <p:txBody>
          <a:bodyPr wrap="square" lIns="0" tIns="0" rIns="0" bIns="0" rtlCol="0"/>
          <a:lstStyle/>
          <a:p/>
        </p:txBody>
      </p:sp>
      <p:sp>
        <p:nvSpPr>
          <p:cNvPr id="71" name="object 71"/>
          <p:cNvSpPr/>
          <p:nvPr/>
        </p:nvSpPr>
        <p:spPr>
          <a:xfrm>
            <a:off x="607313" y="2977133"/>
            <a:ext cx="554990" cy="2800985"/>
          </a:xfrm>
          <a:custGeom>
            <a:avLst/>
            <a:gdLst/>
            <a:ahLst/>
            <a:cxnLst/>
            <a:rect l="l" t="t" r="r" b="b"/>
            <a:pathLst>
              <a:path w="554990" h="2800985">
                <a:moveTo>
                  <a:pt x="361327" y="0"/>
                </a:moveTo>
                <a:lnTo>
                  <a:pt x="0" y="0"/>
                </a:lnTo>
                <a:lnTo>
                  <a:pt x="0" y="2800972"/>
                </a:lnTo>
                <a:lnTo>
                  <a:pt x="554393" y="2800972"/>
                </a:lnTo>
              </a:path>
            </a:pathLst>
          </a:custGeom>
          <a:ln w="7619">
            <a:solidFill>
              <a:srgbClr val="2E2E2E"/>
            </a:solidFill>
            <a:prstDash val="sysDot"/>
          </a:ln>
        </p:spPr>
        <p:txBody>
          <a:bodyPr wrap="square" lIns="0" tIns="0" rIns="0" bIns="0" rtlCol="0"/>
          <a:lstStyle/>
          <a:p/>
        </p:txBody>
      </p:sp>
      <p:sp>
        <p:nvSpPr>
          <p:cNvPr id="72" name="object 72"/>
          <p:cNvSpPr/>
          <p:nvPr/>
        </p:nvSpPr>
        <p:spPr>
          <a:xfrm>
            <a:off x="2090927" y="4209288"/>
            <a:ext cx="96266" cy="66167"/>
          </a:xfrm>
          <a:prstGeom prst="rect">
            <a:avLst/>
          </a:prstGeom>
          <a:blipFill>
            <a:blip r:embed="rId1" cstate="print"/>
            <a:stretch>
              <a:fillRect/>
            </a:stretch>
          </a:blipFill>
        </p:spPr>
        <p:txBody>
          <a:bodyPr wrap="square" lIns="0" tIns="0" rIns="0" bIns="0" rtlCol="0"/>
          <a:lstStyle/>
          <a:p/>
        </p:txBody>
      </p:sp>
      <p:sp>
        <p:nvSpPr>
          <p:cNvPr id="73" name="object 73"/>
          <p:cNvSpPr/>
          <p:nvPr/>
        </p:nvSpPr>
        <p:spPr>
          <a:xfrm>
            <a:off x="2090927" y="4468367"/>
            <a:ext cx="96266" cy="66167"/>
          </a:xfrm>
          <a:prstGeom prst="rect">
            <a:avLst/>
          </a:prstGeom>
          <a:blipFill>
            <a:blip r:embed="rId1" cstate="print"/>
            <a:stretch>
              <a:fillRect/>
            </a:stretch>
          </a:blipFill>
        </p:spPr>
        <p:txBody>
          <a:bodyPr wrap="square" lIns="0" tIns="0" rIns="0" bIns="0" rtlCol="0"/>
          <a:lstStyle/>
          <a:p/>
        </p:txBody>
      </p:sp>
      <p:sp>
        <p:nvSpPr>
          <p:cNvPr id="74" name="object 74"/>
          <p:cNvSpPr/>
          <p:nvPr/>
        </p:nvSpPr>
        <p:spPr>
          <a:xfrm>
            <a:off x="5449823" y="4468367"/>
            <a:ext cx="97662" cy="66167"/>
          </a:xfrm>
          <a:prstGeom prst="rect">
            <a:avLst/>
          </a:prstGeom>
          <a:blipFill>
            <a:blip r:embed="rId2" cstate="print"/>
            <a:stretch>
              <a:fillRect/>
            </a:stretch>
          </a:blipFill>
        </p:spPr>
        <p:txBody>
          <a:bodyPr wrap="square" lIns="0" tIns="0" rIns="0" bIns="0" rtlCol="0"/>
          <a:lstStyle/>
          <a:p/>
        </p:txBody>
      </p:sp>
      <p:sp>
        <p:nvSpPr>
          <p:cNvPr id="75" name="object 75"/>
          <p:cNvSpPr/>
          <p:nvPr/>
        </p:nvSpPr>
        <p:spPr>
          <a:xfrm>
            <a:off x="5449823" y="4209288"/>
            <a:ext cx="97662" cy="66167"/>
          </a:xfrm>
          <a:prstGeom prst="rect">
            <a:avLst/>
          </a:prstGeom>
          <a:blipFill>
            <a:blip r:embed="rId2" cstate="print"/>
            <a:stretch>
              <a:fillRect/>
            </a:stretch>
          </a:blipFill>
        </p:spPr>
        <p:txBody>
          <a:bodyPr wrap="square" lIns="0" tIns="0" rIns="0" bIns="0" rtlCol="0"/>
          <a:lstStyle/>
          <a:p/>
        </p:txBody>
      </p:sp>
      <p:sp>
        <p:nvSpPr>
          <p:cNvPr id="76" name="object 76"/>
          <p:cNvSpPr/>
          <p:nvPr/>
        </p:nvSpPr>
        <p:spPr>
          <a:xfrm>
            <a:off x="3741420" y="5291328"/>
            <a:ext cx="97662" cy="259715"/>
          </a:xfrm>
          <a:prstGeom prst="rect">
            <a:avLst/>
          </a:prstGeom>
          <a:blipFill>
            <a:blip r:embed="rId3" cstate="print"/>
            <a:stretch>
              <a:fillRect/>
            </a:stretch>
          </a:blipFill>
        </p:spPr>
        <p:txBody>
          <a:bodyPr wrap="square" lIns="0" tIns="0" rIns="0" bIns="0" rtlCol="0"/>
          <a:lstStyle/>
          <a:p/>
        </p:txBody>
      </p:sp>
      <p:sp>
        <p:nvSpPr>
          <p:cNvPr id="77" name="object 77"/>
          <p:cNvSpPr/>
          <p:nvPr/>
        </p:nvSpPr>
        <p:spPr>
          <a:xfrm>
            <a:off x="3787902" y="4243578"/>
            <a:ext cx="0" cy="259715"/>
          </a:xfrm>
          <a:custGeom>
            <a:avLst/>
            <a:gdLst/>
            <a:ahLst/>
            <a:cxnLst/>
            <a:rect l="l" t="t" r="r" b="b"/>
            <a:pathLst>
              <a:path h="259714">
                <a:moveTo>
                  <a:pt x="0" y="0"/>
                </a:moveTo>
                <a:lnTo>
                  <a:pt x="0" y="259715"/>
                </a:lnTo>
              </a:path>
            </a:pathLst>
          </a:custGeom>
          <a:ln w="13716">
            <a:solidFill>
              <a:srgbClr val="2E2E2E"/>
            </a:solidFill>
          </a:ln>
        </p:spPr>
        <p:txBody>
          <a:bodyPr wrap="square" lIns="0" tIns="0" rIns="0" bIns="0" rtlCol="0"/>
          <a:lstStyle/>
          <a:p/>
        </p:txBody>
      </p:sp>
      <p:sp>
        <p:nvSpPr>
          <p:cNvPr id="78" name="object 78"/>
          <p:cNvSpPr/>
          <p:nvPr/>
        </p:nvSpPr>
        <p:spPr>
          <a:xfrm>
            <a:off x="3741420" y="4468367"/>
            <a:ext cx="97662" cy="66167"/>
          </a:xfrm>
          <a:prstGeom prst="rect">
            <a:avLst/>
          </a:prstGeom>
          <a:blipFill>
            <a:blip r:embed="rId4" cstate="print"/>
            <a:stretch>
              <a:fillRect/>
            </a:stretch>
          </a:blipFill>
        </p:spPr>
        <p:txBody>
          <a:bodyPr wrap="square" lIns="0" tIns="0" rIns="0" bIns="0" rtlCol="0"/>
          <a:lstStyle/>
          <a:p/>
        </p:txBody>
      </p:sp>
      <p:sp>
        <p:nvSpPr>
          <p:cNvPr id="79" name="object 79"/>
          <p:cNvSpPr/>
          <p:nvPr/>
        </p:nvSpPr>
        <p:spPr>
          <a:xfrm>
            <a:off x="3741420" y="4209288"/>
            <a:ext cx="97662" cy="66167"/>
          </a:xfrm>
          <a:prstGeom prst="rect">
            <a:avLst/>
          </a:prstGeom>
          <a:blipFill>
            <a:blip r:embed="rId4" cstate="print"/>
            <a:stretch>
              <a:fillRect/>
            </a:stretch>
          </a:blipFill>
        </p:spPr>
        <p:txBody>
          <a:bodyPr wrap="square" lIns="0" tIns="0" rIns="0" bIns="0" rtlCol="0"/>
          <a:lstStyle/>
          <a:p/>
        </p:txBody>
      </p:sp>
      <p:sp>
        <p:nvSpPr>
          <p:cNvPr id="80" name="object 80"/>
          <p:cNvSpPr txBox="1"/>
          <p:nvPr/>
        </p:nvSpPr>
        <p:spPr>
          <a:xfrm>
            <a:off x="3084576" y="5710428"/>
            <a:ext cx="1475105" cy="298450"/>
          </a:xfrm>
          <a:prstGeom prst="rect">
            <a:avLst/>
          </a:prstGeom>
          <a:solidFill>
            <a:srgbClr val="FFFFFF"/>
          </a:solidFill>
        </p:spPr>
        <p:txBody>
          <a:bodyPr vert="horz" wrap="square" lIns="0" tIns="18415" rIns="0" bIns="0" rtlCol="0">
            <a:spAutoFit/>
          </a:bodyPr>
          <a:lstStyle/>
          <a:p>
            <a:pPr marL="386080">
              <a:lnSpc>
                <a:spcPct val="100000"/>
              </a:lnSpc>
              <a:spcBef>
                <a:spcPts val="145"/>
              </a:spcBef>
            </a:pPr>
            <a:r>
              <a:rPr sz="1500" spc="50" dirty="0">
                <a:solidFill>
                  <a:srgbClr val="2E2E2E"/>
                </a:solidFill>
                <a:latin typeface="Trebuchet MS" panose="020B0603020202020204"/>
                <a:cs typeface="Trebuchet MS" panose="020B0603020202020204"/>
              </a:rPr>
              <a:t>Storage</a:t>
            </a:r>
            <a:endParaRPr sz="1500">
              <a:latin typeface="Trebuchet MS" panose="020B0603020202020204"/>
              <a:cs typeface="Trebuchet MS" panose="020B0603020202020204"/>
            </a:endParaRPr>
          </a:p>
        </p:txBody>
      </p:sp>
      <p:sp>
        <p:nvSpPr>
          <p:cNvPr id="81" name="object 81"/>
          <p:cNvSpPr txBox="1"/>
          <p:nvPr/>
        </p:nvSpPr>
        <p:spPr>
          <a:xfrm>
            <a:off x="1402080" y="5710428"/>
            <a:ext cx="1456055" cy="298450"/>
          </a:xfrm>
          <a:prstGeom prst="rect">
            <a:avLst/>
          </a:prstGeom>
          <a:solidFill>
            <a:srgbClr val="FFFFFF"/>
          </a:solidFill>
        </p:spPr>
        <p:txBody>
          <a:bodyPr vert="horz" wrap="square" lIns="0" tIns="18415" rIns="0" bIns="0" rtlCol="0">
            <a:spAutoFit/>
          </a:bodyPr>
          <a:lstStyle/>
          <a:p>
            <a:pPr marL="196850">
              <a:lnSpc>
                <a:spcPct val="100000"/>
              </a:lnSpc>
              <a:spcBef>
                <a:spcPts val="145"/>
              </a:spcBef>
            </a:pPr>
            <a:r>
              <a:rPr sz="1500" spc="65" dirty="0">
                <a:solidFill>
                  <a:srgbClr val="2E2E2E"/>
                </a:solidFill>
                <a:latin typeface="Trebuchet MS" panose="020B0603020202020204"/>
                <a:cs typeface="Trebuchet MS" panose="020B0603020202020204"/>
              </a:rPr>
              <a:t>Computing</a:t>
            </a:r>
            <a:endParaRPr sz="1500">
              <a:latin typeface="Trebuchet MS" panose="020B0603020202020204"/>
              <a:cs typeface="Trebuchet MS" panose="020B0603020202020204"/>
            </a:endParaRPr>
          </a:p>
        </p:txBody>
      </p:sp>
      <p:sp>
        <p:nvSpPr>
          <p:cNvPr id="82" name="object 82"/>
          <p:cNvSpPr/>
          <p:nvPr/>
        </p:nvSpPr>
        <p:spPr>
          <a:xfrm>
            <a:off x="7949945" y="6195821"/>
            <a:ext cx="0" cy="114300"/>
          </a:xfrm>
          <a:custGeom>
            <a:avLst/>
            <a:gdLst/>
            <a:ahLst/>
            <a:cxnLst/>
            <a:rect l="l" t="t" r="r" b="b"/>
            <a:pathLst>
              <a:path h="114300">
                <a:moveTo>
                  <a:pt x="0" y="0"/>
                </a:moveTo>
                <a:lnTo>
                  <a:pt x="0" y="114071"/>
                </a:lnTo>
              </a:path>
            </a:pathLst>
          </a:custGeom>
          <a:ln w="7620">
            <a:solidFill>
              <a:srgbClr val="2E2E2E"/>
            </a:solidFill>
          </a:ln>
        </p:spPr>
        <p:txBody>
          <a:bodyPr wrap="square" lIns="0" tIns="0" rIns="0" bIns="0" rtlCol="0"/>
          <a:lstStyle/>
          <a:p/>
        </p:txBody>
      </p:sp>
      <p:sp>
        <p:nvSpPr>
          <p:cNvPr id="83" name="object 83"/>
          <p:cNvSpPr/>
          <p:nvPr/>
        </p:nvSpPr>
        <p:spPr>
          <a:xfrm>
            <a:off x="7727442" y="6252209"/>
            <a:ext cx="446405" cy="0"/>
          </a:xfrm>
          <a:custGeom>
            <a:avLst/>
            <a:gdLst/>
            <a:ahLst/>
            <a:cxnLst/>
            <a:rect l="l" t="t" r="r" b="b"/>
            <a:pathLst>
              <a:path w="446404">
                <a:moveTo>
                  <a:pt x="0" y="0"/>
                </a:moveTo>
                <a:lnTo>
                  <a:pt x="446024" y="0"/>
                </a:lnTo>
              </a:path>
            </a:pathLst>
          </a:custGeom>
          <a:ln w="13716">
            <a:solidFill>
              <a:srgbClr val="2E2E2E"/>
            </a:solidFill>
          </a:ln>
        </p:spPr>
        <p:txBody>
          <a:bodyPr wrap="square" lIns="0" tIns="0" rIns="0" bIns="0" rtlCol="0"/>
          <a:lstStyle/>
          <a:p/>
        </p:txBody>
      </p:sp>
      <p:sp>
        <p:nvSpPr>
          <p:cNvPr id="84" name="object 84"/>
          <p:cNvSpPr txBox="1"/>
          <p:nvPr/>
        </p:nvSpPr>
        <p:spPr>
          <a:xfrm>
            <a:off x="8216645" y="6151575"/>
            <a:ext cx="2447925" cy="254000"/>
          </a:xfrm>
          <a:prstGeom prst="rect">
            <a:avLst/>
          </a:prstGeom>
        </p:spPr>
        <p:txBody>
          <a:bodyPr vert="horz" wrap="square" lIns="0" tIns="12700" rIns="0" bIns="0" rtlCol="0">
            <a:spAutoFit/>
          </a:bodyPr>
          <a:lstStyle/>
          <a:p>
            <a:pPr marL="12700">
              <a:lnSpc>
                <a:spcPct val="100000"/>
              </a:lnSpc>
              <a:spcBef>
                <a:spcPts val="100"/>
              </a:spcBef>
            </a:pPr>
            <a:r>
              <a:rPr sz="1500" spc="120" dirty="0">
                <a:solidFill>
                  <a:srgbClr val="2E2E2E"/>
                </a:solidFill>
                <a:latin typeface="Trebuchet MS" panose="020B0603020202020204"/>
                <a:cs typeface="Trebuchet MS" panose="020B0603020202020204"/>
              </a:rPr>
              <a:t>Main </a:t>
            </a:r>
            <a:r>
              <a:rPr sz="1500" spc="105" dirty="0">
                <a:solidFill>
                  <a:srgbClr val="2E2E2E"/>
                </a:solidFill>
                <a:latin typeface="Trebuchet MS" panose="020B0603020202020204"/>
                <a:cs typeface="Trebuchet MS" panose="020B0603020202020204"/>
              </a:rPr>
              <a:t>NFV </a:t>
            </a:r>
            <a:r>
              <a:rPr sz="1500" spc="5" dirty="0">
                <a:solidFill>
                  <a:srgbClr val="2E2E2E"/>
                </a:solidFill>
                <a:latin typeface="Trebuchet MS" panose="020B0603020202020204"/>
                <a:cs typeface="Trebuchet MS" panose="020B0603020202020204"/>
              </a:rPr>
              <a:t>reference</a:t>
            </a:r>
            <a:r>
              <a:rPr sz="1500" spc="-85" dirty="0">
                <a:solidFill>
                  <a:srgbClr val="2E2E2E"/>
                </a:solidFill>
                <a:latin typeface="Trebuchet MS" panose="020B0603020202020204"/>
                <a:cs typeface="Trebuchet MS" panose="020B0603020202020204"/>
              </a:rPr>
              <a:t> </a:t>
            </a:r>
            <a:r>
              <a:rPr sz="1500" spc="35" dirty="0">
                <a:solidFill>
                  <a:srgbClr val="2E2E2E"/>
                </a:solidFill>
                <a:latin typeface="Trebuchet MS" panose="020B0603020202020204"/>
                <a:cs typeface="Trebuchet MS" panose="020B0603020202020204"/>
              </a:rPr>
              <a:t>points</a:t>
            </a:r>
            <a:endParaRPr sz="1500">
              <a:latin typeface="Trebuchet MS" panose="020B0603020202020204"/>
              <a:cs typeface="Trebuchet MS" panose="020B0603020202020204"/>
            </a:endParaRPr>
          </a:p>
        </p:txBody>
      </p:sp>
      <p:sp>
        <p:nvSpPr>
          <p:cNvPr id="85" name="object 85"/>
          <p:cNvSpPr txBox="1"/>
          <p:nvPr/>
        </p:nvSpPr>
        <p:spPr>
          <a:xfrm>
            <a:off x="2112391" y="6137249"/>
            <a:ext cx="2418715" cy="254000"/>
          </a:xfrm>
          <a:prstGeom prst="rect">
            <a:avLst/>
          </a:prstGeom>
        </p:spPr>
        <p:txBody>
          <a:bodyPr vert="horz" wrap="square" lIns="0" tIns="12700" rIns="0" bIns="0" rtlCol="0">
            <a:spAutoFit/>
          </a:bodyPr>
          <a:lstStyle/>
          <a:p>
            <a:pPr marL="12700">
              <a:lnSpc>
                <a:spcPct val="100000"/>
              </a:lnSpc>
              <a:spcBef>
                <a:spcPts val="100"/>
              </a:spcBef>
            </a:pPr>
            <a:r>
              <a:rPr sz="1500" spc="25" dirty="0">
                <a:solidFill>
                  <a:srgbClr val="2E2E2E"/>
                </a:solidFill>
                <a:latin typeface="Trebuchet MS" panose="020B0603020202020204"/>
                <a:cs typeface="Trebuchet MS" panose="020B0603020202020204"/>
              </a:rPr>
              <a:t>Execution </a:t>
            </a:r>
            <a:r>
              <a:rPr sz="1500" spc="5" dirty="0">
                <a:solidFill>
                  <a:srgbClr val="2E2E2E"/>
                </a:solidFill>
                <a:latin typeface="Trebuchet MS" panose="020B0603020202020204"/>
                <a:cs typeface="Trebuchet MS" panose="020B0603020202020204"/>
              </a:rPr>
              <a:t>reference</a:t>
            </a:r>
            <a:r>
              <a:rPr sz="1500" spc="50" dirty="0">
                <a:solidFill>
                  <a:srgbClr val="2E2E2E"/>
                </a:solidFill>
                <a:latin typeface="Trebuchet MS" panose="020B0603020202020204"/>
                <a:cs typeface="Trebuchet MS" panose="020B0603020202020204"/>
              </a:rPr>
              <a:t> </a:t>
            </a:r>
            <a:r>
              <a:rPr sz="1500" spc="35" dirty="0">
                <a:solidFill>
                  <a:srgbClr val="2E2E2E"/>
                </a:solidFill>
                <a:latin typeface="Trebuchet MS" panose="020B0603020202020204"/>
                <a:cs typeface="Trebuchet MS" panose="020B0603020202020204"/>
              </a:rPr>
              <a:t>points</a:t>
            </a:r>
            <a:endParaRPr sz="1500">
              <a:latin typeface="Trebuchet MS" panose="020B0603020202020204"/>
              <a:cs typeface="Trebuchet MS" panose="020B0603020202020204"/>
            </a:endParaRPr>
          </a:p>
        </p:txBody>
      </p:sp>
      <p:sp>
        <p:nvSpPr>
          <p:cNvPr id="86" name="object 86"/>
          <p:cNvSpPr/>
          <p:nvPr/>
        </p:nvSpPr>
        <p:spPr>
          <a:xfrm>
            <a:off x="1482089" y="6250685"/>
            <a:ext cx="378460" cy="0"/>
          </a:xfrm>
          <a:custGeom>
            <a:avLst/>
            <a:gdLst/>
            <a:ahLst/>
            <a:cxnLst/>
            <a:rect l="l" t="t" r="r" b="b"/>
            <a:pathLst>
              <a:path w="378460">
                <a:moveTo>
                  <a:pt x="378205" y="0"/>
                </a:moveTo>
                <a:lnTo>
                  <a:pt x="0" y="0"/>
                </a:lnTo>
              </a:path>
            </a:pathLst>
          </a:custGeom>
          <a:ln w="13716">
            <a:solidFill>
              <a:srgbClr val="2E2E2E"/>
            </a:solidFill>
          </a:ln>
        </p:spPr>
        <p:txBody>
          <a:bodyPr wrap="square" lIns="0" tIns="0" rIns="0" bIns="0" rtlCol="0"/>
          <a:lstStyle/>
          <a:p/>
        </p:txBody>
      </p:sp>
      <p:sp>
        <p:nvSpPr>
          <p:cNvPr id="87" name="object 87"/>
          <p:cNvSpPr txBox="1"/>
          <p:nvPr/>
        </p:nvSpPr>
        <p:spPr>
          <a:xfrm>
            <a:off x="5098541" y="6151575"/>
            <a:ext cx="2068195" cy="254000"/>
          </a:xfrm>
          <a:prstGeom prst="rect">
            <a:avLst/>
          </a:prstGeom>
        </p:spPr>
        <p:txBody>
          <a:bodyPr vert="horz" wrap="square" lIns="0" tIns="12700" rIns="0" bIns="0" rtlCol="0">
            <a:spAutoFit/>
          </a:bodyPr>
          <a:lstStyle/>
          <a:p>
            <a:pPr marL="12700">
              <a:lnSpc>
                <a:spcPct val="100000"/>
              </a:lnSpc>
              <a:spcBef>
                <a:spcPts val="100"/>
              </a:spcBef>
            </a:pPr>
            <a:r>
              <a:rPr sz="1500" spc="45" dirty="0">
                <a:solidFill>
                  <a:srgbClr val="2E2E2E"/>
                </a:solidFill>
                <a:latin typeface="Trebuchet MS" panose="020B0603020202020204"/>
                <a:cs typeface="Trebuchet MS" panose="020B0603020202020204"/>
              </a:rPr>
              <a:t>Other </a:t>
            </a:r>
            <a:r>
              <a:rPr sz="1500" spc="5" dirty="0">
                <a:solidFill>
                  <a:srgbClr val="2E2E2E"/>
                </a:solidFill>
                <a:latin typeface="Trebuchet MS" panose="020B0603020202020204"/>
                <a:cs typeface="Trebuchet MS" panose="020B0603020202020204"/>
              </a:rPr>
              <a:t>reference</a:t>
            </a:r>
            <a:r>
              <a:rPr sz="1500" spc="40" dirty="0">
                <a:solidFill>
                  <a:srgbClr val="2E2E2E"/>
                </a:solidFill>
                <a:latin typeface="Trebuchet MS" panose="020B0603020202020204"/>
                <a:cs typeface="Trebuchet MS" panose="020B0603020202020204"/>
              </a:rPr>
              <a:t> </a:t>
            </a:r>
            <a:r>
              <a:rPr sz="1500" spc="35" dirty="0">
                <a:solidFill>
                  <a:srgbClr val="2E2E2E"/>
                </a:solidFill>
                <a:latin typeface="Trebuchet MS" panose="020B0603020202020204"/>
                <a:cs typeface="Trebuchet MS" panose="020B0603020202020204"/>
              </a:rPr>
              <a:t>points</a:t>
            </a:r>
            <a:endParaRPr sz="1500">
              <a:latin typeface="Trebuchet MS" panose="020B0603020202020204"/>
              <a:cs typeface="Trebuchet MS" panose="020B0603020202020204"/>
            </a:endParaRPr>
          </a:p>
        </p:txBody>
      </p:sp>
      <p:sp>
        <p:nvSpPr>
          <p:cNvPr id="88" name="object 88"/>
          <p:cNvSpPr/>
          <p:nvPr/>
        </p:nvSpPr>
        <p:spPr>
          <a:xfrm>
            <a:off x="1432560" y="6219444"/>
            <a:ext cx="96139" cy="66141"/>
          </a:xfrm>
          <a:prstGeom prst="rect">
            <a:avLst/>
          </a:prstGeom>
          <a:blipFill>
            <a:blip r:embed="rId5" cstate="print"/>
            <a:stretch>
              <a:fillRect/>
            </a:stretch>
          </a:blipFill>
        </p:spPr>
        <p:txBody>
          <a:bodyPr wrap="square" lIns="0" tIns="0" rIns="0" bIns="0" rtlCol="0"/>
          <a:lstStyle/>
          <a:p/>
        </p:txBody>
      </p:sp>
      <p:sp>
        <p:nvSpPr>
          <p:cNvPr id="89" name="object 89"/>
          <p:cNvSpPr/>
          <p:nvPr/>
        </p:nvSpPr>
        <p:spPr>
          <a:xfrm>
            <a:off x="1810511" y="6219444"/>
            <a:ext cx="96138" cy="66141"/>
          </a:xfrm>
          <a:prstGeom prst="rect">
            <a:avLst/>
          </a:prstGeom>
          <a:blipFill>
            <a:blip r:embed="rId5" cstate="print"/>
            <a:stretch>
              <a:fillRect/>
            </a:stretch>
          </a:blipFill>
        </p:spPr>
        <p:txBody>
          <a:bodyPr wrap="square" lIns="0" tIns="0" rIns="0" bIns="0" rtlCol="0"/>
          <a:lstStyle/>
          <a:p/>
        </p:txBody>
      </p:sp>
      <p:sp>
        <p:nvSpPr>
          <p:cNvPr id="90" name="object 90"/>
          <p:cNvSpPr/>
          <p:nvPr/>
        </p:nvSpPr>
        <p:spPr>
          <a:xfrm>
            <a:off x="4760848" y="6303797"/>
            <a:ext cx="27940" cy="9525"/>
          </a:xfrm>
          <a:custGeom>
            <a:avLst/>
            <a:gdLst/>
            <a:ahLst/>
            <a:cxnLst/>
            <a:rect l="l" t="t" r="r" b="b"/>
            <a:pathLst>
              <a:path w="27939" h="9525">
                <a:moveTo>
                  <a:pt x="27431" y="0"/>
                </a:moveTo>
                <a:lnTo>
                  <a:pt x="0" y="0"/>
                </a:lnTo>
                <a:lnTo>
                  <a:pt x="0" y="9143"/>
                </a:lnTo>
                <a:lnTo>
                  <a:pt x="27431" y="9143"/>
                </a:lnTo>
                <a:lnTo>
                  <a:pt x="27431" y="0"/>
                </a:lnTo>
                <a:close/>
              </a:path>
            </a:pathLst>
          </a:custGeom>
          <a:solidFill>
            <a:srgbClr val="2E2E2E"/>
          </a:solidFill>
        </p:spPr>
        <p:txBody>
          <a:bodyPr wrap="square" lIns="0" tIns="0" rIns="0" bIns="0" rtlCol="0"/>
          <a:lstStyle/>
          <a:p/>
        </p:txBody>
      </p:sp>
      <p:sp>
        <p:nvSpPr>
          <p:cNvPr id="91" name="object 91"/>
          <p:cNvSpPr/>
          <p:nvPr/>
        </p:nvSpPr>
        <p:spPr>
          <a:xfrm>
            <a:off x="4806569" y="6303797"/>
            <a:ext cx="27940" cy="9525"/>
          </a:xfrm>
          <a:custGeom>
            <a:avLst/>
            <a:gdLst/>
            <a:ahLst/>
            <a:cxnLst/>
            <a:rect l="l" t="t" r="r" b="b"/>
            <a:pathLst>
              <a:path w="27939" h="9525">
                <a:moveTo>
                  <a:pt x="27431" y="0"/>
                </a:moveTo>
                <a:lnTo>
                  <a:pt x="0" y="0"/>
                </a:lnTo>
                <a:lnTo>
                  <a:pt x="0" y="9143"/>
                </a:lnTo>
                <a:lnTo>
                  <a:pt x="27431" y="9143"/>
                </a:lnTo>
                <a:lnTo>
                  <a:pt x="27431" y="0"/>
                </a:lnTo>
                <a:close/>
              </a:path>
            </a:pathLst>
          </a:custGeom>
          <a:solidFill>
            <a:srgbClr val="2E2E2E"/>
          </a:solidFill>
        </p:spPr>
        <p:txBody>
          <a:bodyPr wrap="square" lIns="0" tIns="0" rIns="0" bIns="0" rtlCol="0"/>
          <a:lstStyle/>
          <a:p/>
        </p:txBody>
      </p:sp>
      <p:sp>
        <p:nvSpPr>
          <p:cNvPr id="92" name="object 92"/>
          <p:cNvSpPr/>
          <p:nvPr/>
        </p:nvSpPr>
        <p:spPr>
          <a:xfrm>
            <a:off x="4852289" y="6303797"/>
            <a:ext cx="27940" cy="9525"/>
          </a:xfrm>
          <a:custGeom>
            <a:avLst/>
            <a:gdLst/>
            <a:ahLst/>
            <a:cxnLst/>
            <a:rect l="l" t="t" r="r" b="b"/>
            <a:pathLst>
              <a:path w="27939" h="9525">
                <a:moveTo>
                  <a:pt x="27432" y="0"/>
                </a:moveTo>
                <a:lnTo>
                  <a:pt x="0" y="0"/>
                </a:lnTo>
                <a:lnTo>
                  <a:pt x="0" y="9143"/>
                </a:lnTo>
                <a:lnTo>
                  <a:pt x="27432" y="9143"/>
                </a:lnTo>
                <a:lnTo>
                  <a:pt x="27432" y="0"/>
                </a:lnTo>
                <a:close/>
              </a:path>
            </a:pathLst>
          </a:custGeom>
          <a:solidFill>
            <a:srgbClr val="2E2E2E"/>
          </a:solidFill>
        </p:spPr>
        <p:txBody>
          <a:bodyPr wrap="square" lIns="0" tIns="0" rIns="0" bIns="0" rtlCol="0"/>
          <a:lstStyle/>
          <a:p/>
        </p:txBody>
      </p:sp>
      <p:sp>
        <p:nvSpPr>
          <p:cNvPr id="93" name="object 93"/>
          <p:cNvSpPr/>
          <p:nvPr/>
        </p:nvSpPr>
        <p:spPr>
          <a:xfrm>
            <a:off x="4898009" y="6303797"/>
            <a:ext cx="27940" cy="9525"/>
          </a:xfrm>
          <a:custGeom>
            <a:avLst/>
            <a:gdLst/>
            <a:ahLst/>
            <a:cxnLst/>
            <a:rect l="l" t="t" r="r" b="b"/>
            <a:pathLst>
              <a:path w="27939" h="9525">
                <a:moveTo>
                  <a:pt x="27431" y="0"/>
                </a:moveTo>
                <a:lnTo>
                  <a:pt x="0" y="0"/>
                </a:lnTo>
                <a:lnTo>
                  <a:pt x="0" y="9143"/>
                </a:lnTo>
                <a:lnTo>
                  <a:pt x="27431" y="9143"/>
                </a:lnTo>
                <a:lnTo>
                  <a:pt x="27431" y="0"/>
                </a:lnTo>
                <a:close/>
              </a:path>
            </a:pathLst>
          </a:custGeom>
          <a:solidFill>
            <a:srgbClr val="2E2E2E"/>
          </a:solidFill>
        </p:spPr>
        <p:txBody>
          <a:bodyPr wrap="square" lIns="0" tIns="0" rIns="0" bIns="0" rtlCol="0"/>
          <a:lstStyle/>
          <a:p/>
        </p:txBody>
      </p:sp>
      <p:sp>
        <p:nvSpPr>
          <p:cNvPr id="94" name="object 94"/>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41</a:t>
            </a:r>
            <a:r>
              <a:rPr spc="40" dirty="0"/>
              <a:t>页</a:t>
            </a:r>
            <a:endParaRPr spc="40" dirty="0"/>
          </a:p>
        </p:txBody>
      </p:sp>
      <p:sp>
        <p:nvSpPr>
          <p:cNvPr id="95" name="object 95"/>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42" name="object 42"/>
          <p:cNvSpPr txBox="1"/>
          <p:nvPr/>
        </p:nvSpPr>
        <p:spPr>
          <a:xfrm>
            <a:off x="1402080" y="4870691"/>
            <a:ext cx="1456055" cy="356235"/>
          </a:xfrm>
          <a:prstGeom prst="rect">
            <a:avLst/>
          </a:prstGeom>
          <a:solidFill>
            <a:srgbClr val="FFFFFF"/>
          </a:solidFill>
        </p:spPr>
        <p:txBody>
          <a:bodyPr vert="horz" wrap="square" lIns="0" tIns="26034" rIns="0" bIns="0" rtlCol="0">
            <a:spAutoFit/>
          </a:bodyPr>
          <a:lstStyle/>
          <a:p>
            <a:pPr marL="196850" marR="259080" indent="203835">
              <a:lnSpc>
                <a:spcPct val="73000"/>
              </a:lnSpc>
              <a:spcBef>
                <a:spcPts val="205"/>
              </a:spcBef>
            </a:pPr>
            <a:r>
              <a:rPr sz="1500" spc="30" dirty="0">
                <a:solidFill>
                  <a:srgbClr val="2E2E2E"/>
                </a:solidFill>
                <a:latin typeface="Trebuchet MS" panose="020B0603020202020204"/>
                <a:cs typeface="Trebuchet MS" panose="020B0603020202020204"/>
              </a:rPr>
              <a:t>Virtual  </a:t>
            </a:r>
            <a:r>
              <a:rPr sz="1500" spc="45" dirty="0">
                <a:solidFill>
                  <a:srgbClr val="2E2E2E"/>
                </a:solidFill>
                <a:latin typeface="Trebuchet MS" panose="020B0603020202020204"/>
                <a:cs typeface="Trebuchet MS" panose="020B0603020202020204"/>
              </a:rPr>
              <a:t>C</a:t>
            </a:r>
            <a:r>
              <a:rPr sz="1500" spc="85" dirty="0">
                <a:solidFill>
                  <a:srgbClr val="2E2E2E"/>
                </a:solidFill>
                <a:latin typeface="Trebuchet MS" panose="020B0603020202020204"/>
                <a:cs typeface="Trebuchet MS" panose="020B0603020202020204"/>
              </a:rPr>
              <a:t>o</a:t>
            </a:r>
            <a:r>
              <a:rPr sz="1500" spc="140" dirty="0">
                <a:solidFill>
                  <a:srgbClr val="2E2E2E"/>
                </a:solidFill>
                <a:latin typeface="Trebuchet MS" panose="020B0603020202020204"/>
                <a:cs typeface="Trebuchet MS" panose="020B0603020202020204"/>
              </a:rPr>
              <a:t>m</a:t>
            </a:r>
            <a:r>
              <a:rPr sz="1500" spc="55" dirty="0">
                <a:solidFill>
                  <a:srgbClr val="2E2E2E"/>
                </a:solidFill>
                <a:latin typeface="Trebuchet MS" panose="020B0603020202020204"/>
                <a:cs typeface="Trebuchet MS" panose="020B0603020202020204"/>
              </a:rPr>
              <a:t>p</a:t>
            </a:r>
            <a:r>
              <a:rPr sz="1500" spc="85" dirty="0">
                <a:solidFill>
                  <a:srgbClr val="2E2E2E"/>
                </a:solidFill>
                <a:latin typeface="Trebuchet MS" panose="020B0603020202020204"/>
                <a:cs typeface="Trebuchet MS" panose="020B0603020202020204"/>
              </a:rPr>
              <a:t>u</a:t>
            </a:r>
            <a:r>
              <a:rPr sz="1500" spc="-25" dirty="0">
                <a:solidFill>
                  <a:srgbClr val="2E2E2E"/>
                </a:solidFill>
                <a:latin typeface="Trebuchet MS" panose="020B0603020202020204"/>
                <a:cs typeface="Trebuchet MS" panose="020B0603020202020204"/>
              </a:rPr>
              <a:t>t</a:t>
            </a:r>
            <a:r>
              <a:rPr sz="1500" spc="-15" dirty="0">
                <a:solidFill>
                  <a:srgbClr val="2E2E2E"/>
                </a:solidFill>
                <a:latin typeface="Trebuchet MS" panose="020B0603020202020204"/>
                <a:cs typeface="Trebuchet MS" panose="020B0603020202020204"/>
              </a:rPr>
              <a:t>i</a:t>
            </a:r>
            <a:r>
              <a:rPr sz="1500" spc="85" dirty="0">
                <a:solidFill>
                  <a:srgbClr val="2E2E2E"/>
                </a:solidFill>
                <a:latin typeface="Trebuchet MS" panose="020B0603020202020204"/>
                <a:cs typeface="Trebuchet MS" panose="020B0603020202020204"/>
              </a:rPr>
              <a:t>n</a:t>
            </a:r>
            <a:r>
              <a:rPr sz="1500" spc="105" dirty="0">
                <a:solidFill>
                  <a:srgbClr val="2E2E2E"/>
                </a:solidFill>
                <a:latin typeface="Trebuchet MS" panose="020B0603020202020204"/>
                <a:cs typeface="Trebuchet MS" panose="020B0603020202020204"/>
              </a:rPr>
              <a:t>g</a:t>
            </a:r>
            <a:endParaRPr sz="1500">
              <a:latin typeface="Trebuchet MS" panose="020B0603020202020204"/>
              <a:cs typeface="Trebuchet MS" panose="020B0603020202020204"/>
            </a:endParaRPr>
          </a:p>
        </p:txBody>
      </p:sp>
      <p:sp>
        <p:nvSpPr>
          <p:cNvPr id="43" name="object 43"/>
          <p:cNvSpPr txBox="1"/>
          <p:nvPr/>
        </p:nvSpPr>
        <p:spPr>
          <a:xfrm>
            <a:off x="3084576" y="4870691"/>
            <a:ext cx="1475105" cy="356235"/>
          </a:xfrm>
          <a:prstGeom prst="rect">
            <a:avLst/>
          </a:prstGeom>
          <a:solidFill>
            <a:srgbClr val="FFFFFF"/>
          </a:solidFill>
        </p:spPr>
        <p:txBody>
          <a:bodyPr vert="horz" wrap="square" lIns="0" tIns="26034" rIns="0" bIns="0" rtlCol="0">
            <a:spAutoFit/>
          </a:bodyPr>
          <a:lstStyle/>
          <a:p>
            <a:pPr marL="347980" marR="423545" indent="45720">
              <a:lnSpc>
                <a:spcPct val="73000"/>
              </a:lnSpc>
              <a:spcBef>
                <a:spcPts val="205"/>
              </a:spcBef>
            </a:pPr>
            <a:r>
              <a:rPr sz="1500" spc="30" dirty="0">
                <a:solidFill>
                  <a:srgbClr val="2E2E2E"/>
                </a:solidFill>
                <a:latin typeface="Trebuchet MS" panose="020B0603020202020204"/>
                <a:cs typeface="Trebuchet MS" panose="020B0603020202020204"/>
              </a:rPr>
              <a:t>Virtual  </a:t>
            </a:r>
            <a:r>
              <a:rPr sz="1500" spc="114" dirty="0">
                <a:solidFill>
                  <a:srgbClr val="2E2E2E"/>
                </a:solidFill>
                <a:latin typeface="Trebuchet MS" panose="020B0603020202020204"/>
                <a:cs typeface="Trebuchet MS" panose="020B0603020202020204"/>
              </a:rPr>
              <a:t>S</a:t>
            </a:r>
            <a:r>
              <a:rPr sz="1500" spc="-25" dirty="0">
                <a:solidFill>
                  <a:srgbClr val="2E2E2E"/>
                </a:solidFill>
                <a:latin typeface="Trebuchet MS" panose="020B0603020202020204"/>
                <a:cs typeface="Trebuchet MS" panose="020B0603020202020204"/>
              </a:rPr>
              <a:t>t</a:t>
            </a:r>
            <a:r>
              <a:rPr sz="1500" spc="90" dirty="0">
                <a:solidFill>
                  <a:srgbClr val="2E2E2E"/>
                </a:solidFill>
                <a:latin typeface="Trebuchet MS" panose="020B0603020202020204"/>
                <a:cs typeface="Trebuchet MS" panose="020B0603020202020204"/>
              </a:rPr>
              <a:t>o</a:t>
            </a:r>
            <a:r>
              <a:rPr sz="1500" spc="10" dirty="0">
                <a:solidFill>
                  <a:srgbClr val="2E2E2E"/>
                </a:solidFill>
                <a:latin typeface="Trebuchet MS" panose="020B0603020202020204"/>
                <a:cs typeface="Trebuchet MS" panose="020B0603020202020204"/>
              </a:rPr>
              <a:t>r</a:t>
            </a:r>
            <a:r>
              <a:rPr sz="1500" spc="75" dirty="0">
                <a:solidFill>
                  <a:srgbClr val="2E2E2E"/>
                </a:solidFill>
                <a:latin typeface="Trebuchet MS" panose="020B0603020202020204"/>
                <a:cs typeface="Trebuchet MS" panose="020B0603020202020204"/>
              </a:rPr>
              <a:t>a</a:t>
            </a:r>
            <a:r>
              <a:rPr sz="1500" spc="140" dirty="0">
                <a:solidFill>
                  <a:srgbClr val="2E2E2E"/>
                </a:solidFill>
                <a:latin typeface="Trebuchet MS" panose="020B0603020202020204"/>
                <a:cs typeface="Trebuchet MS" panose="020B0603020202020204"/>
              </a:rPr>
              <a:t>g</a:t>
            </a:r>
            <a:r>
              <a:rPr sz="1500" spc="-30" dirty="0">
                <a:solidFill>
                  <a:srgbClr val="2E2E2E"/>
                </a:solidFill>
                <a:latin typeface="Trebuchet MS" panose="020B0603020202020204"/>
                <a:cs typeface="Trebuchet MS" panose="020B0603020202020204"/>
              </a:rPr>
              <a:t>e</a:t>
            </a:r>
            <a:endParaRPr sz="1500">
              <a:latin typeface="Trebuchet MS" panose="020B0603020202020204"/>
              <a:cs typeface="Trebuchet MS" panose="020B0603020202020204"/>
            </a:endParaRPr>
          </a:p>
        </p:txBody>
      </p:sp>
      <p:sp>
        <p:nvSpPr>
          <p:cNvPr id="44" name="object 44"/>
          <p:cNvSpPr txBox="1"/>
          <p:nvPr/>
        </p:nvSpPr>
        <p:spPr>
          <a:xfrm>
            <a:off x="4785359" y="4858499"/>
            <a:ext cx="1475105" cy="356235"/>
          </a:xfrm>
          <a:prstGeom prst="rect">
            <a:avLst/>
          </a:prstGeom>
          <a:solidFill>
            <a:srgbClr val="FFFFFF"/>
          </a:solidFill>
        </p:spPr>
        <p:txBody>
          <a:bodyPr vert="horz" wrap="square" lIns="0" tIns="0" rIns="0" bIns="0" rtlCol="0">
            <a:spAutoFit/>
          </a:bodyPr>
          <a:lstStyle/>
          <a:p>
            <a:pPr marL="394335">
              <a:lnSpc>
                <a:spcPts val="1465"/>
              </a:lnSpc>
            </a:pPr>
            <a:r>
              <a:rPr sz="1500" spc="30" dirty="0">
                <a:solidFill>
                  <a:srgbClr val="2E2E2E"/>
                </a:solidFill>
                <a:latin typeface="Trebuchet MS" panose="020B0603020202020204"/>
                <a:cs typeface="Trebuchet MS" panose="020B0603020202020204"/>
              </a:rPr>
              <a:t>Virtual</a:t>
            </a:r>
            <a:endParaRPr sz="1500">
              <a:latin typeface="Trebuchet MS" panose="020B0603020202020204"/>
              <a:cs typeface="Trebuchet MS" panose="020B0603020202020204"/>
            </a:endParaRPr>
          </a:p>
          <a:p>
            <a:pPr marL="312420">
              <a:lnSpc>
                <a:spcPts val="1335"/>
              </a:lnSpc>
            </a:pPr>
            <a:r>
              <a:rPr sz="1500" spc="60" dirty="0">
                <a:solidFill>
                  <a:srgbClr val="2E2E2E"/>
                </a:solidFill>
                <a:latin typeface="Trebuchet MS" panose="020B0603020202020204"/>
                <a:cs typeface="Trebuchet MS" panose="020B0603020202020204"/>
              </a:rPr>
              <a:t>Network</a:t>
            </a:r>
            <a:endParaRPr sz="1500">
              <a:latin typeface="Trebuchet MS" panose="020B0603020202020204"/>
              <a:cs typeface="Trebuchet MS" panose="020B06030202020202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7332" y="846836"/>
            <a:ext cx="3260090" cy="513715"/>
          </a:xfrm>
          <a:prstGeom prst="rect">
            <a:avLst/>
          </a:prstGeom>
        </p:spPr>
        <p:txBody>
          <a:bodyPr vert="horz" wrap="square" lIns="0" tIns="13335" rIns="0" bIns="0" rtlCol="0">
            <a:spAutoFit/>
          </a:bodyPr>
          <a:lstStyle/>
          <a:p>
            <a:pPr marL="12700">
              <a:lnSpc>
                <a:spcPct val="100000"/>
              </a:lnSpc>
              <a:spcBef>
                <a:spcPts val="105"/>
              </a:spcBef>
            </a:pPr>
            <a:r>
              <a:rPr spc="65" dirty="0">
                <a:latin typeface="Trebuchet MS" panose="020B0603020202020204"/>
                <a:cs typeface="Trebuchet MS" panose="020B0603020202020204"/>
              </a:rPr>
              <a:t>NFV</a:t>
            </a:r>
            <a:r>
              <a:rPr spc="5" dirty="0"/>
              <a:t>架构功</a:t>
            </a:r>
            <a:r>
              <a:rPr dirty="0"/>
              <a:t>能</a:t>
            </a:r>
            <a:r>
              <a:rPr spc="5" dirty="0"/>
              <a:t>模</a:t>
            </a:r>
            <a:r>
              <a:rPr dirty="0"/>
              <a:t>块</a:t>
            </a:r>
            <a:endParaRPr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txBox="1"/>
          <p:nvPr/>
        </p:nvSpPr>
        <p:spPr>
          <a:xfrm>
            <a:off x="584098" y="1489709"/>
            <a:ext cx="4083050" cy="299720"/>
          </a:xfrm>
          <a:prstGeom prst="rect">
            <a:avLst/>
          </a:prstGeom>
        </p:spPr>
        <p:txBody>
          <a:bodyPr vert="horz" wrap="square" lIns="0" tIns="12700" rIns="0" bIns="0" rtlCol="0">
            <a:spAutoFit/>
          </a:bodyPr>
          <a:lstStyle/>
          <a:p>
            <a:pPr marL="299085" indent="-287020">
              <a:lnSpc>
                <a:spcPct val="100000"/>
              </a:lnSpc>
              <a:spcBef>
                <a:spcPts val="100"/>
              </a:spcBef>
              <a:buFont typeface="Arial" panose="020B0604020202020204"/>
              <a:buChar char="•"/>
              <a:tabLst>
                <a:tab pos="299085" algn="l"/>
                <a:tab pos="299720" algn="l"/>
              </a:tabLst>
            </a:pPr>
            <a:r>
              <a:rPr sz="1800" spc="285" dirty="0">
                <a:solidFill>
                  <a:srgbClr val="2E2E2E"/>
                </a:solidFill>
                <a:latin typeface="Trebuchet MS" panose="020B0603020202020204"/>
                <a:cs typeface="Trebuchet MS" panose="020B0603020202020204"/>
              </a:rPr>
              <a:t>N</a:t>
            </a:r>
            <a:r>
              <a:rPr sz="1800" spc="60" dirty="0">
                <a:solidFill>
                  <a:srgbClr val="2E2E2E"/>
                </a:solidFill>
                <a:latin typeface="Trebuchet MS" panose="020B0603020202020204"/>
                <a:cs typeface="Trebuchet MS" panose="020B0603020202020204"/>
              </a:rPr>
              <a:t>F</a:t>
            </a:r>
            <a:r>
              <a:rPr sz="1800" spc="140" dirty="0">
                <a:solidFill>
                  <a:srgbClr val="2E2E2E"/>
                </a:solidFill>
                <a:latin typeface="Trebuchet MS" panose="020B0603020202020204"/>
                <a:cs typeface="Trebuchet MS" panose="020B0603020202020204"/>
              </a:rPr>
              <a:t>V</a:t>
            </a:r>
            <a:r>
              <a:rPr sz="1800" spc="60" dirty="0">
                <a:solidFill>
                  <a:srgbClr val="2E2E2E"/>
                </a:solidFill>
                <a:latin typeface="宋体" panose="02010600030101010101" pitchFamily="2" charset="-122"/>
                <a:cs typeface="宋体" panose="02010600030101010101" pitchFamily="2" charset="-122"/>
              </a:rPr>
              <a:t>标准架构定义的主要功能模块：</a:t>
            </a:r>
            <a:endParaRPr sz="1800">
              <a:latin typeface="宋体" panose="02010600030101010101" pitchFamily="2" charset="-122"/>
              <a:cs typeface="宋体" panose="02010600030101010101" pitchFamily="2" charset="-122"/>
            </a:endParaRPr>
          </a:p>
        </p:txBody>
      </p:sp>
      <p:sp>
        <p:nvSpPr>
          <p:cNvPr id="15" name="object 15"/>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42</a:t>
            </a:r>
            <a:r>
              <a:rPr spc="40" dirty="0"/>
              <a:t>页</a:t>
            </a:r>
            <a:endParaRPr spc="40" dirty="0"/>
          </a:p>
        </p:txBody>
      </p:sp>
      <p:sp>
        <p:nvSpPr>
          <p:cNvPr id="16" name="object 16"/>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7" name="object 7"/>
          <p:cNvSpPr txBox="1"/>
          <p:nvPr/>
        </p:nvSpPr>
        <p:spPr>
          <a:xfrm>
            <a:off x="694944" y="1976627"/>
            <a:ext cx="914400" cy="269875"/>
          </a:xfrm>
          <a:prstGeom prst="rect">
            <a:avLst/>
          </a:prstGeom>
          <a:solidFill>
            <a:srgbClr val="7477BD"/>
          </a:solidFill>
        </p:spPr>
        <p:txBody>
          <a:bodyPr vert="horz" wrap="square" lIns="0" tIns="13970" rIns="0" bIns="0" rtlCol="0">
            <a:spAutoFit/>
          </a:bodyPr>
          <a:lstStyle/>
          <a:p>
            <a:pPr marL="47625">
              <a:lnSpc>
                <a:spcPct val="100000"/>
              </a:lnSpc>
              <a:spcBef>
                <a:spcPts val="110"/>
              </a:spcBef>
            </a:pPr>
            <a:r>
              <a:rPr sz="1600" b="1" spc="70" dirty="0">
                <a:solidFill>
                  <a:srgbClr val="FFFFFF"/>
                </a:solidFill>
                <a:latin typeface="Trebuchet MS" panose="020B0603020202020204"/>
                <a:cs typeface="Trebuchet MS" panose="020B0603020202020204"/>
              </a:rPr>
              <a:t>OSS/BSS</a:t>
            </a:r>
            <a:endParaRPr sz="1600">
              <a:latin typeface="Trebuchet MS" panose="020B0603020202020204"/>
              <a:cs typeface="Trebuchet MS" panose="020B0603020202020204"/>
            </a:endParaRPr>
          </a:p>
        </p:txBody>
      </p:sp>
      <p:sp>
        <p:nvSpPr>
          <p:cNvPr id="8" name="object 8"/>
          <p:cNvSpPr txBox="1"/>
          <p:nvPr/>
        </p:nvSpPr>
        <p:spPr>
          <a:xfrm>
            <a:off x="551687" y="1889760"/>
            <a:ext cx="11117580" cy="414655"/>
          </a:xfrm>
          <a:prstGeom prst="rect">
            <a:avLst/>
          </a:prstGeom>
          <a:solidFill>
            <a:srgbClr val="F1F1F1"/>
          </a:solidFill>
          <a:ln w="12192">
            <a:solidFill>
              <a:srgbClr val="0E4B82"/>
            </a:solidFill>
          </a:ln>
        </p:spPr>
        <p:txBody>
          <a:bodyPr vert="horz" wrap="square" lIns="0" tIns="93980" rIns="0" bIns="0" rtlCol="0">
            <a:spAutoFit/>
          </a:bodyPr>
          <a:lstStyle/>
          <a:p>
            <a:pPr marL="1233170">
              <a:lnSpc>
                <a:spcPct val="100000"/>
              </a:lnSpc>
              <a:spcBef>
                <a:spcPts val="740"/>
              </a:spcBef>
            </a:pPr>
            <a:r>
              <a:rPr sz="1600" spc="5" dirty="0">
                <a:solidFill>
                  <a:srgbClr val="2E2E2E"/>
                </a:solidFill>
                <a:latin typeface="宋体" panose="02010600030101010101" pitchFamily="2" charset="-122"/>
                <a:cs typeface="宋体" panose="02010600030101010101" pitchFamily="2" charset="-122"/>
              </a:rPr>
              <a:t>服务提供商的管理</a:t>
            </a:r>
            <a:r>
              <a:rPr sz="1600" spc="15" dirty="0">
                <a:solidFill>
                  <a:srgbClr val="2E2E2E"/>
                </a:solidFill>
                <a:latin typeface="宋体" panose="02010600030101010101" pitchFamily="2" charset="-122"/>
                <a:cs typeface="宋体" panose="02010600030101010101" pitchFamily="2" charset="-122"/>
              </a:rPr>
              <a:t>功</a:t>
            </a:r>
            <a:r>
              <a:rPr sz="1600" spc="5" dirty="0">
                <a:solidFill>
                  <a:srgbClr val="2E2E2E"/>
                </a:solidFill>
                <a:latin typeface="宋体" panose="02010600030101010101" pitchFamily="2" charset="-122"/>
                <a:cs typeface="宋体" panose="02010600030101010101" pitchFamily="2" charset="-122"/>
              </a:rPr>
              <a:t>能</a:t>
            </a:r>
            <a:r>
              <a:rPr sz="1600" spc="15" dirty="0">
                <a:solidFill>
                  <a:srgbClr val="2E2E2E"/>
                </a:solidFill>
                <a:latin typeface="宋体" panose="02010600030101010101" pitchFamily="2" charset="-122"/>
                <a:cs typeface="宋体" panose="02010600030101010101" pitchFamily="2" charset="-122"/>
              </a:rPr>
              <a:t>，不</a:t>
            </a:r>
            <a:r>
              <a:rPr sz="1600" spc="5" dirty="0">
                <a:solidFill>
                  <a:srgbClr val="2E2E2E"/>
                </a:solidFill>
                <a:latin typeface="宋体" panose="02010600030101010101" pitchFamily="2" charset="-122"/>
                <a:cs typeface="宋体" panose="02010600030101010101" pitchFamily="2" charset="-122"/>
              </a:rPr>
              <a:t>属</a:t>
            </a:r>
            <a:r>
              <a:rPr sz="1600" spc="20" dirty="0">
                <a:solidFill>
                  <a:srgbClr val="2E2E2E"/>
                </a:solidFill>
                <a:latin typeface="宋体" panose="02010600030101010101" pitchFamily="2" charset="-122"/>
                <a:cs typeface="宋体" panose="02010600030101010101" pitchFamily="2" charset="-122"/>
              </a:rPr>
              <a:t>于</a:t>
            </a:r>
            <a:r>
              <a:rPr sz="1600" spc="105" dirty="0">
                <a:solidFill>
                  <a:srgbClr val="2E2E2E"/>
                </a:solidFill>
                <a:latin typeface="Trebuchet MS" panose="020B0603020202020204"/>
                <a:cs typeface="Trebuchet MS" panose="020B0603020202020204"/>
              </a:rPr>
              <a:t>NFV</a:t>
            </a:r>
            <a:r>
              <a:rPr sz="1600" spc="5" dirty="0">
                <a:solidFill>
                  <a:srgbClr val="2E2E2E"/>
                </a:solidFill>
                <a:latin typeface="宋体" panose="02010600030101010101" pitchFamily="2" charset="-122"/>
                <a:cs typeface="宋体" panose="02010600030101010101" pitchFamily="2" charset="-122"/>
              </a:rPr>
              <a:t>框</a:t>
            </a:r>
            <a:r>
              <a:rPr sz="1600" spc="15" dirty="0">
                <a:solidFill>
                  <a:srgbClr val="2E2E2E"/>
                </a:solidFill>
                <a:latin typeface="宋体" panose="02010600030101010101" pitchFamily="2" charset="-122"/>
                <a:cs typeface="宋体" panose="02010600030101010101" pitchFamily="2" charset="-122"/>
              </a:rPr>
              <a:t>架内</a:t>
            </a:r>
            <a:r>
              <a:rPr sz="1600" spc="5" dirty="0">
                <a:solidFill>
                  <a:srgbClr val="2E2E2E"/>
                </a:solidFill>
                <a:latin typeface="宋体" panose="02010600030101010101" pitchFamily="2" charset="-122"/>
                <a:cs typeface="宋体" panose="02010600030101010101" pitchFamily="2" charset="-122"/>
              </a:rPr>
              <a:t>的</a:t>
            </a:r>
            <a:r>
              <a:rPr sz="1600" spc="15" dirty="0">
                <a:solidFill>
                  <a:srgbClr val="2E2E2E"/>
                </a:solidFill>
                <a:latin typeface="宋体" panose="02010600030101010101" pitchFamily="2" charset="-122"/>
                <a:cs typeface="宋体" panose="02010600030101010101" pitchFamily="2" charset="-122"/>
              </a:rPr>
              <a:t>功</a:t>
            </a:r>
            <a:r>
              <a:rPr sz="1600" spc="5" dirty="0">
                <a:solidFill>
                  <a:srgbClr val="2E2E2E"/>
                </a:solidFill>
                <a:latin typeface="宋体" panose="02010600030101010101" pitchFamily="2" charset="-122"/>
                <a:cs typeface="宋体" panose="02010600030101010101" pitchFamily="2" charset="-122"/>
              </a:rPr>
              <a:t>能</a:t>
            </a:r>
            <a:r>
              <a:rPr sz="1600" spc="15" dirty="0">
                <a:solidFill>
                  <a:srgbClr val="2E2E2E"/>
                </a:solidFill>
                <a:latin typeface="宋体" panose="02010600030101010101" pitchFamily="2" charset="-122"/>
                <a:cs typeface="宋体" panose="02010600030101010101" pitchFamily="2" charset="-122"/>
              </a:rPr>
              <a:t>组</a:t>
            </a:r>
            <a:r>
              <a:rPr sz="1600" spc="5" dirty="0">
                <a:solidFill>
                  <a:srgbClr val="2E2E2E"/>
                </a:solidFill>
                <a:latin typeface="宋体" panose="02010600030101010101" pitchFamily="2" charset="-122"/>
                <a:cs typeface="宋体" panose="02010600030101010101" pitchFamily="2" charset="-122"/>
              </a:rPr>
              <a:t>件</a:t>
            </a:r>
            <a:r>
              <a:rPr sz="1600" spc="15" dirty="0">
                <a:solidFill>
                  <a:srgbClr val="2E2E2E"/>
                </a:solidFill>
                <a:latin typeface="宋体" panose="02010600030101010101" pitchFamily="2" charset="-122"/>
                <a:cs typeface="宋体" panose="02010600030101010101" pitchFamily="2" charset="-122"/>
              </a:rPr>
              <a:t>，</a:t>
            </a:r>
            <a:r>
              <a:rPr sz="1600" spc="30" dirty="0">
                <a:solidFill>
                  <a:srgbClr val="2E2E2E"/>
                </a:solidFill>
                <a:latin typeface="宋体" panose="02010600030101010101" pitchFamily="2" charset="-122"/>
                <a:cs typeface="宋体" panose="02010600030101010101" pitchFamily="2" charset="-122"/>
              </a:rPr>
              <a:t>但</a:t>
            </a:r>
            <a:r>
              <a:rPr sz="1600" spc="220" dirty="0">
                <a:solidFill>
                  <a:srgbClr val="2E2E2E"/>
                </a:solidFill>
                <a:latin typeface="Trebuchet MS" panose="020B0603020202020204"/>
                <a:cs typeface="Trebuchet MS" panose="020B0603020202020204"/>
              </a:rPr>
              <a:t>MANO</a:t>
            </a:r>
            <a:r>
              <a:rPr sz="1600" spc="15" dirty="0">
                <a:solidFill>
                  <a:srgbClr val="2E2E2E"/>
                </a:solidFill>
                <a:latin typeface="宋体" panose="02010600030101010101" pitchFamily="2" charset="-122"/>
                <a:cs typeface="宋体" panose="02010600030101010101" pitchFamily="2" charset="-122"/>
              </a:rPr>
              <a:t>和网</a:t>
            </a:r>
            <a:r>
              <a:rPr sz="1600" spc="5" dirty="0">
                <a:solidFill>
                  <a:srgbClr val="2E2E2E"/>
                </a:solidFill>
                <a:latin typeface="宋体" panose="02010600030101010101" pitchFamily="2" charset="-122"/>
                <a:cs typeface="宋体" panose="02010600030101010101" pitchFamily="2" charset="-122"/>
              </a:rPr>
              <a:t>元</a:t>
            </a:r>
            <a:r>
              <a:rPr sz="1600" spc="15" dirty="0">
                <a:solidFill>
                  <a:srgbClr val="2E2E2E"/>
                </a:solidFill>
                <a:latin typeface="宋体" panose="02010600030101010101" pitchFamily="2" charset="-122"/>
                <a:cs typeface="宋体" panose="02010600030101010101" pitchFamily="2" charset="-122"/>
              </a:rPr>
              <a:t>需</a:t>
            </a:r>
            <a:r>
              <a:rPr sz="1600" spc="5" dirty="0">
                <a:solidFill>
                  <a:srgbClr val="2E2E2E"/>
                </a:solidFill>
                <a:latin typeface="宋体" panose="02010600030101010101" pitchFamily="2" charset="-122"/>
                <a:cs typeface="宋体" panose="02010600030101010101" pitchFamily="2" charset="-122"/>
              </a:rPr>
              <a:t>要</a:t>
            </a:r>
            <a:r>
              <a:rPr sz="1600" spc="15" dirty="0">
                <a:solidFill>
                  <a:srgbClr val="2E2E2E"/>
                </a:solidFill>
                <a:latin typeface="宋体" panose="02010600030101010101" pitchFamily="2" charset="-122"/>
                <a:cs typeface="宋体" panose="02010600030101010101" pitchFamily="2" charset="-122"/>
              </a:rPr>
              <a:t>提</a:t>
            </a:r>
            <a:r>
              <a:rPr sz="1600" spc="5" dirty="0">
                <a:solidFill>
                  <a:srgbClr val="2E2E2E"/>
                </a:solidFill>
                <a:latin typeface="宋体" panose="02010600030101010101" pitchFamily="2" charset="-122"/>
                <a:cs typeface="宋体" panose="02010600030101010101" pitchFamily="2" charset="-122"/>
              </a:rPr>
              <a:t>供</a:t>
            </a:r>
            <a:r>
              <a:rPr sz="1600" spc="-5" dirty="0">
                <a:solidFill>
                  <a:srgbClr val="2E2E2E"/>
                </a:solidFill>
                <a:latin typeface="宋体" panose="02010600030101010101" pitchFamily="2" charset="-122"/>
                <a:cs typeface="宋体" panose="02010600030101010101" pitchFamily="2" charset="-122"/>
              </a:rPr>
              <a:t>对</a:t>
            </a:r>
            <a:r>
              <a:rPr sz="1600" spc="-204" dirty="0">
                <a:solidFill>
                  <a:srgbClr val="2E2E2E"/>
                </a:solidFill>
                <a:latin typeface="宋体" panose="02010600030101010101" pitchFamily="2" charset="-122"/>
                <a:cs typeface="宋体" panose="02010600030101010101" pitchFamily="2" charset="-122"/>
              </a:rPr>
              <a:t> </a:t>
            </a:r>
            <a:r>
              <a:rPr sz="1600" spc="50" dirty="0">
                <a:solidFill>
                  <a:srgbClr val="2E2E2E"/>
                </a:solidFill>
                <a:latin typeface="Trebuchet MS" panose="020B0603020202020204"/>
                <a:cs typeface="Trebuchet MS" panose="020B0603020202020204"/>
              </a:rPr>
              <a:t>OSS/BSS</a:t>
            </a:r>
            <a:r>
              <a:rPr sz="1600" spc="-35" dirty="0">
                <a:solidFill>
                  <a:srgbClr val="2E2E2E"/>
                </a:solidFill>
                <a:latin typeface="Trebuchet MS" panose="020B0603020202020204"/>
                <a:cs typeface="Trebuchet MS" panose="020B0603020202020204"/>
              </a:rPr>
              <a:t> </a:t>
            </a:r>
            <a:r>
              <a:rPr sz="1600" spc="15" dirty="0">
                <a:solidFill>
                  <a:srgbClr val="2E2E2E"/>
                </a:solidFill>
                <a:latin typeface="宋体" panose="02010600030101010101" pitchFamily="2" charset="-122"/>
                <a:cs typeface="宋体" panose="02010600030101010101" pitchFamily="2" charset="-122"/>
              </a:rPr>
              <a:t>的接口支持</a:t>
            </a:r>
            <a:r>
              <a:rPr sz="1600" spc="-5" dirty="0">
                <a:solidFill>
                  <a:srgbClr val="2E2E2E"/>
                </a:solidFill>
                <a:latin typeface="宋体" panose="02010600030101010101" pitchFamily="2" charset="-122"/>
                <a:cs typeface="宋体" panose="02010600030101010101" pitchFamily="2" charset="-122"/>
              </a:rPr>
              <a:t>。</a:t>
            </a:r>
            <a:endParaRPr sz="1600">
              <a:latin typeface="宋体" panose="02010600030101010101" pitchFamily="2" charset="-122"/>
              <a:cs typeface="宋体" panose="02010600030101010101" pitchFamily="2" charset="-122"/>
            </a:endParaRPr>
          </a:p>
        </p:txBody>
      </p:sp>
      <p:sp>
        <p:nvSpPr>
          <p:cNvPr id="9" name="object 9"/>
          <p:cNvSpPr txBox="1"/>
          <p:nvPr/>
        </p:nvSpPr>
        <p:spPr>
          <a:xfrm>
            <a:off x="694944" y="5134355"/>
            <a:ext cx="914400" cy="273050"/>
          </a:xfrm>
          <a:prstGeom prst="rect">
            <a:avLst/>
          </a:prstGeom>
          <a:solidFill>
            <a:srgbClr val="A75F7D"/>
          </a:solidFill>
        </p:spPr>
        <p:txBody>
          <a:bodyPr vert="horz" wrap="square" lIns="0" tIns="17780" rIns="0" bIns="0" rtlCol="0">
            <a:spAutoFit/>
          </a:bodyPr>
          <a:lstStyle/>
          <a:p>
            <a:pPr marL="180340">
              <a:lnSpc>
                <a:spcPct val="100000"/>
              </a:lnSpc>
              <a:spcBef>
                <a:spcPts val="140"/>
              </a:spcBef>
            </a:pPr>
            <a:r>
              <a:rPr sz="1600" b="1" spc="60" dirty="0">
                <a:solidFill>
                  <a:srgbClr val="FFFFFF"/>
                </a:solidFill>
                <a:latin typeface="Trebuchet MS" panose="020B0603020202020204"/>
                <a:cs typeface="Trebuchet MS" panose="020B0603020202020204"/>
              </a:rPr>
              <a:t>NFVI</a:t>
            </a:r>
            <a:endParaRPr sz="1600">
              <a:latin typeface="Trebuchet MS" panose="020B0603020202020204"/>
              <a:cs typeface="Trebuchet MS" panose="020B0603020202020204"/>
            </a:endParaRPr>
          </a:p>
        </p:txBody>
      </p:sp>
      <p:sp>
        <p:nvSpPr>
          <p:cNvPr id="10" name="object 10"/>
          <p:cNvSpPr txBox="1"/>
          <p:nvPr/>
        </p:nvSpPr>
        <p:spPr>
          <a:xfrm>
            <a:off x="551687" y="5013959"/>
            <a:ext cx="11117580" cy="1362710"/>
          </a:xfrm>
          <a:prstGeom prst="rect">
            <a:avLst/>
          </a:prstGeom>
          <a:solidFill>
            <a:srgbClr val="F1F1F1"/>
          </a:solidFill>
          <a:ln w="12192">
            <a:solidFill>
              <a:srgbClr val="0E4B82"/>
            </a:solidFill>
          </a:ln>
        </p:spPr>
        <p:txBody>
          <a:bodyPr vert="horz" wrap="square" lIns="0" tIns="86360" rIns="0" bIns="0" rtlCol="0">
            <a:spAutoFit/>
          </a:bodyPr>
          <a:lstStyle/>
          <a:p>
            <a:pPr marL="1231265">
              <a:lnSpc>
                <a:spcPct val="100000"/>
              </a:lnSpc>
              <a:spcBef>
                <a:spcPts val="680"/>
              </a:spcBef>
            </a:pPr>
            <a:r>
              <a:rPr sz="1600" spc="110" dirty="0">
                <a:solidFill>
                  <a:srgbClr val="2E2E2E"/>
                </a:solidFill>
                <a:latin typeface="Trebuchet MS" panose="020B0603020202020204"/>
                <a:cs typeface="Trebuchet MS" panose="020B0603020202020204"/>
              </a:rPr>
              <a:t>NFV</a:t>
            </a:r>
            <a:r>
              <a:rPr sz="1600" spc="15" dirty="0">
                <a:solidFill>
                  <a:srgbClr val="2E2E2E"/>
                </a:solidFill>
                <a:latin typeface="宋体" panose="02010600030101010101" pitchFamily="2" charset="-122"/>
                <a:cs typeface="宋体" panose="02010600030101010101" pitchFamily="2" charset="-122"/>
              </a:rPr>
              <a:t>基础设施，包括所需的硬件及软件。</a:t>
            </a:r>
            <a:r>
              <a:rPr sz="1600" spc="20" dirty="0">
                <a:solidFill>
                  <a:srgbClr val="2E2E2E"/>
                </a:solidFill>
                <a:latin typeface="宋体" panose="02010600030101010101" pitchFamily="2" charset="-122"/>
                <a:cs typeface="宋体" panose="02010600030101010101" pitchFamily="2" charset="-122"/>
              </a:rPr>
              <a:t>为</a:t>
            </a:r>
            <a:r>
              <a:rPr sz="1600" spc="110" dirty="0">
                <a:solidFill>
                  <a:srgbClr val="2E2E2E"/>
                </a:solidFill>
                <a:latin typeface="Trebuchet MS" panose="020B0603020202020204"/>
                <a:cs typeface="Trebuchet MS" panose="020B0603020202020204"/>
              </a:rPr>
              <a:t>VNF</a:t>
            </a:r>
            <a:r>
              <a:rPr sz="1600" spc="15" dirty="0">
                <a:solidFill>
                  <a:srgbClr val="2E2E2E"/>
                </a:solidFill>
                <a:latin typeface="宋体" panose="02010600030101010101" pitchFamily="2" charset="-122"/>
                <a:cs typeface="宋体" panose="02010600030101010101" pitchFamily="2" charset="-122"/>
              </a:rPr>
              <a:t>提供运行环</a:t>
            </a:r>
            <a:r>
              <a:rPr sz="1600" spc="20" dirty="0">
                <a:solidFill>
                  <a:srgbClr val="2E2E2E"/>
                </a:solidFill>
                <a:latin typeface="宋体" panose="02010600030101010101" pitchFamily="2" charset="-122"/>
                <a:cs typeface="宋体" panose="02010600030101010101" pitchFamily="2" charset="-122"/>
              </a:rPr>
              <a:t>境</a:t>
            </a:r>
            <a:r>
              <a:rPr sz="1600" spc="-5" dirty="0">
                <a:solidFill>
                  <a:srgbClr val="2E2E2E"/>
                </a:solidFill>
                <a:latin typeface="宋体" panose="02010600030101010101" pitchFamily="2" charset="-122"/>
                <a:cs typeface="宋体" panose="02010600030101010101" pitchFamily="2" charset="-122"/>
              </a:rPr>
              <a:t>。</a:t>
            </a:r>
            <a:endParaRPr sz="1600">
              <a:latin typeface="宋体" panose="02010600030101010101" pitchFamily="2" charset="-122"/>
              <a:cs typeface="宋体" panose="02010600030101010101" pitchFamily="2" charset="-122"/>
            </a:endParaRPr>
          </a:p>
          <a:p>
            <a:pPr marL="1513205" indent="-287020">
              <a:lnSpc>
                <a:spcPct val="100000"/>
              </a:lnSpc>
              <a:spcBef>
                <a:spcPts val="395"/>
              </a:spcBef>
              <a:buFont typeface="Arial" panose="020B0604020202020204"/>
              <a:buChar char="•"/>
              <a:tabLst>
                <a:tab pos="1513205" algn="l"/>
                <a:tab pos="1513840" algn="l"/>
              </a:tabLst>
            </a:pPr>
            <a:r>
              <a:rPr sz="1600" b="1" spc="35" dirty="0">
                <a:solidFill>
                  <a:srgbClr val="2E2E2E"/>
                </a:solidFill>
                <a:latin typeface="Trebuchet MS" panose="020B0603020202020204"/>
                <a:cs typeface="Trebuchet MS" panose="020B0603020202020204"/>
              </a:rPr>
              <a:t>Hardware</a:t>
            </a:r>
            <a:r>
              <a:rPr sz="1600" b="1" spc="35" dirty="0">
                <a:solidFill>
                  <a:srgbClr val="2E2E2E"/>
                </a:solidFill>
                <a:latin typeface="Microsoft JhengHei" panose="020B0604030504040204" charset="-120"/>
                <a:cs typeface="Microsoft JhengHei" panose="020B0604030504040204" charset="-120"/>
              </a:rPr>
              <a:t>：</a:t>
            </a:r>
            <a:r>
              <a:rPr sz="1600" spc="30" dirty="0">
                <a:solidFill>
                  <a:srgbClr val="2E2E2E"/>
                </a:solidFill>
                <a:latin typeface="宋体" panose="02010600030101010101" pitchFamily="2" charset="-122"/>
                <a:cs typeface="宋体" panose="02010600030101010101" pitchFamily="2" charset="-122"/>
              </a:rPr>
              <a:t>硬件层，包括提供计</a:t>
            </a:r>
            <a:r>
              <a:rPr sz="1600" spc="40" dirty="0">
                <a:solidFill>
                  <a:srgbClr val="2E2E2E"/>
                </a:solidFill>
                <a:latin typeface="宋体" panose="02010600030101010101" pitchFamily="2" charset="-122"/>
                <a:cs typeface="宋体" panose="02010600030101010101" pitchFamily="2" charset="-122"/>
              </a:rPr>
              <a:t>算</a:t>
            </a:r>
            <a:r>
              <a:rPr sz="1600" spc="30" dirty="0">
                <a:solidFill>
                  <a:srgbClr val="2E2E2E"/>
                </a:solidFill>
                <a:latin typeface="宋体" panose="02010600030101010101" pitchFamily="2" charset="-122"/>
                <a:cs typeface="宋体" panose="02010600030101010101" pitchFamily="2" charset="-122"/>
              </a:rPr>
              <a:t>、</a:t>
            </a:r>
            <a:r>
              <a:rPr sz="1600" spc="40" dirty="0">
                <a:solidFill>
                  <a:srgbClr val="2E2E2E"/>
                </a:solidFill>
                <a:latin typeface="宋体" panose="02010600030101010101" pitchFamily="2" charset="-122"/>
                <a:cs typeface="宋体" panose="02010600030101010101" pitchFamily="2" charset="-122"/>
              </a:rPr>
              <a:t>网络</a:t>
            </a:r>
            <a:r>
              <a:rPr sz="1600" spc="30" dirty="0">
                <a:solidFill>
                  <a:srgbClr val="2E2E2E"/>
                </a:solidFill>
                <a:latin typeface="宋体" panose="02010600030101010101" pitchFamily="2" charset="-122"/>
                <a:cs typeface="宋体" panose="02010600030101010101" pitchFamily="2" charset="-122"/>
              </a:rPr>
              <a:t>、</a:t>
            </a:r>
            <a:r>
              <a:rPr sz="1600" spc="40" dirty="0">
                <a:solidFill>
                  <a:srgbClr val="2E2E2E"/>
                </a:solidFill>
                <a:latin typeface="宋体" panose="02010600030101010101" pitchFamily="2" charset="-122"/>
                <a:cs typeface="宋体" panose="02010600030101010101" pitchFamily="2" charset="-122"/>
              </a:rPr>
              <a:t>存储</a:t>
            </a:r>
            <a:r>
              <a:rPr sz="1600" spc="30" dirty="0">
                <a:solidFill>
                  <a:srgbClr val="2E2E2E"/>
                </a:solidFill>
                <a:latin typeface="宋体" panose="02010600030101010101" pitchFamily="2" charset="-122"/>
                <a:cs typeface="宋体" panose="02010600030101010101" pitchFamily="2" charset="-122"/>
              </a:rPr>
              <a:t>资</a:t>
            </a:r>
            <a:r>
              <a:rPr sz="1600" spc="40" dirty="0">
                <a:solidFill>
                  <a:srgbClr val="2E2E2E"/>
                </a:solidFill>
                <a:latin typeface="宋体" panose="02010600030101010101" pitchFamily="2" charset="-122"/>
                <a:cs typeface="宋体" panose="02010600030101010101" pitchFamily="2" charset="-122"/>
              </a:rPr>
              <a:t>源能</a:t>
            </a:r>
            <a:r>
              <a:rPr sz="1600" spc="30" dirty="0">
                <a:solidFill>
                  <a:srgbClr val="2E2E2E"/>
                </a:solidFill>
                <a:latin typeface="宋体" panose="02010600030101010101" pitchFamily="2" charset="-122"/>
                <a:cs typeface="宋体" panose="02010600030101010101" pitchFamily="2" charset="-122"/>
              </a:rPr>
              <a:t>力</a:t>
            </a:r>
            <a:r>
              <a:rPr sz="1600" spc="40" dirty="0">
                <a:solidFill>
                  <a:srgbClr val="2E2E2E"/>
                </a:solidFill>
                <a:latin typeface="宋体" panose="02010600030101010101" pitchFamily="2" charset="-122"/>
                <a:cs typeface="宋体" panose="02010600030101010101" pitchFamily="2" charset="-122"/>
              </a:rPr>
              <a:t>的硬</a:t>
            </a:r>
            <a:r>
              <a:rPr sz="1600" spc="30" dirty="0">
                <a:solidFill>
                  <a:srgbClr val="2E2E2E"/>
                </a:solidFill>
                <a:latin typeface="宋体" panose="02010600030101010101" pitchFamily="2" charset="-122"/>
                <a:cs typeface="宋体" panose="02010600030101010101" pitchFamily="2" charset="-122"/>
              </a:rPr>
              <a:t>件</a:t>
            </a:r>
            <a:r>
              <a:rPr sz="1600" spc="40" dirty="0">
                <a:solidFill>
                  <a:srgbClr val="2E2E2E"/>
                </a:solidFill>
                <a:latin typeface="宋体" panose="02010600030101010101" pitchFamily="2" charset="-122"/>
                <a:cs typeface="宋体" panose="02010600030101010101" pitchFamily="2" charset="-122"/>
              </a:rPr>
              <a:t>设备</a:t>
            </a:r>
            <a:r>
              <a:rPr sz="1600" spc="-5" dirty="0">
                <a:solidFill>
                  <a:srgbClr val="2E2E2E"/>
                </a:solidFill>
                <a:latin typeface="宋体" panose="02010600030101010101" pitchFamily="2" charset="-122"/>
                <a:cs typeface="宋体" panose="02010600030101010101" pitchFamily="2" charset="-122"/>
              </a:rPr>
              <a:t>。</a:t>
            </a:r>
            <a:endParaRPr sz="1600">
              <a:latin typeface="宋体" panose="02010600030101010101" pitchFamily="2" charset="-122"/>
              <a:cs typeface="宋体" panose="02010600030101010101" pitchFamily="2" charset="-122"/>
            </a:endParaRPr>
          </a:p>
          <a:p>
            <a:pPr marL="1519555" indent="-285750">
              <a:lnSpc>
                <a:spcPct val="100000"/>
              </a:lnSpc>
              <a:spcBef>
                <a:spcPts val="505"/>
              </a:spcBef>
              <a:buFont typeface="Arial" panose="020B0604020202020204"/>
              <a:buChar char="•"/>
              <a:tabLst>
                <a:tab pos="1519555" algn="l"/>
                <a:tab pos="1520190" algn="l"/>
              </a:tabLst>
            </a:pPr>
            <a:r>
              <a:rPr sz="1600" b="1" spc="10" dirty="0">
                <a:solidFill>
                  <a:srgbClr val="2E2E2E"/>
                </a:solidFill>
                <a:latin typeface="Trebuchet MS" panose="020B0603020202020204"/>
                <a:cs typeface="Trebuchet MS" panose="020B0603020202020204"/>
              </a:rPr>
              <a:t>Virtualization</a:t>
            </a:r>
            <a:r>
              <a:rPr sz="1600" b="1" spc="55" dirty="0">
                <a:solidFill>
                  <a:srgbClr val="2E2E2E"/>
                </a:solidFill>
                <a:latin typeface="Trebuchet MS" panose="020B0603020202020204"/>
                <a:cs typeface="Trebuchet MS" panose="020B0603020202020204"/>
              </a:rPr>
              <a:t> </a:t>
            </a:r>
            <a:r>
              <a:rPr sz="1600" b="1" spc="5" dirty="0">
                <a:solidFill>
                  <a:srgbClr val="2E2E2E"/>
                </a:solidFill>
                <a:latin typeface="Trebuchet MS" panose="020B0603020202020204"/>
                <a:cs typeface="Trebuchet MS" panose="020B0603020202020204"/>
              </a:rPr>
              <a:t>Layer</a:t>
            </a:r>
            <a:r>
              <a:rPr sz="1600" spc="5" dirty="0">
                <a:solidFill>
                  <a:srgbClr val="2E2E2E"/>
                </a:solidFill>
                <a:latin typeface="宋体" panose="02010600030101010101" pitchFamily="2" charset="-122"/>
                <a:cs typeface="宋体" panose="02010600030101010101" pitchFamily="2" charset="-122"/>
              </a:rPr>
              <a:t>：</a:t>
            </a:r>
            <a:r>
              <a:rPr sz="1600" spc="40" dirty="0">
                <a:solidFill>
                  <a:srgbClr val="2E2E2E"/>
                </a:solidFill>
                <a:latin typeface="宋体" panose="02010600030101010101" pitchFamily="2" charset="-122"/>
                <a:cs typeface="宋体" panose="02010600030101010101" pitchFamily="2" charset="-122"/>
              </a:rPr>
              <a:t>虚拟化层，主要完成对硬件资源的抽象，形成虚拟资源，</a:t>
            </a:r>
            <a:r>
              <a:rPr sz="1600" spc="45" dirty="0">
                <a:solidFill>
                  <a:srgbClr val="2E2E2E"/>
                </a:solidFill>
                <a:latin typeface="宋体" panose="02010600030101010101" pitchFamily="2" charset="-122"/>
                <a:cs typeface="宋体" panose="02010600030101010101" pitchFamily="2" charset="-122"/>
              </a:rPr>
              <a:t>如</a:t>
            </a:r>
            <a:r>
              <a:rPr sz="1600" spc="30" dirty="0">
                <a:solidFill>
                  <a:srgbClr val="2E2E2E"/>
                </a:solidFill>
                <a:latin typeface="宋体" panose="02010600030101010101" pitchFamily="2" charset="-122"/>
                <a:cs typeface="宋体" panose="02010600030101010101" pitchFamily="2" charset="-122"/>
              </a:rPr>
              <a:t>虚拟计算资源、虚拟</a:t>
            </a:r>
            <a:endParaRPr sz="1600">
              <a:latin typeface="宋体" panose="02010600030101010101" pitchFamily="2" charset="-122"/>
              <a:cs typeface="宋体" panose="02010600030101010101" pitchFamily="2" charset="-122"/>
            </a:endParaRPr>
          </a:p>
          <a:p>
            <a:pPr marL="1519555">
              <a:lnSpc>
                <a:spcPct val="100000"/>
              </a:lnSpc>
              <a:spcBef>
                <a:spcPts val="755"/>
              </a:spcBef>
            </a:pPr>
            <a:r>
              <a:rPr sz="1600" spc="30" dirty="0">
                <a:solidFill>
                  <a:srgbClr val="2E2E2E"/>
                </a:solidFill>
                <a:latin typeface="宋体" panose="02010600030101010101" pitchFamily="2" charset="-122"/>
                <a:cs typeface="宋体" panose="02010600030101010101" pitchFamily="2" charset="-122"/>
              </a:rPr>
              <a:t>存储资源、虚拟</a:t>
            </a:r>
            <a:r>
              <a:rPr sz="1600" spc="40" dirty="0">
                <a:solidFill>
                  <a:srgbClr val="2E2E2E"/>
                </a:solidFill>
                <a:latin typeface="宋体" panose="02010600030101010101" pitchFamily="2" charset="-122"/>
                <a:cs typeface="宋体" panose="02010600030101010101" pitchFamily="2" charset="-122"/>
              </a:rPr>
              <a:t>网络</a:t>
            </a:r>
            <a:r>
              <a:rPr sz="1600" spc="30" dirty="0">
                <a:solidFill>
                  <a:srgbClr val="2E2E2E"/>
                </a:solidFill>
                <a:latin typeface="宋体" panose="02010600030101010101" pitchFamily="2" charset="-122"/>
                <a:cs typeface="宋体" panose="02010600030101010101" pitchFamily="2" charset="-122"/>
              </a:rPr>
              <a:t>资</a:t>
            </a:r>
            <a:r>
              <a:rPr sz="1600" spc="40" dirty="0">
                <a:solidFill>
                  <a:srgbClr val="2E2E2E"/>
                </a:solidFill>
                <a:latin typeface="宋体" panose="02010600030101010101" pitchFamily="2" charset="-122"/>
                <a:cs typeface="宋体" panose="02010600030101010101" pitchFamily="2" charset="-122"/>
              </a:rPr>
              <a:t>源。</a:t>
            </a:r>
            <a:r>
              <a:rPr sz="1600" spc="30" dirty="0">
                <a:solidFill>
                  <a:srgbClr val="2E2E2E"/>
                </a:solidFill>
                <a:latin typeface="宋体" panose="02010600030101010101" pitchFamily="2" charset="-122"/>
                <a:cs typeface="宋体" panose="02010600030101010101" pitchFamily="2" charset="-122"/>
              </a:rPr>
              <a:t>其</a:t>
            </a:r>
            <a:r>
              <a:rPr sz="1600" spc="40" dirty="0">
                <a:solidFill>
                  <a:srgbClr val="2E2E2E"/>
                </a:solidFill>
                <a:latin typeface="宋体" panose="02010600030101010101" pitchFamily="2" charset="-122"/>
                <a:cs typeface="宋体" panose="02010600030101010101" pitchFamily="2" charset="-122"/>
              </a:rPr>
              <a:t>虚拟</a:t>
            </a:r>
            <a:r>
              <a:rPr sz="1600" spc="30" dirty="0">
                <a:solidFill>
                  <a:srgbClr val="2E2E2E"/>
                </a:solidFill>
                <a:latin typeface="宋体" panose="02010600030101010101" pitchFamily="2" charset="-122"/>
                <a:cs typeface="宋体" panose="02010600030101010101" pitchFamily="2" charset="-122"/>
              </a:rPr>
              <a:t>化</a:t>
            </a:r>
            <a:r>
              <a:rPr sz="1600" spc="40" dirty="0">
                <a:solidFill>
                  <a:srgbClr val="2E2E2E"/>
                </a:solidFill>
                <a:latin typeface="宋体" panose="02010600030101010101" pitchFamily="2" charset="-122"/>
                <a:cs typeface="宋体" panose="02010600030101010101" pitchFamily="2" charset="-122"/>
              </a:rPr>
              <a:t>功能由</a:t>
            </a:r>
            <a:r>
              <a:rPr sz="1600" spc="60" dirty="0">
                <a:solidFill>
                  <a:srgbClr val="2E2E2E"/>
                </a:solidFill>
                <a:latin typeface="Trebuchet MS" panose="020B0603020202020204"/>
                <a:cs typeface="Trebuchet MS" panose="020B0603020202020204"/>
              </a:rPr>
              <a:t>Hypervisor</a:t>
            </a:r>
            <a:r>
              <a:rPr sz="1575" spc="89" baseline="29000" dirty="0">
                <a:solidFill>
                  <a:srgbClr val="2E2E2E"/>
                </a:solidFill>
                <a:latin typeface="Trebuchet MS" panose="020B0603020202020204"/>
                <a:cs typeface="Trebuchet MS" panose="020B0603020202020204"/>
              </a:rPr>
              <a:t>[1] </a:t>
            </a:r>
            <a:r>
              <a:rPr sz="1600" spc="30" dirty="0">
                <a:solidFill>
                  <a:srgbClr val="2E2E2E"/>
                </a:solidFill>
                <a:latin typeface="宋体" panose="02010600030101010101" pitchFamily="2" charset="-122"/>
                <a:cs typeface="宋体" panose="02010600030101010101" pitchFamily="2" charset="-122"/>
              </a:rPr>
              <a:t>实</a:t>
            </a:r>
            <a:r>
              <a:rPr sz="1600" spc="40" dirty="0">
                <a:solidFill>
                  <a:srgbClr val="2E2E2E"/>
                </a:solidFill>
                <a:latin typeface="宋体" panose="02010600030101010101" pitchFamily="2" charset="-122"/>
                <a:cs typeface="宋体" panose="02010600030101010101" pitchFamily="2" charset="-122"/>
              </a:rPr>
              <a:t>现</a:t>
            </a:r>
            <a:r>
              <a:rPr sz="1600" spc="-5" dirty="0">
                <a:solidFill>
                  <a:srgbClr val="2E2E2E"/>
                </a:solidFill>
                <a:latin typeface="宋体" panose="02010600030101010101" pitchFamily="2" charset="-122"/>
                <a:cs typeface="宋体" panose="02010600030101010101" pitchFamily="2" charset="-122"/>
              </a:rPr>
              <a:t>。</a:t>
            </a:r>
            <a:endParaRPr sz="1600">
              <a:latin typeface="宋体" panose="02010600030101010101" pitchFamily="2" charset="-122"/>
              <a:cs typeface="宋体" panose="02010600030101010101" pitchFamily="2" charset="-122"/>
            </a:endParaRPr>
          </a:p>
        </p:txBody>
      </p:sp>
      <p:sp>
        <p:nvSpPr>
          <p:cNvPr id="11" name="object 11"/>
          <p:cNvSpPr txBox="1"/>
          <p:nvPr/>
        </p:nvSpPr>
        <p:spPr>
          <a:xfrm>
            <a:off x="650748" y="2580132"/>
            <a:ext cx="908685" cy="262255"/>
          </a:xfrm>
          <a:prstGeom prst="rect">
            <a:avLst/>
          </a:prstGeom>
          <a:solidFill>
            <a:srgbClr val="D9D9D9"/>
          </a:solidFill>
        </p:spPr>
        <p:txBody>
          <a:bodyPr vert="horz" wrap="square" lIns="0" tIns="6985" rIns="0" bIns="0" rtlCol="0">
            <a:spAutoFit/>
          </a:bodyPr>
          <a:lstStyle/>
          <a:p>
            <a:pPr marL="132715">
              <a:lnSpc>
                <a:spcPct val="100000"/>
              </a:lnSpc>
              <a:spcBef>
                <a:spcPts val="55"/>
              </a:spcBef>
            </a:pPr>
            <a:r>
              <a:rPr sz="1600" b="1" spc="190" dirty="0">
                <a:solidFill>
                  <a:srgbClr val="2E2E2E"/>
                </a:solidFill>
                <a:latin typeface="Trebuchet MS" panose="020B0603020202020204"/>
                <a:cs typeface="Trebuchet MS" panose="020B0603020202020204"/>
              </a:rPr>
              <a:t>MANO</a:t>
            </a:r>
            <a:endParaRPr sz="1600">
              <a:latin typeface="Trebuchet MS" panose="020B0603020202020204"/>
              <a:cs typeface="Trebuchet MS" panose="020B0603020202020204"/>
            </a:endParaRPr>
          </a:p>
        </p:txBody>
      </p:sp>
      <p:sp>
        <p:nvSpPr>
          <p:cNvPr id="12" name="object 12"/>
          <p:cNvSpPr txBox="1"/>
          <p:nvPr/>
        </p:nvSpPr>
        <p:spPr>
          <a:xfrm>
            <a:off x="551687" y="2426207"/>
            <a:ext cx="11117580" cy="1906905"/>
          </a:xfrm>
          <a:prstGeom prst="rect">
            <a:avLst/>
          </a:prstGeom>
          <a:solidFill>
            <a:srgbClr val="F1F1F1"/>
          </a:solidFill>
          <a:ln w="12192">
            <a:solidFill>
              <a:srgbClr val="0E4B82"/>
            </a:solidFill>
          </a:ln>
        </p:spPr>
        <p:txBody>
          <a:bodyPr vert="horz" wrap="square" lIns="0" tIns="151765" rIns="0" bIns="0" rtlCol="0">
            <a:spAutoFit/>
          </a:bodyPr>
          <a:lstStyle/>
          <a:p>
            <a:pPr marL="1152525">
              <a:lnSpc>
                <a:spcPct val="100000"/>
              </a:lnSpc>
              <a:spcBef>
                <a:spcPts val="1195"/>
              </a:spcBef>
            </a:pPr>
            <a:r>
              <a:rPr sz="1600" spc="110" dirty="0">
                <a:solidFill>
                  <a:srgbClr val="2E2E2E"/>
                </a:solidFill>
                <a:latin typeface="Trebuchet MS" panose="020B0603020202020204"/>
                <a:cs typeface="Trebuchet MS" panose="020B0603020202020204"/>
              </a:rPr>
              <a:t>NFV</a:t>
            </a:r>
            <a:r>
              <a:rPr sz="1600" spc="15" dirty="0">
                <a:solidFill>
                  <a:srgbClr val="2E2E2E"/>
                </a:solidFill>
                <a:latin typeface="宋体" panose="02010600030101010101" pitchFamily="2" charset="-122"/>
                <a:cs typeface="宋体" panose="02010600030101010101" pitchFamily="2" charset="-122"/>
              </a:rPr>
              <a:t>管理和编排。包</a:t>
            </a:r>
            <a:r>
              <a:rPr sz="1600" dirty="0">
                <a:solidFill>
                  <a:srgbClr val="2E2E2E"/>
                </a:solidFill>
                <a:latin typeface="宋体" panose="02010600030101010101" pitchFamily="2" charset="-122"/>
                <a:cs typeface="宋体" panose="02010600030101010101" pitchFamily="2" charset="-122"/>
              </a:rPr>
              <a:t>括</a:t>
            </a:r>
            <a:r>
              <a:rPr sz="1600" spc="155" dirty="0">
                <a:solidFill>
                  <a:srgbClr val="2E2E2E"/>
                </a:solidFill>
                <a:latin typeface="Trebuchet MS" panose="020B0603020202020204"/>
                <a:cs typeface="Trebuchet MS" panose="020B0603020202020204"/>
              </a:rPr>
              <a:t>VIM</a:t>
            </a:r>
            <a:r>
              <a:rPr sz="1600" spc="155" dirty="0">
                <a:solidFill>
                  <a:srgbClr val="2E2E2E"/>
                </a:solidFill>
                <a:latin typeface="宋体" panose="02010600030101010101" pitchFamily="2" charset="-122"/>
                <a:cs typeface="宋体" panose="02010600030101010101" pitchFamily="2" charset="-122"/>
              </a:rPr>
              <a:t>，</a:t>
            </a:r>
            <a:r>
              <a:rPr sz="1600" spc="155" dirty="0">
                <a:solidFill>
                  <a:srgbClr val="2E2E2E"/>
                </a:solidFill>
                <a:latin typeface="Trebuchet MS" panose="020B0603020202020204"/>
                <a:cs typeface="Trebuchet MS" panose="020B0603020202020204"/>
              </a:rPr>
              <a:t>VNFM</a:t>
            </a:r>
            <a:r>
              <a:rPr sz="1600" spc="25" dirty="0">
                <a:solidFill>
                  <a:srgbClr val="2E2E2E"/>
                </a:solidFill>
                <a:latin typeface="宋体" panose="02010600030101010101" pitchFamily="2" charset="-122"/>
                <a:cs typeface="宋体" panose="02010600030101010101" pitchFamily="2" charset="-122"/>
              </a:rPr>
              <a:t>及</a:t>
            </a:r>
            <a:r>
              <a:rPr sz="1600" spc="110" dirty="0">
                <a:solidFill>
                  <a:srgbClr val="2E2E2E"/>
                </a:solidFill>
                <a:latin typeface="Trebuchet MS" panose="020B0603020202020204"/>
                <a:cs typeface="Trebuchet MS" panose="020B0603020202020204"/>
              </a:rPr>
              <a:t>NFVO</a:t>
            </a:r>
            <a:r>
              <a:rPr sz="1600" spc="110" dirty="0">
                <a:solidFill>
                  <a:srgbClr val="2E2E2E"/>
                </a:solidFill>
                <a:latin typeface="宋体" panose="02010600030101010101" pitchFamily="2" charset="-122"/>
                <a:cs typeface="宋体" panose="02010600030101010101" pitchFamily="2" charset="-122"/>
              </a:rPr>
              <a:t>，</a:t>
            </a:r>
            <a:r>
              <a:rPr sz="1600" spc="40" dirty="0">
                <a:solidFill>
                  <a:srgbClr val="2E2E2E"/>
                </a:solidFill>
                <a:latin typeface="宋体" panose="02010600030101010101" pitchFamily="2" charset="-122"/>
                <a:cs typeface="宋体" panose="02010600030101010101" pitchFamily="2" charset="-122"/>
              </a:rPr>
              <a:t>提供</a:t>
            </a:r>
            <a:r>
              <a:rPr sz="1600" spc="50" dirty="0">
                <a:solidFill>
                  <a:srgbClr val="2E2E2E"/>
                </a:solidFill>
                <a:latin typeface="宋体" panose="02010600030101010101" pitchFamily="2" charset="-122"/>
                <a:cs typeface="宋体" panose="02010600030101010101" pitchFamily="2" charset="-122"/>
              </a:rPr>
              <a:t>对</a:t>
            </a:r>
            <a:r>
              <a:rPr sz="1600" spc="135" dirty="0">
                <a:solidFill>
                  <a:srgbClr val="2E2E2E"/>
                </a:solidFill>
                <a:latin typeface="Trebuchet MS" panose="020B0603020202020204"/>
                <a:cs typeface="Trebuchet MS" panose="020B0603020202020204"/>
              </a:rPr>
              <a:t>VNF</a:t>
            </a:r>
            <a:r>
              <a:rPr sz="1600" spc="40" dirty="0">
                <a:solidFill>
                  <a:srgbClr val="2E2E2E"/>
                </a:solidFill>
                <a:latin typeface="宋体" panose="02010600030101010101" pitchFamily="2" charset="-122"/>
                <a:cs typeface="宋体" panose="02010600030101010101" pitchFamily="2" charset="-122"/>
              </a:rPr>
              <a:t>及</a:t>
            </a:r>
            <a:r>
              <a:rPr sz="1600" spc="50" dirty="0">
                <a:solidFill>
                  <a:srgbClr val="2E2E2E"/>
                </a:solidFill>
                <a:latin typeface="Trebuchet MS" panose="020B0603020202020204"/>
                <a:cs typeface="Trebuchet MS" panose="020B0603020202020204"/>
              </a:rPr>
              <a:t>I</a:t>
            </a:r>
            <a:r>
              <a:rPr sz="1600" spc="40" dirty="0">
                <a:solidFill>
                  <a:srgbClr val="2E2E2E"/>
                </a:solidFill>
                <a:latin typeface="宋体" panose="02010600030101010101" pitchFamily="2" charset="-122"/>
                <a:cs typeface="宋体" panose="02010600030101010101" pitchFamily="2" charset="-122"/>
              </a:rPr>
              <a:t>层统一的管理和编排功能</a:t>
            </a:r>
            <a:r>
              <a:rPr sz="1600" spc="-5" dirty="0">
                <a:solidFill>
                  <a:srgbClr val="2E2E2E"/>
                </a:solidFill>
                <a:latin typeface="宋体" panose="02010600030101010101" pitchFamily="2" charset="-122"/>
                <a:cs typeface="宋体" panose="02010600030101010101" pitchFamily="2" charset="-122"/>
              </a:rPr>
              <a:t>。</a:t>
            </a:r>
            <a:endParaRPr sz="1600">
              <a:latin typeface="宋体" panose="02010600030101010101" pitchFamily="2" charset="-122"/>
              <a:cs typeface="宋体" panose="02010600030101010101" pitchFamily="2" charset="-122"/>
            </a:endParaRPr>
          </a:p>
          <a:p>
            <a:pPr marL="1433195" marR="172085" indent="-285115">
              <a:lnSpc>
                <a:spcPts val="2680"/>
              </a:lnSpc>
              <a:spcBef>
                <a:spcPts val="200"/>
              </a:spcBef>
              <a:buFont typeface="Arial" panose="020B0604020202020204"/>
              <a:buChar char="•"/>
              <a:tabLst>
                <a:tab pos="1433195" algn="l"/>
                <a:tab pos="1433830" algn="l"/>
              </a:tabLst>
            </a:pPr>
            <a:r>
              <a:rPr sz="1600" b="1" spc="60" dirty="0">
                <a:solidFill>
                  <a:srgbClr val="2E2E2E"/>
                </a:solidFill>
                <a:latin typeface="Trebuchet MS" panose="020B0603020202020204"/>
                <a:cs typeface="Trebuchet MS" panose="020B0603020202020204"/>
              </a:rPr>
              <a:t>VIM</a:t>
            </a:r>
            <a:r>
              <a:rPr sz="1600" spc="60" dirty="0">
                <a:solidFill>
                  <a:srgbClr val="2E2E2E"/>
                </a:solidFill>
                <a:latin typeface="宋体" panose="02010600030101010101" pitchFamily="2" charset="-122"/>
                <a:cs typeface="宋体" panose="02010600030101010101" pitchFamily="2" charset="-122"/>
              </a:rPr>
              <a:t>：</a:t>
            </a:r>
            <a:r>
              <a:rPr sz="1600" spc="60" dirty="0">
                <a:solidFill>
                  <a:srgbClr val="2E2E2E"/>
                </a:solidFill>
                <a:latin typeface="Trebuchet MS" panose="020B0603020202020204"/>
                <a:cs typeface="Trebuchet MS" panose="020B0603020202020204"/>
              </a:rPr>
              <a:t>Virtualized</a:t>
            </a:r>
            <a:r>
              <a:rPr sz="1600" spc="120" dirty="0">
                <a:solidFill>
                  <a:srgbClr val="2E2E2E"/>
                </a:solidFill>
                <a:latin typeface="Trebuchet MS" panose="020B0603020202020204"/>
                <a:cs typeface="Trebuchet MS" panose="020B0603020202020204"/>
              </a:rPr>
              <a:t> </a:t>
            </a:r>
            <a:r>
              <a:rPr sz="1600" spc="35" dirty="0">
                <a:solidFill>
                  <a:srgbClr val="2E2E2E"/>
                </a:solidFill>
                <a:latin typeface="Trebuchet MS" panose="020B0603020202020204"/>
                <a:cs typeface="Trebuchet MS" panose="020B0603020202020204"/>
              </a:rPr>
              <a:t>Infrastructure</a:t>
            </a:r>
            <a:r>
              <a:rPr sz="1600" spc="120" dirty="0">
                <a:solidFill>
                  <a:srgbClr val="2E2E2E"/>
                </a:solidFill>
                <a:latin typeface="Trebuchet MS" panose="020B0603020202020204"/>
                <a:cs typeface="Trebuchet MS" panose="020B0603020202020204"/>
              </a:rPr>
              <a:t> </a:t>
            </a:r>
            <a:r>
              <a:rPr sz="1600" spc="80" dirty="0">
                <a:solidFill>
                  <a:srgbClr val="2E2E2E"/>
                </a:solidFill>
                <a:latin typeface="Trebuchet MS" panose="020B0603020202020204"/>
                <a:cs typeface="Trebuchet MS" panose="020B0603020202020204"/>
              </a:rPr>
              <a:t>Managers,</a:t>
            </a:r>
            <a:r>
              <a:rPr sz="1600" spc="125" dirty="0">
                <a:solidFill>
                  <a:srgbClr val="2E2E2E"/>
                </a:solidFill>
                <a:latin typeface="Trebuchet MS" panose="020B0603020202020204"/>
                <a:cs typeface="Trebuchet MS" panose="020B0603020202020204"/>
              </a:rPr>
              <a:t> </a:t>
            </a:r>
            <a:r>
              <a:rPr sz="1600" spc="114" dirty="0">
                <a:solidFill>
                  <a:srgbClr val="2E2E2E"/>
                </a:solidFill>
                <a:latin typeface="Trebuchet MS" panose="020B0603020202020204"/>
                <a:cs typeface="Trebuchet MS" panose="020B0603020202020204"/>
              </a:rPr>
              <a:t>NFVI</a:t>
            </a:r>
            <a:r>
              <a:rPr sz="1600" spc="40" dirty="0">
                <a:solidFill>
                  <a:srgbClr val="2E2E2E"/>
                </a:solidFill>
                <a:latin typeface="宋体" panose="02010600030101010101" pitchFamily="2" charset="-122"/>
                <a:cs typeface="宋体" panose="02010600030101010101" pitchFamily="2" charset="-122"/>
              </a:rPr>
              <a:t>管理模块，通常运行于对应的基础设施站点中，主要 功能包括：资源的发现、虚拟资源的管理分配、故障处理</a:t>
            </a:r>
            <a:r>
              <a:rPr sz="1600" spc="45" dirty="0">
                <a:solidFill>
                  <a:srgbClr val="2E2E2E"/>
                </a:solidFill>
                <a:latin typeface="宋体" panose="02010600030101010101" pitchFamily="2" charset="-122"/>
                <a:cs typeface="宋体" panose="02010600030101010101" pitchFamily="2" charset="-122"/>
              </a:rPr>
              <a:t>等</a:t>
            </a:r>
            <a:r>
              <a:rPr sz="1600" spc="-5" dirty="0">
                <a:solidFill>
                  <a:srgbClr val="2E2E2E"/>
                </a:solidFill>
                <a:latin typeface="宋体" panose="02010600030101010101" pitchFamily="2" charset="-122"/>
                <a:cs typeface="宋体" panose="02010600030101010101" pitchFamily="2" charset="-122"/>
              </a:rPr>
              <a:t>。</a:t>
            </a:r>
            <a:r>
              <a:rPr sz="1600" spc="-185" dirty="0">
                <a:solidFill>
                  <a:srgbClr val="2E2E2E"/>
                </a:solidFill>
                <a:latin typeface="宋体" panose="02010600030101010101" pitchFamily="2" charset="-122"/>
                <a:cs typeface="宋体" panose="02010600030101010101" pitchFamily="2" charset="-122"/>
              </a:rPr>
              <a:t> </a:t>
            </a:r>
            <a:r>
              <a:rPr sz="1600" b="1" spc="114" dirty="0">
                <a:solidFill>
                  <a:srgbClr val="2E2E2E"/>
                </a:solidFill>
                <a:latin typeface="Trebuchet MS" panose="020B0603020202020204"/>
                <a:cs typeface="Trebuchet MS" panose="020B0603020202020204"/>
              </a:rPr>
              <a:t>VNFM</a:t>
            </a:r>
            <a:r>
              <a:rPr sz="1600" spc="114" dirty="0">
                <a:solidFill>
                  <a:srgbClr val="2E2E2E"/>
                </a:solidFill>
                <a:latin typeface="宋体" panose="02010600030101010101" pitchFamily="2" charset="-122"/>
                <a:cs typeface="宋体" panose="02010600030101010101" pitchFamily="2" charset="-122"/>
              </a:rPr>
              <a:t>：</a:t>
            </a:r>
            <a:r>
              <a:rPr sz="1600" spc="114" dirty="0">
                <a:solidFill>
                  <a:srgbClr val="2E2E2E"/>
                </a:solidFill>
                <a:latin typeface="Trebuchet MS" panose="020B0603020202020204"/>
                <a:cs typeface="Trebuchet MS" panose="020B0603020202020204"/>
              </a:rPr>
              <a:t>VNF</a:t>
            </a:r>
            <a:r>
              <a:rPr sz="1600" spc="80" dirty="0">
                <a:solidFill>
                  <a:srgbClr val="2E2E2E"/>
                </a:solidFill>
                <a:latin typeface="Trebuchet MS" panose="020B0603020202020204"/>
                <a:cs typeface="Trebuchet MS" panose="020B0603020202020204"/>
              </a:rPr>
              <a:t> </a:t>
            </a:r>
            <a:r>
              <a:rPr sz="1600" spc="114" dirty="0">
                <a:solidFill>
                  <a:srgbClr val="2E2E2E"/>
                </a:solidFill>
                <a:latin typeface="Trebuchet MS" panose="020B0603020202020204"/>
                <a:cs typeface="Trebuchet MS" panose="020B0603020202020204"/>
              </a:rPr>
              <a:t>Managers</a:t>
            </a:r>
            <a:r>
              <a:rPr sz="1600" spc="105" dirty="0">
                <a:solidFill>
                  <a:srgbClr val="2E2E2E"/>
                </a:solidFill>
                <a:latin typeface="Trebuchet MS" panose="020B0603020202020204"/>
                <a:cs typeface="Trebuchet MS" panose="020B0603020202020204"/>
              </a:rPr>
              <a:t> </a:t>
            </a:r>
            <a:r>
              <a:rPr sz="1600" spc="110" dirty="0">
                <a:solidFill>
                  <a:srgbClr val="2E2E2E"/>
                </a:solidFill>
                <a:latin typeface="宋体" panose="02010600030101010101" pitchFamily="2" charset="-122"/>
                <a:cs typeface="宋体" panose="02010600030101010101" pitchFamily="2" charset="-122"/>
              </a:rPr>
              <a:t>，</a:t>
            </a:r>
            <a:r>
              <a:rPr sz="1600" spc="110" dirty="0">
                <a:solidFill>
                  <a:srgbClr val="2E2E2E"/>
                </a:solidFill>
                <a:latin typeface="Trebuchet MS" panose="020B0603020202020204"/>
                <a:cs typeface="Trebuchet MS" panose="020B0603020202020204"/>
              </a:rPr>
              <a:t>VNF</a:t>
            </a:r>
            <a:r>
              <a:rPr sz="1600" spc="40" dirty="0">
                <a:solidFill>
                  <a:srgbClr val="2E2E2E"/>
                </a:solidFill>
                <a:latin typeface="宋体" panose="02010600030101010101" pitchFamily="2" charset="-122"/>
                <a:cs typeface="宋体" panose="02010600030101010101" pitchFamily="2" charset="-122"/>
              </a:rPr>
              <a:t>管理模块</a:t>
            </a:r>
            <a:endParaRPr sz="1600">
              <a:latin typeface="宋体" panose="02010600030101010101" pitchFamily="2" charset="-122"/>
              <a:cs typeface="宋体" panose="02010600030101010101" pitchFamily="2" charset="-122"/>
            </a:endParaRPr>
          </a:p>
          <a:p>
            <a:pPr marL="1433195">
              <a:lnSpc>
                <a:spcPct val="100000"/>
              </a:lnSpc>
              <a:spcBef>
                <a:spcPts val="525"/>
              </a:spcBef>
            </a:pPr>
            <a:r>
              <a:rPr sz="1600" spc="40" dirty="0">
                <a:solidFill>
                  <a:srgbClr val="2E2E2E"/>
                </a:solidFill>
                <a:latin typeface="宋体" panose="02010600030101010101" pitchFamily="2" charset="-122"/>
                <a:cs typeface="宋体" panose="02010600030101010101" pitchFamily="2" charset="-122"/>
              </a:rPr>
              <a:t>，主要</a:t>
            </a:r>
            <a:r>
              <a:rPr sz="1600" spc="45" dirty="0">
                <a:solidFill>
                  <a:srgbClr val="2E2E2E"/>
                </a:solidFill>
                <a:latin typeface="宋体" panose="02010600030101010101" pitchFamily="2" charset="-122"/>
                <a:cs typeface="宋体" panose="02010600030101010101" pitchFamily="2" charset="-122"/>
              </a:rPr>
              <a:t>对</a:t>
            </a:r>
            <a:r>
              <a:rPr sz="1600" spc="135" dirty="0">
                <a:solidFill>
                  <a:srgbClr val="2E2E2E"/>
                </a:solidFill>
                <a:latin typeface="Trebuchet MS" panose="020B0603020202020204"/>
                <a:cs typeface="Trebuchet MS" panose="020B0603020202020204"/>
              </a:rPr>
              <a:t>VNF</a:t>
            </a:r>
            <a:r>
              <a:rPr sz="1600" spc="40" dirty="0">
                <a:solidFill>
                  <a:srgbClr val="2E2E2E"/>
                </a:solidFill>
                <a:latin typeface="宋体" panose="02010600030101010101" pitchFamily="2" charset="-122"/>
                <a:cs typeface="宋体" panose="02010600030101010101" pitchFamily="2" charset="-122"/>
              </a:rPr>
              <a:t>的生命周期（实例化、配置、关闭等）进行控</a:t>
            </a:r>
            <a:r>
              <a:rPr sz="1600" spc="45" dirty="0">
                <a:solidFill>
                  <a:srgbClr val="2E2E2E"/>
                </a:solidFill>
                <a:latin typeface="宋体" panose="02010600030101010101" pitchFamily="2" charset="-122"/>
                <a:cs typeface="宋体" panose="02010600030101010101" pitchFamily="2" charset="-122"/>
              </a:rPr>
              <a:t>制</a:t>
            </a:r>
            <a:r>
              <a:rPr sz="1600" spc="-5" dirty="0">
                <a:solidFill>
                  <a:srgbClr val="2E2E2E"/>
                </a:solidFill>
                <a:latin typeface="宋体" panose="02010600030101010101" pitchFamily="2" charset="-122"/>
                <a:cs typeface="宋体" panose="02010600030101010101" pitchFamily="2" charset="-122"/>
              </a:rPr>
              <a:t>。</a:t>
            </a:r>
            <a:endParaRPr sz="1600">
              <a:latin typeface="宋体" panose="02010600030101010101" pitchFamily="2" charset="-122"/>
              <a:cs typeface="宋体" panose="02010600030101010101" pitchFamily="2" charset="-122"/>
            </a:endParaRPr>
          </a:p>
          <a:p>
            <a:pPr marL="1428750" indent="-287655">
              <a:lnSpc>
                <a:spcPct val="100000"/>
              </a:lnSpc>
              <a:spcBef>
                <a:spcPts val="760"/>
              </a:spcBef>
              <a:buFont typeface="Arial" panose="020B0604020202020204"/>
              <a:buChar char="•"/>
              <a:tabLst>
                <a:tab pos="1428750" algn="l"/>
                <a:tab pos="1429385" algn="l"/>
                <a:tab pos="2741295" algn="l"/>
              </a:tabLst>
            </a:pPr>
            <a:r>
              <a:rPr sz="1600" b="1" spc="80" dirty="0">
                <a:solidFill>
                  <a:srgbClr val="2E2E2E"/>
                </a:solidFill>
                <a:latin typeface="Trebuchet MS" panose="020B0603020202020204"/>
                <a:cs typeface="Trebuchet MS" panose="020B0603020202020204"/>
              </a:rPr>
              <a:t>NFVO</a:t>
            </a:r>
            <a:r>
              <a:rPr sz="1600" spc="80" dirty="0">
                <a:solidFill>
                  <a:srgbClr val="2E2E2E"/>
                </a:solidFill>
                <a:latin typeface="宋体" panose="02010600030101010101" pitchFamily="2" charset="-122"/>
                <a:cs typeface="宋体" panose="02010600030101010101" pitchFamily="2" charset="-122"/>
              </a:rPr>
              <a:t>：</a:t>
            </a:r>
            <a:r>
              <a:rPr sz="1600" spc="80" dirty="0">
                <a:solidFill>
                  <a:srgbClr val="2E2E2E"/>
                </a:solidFill>
                <a:latin typeface="Trebuchet MS" panose="020B0603020202020204"/>
                <a:cs typeface="Trebuchet MS" panose="020B0603020202020204"/>
              </a:rPr>
              <a:t>NFV	</a:t>
            </a:r>
            <a:r>
              <a:rPr sz="1600" spc="40" dirty="0">
                <a:solidFill>
                  <a:srgbClr val="2E2E2E"/>
                </a:solidFill>
                <a:latin typeface="Trebuchet MS" panose="020B0603020202020204"/>
                <a:cs typeface="Trebuchet MS" panose="020B0603020202020204"/>
              </a:rPr>
              <a:t>Orchestration</a:t>
            </a:r>
            <a:r>
              <a:rPr sz="1600" spc="40" dirty="0">
                <a:solidFill>
                  <a:srgbClr val="2E2E2E"/>
                </a:solidFill>
                <a:latin typeface="宋体" panose="02010600030101010101" pitchFamily="2" charset="-122"/>
                <a:cs typeface="宋体" panose="02010600030101010101" pitchFamily="2" charset="-122"/>
              </a:rPr>
              <a:t>，</a:t>
            </a:r>
            <a:r>
              <a:rPr sz="1600" spc="30" dirty="0">
                <a:solidFill>
                  <a:srgbClr val="2E2E2E"/>
                </a:solidFill>
                <a:latin typeface="宋体" panose="02010600030101010101" pitchFamily="2" charset="-122"/>
                <a:cs typeface="宋体" panose="02010600030101010101" pitchFamily="2" charset="-122"/>
              </a:rPr>
              <a:t>实现对整个</a:t>
            </a:r>
            <a:r>
              <a:rPr sz="1600" spc="130" dirty="0">
                <a:solidFill>
                  <a:srgbClr val="2E2E2E"/>
                </a:solidFill>
                <a:latin typeface="Trebuchet MS" panose="020B0603020202020204"/>
                <a:cs typeface="Trebuchet MS" panose="020B0603020202020204"/>
              </a:rPr>
              <a:t>NFV</a:t>
            </a:r>
            <a:r>
              <a:rPr sz="1600" spc="30" dirty="0">
                <a:solidFill>
                  <a:srgbClr val="2E2E2E"/>
                </a:solidFill>
                <a:latin typeface="宋体" panose="02010600030101010101" pitchFamily="2" charset="-122"/>
                <a:cs typeface="宋体" panose="02010600030101010101" pitchFamily="2" charset="-122"/>
              </a:rPr>
              <a:t>基础架</a:t>
            </a:r>
            <a:r>
              <a:rPr sz="1600" spc="40" dirty="0">
                <a:solidFill>
                  <a:srgbClr val="2E2E2E"/>
                </a:solidFill>
                <a:latin typeface="宋体" panose="02010600030101010101" pitchFamily="2" charset="-122"/>
                <a:cs typeface="宋体" panose="02010600030101010101" pitchFamily="2" charset="-122"/>
              </a:rPr>
              <a:t>构</a:t>
            </a:r>
            <a:r>
              <a:rPr sz="1600" spc="30" dirty="0">
                <a:solidFill>
                  <a:srgbClr val="2E2E2E"/>
                </a:solidFill>
                <a:latin typeface="宋体" panose="02010600030101010101" pitchFamily="2" charset="-122"/>
                <a:cs typeface="宋体" panose="02010600030101010101" pitchFamily="2" charset="-122"/>
              </a:rPr>
              <a:t>、软件</a:t>
            </a:r>
            <a:r>
              <a:rPr sz="1600" spc="40" dirty="0">
                <a:solidFill>
                  <a:srgbClr val="2E2E2E"/>
                </a:solidFill>
                <a:latin typeface="宋体" panose="02010600030101010101" pitchFamily="2" charset="-122"/>
                <a:cs typeface="宋体" panose="02010600030101010101" pitchFamily="2" charset="-122"/>
              </a:rPr>
              <a:t>资</a:t>
            </a:r>
            <a:r>
              <a:rPr sz="1600" spc="30" dirty="0">
                <a:solidFill>
                  <a:srgbClr val="2E2E2E"/>
                </a:solidFill>
                <a:latin typeface="宋体" panose="02010600030101010101" pitchFamily="2" charset="-122"/>
                <a:cs typeface="宋体" panose="02010600030101010101" pitchFamily="2" charset="-122"/>
              </a:rPr>
              <a:t>源、网</a:t>
            </a:r>
            <a:r>
              <a:rPr sz="1600" spc="40" dirty="0">
                <a:solidFill>
                  <a:srgbClr val="2E2E2E"/>
                </a:solidFill>
                <a:latin typeface="宋体" panose="02010600030101010101" pitchFamily="2" charset="-122"/>
                <a:cs typeface="宋体" panose="02010600030101010101" pitchFamily="2" charset="-122"/>
              </a:rPr>
              <a:t>络</a:t>
            </a:r>
            <a:r>
              <a:rPr sz="1600" spc="30" dirty="0">
                <a:solidFill>
                  <a:srgbClr val="2E2E2E"/>
                </a:solidFill>
                <a:latin typeface="宋体" panose="02010600030101010101" pitchFamily="2" charset="-122"/>
                <a:cs typeface="宋体" panose="02010600030101010101" pitchFamily="2" charset="-122"/>
              </a:rPr>
              <a:t>服务的</a:t>
            </a:r>
            <a:r>
              <a:rPr sz="1600" spc="40" dirty="0">
                <a:solidFill>
                  <a:srgbClr val="2E2E2E"/>
                </a:solidFill>
                <a:latin typeface="宋体" panose="02010600030101010101" pitchFamily="2" charset="-122"/>
                <a:cs typeface="宋体" panose="02010600030101010101" pitchFamily="2" charset="-122"/>
              </a:rPr>
              <a:t>编</a:t>
            </a:r>
            <a:r>
              <a:rPr sz="1600" spc="30" dirty="0">
                <a:solidFill>
                  <a:srgbClr val="2E2E2E"/>
                </a:solidFill>
                <a:latin typeface="宋体" panose="02010600030101010101" pitchFamily="2" charset="-122"/>
                <a:cs typeface="宋体" panose="02010600030101010101" pitchFamily="2" charset="-122"/>
              </a:rPr>
              <a:t>排和管</a:t>
            </a:r>
            <a:r>
              <a:rPr sz="1600" spc="65" dirty="0">
                <a:solidFill>
                  <a:srgbClr val="2E2E2E"/>
                </a:solidFill>
                <a:latin typeface="宋体" panose="02010600030101010101" pitchFamily="2" charset="-122"/>
                <a:cs typeface="宋体" panose="02010600030101010101" pitchFamily="2" charset="-122"/>
              </a:rPr>
              <a:t>理</a:t>
            </a:r>
            <a:r>
              <a:rPr sz="1600" spc="-5" dirty="0">
                <a:solidFill>
                  <a:srgbClr val="2E2E2E"/>
                </a:solidFill>
                <a:latin typeface="宋体" panose="02010600030101010101" pitchFamily="2" charset="-122"/>
                <a:cs typeface="宋体" panose="02010600030101010101" pitchFamily="2" charset="-122"/>
              </a:rPr>
              <a:t>。</a:t>
            </a:r>
            <a:endParaRPr sz="1600">
              <a:latin typeface="宋体" panose="02010600030101010101" pitchFamily="2" charset="-122"/>
              <a:cs typeface="宋体" panose="02010600030101010101" pitchFamily="2" charset="-122"/>
            </a:endParaRPr>
          </a:p>
        </p:txBody>
      </p:sp>
      <p:sp>
        <p:nvSpPr>
          <p:cNvPr id="13" name="object 13"/>
          <p:cNvSpPr txBox="1"/>
          <p:nvPr/>
        </p:nvSpPr>
        <p:spPr>
          <a:xfrm>
            <a:off x="699516" y="4532376"/>
            <a:ext cx="908685" cy="273050"/>
          </a:xfrm>
          <a:prstGeom prst="rect">
            <a:avLst/>
          </a:prstGeom>
          <a:solidFill>
            <a:srgbClr val="0E4B82"/>
          </a:solidFill>
        </p:spPr>
        <p:txBody>
          <a:bodyPr vert="horz" wrap="square" lIns="0" tIns="17145" rIns="0" bIns="0" rtlCol="0">
            <a:spAutoFit/>
          </a:bodyPr>
          <a:lstStyle/>
          <a:p>
            <a:pPr marL="175895">
              <a:lnSpc>
                <a:spcPct val="100000"/>
              </a:lnSpc>
              <a:spcBef>
                <a:spcPts val="135"/>
              </a:spcBef>
            </a:pPr>
            <a:r>
              <a:rPr sz="1600" b="1" spc="60" dirty="0">
                <a:solidFill>
                  <a:srgbClr val="FFFFFF"/>
                </a:solidFill>
                <a:latin typeface="Trebuchet MS" panose="020B0603020202020204"/>
                <a:cs typeface="Trebuchet MS" panose="020B0603020202020204"/>
              </a:rPr>
              <a:t>VNF</a:t>
            </a:r>
            <a:endParaRPr sz="1600">
              <a:latin typeface="Trebuchet MS" panose="020B0603020202020204"/>
              <a:cs typeface="Trebuchet MS" panose="020B0603020202020204"/>
            </a:endParaRPr>
          </a:p>
        </p:txBody>
      </p:sp>
      <p:sp>
        <p:nvSpPr>
          <p:cNvPr id="14" name="object 14"/>
          <p:cNvSpPr txBox="1"/>
          <p:nvPr/>
        </p:nvSpPr>
        <p:spPr>
          <a:xfrm>
            <a:off x="551687" y="4466844"/>
            <a:ext cx="11117580" cy="414655"/>
          </a:xfrm>
          <a:prstGeom prst="rect">
            <a:avLst/>
          </a:prstGeom>
          <a:solidFill>
            <a:srgbClr val="F1F1F1"/>
          </a:solidFill>
          <a:ln w="12192">
            <a:solidFill>
              <a:srgbClr val="0E4B82"/>
            </a:solidFill>
          </a:ln>
        </p:spPr>
        <p:txBody>
          <a:bodyPr vert="horz" wrap="square" lIns="0" tIns="84455" rIns="0" bIns="0" rtlCol="0">
            <a:spAutoFit/>
          </a:bodyPr>
          <a:lstStyle/>
          <a:p>
            <a:pPr marL="1261745">
              <a:lnSpc>
                <a:spcPct val="100000"/>
              </a:lnSpc>
              <a:spcBef>
                <a:spcPts val="665"/>
              </a:spcBef>
            </a:pPr>
            <a:r>
              <a:rPr sz="1600" spc="40" dirty="0">
                <a:solidFill>
                  <a:srgbClr val="2E2E2E"/>
                </a:solidFill>
                <a:latin typeface="宋体" panose="02010600030101010101" pitchFamily="2" charset="-122"/>
                <a:cs typeface="宋体" panose="02010600030101010101" pitchFamily="2" charset="-122"/>
              </a:rPr>
              <a:t>指虚拟机及部署在虚拟机上的业务网元、网络功能软件</a:t>
            </a:r>
            <a:r>
              <a:rPr sz="1600" spc="45" dirty="0">
                <a:solidFill>
                  <a:srgbClr val="2E2E2E"/>
                </a:solidFill>
                <a:latin typeface="宋体" panose="02010600030101010101" pitchFamily="2" charset="-122"/>
                <a:cs typeface="宋体" panose="02010600030101010101" pitchFamily="2" charset="-122"/>
              </a:rPr>
              <a:t>等</a:t>
            </a:r>
            <a:r>
              <a:rPr sz="1600" spc="-5" dirty="0">
                <a:solidFill>
                  <a:srgbClr val="2E2E2E"/>
                </a:solidFill>
                <a:latin typeface="宋体" panose="02010600030101010101" pitchFamily="2" charset="-122"/>
                <a:cs typeface="宋体" panose="02010600030101010101" pitchFamily="2" charset="-122"/>
              </a:rPr>
              <a:t>。</a:t>
            </a:r>
            <a:endParaRPr sz="1600">
              <a:latin typeface="宋体" panose="02010600030101010101" pitchFamily="2" charset="-122"/>
              <a:cs typeface="宋体" panose="02010600030101010101" pitchFamily="2" charset="-122"/>
            </a:endParaRPr>
          </a:p>
        </p:txBody>
      </p:sp>
      <p:sp>
        <p:nvSpPr>
          <p:cNvPr id="38" name="object 38"/>
          <p:cNvSpPr txBox="1"/>
          <p:nvPr/>
        </p:nvSpPr>
        <p:spPr>
          <a:xfrm>
            <a:off x="650875" y="1972945"/>
            <a:ext cx="1017905" cy="243205"/>
          </a:xfrm>
          <a:prstGeom prst="rect">
            <a:avLst/>
          </a:prstGeom>
          <a:solidFill>
            <a:schemeClr val="tx2">
              <a:lumMod val="75000"/>
            </a:schemeClr>
          </a:solidFill>
        </p:spPr>
        <p:txBody>
          <a:bodyPr vert="horz" wrap="square" lIns="0" tIns="12700" rIns="0" bIns="0" rtlCol="0">
            <a:spAutoFit/>
          </a:bodyPr>
          <a:p>
            <a:pPr marL="3175" algn="ctr">
              <a:lnSpc>
                <a:spcPct val="100000"/>
              </a:lnSpc>
              <a:spcBef>
                <a:spcPts val="100"/>
              </a:spcBef>
            </a:pPr>
            <a:r>
              <a:rPr sz="1500" spc="70" dirty="0">
                <a:solidFill>
                  <a:srgbClr val="FFFFFF"/>
                </a:solidFill>
                <a:latin typeface="Trebuchet MS" panose="020B0603020202020204"/>
                <a:cs typeface="Trebuchet MS" panose="020B0603020202020204"/>
              </a:rPr>
              <a:t>OSS/BSS</a:t>
            </a:r>
            <a:endParaRPr sz="1500">
              <a:latin typeface="Trebuchet MS" panose="020B0603020202020204"/>
              <a:cs typeface="Trebuchet MS" panose="020B0603020202020204"/>
            </a:endParaRPr>
          </a:p>
        </p:txBody>
      </p:sp>
      <p:sp>
        <p:nvSpPr>
          <p:cNvPr id="17" name="object 38"/>
          <p:cNvSpPr txBox="1"/>
          <p:nvPr/>
        </p:nvSpPr>
        <p:spPr>
          <a:xfrm>
            <a:off x="609600" y="2574925"/>
            <a:ext cx="1017905" cy="243205"/>
          </a:xfrm>
          <a:prstGeom prst="rect">
            <a:avLst/>
          </a:prstGeom>
          <a:solidFill>
            <a:schemeClr val="tx2">
              <a:lumMod val="75000"/>
            </a:schemeClr>
          </a:solidFill>
        </p:spPr>
        <p:txBody>
          <a:bodyPr vert="horz" wrap="square" lIns="0" tIns="12700" rIns="0" bIns="0" rtlCol="0">
            <a:spAutoFit/>
          </a:bodyPr>
          <a:p>
            <a:pPr marL="3175" algn="ctr">
              <a:lnSpc>
                <a:spcPct val="100000"/>
              </a:lnSpc>
              <a:spcBef>
                <a:spcPts val="100"/>
              </a:spcBef>
            </a:pPr>
            <a:r>
              <a:rPr lang="en-US" sz="1500" spc="70" dirty="0">
                <a:solidFill>
                  <a:srgbClr val="FFFFFF"/>
                </a:solidFill>
                <a:latin typeface="Trebuchet MS" panose="020B0603020202020204"/>
                <a:cs typeface="Trebuchet MS" panose="020B0603020202020204"/>
              </a:rPr>
              <a:t>MANO</a:t>
            </a:r>
            <a:endParaRPr lang="en-US" sz="1500" spc="70" dirty="0">
              <a:solidFill>
                <a:srgbClr val="FFFFFF"/>
              </a:solidFill>
              <a:latin typeface="Trebuchet MS" panose="020B0603020202020204"/>
              <a:cs typeface="Trebuchet MS" panose="020B0603020202020204"/>
            </a:endParaRPr>
          </a:p>
        </p:txBody>
      </p:sp>
      <p:sp>
        <p:nvSpPr>
          <p:cNvPr id="18" name="object 38"/>
          <p:cNvSpPr txBox="1"/>
          <p:nvPr/>
        </p:nvSpPr>
        <p:spPr>
          <a:xfrm>
            <a:off x="642620" y="4551680"/>
            <a:ext cx="1017905" cy="243205"/>
          </a:xfrm>
          <a:prstGeom prst="rect">
            <a:avLst/>
          </a:prstGeom>
          <a:solidFill>
            <a:schemeClr val="tx2">
              <a:lumMod val="75000"/>
            </a:schemeClr>
          </a:solidFill>
        </p:spPr>
        <p:txBody>
          <a:bodyPr vert="horz" wrap="square" lIns="0" tIns="12700" rIns="0" bIns="0" rtlCol="0">
            <a:spAutoFit/>
          </a:bodyPr>
          <a:p>
            <a:pPr marL="3175" algn="ctr">
              <a:lnSpc>
                <a:spcPct val="100000"/>
              </a:lnSpc>
              <a:spcBef>
                <a:spcPts val="100"/>
              </a:spcBef>
            </a:pPr>
            <a:r>
              <a:rPr lang="en-US" sz="1500" spc="70" dirty="0">
                <a:solidFill>
                  <a:srgbClr val="FFFFFF"/>
                </a:solidFill>
                <a:latin typeface="Trebuchet MS" panose="020B0603020202020204"/>
                <a:cs typeface="Trebuchet MS" panose="020B0603020202020204"/>
              </a:rPr>
              <a:t>VNF</a:t>
            </a:r>
            <a:endParaRPr lang="en-US" sz="1500" spc="70" dirty="0">
              <a:solidFill>
                <a:srgbClr val="FFFFFF"/>
              </a:solidFill>
              <a:latin typeface="Trebuchet MS" panose="020B0603020202020204"/>
              <a:cs typeface="Trebuchet MS" panose="020B0603020202020204"/>
            </a:endParaRPr>
          </a:p>
        </p:txBody>
      </p:sp>
      <p:sp>
        <p:nvSpPr>
          <p:cNvPr id="19" name="object 38"/>
          <p:cNvSpPr txBox="1"/>
          <p:nvPr/>
        </p:nvSpPr>
        <p:spPr>
          <a:xfrm>
            <a:off x="642620" y="5105400"/>
            <a:ext cx="1017905" cy="243205"/>
          </a:xfrm>
          <a:prstGeom prst="rect">
            <a:avLst/>
          </a:prstGeom>
          <a:solidFill>
            <a:schemeClr val="tx2">
              <a:lumMod val="75000"/>
            </a:schemeClr>
          </a:solidFill>
        </p:spPr>
        <p:txBody>
          <a:bodyPr vert="horz" wrap="square" lIns="0" tIns="12700" rIns="0" bIns="0" rtlCol="0">
            <a:spAutoFit/>
          </a:bodyPr>
          <a:p>
            <a:pPr marL="3175" algn="ctr">
              <a:lnSpc>
                <a:spcPct val="100000"/>
              </a:lnSpc>
              <a:spcBef>
                <a:spcPts val="100"/>
              </a:spcBef>
            </a:pPr>
            <a:r>
              <a:rPr lang="en-US" sz="1500" spc="70" dirty="0">
                <a:solidFill>
                  <a:srgbClr val="FFFFFF"/>
                </a:solidFill>
                <a:latin typeface="Trebuchet MS" panose="020B0603020202020204"/>
                <a:cs typeface="Trebuchet MS" panose="020B0603020202020204"/>
              </a:rPr>
              <a:t>NFVI</a:t>
            </a:r>
            <a:endParaRPr lang="en-US" sz="1500" spc="70" dirty="0">
              <a:solidFill>
                <a:srgbClr val="FFFFFF"/>
              </a:solidFill>
              <a:latin typeface="Trebuchet MS" panose="020B0603020202020204"/>
              <a:cs typeface="Trebuchet MS" panose="020B06030202020202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7105" y="846836"/>
            <a:ext cx="2447925" cy="513715"/>
          </a:xfrm>
          <a:prstGeom prst="rect">
            <a:avLst/>
          </a:prstGeom>
        </p:spPr>
        <p:txBody>
          <a:bodyPr vert="horz" wrap="square" lIns="0" tIns="13335" rIns="0" bIns="0" rtlCol="0">
            <a:spAutoFit/>
          </a:bodyPr>
          <a:lstStyle/>
          <a:p>
            <a:pPr marL="12700">
              <a:lnSpc>
                <a:spcPct val="100000"/>
              </a:lnSpc>
              <a:spcBef>
                <a:spcPts val="105"/>
              </a:spcBef>
            </a:pPr>
            <a:r>
              <a:rPr spc="65" dirty="0">
                <a:latin typeface="Trebuchet MS" panose="020B0603020202020204"/>
                <a:cs typeface="Trebuchet MS" panose="020B0603020202020204"/>
              </a:rPr>
              <a:t>NFV</a:t>
            </a:r>
            <a:r>
              <a:rPr spc="10" dirty="0"/>
              <a:t>架构接口</a:t>
            </a:r>
            <a:endParaRPr spc="10"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txBox="1"/>
          <p:nvPr/>
        </p:nvSpPr>
        <p:spPr>
          <a:xfrm>
            <a:off x="567639" y="1479930"/>
            <a:ext cx="3137535" cy="299720"/>
          </a:xfrm>
          <a:prstGeom prst="rect">
            <a:avLst/>
          </a:prstGeom>
        </p:spPr>
        <p:txBody>
          <a:bodyPr vert="horz" wrap="square" lIns="0" tIns="12700" rIns="0" bIns="0" rtlCol="0">
            <a:spAutoFit/>
          </a:bodyPr>
          <a:lstStyle/>
          <a:p>
            <a:pPr marL="299085" indent="-287020">
              <a:lnSpc>
                <a:spcPct val="100000"/>
              </a:lnSpc>
              <a:spcBef>
                <a:spcPts val="100"/>
              </a:spcBef>
              <a:buFont typeface="Arial" panose="020B0604020202020204"/>
              <a:buChar char="•"/>
              <a:tabLst>
                <a:tab pos="299085" algn="l"/>
                <a:tab pos="299720" algn="l"/>
              </a:tabLst>
            </a:pPr>
            <a:r>
              <a:rPr sz="1800" spc="285" dirty="0">
                <a:solidFill>
                  <a:srgbClr val="2E2E2E"/>
                </a:solidFill>
                <a:latin typeface="Trebuchet MS" panose="020B0603020202020204"/>
                <a:cs typeface="Trebuchet MS" panose="020B0603020202020204"/>
              </a:rPr>
              <a:t>N</a:t>
            </a:r>
            <a:r>
              <a:rPr sz="1800" spc="60" dirty="0">
                <a:solidFill>
                  <a:srgbClr val="2E2E2E"/>
                </a:solidFill>
                <a:latin typeface="Trebuchet MS" panose="020B0603020202020204"/>
                <a:cs typeface="Trebuchet MS" panose="020B0603020202020204"/>
              </a:rPr>
              <a:t>F</a:t>
            </a:r>
            <a:r>
              <a:rPr sz="1800" spc="140" dirty="0">
                <a:solidFill>
                  <a:srgbClr val="2E2E2E"/>
                </a:solidFill>
                <a:latin typeface="Trebuchet MS" panose="020B0603020202020204"/>
                <a:cs typeface="Trebuchet MS" panose="020B0603020202020204"/>
              </a:rPr>
              <a:t>V</a:t>
            </a:r>
            <a:r>
              <a:rPr sz="1800" spc="60" dirty="0">
                <a:solidFill>
                  <a:srgbClr val="2E2E2E"/>
                </a:solidFill>
                <a:latin typeface="宋体" panose="02010600030101010101" pitchFamily="2" charset="-122"/>
                <a:cs typeface="宋体" panose="02010600030101010101" pitchFamily="2" charset="-122"/>
              </a:rPr>
              <a:t>标准架构的主要接口：</a:t>
            </a:r>
            <a:endParaRPr sz="1800">
              <a:latin typeface="宋体" panose="02010600030101010101" pitchFamily="2" charset="-122"/>
              <a:cs typeface="宋体" panose="02010600030101010101" pitchFamily="2" charset="-122"/>
            </a:endParaRPr>
          </a:p>
        </p:txBody>
      </p:sp>
      <p:sp>
        <p:nvSpPr>
          <p:cNvPr id="8" name="object 8"/>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43</a:t>
            </a:r>
            <a:r>
              <a:rPr spc="40" dirty="0"/>
              <a:t>页</a:t>
            </a:r>
            <a:endParaRPr spc="40" dirty="0"/>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graphicFrame>
        <p:nvGraphicFramePr>
          <p:cNvPr id="7" name="object 7"/>
          <p:cNvGraphicFramePr>
            <a:graphicFrameLocks noGrp="1"/>
          </p:cNvGraphicFramePr>
          <p:nvPr/>
        </p:nvGraphicFramePr>
        <p:xfrm>
          <a:off x="1121410" y="1914905"/>
          <a:ext cx="9792970" cy="4451350"/>
        </p:xfrm>
        <a:graphic>
          <a:graphicData uri="http://schemas.openxmlformats.org/drawingml/2006/table">
            <a:tbl>
              <a:tblPr firstRow="1" bandRow="1">
                <a:tableStyleId>{2D5ABB26-0587-4C30-8999-92F81FD0307C}</a:tableStyleId>
              </a:tblPr>
              <a:tblGrid>
                <a:gridCol w="1542415"/>
                <a:gridCol w="8230870"/>
              </a:tblGrid>
              <a:tr h="370840">
                <a:tc>
                  <a:txBody>
                    <a:bodyPr/>
                    <a:lstStyle/>
                    <a:p>
                      <a:pPr marL="390525">
                        <a:lnSpc>
                          <a:spcPct val="100000"/>
                        </a:lnSpc>
                        <a:spcBef>
                          <a:spcPts val="265"/>
                        </a:spcBef>
                      </a:pPr>
                      <a:r>
                        <a:rPr sz="1600" b="1" spc="30" dirty="0">
                          <a:solidFill>
                            <a:srgbClr val="FFFFFF"/>
                          </a:solidFill>
                          <a:latin typeface="Microsoft JhengHei" panose="020B0604030504040204" charset="-120"/>
                          <a:cs typeface="Microsoft JhengHei" panose="020B0604030504040204" charset="-120"/>
                        </a:rPr>
                        <a:t>接口类型</a:t>
                      </a:r>
                      <a:endParaRPr sz="1600">
                        <a:latin typeface="Microsoft JhengHei" panose="020B0604030504040204" charset="-120"/>
                        <a:cs typeface="Microsoft JhengHei" panose="020B0604030504040204" charset="-120"/>
                      </a:endParaRPr>
                    </a:p>
                  </a:txBody>
                  <a:tcPr marL="0" marR="0" marT="33655" marB="0">
                    <a:solidFill>
                      <a:srgbClr val="0E4B82"/>
                    </a:solidFill>
                  </a:tcPr>
                </a:tc>
                <a:tc>
                  <a:txBody>
                    <a:bodyPr/>
                    <a:lstStyle/>
                    <a:p>
                      <a:pPr marL="635" algn="ctr">
                        <a:lnSpc>
                          <a:spcPct val="100000"/>
                        </a:lnSpc>
                        <a:spcBef>
                          <a:spcPts val="265"/>
                        </a:spcBef>
                      </a:pPr>
                      <a:r>
                        <a:rPr sz="1600" b="1" spc="5" dirty="0">
                          <a:solidFill>
                            <a:srgbClr val="FFFFFF"/>
                          </a:solidFill>
                          <a:latin typeface="Microsoft JhengHei" panose="020B0604030504040204" charset="-120"/>
                          <a:cs typeface="Microsoft JhengHei" panose="020B0604030504040204" charset="-120"/>
                        </a:rPr>
                        <a:t>功能描述</a:t>
                      </a:r>
                      <a:endParaRPr sz="1600">
                        <a:latin typeface="Microsoft JhengHei" panose="020B0604030504040204" charset="-120"/>
                        <a:cs typeface="Microsoft JhengHei" panose="020B0604030504040204" charset="-120"/>
                      </a:endParaRPr>
                    </a:p>
                  </a:txBody>
                  <a:tcPr marL="0" marR="0" marT="33655" marB="0">
                    <a:solidFill>
                      <a:srgbClr val="0E4B82"/>
                    </a:solidFill>
                  </a:tcPr>
                </a:tc>
              </a:tr>
              <a:tr h="370839">
                <a:tc>
                  <a:txBody>
                    <a:bodyPr/>
                    <a:lstStyle/>
                    <a:p>
                      <a:pPr algn="ctr">
                        <a:lnSpc>
                          <a:spcPct val="100000"/>
                        </a:lnSpc>
                        <a:spcBef>
                          <a:spcPts val="295"/>
                        </a:spcBef>
                      </a:pPr>
                      <a:r>
                        <a:rPr sz="1400" spc="45" dirty="0">
                          <a:latin typeface="Trebuchet MS" panose="020B0603020202020204"/>
                          <a:cs typeface="Trebuchet MS" panose="020B0603020202020204"/>
                        </a:rPr>
                        <a:t>Vi-Ha</a:t>
                      </a:r>
                      <a:endParaRPr sz="1400">
                        <a:latin typeface="Trebuchet MS" panose="020B0603020202020204"/>
                        <a:cs typeface="Trebuchet MS" panose="020B0603020202020204"/>
                      </a:endParaRPr>
                    </a:p>
                  </a:txBody>
                  <a:tcPr marL="0" marR="0" marT="3746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solidFill>
                      <a:srgbClr val="00AFEF">
                        <a:alpha val="5097"/>
                      </a:srgbClr>
                    </a:solidFill>
                  </a:tcPr>
                </a:tc>
                <a:tc>
                  <a:txBody>
                    <a:bodyPr/>
                    <a:lstStyle/>
                    <a:p>
                      <a:pPr marL="156210">
                        <a:lnSpc>
                          <a:spcPct val="100000"/>
                        </a:lnSpc>
                        <a:spcBef>
                          <a:spcPts val="505"/>
                        </a:spcBef>
                      </a:pPr>
                      <a:r>
                        <a:rPr sz="1400" spc="45" dirty="0">
                          <a:solidFill>
                            <a:srgbClr val="2E2E2E"/>
                          </a:solidFill>
                          <a:latin typeface="宋体" panose="02010600030101010101" pitchFamily="2" charset="-122"/>
                          <a:cs typeface="宋体" panose="02010600030101010101" pitchFamily="2" charset="-122"/>
                        </a:rPr>
                        <a:t>虚拟化层与</a:t>
                      </a:r>
                      <a:r>
                        <a:rPr sz="1400" spc="35" dirty="0">
                          <a:solidFill>
                            <a:srgbClr val="2E2E2E"/>
                          </a:solidFill>
                          <a:latin typeface="宋体" panose="02010600030101010101" pitchFamily="2" charset="-122"/>
                          <a:cs typeface="宋体" panose="02010600030101010101" pitchFamily="2" charset="-122"/>
                        </a:rPr>
                        <a:t>基</a:t>
                      </a:r>
                      <a:r>
                        <a:rPr sz="1400" spc="45" dirty="0">
                          <a:solidFill>
                            <a:srgbClr val="2E2E2E"/>
                          </a:solidFill>
                          <a:latin typeface="宋体" panose="02010600030101010101" pitchFamily="2" charset="-122"/>
                          <a:cs typeface="宋体" panose="02010600030101010101" pitchFamily="2" charset="-122"/>
                        </a:rPr>
                        <a:t>础</a:t>
                      </a:r>
                      <a:r>
                        <a:rPr sz="1400" spc="35" dirty="0">
                          <a:solidFill>
                            <a:srgbClr val="2E2E2E"/>
                          </a:solidFill>
                          <a:latin typeface="宋体" panose="02010600030101010101" pitchFamily="2" charset="-122"/>
                          <a:cs typeface="宋体" panose="02010600030101010101" pitchFamily="2" charset="-122"/>
                        </a:rPr>
                        <a:t>硬</a:t>
                      </a:r>
                      <a:r>
                        <a:rPr sz="1400" spc="45" dirty="0">
                          <a:solidFill>
                            <a:srgbClr val="2E2E2E"/>
                          </a:solidFill>
                          <a:latin typeface="宋体" panose="02010600030101010101" pitchFamily="2" charset="-122"/>
                          <a:cs typeface="宋体" panose="02010600030101010101" pitchFamily="2" charset="-122"/>
                        </a:rPr>
                        <a:t>件</a:t>
                      </a:r>
                      <a:r>
                        <a:rPr sz="1400" spc="35" dirty="0">
                          <a:solidFill>
                            <a:srgbClr val="2E2E2E"/>
                          </a:solidFill>
                          <a:latin typeface="宋体" panose="02010600030101010101" pitchFamily="2" charset="-122"/>
                          <a:cs typeface="宋体" panose="02010600030101010101" pitchFamily="2" charset="-122"/>
                        </a:rPr>
                        <a:t>之</a:t>
                      </a:r>
                      <a:r>
                        <a:rPr sz="1400" spc="45" dirty="0">
                          <a:solidFill>
                            <a:srgbClr val="2E2E2E"/>
                          </a:solidFill>
                          <a:latin typeface="宋体" panose="02010600030101010101" pitchFamily="2" charset="-122"/>
                          <a:cs typeface="宋体" panose="02010600030101010101" pitchFamily="2" charset="-122"/>
                        </a:rPr>
                        <a:t>间</a:t>
                      </a:r>
                      <a:r>
                        <a:rPr sz="1400" spc="35" dirty="0">
                          <a:solidFill>
                            <a:srgbClr val="2E2E2E"/>
                          </a:solidFill>
                          <a:latin typeface="宋体" panose="02010600030101010101" pitchFamily="2" charset="-122"/>
                          <a:cs typeface="宋体" panose="02010600030101010101" pitchFamily="2" charset="-122"/>
                        </a:rPr>
                        <a:t>的接</a:t>
                      </a:r>
                      <a:r>
                        <a:rPr sz="1400" spc="65" dirty="0">
                          <a:solidFill>
                            <a:srgbClr val="2E2E2E"/>
                          </a:solidFill>
                          <a:latin typeface="宋体" panose="02010600030101010101" pitchFamily="2" charset="-122"/>
                          <a:cs typeface="宋体" panose="02010600030101010101" pitchFamily="2" charset="-122"/>
                        </a:rPr>
                        <a:t>口</a:t>
                      </a:r>
                      <a:r>
                        <a:rPr sz="1400" spc="35" dirty="0">
                          <a:solidFill>
                            <a:srgbClr val="2E2E2E"/>
                          </a:solidFill>
                          <a:latin typeface="宋体" panose="02010600030101010101" pitchFamily="2" charset="-122"/>
                          <a:cs typeface="宋体" panose="02010600030101010101" pitchFamily="2" charset="-122"/>
                        </a:rPr>
                        <a:t>。</a:t>
                      </a:r>
                      <a:r>
                        <a:rPr sz="1400" spc="45" dirty="0">
                          <a:solidFill>
                            <a:srgbClr val="2E2E2E"/>
                          </a:solidFill>
                          <a:latin typeface="宋体" panose="02010600030101010101" pitchFamily="2" charset="-122"/>
                          <a:cs typeface="宋体" panose="02010600030101010101" pitchFamily="2" charset="-122"/>
                        </a:rPr>
                        <a:t>虚</a:t>
                      </a:r>
                      <a:r>
                        <a:rPr sz="1400" spc="35" dirty="0">
                          <a:solidFill>
                            <a:srgbClr val="2E2E2E"/>
                          </a:solidFill>
                          <a:latin typeface="宋体" panose="02010600030101010101" pitchFamily="2" charset="-122"/>
                          <a:cs typeface="宋体" panose="02010600030101010101" pitchFamily="2" charset="-122"/>
                        </a:rPr>
                        <a:t>拟</a:t>
                      </a:r>
                      <a:r>
                        <a:rPr sz="1400" spc="45" dirty="0">
                          <a:solidFill>
                            <a:srgbClr val="2E2E2E"/>
                          </a:solidFill>
                          <a:latin typeface="宋体" panose="02010600030101010101" pitchFamily="2" charset="-122"/>
                          <a:cs typeface="宋体" panose="02010600030101010101" pitchFamily="2" charset="-122"/>
                        </a:rPr>
                        <a:t>化</a:t>
                      </a:r>
                      <a:r>
                        <a:rPr sz="1400" spc="35" dirty="0">
                          <a:solidFill>
                            <a:srgbClr val="2E2E2E"/>
                          </a:solidFill>
                          <a:latin typeface="宋体" panose="02010600030101010101" pitchFamily="2" charset="-122"/>
                          <a:cs typeface="宋体" panose="02010600030101010101" pitchFamily="2" charset="-122"/>
                        </a:rPr>
                        <a:t>层满</a:t>
                      </a:r>
                      <a:r>
                        <a:rPr sz="1400" spc="45" dirty="0">
                          <a:solidFill>
                            <a:srgbClr val="2E2E2E"/>
                          </a:solidFill>
                          <a:latin typeface="宋体" panose="02010600030101010101" pitchFamily="2" charset="-122"/>
                          <a:cs typeface="宋体" panose="02010600030101010101" pitchFamily="2" charset="-122"/>
                        </a:rPr>
                        <a:t>足</a:t>
                      </a:r>
                      <a:r>
                        <a:rPr sz="1400" spc="35" dirty="0">
                          <a:solidFill>
                            <a:srgbClr val="2E2E2E"/>
                          </a:solidFill>
                          <a:latin typeface="宋体" panose="02010600030101010101" pitchFamily="2" charset="-122"/>
                          <a:cs typeface="宋体" panose="02010600030101010101" pitchFamily="2" charset="-122"/>
                        </a:rPr>
                        <a:t>基</a:t>
                      </a:r>
                      <a:r>
                        <a:rPr sz="1400" spc="45" dirty="0">
                          <a:solidFill>
                            <a:srgbClr val="2E2E2E"/>
                          </a:solidFill>
                          <a:latin typeface="宋体" panose="02010600030101010101" pitchFamily="2" charset="-122"/>
                          <a:cs typeface="宋体" panose="02010600030101010101" pitchFamily="2" charset="-122"/>
                        </a:rPr>
                        <a:t>础</a:t>
                      </a:r>
                      <a:r>
                        <a:rPr sz="1400" spc="35" dirty="0">
                          <a:solidFill>
                            <a:srgbClr val="2E2E2E"/>
                          </a:solidFill>
                          <a:latin typeface="宋体" panose="02010600030101010101" pitchFamily="2" charset="-122"/>
                          <a:cs typeface="宋体" panose="02010600030101010101" pitchFamily="2" charset="-122"/>
                        </a:rPr>
                        <a:t>硬件</a:t>
                      </a:r>
                      <a:r>
                        <a:rPr sz="1400" spc="45" dirty="0">
                          <a:solidFill>
                            <a:srgbClr val="2E2E2E"/>
                          </a:solidFill>
                          <a:latin typeface="宋体" panose="02010600030101010101" pitchFamily="2" charset="-122"/>
                          <a:cs typeface="宋体" panose="02010600030101010101" pitchFamily="2" charset="-122"/>
                        </a:rPr>
                        <a:t>兼</a:t>
                      </a:r>
                      <a:r>
                        <a:rPr sz="1400" spc="35" dirty="0">
                          <a:solidFill>
                            <a:srgbClr val="2E2E2E"/>
                          </a:solidFill>
                          <a:latin typeface="宋体" panose="02010600030101010101" pitchFamily="2" charset="-122"/>
                          <a:cs typeface="宋体" panose="02010600030101010101" pitchFamily="2" charset="-122"/>
                        </a:rPr>
                        <a:t>容</a:t>
                      </a:r>
                      <a:r>
                        <a:rPr sz="1400" spc="45" dirty="0">
                          <a:solidFill>
                            <a:srgbClr val="2E2E2E"/>
                          </a:solidFill>
                          <a:latin typeface="宋体" panose="02010600030101010101" pitchFamily="2" charset="-122"/>
                          <a:cs typeface="宋体" panose="02010600030101010101" pitchFamily="2" charset="-122"/>
                        </a:rPr>
                        <a:t>性</a:t>
                      </a:r>
                      <a:r>
                        <a:rPr sz="1400" spc="35" dirty="0">
                          <a:solidFill>
                            <a:srgbClr val="2E2E2E"/>
                          </a:solidFill>
                          <a:latin typeface="宋体" panose="02010600030101010101" pitchFamily="2" charset="-122"/>
                          <a:cs typeface="宋体" panose="02010600030101010101" pitchFamily="2" charset="-122"/>
                        </a:rPr>
                        <a:t>要</a:t>
                      </a:r>
                      <a:r>
                        <a:rPr sz="1400" spc="55" dirty="0">
                          <a:solidFill>
                            <a:srgbClr val="2E2E2E"/>
                          </a:solidFill>
                          <a:latin typeface="宋体" panose="02010600030101010101" pitchFamily="2" charset="-122"/>
                          <a:cs typeface="宋体" panose="02010600030101010101" pitchFamily="2" charset="-122"/>
                        </a:rPr>
                        <a:t>求</a:t>
                      </a:r>
                      <a:r>
                        <a:rPr sz="1400" dirty="0">
                          <a:solidFill>
                            <a:srgbClr val="2E2E2E"/>
                          </a:solidFill>
                          <a:latin typeface="宋体" panose="02010600030101010101" pitchFamily="2" charset="-122"/>
                          <a:cs typeface="宋体" panose="02010600030101010101" pitchFamily="2" charset="-122"/>
                        </a:rPr>
                        <a:t>。</a:t>
                      </a:r>
                      <a:endParaRPr sz="1400">
                        <a:latin typeface="宋体" panose="02010600030101010101" pitchFamily="2" charset="-122"/>
                        <a:cs typeface="宋体" panose="02010600030101010101" pitchFamily="2" charset="-122"/>
                      </a:endParaRPr>
                    </a:p>
                  </a:txBody>
                  <a:tcPr marL="0" marR="0" marT="6413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solidFill>
                      <a:srgbClr val="00AFEF">
                        <a:alpha val="5097"/>
                      </a:srgbClr>
                    </a:solidFill>
                  </a:tcPr>
                </a:tc>
              </a:tr>
              <a:tr h="370839">
                <a:tc rowSpan="2">
                  <a:txBody>
                    <a:bodyPr/>
                    <a:lstStyle/>
                    <a:p>
                      <a:pPr>
                        <a:lnSpc>
                          <a:spcPct val="100000"/>
                        </a:lnSpc>
                        <a:spcBef>
                          <a:spcPts val="5"/>
                        </a:spcBef>
                      </a:pPr>
                      <a:endParaRPr sz="1750">
                        <a:latin typeface="Times New Roman" panose="02020603050405020304"/>
                        <a:cs typeface="Times New Roman" panose="02020603050405020304"/>
                      </a:endParaRPr>
                    </a:p>
                    <a:p>
                      <a:pPr algn="ctr">
                        <a:lnSpc>
                          <a:spcPct val="100000"/>
                        </a:lnSpc>
                      </a:pPr>
                      <a:r>
                        <a:rPr sz="1400" spc="55" dirty="0">
                          <a:latin typeface="Trebuchet MS" panose="020B0603020202020204"/>
                          <a:cs typeface="Trebuchet MS" panose="020B0603020202020204"/>
                        </a:rPr>
                        <a:t>Vn-Nf</a:t>
                      </a:r>
                      <a:endParaRPr sz="1400">
                        <a:latin typeface="Trebuchet MS" panose="020B0603020202020204"/>
                        <a:cs typeface="Trebuchet MS" panose="020B0603020202020204"/>
                      </a:endParaRPr>
                    </a:p>
                  </a:txBody>
                  <a:tcPr marL="0" marR="0" marT="63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c>
                  <a:txBody>
                    <a:bodyPr/>
                    <a:lstStyle/>
                    <a:p>
                      <a:pPr marL="156210">
                        <a:lnSpc>
                          <a:spcPct val="100000"/>
                        </a:lnSpc>
                        <a:spcBef>
                          <a:spcPts val="885"/>
                        </a:spcBef>
                      </a:pPr>
                      <a:r>
                        <a:rPr sz="1400" spc="45" dirty="0">
                          <a:solidFill>
                            <a:srgbClr val="2E2E2E"/>
                          </a:solidFill>
                          <a:latin typeface="宋体" panose="02010600030101010101" pitchFamily="2" charset="-122"/>
                          <a:cs typeface="宋体" panose="02010600030101010101" pitchFamily="2" charset="-122"/>
                        </a:rPr>
                        <a:t>虚拟</a:t>
                      </a:r>
                      <a:r>
                        <a:rPr sz="1400" spc="50" dirty="0">
                          <a:solidFill>
                            <a:srgbClr val="2E2E2E"/>
                          </a:solidFill>
                          <a:latin typeface="宋体" panose="02010600030101010101" pitchFamily="2" charset="-122"/>
                          <a:cs typeface="宋体" panose="02010600030101010101" pitchFamily="2" charset="-122"/>
                        </a:rPr>
                        <a:t>机</a:t>
                      </a:r>
                      <a:r>
                        <a:rPr sz="1400" spc="135" dirty="0">
                          <a:solidFill>
                            <a:srgbClr val="2E2E2E"/>
                          </a:solidFill>
                          <a:latin typeface="宋体" panose="02010600030101010101" pitchFamily="2" charset="-122"/>
                          <a:cs typeface="宋体" panose="02010600030101010101" pitchFamily="2" charset="-122"/>
                        </a:rPr>
                        <a:t>（</a:t>
                      </a:r>
                      <a:r>
                        <a:rPr sz="1400" spc="135" dirty="0">
                          <a:solidFill>
                            <a:srgbClr val="2E2E2E"/>
                          </a:solidFill>
                          <a:latin typeface="Trebuchet MS" panose="020B0603020202020204"/>
                          <a:cs typeface="Trebuchet MS" panose="020B0603020202020204"/>
                        </a:rPr>
                        <a:t>VM</a:t>
                      </a:r>
                      <a:r>
                        <a:rPr sz="1400" spc="135" dirty="0">
                          <a:solidFill>
                            <a:srgbClr val="2E2E2E"/>
                          </a:solidFill>
                          <a:latin typeface="宋体" panose="02010600030101010101" pitchFamily="2" charset="-122"/>
                          <a:cs typeface="宋体" panose="02010600030101010101" pitchFamily="2" charset="-122"/>
                        </a:rPr>
                        <a:t>）</a:t>
                      </a:r>
                      <a:r>
                        <a:rPr sz="1400" spc="35" dirty="0">
                          <a:solidFill>
                            <a:srgbClr val="2E2E2E"/>
                          </a:solidFill>
                          <a:latin typeface="宋体" panose="02010600030101010101" pitchFamily="2" charset="-122"/>
                          <a:cs typeface="宋体" panose="02010600030101010101" pitchFamily="2" charset="-122"/>
                        </a:rPr>
                        <a:t>与</a:t>
                      </a:r>
                      <a:r>
                        <a:rPr sz="1400" spc="105" dirty="0">
                          <a:solidFill>
                            <a:srgbClr val="2E2E2E"/>
                          </a:solidFill>
                          <a:latin typeface="Trebuchet MS" panose="020B0603020202020204"/>
                          <a:cs typeface="Trebuchet MS" panose="020B0603020202020204"/>
                        </a:rPr>
                        <a:t>NFVI</a:t>
                      </a:r>
                      <a:r>
                        <a:rPr sz="1400" spc="35" dirty="0">
                          <a:solidFill>
                            <a:srgbClr val="2E2E2E"/>
                          </a:solidFill>
                          <a:latin typeface="宋体" panose="02010600030101010101" pitchFamily="2" charset="-122"/>
                          <a:cs typeface="宋体" panose="02010600030101010101" pitchFamily="2" charset="-122"/>
                        </a:rPr>
                        <a:t>之间</a:t>
                      </a:r>
                      <a:r>
                        <a:rPr sz="1400" spc="45" dirty="0">
                          <a:solidFill>
                            <a:srgbClr val="2E2E2E"/>
                          </a:solidFill>
                          <a:latin typeface="宋体" panose="02010600030101010101" pitchFamily="2" charset="-122"/>
                          <a:cs typeface="宋体" panose="02010600030101010101" pitchFamily="2" charset="-122"/>
                        </a:rPr>
                        <a:t>的</a:t>
                      </a:r>
                      <a:r>
                        <a:rPr sz="1400" spc="35" dirty="0">
                          <a:solidFill>
                            <a:srgbClr val="2E2E2E"/>
                          </a:solidFill>
                          <a:latin typeface="宋体" panose="02010600030101010101" pitchFamily="2" charset="-122"/>
                          <a:cs typeface="宋体" panose="02010600030101010101" pitchFamily="2" charset="-122"/>
                        </a:rPr>
                        <a:t>接</a:t>
                      </a:r>
                      <a:r>
                        <a:rPr sz="1400" spc="50" dirty="0">
                          <a:solidFill>
                            <a:srgbClr val="2E2E2E"/>
                          </a:solidFill>
                          <a:latin typeface="宋体" panose="02010600030101010101" pitchFamily="2" charset="-122"/>
                          <a:cs typeface="宋体" panose="02010600030101010101" pitchFamily="2" charset="-122"/>
                        </a:rPr>
                        <a:t>口</a:t>
                      </a:r>
                      <a:r>
                        <a:rPr sz="1400" spc="35" dirty="0">
                          <a:solidFill>
                            <a:srgbClr val="2E2E2E"/>
                          </a:solidFill>
                          <a:latin typeface="宋体" panose="02010600030101010101" pitchFamily="2" charset="-122"/>
                          <a:cs typeface="宋体" panose="02010600030101010101" pitchFamily="2" charset="-122"/>
                        </a:rPr>
                        <a:t>。</a:t>
                      </a:r>
                      <a:r>
                        <a:rPr sz="1400" spc="50" dirty="0">
                          <a:solidFill>
                            <a:srgbClr val="2E2E2E"/>
                          </a:solidFill>
                          <a:latin typeface="宋体" panose="02010600030101010101" pitchFamily="2" charset="-122"/>
                          <a:cs typeface="宋体" panose="02010600030101010101" pitchFamily="2" charset="-122"/>
                        </a:rPr>
                        <a:t>它</a:t>
                      </a:r>
                      <a:r>
                        <a:rPr sz="1400" spc="35" dirty="0">
                          <a:solidFill>
                            <a:srgbClr val="2E2E2E"/>
                          </a:solidFill>
                          <a:latin typeface="宋体" panose="02010600030101010101" pitchFamily="2" charset="-122"/>
                          <a:cs typeface="宋体" panose="02010600030101010101" pitchFamily="2" charset="-122"/>
                        </a:rPr>
                        <a:t>确保</a:t>
                      </a:r>
                      <a:r>
                        <a:rPr sz="1400" spc="45" dirty="0">
                          <a:solidFill>
                            <a:srgbClr val="2E2E2E"/>
                          </a:solidFill>
                          <a:latin typeface="宋体" panose="02010600030101010101" pitchFamily="2" charset="-122"/>
                          <a:cs typeface="宋体" panose="02010600030101010101" pitchFamily="2" charset="-122"/>
                        </a:rPr>
                        <a:t>虚</a:t>
                      </a:r>
                      <a:r>
                        <a:rPr sz="1400" spc="35" dirty="0">
                          <a:solidFill>
                            <a:srgbClr val="2E2E2E"/>
                          </a:solidFill>
                          <a:latin typeface="宋体" panose="02010600030101010101" pitchFamily="2" charset="-122"/>
                          <a:cs typeface="宋体" panose="02010600030101010101" pitchFamily="2" charset="-122"/>
                        </a:rPr>
                        <a:t>拟</a:t>
                      </a:r>
                      <a:r>
                        <a:rPr sz="1400" spc="45" dirty="0">
                          <a:solidFill>
                            <a:srgbClr val="2E2E2E"/>
                          </a:solidFill>
                          <a:latin typeface="宋体" panose="02010600030101010101" pitchFamily="2" charset="-122"/>
                          <a:cs typeface="宋体" panose="02010600030101010101" pitchFamily="2" charset="-122"/>
                        </a:rPr>
                        <a:t>机</a:t>
                      </a:r>
                      <a:r>
                        <a:rPr sz="1400" spc="35" dirty="0">
                          <a:solidFill>
                            <a:srgbClr val="2E2E2E"/>
                          </a:solidFill>
                          <a:latin typeface="宋体" panose="02010600030101010101" pitchFamily="2" charset="-122"/>
                          <a:cs typeface="宋体" panose="02010600030101010101" pitchFamily="2" charset="-122"/>
                        </a:rPr>
                        <a:t>可以</a:t>
                      </a:r>
                      <a:r>
                        <a:rPr sz="1400" spc="45" dirty="0">
                          <a:solidFill>
                            <a:srgbClr val="2E2E2E"/>
                          </a:solidFill>
                          <a:latin typeface="宋体" panose="02010600030101010101" pitchFamily="2" charset="-122"/>
                          <a:cs typeface="宋体" panose="02010600030101010101" pitchFamily="2" charset="-122"/>
                        </a:rPr>
                        <a:t>部</a:t>
                      </a:r>
                      <a:r>
                        <a:rPr sz="1400" spc="35" dirty="0">
                          <a:solidFill>
                            <a:srgbClr val="2E2E2E"/>
                          </a:solidFill>
                          <a:latin typeface="宋体" panose="02010600030101010101" pitchFamily="2" charset="-122"/>
                          <a:cs typeface="宋体" panose="02010600030101010101" pitchFamily="2" charset="-122"/>
                        </a:rPr>
                        <a:t>署</a:t>
                      </a:r>
                      <a:r>
                        <a:rPr sz="1400" spc="55" dirty="0">
                          <a:solidFill>
                            <a:srgbClr val="2E2E2E"/>
                          </a:solidFill>
                          <a:latin typeface="宋体" panose="02010600030101010101" pitchFamily="2" charset="-122"/>
                          <a:cs typeface="宋体" panose="02010600030101010101" pitchFamily="2" charset="-122"/>
                        </a:rPr>
                        <a:t>在</a:t>
                      </a:r>
                      <a:r>
                        <a:rPr sz="1400" spc="105" dirty="0">
                          <a:solidFill>
                            <a:srgbClr val="2E2E2E"/>
                          </a:solidFill>
                          <a:latin typeface="Trebuchet MS" panose="020B0603020202020204"/>
                          <a:cs typeface="Trebuchet MS" panose="020B0603020202020204"/>
                        </a:rPr>
                        <a:t>NFVI</a:t>
                      </a:r>
                      <a:r>
                        <a:rPr sz="1400" spc="35" dirty="0">
                          <a:solidFill>
                            <a:srgbClr val="2E2E2E"/>
                          </a:solidFill>
                          <a:latin typeface="宋体" panose="02010600030101010101" pitchFamily="2" charset="-122"/>
                          <a:cs typeface="宋体" panose="02010600030101010101" pitchFamily="2" charset="-122"/>
                        </a:rPr>
                        <a:t>上</a:t>
                      </a:r>
                      <a:r>
                        <a:rPr sz="1400" spc="45" dirty="0">
                          <a:solidFill>
                            <a:srgbClr val="2E2E2E"/>
                          </a:solidFill>
                          <a:latin typeface="宋体" panose="02010600030101010101" pitchFamily="2" charset="-122"/>
                          <a:cs typeface="宋体" panose="02010600030101010101" pitchFamily="2" charset="-122"/>
                        </a:rPr>
                        <a:t>，</a:t>
                      </a:r>
                      <a:r>
                        <a:rPr sz="1400" spc="35" dirty="0">
                          <a:solidFill>
                            <a:srgbClr val="2E2E2E"/>
                          </a:solidFill>
                          <a:latin typeface="宋体" panose="02010600030101010101" pitchFamily="2" charset="-122"/>
                          <a:cs typeface="宋体" panose="02010600030101010101" pitchFamily="2" charset="-122"/>
                        </a:rPr>
                        <a:t>满</a:t>
                      </a:r>
                      <a:r>
                        <a:rPr sz="1400" spc="45" dirty="0">
                          <a:solidFill>
                            <a:srgbClr val="2E2E2E"/>
                          </a:solidFill>
                          <a:latin typeface="宋体" panose="02010600030101010101" pitchFamily="2" charset="-122"/>
                          <a:cs typeface="宋体" panose="02010600030101010101" pitchFamily="2" charset="-122"/>
                        </a:rPr>
                        <a:t>足</a:t>
                      </a:r>
                      <a:r>
                        <a:rPr sz="1400" spc="35" dirty="0">
                          <a:solidFill>
                            <a:srgbClr val="2E2E2E"/>
                          </a:solidFill>
                          <a:latin typeface="宋体" panose="02010600030101010101" pitchFamily="2" charset="-122"/>
                          <a:cs typeface="宋体" panose="02010600030101010101" pitchFamily="2" charset="-122"/>
                        </a:rPr>
                        <a:t>性</a:t>
                      </a:r>
                      <a:r>
                        <a:rPr sz="1400" spc="45" dirty="0">
                          <a:solidFill>
                            <a:srgbClr val="2E2E2E"/>
                          </a:solidFill>
                          <a:latin typeface="宋体" panose="02010600030101010101" pitchFamily="2" charset="-122"/>
                          <a:cs typeface="宋体" panose="02010600030101010101" pitchFamily="2" charset="-122"/>
                        </a:rPr>
                        <a:t>能</a:t>
                      </a:r>
                      <a:r>
                        <a:rPr sz="1400" spc="35" dirty="0">
                          <a:solidFill>
                            <a:srgbClr val="2E2E2E"/>
                          </a:solidFill>
                          <a:latin typeface="宋体" panose="02010600030101010101" pitchFamily="2" charset="-122"/>
                          <a:cs typeface="宋体" panose="02010600030101010101" pitchFamily="2" charset="-122"/>
                        </a:rPr>
                        <a:t>、可</a:t>
                      </a:r>
                      <a:r>
                        <a:rPr sz="1400" spc="45" dirty="0">
                          <a:solidFill>
                            <a:srgbClr val="2E2E2E"/>
                          </a:solidFill>
                          <a:latin typeface="宋体" panose="02010600030101010101" pitchFamily="2" charset="-122"/>
                          <a:cs typeface="宋体" panose="02010600030101010101" pitchFamily="2" charset="-122"/>
                        </a:rPr>
                        <a:t>靠</a:t>
                      </a:r>
                      <a:r>
                        <a:rPr sz="1400" spc="35" dirty="0">
                          <a:solidFill>
                            <a:srgbClr val="2E2E2E"/>
                          </a:solidFill>
                          <a:latin typeface="宋体" panose="02010600030101010101" pitchFamily="2" charset="-122"/>
                          <a:cs typeface="宋体" panose="02010600030101010101" pitchFamily="2" charset="-122"/>
                        </a:rPr>
                        <a:t>性</a:t>
                      </a:r>
                      <a:r>
                        <a:rPr sz="1400" spc="45" dirty="0">
                          <a:solidFill>
                            <a:srgbClr val="2E2E2E"/>
                          </a:solidFill>
                          <a:latin typeface="宋体" panose="02010600030101010101" pitchFamily="2" charset="-122"/>
                          <a:cs typeface="宋体" panose="02010600030101010101" pitchFamily="2" charset="-122"/>
                        </a:rPr>
                        <a:t>和</a:t>
                      </a:r>
                      <a:r>
                        <a:rPr sz="1400" spc="35" dirty="0">
                          <a:solidFill>
                            <a:srgbClr val="2E2E2E"/>
                          </a:solidFill>
                          <a:latin typeface="宋体" panose="02010600030101010101" pitchFamily="2" charset="-122"/>
                          <a:cs typeface="宋体" panose="02010600030101010101" pitchFamily="2" charset="-122"/>
                        </a:rPr>
                        <a:t>可扩</a:t>
                      </a:r>
                      <a:r>
                        <a:rPr sz="1400" dirty="0">
                          <a:solidFill>
                            <a:srgbClr val="2E2E2E"/>
                          </a:solidFill>
                          <a:latin typeface="宋体" panose="02010600030101010101" pitchFamily="2" charset="-122"/>
                          <a:cs typeface="宋体" panose="02010600030101010101" pitchFamily="2" charset="-122"/>
                        </a:rPr>
                        <a:t>展</a:t>
                      </a:r>
                      <a:endParaRPr sz="1400">
                        <a:latin typeface="宋体" panose="02010600030101010101" pitchFamily="2" charset="-122"/>
                        <a:cs typeface="宋体" panose="02010600030101010101" pitchFamily="2" charset="-122"/>
                      </a:endParaRPr>
                    </a:p>
                  </a:txBody>
                  <a:tcPr marL="0" marR="0" marT="11239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r>
              <a:tr h="370839">
                <a:tc vMerge="1">
                  <a:tcPr marL="0" marR="0" marT="63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c>
                  <a:txBody>
                    <a:bodyPr/>
                    <a:lstStyle/>
                    <a:p>
                      <a:pPr marL="156210">
                        <a:lnSpc>
                          <a:spcPct val="100000"/>
                        </a:lnSpc>
                        <a:spcBef>
                          <a:spcPts val="305"/>
                        </a:spcBef>
                      </a:pPr>
                      <a:r>
                        <a:rPr sz="1400" spc="45" dirty="0">
                          <a:solidFill>
                            <a:srgbClr val="2E2E2E"/>
                          </a:solidFill>
                          <a:latin typeface="宋体" panose="02010600030101010101" pitchFamily="2" charset="-122"/>
                          <a:cs typeface="宋体" panose="02010600030101010101" pitchFamily="2" charset="-122"/>
                        </a:rPr>
                        <a:t>性要求</a:t>
                      </a:r>
                      <a:r>
                        <a:rPr sz="1400" spc="50" dirty="0">
                          <a:solidFill>
                            <a:srgbClr val="2E2E2E"/>
                          </a:solidFill>
                          <a:latin typeface="宋体" panose="02010600030101010101" pitchFamily="2" charset="-122"/>
                          <a:cs typeface="宋体" panose="02010600030101010101" pitchFamily="2" charset="-122"/>
                        </a:rPr>
                        <a:t>。</a:t>
                      </a:r>
                      <a:r>
                        <a:rPr sz="1400" spc="105" dirty="0">
                          <a:solidFill>
                            <a:srgbClr val="2E2E2E"/>
                          </a:solidFill>
                          <a:latin typeface="Trebuchet MS" panose="020B0603020202020204"/>
                          <a:cs typeface="Trebuchet MS" panose="020B0603020202020204"/>
                        </a:rPr>
                        <a:t>NFVI</a:t>
                      </a:r>
                      <a:r>
                        <a:rPr sz="1400" spc="35" dirty="0">
                          <a:solidFill>
                            <a:srgbClr val="2E2E2E"/>
                          </a:solidFill>
                          <a:latin typeface="宋体" panose="02010600030101010101" pitchFamily="2" charset="-122"/>
                          <a:cs typeface="宋体" panose="02010600030101010101" pitchFamily="2" charset="-122"/>
                        </a:rPr>
                        <a:t>满</a:t>
                      </a:r>
                      <a:r>
                        <a:rPr sz="1400" spc="45" dirty="0">
                          <a:solidFill>
                            <a:srgbClr val="2E2E2E"/>
                          </a:solidFill>
                          <a:latin typeface="宋体" panose="02010600030101010101" pitchFamily="2" charset="-122"/>
                          <a:cs typeface="宋体" panose="02010600030101010101" pitchFamily="2" charset="-122"/>
                        </a:rPr>
                        <a:t>足</a:t>
                      </a:r>
                      <a:r>
                        <a:rPr sz="1400" spc="35" dirty="0">
                          <a:solidFill>
                            <a:srgbClr val="2E2E2E"/>
                          </a:solidFill>
                          <a:latin typeface="宋体" panose="02010600030101010101" pitchFamily="2" charset="-122"/>
                          <a:cs typeface="宋体" panose="02010600030101010101" pitchFamily="2" charset="-122"/>
                        </a:rPr>
                        <a:t>虚</a:t>
                      </a:r>
                      <a:r>
                        <a:rPr sz="1400" spc="45" dirty="0">
                          <a:solidFill>
                            <a:srgbClr val="2E2E2E"/>
                          </a:solidFill>
                          <a:latin typeface="宋体" panose="02010600030101010101" pitchFamily="2" charset="-122"/>
                          <a:cs typeface="宋体" panose="02010600030101010101" pitchFamily="2" charset="-122"/>
                        </a:rPr>
                        <a:t>拟</a:t>
                      </a:r>
                      <a:r>
                        <a:rPr sz="1400" spc="35" dirty="0">
                          <a:solidFill>
                            <a:srgbClr val="2E2E2E"/>
                          </a:solidFill>
                          <a:latin typeface="宋体" panose="02010600030101010101" pitchFamily="2" charset="-122"/>
                          <a:cs typeface="宋体" panose="02010600030101010101" pitchFamily="2" charset="-122"/>
                        </a:rPr>
                        <a:t>机</a:t>
                      </a:r>
                      <a:r>
                        <a:rPr sz="1400" spc="45" dirty="0">
                          <a:solidFill>
                            <a:srgbClr val="2E2E2E"/>
                          </a:solidFill>
                          <a:latin typeface="宋体" panose="02010600030101010101" pitchFamily="2" charset="-122"/>
                          <a:cs typeface="宋体" panose="02010600030101010101" pitchFamily="2" charset="-122"/>
                        </a:rPr>
                        <a:t>操</a:t>
                      </a:r>
                      <a:r>
                        <a:rPr sz="1400" spc="35" dirty="0">
                          <a:solidFill>
                            <a:srgbClr val="2E2E2E"/>
                          </a:solidFill>
                          <a:latin typeface="宋体" panose="02010600030101010101" pitchFamily="2" charset="-122"/>
                          <a:cs typeface="宋体" panose="02010600030101010101" pitchFamily="2" charset="-122"/>
                        </a:rPr>
                        <a:t>作系</a:t>
                      </a:r>
                      <a:r>
                        <a:rPr sz="1400" spc="45" dirty="0">
                          <a:solidFill>
                            <a:srgbClr val="2E2E2E"/>
                          </a:solidFill>
                          <a:latin typeface="宋体" panose="02010600030101010101" pitchFamily="2" charset="-122"/>
                          <a:cs typeface="宋体" panose="02010600030101010101" pitchFamily="2" charset="-122"/>
                        </a:rPr>
                        <a:t>统</a:t>
                      </a:r>
                      <a:r>
                        <a:rPr sz="1400" spc="35" dirty="0">
                          <a:solidFill>
                            <a:srgbClr val="2E2E2E"/>
                          </a:solidFill>
                          <a:latin typeface="宋体" panose="02010600030101010101" pitchFamily="2" charset="-122"/>
                          <a:cs typeface="宋体" panose="02010600030101010101" pitchFamily="2" charset="-122"/>
                        </a:rPr>
                        <a:t>兼</a:t>
                      </a:r>
                      <a:r>
                        <a:rPr sz="1400" spc="45" dirty="0">
                          <a:solidFill>
                            <a:srgbClr val="2E2E2E"/>
                          </a:solidFill>
                          <a:latin typeface="宋体" panose="02010600030101010101" pitchFamily="2" charset="-122"/>
                          <a:cs typeface="宋体" panose="02010600030101010101" pitchFamily="2" charset="-122"/>
                        </a:rPr>
                        <a:t>容</a:t>
                      </a:r>
                      <a:r>
                        <a:rPr sz="1400" spc="35" dirty="0">
                          <a:solidFill>
                            <a:srgbClr val="2E2E2E"/>
                          </a:solidFill>
                          <a:latin typeface="宋体" panose="02010600030101010101" pitchFamily="2" charset="-122"/>
                          <a:cs typeface="宋体" panose="02010600030101010101" pitchFamily="2" charset="-122"/>
                        </a:rPr>
                        <a:t>性要</a:t>
                      </a:r>
                      <a:r>
                        <a:rPr sz="1400" spc="60" dirty="0">
                          <a:solidFill>
                            <a:srgbClr val="2E2E2E"/>
                          </a:solidFill>
                          <a:latin typeface="宋体" panose="02010600030101010101" pitchFamily="2" charset="-122"/>
                          <a:cs typeface="宋体" panose="02010600030101010101" pitchFamily="2" charset="-122"/>
                        </a:rPr>
                        <a:t>求</a:t>
                      </a:r>
                      <a:r>
                        <a:rPr sz="1400" dirty="0">
                          <a:solidFill>
                            <a:srgbClr val="2E2E2E"/>
                          </a:solidFill>
                          <a:latin typeface="宋体" panose="02010600030101010101" pitchFamily="2" charset="-122"/>
                          <a:cs typeface="宋体" panose="02010600030101010101" pitchFamily="2" charset="-122"/>
                        </a:rPr>
                        <a:t>。</a:t>
                      </a:r>
                      <a:endParaRPr sz="1400">
                        <a:latin typeface="宋体" panose="02010600030101010101" pitchFamily="2" charset="-122"/>
                        <a:cs typeface="宋体" panose="02010600030101010101" pitchFamily="2" charset="-122"/>
                      </a:endParaRPr>
                    </a:p>
                  </a:txBody>
                  <a:tcPr marL="0" marR="0" marT="3873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r>
              <a:tr h="370840">
                <a:tc rowSpan="2">
                  <a:txBody>
                    <a:bodyPr/>
                    <a:lstStyle/>
                    <a:p>
                      <a:pPr>
                        <a:lnSpc>
                          <a:spcPct val="100000"/>
                        </a:lnSpc>
                        <a:spcBef>
                          <a:spcPts val="5"/>
                        </a:spcBef>
                      </a:pPr>
                      <a:endParaRPr sz="1750">
                        <a:latin typeface="Times New Roman" panose="02020603050405020304"/>
                        <a:cs typeface="Times New Roman" panose="02020603050405020304"/>
                      </a:endParaRPr>
                    </a:p>
                    <a:p>
                      <a:pPr marL="635" algn="ctr">
                        <a:lnSpc>
                          <a:spcPct val="100000"/>
                        </a:lnSpc>
                      </a:pPr>
                      <a:r>
                        <a:rPr sz="1400" spc="40" dirty="0">
                          <a:latin typeface="Trebuchet MS" panose="020B0603020202020204"/>
                          <a:cs typeface="Trebuchet MS" panose="020B0603020202020204"/>
                        </a:rPr>
                        <a:t>Nf-Vi</a:t>
                      </a:r>
                      <a:endParaRPr sz="1400">
                        <a:latin typeface="Trebuchet MS" panose="020B0603020202020204"/>
                        <a:cs typeface="Trebuchet MS" panose="020B0603020202020204"/>
                      </a:endParaRPr>
                    </a:p>
                  </a:txBody>
                  <a:tcPr marL="0" marR="0" marT="63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solidFill>
                      <a:srgbClr val="00AFEF">
                        <a:alpha val="5097"/>
                      </a:srgbClr>
                    </a:solidFill>
                  </a:tcPr>
                </a:tc>
                <a:tc>
                  <a:txBody>
                    <a:bodyPr/>
                    <a:lstStyle/>
                    <a:p>
                      <a:pPr marL="156210">
                        <a:lnSpc>
                          <a:spcPct val="100000"/>
                        </a:lnSpc>
                        <a:spcBef>
                          <a:spcPts val="895"/>
                        </a:spcBef>
                      </a:pPr>
                      <a:r>
                        <a:rPr sz="1400" spc="45" dirty="0">
                          <a:solidFill>
                            <a:srgbClr val="2E2E2E"/>
                          </a:solidFill>
                          <a:latin typeface="宋体" panose="02010600030101010101" pitchFamily="2" charset="-122"/>
                          <a:cs typeface="宋体" panose="02010600030101010101" pitchFamily="2" charset="-122"/>
                        </a:rPr>
                        <a:t>虚拟化层管</a:t>
                      </a:r>
                      <a:r>
                        <a:rPr sz="1400" spc="35" dirty="0">
                          <a:solidFill>
                            <a:srgbClr val="2E2E2E"/>
                          </a:solidFill>
                          <a:latin typeface="宋体" panose="02010600030101010101" pitchFamily="2" charset="-122"/>
                          <a:cs typeface="宋体" panose="02010600030101010101" pitchFamily="2" charset="-122"/>
                        </a:rPr>
                        <a:t>理</a:t>
                      </a:r>
                      <a:r>
                        <a:rPr sz="1400" spc="45" dirty="0">
                          <a:solidFill>
                            <a:srgbClr val="2E2E2E"/>
                          </a:solidFill>
                          <a:latin typeface="宋体" panose="02010600030101010101" pitchFamily="2" charset="-122"/>
                          <a:cs typeface="宋体" panose="02010600030101010101" pitchFamily="2" charset="-122"/>
                        </a:rPr>
                        <a:t>软</a:t>
                      </a:r>
                      <a:r>
                        <a:rPr sz="1400" spc="35" dirty="0">
                          <a:solidFill>
                            <a:srgbClr val="2E2E2E"/>
                          </a:solidFill>
                          <a:latin typeface="宋体" panose="02010600030101010101" pitchFamily="2" charset="-122"/>
                          <a:cs typeface="宋体" panose="02010600030101010101" pitchFamily="2" charset="-122"/>
                        </a:rPr>
                        <a:t>件</a:t>
                      </a:r>
                      <a:r>
                        <a:rPr sz="1400" spc="60" dirty="0">
                          <a:solidFill>
                            <a:srgbClr val="2E2E2E"/>
                          </a:solidFill>
                          <a:latin typeface="宋体" panose="02010600030101010101" pitchFamily="2" charset="-122"/>
                          <a:cs typeface="宋体" panose="02010600030101010101" pitchFamily="2" charset="-122"/>
                        </a:rPr>
                        <a:t>与</a:t>
                      </a:r>
                      <a:r>
                        <a:rPr sz="1400" spc="105" dirty="0">
                          <a:solidFill>
                            <a:srgbClr val="2E2E2E"/>
                          </a:solidFill>
                          <a:latin typeface="Trebuchet MS" panose="020B0603020202020204"/>
                          <a:cs typeface="Trebuchet MS" panose="020B0603020202020204"/>
                        </a:rPr>
                        <a:t>NFVI</a:t>
                      </a:r>
                      <a:r>
                        <a:rPr sz="1400" spc="45" dirty="0">
                          <a:solidFill>
                            <a:srgbClr val="2E2E2E"/>
                          </a:solidFill>
                          <a:latin typeface="宋体" panose="02010600030101010101" pitchFamily="2" charset="-122"/>
                          <a:cs typeface="宋体" panose="02010600030101010101" pitchFamily="2" charset="-122"/>
                        </a:rPr>
                        <a:t>之</a:t>
                      </a:r>
                      <a:r>
                        <a:rPr sz="1400" spc="35" dirty="0">
                          <a:solidFill>
                            <a:srgbClr val="2E2E2E"/>
                          </a:solidFill>
                          <a:latin typeface="宋体" panose="02010600030101010101" pitchFamily="2" charset="-122"/>
                          <a:cs typeface="宋体" panose="02010600030101010101" pitchFamily="2" charset="-122"/>
                        </a:rPr>
                        <a:t>间的</a:t>
                      </a:r>
                      <a:r>
                        <a:rPr sz="1400" spc="45" dirty="0">
                          <a:solidFill>
                            <a:srgbClr val="2E2E2E"/>
                          </a:solidFill>
                          <a:latin typeface="宋体" panose="02010600030101010101" pitchFamily="2" charset="-122"/>
                          <a:cs typeface="宋体" panose="02010600030101010101" pitchFamily="2" charset="-122"/>
                        </a:rPr>
                        <a:t>接</a:t>
                      </a:r>
                      <a:r>
                        <a:rPr sz="1400" spc="35" dirty="0">
                          <a:solidFill>
                            <a:srgbClr val="2E2E2E"/>
                          </a:solidFill>
                          <a:latin typeface="宋体" panose="02010600030101010101" pitchFamily="2" charset="-122"/>
                          <a:cs typeface="宋体" panose="02010600030101010101" pitchFamily="2" charset="-122"/>
                        </a:rPr>
                        <a:t>口</a:t>
                      </a:r>
                      <a:r>
                        <a:rPr sz="1400" spc="45" dirty="0">
                          <a:solidFill>
                            <a:srgbClr val="2E2E2E"/>
                          </a:solidFill>
                          <a:latin typeface="宋体" panose="02010600030101010101" pitchFamily="2" charset="-122"/>
                          <a:cs typeface="宋体" panose="02010600030101010101" pitchFamily="2" charset="-122"/>
                        </a:rPr>
                        <a:t>，</a:t>
                      </a:r>
                      <a:r>
                        <a:rPr sz="1400" spc="35" dirty="0">
                          <a:solidFill>
                            <a:srgbClr val="2E2E2E"/>
                          </a:solidFill>
                          <a:latin typeface="宋体" panose="02010600030101010101" pitchFamily="2" charset="-122"/>
                          <a:cs typeface="宋体" panose="02010600030101010101" pitchFamily="2" charset="-122"/>
                        </a:rPr>
                        <a:t>提</a:t>
                      </a:r>
                      <a:r>
                        <a:rPr sz="1400" spc="45" dirty="0">
                          <a:solidFill>
                            <a:srgbClr val="2E2E2E"/>
                          </a:solidFill>
                          <a:latin typeface="宋体" panose="02010600030101010101" pitchFamily="2" charset="-122"/>
                          <a:cs typeface="宋体" panose="02010600030101010101" pitchFamily="2" charset="-122"/>
                        </a:rPr>
                        <a:t>供</a:t>
                      </a:r>
                      <a:r>
                        <a:rPr sz="1400" spc="105" dirty="0">
                          <a:solidFill>
                            <a:srgbClr val="2E2E2E"/>
                          </a:solidFill>
                          <a:latin typeface="Trebuchet MS" panose="020B0603020202020204"/>
                          <a:cs typeface="Trebuchet MS" panose="020B0603020202020204"/>
                        </a:rPr>
                        <a:t>NFVI</a:t>
                      </a:r>
                      <a:r>
                        <a:rPr sz="1400" spc="35" dirty="0">
                          <a:solidFill>
                            <a:srgbClr val="2E2E2E"/>
                          </a:solidFill>
                          <a:latin typeface="宋体" panose="02010600030101010101" pitchFamily="2" charset="-122"/>
                          <a:cs typeface="宋体" panose="02010600030101010101" pitchFamily="2" charset="-122"/>
                        </a:rPr>
                        <a:t>虚</a:t>
                      </a:r>
                      <a:r>
                        <a:rPr sz="1400" spc="45" dirty="0">
                          <a:solidFill>
                            <a:srgbClr val="2E2E2E"/>
                          </a:solidFill>
                          <a:latin typeface="宋体" panose="02010600030101010101" pitchFamily="2" charset="-122"/>
                          <a:cs typeface="宋体" panose="02010600030101010101" pitchFamily="2" charset="-122"/>
                        </a:rPr>
                        <a:t>拟</a:t>
                      </a:r>
                      <a:r>
                        <a:rPr sz="1400" spc="35" dirty="0">
                          <a:solidFill>
                            <a:srgbClr val="2E2E2E"/>
                          </a:solidFill>
                          <a:latin typeface="宋体" panose="02010600030101010101" pitchFamily="2" charset="-122"/>
                          <a:cs typeface="宋体" panose="02010600030101010101" pitchFamily="2" charset="-122"/>
                        </a:rPr>
                        <a:t>计算</a:t>
                      </a:r>
                      <a:r>
                        <a:rPr sz="1400" spc="45" dirty="0">
                          <a:solidFill>
                            <a:srgbClr val="2E2E2E"/>
                          </a:solidFill>
                          <a:latin typeface="宋体" panose="02010600030101010101" pitchFamily="2" charset="-122"/>
                          <a:cs typeface="宋体" panose="02010600030101010101" pitchFamily="2" charset="-122"/>
                        </a:rPr>
                        <a:t>、</a:t>
                      </a:r>
                      <a:r>
                        <a:rPr sz="1400" spc="35" dirty="0">
                          <a:solidFill>
                            <a:srgbClr val="2E2E2E"/>
                          </a:solidFill>
                          <a:latin typeface="宋体" panose="02010600030101010101" pitchFamily="2" charset="-122"/>
                          <a:cs typeface="宋体" panose="02010600030101010101" pitchFamily="2" charset="-122"/>
                        </a:rPr>
                        <a:t>存</a:t>
                      </a:r>
                      <a:r>
                        <a:rPr sz="1400" spc="45" dirty="0">
                          <a:solidFill>
                            <a:srgbClr val="2E2E2E"/>
                          </a:solidFill>
                          <a:latin typeface="宋体" panose="02010600030101010101" pitchFamily="2" charset="-122"/>
                          <a:cs typeface="宋体" panose="02010600030101010101" pitchFamily="2" charset="-122"/>
                        </a:rPr>
                        <a:t>储</a:t>
                      </a:r>
                      <a:r>
                        <a:rPr sz="1400" spc="35" dirty="0">
                          <a:solidFill>
                            <a:srgbClr val="2E2E2E"/>
                          </a:solidFill>
                          <a:latin typeface="宋体" panose="02010600030101010101" pitchFamily="2" charset="-122"/>
                          <a:cs typeface="宋体" panose="02010600030101010101" pitchFamily="2" charset="-122"/>
                        </a:rPr>
                        <a:t>和</a:t>
                      </a:r>
                      <a:r>
                        <a:rPr sz="1400" spc="45" dirty="0">
                          <a:solidFill>
                            <a:srgbClr val="2E2E2E"/>
                          </a:solidFill>
                          <a:latin typeface="宋体" panose="02010600030101010101" pitchFamily="2" charset="-122"/>
                          <a:cs typeface="宋体" panose="02010600030101010101" pitchFamily="2" charset="-122"/>
                        </a:rPr>
                        <a:t>网</a:t>
                      </a:r>
                      <a:r>
                        <a:rPr sz="1400" spc="35" dirty="0">
                          <a:solidFill>
                            <a:srgbClr val="2E2E2E"/>
                          </a:solidFill>
                          <a:latin typeface="宋体" panose="02010600030101010101" pitchFamily="2" charset="-122"/>
                          <a:cs typeface="宋体" panose="02010600030101010101" pitchFamily="2" charset="-122"/>
                        </a:rPr>
                        <a:t>络系</a:t>
                      </a:r>
                      <a:r>
                        <a:rPr sz="1400" spc="45" dirty="0">
                          <a:solidFill>
                            <a:srgbClr val="2E2E2E"/>
                          </a:solidFill>
                          <a:latin typeface="宋体" panose="02010600030101010101" pitchFamily="2" charset="-122"/>
                          <a:cs typeface="宋体" panose="02010600030101010101" pitchFamily="2" charset="-122"/>
                        </a:rPr>
                        <a:t>统</a:t>
                      </a:r>
                      <a:r>
                        <a:rPr sz="1400" spc="35" dirty="0">
                          <a:solidFill>
                            <a:srgbClr val="2E2E2E"/>
                          </a:solidFill>
                          <a:latin typeface="宋体" panose="02010600030101010101" pitchFamily="2" charset="-122"/>
                          <a:cs typeface="宋体" panose="02010600030101010101" pitchFamily="2" charset="-122"/>
                        </a:rPr>
                        <a:t>管</a:t>
                      </a:r>
                      <a:r>
                        <a:rPr sz="1400" spc="65" dirty="0">
                          <a:solidFill>
                            <a:srgbClr val="2E2E2E"/>
                          </a:solidFill>
                          <a:latin typeface="宋体" panose="02010600030101010101" pitchFamily="2" charset="-122"/>
                          <a:cs typeface="宋体" panose="02010600030101010101" pitchFamily="2" charset="-122"/>
                        </a:rPr>
                        <a:t>理</a:t>
                      </a:r>
                      <a:r>
                        <a:rPr sz="1400" spc="35" dirty="0">
                          <a:solidFill>
                            <a:srgbClr val="2E2E2E"/>
                          </a:solidFill>
                          <a:latin typeface="宋体" panose="02010600030101010101" pitchFamily="2" charset="-122"/>
                          <a:cs typeface="宋体" panose="02010600030101010101" pitchFamily="2" charset="-122"/>
                        </a:rPr>
                        <a:t>；提</a:t>
                      </a:r>
                      <a:r>
                        <a:rPr sz="1400" spc="45" dirty="0">
                          <a:solidFill>
                            <a:srgbClr val="2E2E2E"/>
                          </a:solidFill>
                          <a:latin typeface="宋体" panose="02010600030101010101" pitchFamily="2" charset="-122"/>
                          <a:cs typeface="宋体" panose="02010600030101010101" pitchFamily="2" charset="-122"/>
                        </a:rPr>
                        <a:t>供</a:t>
                      </a:r>
                      <a:r>
                        <a:rPr sz="1400" spc="35" dirty="0">
                          <a:solidFill>
                            <a:srgbClr val="2E2E2E"/>
                          </a:solidFill>
                          <a:latin typeface="宋体" panose="02010600030101010101" pitchFamily="2" charset="-122"/>
                          <a:cs typeface="宋体" panose="02010600030101010101" pitchFamily="2" charset="-122"/>
                        </a:rPr>
                        <a:t>虚</a:t>
                      </a:r>
                      <a:r>
                        <a:rPr sz="1400" spc="45" dirty="0">
                          <a:solidFill>
                            <a:srgbClr val="2E2E2E"/>
                          </a:solidFill>
                          <a:latin typeface="宋体" panose="02010600030101010101" pitchFamily="2" charset="-122"/>
                          <a:cs typeface="宋体" panose="02010600030101010101" pitchFamily="2" charset="-122"/>
                        </a:rPr>
                        <a:t>拟</a:t>
                      </a:r>
                      <a:r>
                        <a:rPr sz="1400" spc="35" dirty="0">
                          <a:solidFill>
                            <a:srgbClr val="2E2E2E"/>
                          </a:solidFill>
                          <a:latin typeface="宋体" panose="02010600030101010101" pitchFamily="2" charset="-122"/>
                          <a:cs typeface="宋体" panose="02010600030101010101" pitchFamily="2" charset="-122"/>
                        </a:rPr>
                        <a:t>基</a:t>
                      </a:r>
                      <a:r>
                        <a:rPr sz="1400" spc="45" dirty="0">
                          <a:solidFill>
                            <a:srgbClr val="2E2E2E"/>
                          </a:solidFill>
                          <a:latin typeface="宋体" panose="02010600030101010101" pitchFamily="2" charset="-122"/>
                          <a:cs typeface="宋体" panose="02010600030101010101" pitchFamily="2" charset="-122"/>
                        </a:rPr>
                        <a:t>础</a:t>
                      </a:r>
                      <a:r>
                        <a:rPr sz="1400" dirty="0">
                          <a:solidFill>
                            <a:srgbClr val="2E2E2E"/>
                          </a:solidFill>
                          <a:latin typeface="宋体" panose="02010600030101010101" pitchFamily="2" charset="-122"/>
                          <a:cs typeface="宋体" panose="02010600030101010101" pitchFamily="2" charset="-122"/>
                        </a:rPr>
                        <a:t>架</a:t>
                      </a:r>
                      <a:endParaRPr sz="1400">
                        <a:latin typeface="宋体" panose="02010600030101010101" pitchFamily="2" charset="-122"/>
                        <a:cs typeface="宋体" panose="02010600030101010101" pitchFamily="2" charset="-122"/>
                      </a:endParaRPr>
                    </a:p>
                  </a:txBody>
                  <a:tcPr marL="0" marR="0" marT="113664"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solidFill>
                      <a:srgbClr val="00AFEF">
                        <a:alpha val="5097"/>
                      </a:srgbClr>
                    </a:solidFill>
                  </a:tcPr>
                </a:tc>
              </a:tr>
              <a:tr h="370839">
                <a:tc vMerge="1">
                  <a:tcPr marL="0" marR="0" marT="63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solidFill>
                      <a:srgbClr val="00AFEF">
                        <a:alpha val="5097"/>
                      </a:srgbClr>
                    </a:solidFill>
                  </a:tcPr>
                </a:tc>
                <a:tc>
                  <a:txBody>
                    <a:bodyPr/>
                    <a:lstStyle/>
                    <a:p>
                      <a:pPr marL="156210">
                        <a:lnSpc>
                          <a:spcPct val="100000"/>
                        </a:lnSpc>
                        <a:spcBef>
                          <a:spcPts val="315"/>
                        </a:spcBef>
                      </a:pPr>
                      <a:r>
                        <a:rPr sz="1400" spc="45" dirty="0">
                          <a:solidFill>
                            <a:srgbClr val="2E2E2E"/>
                          </a:solidFill>
                          <a:latin typeface="宋体" panose="02010600030101010101" pitchFamily="2" charset="-122"/>
                          <a:cs typeface="宋体" panose="02010600030101010101" pitchFamily="2" charset="-122"/>
                        </a:rPr>
                        <a:t>构配置和连</a:t>
                      </a:r>
                      <a:r>
                        <a:rPr sz="1400" spc="35" dirty="0">
                          <a:solidFill>
                            <a:srgbClr val="2E2E2E"/>
                          </a:solidFill>
                          <a:latin typeface="宋体" panose="02010600030101010101" pitchFamily="2" charset="-122"/>
                          <a:cs typeface="宋体" panose="02010600030101010101" pitchFamily="2" charset="-122"/>
                        </a:rPr>
                        <a:t>接</a:t>
                      </a:r>
                      <a:r>
                        <a:rPr sz="1400" spc="45" dirty="0">
                          <a:solidFill>
                            <a:srgbClr val="2E2E2E"/>
                          </a:solidFill>
                          <a:latin typeface="宋体" panose="02010600030101010101" pitchFamily="2" charset="-122"/>
                          <a:cs typeface="宋体" panose="02010600030101010101" pitchFamily="2" charset="-122"/>
                        </a:rPr>
                        <a:t>；</a:t>
                      </a:r>
                      <a:r>
                        <a:rPr sz="1400" spc="35" dirty="0">
                          <a:solidFill>
                            <a:srgbClr val="2E2E2E"/>
                          </a:solidFill>
                          <a:latin typeface="宋体" panose="02010600030101010101" pitchFamily="2" charset="-122"/>
                          <a:cs typeface="宋体" panose="02010600030101010101" pitchFamily="2" charset="-122"/>
                        </a:rPr>
                        <a:t>提</a:t>
                      </a:r>
                      <a:r>
                        <a:rPr sz="1400" spc="45" dirty="0">
                          <a:solidFill>
                            <a:srgbClr val="2E2E2E"/>
                          </a:solidFill>
                          <a:latin typeface="宋体" panose="02010600030101010101" pitchFamily="2" charset="-122"/>
                          <a:cs typeface="宋体" panose="02010600030101010101" pitchFamily="2" charset="-122"/>
                        </a:rPr>
                        <a:t>供</a:t>
                      </a:r>
                      <a:r>
                        <a:rPr sz="1400" spc="35" dirty="0">
                          <a:solidFill>
                            <a:srgbClr val="2E2E2E"/>
                          </a:solidFill>
                          <a:latin typeface="宋体" panose="02010600030101010101" pitchFamily="2" charset="-122"/>
                          <a:cs typeface="宋体" panose="02010600030101010101" pitchFamily="2" charset="-122"/>
                        </a:rPr>
                        <a:t>系</a:t>
                      </a:r>
                      <a:r>
                        <a:rPr sz="1400" spc="45" dirty="0">
                          <a:solidFill>
                            <a:srgbClr val="2E2E2E"/>
                          </a:solidFill>
                          <a:latin typeface="宋体" panose="02010600030101010101" pitchFamily="2" charset="-122"/>
                          <a:cs typeface="宋体" panose="02010600030101010101" pitchFamily="2" charset="-122"/>
                        </a:rPr>
                        <a:t>统</a:t>
                      </a:r>
                      <a:r>
                        <a:rPr sz="1400" spc="35" dirty="0">
                          <a:solidFill>
                            <a:srgbClr val="2E2E2E"/>
                          </a:solidFill>
                          <a:latin typeface="宋体" panose="02010600030101010101" pitchFamily="2" charset="-122"/>
                          <a:cs typeface="宋体" panose="02010600030101010101" pitchFamily="2" charset="-122"/>
                        </a:rPr>
                        <a:t>利用</a:t>
                      </a:r>
                      <a:r>
                        <a:rPr sz="1400" spc="45" dirty="0">
                          <a:solidFill>
                            <a:srgbClr val="2E2E2E"/>
                          </a:solidFill>
                          <a:latin typeface="宋体" panose="02010600030101010101" pitchFamily="2" charset="-122"/>
                          <a:cs typeface="宋体" panose="02010600030101010101" pitchFamily="2" charset="-122"/>
                        </a:rPr>
                        <a:t>率</a:t>
                      </a:r>
                      <a:r>
                        <a:rPr sz="1400" spc="35" dirty="0">
                          <a:solidFill>
                            <a:srgbClr val="2E2E2E"/>
                          </a:solidFill>
                          <a:latin typeface="宋体" panose="02010600030101010101" pitchFamily="2" charset="-122"/>
                          <a:cs typeface="宋体" panose="02010600030101010101" pitchFamily="2" charset="-122"/>
                        </a:rPr>
                        <a:t>、</a:t>
                      </a:r>
                      <a:r>
                        <a:rPr sz="1400" spc="45" dirty="0">
                          <a:solidFill>
                            <a:srgbClr val="2E2E2E"/>
                          </a:solidFill>
                          <a:latin typeface="宋体" panose="02010600030101010101" pitchFamily="2" charset="-122"/>
                          <a:cs typeface="宋体" panose="02010600030101010101" pitchFamily="2" charset="-122"/>
                        </a:rPr>
                        <a:t>性</a:t>
                      </a:r>
                      <a:r>
                        <a:rPr sz="1400" spc="35" dirty="0">
                          <a:solidFill>
                            <a:srgbClr val="2E2E2E"/>
                          </a:solidFill>
                          <a:latin typeface="宋体" panose="02010600030101010101" pitchFamily="2" charset="-122"/>
                          <a:cs typeface="宋体" panose="02010600030101010101" pitchFamily="2" charset="-122"/>
                        </a:rPr>
                        <a:t>能</a:t>
                      </a:r>
                      <a:r>
                        <a:rPr sz="1400" spc="45" dirty="0">
                          <a:solidFill>
                            <a:srgbClr val="2E2E2E"/>
                          </a:solidFill>
                          <a:latin typeface="宋体" panose="02010600030101010101" pitchFamily="2" charset="-122"/>
                          <a:cs typeface="宋体" panose="02010600030101010101" pitchFamily="2" charset="-122"/>
                        </a:rPr>
                        <a:t>监</a:t>
                      </a:r>
                      <a:r>
                        <a:rPr sz="1400" spc="35" dirty="0">
                          <a:solidFill>
                            <a:srgbClr val="2E2E2E"/>
                          </a:solidFill>
                          <a:latin typeface="宋体" panose="02010600030101010101" pitchFamily="2" charset="-122"/>
                          <a:cs typeface="宋体" panose="02010600030101010101" pitchFamily="2" charset="-122"/>
                        </a:rPr>
                        <a:t>控和</a:t>
                      </a:r>
                      <a:r>
                        <a:rPr sz="1400" spc="45" dirty="0">
                          <a:solidFill>
                            <a:srgbClr val="2E2E2E"/>
                          </a:solidFill>
                          <a:latin typeface="宋体" panose="02010600030101010101" pitchFamily="2" charset="-122"/>
                          <a:cs typeface="宋体" panose="02010600030101010101" pitchFamily="2" charset="-122"/>
                        </a:rPr>
                        <a:t>故</a:t>
                      </a:r>
                      <a:r>
                        <a:rPr sz="1400" spc="35" dirty="0">
                          <a:solidFill>
                            <a:srgbClr val="2E2E2E"/>
                          </a:solidFill>
                          <a:latin typeface="宋体" panose="02010600030101010101" pitchFamily="2" charset="-122"/>
                          <a:cs typeface="宋体" panose="02010600030101010101" pitchFamily="2" charset="-122"/>
                        </a:rPr>
                        <a:t>障</a:t>
                      </a:r>
                      <a:r>
                        <a:rPr sz="1400" spc="45" dirty="0">
                          <a:solidFill>
                            <a:srgbClr val="2E2E2E"/>
                          </a:solidFill>
                          <a:latin typeface="宋体" panose="02010600030101010101" pitchFamily="2" charset="-122"/>
                          <a:cs typeface="宋体" panose="02010600030101010101" pitchFamily="2" charset="-122"/>
                        </a:rPr>
                        <a:t>管</a:t>
                      </a:r>
                      <a:r>
                        <a:rPr sz="1400" spc="55" dirty="0">
                          <a:solidFill>
                            <a:srgbClr val="2E2E2E"/>
                          </a:solidFill>
                          <a:latin typeface="宋体" panose="02010600030101010101" pitchFamily="2" charset="-122"/>
                          <a:cs typeface="宋体" panose="02010600030101010101" pitchFamily="2" charset="-122"/>
                        </a:rPr>
                        <a:t>理</a:t>
                      </a:r>
                      <a:r>
                        <a:rPr sz="1400" dirty="0">
                          <a:solidFill>
                            <a:srgbClr val="2E2E2E"/>
                          </a:solidFill>
                          <a:latin typeface="宋体" panose="02010600030101010101" pitchFamily="2" charset="-122"/>
                          <a:cs typeface="宋体" panose="02010600030101010101" pitchFamily="2" charset="-122"/>
                        </a:rPr>
                        <a:t>。</a:t>
                      </a:r>
                      <a:endParaRPr sz="1400">
                        <a:latin typeface="宋体" panose="02010600030101010101" pitchFamily="2" charset="-122"/>
                        <a:cs typeface="宋体" panose="02010600030101010101" pitchFamily="2" charset="-122"/>
                      </a:endParaRPr>
                    </a:p>
                  </a:txBody>
                  <a:tcPr marL="0" marR="0" marT="4000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solidFill>
                      <a:srgbClr val="00AFEF">
                        <a:alpha val="5097"/>
                      </a:srgbClr>
                    </a:solidFill>
                  </a:tcPr>
                </a:tc>
              </a:tr>
              <a:tr h="370840">
                <a:tc>
                  <a:txBody>
                    <a:bodyPr/>
                    <a:lstStyle/>
                    <a:p>
                      <a:pPr marL="439420">
                        <a:lnSpc>
                          <a:spcPct val="100000"/>
                        </a:lnSpc>
                        <a:spcBef>
                          <a:spcPts val="560"/>
                        </a:spcBef>
                      </a:pPr>
                      <a:r>
                        <a:rPr sz="1400" spc="35" dirty="0">
                          <a:latin typeface="Trebuchet MS" panose="020B0603020202020204"/>
                          <a:cs typeface="Trebuchet MS" panose="020B0603020202020204"/>
                        </a:rPr>
                        <a:t>Ve-Vnfm</a:t>
                      </a:r>
                      <a:endParaRPr sz="1400">
                        <a:latin typeface="Trebuchet MS" panose="020B0603020202020204"/>
                        <a:cs typeface="Trebuchet MS" panose="020B0603020202020204"/>
                      </a:endParaRPr>
                    </a:p>
                  </a:txBody>
                  <a:tcPr marL="0" marR="0" marT="71120"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c>
                  <a:txBody>
                    <a:bodyPr/>
                    <a:lstStyle/>
                    <a:p>
                      <a:pPr marL="156210">
                        <a:lnSpc>
                          <a:spcPct val="100000"/>
                        </a:lnSpc>
                        <a:spcBef>
                          <a:spcPts val="690"/>
                        </a:spcBef>
                      </a:pPr>
                      <a:r>
                        <a:rPr sz="1400" spc="170" dirty="0">
                          <a:solidFill>
                            <a:srgbClr val="2E2E2E"/>
                          </a:solidFill>
                          <a:latin typeface="Trebuchet MS" panose="020B0603020202020204"/>
                          <a:cs typeface="Trebuchet MS" panose="020B0603020202020204"/>
                        </a:rPr>
                        <a:t>VNFM</a:t>
                      </a:r>
                      <a:r>
                        <a:rPr sz="1400" spc="35" dirty="0">
                          <a:solidFill>
                            <a:srgbClr val="2E2E2E"/>
                          </a:solidFill>
                          <a:latin typeface="宋体" panose="02010600030101010101" pitchFamily="2" charset="-122"/>
                          <a:cs typeface="宋体" panose="02010600030101010101" pitchFamily="2" charset="-122"/>
                        </a:rPr>
                        <a:t>与</a:t>
                      </a:r>
                      <a:r>
                        <a:rPr sz="1400" spc="114" dirty="0">
                          <a:solidFill>
                            <a:srgbClr val="2E2E2E"/>
                          </a:solidFill>
                          <a:latin typeface="Trebuchet MS" panose="020B0603020202020204"/>
                          <a:cs typeface="Trebuchet MS" panose="020B0603020202020204"/>
                        </a:rPr>
                        <a:t>VNF</a:t>
                      </a:r>
                      <a:r>
                        <a:rPr sz="1400" spc="35" dirty="0">
                          <a:solidFill>
                            <a:srgbClr val="2E2E2E"/>
                          </a:solidFill>
                          <a:latin typeface="宋体" panose="02010600030101010101" pitchFamily="2" charset="-122"/>
                          <a:cs typeface="宋体" panose="02010600030101010101" pitchFamily="2" charset="-122"/>
                        </a:rPr>
                        <a:t>之间的接口，</a:t>
                      </a:r>
                      <a:r>
                        <a:rPr sz="1400" spc="20" dirty="0">
                          <a:solidFill>
                            <a:srgbClr val="2E2E2E"/>
                          </a:solidFill>
                          <a:latin typeface="宋体" panose="02010600030101010101" pitchFamily="2" charset="-122"/>
                          <a:cs typeface="宋体" panose="02010600030101010101" pitchFamily="2" charset="-122"/>
                        </a:rPr>
                        <a:t>实</a:t>
                      </a:r>
                      <a:r>
                        <a:rPr sz="1400" spc="45" dirty="0">
                          <a:solidFill>
                            <a:srgbClr val="2E2E2E"/>
                          </a:solidFill>
                          <a:latin typeface="宋体" panose="02010600030101010101" pitchFamily="2" charset="-122"/>
                          <a:cs typeface="宋体" panose="02010600030101010101" pitchFamily="2" charset="-122"/>
                        </a:rPr>
                        <a:t>现</a:t>
                      </a:r>
                      <a:r>
                        <a:rPr sz="1400" spc="114" dirty="0">
                          <a:solidFill>
                            <a:srgbClr val="2E2E2E"/>
                          </a:solidFill>
                          <a:latin typeface="Trebuchet MS" panose="020B0603020202020204"/>
                          <a:cs typeface="Trebuchet MS" panose="020B0603020202020204"/>
                        </a:rPr>
                        <a:t>VNF</a:t>
                      </a:r>
                      <a:r>
                        <a:rPr sz="1400" spc="25" dirty="0">
                          <a:solidFill>
                            <a:srgbClr val="2E2E2E"/>
                          </a:solidFill>
                          <a:latin typeface="宋体" panose="02010600030101010101" pitchFamily="2" charset="-122"/>
                          <a:cs typeface="宋体" panose="02010600030101010101" pitchFamily="2" charset="-122"/>
                        </a:rPr>
                        <a:t>生</a:t>
                      </a:r>
                      <a:r>
                        <a:rPr sz="1400" spc="40" dirty="0">
                          <a:solidFill>
                            <a:srgbClr val="2E2E2E"/>
                          </a:solidFill>
                          <a:latin typeface="宋体" panose="02010600030101010101" pitchFamily="2" charset="-122"/>
                          <a:cs typeface="宋体" panose="02010600030101010101" pitchFamily="2" charset="-122"/>
                        </a:rPr>
                        <a:t>命周</a:t>
                      </a:r>
                      <a:r>
                        <a:rPr sz="1400" spc="25" dirty="0">
                          <a:solidFill>
                            <a:srgbClr val="2E2E2E"/>
                          </a:solidFill>
                          <a:latin typeface="宋体" panose="02010600030101010101" pitchFamily="2" charset="-122"/>
                          <a:cs typeface="宋体" panose="02010600030101010101" pitchFamily="2" charset="-122"/>
                        </a:rPr>
                        <a:t>期</a:t>
                      </a:r>
                      <a:r>
                        <a:rPr sz="1400" spc="40" dirty="0">
                          <a:solidFill>
                            <a:srgbClr val="2E2E2E"/>
                          </a:solidFill>
                          <a:latin typeface="宋体" panose="02010600030101010101" pitchFamily="2" charset="-122"/>
                          <a:cs typeface="宋体" panose="02010600030101010101" pitchFamily="2" charset="-122"/>
                        </a:rPr>
                        <a:t>管</a:t>
                      </a:r>
                      <a:r>
                        <a:rPr sz="1400" spc="25" dirty="0">
                          <a:solidFill>
                            <a:srgbClr val="2E2E2E"/>
                          </a:solidFill>
                          <a:latin typeface="宋体" panose="02010600030101010101" pitchFamily="2" charset="-122"/>
                          <a:cs typeface="宋体" panose="02010600030101010101" pitchFamily="2" charset="-122"/>
                        </a:rPr>
                        <a:t>理</a:t>
                      </a:r>
                      <a:r>
                        <a:rPr sz="1400" spc="30" dirty="0">
                          <a:solidFill>
                            <a:srgbClr val="2E2E2E"/>
                          </a:solidFill>
                          <a:latin typeface="宋体" panose="02010600030101010101" pitchFamily="2" charset="-122"/>
                          <a:cs typeface="宋体" panose="02010600030101010101" pitchFamily="2" charset="-122"/>
                        </a:rPr>
                        <a:t>、</a:t>
                      </a:r>
                      <a:r>
                        <a:rPr sz="1400" spc="114" dirty="0">
                          <a:solidFill>
                            <a:srgbClr val="2E2E2E"/>
                          </a:solidFill>
                          <a:latin typeface="Trebuchet MS" panose="020B0603020202020204"/>
                          <a:cs typeface="Trebuchet MS" panose="020B0603020202020204"/>
                        </a:rPr>
                        <a:t>VNF</a:t>
                      </a:r>
                      <a:r>
                        <a:rPr sz="1400" spc="20" dirty="0">
                          <a:solidFill>
                            <a:srgbClr val="2E2E2E"/>
                          </a:solidFill>
                          <a:latin typeface="宋体" panose="02010600030101010101" pitchFamily="2" charset="-122"/>
                          <a:cs typeface="宋体" panose="02010600030101010101" pitchFamily="2" charset="-122"/>
                        </a:rPr>
                        <a:t>配</a:t>
                      </a:r>
                      <a:r>
                        <a:rPr sz="1400" spc="35" dirty="0">
                          <a:solidFill>
                            <a:srgbClr val="2E2E2E"/>
                          </a:solidFill>
                          <a:latin typeface="宋体" panose="02010600030101010101" pitchFamily="2" charset="-122"/>
                          <a:cs typeface="宋体" panose="02010600030101010101" pitchFamily="2" charset="-122"/>
                        </a:rPr>
                        <a:t>置</a:t>
                      </a:r>
                      <a:r>
                        <a:rPr sz="1400" spc="25" dirty="0">
                          <a:solidFill>
                            <a:srgbClr val="2E2E2E"/>
                          </a:solidFill>
                          <a:latin typeface="宋体" panose="02010600030101010101" pitchFamily="2" charset="-122"/>
                          <a:cs typeface="宋体" panose="02010600030101010101" pitchFamily="2" charset="-122"/>
                        </a:rPr>
                        <a:t>、</a:t>
                      </a:r>
                      <a:r>
                        <a:rPr sz="1400" spc="114" dirty="0">
                          <a:solidFill>
                            <a:srgbClr val="2E2E2E"/>
                          </a:solidFill>
                          <a:latin typeface="Trebuchet MS" panose="020B0603020202020204"/>
                          <a:cs typeface="Trebuchet MS" panose="020B0603020202020204"/>
                        </a:rPr>
                        <a:t>VNF</a:t>
                      </a:r>
                      <a:r>
                        <a:rPr sz="1400" spc="40" dirty="0">
                          <a:solidFill>
                            <a:srgbClr val="2E2E2E"/>
                          </a:solidFill>
                          <a:latin typeface="宋体" panose="02010600030101010101" pitchFamily="2" charset="-122"/>
                          <a:cs typeface="宋体" panose="02010600030101010101" pitchFamily="2" charset="-122"/>
                        </a:rPr>
                        <a:t>性</a:t>
                      </a:r>
                      <a:r>
                        <a:rPr sz="1400" spc="25" dirty="0">
                          <a:solidFill>
                            <a:srgbClr val="2E2E2E"/>
                          </a:solidFill>
                          <a:latin typeface="宋体" panose="02010600030101010101" pitchFamily="2" charset="-122"/>
                          <a:cs typeface="宋体" panose="02010600030101010101" pitchFamily="2" charset="-122"/>
                        </a:rPr>
                        <a:t>能</a:t>
                      </a:r>
                      <a:r>
                        <a:rPr sz="1400" spc="40" dirty="0">
                          <a:solidFill>
                            <a:srgbClr val="2E2E2E"/>
                          </a:solidFill>
                          <a:latin typeface="宋体" panose="02010600030101010101" pitchFamily="2" charset="-122"/>
                          <a:cs typeface="宋体" panose="02010600030101010101" pitchFamily="2" charset="-122"/>
                        </a:rPr>
                        <a:t>和</a:t>
                      </a:r>
                      <a:r>
                        <a:rPr sz="1400" spc="25" dirty="0">
                          <a:solidFill>
                            <a:srgbClr val="2E2E2E"/>
                          </a:solidFill>
                          <a:latin typeface="宋体" panose="02010600030101010101" pitchFamily="2" charset="-122"/>
                          <a:cs typeface="宋体" panose="02010600030101010101" pitchFamily="2" charset="-122"/>
                        </a:rPr>
                        <a:t>故</a:t>
                      </a:r>
                      <a:r>
                        <a:rPr sz="1400" spc="40" dirty="0">
                          <a:solidFill>
                            <a:srgbClr val="2E2E2E"/>
                          </a:solidFill>
                          <a:latin typeface="宋体" panose="02010600030101010101" pitchFamily="2" charset="-122"/>
                          <a:cs typeface="宋体" panose="02010600030101010101" pitchFamily="2" charset="-122"/>
                        </a:rPr>
                        <a:t>障管</a:t>
                      </a:r>
                      <a:r>
                        <a:rPr sz="1400" spc="20" dirty="0">
                          <a:solidFill>
                            <a:srgbClr val="2E2E2E"/>
                          </a:solidFill>
                          <a:latin typeface="宋体" panose="02010600030101010101" pitchFamily="2" charset="-122"/>
                          <a:cs typeface="宋体" panose="02010600030101010101" pitchFamily="2" charset="-122"/>
                        </a:rPr>
                        <a:t>理</a:t>
                      </a:r>
                      <a:r>
                        <a:rPr sz="1400" spc="5" dirty="0">
                          <a:solidFill>
                            <a:srgbClr val="2E2E2E"/>
                          </a:solidFill>
                          <a:latin typeface="宋体" panose="02010600030101010101" pitchFamily="2" charset="-122"/>
                          <a:cs typeface="宋体" panose="02010600030101010101" pitchFamily="2" charset="-122"/>
                        </a:rPr>
                        <a:t>。</a:t>
                      </a:r>
                      <a:endParaRPr sz="1400">
                        <a:latin typeface="宋体" panose="02010600030101010101" pitchFamily="2" charset="-122"/>
                        <a:cs typeface="宋体" panose="02010600030101010101" pitchFamily="2" charset="-122"/>
                      </a:endParaRPr>
                    </a:p>
                  </a:txBody>
                  <a:tcPr marL="0" marR="0" marT="87630"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r>
              <a:tr h="370839">
                <a:tc>
                  <a:txBody>
                    <a:bodyPr/>
                    <a:lstStyle/>
                    <a:p>
                      <a:pPr marL="471170">
                        <a:lnSpc>
                          <a:spcPct val="100000"/>
                        </a:lnSpc>
                        <a:spcBef>
                          <a:spcPts val="300"/>
                        </a:spcBef>
                      </a:pPr>
                      <a:r>
                        <a:rPr sz="1400" spc="165" dirty="0">
                          <a:solidFill>
                            <a:srgbClr val="2E2E2E"/>
                          </a:solidFill>
                          <a:latin typeface="Trebuchet MS" panose="020B0603020202020204"/>
                          <a:cs typeface="Trebuchet MS" panose="020B0603020202020204"/>
                        </a:rPr>
                        <a:t>OS-Ma</a:t>
                      </a:r>
                      <a:endParaRPr sz="1400">
                        <a:latin typeface="Trebuchet MS" panose="020B0603020202020204"/>
                        <a:cs typeface="Trebuchet MS" panose="020B0603020202020204"/>
                      </a:endParaRPr>
                    </a:p>
                  </a:txBody>
                  <a:tcPr marL="0" marR="0" marT="38100"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solidFill>
                      <a:srgbClr val="00AFEF">
                        <a:alpha val="5097"/>
                      </a:srgbClr>
                    </a:solidFill>
                  </a:tcPr>
                </a:tc>
                <a:tc>
                  <a:txBody>
                    <a:bodyPr/>
                    <a:lstStyle/>
                    <a:p>
                      <a:pPr marL="156210">
                        <a:lnSpc>
                          <a:spcPct val="100000"/>
                        </a:lnSpc>
                        <a:spcBef>
                          <a:spcPts val="695"/>
                        </a:spcBef>
                      </a:pPr>
                      <a:r>
                        <a:rPr sz="1400" spc="45" dirty="0">
                          <a:solidFill>
                            <a:srgbClr val="2E2E2E"/>
                          </a:solidFill>
                          <a:latin typeface="宋体" panose="02010600030101010101" pitchFamily="2" charset="-122"/>
                          <a:cs typeface="宋体" panose="02010600030101010101" pitchFamily="2" charset="-122"/>
                        </a:rPr>
                        <a:t>实现网络服</a:t>
                      </a:r>
                      <a:r>
                        <a:rPr sz="1400" spc="35" dirty="0">
                          <a:solidFill>
                            <a:srgbClr val="2E2E2E"/>
                          </a:solidFill>
                          <a:latin typeface="宋体" panose="02010600030101010101" pitchFamily="2" charset="-122"/>
                          <a:cs typeface="宋体" panose="02010600030101010101" pitchFamily="2" charset="-122"/>
                        </a:rPr>
                        <a:t>务</a:t>
                      </a:r>
                      <a:r>
                        <a:rPr sz="1400" spc="45" dirty="0">
                          <a:solidFill>
                            <a:srgbClr val="2E2E2E"/>
                          </a:solidFill>
                          <a:latin typeface="宋体" panose="02010600030101010101" pitchFamily="2" charset="-122"/>
                          <a:cs typeface="宋体" panose="02010600030101010101" pitchFamily="2" charset="-122"/>
                        </a:rPr>
                        <a:t>生</a:t>
                      </a:r>
                      <a:r>
                        <a:rPr sz="1400" spc="35" dirty="0">
                          <a:solidFill>
                            <a:srgbClr val="2E2E2E"/>
                          </a:solidFill>
                          <a:latin typeface="宋体" panose="02010600030101010101" pitchFamily="2" charset="-122"/>
                          <a:cs typeface="宋体" panose="02010600030101010101" pitchFamily="2" charset="-122"/>
                        </a:rPr>
                        <a:t>命</a:t>
                      </a:r>
                      <a:r>
                        <a:rPr sz="1400" spc="45" dirty="0">
                          <a:solidFill>
                            <a:srgbClr val="2E2E2E"/>
                          </a:solidFill>
                          <a:latin typeface="宋体" panose="02010600030101010101" pitchFamily="2" charset="-122"/>
                          <a:cs typeface="宋体" panose="02010600030101010101" pitchFamily="2" charset="-122"/>
                        </a:rPr>
                        <a:t>周</a:t>
                      </a:r>
                      <a:r>
                        <a:rPr sz="1400" spc="35" dirty="0">
                          <a:solidFill>
                            <a:srgbClr val="2E2E2E"/>
                          </a:solidFill>
                          <a:latin typeface="宋体" panose="02010600030101010101" pitchFamily="2" charset="-122"/>
                          <a:cs typeface="宋体" panose="02010600030101010101" pitchFamily="2" charset="-122"/>
                        </a:rPr>
                        <a:t>期</a:t>
                      </a:r>
                      <a:r>
                        <a:rPr sz="1400" spc="45" dirty="0">
                          <a:solidFill>
                            <a:srgbClr val="2E2E2E"/>
                          </a:solidFill>
                          <a:latin typeface="宋体" panose="02010600030101010101" pitchFamily="2" charset="-122"/>
                          <a:cs typeface="宋体" panose="02010600030101010101" pitchFamily="2" charset="-122"/>
                        </a:rPr>
                        <a:t>管</a:t>
                      </a:r>
                      <a:r>
                        <a:rPr sz="1400" spc="35" dirty="0">
                          <a:solidFill>
                            <a:srgbClr val="2E2E2E"/>
                          </a:solidFill>
                          <a:latin typeface="宋体" panose="02010600030101010101" pitchFamily="2" charset="-122"/>
                          <a:cs typeface="宋体" panose="02010600030101010101" pitchFamily="2" charset="-122"/>
                        </a:rPr>
                        <a:t>理</a:t>
                      </a:r>
                      <a:r>
                        <a:rPr sz="1400" spc="105" dirty="0">
                          <a:solidFill>
                            <a:srgbClr val="2E2E2E"/>
                          </a:solidFill>
                          <a:latin typeface="宋体" panose="02010600030101010101" pitchFamily="2" charset="-122"/>
                          <a:cs typeface="宋体" panose="02010600030101010101" pitchFamily="2" charset="-122"/>
                        </a:rPr>
                        <a:t>，</a:t>
                      </a:r>
                      <a:r>
                        <a:rPr sz="1400" spc="105" dirty="0">
                          <a:solidFill>
                            <a:srgbClr val="2E2E2E"/>
                          </a:solidFill>
                          <a:latin typeface="Trebuchet MS" panose="020B0603020202020204"/>
                          <a:cs typeface="Trebuchet MS" panose="020B0603020202020204"/>
                        </a:rPr>
                        <a:t>VNF</a:t>
                      </a:r>
                      <a:r>
                        <a:rPr sz="1400" spc="35" dirty="0">
                          <a:solidFill>
                            <a:srgbClr val="2E2E2E"/>
                          </a:solidFill>
                          <a:latin typeface="宋体" panose="02010600030101010101" pitchFamily="2" charset="-122"/>
                          <a:cs typeface="宋体" panose="02010600030101010101" pitchFamily="2" charset="-122"/>
                        </a:rPr>
                        <a:t>生</a:t>
                      </a:r>
                      <a:r>
                        <a:rPr sz="1400" spc="45" dirty="0">
                          <a:solidFill>
                            <a:srgbClr val="2E2E2E"/>
                          </a:solidFill>
                          <a:latin typeface="宋体" panose="02010600030101010101" pitchFamily="2" charset="-122"/>
                          <a:cs typeface="宋体" panose="02010600030101010101" pitchFamily="2" charset="-122"/>
                        </a:rPr>
                        <a:t>命</a:t>
                      </a:r>
                      <a:r>
                        <a:rPr sz="1400" spc="35" dirty="0">
                          <a:solidFill>
                            <a:srgbClr val="2E2E2E"/>
                          </a:solidFill>
                          <a:latin typeface="宋体" panose="02010600030101010101" pitchFamily="2" charset="-122"/>
                          <a:cs typeface="宋体" panose="02010600030101010101" pitchFamily="2" charset="-122"/>
                        </a:rPr>
                        <a:t>周期</a:t>
                      </a:r>
                      <a:r>
                        <a:rPr sz="1400" spc="45" dirty="0">
                          <a:solidFill>
                            <a:srgbClr val="2E2E2E"/>
                          </a:solidFill>
                          <a:latin typeface="宋体" panose="02010600030101010101" pitchFamily="2" charset="-122"/>
                          <a:cs typeface="宋体" panose="02010600030101010101" pitchFamily="2" charset="-122"/>
                        </a:rPr>
                        <a:t>管</a:t>
                      </a:r>
                      <a:r>
                        <a:rPr sz="1400" spc="35" dirty="0">
                          <a:solidFill>
                            <a:srgbClr val="2E2E2E"/>
                          </a:solidFill>
                          <a:latin typeface="宋体" panose="02010600030101010101" pitchFamily="2" charset="-122"/>
                          <a:cs typeface="宋体" panose="02010600030101010101" pitchFamily="2" charset="-122"/>
                        </a:rPr>
                        <a:t>理</a:t>
                      </a:r>
                      <a:r>
                        <a:rPr sz="1400" dirty="0">
                          <a:solidFill>
                            <a:srgbClr val="2E2E2E"/>
                          </a:solidFill>
                          <a:latin typeface="宋体" panose="02010600030101010101" pitchFamily="2" charset="-122"/>
                          <a:cs typeface="宋体" panose="02010600030101010101" pitchFamily="2" charset="-122"/>
                        </a:rPr>
                        <a:t>。</a:t>
                      </a:r>
                      <a:endParaRPr sz="1400">
                        <a:latin typeface="宋体" panose="02010600030101010101" pitchFamily="2" charset="-122"/>
                        <a:cs typeface="宋体" panose="02010600030101010101" pitchFamily="2" charset="-122"/>
                      </a:endParaRPr>
                    </a:p>
                  </a:txBody>
                  <a:tcPr marL="0" marR="0" marT="8826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solidFill>
                      <a:srgbClr val="00AFEF">
                        <a:alpha val="5097"/>
                      </a:srgbClr>
                    </a:solidFill>
                  </a:tcPr>
                </a:tc>
              </a:tr>
              <a:tr h="370840">
                <a:tc>
                  <a:txBody>
                    <a:bodyPr/>
                    <a:lstStyle/>
                    <a:p>
                      <a:pPr marL="414655">
                        <a:lnSpc>
                          <a:spcPct val="100000"/>
                        </a:lnSpc>
                        <a:spcBef>
                          <a:spcPts val="300"/>
                        </a:spcBef>
                      </a:pPr>
                      <a:r>
                        <a:rPr sz="1400" spc="75" dirty="0">
                          <a:solidFill>
                            <a:srgbClr val="2E2E2E"/>
                          </a:solidFill>
                          <a:latin typeface="Trebuchet MS" panose="020B0603020202020204"/>
                          <a:cs typeface="Trebuchet MS" panose="020B0603020202020204"/>
                        </a:rPr>
                        <a:t>Vi-Vnfm</a:t>
                      </a:r>
                      <a:endParaRPr sz="1400">
                        <a:latin typeface="Trebuchet MS" panose="020B0603020202020204"/>
                        <a:cs typeface="Trebuchet MS" panose="020B0603020202020204"/>
                      </a:endParaRPr>
                    </a:p>
                  </a:txBody>
                  <a:tcPr marL="0" marR="0" marT="38100"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c>
                  <a:txBody>
                    <a:bodyPr/>
                    <a:lstStyle/>
                    <a:p>
                      <a:pPr marL="156210">
                        <a:lnSpc>
                          <a:spcPct val="100000"/>
                        </a:lnSpc>
                        <a:spcBef>
                          <a:spcPts val="695"/>
                        </a:spcBef>
                      </a:pPr>
                      <a:r>
                        <a:rPr sz="1400" spc="45" dirty="0">
                          <a:solidFill>
                            <a:srgbClr val="2E2E2E"/>
                          </a:solidFill>
                          <a:latin typeface="宋体" panose="02010600030101010101" pitchFamily="2" charset="-122"/>
                          <a:cs typeface="宋体" panose="02010600030101010101" pitchFamily="2" charset="-122"/>
                        </a:rPr>
                        <a:t>提供业务应</a:t>
                      </a:r>
                      <a:r>
                        <a:rPr sz="1400" spc="35" dirty="0">
                          <a:solidFill>
                            <a:srgbClr val="2E2E2E"/>
                          </a:solidFill>
                          <a:latin typeface="宋体" panose="02010600030101010101" pitchFamily="2" charset="-122"/>
                          <a:cs typeface="宋体" panose="02010600030101010101" pitchFamily="2" charset="-122"/>
                        </a:rPr>
                        <a:t>用</a:t>
                      </a:r>
                      <a:r>
                        <a:rPr sz="1400" spc="45" dirty="0">
                          <a:solidFill>
                            <a:srgbClr val="2E2E2E"/>
                          </a:solidFill>
                          <a:latin typeface="宋体" panose="02010600030101010101" pitchFamily="2" charset="-122"/>
                          <a:cs typeface="宋体" panose="02010600030101010101" pitchFamily="2" charset="-122"/>
                        </a:rPr>
                        <a:t>管</a:t>
                      </a:r>
                      <a:r>
                        <a:rPr sz="1400" spc="35" dirty="0">
                          <a:solidFill>
                            <a:srgbClr val="2E2E2E"/>
                          </a:solidFill>
                          <a:latin typeface="宋体" panose="02010600030101010101" pitchFamily="2" charset="-122"/>
                          <a:cs typeface="宋体" panose="02010600030101010101" pitchFamily="2" charset="-122"/>
                        </a:rPr>
                        <a:t>理</a:t>
                      </a:r>
                      <a:r>
                        <a:rPr sz="1400" spc="45" dirty="0">
                          <a:solidFill>
                            <a:srgbClr val="2E2E2E"/>
                          </a:solidFill>
                          <a:latin typeface="宋体" panose="02010600030101010101" pitchFamily="2" charset="-122"/>
                          <a:cs typeface="宋体" panose="02010600030101010101" pitchFamily="2" charset="-122"/>
                        </a:rPr>
                        <a:t>系</a:t>
                      </a:r>
                      <a:r>
                        <a:rPr sz="1400" spc="50" dirty="0">
                          <a:solidFill>
                            <a:srgbClr val="2E2E2E"/>
                          </a:solidFill>
                          <a:latin typeface="宋体" panose="02010600030101010101" pitchFamily="2" charset="-122"/>
                          <a:cs typeface="宋体" panose="02010600030101010101" pitchFamily="2" charset="-122"/>
                        </a:rPr>
                        <a:t>统</a:t>
                      </a:r>
                      <a:r>
                        <a:rPr sz="1400" spc="-155" dirty="0">
                          <a:solidFill>
                            <a:srgbClr val="2E2E2E"/>
                          </a:solidFill>
                          <a:latin typeface="Trebuchet MS" panose="020B0603020202020204"/>
                          <a:cs typeface="Trebuchet MS" panose="020B0603020202020204"/>
                        </a:rPr>
                        <a:t>/</a:t>
                      </a:r>
                      <a:r>
                        <a:rPr sz="1400" spc="35" dirty="0">
                          <a:solidFill>
                            <a:srgbClr val="2E2E2E"/>
                          </a:solidFill>
                          <a:latin typeface="宋体" panose="02010600030101010101" pitchFamily="2" charset="-122"/>
                          <a:cs typeface="宋体" panose="02010600030101010101" pitchFamily="2" charset="-122"/>
                        </a:rPr>
                        <a:t>业</a:t>
                      </a:r>
                      <a:r>
                        <a:rPr sz="1400" spc="45" dirty="0">
                          <a:solidFill>
                            <a:srgbClr val="2E2E2E"/>
                          </a:solidFill>
                          <a:latin typeface="宋体" panose="02010600030101010101" pitchFamily="2" charset="-122"/>
                          <a:cs typeface="宋体" panose="02010600030101010101" pitchFamily="2" charset="-122"/>
                        </a:rPr>
                        <a:t>务</a:t>
                      </a:r>
                      <a:r>
                        <a:rPr sz="1400" spc="35" dirty="0">
                          <a:solidFill>
                            <a:srgbClr val="2E2E2E"/>
                          </a:solidFill>
                          <a:latin typeface="宋体" panose="02010600030101010101" pitchFamily="2" charset="-122"/>
                          <a:cs typeface="宋体" panose="02010600030101010101" pitchFamily="2" charset="-122"/>
                        </a:rPr>
                        <a:t>编排</a:t>
                      </a:r>
                      <a:r>
                        <a:rPr sz="1400" spc="45" dirty="0">
                          <a:solidFill>
                            <a:srgbClr val="2E2E2E"/>
                          </a:solidFill>
                          <a:latin typeface="宋体" panose="02010600030101010101" pitchFamily="2" charset="-122"/>
                          <a:cs typeface="宋体" panose="02010600030101010101" pitchFamily="2" charset="-122"/>
                        </a:rPr>
                        <a:t>系</a:t>
                      </a:r>
                      <a:r>
                        <a:rPr sz="1400" spc="35" dirty="0">
                          <a:solidFill>
                            <a:srgbClr val="2E2E2E"/>
                          </a:solidFill>
                          <a:latin typeface="宋体" panose="02010600030101010101" pitchFamily="2" charset="-122"/>
                          <a:cs typeface="宋体" panose="02010600030101010101" pitchFamily="2" charset="-122"/>
                        </a:rPr>
                        <a:t>统</a:t>
                      </a:r>
                      <a:r>
                        <a:rPr sz="1400" spc="45" dirty="0">
                          <a:solidFill>
                            <a:srgbClr val="2E2E2E"/>
                          </a:solidFill>
                          <a:latin typeface="宋体" panose="02010600030101010101" pitchFamily="2" charset="-122"/>
                          <a:cs typeface="宋体" panose="02010600030101010101" pitchFamily="2" charset="-122"/>
                        </a:rPr>
                        <a:t>与</a:t>
                      </a:r>
                      <a:r>
                        <a:rPr sz="1400" spc="35" dirty="0">
                          <a:solidFill>
                            <a:srgbClr val="2E2E2E"/>
                          </a:solidFill>
                          <a:latin typeface="宋体" panose="02010600030101010101" pitchFamily="2" charset="-122"/>
                          <a:cs typeface="宋体" panose="02010600030101010101" pitchFamily="2" charset="-122"/>
                        </a:rPr>
                        <a:t>虚拟</a:t>
                      </a:r>
                      <a:r>
                        <a:rPr sz="1400" spc="45" dirty="0">
                          <a:solidFill>
                            <a:srgbClr val="2E2E2E"/>
                          </a:solidFill>
                          <a:latin typeface="宋体" panose="02010600030101010101" pitchFamily="2" charset="-122"/>
                          <a:cs typeface="宋体" panose="02010600030101010101" pitchFamily="2" charset="-122"/>
                        </a:rPr>
                        <a:t>化</a:t>
                      </a:r>
                      <a:r>
                        <a:rPr sz="1400" spc="35" dirty="0">
                          <a:solidFill>
                            <a:srgbClr val="2E2E2E"/>
                          </a:solidFill>
                          <a:latin typeface="宋体" panose="02010600030101010101" pitchFamily="2" charset="-122"/>
                          <a:cs typeface="宋体" panose="02010600030101010101" pitchFamily="2" charset="-122"/>
                        </a:rPr>
                        <a:t>层</a:t>
                      </a:r>
                      <a:r>
                        <a:rPr sz="1400" spc="45" dirty="0">
                          <a:solidFill>
                            <a:srgbClr val="2E2E2E"/>
                          </a:solidFill>
                          <a:latin typeface="宋体" panose="02010600030101010101" pitchFamily="2" charset="-122"/>
                          <a:cs typeface="宋体" panose="02010600030101010101" pitchFamily="2" charset="-122"/>
                        </a:rPr>
                        <a:t>管</a:t>
                      </a:r>
                      <a:r>
                        <a:rPr sz="1400" spc="35" dirty="0">
                          <a:solidFill>
                            <a:srgbClr val="2E2E2E"/>
                          </a:solidFill>
                          <a:latin typeface="宋体" panose="02010600030101010101" pitchFamily="2" charset="-122"/>
                          <a:cs typeface="宋体" panose="02010600030101010101" pitchFamily="2" charset="-122"/>
                        </a:rPr>
                        <a:t>理</a:t>
                      </a:r>
                      <a:r>
                        <a:rPr sz="1400" spc="45" dirty="0">
                          <a:solidFill>
                            <a:srgbClr val="2E2E2E"/>
                          </a:solidFill>
                          <a:latin typeface="宋体" panose="02010600030101010101" pitchFamily="2" charset="-122"/>
                          <a:cs typeface="宋体" panose="02010600030101010101" pitchFamily="2" charset="-122"/>
                        </a:rPr>
                        <a:t>软</a:t>
                      </a:r>
                      <a:r>
                        <a:rPr sz="1400" spc="35" dirty="0">
                          <a:solidFill>
                            <a:srgbClr val="2E2E2E"/>
                          </a:solidFill>
                          <a:latin typeface="宋体" panose="02010600030101010101" pitchFamily="2" charset="-122"/>
                          <a:cs typeface="宋体" panose="02010600030101010101" pitchFamily="2" charset="-122"/>
                        </a:rPr>
                        <a:t>件之</a:t>
                      </a:r>
                      <a:r>
                        <a:rPr sz="1400" spc="45" dirty="0">
                          <a:solidFill>
                            <a:srgbClr val="2E2E2E"/>
                          </a:solidFill>
                          <a:latin typeface="宋体" panose="02010600030101010101" pitchFamily="2" charset="-122"/>
                          <a:cs typeface="宋体" panose="02010600030101010101" pitchFamily="2" charset="-122"/>
                        </a:rPr>
                        <a:t>间</a:t>
                      </a:r>
                      <a:r>
                        <a:rPr sz="1400" spc="35" dirty="0">
                          <a:solidFill>
                            <a:srgbClr val="2E2E2E"/>
                          </a:solidFill>
                          <a:latin typeface="宋体" panose="02010600030101010101" pitchFamily="2" charset="-122"/>
                          <a:cs typeface="宋体" panose="02010600030101010101" pitchFamily="2" charset="-122"/>
                        </a:rPr>
                        <a:t>交</a:t>
                      </a:r>
                      <a:r>
                        <a:rPr sz="1400" spc="45" dirty="0">
                          <a:solidFill>
                            <a:srgbClr val="2E2E2E"/>
                          </a:solidFill>
                          <a:latin typeface="宋体" panose="02010600030101010101" pitchFamily="2" charset="-122"/>
                          <a:cs typeface="宋体" panose="02010600030101010101" pitchFamily="2" charset="-122"/>
                        </a:rPr>
                        <a:t>互</a:t>
                      </a:r>
                      <a:r>
                        <a:rPr sz="1400" spc="35" dirty="0">
                          <a:solidFill>
                            <a:srgbClr val="2E2E2E"/>
                          </a:solidFill>
                          <a:latin typeface="宋体" panose="02010600030101010101" pitchFamily="2" charset="-122"/>
                          <a:cs typeface="宋体" panose="02010600030101010101" pitchFamily="2" charset="-122"/>
                        </a:rPr>
                        <a:t>接口</a:t>
                      </a:r>
                      <a:r>
                        <a:rPr sz="1400" dirty="0">
                          <a:solidFill>
                            <a:srgbClr val="2E2E2E"/>
                          </a:solidFill>
                          <a:latin typeface="宋体" panose="02010600030101010101" pitchFamily="2" charset="-122"/>
                          <a:cs typeface="宋体" panose="02010600030101010101" pitchFamily="2" charset="-122"/>
                        </a:rPr>
                        <a:t>。</a:t>
                      </a:r>
                      <a:endParaRPr sz="1400">
                        <a:latin typeface="宋体" panose="02010600030101010101" pitchFamily="2" charset="-122"/>
                        <a:cs typeface="宋体" panose="02010600030101010101" pitchFamily="2" charset="-122"/>
                      </a:endParaRPr>
                    </a:p>
                  </a:txBody>
                  <a:tcPr marL="0" marR="0" marT="8826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r>
              <a:tr h="370776">
                <a:tc rowSpan="2">
                  <a:txBody>
                    <a:bodyPr/>
                    <a:lstStyle/>
                    <a:p>
                      <a:pPr>
                        <a:lnSpc>
                          <a:spcPct val="100000"/>
                        </a:lnSpc>
                        <a:spcBef>
                          <a:spcPts val="45"/>
                        </a:spcBef>
                      </a:pPr>
                      <a:endParaRPr sz="1700">
                        <a:latin typeface="Times New Roman" panose="02020603050405020304"/>
                        <a:cs typeface="Times New Roman" panose="02020603050405020304"/>
                      </a:endParaRPr>
                    </a:p>
                    <a:p>
                      <a:pPr marL="391795">
                        <a:lnSpc>
                          <a:spcPct val="100000"/>
                        </a:lnSpc>
                      </a:pPr>
                      <a:r>
                        <a:rPr sz="1400" spc="90" dirty="0">
                          <a:solidFill>
                            <a:srgbClr val="2E2E2E"/>
                          </a:solidFill>
                          <a:latin typeface="Trebuchet MS" panose="020B0603020202020204"/>
                          <a:cs typeface="Trebuchet MS" panose="020B0603020202020204"/>
                        </a:rPr>
                        <a:t>Or-Vnfm</a:t>
                      </a:r>
                      <a:endParaRPr sz="1400">
                        <a:latin typeface="Trebuchet MS" panose="020B0603020202020204"/>
                        <a:cs typeface="Trebuchet MS" panose="020B0603020202020204"/>
                      </a:endParaRPr>
                    </a:p>
                  </a:txBody>
                  <a:tcPr marL="0" marR="0" marT="571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solidFill>
                      <a:srgbClr val="00AFEF">
                        <a:alpha val="5097"/>
                      </a:srgbClr>
                    </a:solidFill>
                  </a:tcPr>
                </a:tc>
                <a:tc>
                  <a:txBody>
                    <a:bodyPr/>
                    <a:lstStyle/>
                    <a:p>
                      <a:pPr marL="247650">
                        <a:lnSpc>
                          <a:spcPct val="100000"/>
                        </a:lnSpc>
                        <a:spcBef>
                          <a:spcPts val="795"/>
                        </a:spcBef>
                      </a:pPr>
                      <a:r>
                        <a:rPr sz="1400" spc="45" dirty="0">
                          <a:solidFill>
                            <a:srgbClr val="2E2E2E"/>
                          </a:solidFill>
                          <a:latin typeface="宋体" panose="02010600030101010101" pitchFamily="2" charset="-122"/>
                          <a:cs typeface="宋体" panose="02010600030101010101" pitchFamily="2" charset="-122"/>
                        </a:rPr>
                        <a:t>给</a:t>
                      </a:r>
                      <a:r>
                        <a:rPr sz="1400" spc="185" dirty="0">
                          <a:solidFill>
                            <a:srgbClr val="2E2E2E"/>
                          </a:solidFill>
                          <a:latin typeface="Trebuchet MS" panose="020B0603020202020204"/>
                          <a:cs typeface="Trebuchet MS" panose="020B0603020202020204"/>
                        </a:rPr>
                        <a:t>VNFM</a:t>
                      </a:r>
                      <a:r>
                        <a:rPr sz="1400" spc="45" dirty="0">
                          <a:solidFill>
                            <a:srgbClr val="2E2E2E"/>
                          </a:solidFill>
                          <a:latin typeface="宋体" panose="02010600030101010101" pitchFamily="2" charset="-122"/>
                          <a:cs typeface="宋体" panose="02010600030101010101" pitchFamily="2" charset="-122"/>
                        </a:rPr>
                        <a:t>发送配</a:t>
                      </a:r>
                      <a:r>
                        <a:rPr sz="1400" spc="35" dirty="0">
                          <a:solidFill>
                            <a:srgbClr val="2E2E2E"/>
                          </a:solidFill>
                          <a:latin typeface="宋体" panose="02010600030101010101" pitchFamily="2" charset="-122"/>
                          <a:cs typeface="宋体" panose="02010600030101010101" pitchFamily="2" charset="-122"/>
                        </a:rPr>
                        <a:t>置</a:t>
                      </a:r>
                      <a:r>
                        <a:rPr sz="1400" spc="45" dirty="0">
                          <a:solidFill>
                            <a:srgbClr val="2E2E2E"/>
                          </a:solidFill>
                          <a:latin typeface="宋体" panose="02010600030101010101" pitchFamily="2" charset="-122"/>
                          <a:cs typeface="宋体" panose="02010600030101010101" pitchFamily="2" charset="-122"/>
                        </a:rPr>
                        <a:t>信</a:t>
                      </a:r>
                      <a:r>
                        <a:rPr sz="1400" spc="35" dirty="0">
                          <a:solidFill>
                            <a:srgbClr val="2E2E2E"/>
                          </a:solidFill>
                          <a:latin typeface="宋体" panose="02010600030101010101" pitchFamily="2" charset="-122"/>
                          <a:cs typeface="宋体" panose="02010600030101010101" pitchFamily="2" charset="-122"/>
                        </a:rPr>
                        <a:t>息</a:t>
                      </a:r>
                      <a:r>
                        <a:rPr sz="1400" spc="45" dirty="0">
                          <a:solidFill>
                            <a:srgbClr val="2E2E2E"/>
                          </a:solidFill>
                          <a:latin typeface="宋体" panose="02010600030101010101" pitchFamily="2" charset="-122"/>
                          <a:cs typeface="宋体" panose="02010600030101010101" pitchFamily="2" charset="-122"/>
                        </a:rPr>
                        <a:t>，对</a:t>
                      </a:r>
                      <a:r>
                        <a:rPr sz="1400" spc="180" dirty="0">
                          <a:solidFill>
                            <a:srgbClr val="2E2E2E"/>
                          </a:solidFill>
                          <a:latin typeface="Trebuchet MS" panose="020B0603020202020204"/>
                          <a:cs typeface="Trebuchet MS" panose="020B0603020202020204"/>
                        </a:rPr>
                        <a:t>VNFM</a:t>
                      </a:r>
                      <a:r>
                        <a:rPr sz="1400" spc="45" dirty="0">
                          <a:solidFill>
                            <a:srgbClr val="2E2E2E"/>
                          </a:solidFill>
                          <a:latin typeface="宋体" panose="02010600030101010101" pitchFamily="2" charset="-122"/>
                          <a:cs typeface="宋体" panose="02010600030101010101" pitchFamily="2" charset="-122"/>
                        </a:rPr>
                        <a:t>进</a:t>
                      </a:r>
                      <a:r>
                        <a:rPr sz="1400" spc="35" dirty="0">
                          <a:solidFill>
                            <a:srgbClr val="2E2E2E"/>
                          </a:solidFill>
                          <a:latin typeface="宋体" panose="02010600030101010101" pitchFamily="2" charset="-122"/>
                          <a:cs typeface="宋体" panose="02010600030101010101" pitchFamily="2" charset="-122"/>
                        </a:rPr>
                        <a:t>行</a:t>
                      </a:r>
                      <a:r>
                        <a:rPr sz="1400" spc="45" dirty="0">
                          <a:solidFill>
                            <a:srgbClr val="2E2E2E"/>
                          </a:solidFill>
                          <a:latin typeface="宋体" panose="02010600030101010101" pitchFamily="2" charset="-122"/>
                          <a:cs typeface="宋体" panose="02010600030101010101" pitchFamily="2" charset="-122"/>
                        </a:rPr>
                        <a:t>配</a:t>
                      </a:r>
                      <a:r>
                        <a:rPr sz="1400" spc="35" dirty="0">
                          <a:solidFill>
                            <a:srgbClr val="2E2E2E"/>
                          </a:solidFill>
                          <a:latin typeface="宋体" panose="02010600030101010101" pitchFamily="2" charset="-122"/>
                          <a:cs typeface="宋体" panose="02010600030101010101" pitchFamily="2" charset="-122"/>
                        </a:rPr>
                        <a:t>置</a:t>
                      </a:r>
                      <a:r>
                        <a:rPr sz="1400" spc="45" dirty="0">
                          <a:solidFill>
                            <a:srgbClr val="2E2E2E"/>
                          </a:solidFill>
                          <a:latin typeface="宋体" panose="02010600030101010101" pitchFamily="2" charset="-122"/>
                          <a:cs typeface="宋体" panose="02010600030101010101" pitchFamily="2" charset="-122"/>
                        </a:rPr>
                        <a:t>，</a:t>
                      </a:r>
                      <a:r>
                        <a:rPr sz="1400" spc="35" dirty="0">
                          <a:solidFill>
                            <a:srgbClr val="2E2E2E"/>
                          </a:solidFill>
                          <a:latin typeface="宋体" panose="02010600030101010101" pitchFamily="2" charset="-122"/>
                          <a:cs typeface="宋体" panose="02010600030101010101" pitchFamily="2" charset="-122"/>
                        </a:rPr>
                        <a:t>完</a:t>
                      </a:r>
                      <a:r>
                        <a:rPr sz="1400" spc="30" dirty="0">
                          <a:solidFill>
                            <a:srgbClr val="2E2E2E"/>
                          </a:solidFill>
                          <a:latin typeface="宋体" panose="02010600030101010101" pitchFamily="2" charset="-122"/>
                          <a:cs typeface="宋体" panose="02010600030101010101" pitchFamily="2" charset="-122"/>
                        </a:rPr>
                        <a:t>成</a:t>
                      </a:r>
                      <a:r>
                        <a:rPr sz="1400" spc="50" dirty="0">
                          <a:solidFill>
                            <a:srgbClr val="2E2E2E"/>
                          </a:solidFill>
                          <a:latin typeface="Trebuchet MS" panose="020B0603020202020204"/>
                          <a:cs typeface="Trebuchet MS" panose="020B0603020202020204"/>
                        </a:rPr>
                        <a:t>Orchestrator</a:t>
                      </a:r>
                      <a:r>
                        <a:rPr sz="1400" spc="45" dirty="0">
                          <a:solidFill>
                            <a:srgbClr val="2E2E2E"/>
                          </a:solidFill>
                          <a:latin typeface="宋体" panose="02010600030101010101" pitchFamily="2" charset="-122"/>
                          <a:cs typeface="宋体" panose="02010600030101010101" pitchFamily="2" charset="-122"/>
                        </a:rPr>
                        <a:t>与</a:t>
                      </a:r>
                      <a:r>
                        <a:rPr sz="1400" spc="180" dirty="0">
                          <a:solidFill>
                            <a:srgbClr val="2E2E2E"/>
                          </a:solidFill>
                          <a:latin typeface="Trebuchet MS" panose="020B0603020202020204"/>
                          <a:cs typeface="Trebuchet MS" panose="020B0603020202020204"/>
                        </a:rPr>
                        <a:t>VNFM</a:t>
                      </a:r>
                      <a:r>
                        <a:rPr sz="1400" spc="35" dirty="0">
                          <a:solidFill>
                            <a:srgbClr val="2E2E2E"/>
                          </a:solidFill>
                          <a:latin typeface="宋体" panose="02010600030101010101" pitchFamily="2" charset="-122"/>
                          <a:cs typeface="宋体" panose="02010600030101010101" pitchFamily="2" charset="-122"/>
                        </a:rPr>
                        <a:t>的</a:t>
                      </a:r>
                      <a:r>
                        <a:rPr sz="1400" spc="45" dirty="0">
                          <a:solidFill>
                            <a:srgbClr val="2E2E2E"/>
                          </a:solidFill>
                          <a:latin typeface="宋体" panose="02010600030101010101" pitchFamily="2" charset="-122"/>
                          <a:cs typeface="宋体" panose="02010600030101010101" pitchFamily="2" charset="-122"/>
                        </a:rPr>
                        <a:t>对</a:t>
                      </a:r>
                      <a:r>
                        <a:rPr sz="1400" spc="35" dirty="0">
                          <a:solidFill>
                            <a:srgbClr val="2E2E2E"/>
                          </a:solidFill>
                          <a:latin typeface="宋体" panose="02010600030101010101" pitchFamily="2" charset="-122"/>
                          <a:cs typeface="宋体" panose="02010600030101010101" pitchFamily="2" charset="-122"/>
                        </a:rPr>
                        <a:t>接</a:t>
                      </a:r>
                      <a:r>
                        <a:rPr sz="1400" spc="45" dirty="0">
                          <a:solidFill>
                            <a:srgbClr val="2E2E2E"/>
                          </a:solidFill>
                          <a:latin typeface="宋体" panose="02010600030101010101" pitchFamily="2" charset="-122"/>
                          <a:cs typeface="宋体" panose="02010600030101010101" pitchFamily="2" charset="-122"/>
                        </a:rPr>
                        <a:t>；</a:t>
                      </a:r>
                      <a:r>
                        <a:rPr sz="1400" spc="35" dirty="0">
                          <a:solidFill>
                            <a:srgbClr val="2E2E2E"/>
                          </a:solidFill>
                          <a:latin typeface="宋体" panose="02010600030101010101" pitchFamily="2" charset="-122"/>
                          <a:cs typeface="宋体" panose="02010600030101010101" pitchFamily="2" charset="-122"/>
                        </a:rPr>
                        <a:t>分配</a:t>
                      </a:r>
                      <a:r>
                        <a:rPr sz="1400" spc="45" dirty="0">
                          <a:solidFill>
                            <a:srgbClr val="2E2E2E"/>
                          </a:solidFill>
                          <a:latin typeface="宋体" panose="02010600030101010101" pitchFamily="2" charset="-122"/>
                          <a:cs typeface="宋体" panose="02010600030101010101" pitchFamily="2" charset="-122"/>
                        </a:rPr>
                        <a:t>给</a:t>
                      </a:r>
                      <a:r>
                        <a:rPr sz="1400" spc="35" dirty="0">
                          <a:solidFill>
                            <a:srgbClr val="2E2E2E"/>
                          </a:solidFill>
                          <a:latin typeface="宋体" panose="02010600030101010101" pitchFamily="2" charset="-122"/>
                          <a:cs typeface="宋体" panose="02010600030101010101" pitchFamily="2" charset="-122"/>
                        </a:rPr>
                        <a:t>一</a:t>
                      </a:r>
                      <a:r>
                        <a:rPr sz="1400" spc="55" dirty="0">
                          <a:solidFill>
                            <a:srgbClr val="2E2E2E"/>
                          </a:solidFill>
                          <a:latin typeface="宋体" panose="02010600030101010101" pitchFamily="2" charset="-122"/>
                          <a:cs typeface="宋体" panose="02010600030101010101" pitchFamily="2" charset="-122"/>
                        </a:rPr>
                        <a:t>个</a:t>
                      </a:r>
                      <a:r>
                        <a:rPr sz="1400" spc="105" dirty="0">
                          <a:solidFill>
                            <a:srgbClr val="2E2E2E"/>
                          </a:solidFill>
                          <a:latin typeface="Trebuchet MS" panose="020B0603020202020204"/>
                          <a:cs typeface="Trebuchet MS" panose="020B0603020202020204"/>
                        </a:rPr>
                        <a:t>VNF</a:t>
                      </a:r>
                      <a:endParaRPr sz="1400">
                        <a:latin typeface="Trebuchet MS" panose="020B0603020202020204"/>
                        <a:cs typeface="Trebuchet MS" panose="020B0603020202020204"/>
                      </a:endParaRPr>
                    </a:p>
                  </a:txBody>
                  <a:tcPr marL="0" marR="0" marT="10096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solidFill>
                      <a:srgbClr val="00AFEF">
                        <a:alpha val="5097"/>
                      </a:srgbClr>
                    </a:solidFill>
                  </a:tcPr>
                </a:tc>
              </a:tr>
              <a:tr h="365632">
                <a:tc vMerge="1">
                  <a:tcPr marL="0" marR="0" marT="571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solidFill>
                      <a:srgbClr val="00AFEF">
                        <a:alpha val="5097"/>
                      </a:srgbClr>
                    </a:solidFill>
                  </a:tcPr>
                </a:tc>
                <a:tc>
                  <a:txBody>
                    <a:bodyPr/>
                    <a:lstStyle/>
                    <a:p>
                      <a:pPr marL="247650">
                        <a:lnSpc>
                          <a:spcPct val="100000"/>
                        </a:lnSpc>
                        <a:spcBef>
                          <a:spcPts val="215"/>
                        </a:spcBef>
                      </a:pPr>
                      <a:r>
                        <a:rPr sz="1400" spc="45" dirty="0">
                          <a:solidFill>
                            <a:srgbClr val="2E2E2E"/>
                          </a:solidFill>
                          <a:latin typeface="宋体" panose="02010600030101010101" pitchFamily="2" charset="-122"/>
                          <a:cs typeface="宋体" panose="02010600030101010101" pitchFamily="2" charset="-122"/>
                        </a:rPr>
                        <a:t>的</a:t>
                      </a:r>
                      <a:r>
                        <a:rPr sz="1400" spc="110" dirty="0">
                          <a:solidFill>
                            <a:srgbClr val="2E2E2E"/>
                          </a:solidFill>
                          <a:latin typeface="Trebuchet MS" panose="020B0603020202020204"/>
                          <a:cs typeface="Trebuchet MS" panose="020B0603020202020204"/>
                        </a:rPr>
                        <a:t>NFVI</a:t>
                      </a:r>
                      <a:r>
                        <a:rPr sz="1400" spc="45" dirty="0">
                          <a:solidFill>
                            <a:srgbClr val="2E2E2E"/>
                          </a:solidFill>
                          <a:latin typeface="宋体" panose="02010600030101010101" pitchFamily="2" charset="-122"/>
                          <a:cs typeface="宋体" panose="02010600030101010101" pitchFamily="2" charset="-122"/>
                        </a:rPr>
                        <a:t>资源的</a:t>
                      </a:r>
                      <a:r>
                        <a:rPr sz="1400" spc="35" dirty="0">
                          <a:solidFill>
                            <a:srgbClr val="2E2E2E"/>
                          </a:solidFill>
                          <a:latin typeface="宋体" panose="02010600030101010101" pitchFamily="2" charset="-122"/>
                          <a:cs typeface="宋体" panose="02010600030101010101" pitchFamily="2" charset="-122"/>
                        </a:rPr>
                        <a:t>交</a:t>
                      </a:r>
                      <a:r>
                        <a:rPr sz="1400" spc="45" dirty="0">
                          <a:solidFill>
                            <a:srgbClr val="2E2E2E"/>
                          </a:solidFill>
                          <a:latin typeface="宋体" panose="02010600030101010101" pitchFamily="2" charset="-122"/>
                          <a:cs typeface="宋体" panose="02010600030101010101" pitchFamily="2" charset="-122"/>
                        </a:rPr>
                        <a:t>互</a:t>
                      </a:r>
                      <a:r>
                        <a:rPr sz="1400" spc="105" dirty="0">
                          <a:solidFill>
                            <a:srgbClr val="2E2E2E"/>
                          </a:solidFill>
                          <a:latin typeface="宋体" panose="02010600030101010101" pitchFamily="2" charset="-122"/>
                          <a:cs typeface="宋体" panose="02010600030101010101" pitchFamily="2" charset="-122"/>
                        </a:rPr>
                        <a:t>；</a:t>
                      </a:r>
                      <a:r>
                        <a:rPr sz="1400" spc="105" dirty="0">
                          <a:solidFill>
                            <a:srgbClr val="2E2E2E"/>
                          </a:solidFill>
                          <a:latin typeface="Trebuchet MS" panose="020B0603020202020204"/>
                          <a:cs typeface="Trebuchet MS" panose="020B0603020202020204"/>
                        </a:rPr>
                        <a:t>VNF</a:t>
                      </a:r>
                      <a:r>
                        <a:rPr sz="1400" spc="35" dirty="0">
                          <a:solidFill>
                            <a:srgbClr val="2E2E2E"/>
                          </a:solidFill>
                          <a:latin typeface="宋体" panose="02010600030101010101" pitchFamily="2" charset="-122"/>
                          <a:cs typeface="宋体" panose="02010600030101010101" pitchFamily="2" charset="-122"/>
                        </a:rPr>
                        <a:t>信息</a:t>
                      </a:r>
                      <a:r>
                        <a:rPr sz="1400" spc="45" dirty="0">
                          <a:solidFill>
                            <a:srgbClr val="2E2E2E"/>
                          </a:solidFill>
                          <a:latin typeface="宋体" panose="02010600030101010101" pitchFamily="2" charset="-122"/>
                          <a:cs typeface="宋体" panose="02010600030101010101" pitchFamily="2" charset="-122"/>
                        </a:rPr>
                        <a:t>的</a:t>
                      </a:r>
                      <a:r>
                        <a:rPr sz="1400" spc="35" dirty="0">
                          <a:solidFill>
                            <a:srgbClr val="2E2E2E"/>
                          </a:solidFill>
                          <a:latin typeface="宋体" panose="02010600030101010101" pitchFamily="2" charset="-122"/>
                          <a:cs typeface="宋体" panose="02010600030101010101" pitchFamily="2" charset="-122"/>
                        </a:rPr>
                        <a:t>交</a:t>
                      </a:r>
                      <a:r>
                        <a:rPr sz="1400" spc="45" dirty="0">
                          <a:solidFill>
                            <a:srgbClr val="2E2E2E"/>
                          </a:solidFill>
                          <a:latin typeface="宋体" panose="02010600030101010101" pitchFamily="2" charset="-122"/>
                          <a:cs typeface="宋体" panose="02010600030101010101" pitchFamily="2" charset="-122"/>
                        </a:rPr>
                        <a:t>换</a:t>
                      </a:r>
                      <a:r>
                        <a:rPr sz="1400" dirty="0">
                          <a:solidFill>
                            <a:srgbClr val="2E2E2E"/>
                          </a:solidFill>
                          <a:latin typeface="宋体" panose="02010600030101010101" pitchFamily="2" charset="-122"/>
                          <a:cs typeface="宋体" panose="02010600030101010101" pitchFamily="2" charset="-122"/>
                        </a:rPr>
                        <a:t>。</a:t>
                      </a:r>
                      <a:endParaRPr sz="1400">
                        <a:latin typeface="宋体" panose="02010600030101010101" pitchFamily="2" charset="-122"/>
                        <a:cs typeface="宋体" panose="02010600030101010101" pitchFamily="2" charset="-122"/>
                      </a:endParaRPr>
                    </a:p>
                  </a:txBody>
                  <a:tcPr marL="0" marR="0" marT="2730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solidFill>
                      <a:srgbClr val="00AFEF">
                        <a:alpha val="5097"/>
                      </a:srgbClr>
                    </a:solidFill>
                  </a:tcPr>
                </a:tc>
              </a:tr>
              <a:tr h="370840">
                <a:tc>
                  <a:txBody>
                    <a:bodyPr/>
                    <a:lstStyle/>
                    <a:p>
                      <a:pPr algn="ctr">
                        <a:lnSpc>
                          <a:spcPct val="100000"/>
                        </a:lnSpc>
                        <a:spcBef>
                          <a:spcPts val="305"/>
                        </a:spcBef>
                      </a:pPr>
                      <a:r>
                        <a:rPr sz="1400" spc="85" dirty="0">
                          <a:solidFill>
                            <a:srgbClr val="2E2E2E"/>
                          </a:solidFill>
                          <a:latin typeface="Trebuchet MS" panose="020B0603020202020204"/>
                          <a:cs typeface="Trebuchet MS" panose="020B0603020202020204"/>
                        </a:rPr>
                        <a:t>Or-Vi</a:t>
                      </a:r>
                      <a:endParaRPr sz="1400">
                        <a:latin typeface="Trebuchet MS" panose="020B0603020202020204"/>
                        <a:cs typeface="Trebuchet MS" panose="020B0603020202020204"/>
                      </a:endParaRPr>
                    </a:p>
                  </a:txBody>
                  <a:tcPr marL="0" marR="0" marT="3873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c>
                  <a:txBody>
                    <a:bodyPr/>
                    <a:lstStyle/>
                    <a:p>
                      <a:pPr marL="156210">
                        <a:lnSpc>
                          <a:spcPct val="100000"/>
                        </a:lnSpc>
                        <a:spcBef>
                          <a:spcPts val="685"/>
                        </a:spcBef>
                      </a:pPr>
                      <a:r>
                        <a:rPr sz="1400" spc="5" dirty="0">
                          <a:solidFill>
                            <a:srgbClr val="2E2E2E"/>
                          </a:solidFill>
                          <a:latin typeface="Trebuchet MS" panose="020B0603020202020204"/>
                          <a:cs typeface="Trebuchet MS" panose="020B0603020202020204"/>
                        </a:rPr>
                        <a:t>Orchestrator</a:t>
                      </a:r>
                      <a:r>
                        <a:rPr sz="1400" dirty="0">
                          <a:solidFill>
                            <a:srgbClr val="2E2E2E"/>
                          </a:solidFill>
                          <a:latin typeface="宋体" panose="02010600030101010101" pitchFamily="2" charset="-122"/>
                          <a:cs typeface="宋体" panose="02010600030101010101" pitchFamily="2" charset="-122"/>
                        </a:rPr>
                        <a:t>需要的资源预定及资源分配的请求；虚拟硬件资源配置及状态信息</a:t>
                      </a:r>
                      <a:r>
                        <a:rPr sz="1400" spc="10" dirty="0">
                          <a:solidFill>
                            <a:srgbClr val="2E2E2E"/>
                          </a:solidFill>
                          <a:latin typeface="宋体" panose="02010600030101010101" pitchFamily="2" charset="-122"/>
                          <a:cs typeface="宋体" panose="02010600030101010101" pitchFamily="2" charset="-122"/>
                        </a:rPr>
                        <a:t>的</a:t>
                      </a:r>
                      <a:r>
                        <a:rPr sz="1400" dirty="0">
                          <a:solidFill>
                            <a:srgbClr val="2E2E2E"/>
                          </a:solidFill>
                          <a:latin typeface="宋体" panose="02010600030101010101" pitchFamily="2" charset="-122"/>
                          <a:cs typeface="宋体" panose="02010600030101010101" pitchFamily="2" charset="-122"/>
                        </a:rPr>
                        <a:t>交换。</a:t>
                      </a:r>
                      <a:endParaRPr sz="1400">
                        <a:latin typeface="宋体" panose="02010600030101010101" pitchFamily="2" charset="-122"/>
                        <a:cs typeface="宋体" panose="02010600030101010101" pitchFamily="2" charset="-122"/>
                      </a:endParaRPr>
                    </a:p>
                  </a:txBody>
                  <a:tcPr marL="0" marR="0" marT="86995" marB="0">
                    <a:lnL w="12700">
                      <a:solidFill>
                        <a:srgbClr val="0E4B82"/>
                      </a:solidFill>
                      <a:prstDash val="solid"/>
                    </a:lnL>
                    <a:lnR w="12700">
                      <a:solidFill>
                        <a:srgbClr val="0E4B82"/>
                      </a:solidFill>
                      <a:prstDash val="solid"/>
                    </a:lnR>
                    <a:lnT w="12700">
                      <a:solidFill>
                        <a:srgbClr val="0E4B82"/>
                      </a:solidFill>
                      <a:prstDash val="solid"/>
                    </a:lnT>
                    <a:lnB w="12700">
                      <a:solidFill>
                        <a:srgbClr val="0E4B82"/>
                      </a:solidFill>
                      <a:prstDash val="solid"/>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7332" y="846836"/>
            <a:ext cx="3260725" cy="513715"/>
          </a:xfrm>
          <a:prstGeom prst="rect">
            <a:avLst/>
          </a:prstGeom>
        </p:spPr>
        <p:txBody>
          <a:bodyPr vert="horz" wrap="square" lIns="0" tIns="13335" rIns="0" bIns="0" rtlCol="0">
            <a:spAutoFit/>
          </a:bodyPr>
          <a:lstStyle/>
          <a:p>
            <a:pPr marL="12700">
              <a:lnSpc>
                <a:spcPct val="100000"/>
              </a:lnSpc>
              <a:spcBef>
                <a:spcPts val="105"/>
              </a:spcBef>
            </a:pPr>
            <a:r>
              <a:rPr spc="10" dirty="0"/>
              <a:t>华为</a:t>
            </a:r>
            <a:r>
              <a:rPr spc="65" dirty="0">
                <a:latin typeface="Trebuchet MS" panose="020B0603020202020204"/>
                <a:cs typeface="Trebuchet MS" panose="020B0603020202020204"/>
              </a:rPr>
              <a:t>NFV</a:t>
            </a:r>
            <a:r>
              <a:rPr spc="5" dirty="0"/>
              <a:t>解</a:t>
            </a:r>
            <a:r>
              <a:rPr dirty="0"/>
              <a:t>决</a:t>
            </a:r>
            <a:r>
              <a:rPr spc="5" dirty="0"/>
              <a:t>方</a:t>
            </a:r>
            <a:r>
              <a:rPr dirty="0"/>
              <a:t>案</a:t>
            </a:r>
            <a:endParaRPr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0E4B82"/>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txBox="1"/>
          <p:nvPr/>
        </p:nvSpPr>
        <p:spPr>
          <a:xfrm>
            <a:off x="524967" y="1379600"/>
            <a:ext cx="11110595" cy="1280160"/>
          </a:xfrm>
          <a:prstGeom prst="rect">
            <a:avLst/>
          </a:prstGeom>
        </p:spPr>
        <p:txBody>
          <a:bodyPr vert="horz" wrap="square" lIns="0" tIns="12700" rIns="0" bIns="0" rtlCol="0">
            <a:spAutoFit/>
          </a:bodyPr>
          <a:lstStyle/>
          <a:p>
            <a:pPr marL="314325" marR="5080" indent="-302260">
              <a:lnSpc>
                <a:spcPct val="140000"/>
              </a:lnSpc>
              <a:spcBef>
                <a:spcPts val="100"/>
              </a:spcBef>
              <a:buFont typeface="Arial" panose="020B0604020202020204"/>
              <a:buChar char="•"/>
              <a:tabLst>
                <a:tab pos="314325" algn="l"/>
                <a:tab pos="314960" algn="l"/>
              </a:tabLst>
            </a:pPr>
            <a:r>
              <a:rPr sz="1800" dirty="0">
                <a:latin typeface="宋体" panose="02010600030101010101" pitchFamily="2" charset="-122"/>
                <a:cs typeface="宋体" panose="02010600030101010101" pitchFamily="2" charset="-122"/>
              </a:rPr>
              <a:t>华为</a:t>
            </a:r>
            <a:r>
              <a:rPr sz="1800" spc="100" dirty="0">
                <a:latin typeface="Trebuchet MS" panose="020B0603020202020204"/>
                <a:cs typeface="Trebuchet MS" panose="020B0603020202020204"/>
              </a:rPr>
              <a:t>NFV</a:t>
            </a:r>
            <a:r>
              <a:rPr sz="1800" dirty="0">
                <a:latin typeface="宋体" panose="02010600030101010101" pitchFamily="2" charset="-122"/>
                <a:cs typeface="宋体" panose="02010600030101010101" pitchFamily="2" charset="-122"/>
              </a:rPr>
              <a:t>架构中，虚拟化层及</a:t>
            </a:r>
            <a:r>
              <a:rPr sz="1800" spc="155" dirty="0">
                <a:latin typeface="Trebuchet MS" panose="020B0603020202020204"/>
                <a:cs typeface="Trebuchet MS" panose="020B0603020202020204"/>
              </a:rPr>
              <a:t>VIM</a:t>
            </a:r>
            <a:r>
              <a:rPr sz="1800" dirty="0">
                <a:latin typeface="宋体" panose="02010600030101010101" pitchFamily="2" charset="-122"/>
                <a:cs typeface="宋体" panose="02010600030101010101" pitchFamily="2" charset="-122"/>
              </a:rPr>
              <a:t>的功能由华为云</a:t>
            </a:r>
            <a:r>
              <a:rPr sz="1800" spc="5" dirty="0">
                <a:latin typeface="Trebuchet MS" panose="020B0603020202020204"/>
                <a:cs typeface="Trebuchet MS" panose="020B0603020202020204"/>
              </a:rPr>
              <a:t>Stack</a:t>
            </a:r>
            <a:r>
              <a:rPr sz="1800" spc="-25" dirty="0">
                <a:latin typeface="Trebuchet MS" panose="020B0603020202020204"/>
                <a:cs typeface="Trebuchet MS" panose="020B0603020202020204"/>
              </a:rPr>
              <a:t> </a:t>
            </a:r>
            <a:r>
              <a:rPr sz="1800" spc="80" dirty="0">
                <a:latin typeface="Trebuchet MS" panose="020B0603020202020204"/>
                <a:cs typeface="Trebuchet MS" panose="020B0603020202020204"/>
              </a:rPr>
              <a:t>NFVI</a:t>
            </a:r>
            <a:r>
              <a:rPr sz="1800" dirty="0">
                <a:latin typeface="宋体" panose="02010600030101010101" pitchFamily="2" charset="-122"/>
                <a:cs typeface="宋体" panose="02010600030101010101" pitchFamily="2" charset="-122"/>
              </a:rPr>
              <a:t>平台实现。华为云</a:t>
            </a:r>
            <a:r>
              <a:rPr sz="1800" spc="5" dirty="0">
                <a:latin typeface="Trebuchet MS" panose="020B0603020202020204"/>
                <a:cs typeface="Trebuchet MS" panose="020B0603020202020204"/>
              </a:rPr>
              <a:t>Stack</a:t>
            </a:r>
            <a:r>
              <a:rPr sz="1800" dirty="0">
                <a:latin typeface="宋体" panose="02010600030101010101" pitchFamily="2" charset="-122"/>
                <a:cs typeface="宋体" panose="02010600030101010101" pitchFamily="2" charset="-122"/>
              </a:rPr>
              <a:t>可以实现计算资源、存 储资源和网络资源的全面虚拟化，并能够对物理硬件虚拟化资源进行统一的管理、监控和优化。</a:t>
            </a:r>
            <a:endParaRPr sz="1800">
              <a:latin typeface="宋体" panose="02010600030101010101" pitchFamily="2" charset="-122"/>
              <a:cs typeface="宋体" panose="02010600030101010101" pitchFamily="2" charset="-122"/>
            </a:endParaRPr>
          </a:p>
          <a:p>
            <a:pPr marL="314325" indent="-302260">
              <a:lnSpc>
                <a:spcPct val="100000"/>
              </a:lnSpc>
              <a:spcBef>
                <a:spcPts val="1665"/>
              </a:spcBef>
              <a:buFont typeface="Arial" panose="020B0604020202020204"/>
              <a:buChar char="•"/>
              <a:tabLst>
                <a:tab pos="314325" algn="l"/>
                <a:tab pos="314960" algn="l"/>
              </a:tabLst>
            </a:pPr>
            <a:r>
              <a:rPr sz="1800" dirty="0">
                <a:latin typeface="宋体" panose="02010600030101010101" pitchFamily="2" charset="-122"/>
                <a:cs typeface="宋体" panose="02010600030101010101" pitchFamily="2" charset="-122"/>
              </a:rPr>
              <a:t>华为提供运营商无线网、承载网、传输网、接入网、核心网等全面云化的解决方案。</a:t>
            </a:r>
            <a:endParaRPr sz="1800">
              <a:latin typeface="宋体" panose="02010600030101010101" pitchFamily="2" charset="-122"/>
              <a:cs typeface="宋体" panose="02010600030101010101" pitchFamily="2" charset="-122"/>
            </a:endParaRPr>
          </a:p>
        </p:txBody>
      </p:sp>
      <p:sp>
        <p:nvSpPr>
          <p:cNvPr id="7" name="object 7"/>
          <p:cNvSpPr txBox="1"/>
          <p:nvPr/>
        </p:nvSpPr>
        <p:spPr>
          <a:xfrm>
            <a:off x="1280160" y="3046526"/>
            <a:ext cx="1351280" cy="823594"/>
          </a:xfrm>
          <a:prstGeom prst="rect">
            <a:avLst/>
          </a:prstGeom>
          <a:solidFill>
            <a:srgbClr val="FFFFFF"/>
          </a:solidFill>
        </p:spPr>
        <p:txBody>
          <a:bodyPr vert="horz" wrap="square" lIns="0" tIns="1905" rIns="0" bIns="0" rtlCol="0">
            <a:spAutoFit/>
          </a:bodyPr>
          <a:lstStyle/>
          <a:p>
            <a:pPr>
              <a:lnSpc>
                <a:spcPct val="100000"/>
              </a:lnSpc>
              <a:spcBef>
                <a:spcPts val="15"/>
              </a:spcBef>
            </a:pPr>
            <a:endParaRPr sz="1850">
              <a:latin typeface="Times New Roman" panose="02020603050405020304"/>
              <a:cs typeface="Times New Roman" panose="02020603050405020304"/>
            </a:endParaRPr>
          </a:p>
          <a:p>
            <a:pPr marL="234950">
              <a:lnSpc>
                <a:spcPct val="100000"/>
              </a:lnSpc>
            </a:pPr>
            <a:r>
              <a:rPr sz="1600" spc="50" dirty="0">
                <a:solidFill>
                  <a:srgbClr val="2E2E2E"/>
                </a:solidFill>
                <a:latin typeface="Trebuchet MS" panose="020B0603020202020204"/>
                <a:cs typeface="Trebuchet MS" panose="020B0603020202020204"/>
              </a:rPr>
              <a:t>CloudBB</a:t>
            </a:r>
            <a:endParaRPr sz="1600">
              <a:latin typeface="Trebuchet MS" panose="020B0603020202020204"/>
              <a:cs typeface="Trebuchet MS" panose="020B0603020202020204"/>
            </a:endParaRPr>
          </a:p>
        </p:txBody>
      </p:sp>
      <p:sp>
        <p:nvSpPr>
          <p:cNvPr id="8" name="object 8"/>
          <p:cNvSpPr txBox="1"/>
          <p:nvPr/>
        </p:nvSpPr>
        <p:spPr>
          <a:xfrm>
            <a:off x="608076" y="2735618"/>
            <a:ext cx="8279765" cy="1264920"/>
          </a:xfrm>
          <a:prstGeom prst="rect">
            <a:avLst/>
          </a:prstGeom>
          <a:solidFill>
            <a:srgbClr val="0E4B82"/>
          </a:solidFill>
        </p:spPr>
        <p:txBody>
          <a:bodyPr vert="horz" wrap="square" lIns="0" tIns="44450" rIns="0" bIns="0" rtlCol="0">
            <a:spAutoFit/>
          </a:bodyPr>
          <a:lstStyle/>
          <a:p>
            <a:pPr marL="124460">
              <a:lnSpc>
                <a:spcPct val="100000"/>
              </a:lnSpc>
              <a:spcBef>
                <a:spcPts val="350"/>
              </a:spcBef>
            </a:pPr>
            <a:r>
              <a:rPr sz="1600" b="1" spc="55" dirty="0">
                <a:solidFill>
                  <a:srgbClr val="FFFFFF"/>
                </a:solidFill>
                <a:latin typeface="Trebuchet MS" panose="020B0603020202020204"/>
                <a:cs typeface="Trebuchet MS" panose="020B0603020202020204"/>
              </a:rPr>
              <a:t>VNF</a:t>
            </a:r>
            <a:endParaRPr sz="1600">
              <a:latin typeface="Trebuchet MS" panose="020B0603020202020204"/>
              <a:cs typeface="Trebuchet MS" panose="020B0603020202020204"/>
            </a:endParaRPr>
          </a:p>
        </p:txBody>
      </p:sp>
      <p:sp>
        <p:nvSpPr>
          <p:cNvPr id="9" name="object 9"/>
          <p:cNvSpPr txBox="1"/>
          <p:nvPr/>
        </p:nvSpPr>
        <p:spPr>
          <a:xfrm>
            <a:off x="2776727" y="3046526"/>
            <a:ext cx="1351280" cy="823594"/>
          </a:xfrm>
          <a:prstGeom prst="rect">
            <a:avLst/>
          </a:prstGeom>
          <a:solidFill>
            <a:srgbClr val="FFFFFF"/>
          </a:solidFill>
        </p:spPr>
        <p:txBody>
          <a:bodyPr vert="horz" wrap="square" lIns="0" tIns="144780" rIns="0" bIns="0" rtlCol="0">
            <a:spAutoFit/>
          </a:bodyPr>
          <a:lstStyle/>
          <a:p>
            <a:pPr marR="55880" algn="ctr">
              <a:lnSpc>
                <a:spcPct val="100000"/>
              </a:lnSpc>
              <a:spcBef>
                <a:spcPts val="1140"/>
              </a:spcBef>
            </a:pPr>
            <a:r>
              <a:rPr sz="1600" spc="40" dirty="0">
                <a:solidFill>
                  <a:srgbClr val="2E2E2E"/>
                </a:solidFill>
                <a:latin typeface="Trebuchet MS" panose="020B0603020202020204"/>
                <a:cs typeface="Trebuchet MS" panose="020B0603020202020204"/>
              </a:rPr>
              <a:t>Cloud</a:t>
            </a:r>
            <a:endParaRPr sz="1600">
              <a:latin typeface="Trebuchet MS" panose="020B0603020202020204"/>
              <a:cs typeface="Trebuchet MS" panose="020B0603020202020204"/>
            </a:endParaRPr>
          </a:p>
          <a:p>
            <a:pPr marR="32385" algn="ctr">
              <a:lnSpc>
                <a:spcPct val="100000"/>
              </a:lnSpc>
            </a:pPr>
            <a:r>
              <a:rPr sz="1600" spc="45" dirty="0">
                <a:solidFill>
                  <a:srgbClr val="2E2E2E"/>
                </a:solidFill>
                <a:latin typeface="Trebuchet MS" panose="020B0603020202020204"/>
                <a:cs typeface="Trebuchet MS" panose="020B0603020202020204"/>
              </a:rPr>
              <a:t>DSL/OLT</a:t>
            </a:r>
            <a:endParaRPr sz="1600">
              <a:latin typeface="Trebuchet MS" panose="020B0603020202020204"/>
              <a:cs typeface="Trebuchet MS" panose="020B0603020202020204"/>
            </a:endParaRPr>
          </a:p>
        </p:txBody>
      </p:sp>
      <p:sp>
        <p:nvSpPr>
          <p:cNvPr id="10" name="object 10"/>
          <p:cNvSpPr txBox="1"/>
          <p:nvPr/>
        </p:nvSpPr>
        <p:spPr>
          <a:xfrm>
            <a:off x="4273296" y="3046526"/>
            <a:ext cx="1350010" cy="823594"/>
          </a:xfrm>
          <a:prstGeom prst="rect">
            <a:avLst/>
          </a:prstGeom>
          <a:solidFill>
            <a:srgbClr val="FFFFFF"/>
          </a:solidFill>
        </p:spPr>
        <p:txBody>
          <a:bodyPr vert="horz" wrap="square" lIns="0" tIns="1905" rIns="0" bIns="0" rtlCol="0">
            <a:spAutoFit/>
          </a:bodyPr>
          <a:lstStyle/>
          <a:p>
            <a:pPr>
              <a:lnSpc>
                <a:spcPct val="100000"/>
              </a:lnSpc>
              <a:spcBef>
                <a:spcPts val="15"/>
              </a:spcBef>
            </a:pPr>
            <a:endParaRPr sz="1850">
              <a:latin typeface="Times New Roman" panose="02020603050405020304"/>
              <a:cs typeface="Times New Roman" panose="02020603050405020304"/>
            </a:endParaRPr>
          </a:p>
          <a:p>
            <a:pPr marL="184150">
              <a:lnSpc>
                <a:spcPct val="100000"/>
              </a:lnSpc>
            </a:pPr>
            <a:r>
              <a:rPr sz="1600" spc="45" dirty="0">
                <a:solidFill>
                  <a:srgbClr val="2E2E2E"/>
                </a:solidFill>
                <a:latin typeface="Trebuchet MS" panose="020B0603020202020204"/>
                <a:cs typeface="Trebuchet MS" panose="020B0603020202020204"/>
              </a:rPr>
              <a:t>CloudEdge</a:t>
            </a:r>
            <a:endParaRPr sz="1600">
              <a:latin typeface="Trebuchet MS" panose="020B0603020202020204"/>
              <a:cs typeface="Trebuchet MS" panose="020B0603020202020204"/>
            </a:endParaRPr>
          </a:p>
        </p:txBody>
      </p:sp>
      <p:sp>
        <p:nvSpPr>
          <p:cNvPr id="11" name="object 11"/>
          <p:cNvSpPr txBox="1"/>
          <p:nvPr/>
        </p:nvSpPr>
        <p:spPr>
          <a:xfrm>
            <a:off x="5768340" y="3046526"/>
            <a:ext cx="1351280" cy="823594"/>
          </a:xfrm>
          <a:prstGeom prst="rect">
            <a:avLst/>
          </a:prstGeom>
          <a:solidFill>
            <a:srgbClr val="FFFFFF"/>
          </a:solidFill>
        </p:spPr>
        <p:txBody>
          <a:bodyPr vert="horz" wrap="square" lIns="0" tIns="1905" rIns="0" bIns="0" rtlCol="0">
            <a:spAutoFit/>
          </a:bodyPr>
          <a:lstStyle/>
          <a:p>
            <a:pPr>
              <a:lnSpc>
                <a:spcPct val="100000"/>
              </a:lnSpc>
              <a:spcBef>
                <a:spcPts val="15"/>
              </a:spcBef>
            </a:pPr>
            <a:endParaRPr sz="1850">
              <a:latin typeface="Times New Roman" panose="02020603050405020304"/>
              <a:cs typeface="Times New Roman" panose="02020603050405020304"/>
            </a:endParaRPr>
          </a:p>
          <a:p>
            <a:pPr marL="184785">
              <a:lnSpc>
                <a:spcPct val="100000"/>
              </a:lnSpc>
            </a:pPr>
            <a:r>
              <a:rPr sz="1600" spc="35" dirty="0">
                <a:solidFill>
                  <a:srgbClr val="2E2E2E"/>
                </a:solidFill>
                <a:latin typeface="Trebuchet MS" panose="020B0603020202020204"/>
                <a:cs typeface="Trebuchet MS" panose="020B0603020202020204"/>
              </a:rPr>
              <a:t>CloudCore</a:t>
            </a:r>
            <a:endParaRPr sz="1600">
              <a:latin typeface="Trebuchet MS" panose="020B0603020202020204"/>
              <a:cs typeface="Trebuchet MS" panose="020B0603020202020204"/>
            </a:endParaRPr>
          </a:p>
        </p:txBody>
      </p:sp>
      <p:sp>
        <p:nvSpPr>
          <p:cNvPr id="12" name="object 12"/>
          <p:cNvSpPr txBox="1"/>
          <p:nvPr/>
        </p:nvSpPr>
        <p:spPr>
          <a:xfrm>
            <a:off x="7264907" y="3046526"/>
            <a:ext cx="1350010" cy="823594"/>
          </a:xfrm>
          <a:prstGeom prst="rect">
            <a:avLst/>
          </a:prstGeom>
          <a:solidFill>
            <a:srgbClr val="FFFFFF"/>
          </a:solidFill>
        </p:spPr>
        <p:txBody>
          <a:bodyPr vert="horz" wrap="square" lIns="0" tIns="1905" rIns="0" bIns="0" rtlCol="0">
            <a:spAutoFit/>
          </a:bodyPr>
          <a:lstStyle/>
          <a:p>
            <a:pPr>
              <a:lnSpc>
                <a:spcPct val="100000"/>
              </a:lnSpc>
              <a:spcBef>
                <a:spcPts val="15"/>
              </a:spcBef>
            </a:pPr>
            <a:endParaRPr sz="1850">
              <a:latin typeface="Times New Roman" panose="02020603050405020304"/>
              <a:cs typeface="Times New Roman" panose="02020603050405020304"/>
            </a:endParaRPr>
          </a:p>
          <a:p>
            <a:pPr marL="250190">
              <a:lnSpc>
                <a:spcPct val="100000"/>
              </a:lnSpc>
            </a:pPr>
            <a:r>
              <a:rPr sz="1600" spc="60" dirty="0">
                <a:solidFill>
                  <a:srgbClr val="2E2E2E"/>
                </a:solidFill>
                <a:latin typeface="Trebuchet MS" panose="020B0603020202020204"/>
                <a:cs typeface="Trebuchet MS" panose="020B0603020202020204"/>
              </a:rPr>
              <a:t>5G</a:t>
            </a:r>
            <a:r>
              <a:rPr sz="1600" spc="65" dirty="0">
                <a:solidFill>
                  <a:srgbClr val="2E2E2E"/>
                </a:solidFill>
                <a:latin typeface="Trebuchet MS" panose="020B0603020202020204"/>
                <a:cs typeface="Trebuchet MS" panose="020B0603020202020204"/>
              </a:rPr>
              <a:t> </a:t>
            </a:r>
            <a:r>
              <a:rPr sz="1600" spc="20" dirty="0">
                <a:solidFill>
                  <a:srgbClr val="2E2E2E"/>
                </a:solidFill>
                <a:latin typeface="Trebuchet MS" panose="020B0603020202020204"/>
                <a:cs typeface="Trebuchet MS" panose="020B0603020202020204"/>
              </a:rPr>
              <a:t>Core</a:t>
            </a:r>
            <a:endParaRPr sz="1600">
              <a:latin typeface="Trebuchet MS" panose="020B0603020202020204"/>
              <a:cs typeface="Trebuchet MS" panose="020B0603020202020204"/>
            </a:endParaRPr>
          </a:p>
        </p:txBody>
      </p:sp>
      <p:sp>
        <p:nvSpPr>
          <p:cNvPr id="13" name="object 13"/>
          <p:cNvSpPr/>
          <p:nvPr/>
        </p:nvSpPr>
        <p:spPr>
          <a:xfrm>
            <a:off x="9061704" y="2724911"/>
            <a:ext cx="2453640" cy="2724785"/>
          </a:xfrm>
          <a:custGeom>
            <a:avLst/>
            <a:gdLst/>
            <a:ahLst/>
            <a:cxnLst/>
            <a:rect l="l" t="t" r="r" b="b"/>
            <a:pathLst>
              <a:path w="2453640" h="2724785">
                <a:moveTo>
                  <a:pt x="0" y="2724658"/>
                </a:moveTo>
                <a:lnTo>
                  <a:pt x="2453131" y="2724658"/>
                </a:lnTo>
                <a:lnTo>
                  <a:pt x="2453131" y="0"/>
                </a:lnTo>
                <a:lnTo>
                  <a:pt x="0" y="0"/>
                </a:lnTo>
                <a:lnTo>
                  <a:pt x="0" y="2724658"/>
                </a:lnTo>
                <a:close/>
              </a:path>
            </a:pathLst>
          </a:custGeom>
          <a:solidFill>
            <a:srgbClr val="D9D9D9"/>
          </a:solidFill>
        </p:spPr>
        <p:txBody>
          <a:bodyPr wrap="square" lIns="0" tIns="0" rIns="0" bIns="0" rtlCol="0"/>
          <a:lstStyle/>
          <a:p/>
        </p:txBody>
      </p:sp>
      <p:sp>
        <p:nvSpPr>
          <p:cNvPr id="14" name="object 14"/>
          <p:cNvSpPr/>
          <p:nvPr/>
        </p:nvSpPr>
        <p:spPr>
          <a:xfrm>
            <a:off x="608076" y="4184891"/>
            <a:ext cx="8279765" cy="2014855"/>
          </a:xfrm>
          <a:custGeom>
            <a:avLst/>
            <a:gdLst/>
            <a:ahLst/>
            <a:cxnLst/>
            <a:rect l="l" t="t" r="r" b="b"/>
            <a:pathLst>
              <a:path w="8279765" h="2014854">
                <a:moveTo>
                  <a:pt x="0" y="2014346"/>
                </a:moveTo>
                <a:lnTo>
                  <a:pt x="8279383" y="2014346"/>
                </a:lnTo>
                <a:lnTo>
                  <a:pt x="8279383" y="0"/>
                </a:lnTo>
                <a:lnTo>
                  <a:pt x="0" y="0"/>
                </a:lnTo>
                <a:lnTo>
                  <a:pt x="0" y="2014346"/>
                </a:lnTo>
                <a:close/>
              </a:path>
            </a:pathLst>
          </a:custGeom>
          <a:solidFill>
            <a:srgbClr val="A75F7D"/>
          </a:solidFill>
        </p:spPr>
        <p:txBody>
          <a:bodyPr wrap="square" lIns="0" tIns="0" rIns="0" bIns="0" rtlCol="0"/>
          <a:lstStyle/>
          <a:p/>
        </p:txBody>
      </p:sp>
      <p:sp>
        <p:nvSpPr>
          <p:cNvPr id="15" name="object 15"/>
          <p:cNvSpPr/>
          <p:nvPr/>
        </p:nvSpPr>
        <p:spPr>
          <a:xfrm>
            <a:off x="1283969" y="4478261"/>
            <a:ext cx="10198735" cy="778510"/>
          </a:xfrm>
          <a:custGeom>
            <a:avLst/>
            <a:gdLst/>
            <a:ahLst/>
            <a:cxnLst/>
            <a:rect l="l" t="t" r="r" b="b"/>
            <a:pathLst>
              <a:path w="10198735" h="778510">
                <a:moveTo>
                  <a:pt x="0" y="778395"/>
                </a:moveTo>
                <a:lnTo>
                  <a:pt x="10198608" y="778395"/>
                </a:lnTo>
                <a:lnTo>
                  <a:pt x="10198608" y="0"/>
                </a:lnTo>
                <a:lnTo>
                  <a:pt x="0" y="0"/>
                </a:lnTo>
                <a:lnTo>
                  <a:pt x="0" y="778395"/>
                </a:lnTo>
                <a:close/>
              </a:path>
            </a:pathLst>
          </a:custGeom>
          <a:solidFill>
            <a:srgbClr val="FFFFFF"/>
          </a:solidFill>
        </p:spPr>
        <p:txBody>
          <a:bodyPr wrap="square" lIns="0" tIns="0" rIns="0" bIns="0" rtlCol="0"/>
          <a:lstStyle/>
          <a:p/>
        </p:txBody>
      </p:sp>
      <p:sp>
        <p:nvSpPr>
          <p:cNvPr id="16" name="object 16"/>
          <p:cNvSpPr/>
          <p:nvPr/>
        </p:nvSpPr>
        <p:spPr>
          <a:xfrm>
            <a:off x="1283969" y="4478261"/>
            <a:ext cx="10198735" cy="778510"/>
          </a:xfrm>
          <a:custGeom>
            <a:avLst/>
            <a:gdLst/>
            <a:ahLst/>
            <a:cxnLst/>
            <a:rect l="l" t="t" r="r" b="b"/>
            <a:pathLst>
              <a:path w="10198735" h="778510">
                <a:moveTo>
                  <a:pt x="0" y="778395"/>
                </a:moveTo>
                <a:lnTo>
                  <a:pt x="10198608" y="778395"/>
                </a:lnTo>
                <a:lnTo>
                  <a:pt x="10198608" y="0"/>
                </a:lnTo>
                <a:lnTo>
                  <a:pt x="0" y="0"/>
                </a:lnTo>
                <a:lnTo>
                  <a:pt x="0" y="778395"/>
                </a:lnTo>
                <a:close/>
              </a:path>
            </a:pathLst>
          </a:custGeom>
          <a:ln w="7620">
            <a:solidFill>
              <a:srgbClr val="FFFFFF"/>
            </a:solidFill>
          </a:ln>
        </p:spPr>
        <p:txBody>
          <a:bodyPr wrap="square" lIns="0" tIns="0" rIns="0" bIns="0" rtlCol="0"/>
          <a:lstStyle/>
          <a:p/>
        </p:txBody>
      </p:sp>
      <p:sp>
        <p:nvSpPr>
          <p:cNvPr id="17" name="object 17"/>
          <p:cNvSpPr txBox="1"/>
          <p:nvPr/>
        </p:nvSpPr>
        <p:spPr>
          <a:xfrm>
            <a:off x="1618488" y="4835652"/>
            <a:ext cx="2034539" cy="294640"/>
          </a:xfrm>
          <a:prstGeom prst="rect">
            <a:avLst/>
          </a:prstGeom>
          <a:solidFill>
            <a:srgbClr val="F1F1F1"/>
          </a:solidFill>
        </p:spPr>
        <p:txBody>
          <a:bodyPr vert="horz" wrap="square" lIns="0" tIns="39370" rIns="0" bIns="0" rtlCol="0">
            <a:spAutoFit/>
          </a:bodyPr>
          <a:lstStyle/>
          <a:p>
            <a:pPr marL="264795">
              <a:lnSpc>
                <a:spcPct val="100000"/>
              </a:lnSpc>
              <a:spcBef>
                <a:spcPts val="310"/>
              </a:spcBef>
            </a:pPr>
            <a:r>
              <a:rPr sz="1600" spc="60" dirty="0">
                <a:solidFill>
                  <a:srgbClr val="006FC0"/>
                </a:solidFill>
                <a:latin typeface="Trebuchet MS" panose="020B0603020202020204"/>
                <a:cs typeface="Trebuchet MS" panose="020B0603020202020204"/>
              </a:rPr>
              <a:t>FusionCompute</a:t>
            </a:r>
            <a:endParaRPr sz="1600">
              <a:latin typeface="Trebuchet MS" panose="020B0603020202020204"/>
              <a:cs typeface="Trebuchet MS" panose="020B0603020202020204"/>
            </a:endParaRPr>
          </a:p>
        </p:txBody>
      </p:sp>
      <p:sp>
        <p:nvSpPr>
          <p:cNvPr id="31" name="object 31"/>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44</a:t>
            </a:r>
            <a:r>
              <a:rPr spc="40" dirty="0"/>
              <a:t>页</a:t>
            </a:r>
            <a:endParaRPr spc="40" dirty="0"/>
          </a:p>
        </p:txBody>
      </p:sp>
      <p:sp>
        <p:nvSpPr>
          <p:cNvPr id="32" name="object 32"/>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21" name="object 21"/>
          <p:cNvSpPr txBox="1"/>
          <p:nvPr/>
        </p:nvSpPr>
        <p:spPr>
          <a:xfrm>
            <a:off x="1295399" y="5375021"/>
            <a:ext cx="7341870" cy="721360"/>
          </a:xfrm>
          <a:prstGeom prst="rect">
            <a:avLst/>
          </a:prstGeom>
          <a:solidFill>
            <a:srgbClr val="D9D9D9"/>
          </a:solidFill>
          <a:ln w="7619">
            <a:solidFill>
              <a:srgbClr val="FFFFFF"/>
            </a:solidFill>
          </a:ln>
        </p:spPr>
        <p:txBody>
          <a:bodyPr vert="horz" wrap="square" lIns="0" tIns="51435" rIns="0" bIns="0" rtlCol="0">
            <a:spAutoFit/>
          </a:bodyPr>
          <a:lstStyle/>
          <a:p>
            <a:pPr marR="723900" algn="r">
              <a:lnSpc>
                <a:spcPct val="100000"/>
              </a:lnSpc>
              <a:spcBef>
                <a:spcPts val="405"/>
              </a:spcBef>
            </a:pPr>
            <a:r>
              <a:rPr sz="1600" spc="145" dirty="0">
                <a:solidFill>
                  <a:srgbClr val="2E2E2E"/>
                </a:solidFill>
                <a:latin typeface="Trebuchet MS" panose="020B0603020202020204"/>
                <a:cs typeface="Trebuchet MS" panose="020B0603020202020204"/>
              </a:rPr>
              <a:t>H</a:t>
            </a:r>
            <a:r>
              <a:rPr sz="1600" spc="130" dirty="0">
                <a:solidFill>
                  <a:srgbClr val="2E2E2E"/>
                </a:solidFill>
                <a:latin typeface="Trebuchet MS" panose="020B0603020202020204"/>
                <a:cs typeface="Trebuchet MS" panose="020B0603020202020204"/>
              </a:rPr>
              <a:t>a</a:t>
            </a:r>
            <a:r>
              <a:rPr sz="1600" dirty="0">
                <a:solidFill>
                  <a:srgbClr val="2E2E2E"/>
                </a:solidFill>
                <a:latin typeface="Trebuchet MS" panose="020B0603020202020204"/>
                <a:cs typeface="Trebuchet MS" panose="020B0603020202020204"/>
              </a:rPr>
              <a:t>r</a:t>
            </a:r>
            <a:r>
              <a:rPr sz="1600" spc="50" dirty="0">
                <a:solidFill>
                  <a:srgbClr val="2E2E2E"/>
                </a:solidFill>
                <a:latin typeface="Trebuchet MS" panose="020B0603020202020204"/>
                <a:cs typeface="Trebuchet MS" panose="020B0603020202020204"/>
              </a:rPr>
              <a:t>d</a:t>
            </a:r>
            <a:r>
              <a:rPr sz="1600" spc="90" dirty="0">
                <a:solidFill>
                  <a:srgbClr val="2E2E2E"/>
                </a:solidFill>
                <a:latin typeface="Trebuchet MS" panose="020B0603020202020204"/>
                <a:cs typeface="Trebuchet MS" panose="020B0603020202020204"/>
              </a:rPr>
              <a:t>w</a:t>
            </a:r>
            <a:r>
              <a:rPr sz="1600" spc="80" dirty="0">
                <a:solidFill>
                  <a:srgbClr val="2E2E2E"/>
                </a:solidFill>
                <a:latin typeface="Trebuchet MS" panose="020B0603020202020204"/>
                <a:cs typeface="Trebuchet MS" panose="020B0603020202020204"/>
              </a:rPr>
              <a:t>a</a:t>
            </a:r>
            <a:r>
              <a:rPr sz="1600" dirty="0">
                <a:solidFill>
                  <a:srgbClr val="2E2E2E"/>
                </a:solidFill>
                <a:latin typeface="Trebuchet MS" panose="020B0603020202020204"/>
                <a:cs typeface="Trebuchet MS" panose="020B0603020202020204"/>
              </a:rPr>
              <a:t>r</a:t>
            </a:r>
            <a:r>
              <a:rPr sz="1600" spc="-30" dirty="0">
                <a:solidFill>
                  <a:srgbClr val="2E2E2E"/>
                </a:solidFill>
                <a:latin typeface="Trebuchet MS" panose="020B0603020202020204"/>
                <a:cs typeface="Trebuchet MS" panose="020B0603020202020204"/>
              </a:rPr>
              <a:t>e</a:t>
            </a:r>
            <a:endParaRPr sz="1600">
              <a:latin typeface="Trebuchet MS" panose="020B0603020202020204"/>
              <a:cs typeface="Trebuchet MS" panose="020B0603020202020204"/>
            </a:endParaRPr>
          </a:p>
        </p:txBody>
      </p:sp>
      <p:sp>
        <p:nvSpPr>
          <p:cNvPr id="22" name="object 22"/>
          <p:cNvSpPr txBox="1"/>
          <p:nvPr/>
        </p:nvSpPr>
        <p:spPr>
          <a:xfrm>
            <a:off x="708761" y="4183507"/>
            <a:ext cx="486409" cy="269240"/>
          </a:xfrm>
          <a:prstGeom prst="rect">
            <a:avLst/>
          </a:prstGeom>
        </p:spPr>
        <p:txBody>
          <a:bodyPr vert="horz" wrap="square" lIns="0" tIns="12065" rIns="0" bIns="0" rtlCol="0">
            <a:spAutoFit/>
          </a:bodyPr>
          <a:lstStyle/>
          <a:p>
            <a:pPr marL="12700">
              <a:lnSpc>
                <a:spcPct val="100000"/>
              </a:lnSpc>
              <a:spcBef>
                <a:spcPts val="95"/>
              </a:spcBef>
            </a:pPr>
            <a:r>
              <a:rPr sz="1600" b="1" spc="185" dirty="0">
                <a:solidFill>
                  <a:srgbClr val="FFFFFF"/>
                </a:solidFill>
                <a:latin typeface="Trebuchet MS" panose="020B0603020202020204"/>
                <a:cs typeface="Trebuchet MS" panose="020B0603020202020204"/>
              </a:rPr>
              <a:t>N</a:t>
            </a:r>
            <a:r>
              <a:rPr sz="1600" b="1" spc="-65" dirty="0">
                <a:solidFill>
                  <a:srgbClr val="FFFFFF"/>
                </a:solidFill>
                <a:latin typeface="Trebuchet MS" panose="020B0603020202020204"/>
                <a:cs typeface="Trebuchet MS" panose="020B0603020202020204"/>
              </a:rPr>
              <a:t>F</a:t>
            </a:r>
            <a:r>
              <a:rPr sz="1600" b="1" spc="40" dirty="0">
                <a:solidFill>
                  <a:srgbClr val="FFFFFF"/>
                </a:solidFill>
                <a:latin typeface="Trebuchet MS" panose="020B0603020202020204"/>
                <a:cs typeface="Trebuchet MS" panose="020B0603020202020204"/>
              </a:rPr>
              <a:t>V</a:t>
            </a:r>
            <a:r>
              <a:rPr sz="1600" b="1" spc="5" dirty="0">
                <a:solidFill>
                  <a:srgbClr val="FFFFFF"/>
                </a:solidFill>
                <a:latin typeface="Trebuchet MS" panose="020B0603020202020204"/>
                <a:cs typeface="Trebuchet MS" panose="020B0603020202020204"/>
              </a:rPr>
              <a:t>I</a:t>
            </a:r>
            <a:endParaRPr sz="1600">
              <a:latin typeface="Trebuchet MS" panose="020B0603020202020204"/>
              <a:cs typeface="Trebuchet MS" panose="020B0603020202020204"/>
            </a:endParaRPr>
          </a:p>
        </p:txBody>
      </p:sp>
      <p:sp>
        <p:nvSpPr>
          <p:cNvPr id="23" name="object 23"/>
          <p:cNvSpPr txBox="1"/>
          <p:nvPr/>
        </p:nvSpPr>
        <p:spPr>
          <a:xfrm>
            <a:off x="3968496" y="4835652"/>
            <a:ext cx="2034539" cy="294640"/>
          </a:xfrm>
          <a:prstGeom prst="rect">
            <a:avLst/>
          </a:prstGeom>
          <a:solidFill>
            <a:srgbClr val="F1F1F1"/>
          </a:solidFill>
        </p:spPr>
        <p:txBody>
          <a:bodyPr vert="horz" wrap="square" lIns="0" tIns="39370" rIns="0" bIns="0" rtlCol="0">
            <a:spAutoFit/>
          </a:bodyPr>
          <a:lstStyle/>
          <a:p>
            <a:pPr marL="328295">
              <a:lnSpc>
                <a:spcPct val="100000"/>
              </a:lnSpc>
              <a:spcBef>
                <a:spcPts val="310"/>
              </a:spcBef>
            </a:pPr>
            <a:r>
              <a:rPr sz="1600" spc="60" dirty="0">
                <a:solidFill>
                  <a:srgbClr val="006FC0"/>
                </a:solidFill>
                <a:latin typeface="Trebuchet MS" panose="020B0603020202020204"/>
                <a:cs typeface="Trebuchet MS" panose="020B0603020202020204"/>
              </a:rPr>
              <a:t>FusionStorage</a:t>
            </a:r>
            <a:endParaRPr sz="1600">
              <a:latin typeface="Trebuchet MS" panose="020B0603020202020204"/>
              <a:cs typeface="Trebuchet MS" panose="020B0603020202020204"/>
            </a:endParaRPr>
          </a:p>
        </p:txBody>
      </p:sp>
      <p:sp>
        <p:nvSpPr>
          <p:cNvPr id="24" name="object 24"/>
          <p:cNvSpPr txBox="1"/>
          <p:nvPr/>
        </p:nvSpPr>
        <p:spPr>
          <a:xfrm>
            <a:off x="6342888" y="4835652"/>
            <a:ext cx="2034539" cy="294640"/>
          </a:xfrm>
          <a:prstGeom prst="rect">
            <a:avLst/>
          </a:prstGeom>
          <a:solidFill>
            <a:srgbClr val="F1F1F1"/>
          </a:solidFill>
        </p:spPr>
        <p:txBody>
          <a:bodyPr vert="horz" wrap="square" lIns="0" tIns="39370" rIns="0" bIns="0" rtlCol="0">
            <a:spAutoFit/>
          </a:bodyPr>
          <a:lstStyle/>
          <a:p>
            <a:pPr marL="285750">
              <a:lnSpc>
                <a:spcPct val="100000"/>
              </a:lnSpc>
              <a:spcBef>
                <a:spcPts val="310"/>
              </a:spcBef>
            </a:pPr>
            <a:r>
              <a:rPr sz="1600" spc="65" dirty="0">
                <a:solidFill>
                  <a:srgbClr val="006FC0"/>
                </a:solidFill>
                <a:latin typeface="Trebuchet MS" panose="020B0603020202020204"/>
                <a:cs typeface="Trebuchet MS" panose="020B0603020202020204"/>
              </a:rPr>
              <a:t>FusionNetwork</a:t>
            </a:r>
            <a:endParaRPr sz="1600">
              <a:latin typeface="Trebuchet MS" panose="020B0603020202020204"/>
              <a:cs typeface="Trebuchet MS" panose="020B0603020202020204"/>
            </a:endParaRPr>
          </a:p>
        </p:txBody>
      </p:sp>
      <p:sp>
        <p:nvSpPr>
          <p:cNvPr id="25" name="object 25"/>
          <p:cNvSpPr txBox="1"/>
          <p:nvPr/>
        </p:nvSpPr>
        <p:spPr>
          <a:xfrm>
            <a:off x="6072378" y="4507738"/>
            <a:ext cx="1160780" cy="269240"/>
          </a:xfrm>
          <a:prstGeom prst="rect">
            <a:avLst/>
          </a:prstGeom>
        </p:spPr>
        <p:txBody>
          <a:bodyPr vert="horz" wrap="square" lIns="0" tIns="12065" rIns="0" bIns="0" rtlCol="0">
            <a:spAutoFit/>
          </a:bodyPr>
          <a:lstStyle/>
          <a:p>
            <a:pPr marL="12700">
              <a:lnSpc>
                <a:spcPct val="100000"/>
              </a:lnSpc>
              <a:spcBef>
                <a:spcPts val="95"/>
              </a:spcBef>
            </a:pPr>
            <a:r>
              <a:rPr sz="1600" spc="30" dirty="0">
                <a:solidFill>
                  <a:srgbClr val="006FC0"/>
                </a:solidFill>
                <a:latin typeface="宋体" panose="02010600030101010101" pitchFamily="2" charset="-122"/>
                <a:cs typeface="宋体" panose="02010600030101010101" pitchFamily="2" charset="-122"/>
              </a:rPr>
              <a:t>华为云</a:t>
            </a:r>
            <a:r>
              <a:rPr sz="1600" spc="110" dirty="0">
                <a:solidFill>
                  <a:srgbClr val="006FC0"/>
                </a:solidFill>
                <a:latin typeface="Trebuchet MS" panose="020B0603020202020204"/>
                <a:cs typeface="Trebuchet MS" panose="020B0603020202020204"/>
              </a:rPr>
              <a:t>S</a:t>
            </a:r>
            <a:r>
              <a:rPr sz="1600" spc="-30" dirty="0">
                <a:solidFill>
                  <a:srgbClr val="006FC0"/>
                </a:solidFill>
                <a:latin typeface="Trebuchet MS" panose="020B0603020202020204"/>
                <a:cs typeface="Trebuchet MS" panose="020B0603020202020204"/>
              </a:rPr>
              <a:t>t</a:t>
            </a:r>
            <a:r>
              <a:rPr sz="1600" spc="75" dirty="0">
                <a:solidFill>
                  <a:srgbClr val="006FC0"/>
                </a:solidFill>
                <a:latin typeface="Trebuchet MS" panose="020B0603020202020204"/>
                <a:cs typeface="Trebuchet MS" panose="020B0603020202020204"/>
              </a:rPr>
              <a:t>a</a:t>
            </a:r>
            <a:r>
              <a:rPr sz="1600" spc="-20" dirty="0">
                <a:solidFill>
                  <a:srgbClr val="006FC0"/>
                </a:solidFill>
                <a:latin typeface="Trebuchet MS" panose="020B0603020202020204"/>
                <a:cs typeface="Trebuchet MS" panose="020B0603020202020204"/>
              </a:rPr>
              <a:t>c</a:t>
            </a:r>
            <a:r>
              <a:rPr sz="1600" spc="35" dirty="0">
                <a:solidFill>
                  <a:srgbClr val="006FC0"/>
                </a:solidFill>
                <a:latin typeface="Trebuchet MS" panose="020B0603020202020204"/>
                <a:cs typeface="Trebuchet MS" panose="020B0603020202020204"/>
              </a:rPr>
              <a:t>k</a:t>
            </a:r>
            <a:endParaRPr sz="1600">
              <a:latin typeface="Trebuchet MS" panose="020B0603020202020204"/>
              <a:cs typeface="Trebuchet MS" panose="020B0603020202020204"/>
            </a:endParaRPr>
          </a:p>
        </p:txBody>
      </p:sp>
      <p:sp>
        <p:nvSpPr>
          <p:cNvPr id="26" name="object 26"/>
          <p:cNvSpPr txBox="1"/>
          <p:nvPr/>
        </p:nvSpPr>
        <p:spPr>
          <a:xfrm>
            <a:off x="10667238" y="2750311"/>
            <a:ext cx="687070" cy="269240"/>
          </a:xfrm>
          <a:prstGeom prst="rect">
            <a:avLst/>
          </a:prstGeom>
        </p:spPr>
        <p:txBody>
          <a:bodyPr vert="horz" wrap="square" lIns="0" tIns="12065" rIns="0" bIns="0" rtlCol="0">
            <a:spAutoFit/>
          </a:bodyPr>
          <a:lstStyle/>
          <a:p>
            <a:pPr marL="12700">
              <a:lnSpc>
                <a:spcPct val="100000"/>
              </a:lnSpc>
              <a:spcBef>
                <a:spcPts val="95"/>
              </a:spcBef>
            </a:pPr>
            <a:r>
              <a:rPr sz="1600" b="1" spc="350" dirty="0">
                <a:solidFill>
                  <a:srgbClr val="2E2E2E"/>
                </a:solidFill>
                <a:latin typeface="Trebuchet MS" panose="020B0603020202020204"/>
                <a:cs typeface="Trebuchet MS" panose="020B0603020202020204"/>
              </a:rPr>
              <a:t>M</a:t>
            </a:r>
            <a:r>
              <a:rPr sz="1600" b="1" spc="95" dirty="0">
                <a:solidFill>
                  <a:srgbClr val="2E2E2E"/>
                </a:solidFill>
                <a:latin typeface="Trebuchet MS" panose="020B0603020202020204"/>
                <a:cs typeface="Trebuchet MS" panose="020B0603020202020204"/>
              </a:rPr>
              <a:t>A</a:t>
            </a:r>
            <a:r>
              <a:rPr sz="1600" b="1" spc="225" dirty="0">
                <a:solidFill>
                  <a:srgbClr val="2E2E2E"/>
                </a:solidFill>
                <a:latin typeface="Trebuchet MS" panose="020B0603020202020204"/>
                <a:cs typeface="Trebuchet MS" panose="020B0603020202020204"/>
              </a:rPr>
              <a:t>N</a:t>
            </a:r>
            <a:r>
              <a:rPr sz="1600" b="1" spc="125" dirty="0">
                <a:solidFill>
                  <a:srgbClr val="2E2E2E"/>
                </a:solidFill>
                <a:latin typeface="Trebuchet MS" panose="020B0603020202020204"/>
                <a:cs typeface="Trebuchet MS" panose="020B0603020202020204"/>
              </a:rPr>
              <a:t>O</a:t>
            </a:r>
            <a:endParaRPr sz="1600">
              <a:latin typeface="Trebuchet MS" panose="020B0603020202020204"/>
              <a:cs typeface="Trebuchet MS" panose="020B0603020202020204"/>
            </a:endParaRPr>
          </a:p>
        </p:txBody>
      </p:sp>
      <p:sp>
        <p:nvSpPr>
          <p:cNvPr id="27" name="object 27"/>
          <p:cNvSpPr txBox="1"/>
          <p:nvPr/>
        </p:nvSpPr>
        <p:spPr>
          <a:xfrm>
            <a:off x="9252204" y="4610100"/>
            <a:ext cx="2034539" cy="541020"/>
          </a:xfrm>
          <a:prstGeom prst="rect">
            <a:avLst/>
          </a:prstGeom>
          <a:solidFill>
            <a:srgbClr val="F1F1F1"/>
          </a:solidFill>
        </p:spPr>
        <p:txBody>
          <a:bodyPr vert="horz" wrap="square" lIns="0" tIns="39370" rIns="0" bIns="0" rtlCol="0">
            <a:spAutoFit/>
          </a:bodyPr>
          <a:lstStyle/>
          <a:p>
            <a:pPr marL="186055" marR="184150" indent="185420">
              <a:lnSpc>
                <a:spcPct val="100000"/>
              </a:lnSpc>
              <a:spcBef>
                <a:spcPts val="310"/>
              </a:spcBef>
            </a:pPr>
            <a:r>
              <a:rPr sz="1600" spc="50" dirty="0">
                <a:solidFill>
                  <a:srgbClr val="006FC0"/>
                </a:solidFill>
                <a:latin typeface="Trebuchet MS" panose="020B0603020202020204"/>
                <a:cs typeface="Trebuchet MS" panose="020B0603020202020204"/>
              </a:rPr>
              <a:t>FusionSphere  </a:t>
            </a:r>
            <a:r>
              <a:rPr sz="1600" spc="55" dirty="0">
                <a:solidFill>
                  <a:srgbClr val="006FC0"/>
                </a:solidFill>
                <a:latin typeface="Trebuchet MS" panose="020B0603020202020204"/>
                <a:cs typeface="Trebuchet MS" panose="020B0603020202020204"/>
              </a:rPr>
              <a:t>OpenStack </a:t>
            </a:r>
            <a:r>
              <a:rPr sz="1600" spc="80" dirty="0">
                <a:solidFill>
                  <a:srgbClr val="006FC0"/>
                </a:solidFill>
                <a:latin typeface="Trebuchet MS" panose="020B0603020202020204"/>
                <a:cs typeface="Trebuchet MS" panose="020B0603020202020204"/>
              </a:rPr>
              <a:t>+</a:t>
            </a:r>
            <a:r>
              <a:rPr sz="1600" spc="145" dirty="0">
                <a:solidFill>
                  <a:srgbClr val="006FC0"/>
                </a:solidFill>
                <a:latin typeface="Trebuchet MS" panose="020B0603020202020204"/>
                <a:cs typeface="Trebuchet MS" panose="020B0603020202020204"/>
              </a:rPr>
              <a:t> </a:t>
            </a:r>
            <a:r>
              <a:rPr sz="1600" spc="275" dirty="0">
                <a:solidFill>
                  <a:srgbClr val="006FC0"/>
                </a:solidFill>
                <a:latin typeface="Trebuchet MS" panose="020B0603020202020204"/>
                <a:cs typeface="Trebuchet MS" panose="020B0603020202020204"/>
              </a:rPr>
              <a:t>OM</a:t>
            </a:r>
            <a:endParaRPr sz="1600">
              <a:latin typeface="Trebuchet MS" panose="020B0603020202020204"/>
              <a:cs typeface="Trebuchet MS" panose="020B0603020202020204"/>
            </a:endParaRPr>
          </a:p>
        </p:txBody>
      </p:sp>
      <p:sp>
        <p:nvSpPr>
          <p:cNvPr id="28" name="object 28"/>
          <p:cNvSpPr txBox="1"/>
          <p:nvPr/>
        </p:nvSpPr>
        <p:spPr>
          <a:xfrm>
            <a:off x="9262871" y="3046425"/>
            <a:ext cx="2055495" cy="1266190"/>
          </a:xfrm>
          <a:prstGeom prst="rect">
            <a:avLst/>
          </a:prstGeom>
          <a:solidFill>
            <a:srgbClr val="FFFFFF"/>
          </a:solidFill>
        </p:spPr>
        <p:txBody>
          <a:bodyPr vert="horz" wrap="square" lIns="0" tIns="106680" rIns="0" bIns="0" rtlCol="0">
            <a:spAutoFit/>
          </a:bodyPr>
          <a:lstStyle/>
          <a:p>
            <a:pPr marL="409575">
              <a:lnSpc>
                <a:spcPct val="100000"/>
              </a:lnSpc>
              <a:spcBef>
                <a:spcPts val="840"/>
              </a:spcBef>
            </a:pPr>
            <a:r>
              <a:rPr sz="1600" spc="50" dirty="0">
                <a:solidFill>
                  <a:srgbClr val="2E2E2E"/>
                </a:solidFill>
                <a:latin typeface="Trebuchet MS" panose="020B0603020202020204"/>
                <a:cs typeface="Trebuchet MS" panose="020B0603020202020204"/>
              </a:rPr>
              <a:t>CloudOpera</a:t>
            </a:r>
            <a:endParaRPr sz="1600">
              <a:latin typeface="Trebuchet MS" panose="020B0603020202020204"/>
              <a:cs typeface="Trebuchet MS" panose="020B0603020202020204"/>
            </a:endParaRPr>
          </a:p>
        </p:txBody>
      </p:sp>
      <p:sp>
        <p:nvSpPr>
          <p:cNvPr id="29" name="object 29"/>
          <p:cNvSpPr txBox="1"/>
          <p:nvPr/>
        </p:nvSpPr>
        <p:spPr>
          <a:xfrm>
            <a:off x="9427464" y="3898391"/>
            <a:ext cx="1736089" cy="294640"/>
          </a:xfrm>
          <a:prstGeom prst="rect">
            <a:avLst/>
          </a:prstGeom>
          <a:solidFill>
            <a:srgbClr val="F1F1F1"/>
          </a:solidFill>
        </p:spPr>
        <p:txBody>
          <a:bodyPr vert="horz" wrap="square" lIns="0" tIns="39369" rIns="0" bIns="0" rtlCol="0">
            <a:spAutoFit/>
          </a:bodyPr>
          <a:lstStyle/>
          <a:p>
            <a:pPr marL="569595">
              <a:lnSpc>
                <a:spcPct val="100000"/>
              </a:lnSpc>
              <a:spcBef>
                <a:spcPts val="310"/>
              </a:spcBef>
            </a:pPr>
            <a:r>
              <a:rPr sz="1600" spc="175" dirty="0">
                <a:solidFill>
                  <a:srgbClr val="006FC0"/>
                </a:solidFill>
                <a:latin typeface="Trebuchet MS" panose="020B0603020202020204"/>
                <a:cs typeface="Trebuchet MS" panose="020B0603020202020204"/>
              </a:rPr>
              <a:t>VNFM</a:t>
            </a:r>
            <a:endParaRPr sz="1600">
              <a:latin typeface="Trebuchet MS" panose="020B0603020202020204"/>
              <a:cs typeface="Trebuchet MS" panose="020B0603020202020204"/>
            </a:endParaRPr>
          </a:p>
        </p:txBody>
      </p:sp>
      <p:sp>
        <p:nvSpPr>
          <p:cNvPr id="30" name="object 30"/>
          <p:cNvSpPr txBox="1"/>
          <p:nvPr/>
        </p:nvSpPr>
        <p:spPr>
          <a:xfrm>
            <a:off x="9427464" y="3479291"/>
            <a:ext cx="1736089" cy="294640"/>
          </a:xfrm>
          <a:prstGeom prst="rect">
            <a:avLst/>
          </a:prstGeom>
          <a:solidFill>
            <a:srgbClr val="F1F1F1"/>
          </a:solidFill>
        </p:spPr>
        <p:txBody>
          <a:bodyPr vert="horz" wrap="square" lIns="0" tIns="38735" rIns="0" bIns="0" rtlCol="0">
            <a:spAutoFit/>
          </a:bodyPr>
          <a:lstStyle/>
          <a:p>
            <a:pPr algn="ctr">
              <a:lnSpc>
                <a:spcPct val="100000"/>
              </a:lnSpc>
              <a:spcBef>
                <a:spcPts val="305"/>
              </a:spcBef>
            </a:pPr>
            <a:r>
              <a:rPr sz="1600" spc="135" dirty="0">
                <a:solidFill>
                  <a:srgbClr val="006FC0"/>
                </a:solidFill>
                <a:latin typeface="Trebuchet MS" panose="020B0603020202020204"/>
                <a:cs typeface="Trebuchet MS" panose="020B0603020202020204"/>
              </a:rPr>
              <a:t>NFVO</a:t>
            </a:r>
            <a:endParaRPr sz="1600">
              <a:latin typeface="Trebuchet MS" panose="020B0603020202020204"/>
              <a:cs typeface="Trebuchet MS" panose="020B0603020202020204"/>
            </a:endParaRPr>
          </a:p>
        </p:txBody>
      </p:sp>
      <p:sp>
        <p:nvSpPr>
          <p:cNvPr id="18" name="object 18"/>
          <p:cNvSpPr txBox="1"/>
          <p:nvPr/>
        </p:nvSpPr>
        <p:spPr>
          <a:xfrm>
            <a:off x="1618488" y="5719571"/>
            <a:ext cx="2033270" cy="306070"/>
          </a:xfrm>
          <a:prstGeom prst="rect">
            <a:avLst/>
          </a:prstGeom>
          <a:solidFill>
            <a:srgbClr val="FFFFFF"/>
          </a:solidFill>
        </p:spPr>
        <p:txBody>
          <a:bodyPr vert="horz" wrap="square" lIns="0" tIns="22225" rIns="0" bIns="0" rtlCol="0">
            <a:spAutoFit/>
          </a:bodyPr>
          <a:lstStyle/>
          <a:p>
            <a:pPr marL="534035">
              <a:lnSpc>
                <a:spcPct val="100000"/>
              </a:lnSpc>
              <a:spcBef>
                <a:spcPts val="175"/>
              </a:spcBef>
            </a:pPr>
            <a:r>
              <a:rPr sz="1600" spc="65" dirty="0">
                <a:solidFill>
                  <a:srgbClr val="2E2E2E"/>
                </a:solidFill>
                <a:latin typeface="Trebuchet MS" panose="020B0603020202020204"/>
                <a:cs typeface="Trebuchet MS" panose="020B0603020202020204"/>
              </a:rPr>
              <a:t>Computing</a:t>
            </a:r>
            <a:endParaRPr sz="1600">
              <a:latin typeface="Trebuchet MS" panose="020B0603020202020204"/>
              <a:cs typeface="Trebuchet MS" panose="020B0603020202020204"/>
            </a:endParaRPr>
          </a:p>
        </p:txBody>
      </p:sp>
      <p:sp>
        <p:nvSpPr>
          <p:cNvPr id="19" name="object 19"/>
          <p:cNvSpPr txBox="1"/>
          <p:nvPr/>
        </p:nvSpPr>
        <p:spPr>
          <a:xfrm>
            <a:off x="3968496" y="5719571"/>
            <a:ext cx="2059939" cy="306070"/>
          </a:xfrm>
          <a:prstGeom prst="rect">
            <a:avLst/>
          </a:prstGeom>
          <a:solidFill>
            <a:srgbClr val="FFFFFF"/>
          </a:solidFill>
        </p:spPr>
        <p:txBody>
          <a:bodyPr vert="horz" wrap="square" lIns="0" tIns="22225" rIns="0" bIns="0" rtlCol="0">
            <a:spAutoFit/>
          </a:bodyPr>
          <a:lstStyle/>
          <a:p>
            <a:pPr marL="570230">
              <a:lnSpc>
                <a:spcPct val="100000"/>
              </a:lnSpc>
              <a:spcBef>
                <a:spcPts val="175"/>
              </a:spcBef>
            </a:pPr>
            <a:r>
              <a:rPr sz="1600" spc="45" dirty="0">
                <a:solidFill>
                  <a:srgbClr val="2E2E2E"/>
                </a:solidFill>
                <a:latin typeface="Trebuchet MS" panose="020B0603020202020204"/>
                <a:cs typeface="Trebuchet MS" panose="020B0603020202020204"/>
              </a:rPr>
              <a:t>Storage</a:t>
            </a:r>
            <a:endParaRPr sz="1600">
              <a:latin typeface="Trebuchet MS" panose="020B0603020202020204"/>
              <a:cs typeface="Trebuchet MS" panose="020B0603020202020204"/>
            </a:endParaRPr>
          </a:p>
        </p:txBody>
      </p:sp>
      <p:sp>
        <p:nvSpPr>
          <p:cNvPr id="20" name="object 20"/>
          <p:cNvSpPr txBox="1"/>
          <p:nvPr/>
        </p:nvSpPr>
        <p:spPr>
          <a:xfrm>
            <a:off x="6344411" y="5719571"/>
            <a:ext cx="2059939" cy="306070"/>
          </a:xfrm>
          <a:prstGeom prst="rect">
            <a:avLst/>
          </a:prstGeom>
          <a:solidFill>
            <a:srgbClr val="FFFFFF"/>
          </a:solidFill>
        </p:spPr>
        <p:txBody>
          <a:bodyPr vert="horz" wrap="square" lIns="0" tIns="22225" rIns="0" bIns="0" rtlCol="0">
            <a:spAutoFit/>
          </a:bodyPr>
          <a:lstStyle/>
          <a:p>
            <a:pPr marL="610235">
              <a:lnSpc>
                <a:spcPct val="100000"/>
              </a:lnSpc>
              <a:spcBef>
                <a:spcPts val="175"/>
              </a:spcBef>
            </a:pPr>
            <a:r>
              <a:rPr sz="1600" spc="60" dirty="0">
                <a:solidFill>
                  <a:srgbClr val="2E2E2E"/>
                </a:solidFill>
                <a:latin typeface="Trebuchet MS" panose="020B0603020202020204"/>
                <a:cs typeface="Trebuchet MS" panose="020B0603020202020204"/>
              </a:rPr>
              <a:t>Network</a:t>
            </a:r>
            <a:endParaRPr sz="1600">
              <a:latin typeface="Trebuchet MS" panose="020B0603020202020204"/>
              <a:cs typeface="Trebuchet MS" panose="020B06030202020202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1014" y="836498"/>
            <a:ext cx="1659255" cy="514350"/>
          </a:xfrm>
          <a:prstGeom prst="rect">
            <a:avLst/>
          </a:prstGeom>
        </p:spPr>
        <p:txBody>
          <a:bodyPr vert="horz" wrap="square" lIns="0" tIns="13335" rIns="0" bIns="0" rtlCol="0">
            <a:spAutoFit/>
          </a:bodyPr>
          <a:lstStyle/>
          <a:p>
            <a:pPr marL="12700">
              <a:lnSpc>
                <a:spcPct val="100000"/>
              </a:lnSpc>
              <a:spcBef>
                <a:spcPts val="105"/>
              </a:spcBef>
            </a:pPr>
            <a:r>
              <a:rPr spc="10" dirty="0"/>
              <a:t>本章总结</a:t>
            </a:r>
            <a:endParaRPr spc="10" dirty="0"/>
          </a:p>
        </p:txBody>
      </p:sp>
      <p:sp>
        <p:nvSpPr>
          <p:cNvPr id="3" name="object 3"/>
          <p:cNvSpPr txBox="1">
            <a:spLocks noGrp="1"/>
          </p:cNvSpPr>
          <p:nvPr>
            <p:ph type="body" idx="1"/>
          </p:nvPr>
        </p:nvSpPr>
        <p:spPr>
          <a:prstGeom prst="rect">
            <a:avLst/>
          </a:prstGeom>
        </p:spPr>
        <p:txBody>
          <a:bodyPr vert="horz" wrap="square" lIns="0" tIns="12065" rIns="0" bIns="0" rtlCol="0">
            <a:spAutoFit/>
          </a:bodyPr>
          <a:lstStyle/>
          <a:p>
            <a:pPr marL="1149985" indent="-302260">
              <a:lnSpc>
                <a:spcPct val="100000"/>
              </a:lnSpc>
              <a:spcBef>
                <a:spcPts val="95"/>
              </a:spcBef>
              <a:buFont typeface="Arial" panose="020B0604020202020204"/>
              <a:buChar char="•"/>
              <a:tabLst>
                <a:tab pos="1150620" algn="l"/>
                <a:tab pos="1151255" algn="l"/>
              </a:tabLst>
            </a:pPr>
            <a:r>
              <a:rPr spc="60" dirty="0"/>
              <a:t>SDN</a:t>
            </a:r>
            <a:r>
              <a:rPr spc="60" dirty="0">
                <a:latin typeface="宋体" panose="02010600030101010101" pitchFamily="2" charset="-122"/>
                <a:cs typeface="宋体" panose="02010600030101010101" pitchFamily="2" charset="-122"/>
              </a:rPr>
              <a:t>（</a:t>
            </a:r>
            <a:r>
              <a:rPr spc="60" dirty="0"/>
              <a:t>Software</a:t>
            </a:r>
            <a:r>
              <a:rPr spc="35" dirty="0"/>
              <a:t> </a:t>
            </a:r>
            <a:r>
              <a:rPr spc="20" dirty="0"/>
              <a:t>Defined</a:t>
            </a:r>
            <a:r>
              <a:rPr spc="40" dirty="0"/>
              <a:t> </a:t>
            </a:r>
            <a:r>
              <a:rPr spc="45" dirty="0"/>
              <a:t>Networking</a:t>
            </a:r>
            <a:r>
              <a:rPr spc="45" dirty="0">
                <a:latin typeface="宋体" panose="02010600030101010101" pitchFamily="2" charset="-122"/>
                <a:cs typeface="宋体" panose="02010600030101010101" pitchFamily="2" charset="-122"/>
              </a:rPr>
              <a:t>）</a:t>
            </a:r>
            <a:r>
              <a:rPr spc="-5" dirty="0">
                <a:latin typeface="宋体" panose="02010600030101010101" pitchFamily="2" charset="-122"/>
                <a:cs typeface="宋体" panose="02010600030101010101" pitchFamily="2" charset="-122"/>
              </a:rPr>
              <a:t>软件定义网络</a:t>
            </a:r>
            <a:endParaRPr spc="-5" dirty="0">
              <a:latin typeface="宋体" panose="02010600030101010101" pitchFamily="2" charset="-122"/>
              <a:cs typeface="宋体" panose="02010600030101010101" pitchFamily="2" charset="-122"/>
            </a:endParaRPr>
          </a:p>
          <a:p>
            <a:pPr marL="1149985" indent="-302260">
              <a:lnSpc>
                <a:spcPct val="100000"/>
              </a:lnSpc>
              <a:spcBef>
                <a:spcPts val="1850"/>
              </a:spcBef>
              <a:buFont typeface="Arial" panose="020B0604020202020204"/>
              <a:buChar char="•"/>
              <a:tabLst>
                <a:tab pos="1150620" algn="l"/>
                <a:tab pos="1151255" algn="l"/>
              </a:tabLst>
            </a:pPr>
            <a:r>
              <a:rPr spc="60" dirty="0"/>
              <a:t>NFV</a:t>
            </a:r>
            <a:r>
              <a:rPr spc="60" dirty="0">
                <a:latin typeface="宋体" panose="02010600030101010101" pitchFamily="2" charset="-122"/>
                <a:cs typeface="宋体" panose="02010600030101010101" pitchFamily="2" charset="-122"/>
              </a:rPr>
              <a:t>（</a:t>
            </a:r>
            <a:r>
              <a:rPr spc="60" dirty="0"/>
              <a:t>Network</a:t>
            </a:r>
            <a:r>
              <a:rPr spc="25" dirty="0"/>
              <a:t> </a:t>
            </a:r>
            <a:r>
              <a:rPr spc="10" dirty="0"/>
              <a:t>Functions</a:t>
            </a:r>
            <a:r>
              <a:rPr spc="35" dirty="0"/>
              <a:t> </a:t>
            </a:r>
            <a:r>
              <a:rPr spc="-5" dirty="0"/>
              <a:t>Virtualization</a:t>
            </a:r>
            <a:r>
              <a:rPr spc="-5" dirty="0">
                <a:latin typeface="宋体" panose="02010600030101010101" pitchFamily="2" charset="-122"/>
                <a:cs typeface="宋体" panose="02010600030101010101" pitchFamily="2" charset="-122"/>
              </a:rPr>
              <a:t>）网络功能虚拟化</a:t>
            </a:r>
            <a:endParaRPr spc="-5" dirty="0">
              <a:latin typeface="宋体" panose="02010600030101010101" pitchFamily="2" charset="-122"/>
              <a:cs typeface="宋体" panose="02010600030101010101" pitchFamily="2" charset="-122"/>
            </a:endParaRPr>
          </a:p>
          <a:p>
            <a:pPr marL="1149985" indent="-302260">
              <a:lnSpc>
                <a:spcPct val="100000"/>
              </a:lnSpc>
              <a:spcBef>
                <a:spcPts val="1860"/>
              </a:spcBef>
              <a:buFont typeface="Arial" panose="020B0604020202020204"/>
              <a:buChar char="•"/>
              <a:tabLst>
                <a:tab pos="1150620" algn="l"/>
                <a:tab pos="1151255" algn="l"/>
              </a:tabLst>
            </a:pPr>
            <a:r>
              <a:rPr spc="210" dirty="0"/>
              <a:t>SDN</a:t>
            </a:r>
            <a:r>
              <a:rPr spc="-5" dirty="0">
                <a:latin typeface="宋体" panose="02010600030101010101" pitchFamily="2" charset="-122"/>
                <a:cs typeface="宋体" panose="02010600030101010101" pitchFamily="2" charset="-122"/>
              </a:rPr>
              <a:t>是网络架构的革新，以控制器为主</a:t>
            </a:r>
            <a:r>
              <a:rPr dirty="0">
                <a:latin typeface="宋体" panose="02010600030101010101" pitchFamily="2" charset="-122"/>
                <a:cs typeface="宋体" panose="02010600030101010101" pitchFamily="2" charset="-122"/>
              </a:rPr>
              <a:t>体</a:t>
            </a:r>
            <a:r>
              <a:rPr spc="-5" dirty="0">
                <a:latin typeface="宋体" panose="02010600030101010101" pitchFamily="2" charset="-122"/>
                <a:cs typeface="宋体" panose="02010600030101010101" pitchFamily="2" charset="-122"/>
              </a:rPr>
              <a:t>，让</a:t>
            </a:r>
            <a:r>
              <a:rPr dirty="0">
                <a:latin typeface="宋体" panose="02010600030101010101" pitchFamily="2" charset="-122"/>
                <a:cs typeface="宋体" panose="02010600030101010101" pitchFamily="2" charset="-122"/>
              </a:rPr>
              <a:t>网</a:t>
            </a:r>
            <a:r>
              <a:rPr spc="-5" dirty="0">
                <a:latin typeface="宋体" panose="02010600030101010101" pitchFamily="2" charset="-122"/>
                <a:cs typeface="宋体" panose="02010600030101010101" pitchFamily="2" charset="-122"/>
              </a:rPr>
              <a:t>络更</a:t>
            </a:r>
            <a:r>
              <a:rPr dirty="0">
                <a:latin typeface="宋体" panose="02010600030101010101" pitchFamily="2" charset="-122"/>
                <a:cs typeface="宋体" panose="02010600030101010101" pitchFamily="2" charset="-122"/>
              </a:rPr>
              <a:t>加</a:t>
            </a:r>
            <a:r>
              <a:rPr spc="-5" dirty="0">
                <a:latin typeface="宋体" panose="02010600030101010101" pitchFamily="2" charset="-122"/>
                <a:cs typeface="宋体" panose="02010600030101010101" pitchFamily="2" charset="-122"/>
              </a:rPr>
              <a:t>开放</a:t>
            </a:r>
            <a:r>
              <a:rPr dirty="0">
                <a:latin typeface="宋体" panose="02010600030101010101" pitchFamily="2" charset="-122"/>
                <a:cs typeface="宋体" panose="02010600030101010101" pitchFamily="2" charset="-122"/>
              </a:rPr>
              <a:t>、</a:t>
            </a:r>
            <a:r>
              <a:rPr spc="-5" dirty="0">
                <a:latin typeface="宋体" panose="02010600030101010101" pitchFamily="2" charset="-122"/>
                <a:cs typeface="宋体" panose="02010600030101010101" pitchFamily="2" charset="-122"/>
              </a:rPr>
              <a:t>灵活</a:t>
            </a:r>
            <a:r>
              <a:rPr dirty="0">
                <a:latin typeface="宋体" panose="02010600030101010101" pitchFamily="2" charset="-122"/>
                <a:cs typeface="宋体" panose="02010600030101010101" pitchFamily="2" charset="-122"/>
              </a:rPr>
              <a:t>和</a:t>
            </a:r>
            <a:r>
              <a:rPr spc="-5" dirty="0">
                <a:latin typeface="宋体" panose="02010600030101010101" pitchFamily="2" charset="-122"/>
                <a:cs typeface="宋体" panose="02010600030101010101" pitchFamily="2" charset="-122"/>
              </a:rPr>
              <a:t>简单。</a:t>
            </a:r>
            <a:endParaRPr spc="-5" dirty="0">
              <a:latin typeface="宋体" panose="02010600030101010101" pitchFamily="2" charset="-122"/>
              <a:cs typeface="宋体" panose="02010600030101010101" pitchFamily="2" charset="-122"/>
            </a:endParaRPr>
          </a:p>
          <a:p>
            <a:pPr marL="1149985" indent="-302260">
              <a:lnSpc>
                <a:spcPct val="100000"/>
              </a:lnSpc>
              <a:spcBef>
                <a:spcPts val="1860"/>
              </a:spcBef>
              <a:buFont typeface="Arial" panose="020B0604020202020204"/>
              <a:buChar char="•"/>
              <a:tabLst>
                <a:tab pos="1150620" algn="l"/>
                <a:tab pos="1151255" algn="l"/>
              </a:tabLst>
            </a:pPr>
            <a:r>
              <a:rPr spc="125" dirty="0"/>
              <a:t>NFV</a:t>
            </a:r>
            <a:r>
              <a:rPr spc="-5" dirty="0">
                <a:latin typeface="宋体" panose="02010600030101010101" pitchFamily="2" charset="-122"/>
                <a:cs typeface="宋体" panose="02010600030101010101" pitchFamily="2" charset="-122"/>
              </a:rPr>
              <a:t>是电信网络设备部署形态的革新，</a:t>
            </a:r>
            <a:r>
              <a:rPr dirty="0">
                <a:latin typeface="宋体" panose="02010600030101010101" pitchFamily="2" charset="-122"/>
                <a:cs typeface="宋体" panose="02010600030101010101" pitchFamily="2" charset="-122"/>
              </a:rPr>
              <a:t>以</a:t>
            </a:r>
            <a:r>
              <a:rPr spc="-5" dirty="0">
                <a:latin typeface="宋体" panose="02010600030101010101" pitchFamily="2" charset="-122"/>
                <a:cs typeface="宋体" panose="02010600030101010101" pitchFamily="2" charset="-122"/>
              </a:rPr>
              <a:t>虚拟</a:t>
            </a:r>
            <a:r>
              <a:rPr dirty="0">
                <a:latin typeface="宋体" panose="02010600030101010101" pitchFamily="2" charset="-122"/>
                <a:cs typeface="宋体" panose="02010600030101010101" pitchFamily="2" charset="-122"/>
              </a:rPr>
              <a:t>化</a:t>
            </a:r>
            <a:r>
              <a:rPr spc="-5" dirty="0">
                <a:latin typeface="宋体" panose="02010600030101010101" pitchFamily="2" charset="-122"/>
                <a:cs typeface="宋体" panose="02010600030101010101" pitchFamily="2" charset="-122"/>
              </a:rPr>
              <a:t>为基</a:t>
            </a:r>
            <a:r>
              <a:rPr dirty="0">
                <a:latin typeface="宋体" panose="02010600030101010101" pitchFamily="2" charset="-122"/>
                <a:cs typeface="宋体" panose="02010600030101010101" pitchFamily="2" charset="-122"/>
              </a:rPr>
              <a:t>础</a:t>
            </a:r>
            <a:r>
              <a:rPr spc="-5" dirty="0">
                <a:latin typeface="宋体" panose="02010600030101010101" pitchFamily="2" charset="-122"/>
                <a:cs typeface="宋体" panose="02010600030101010101" pitchFamily="2" charset="-122"/>
              </a:rPr>
              <a:t>，云</a:t>
            </a:r>
            <a:r>
              <a:rPr dirty="0">
                <a:latin typeface="宋体" panose="02010600030101010101" pitchFamily="2" charset="-122"/>
                <a:cs typeface="宋体" panose="02010600030101010101" pitchFamily="2" charset="-122"/>
              </a:rPr>
              <a:t>计</a:t>
            </a:r>
            <a:r>
              <a:rPr spc="-5" dirty="0">
                <a:latin typeface="宋体" panose="02010600030101010101" pitchFamily="2" charset="-122"/>
                <a:cs typeface="宋体" panose="02010600030101010101" pitchFamily="2" charset="-122"/>
              </a:rPr>
              <a:t>算为</a:t>
            </a:r>
            <a:r>
              <a:rPr dirty="0">
                <a:latin typeface="宋体" panose="02010600030101010101" pitchFamily="2" charset="-122"/>
                <a:cs typeface="宋体" panose="02010600030101010101" pitchFamily="2" charset="-122"/>
              </a:rPr>
              <a:t>关</a:t>
            </a:r>
            <a:r>
              <a:rPr spc="-5" dirty="0">
                <a:latin typeface="宋体" panose="02010600030101010101" pitchFamily="2" charset="-122"/>
                <a:cs typeface="宋体" panose="02010600030101010101" pitchFamily="2" charset="-122"/>
              </a:rPr>
              <a:t>键实</a:t>
            </a:r>
            <a:r>
              <a:rPr dirty="0">
                <a:latin typeface="宋体" panose="02010600030101010101" pitchFamily="2" charset="-122"/>
                <a:cs typeface="宋体" panose="02010600030101010101" pitchFamily="2" charset="-122"/>
              </a:rPr>
              <a:t>现</a:t>
            </a:r>
            <a:r>
              <a:rPr spc="-5" dirty="0">
                <a:latin typeface="宋体" panose="02010600030101010101" pitchFamily="2" charset="-122"/>
                <a:cs typeface="宋体" panose="02010600030101010101" pitchFamily="2" charset="-122"/>
              </a:rPr>
              <a:t>电信</a:t>
            </a:r>
            <a:endParaRPr spc="-5" dirty="0">
              <a:latin typeface="宋体" panose="02010600030101010101" pitchFamily="2" charset="-122"/>
              <a:cs typeface="宋体" panose="02010600030101010101" pitchFamily="2" charset="-122"/>
            </a:endParaRPr>
          </a:p>
          <a:p>
            <a:pPr marL="1149985">
              <a:lnSpc>
                <a:spcPct val="100000"/>
              </a:lnSpc>
              <a:spcBef>
                <a:spcPts val="1045"/>
              </a:spcBef>
            </a:pPr>
            <a:r>
              <a:rPr spc="-10" dirty="0">
                <a:latin typeface="宋体" panose="02010600030101010101" pitchFamily="2" charset="-122"/>
                <a:cs typeface="宋体" panose="02010600030101010101" pitchFamily="2" charset="-122"/>
              </a:rPr>
              <a:t>网络的重构</a:t>
            </a:r>
            <a:r>
              <a:rPr spc="-5" dirty="0">
                <a:latin typeface="宋体" panose="02010600030101010101" pitchFamily="2" charset="-122"/>
                <a:cs typeface="宋体" panose="02010600030101010101" pitchFamily="2" charset="-122"/>
              </a:rPr>
              <a:t>。</a:t>
            </a:r>
            <a:endParaRPr spc="-5" dirty="0">
              <a:latin typeface="宋体" panose="02010600030101010101" pitchFamily="2" charset="-122"/>
              <a:cs typeface="宋体" panose="02010600030101010101" pitchFamily="2" charset="-122"/>
            </a:endParaRPr>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9505" y="1422653"/>
            <a:ext cx="3176905" cy="0"/>
          </a:xfrm>
          <a:custGeom>
            <a:avLst/>
            <a:gdLst/>
            <a:ahLst/>
            <a:cxnLst/>
            <a:rect l="l" t="t" r="r" b="b"/>
            <a:pathLst>
              <a:path w="3176904">
                <a:moveTo>
                  <a:pt x="3176523" y="0"/>
                </a:moveTo>
                <a:lnTo>
                  <a:pt x="0" y="0"/>
                </a:lnTo>
              </a:path>
            </a:pathLst>
          </a:custGeom>
          <a:ln w="19812">
            <a:solidFill>
              <a:srgbClr val="000000"/>
            </a:solidFill>
          </a:ln>
        </p:spPr>
        <p:txBody>
          <a:bodyPr wrap="square" lIns="0" tIns="0" rIns="0" bIns="0" rtlCol="0"/>
          <a:lstStyle/>
          <a:p/>
        </p:txBody>
      </p:sp>
      <p:sp>
        <p:nvSpPr>
          <p:cNvPr id="6" name="object 6"/>
          <p:cNvSpPr/>
          <p:nvPr/>
        </p:nvSpPr>
        <p:spPr>
          <a:xfrm>
            <a:off x="618744" y="1219200"/>
            <a:ext cx="492759" cy="204470"/>
          </a:xfrm>
          <a:custGeom>
            <a:avLst/>
            <a:gdLst/>
            <a:ahLst/>
            <a:cxnLst/>
            <a:rect l="l" t="t" r="r" b="b"/>
            <a:pathLst>
              <a:path w="492759" h="204469">
                <a:moveTo>
                  <a:pt x="0" y="204215"/>
                </a:moveTo>
                <a:lnTo>
                  <a:pt x="492251" y="204215"/>
                </a:lnTo>
                <a:lnTo>
                  <a:pt x="492251" y="0"/>
                </a:lnTo>
                <a:lnTo>
                  <a:pt x="0" y="0"/>
                </a:lnTo>
                <a:lnTo>
                  <a:pt x="0" y="204215"/>
                </a:lnTo>
                <a:close/>
              </a:path>
            </a:pathLst>
          </a:custGeom>
          <a:solidFill>
            <a:srgbClr val="CC99FF">
              <a:alpha val="70195"/>
            </a:srgbClr>
          </a:solidFill>
        </p:spPr>
        <p:txBody>
          <a:bodyPr wrap="square" lIns="0" tIns="0" rIns="0" bIns="0" rtlCol="0"/>
          <a:lstStyle/>
          <a:p/>
        </p:txBody>
      </p:sp>
      <p:sp>
        <p:nvSpPr>
          <p:cNvPr id="7" name="object 7"/>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45</a:t>
            </a:r>
            <a:r>
              <a:rPr spc="40" dirty="0"/>
              <a:t>页</a:t>
            </a:r>
            <a:endParaRPr spc="40" dirty="0"/>
          </a:p>
        </p:txBody>
      </p:sp>
      <p:sp>
        <p:nvSpPr>
          <p:cNvPr id="8" name="object 8"/>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1014" y="836498"/>
            <a:ext cx="1659255" cy="514350"/>
          </a:xfrm>
          <a:prstGeom prst="rect">
            <a:avLst/>
          </a:prstGeom>
        </p:spPr>
        <p:txBody>
          <a:bodyPr vert="horz" wrap="square" lIns="0" tIns="13335" rIns="0" bIns="0" rtlCol="0">
            <a:spAutoFit/>
          </a:bodyPr>
          <a:lstStyle/>
          <a:p>
            <a:pPr marL="12700">
              <a:lnSpc>
                <a:spcPct val="100000"/>
              </a:lnSpc>
              <a:spcBef>
                <a:spcPts val="105"/>
              </a:spcBef>
            </a:pPr>
            <a:r>
              <a:rPr spc="10" dirty="0"/>
              <a:t>更多信息</a:t>
            </a:r>
            <a:endParaRPr spc="10" dirty="0"/>
          </a:p>
        </p:txBody>
      </p:sp>
      <p:sp>
        <p:nvSpPr>
          <p:cNvPr id="3" name="object 3"/>
          <p:cNvSpPr txBox="1"/>
          <p:nvPr/>
        </p:nvSpPr>
        <p:spPr>
          <a:xfrm>
            <a:off x="1476247" y="1613661"/>
            <a:ext cx="8908415" cy="930275"/>
          </a:xfrm>
          <a:prstGeom prst="rect">
            <a:avLst/>
          </a:prstGeom>
        </p:spPr>
        <p:txBody>
          <a:bodyPr vert="horz" wrap="square" lIns="0" tIns="12065" rIns="0" bIns="0" rtlCol="0">
            <a:spAutoFit/>
          </a:bodyPr>
          <a:lstStyle/>
          <a:p>
            <a:pPr marL="314325" indent="-302260">
              <a:lnSpc>
                <a:spcPct val="100000"/>
              </a:lnSpc>
              <a:spcBef>
                <a:spcPts val="95"/>
              </a:spcBef>
              <a:buFont typeface="Arial" panose="020B0604020202020204"/>
              <a:buChar char="•"/>
              <a:tabLst>
                <a:tab pos="314325" algn="l"/>
                <a:tab pos="314960" algn="l"/>
              </a:tabLst>
            </a:pPr>
            <a:r>
              <a:rPr sz="2200" spc="-5" dirty="0">
                <a:latin typeface="宋体" panose="02010600030101010101" pitchFamily="2" charset="-122"/>
                <a:cs typeface="宋体" panose="02010600030101010101" pitchFamily="2" charset="-122"/>
              </a:rPr>
              <a:t>更多</a:t>
            </a:r>
            <a:r>
              <a:rPr sz="2200" spc="50" dirty="0">
                <a:latin typeface="Trebuchet MS" panose="020B0603020202020204"/>
                <a:cs typeface="Trebuchet MS" panose="020B0603020202020204"/>
              </a:rPr>
              <a:t>OpenFlow</a:t>
            </a:r>
            <a:r>
              <a:rPr sz="2200" spc="-5" dirty="0">
                <a:latin typeface="宋体" panose="02010600030101010101" pitchFamily="2" charset="-122"/>
                <a:cs typeface="宋体" panose="02010600030101010101" pitchFamily="2" charset="-122"/>
              </a:rPr>
              <a:t>相关问题请参考</a:t>
            </a:r>
            <a:r>
              <a:rPr sz="2200" spc="-395" dirty="0">
                <a:latin typeface="宋体" panose="02010600030101010101" pitchFamily="2" charset="-122"/>
                <a:cs typeface="宋体" panose="02010600030101010101" pitchFamily="2" charset="-122"/>
              </a:rPr>
              <a:t> </a:t>
            </a:r>
            <a:r>
              <a:rPr sz="2200" spc="-30" dirty="0">
                <a:latin typeface="Trebuchet MS" panose="020B0603020202020204"/>
                <a:cs typeface="Trebuchet MS" panose="020B0603020202020204"/>
              </a:rPr>
              <a:t>https:/</a:t>
            </a:r>
            <a:r>
              <a:rPr sz="2200" spc="-30" dirty="0">
                <a:latin typeface="Trebuchet MS" panose="020B0603020202020204"/>
                <a:cs typeface="Trebuchet MS" panose="020B0603020202020204"/>
                <a:hlinkClick r:id="rId1"/>
              </a:rPr>
              <a:t>/www.opennetworking.org</a:t>
            </a:r>
            <a:r>
              <a:rPr sz="2200" spc="-30" dirty="0">
                <a:latin typeface="Trebuchet MS" panose="020B0603020202020204"/>
                <a:cs typeface="Trebuchet MS" panose="020B0603020202020204"/>
              </a:rPr>
              <a:t>/</a:t>
            </a:r>
            <a:r>
              <a:rPr sz="2200" spc="70" dirty="0">
                <a:latin typeface="Trebuchet MS" panose="020B0603020202020204"/>
                <a:cs typeface="Trebuchet MS" panose="020B0603020202020204"/>
              </a:rPr>
              <a:t> </a:t>
            </a:r>
            <a:r>
              <a:rPr sz="2200" spc="-5" dirty="0">
                <a:latin typeface="宋体" panose="02010600030101010101" pitchFamily="2" charset="-122"/>
                <a:cs typeface="宋体" panose="02010600030101010101" pitchFamily="2" charset="-122"/>
              </a:rPr>
              <a:t>。</a:t>
            </a:r>
            <a:endParaRPr sz="2200">
              <a:latin typeface="宋体" panose="02010600030101010101" pitchFamily="2" charset="-122"/>
              <a:cs typeface="宋体" panose="02010600030101010101" pitchFamily="2" charset="-122"/>
            </a:endParaRPr>
          </a:p>
          <a:p>
            <a:pPr marL="314325" indent="-302260">
              <a:lnSpc>
                <a:spcPct val="100000"/>
              </a:lnSpc>
              <a:spcBef>
                <a:spcPts val="1850"/>
              </a:spcBef>
              <a:buFont typeface="Arial" panose="020B0604020202020204"/>
              <a:buChar char="•"/>
              <a:tabLst>
                <a:tab pos="314325" algn="l"/>
                <a:tab pos="314960" algn="l"/>
              </a:tabLst>
            </a:pPr>
            <a:r>
              <a:rPr sz="2200" spc="-5" dirty="0">
                <a:latin typeface="宋体" panose="02010600030101010101" pitchFamily="2" charset="-122"/>
                <a:cs typeface="宋体" panose="02010600030101010101" pitchFamily="2" charset="-122"/>
              </a:rPr>
              <a:t>更多华为</a:t>
            </a:r>
            <a:r>
              <a:rPr sz="2200" spc="210" dirty="0">
                <a:latin typeface="Trebuchet MS" panose="020B0603020202020204"/>
                <a:cs typeface="Trebuchet MS" panose="020B0603020202020204"/>
              </a:rPr>
              <a:t>SDN</a:t>
            </a:r>
            <a:r>
              <a:rPr sz="2200" spc="-5" dirty="0">
                <a:latin typeface="宋体" panose="02010600030101010101" pitchFamily="2" charset="-122"/>
                <a:cs typeface="宋体" panose="02010600030101010101" pitchFamily="2" charset="-122"/>
              </a:rPr>
              <a:t>解决方案内容请参考</a:t>
            </a:r>
            <a:r>
              <a:rPr sz="2200" spc="65" dirty="0">
                <a:latin typeface="Trebuchet MS" panose="020B0603020202020204"/>
                <a:cs typeface="Trebuchet MS" panose="020B0603020202020204"/>
              </a:rPr>
              <a:t>HCIP</a:t>
            </a:r>
            <a:r>
              <a:rPr sz="2200" spc="-5" dirty="0">
                <a:latin typeface="宋体" panose="02010600030101010101" pitchFamily="2" charset="-122"/>
                <a:cs typeface="宋体" panose="02010600030101010101" pitchFamily="2" charset="-122"/>
              </a:rPr>
              <a:t>课程。</a:t>
            </a:r>
            <a:endParaRPr sz="2200">
              <a:latin typeface="宋体" panose="02010600030101010101" pitchFamily="2" charset="-122"/>
              <a:cs typeface="宋体" panose="02010600030101010101" pitchFamily="2" charset="-122"/>
            </a:endParaRPr>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9505" y="1422653"/>
            <a:ext cx="3176905" cy="0"/>
          </a:xfrm>
          <a:custGeom>
            <a:avLst/>
            <a:gdLst/>
            <a:ahLst/>
            <a:cxnLst/>
            <a:rect l="l" t="t" r="r" b="b"/>
            <a:pathLst>
              <a:path w="3176904">
                <a:moveTo>
                  <a:pt x="3176523" y="0"/>
                </a:moveTo>
                <a:lnTo>
                  <a:pt x="0" y="0"/>
                </a:lnTo>
              </a:path>
            </a:pathLst>
          </a:custGeom>
          <a:ln w="19812">
            <a:solidFill>
              <a:srgbClr val="000000"/>
            </a:solidFill>
          </a:ln>
        </p:spPr>
        <p:txBody>
          <a:bodyPr wrap="square" lIns="0" tIns="0" rIns="0" bIns="0" rtlCol="0"/>
          <a:lstStyle/>
          <a:p/>
        </p:txBody>
      </p:sp>
      <p:sp>
        <p:nvSpPr>
          <p:cNvPr id="6" name="object 6"/>
          <p:cNvSpPr/>
          <p:nvPr/>
        </p:nvSpPr>
        <p:spPr>
          <a:xfrm>
            <a:off x="618744" y="1219200"/>
            <a:ext cx="492759" cy="204470"/>
          </a:xfrm>
          <a:custGeom>
            <a:avLst/>
            <a:gdLst/>
            <a:ahLst/>
            <a:cxnLst/>
            <a:rect l="l" t="t" r="r" b="b"/>
            <a:pathLst>
              <a:path w="492759" h="204469">
                <a:moveTo>
                  <a:pt x="0" y="204215"/>
                </a:moveTo>
                <a:lnTo>
                  <a:pt x="492251" y="204215"/>
                </a:lnTo>
                <a:lnTo>
                  <a:pt x="492251" y="0"/>
                </a:lnTo>
                <a:lnTo>
                  <a:pt x="0" y="0"/>
                </a:lnTo>
                <a:lnTo>
                  <a:pt x="0" y="204215"/>
                </a:lnTo>
                <a:close/>
              </a:path>
            </a:pathLst>
          </a:custGeom>
          <a:solidFill>
            <a:srgbClr val="CC99FF">
              <a:alpha val="70195"/>
            </a:srgbClr>
          </a:solidFill>
        </p:spPr>
        <p:txBody>
          <a:bodyPr wrap="square" lIns="0" tIns="0" rIns="0" bIns="0" rtlCol="0"/>
          <a:lstStyle/>
          <a:p/>
        </p:txBody>
      </p:sp>
      <p:sp>
        <p:nvSpPr>
          <p:cNvPr id="7" name="object 7"/>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46</a:t>
            </a:r>
            <a:r>
              <a:rPr spc="40" dirty="0"/>
              <a:t>页</a:t>
            </a:r>
            <a:endParaRPr spc="40" dirty="0"/>
          </a:p>
        </p:txBody>
      </p:sp>
      <p:sp>
        <p:nvSpPr>
          <p:cNvPr id="8" name="object 8"/>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1014" y="836498"/>
            <a:ext cx="1659255" cy="514350"/>
          </a:xfrm>
          <a:prstGeom prst="rect">
            <a:avLst/>
          </a:prstGeom>
        </p:spPr>
        <p:txBody>
          <a:bodyPr vert="horz" wrap="square" lIns="0" tIns="13335" rIns="0" bIns="0" rtlCol="0">
            <a:spAutoFit/>
          </a:bodyPr>
          <a:lstStyle/>
          <a:p>
            <a:pPr marL="12700">
              <a:lnSpc>
                <a:spcPct val="100000"/>
              </a:lnSpc>
              <a:spcBef>
                <a:spcPts val="105"/>
              </a:spcBef>
            </a:pPr>
            <a:r>
              <a:rPr spc="10" dirty="0"/>
              <a:t>学习推荐</a:t>
            </a:r>
            <a:endParaRPr spc="10" dirty="0"/>
          </a:p>
        </p:txBody>
      </p:sp>
      <p:sp>
        <p:nvSpPr>
          <p:cNvPr id="3" name="object 3"/>
          <p:cNvSpPr txBox="1"/>
          <p:nvPr/>
        </p:nvSpPr>
        <p:spPr>
          <a:xfrm>
            <a:off x="1476247" y="1937385"/>
            <a:ext cx="5355590" cy="360680"/>
          </a:xfrm>
          <a:prstGeom prst="rect">
            <a:avLst/>
          </a:prstGeom>
        </p:spPr>
        <p:txBody>
          <a:bodyPr vert="horz" wrap="square" lIns="0" tIns="12065" rIns="0" bIns="0" rtlCol="0">
            <a:spAutoFit/>
          </a:bodyPr>
          <a:lstStyle/>
          <a:p>
            <a:pPr marL="314325" indent="-302260">
              <a:lnSpc>
                <a:spcPct val="100000"/>
              </a:lnSpc>
              <a:spcBef>
                <a:spcPts val="95"/>
              </a:spcBef>
              <a:buFont typeface="Arial" panose="020B0604020202020204"/>
              <a:buChar char="•"/>
              <a:tabLst>
                <a:tab pos="314325" algn="l"/>
                <a:tab pos="314960" algn="l"/>
              </a:tabLst>
            </a:pPr>
            <a:r>
              <a:rPr sz="2200" spc="-55" dirty="0">
                <a:latin typeface="Trebuchet MS" panose="020B0603020202020204"/>
                <a:cs typeface="Trebuchet MS" panose="020B0603020202020204"/>
              </a:rPr>
              <a:t>https://e.huawei.com/cn/talent/#/home</a:t>
            </a:r>
            <a:endParaRPr sz="2200">
              <a:latin typeface="Trebuchet MS" panose="020B0603020202020204"/>
              <a:cs typeface="Trebuchet MS" panose="020B0603020202020204"/>
            </a:endParaRPr>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9505" y="1422653"/>
            <a:ext cx="3176905" cy="0"/>
          </a:xfrm>
          <a:custGeom>
            <a:avLst/>
            <a:gdLst/>
            <a:ahLst/>
            <a:cxnLst/>
            <a:rect l="l" t="t" r="r" b="b"/>
            <a:pathLst>
              <a:path w="3176904">
                <a:moveTo>
                  <a:pt x="3176523" y="0"/>
                </a:moveTo>
                <a:lnTo>
                  <a:pt x="0" y="0"/>
                </a:lnTo>
              </a:path>
            </a:pathLst>
          </a:custGeom>
          <a:ln w="19812">
            <a:solidFill>
              <a:srgbClr val="000000"/>
            </a:solidFill>
          </a:ln>
        </p:spPr>
        <p:txBody>
          <a:bodyPr wrap="square" lIns="0" tIns="0" rIns="0" bIns="0" rtlCol="0"/>
          <a:lstStyle/>
          <a:p/>
        </p:txBody>
      </p:sp>
      <p:sp>
        <p:nvSpPr>
          <p:cNvPr id="6" name="object 6"/>
          <p:cNvSpPr/>
          <p:nvPr/>
        </p:nvSpPr>
        <p:spPr>
          <a:xfrm>
            <a:off x="618744" y="1219200"/>
            <a:ext cx="492759" cy="204470"/>
          </a:xfrm>
          <a:custGeom>
            <a:avLst/>
            <a:gdLst/>
            <a:ahLst/>
            <a:cxnLst/>
            <a:rect l="l" t="t" r="r" b="b"/>
            <a:pathLst>
              <a:path w="492759" h="204469">
                <a:moveTo>
                  <a:pt x="0" y="204215"/>
                </a:moveTo>
                <a:lnTo>
                  <a:pt x="492251" y="204215"/>
                </a:lnTo>
                <a:lnTo>
                  <a:pt x="492251" y="0"/>
                </a:lnTo>
                <a:lnTo>
                  <a:pt x="0" y="0"/>
                </a:lnTo>
                <a:lnTo>
                  <a:pt x="0" y="204215"/>
                </a:lnTo>
                <a:close/>
              </a:path>
            </a:pathLst>
          </a:custGeom>
          <a:solidFill>
            <a:srgbClr val="CC99FF">
              <a:alpha val="70195"/>
            </a:srgbClr>
          </a:solidFill>
        </p:spPr>
        <p:txBody>
          <a:bodyPr wrap="square" lIns="0" tIns="0" rIns="0" bIns="0" rtlCol="0"/>
          <a:lstStyle/>
          <a:p/>
        </p:txBody>
      </p:sp>
      <p:sp>
        <p:nvSpPr>
          <p:cNvPr id="7" name="object 7"/>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47</a:t>
            </a:r>
            <a:r>
              <a:rPr spc="40" dirty="0"/>
              <a:t>页</a:t>
            </a:r>
            <a:endParaRPr spc="40" dirty="0"/>
          </a:p>
        </p:txBody>
      </p:sp>
      <p:sp>
        <p:nvSpPr>
          <p:cNvPr id="8" name="object 8"/>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0567" y="857199"/>
            <a:ext cx="7318375" cy="514350"/>
          </a:xfrm>
          <a:prstGeom prst="rect">
            <a:avLst/>
          </a:prstGeom>
        </p:spPr>
        <p:txBody>
          <a:bodyPr vert="horz" wrap="square" lIns="0" tIns="13335" rIns="0" bIns="0" rtlCol="0">
            <a:spAutoFit/>
          </a:bodyPr>
          <a:lstStyle/>
          <a:p>
            <a:pPr marL="12700">
              <a:lnSpc>
                <a:spcPct val="100000"/>
              </a:lnSpc>
              <a:spcBef>
                <a:spcPts val="105"/>
              </a:spcBef>
            </a:pPr>
            <a:r>
              <a:rPr spc="10" dirty="0"/>
              <a:t>网络界的现状：经</a:t>
            </a:r>
            <a:r>
              <a:rPr spc="15" dirty="0"/>
              <a:t>典</a:t>
            </a:r>
            <a:r>
              <a:rPr spc="-15" dirty="0">
                <a:latin typeface="Trebuchet MS" panose="020B0603020202020204"/>
                <a:cs typeface="Trebuchet MS" panose="020B0603020202020204"/>
              </a:rPr>
              <a:t>IP</a:t>
            </a:r>
            <a:r>
              <a:rPr dirty="0"/>
              <a:t>网</a:t>
            </a:r>
            <a:r>
              <a:rPr spc="5" dirty="0"/>
              <a:t>络</a:t>
            </a:r>
            <a:r>
              <a:rPr spc="135" dirty="0"/>
              <a:t> </a:t>
            </a:r>
            <a:r>
              <a:rPr spc="85" dirty="0">
                <a:latin typeface="Trebuchet MS" panose="020B0603020202020204"/>
                <a:cs typeface="Trebuchet MS" panose="020B0603020202020204"/>
              </a:rPr>
              <a:t>-</a:t>
            </a:r>
            <a:r>
              <a:rPr spc="5" dirty="0">
                <a:latin typeface="Trebuchet MS" panose="020B0603020202020204"/>
                <a:cs typeface="Trebuchet MS" panose="020B0603020202020204"/>
              </a:rPr>
              <a:t> </a:t>
            </a:r>
            <a:r>
              <a:rPr spc="10" dirty="0"/>
              <a:t>分布式网络</a:t>
            </a:r>
            <a:endParaRPr spc="10" dirty="0"/>
          </a:p>
        </p:txBody>
      </p:sp>
      <p:sp>
        <p:nvSpPr>
          <p:cNvPr id="3" name="object 3"/>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4" name="object 4"/>
          <p:cNvSpPr/>
          <p:nvPr/>
        </p:nvSpPr>
        <p:spPr>
          <a:xfrm>
            <a:off x="760" y="1422653"/>
            <a:ext cx="12192000" cy="0"/>
          </a:xfrm>
          <a:custGeom>
            <a:avLst/>
            <a:gdLst/>
            <a:ahLst/>
            <a:cxnLst/>
            <a:rect l="l" t="t" r="r" b="b"/>
            <a:pathLst>
              <a:path w="12192000">
                <a:moveTo>
                  <a:pt x="12192001" y="0"/>
                </a:moveTo>
                <a:lnTo>
                  <a:pt x="0" y="0"/>
                </a:lnTo>
              </a:path>
            </a:pathLst>
          </a:custGeom>
          <a:ln w="19812">
            <a:solidFill>
              <a:srgbClr val="0E4B82"/>
            </a:solidFill>
          </a:ln>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solidFill>
        </p:spPr>
        <p:txBody>
          <a:bodyPr wrap="square" lIns="0" tIns="0" rIns="0" bIns="0" rtlCol="0"/>
          <a:lstStyle/>
          <a:p/>
        </p:txBody>
      </p:sp>
      <p:sp>
        <p:nvSpPr>
          <p:cNvPr id="6" name="object 6"/>
          <p:cNvSpPr txBox="1"/>
          <p:nvPr/>
        </p:nvSpPr>
        <p:spPr>
          <a:xfrm>
            <a:off x="573125" y="5632196"/>
            <a:ext cx="56070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宋体" panose="02010600030101010101" pitchFamily="2" charset="-122"/>
                <a:cs typeface="宋体" panose="02010600030101010101" pitchFamily="2" charset="-122"/>
              </a:rPr>
              <a:t>接收帧</a:t>
            </a:r>
            <a:endParaRPr sz="1400">
              <a:latin typeface="宋体" panose="02010600030101010101" pitchFamily="2" charset="-122"/>
              <a:cs typeface="宋体" panose="02010600030101010101" pitchFamily="2" charset="-122"/>
            </a:endParaRPr>
          </a:p>
        </p:txBody>
      </p:sp>
      <p:sp>
        <p:nvSpPr>
          <p:cNvPr id="7" name="object 7"/>
          <p:cNvSpPr/>
          <p:nvPr/>
        </p:nvSpPr>
        <p:spPr>
          <a:xfrm>
            <a:off x="3821938" y="3468623"/>
            <a:ext cx="334010" cy="845819"/>
          </a:xfrm>
          <a:custGeom>
            <a:avLst/>
            <a:gdLst/>
            <a:ahLst/>
            <a:cxnLst/>
            <a:rect l="l" t="t" r="r" b="b"/>
            <a:pathLst>
              <a:path w="334010" h="845820">
                <a:moveTo>
                  <a:pt x="334010" y="0"/>
                </a:moveTo>
                <a:lnTo>
                  <a:pt x="0" y="334009"/>
                </a:lnTo>
                <a:lnTo>
                  <a:pt x="0" y="845819"/>
                </a:lnTo>
                <a:lnTo>
                  <a:pt x="334010" y="511809"/>
                </a:lnTo>
                <a:lnTo>
                  <a:pt x="334010" y="0"/>
                </a:lnTo>
                <a:close/>
              </a:path>
            </a:pathLst>
          </a:custGeom>
          <a:solidFill>
            <a:srgbClr val="854D64"/>
          </a:solidFill>
        </p:spPr>
        <p:txBody>
          <a:bodyPr wrap="square" lIns="0" tIns="0" rIns="0" bIns="0" rtlCol="0"/>
          <a:lstStyle/>
          <a:p/>
        </p:txBody>
      </p:sp>
      <p:sp>
        <p:nvSpPr>
          <p:cNvPr id="8" name="object 8"/>
          <p:cNvSpPr/>
          <p:nvPr/>
        </p:nvSpPr>
        <p:spPr>
          <a:xfrm>
            <a:off x="1245108" y="3468623"/>
            <a:ext cx="2910840" cy="334010"/>
          </a:xfrm>
          <a:custGeom>
            <a:avLst/>
            <a:gdLst/>
            <a:ahLst/>
            <a:cxnLst/>
            <a:rect l="l" t="t" r="r" b="b"/>
            <a:pathLst>
              <a:path w="2910840" h="334010">
                <a:moveTo>
                  <a:pt x="2910840" y="0"/>
                </a:moveTo>
                <a:lnTo>
                  <a:pt x="334009" y="0"/>
                </a:lnTo>
                <a:lnTo>
                  <a:pt x="0" y="334009"/>
                </a:lnTo>
                <a:lnTo>
                  <a:pt x="2576829" y="334009"/>
                </a:lnTo>
                <a:lnTo>
                  <a:pt x="2910840" y="0"/>
                </a:lnTo>
                <a:close/>
              </a:path>
            </a:pathLst>
          </a:custGeom>
          <a:solidFill>
            <a:srgbClr val="B87E96"/>
          </a:solidFill>
        </p:spPr>
        <p:txBody>
          <a:bodyPr wrap="square" lIns="0" tIns="0" rIns="0" bIns="0" rtlCol="0"/>
          <a:lstStyle/>
          <a:p/>
        </p:txBody>
      </p:sp>
      <p:sp>
        <p:nvSpPr>
          <p:cNvPr id="9" name="object 9"/>
          <p:cNvSpPr/>
          <p:nvPr/>
        </p:nvSpPr>
        <p:spPr>
          <a:xfrm>
            <a:off x="1245108" y="3468623"/>
            <a:ext cx="2910840" cy="334010"/>
          </a:xfrm>
          <a:custGeom>
            <a:avLst/>
            <a:gdLst/>
            <a:ahLst/>
            <a:cxnLst/>
            <a:rect l="l" t="t" r="r" b="b"/>
            <a:pathLst>
              <a:path w="2910840" h="334010">
                <a:moveTo>
                  <a:pt x="0" y="334009"/>
                </a:moveTo>
                <a:lnTo>
                  <a:pt x="2576829" y="334009"/>
                </a:lnTo>
                <a:lnTo>
                  <a:pt x="2910840" y="0"/>
                </a:lnTo>
              </a:path>
            </a:pathLst>
          </a:custGeom>
          <a:ln w="9144">
            <a:solidFill>
              <a:srgbClr val="FFFFFF"/>
            </a:solidFill>
          </a:ln>
        </p:spPr>
        <p:txBody>
          <a:bodyPr wrap="square" lIns="0" tIns="0" rIns="0" bIns="0" rtlCol="0"/>
          <a:lstStyle/>
          <a:p/>
        </p:txBody>
      </p:sp>
      <p:sp>
        <p:nvSpPr>
          <p:cNvPr id="10" name="object 10"/>
          <p:cNvSpPr/>
          <p:nvPr/>
        </p:nvSpPr>
        <p:spPr>
          <a:xfrm>
            <a:off x="3821938" y="3802634"/>
            <a:ext cx="0" cy="511809"/>
          </a:xfrm>
          <a:custGeom>
            <a:avLst/>
            <a:gdLst/>
            <a:ahLst/>
            <a:cxnLst/>
            <a:rect l="l" t="t" r="r" b="b"/>
            <a:pathLst>
              <a:path h="511810">
                <a:moveTo>
                  <a:pt x="0" y="0"/>
                </a:moveTo>
                <a:lnTo>
                  <a:pt x="0" y="511810"/>
                </a:lnTo>
              </a:path>
            </a:pathLst>
          </a:custGeom>
          <a:ln w="9144">
            <a:solidFill>
              <a:srgbClr val="FFFFFF"/>
            </a:solidFill>
          </a:ln>
        </p:spPr>
        <p:txBody>
          <a:bodyPr wrap="square" lIns="0" tIns="0" rIns="0" bIns="0" rtlCol="0"/>
          <a:lstStyle/>
          <a:p/>
        </p:txBody>
      </p:sp>
      <p:sp>
        <p:nvSpPr>
          <p:cNvPr id="11" name="object 11"/>
          <p:cNvSpPr txBox="1"/>
          <p:nvPr/>
        </p:nvSpPr>
        <p:spPr>
          <a:xfrm>
            <a:off x="1245108" y="3802659"/>
            <a:ext cx="2572385" cy="511809"/>
          </a:xfrm>
          <a:prstGeom prst="rect">
            <a:avLst/>
          </a:prstGeom>
          <a:solidFill>
            <a:srgbClr val="A75F7D"/>
          </a:solidFill>
        </p:spPr>
        <p:txBody>
          <a:bodyPr vert="horz" wrap="square" lIns="0" tIns="104139" rIns="0" bIns="0" rtlCol="0">
            <a:spAutoFit/>
          </a:bodyPr>
          <a:lstStyle/>
          <a:p>
            <a:pPr marL="829945">
              <a:lnSpc>
                <a:spcPct val="100000"/>
              </a:lnSpc>
              <a:spcBef>
                <a:spcPts val="820"/>
              </a:spcBef>
            </a:pPr>
            <a:r>
              <a:rPr sz="1800" dirty="0">
                <a:solidFill>
                  <a:srgbClr val="FFFFFF"/>
                </a:solidFill>
                <a:latin typeface="宋体" panose="02010600030101010101" pitchFamily="2" charset="-122"/>
                <a:cs typeface="宋体" panose="02010600030101010101" pitchFamily="2" charset="-122"/>
              </a:rPr>
              <a:t>控制平面</a:t>
            </a:r>
            <a:endParaRPr sz="1800">
              <a:latin typeface="宋体" panose="02010600030101010101" pitchFamily="2" charset="-122"/>
              <a:cs typeface="宋体" panose="02010600030101010101" pitchFamily="2" charset="-122"/>
            </a:endParaRPr>
          </a:p>
        </p:txBody>
      </p:sp>
      <p:sp>
        <p:nvSpPr>
          <p:cNvPr id="12" name="object 12"/>
          <p:cNvSpPr txBox="1"/>
          <p:nvPr/>
        </p:nvSpPr>
        <p:spPr>
          <a:xfrm>
            <a:off x="1777110" y="3548252"/>
            <a:ext cx="1630680"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宋体" panose="02010600030101010101" pitchFamily="2" charset="-122"/>
                <a:cs typeface="宋体" panose="02010600030101010101" pitchFamily="2" charset="-122"/>
              </a:rPr>
              <a:t>转发表、协议、算法</a:t>
            </a:r>
            <a:endParaRPr sz="1400">
              <a:latin typeface="宋体" panose="02010600030101010101" pitchFamily="2" charset="-122"/>
              <a:cs typeface="宋体" panose="02010600030101010101" pitchFamily="2" charset="-122"/>
            </a:endParaRPr>
          </a:p>
        </p:txBody>
      </p:sp>
      <p:sp>
        <p:nvSpPr>
          <p:cNvPr id="13" name="object 13"/>
          <p:cNvSpPr/>
          <p:nvPr/>
        </p:nvSpPr>
        <p:spPr>
          <a:xfrm>
            <a:off x="3796410" y="4779264"/>
            <a:ext cx="295910" cy="748665"/>
          </a:xfrm>
          <a:custGeom>
            <a:avLst/>
            <a:gdLst/>
            <a:ahLst/>
            <a:cxnLst/>
            <a:rect l="l" t="t" r="r" b="b"/>
            <a:pathLst>
              <a:path w="295910" h="748664">
                <a:moveTo>
                  <a:pt x="295528" y="0"/>
                </a:moveTo>
                <a:lnTo>
                  <a:pt x="0" y="295529"/>
                </a:lnTo>
                <a:lnTo>
                  <a:pt x="0" y="748284"/>
                </a:lnTo>
                <a:lnTo>
                  <a:pt x="295528" y="452755"/>
                </a:lnTo>
                <a:lnTo>
                  <a:pt x="295528" y="0"/>
                </a:lnTo>
                <a:close/>
              </a:path>
            </a:pathLst>
          </a:custGeom>
          <a:solidFill>
            <a:srgbClr val="5D5F99"/>
          </a:solidFill>
        </p:spPr>
        <p:txBody>
          <a:bodyPr wrap="square" lIns="0" tIns="0" rIns="0" bIns="0" rtlCol="0"/>
          <a:lstStyle/>
          <a:p/>
        </p:txBody>
      </p:sp>
      <p:sp>
        <p:nvSpPr>
          <p:cNvPr id="14" name="object 14"/>
          <p:cNvSpPr/>
          <p:nvPr/>
        </p:nvSpPr>
        <p:spPr>
          <a:xfrm>
            <a:off x="1309116" y="4779264"/>
            <a:ext cx="2783205" cy="295910"/>
          </a:xfrm>
          <a:custGeom>
            <a:avLst/>
            <a:gdLst/>
            <a:ahLst/>
            <a:cxnLst/>
            <a:rect l="l" t="t" r="r" b="b"/>
            <a:pathLst>
              <a:path w="2783204" h="295910">
                <a:moveTo>
                  <a:pt x="2782824" y="0"/>
                </a:moveTo>
                <a:lnTo>
                  <a:pt x="295528" y="0"/>
                </a:lnTo>
                <a:lnTo>
                  <a:pt x="0" y="295529"/>
                </a:lnTo>
                <a:lnTo>
                  <a:pt x="2487295" y="295529"/>
                </a:lnTo>
                <a:lnTo>
                  <a:pt x="2782824" y="0"/>
                </a:lnTo>
                <a:close/>
              </a:path>
            </a:pathLst>
          </a:custGeom>
          <a:solidFill>
            <a:srgbClr val="8F92CA"/>
          </a:solidFill>
        </p:spPr>
        <p:txBody>
          <a:bodyPr wrap="square" lIns="0" tIns="0" rIns="0" bIns="0" rtlCol="0"/>
          <a:lstStyle/>
          <a:p/>
        </p:txBody>
      </p:sp>
      <p:sp>
        <p:nvSpPr>
          <p:cNvPr id="15" name="object 15"/>
          <p:cNvSpPr/>
          <p:nvPr/>
        </p:nvSpPr>
        <p:spPr>
          <a:xfrm>
            <a:off x="1309116" y="4779264"/>
            <a:ext cx="2783205" cy="295910"/>
          </a:xfrm>
          <a:custGeom>
            <a:avLst/>
            <a:gdLst/>
            <a:ahLst/>
            <a:cxnLst/>
            <a:rect l="l" t="t" r="r" b="b"/>
            <a:pathLst>
              <a:path w="2783204" h="295910">
                <a:moveTo>
                  <a:pt x="0" y="295529"/>
                </a:moveTo>
                <a:lnTo>
                  <a:pt x="2487295" y="295529"/>
                </a:lnTo>
                <a:lnTo>
                  <a:pt x="2782824" y="0"/>
                </a:lnTo>
              </a:path>
            </a:pathLst>
          </a:custGeom>
          <a:ln w="9144">
            <a:solidFill>
              <a:srgbClr val="FFFFFF"/>
            </a:solidFill>
          </a:ln>
        </p:spPr>
        <p:txBody>
          <a:bodyPr wrap="square" lIns="0" tIns="0" rIns="0" bIns="0" rtlCol="0"/>
          <a:lstStyle/>
          <a:p/>
        </p:txBody>
      </p:sp>
      <p:sp>
        <p:nvSpPr>
          <p:cNvPr id="16" name="object 16"/>
          <p:cNvSpPr/>
          <p:nvPr/>
        </p:nvSpPr>
        <p:spPr>
          <a:xfrm>
            <a:off x="3796410" y="5074792"/>
            <a:ext cx="0" cy="452755"/>
          </a:xfrm>
          <a:custGeom>
            <a:avLst/>
            <a:gdLst/>
            <a:ahLst/>
            <a:cxnLst/>
            <a:rect l="l" t="t" r="r" b="b"/>
            <a:pathLst>
              <a:path h="452754">
                <a:moveTo>
                  <a:pt x="0" y="0"/>
                </a:moveTo>
                <a:lnTo>
                  <a:pt x="0" y="452754"/>
                </a:lnTo>
              </a:path>
            </a:pathLst>
          </a:custGeom>
          <a:ln w="9144">
            <a:solidFill>
              <a:srgbClr val="FFFFFF"/>
            </a:solidFill>
          </a:ln>
        </p:spPr>
        <p:txBody>
          <a:bodyPr wrap="square" lIns="0" tIns="0" rIns="0" bIns="0" rtlCol="0"/>
          <a:lstStyle/>
          <a:p/>
        </p:txBody>
      </p:sp>
      <p:sp>
        <p:nvSpPr>
          <p:cNvPr id="17" name="object 17"/>
          <p:cNvSpPr txBox="1"/>
          <p:nvPr/>
        </p:nvSpPr>
        <p:spPr>
          <a:xfrm>
            <a:off x="1309116" y="5074780"/>
            <a:ext cx="2482850" cy="453390"/>
          </a:xfrm>
          <a:prstGeom prst="rect">
            <a:avLst/>
          </a:prstGeom>
          <a:solidFill>
            <a:srgbClr val="7477BD"/>
          </a:solidFill>
        </p:spPr>
        <p:txBody>
          <a:bodyPr vert="horz" wrap="square" lIns="0" tIns="75565" rIns="0" bIns="0" rtlCol="0">
            <a:spAutoFit/>
          </a:bodyPr>
          <a:lstStyle/>
          <a:p>
            <a:pPr marL="786765">
              <a:lnSpc>
                <a:spcPct val="100000"/>
              </a:lnSpc>
              <a:spcBef>
                <a:spcPts val="595"/>
              </a:spcBef>
            </a:pPr>
            <a:r>
              <a:rPr sz="1800" dirty="0">
                <a:solidFill>
                  <a:srgbClr val="FFFFFF"/>
                </a:solidFill>
                <a:latin typeface="宋体" panose="02010600030101010101" pitchFamily="2" charset="-122"/>
                <a:cs typeface="宋体" panose="02010600030101010101" pitchFamily="2" charset="-122"/>
              </a:rPr>
              <a:t>转发平面</a:t>
            </a:r>
            <a:endParaRPr sz="1800">
              <a:latin typeface="宋体" panose="02010600030101010101" pitchFamily="2" charset="-122"/>
              <a:cs typeface="宋体" panose="02010600030101010101" pitchFamily="2" charset="-122"/>
            </a:endParaRPr>
          </a:p>
        </p:txBody>
      </p:sp>
      <p:sp>
        <p:nvSpPr>
          <p:cNvPr id="18" name="object 18"/>
          <p:cNvSpPr/>
          <p:nvPr/>
        </p:nvSpPr>
        <p:spPr>
          <a:xfrm>
            <a:off x="4671059" y="3601211"/>
            <a:ext cx="579120" cy="1880870"/>
          </a:xfrm>
          <a:custGeom>
            <a:avLst/>
            <a:gdLst/>
            <a:ahLst/>
            <a:cxnLst/>
            <a:rect l="l" t="t" r="r" b="b"/>
            <a:pathLst>
              <a:path w="579120" h="1880870">
                <a:moveTo>
                  <a:pt x="0" y="1880615"/>
                </a:moveTo>
                <a:lnTo>
                  <a:pt x="579094" y="1880615"/>
                </a:lnTo>
                <a:lnTo>
                  <a:pt x="579094" y="0"/>
                </a:lnTo>
                <a:lnTo>
                  <a:pt x="0" y="0"/>
                </a:lnTo>
                <a:lnTo>
                  <a:pt x="0" y="1880615"/>
                </a:lnTo>
                <a:close/>
              </a:path>
            </a:pathLst>
          </a:custGeom>
          <a:solidFill>
            <a:srgbClr val="0E4B82"/>
          </a:solidFill>
        </p:spPr>
        <p:txBody>
          <a:bodyPr wrap="square" lIns="0" tIns="0" rIns="0" bIns="0" rtlCol="0"/>
          <a:lstStyle/>
          <a:p/>
        </p:txBody>
      </p:sp>
      <p:sp>
        <p:nvSpPr>
          <p:cNvPr id="19" name="object 19"/>
          <p:cNvSpPr/>
          <p:nvPr/>
        </p:nvSpPr>
        <p:spPr>
          <a:xfrm>
            <a:off x="4671059" y="3223260"/>
            <a:ext cx="957580" cy="378460"/>
          </a:xfrm>
          <a:custGeom>
            <a:avLst/>
            <a:gdLst/>
            <a:ahLst/>
            <a:cxnLst/>
            <a:rect l="l" t="t" r="r" b="b"/>
            <a:pathLst>
              <a:path w="957579" h="378460">
                <a:moveTo>
                  <a:pt x="957072" y="0"/>
                </a:moveTo>
                <a:lnTo>
                  <a:pt x="377951" y="0"/>
                </a:lnTo>
                <a:lnTo>
                  <a:pt x="0" y="377951"/>
                </a:lnTo>
                <a:lnTo>
                  <a:pt x="579119" y="377951"/>
                </a:lnTo>
                <a:lnTo>
                  <a:pt x="957072" y="0"/>
                </a:lnTo>
                <a:close/>
              </a:path>
            </a:pathLst>
          </a:custGeom>
          <a:solidFill>
            <a:srgbClr val="0C3C69"/>
          </a:solidFill>
        </p:spPr>
        <p:txBody>
          <a:bodyPr wrap="square" lIns="0" tIns="0" rIns="0" bIns="0" rtlCol="0"/>
          <a:lstStyle/>
          <a:p/>
        </p:txBody>
      </p:sp>
      <p:sp>
        <p:nvSpPr>
          <p:cNvPr id="20" name="object 20"/>
          <p:cNvSpPr/>
          <p:nvPr/>
        </p:nvSpPr>
        <p:spPr>
          <a:xfrm>
            <a:off x="5250179" y="3223260"/>
            <a:ext cx="378460" cy="2258695"/>
          </a:xfrm>
          <a:custGeom>
            <a:avLst/>
            <a:gdLst/>
            <a:ahLst/>
            <a:cxnLst/>
            <a:rect l="l" t="t" r="r" b="b"/>
            <a:pathLst>
              <a:path w="378460" h="2258695">
                <a:moveTo>
                  <a:pt x="377952" y="0"/>
                </a:moveTo>
                <a:lnTo>
                  <a:pt x="0" y="377951"/>
                </a:lnTo>
                <a:lnTo>
                  <a:pt x="0" y="2258567"/>
                </a:lnTo>
                <a:lnTo>
                  <a:pt x="377952" y="1880615"/>
                </a:lnTo>
                <a:lnTo>
                  <a:pt x="377952" y="0"/>
                </a:lnTo>
                <a:close/>
              </a:path>
            </a:pathLst>
          </a:custGeom>
          <a:solidFill>
            <a:srgbClr val="3D6E9B"/>
          </a:solidFill>
        </p:spPr>
        <p:txBody>
          <a:bodyPr wrap="square" lIns="0" tIns="0" rIns="0" bIns="0" rtlCol="0"/>
          <a:lstStyle/>
          <a:p/>
        </p:txBody>
      </p:sp>
      <p:sp>
        <p:nvSpPr>
          <p:cNvPr id="21" name="object 21"/>
          <p:cNvSpPr/>
          <p:nvPr/>
        </p:nvSpPr>
        <p:spPr>
          <a:xfrm>
            <a:off x="5250179" y="3223260"/>
            <a:ext cx="378460" cy="2258695"/>
          </a:xfrm>
          <a:custGeom>
            <a:avLst/>
            <a:gdLst/>
            <a:ahLst/>
            <a:cxnLst/>
            <a:rect l="l" t="t" r="r" b="b"/>
            <a:pathLst>
              <a:path w="378460" h="2258695">
                <a:moveTo>
                  <a:pt x="0" y="2258567"/>
                </a:moveTo>
                <a:lnTo>
                  <a:pt x="0" y="377951"/>
                </a:lnTo>
                <a:lnTo>
                  <a:pt x="377952" y="0"/>
                </a:lnTo>
              </a:path>
            </a:pathLst>
          </a:custGeom>
          <a:ln w="9144">
            <a:solidFill>
              <a:srgbClr val="FFFFFF"/>
            </a:solidFill>
          </a:ln>
        </p:spPr>
        <p:txBody>
          <a:bodyPr wrap="square" lIns="0" tIns="0" rIns="0" bIns="0" rtlCol="0"/>
          <a:lstStyle/>
          <a:p/>
        </p:txBody>
      </p:sp>
      <p:sp>
        <p:nvSpPr>
          <p:cNvPr id="22" name="object 22"/>
          <p:cNvSpPr/>
          <p:nvPr/>
        </p:nvSpPr>
        <p:spPr>
          <a:xfrm>
            <a:off x="4671059" y="3601211"/>
            <a:ext cx="579120" cy="0"/>
          </a:xfrm>
          <a:custGeom>
            <a:avLst/>
            <a:gdLst/>
            <a:ahLst/>
            <a:cxnLst/>
            <a:rect l="l" t="t" r="r" b="b"/>
            <a:pathLst>
              <a:path w="579120">
                <a:moveTo>
                  <a:pt x="579119" y="0"/>
                </a:moveTo>
                <a:lnTo>
                  <a:pt x="0" y="0"/>
                </a:lnTo>
              </a:path>
            </a:pathLst>
          </a:custGeom>
          <a:ln w="9144">
            <a:solidFill>
              <a:srgbClr val="FFFFFF"/>
            </a:solidFill>
          </a:ln>
        </p:spPr>
        <p:txBody>
          <a:bodyPr wrap="square" lIns="0" tIns="0" rIns="0" bIns="0" rtlCol="0"/>
          <a:lstStyle/>
          <a:p/>
        </p:txBody>
      </p:sp>
      <p:sp>
        <p:nvSpPr>
          <p:cNvPr id="23" name="object 23"/>
          <p:cNvSpPr txBox="1"/>
          <p:nvPr/>
        </p:nvSpPr>
        <p:spPr>
          <a:xfrm>
            <a:off x="4812779" y="4072890"/>
            <a:ext cx="290195" cy="939800"/>
          </a:xfrm>
          <a:prstGeom prst="rect">
            <a:avLst/>
          </a:prstGeom>
        </p:spPr>
        <p:txBody>
          <a:bodyPr vert="vert" wrap="square" lIns="0" tIns="0" rIns="0" bIns="0" rtlCol="0">
            <a:spAutoFit/>
          </a:bodyPr>
          <a:lstStyle/>
          <a:p>
            <a:pPr marL="12700">
              <a:lnSpc>
                <a:spcPts val="2070"/>
              </a:lnSpc>
            </a:pPr>
            <a:r>
              <a:rPr sz="1800" dirty="0">
                <a:solidFill>
                  <a:srgbClr val="FFFFFF"/>
                </a:solidFill>
                <a:latin typeface="宋体" panose="02010600030101010101" pitchFamily="2" charset="-122"/>
                <a:cs typeface="宋体" panose="02010600030101010101" pitchFamily="2" charset="-122"/>
              </a:rPr>
              <a:t>管理平面</a:t>
            </a:r>
            <a:endParaRPr sz="1800">
              <a:latin typeface="宋体" panose="02010600030101010101" pitchFamily="2" charset="-122"/>
              <a:cs typeface="宋体" panose="02010600030101010101" pitchFamily="2" charset="-122"/>
            </a:endParaRPr>
          </a:p>
        </p:txBody>
      </p:sp>
      <p:sp>
        <p:nvSpPr>
          <p:cNvPr id="24" name="object 24"/>
          <p:cNvSpPr/>
          <p:nvPr/>
        </p:nvSpPr>
        <p:spPr>
          <a:xfrm>
            <a:off x="3914266" y="3985895"/>
            <a:ext cx="825500" cy="134620"/>
          </a:xfrm>
          <a:custGeom>
            <a:avLst/>
            <a:gdLst/>
            <a:ahLst/>
            <a:cxnLst/>
            <a:rect l="l" t="t" r="r" b="b"/>
            <a:pathLst>
              <a:path w="825500" h="134620">
                <a:moveTo>
                  <a:pt x="115315" y="0"/>
                </a:moveTo>
                <a:lnTo>
                  <a:pt x="0" y="67182"/>
                </a:lnTo>
                <a:lnTo>
                  <a:pt x="115315" y="134365"/>
                </a:lnTo>
                <a:lnTo>
                  <a:pt x="124078" y="132079"/>
                </a:lnTo>
                <a:lnTo>
                  <a:pt x="128142" y="125094"/>
                </a:lnTo>
                <a:lnTo>
                  <a:pt x="132206" y="118236"/>
                </a:lnTo>
                <a:lnTo>
                  <a:pt x="129920" y="109346"/>
                </a:lnTo>
                <a:lnTo>
                  <a:pt x="122935" y="105409"/>
                </a:lnTo>
                <a:lnTo>
                  <a:pt x="82223" y="81660"/>
                </a:lnTo>
                <a:lnTo>
                  <a:pt x="28828" y="81660"/>
                </a:lnTo>
                <a:lnTo>
                  <a:pt x="28828" y="52704"/>
                </a:lnTo>
                <a:lnTo>
                  <a:pt x="82223" y="52704"/>
                </a:lnTo>
                <a:lnTo>
                  <a:pt x="122935" y="28955"/>
                </a:lnTo>
                <a:lnTo>
                  <a:pt x="129920" y="25018"/>
                </a:lnTo>
                <a:lnTo>
                  <a:pt x="132206" y="16128"/>
                </a:lnTo>
                <a:lnTo>
                  <a:pt x="128142" y="9270"/>
                </a:lnTo>
                <a:lnTo>
                  <a:pt x="124078" y="2285"/>
                </a:lnTo>
                <a:lnTo>
                  <a:pt x="115315" y="0"/>
                </a:lnTo>
                <a:close/>
              </a:path>
              <a:path w="825500" h="134620">
                <a:moveTo>
                  <a:pt x="767842" y="67182"/>
                </a:moveTo>
                <a:lnTo>
                  <a:pt x="695451" y="109346"/>
                </a:lnTo>
                <a:lnTo>
                  <a:pt x="693165" y="118236"/>
                </a:lnTo>
                <a:lnTo>
                  <a:pt x="697102" y="125094"/>
                </a:lnTo>
                <a:lnTo>
                  <a:pt x="701166" y="132079"/>
                </a:lnTo>
                <a:lnTo>
                  <a:pt x="710056" y="134365"/>
                </a:lnTo>
                <a:lnTo>
                  <a:pt x="800397" y="81660"/>
                </a:lnTo>
                <a:lnTo>
                  <a:pt x="796543" y="81660"/>
                </a:lnTo>
                <a:lnTo>
                  <a:pt x="796543" y="79628"/>
                </a:lnTo>
                <a:lnTo>
                  <a:pt x="789177" y="79628"/>
                </a:lnTo>
                <a:lnTo>
                  <a:pt x="767842" y="67182"/>
                </a:lnTo>
                <a:close/>
              </a:path>
              <a:path w="825500" h="134620">
                <a:moveTo>
                  <a:pt x="82223" y="52704"/>
                </a:moveTo>
                <a:lnTo>
                  <a:pt x="28828" y="52704"/>
                </a:lnTo>
                <a:lnTo>
                  <a:pt x="28828" y="81660"/>
                </a:lnTo>
                <a:lnTo>
                  <a:pt x="82223" y="81660"/>
                </a:lnTo>
                <a:lnTo>
                  <a:pt x="78739" y="79628"/>
                </a:lnTo>
                <a:lnTo>
                  <a:pt x="36067" y="79628"/>
                </a:lnTo>
                <a:lnTo>
                  <a:pt x="36067" y="54736"/>
                </a:lnTo>
                <a:lnTo>
                  <a:pt x="78739" y="54736"/>
                </a:lnTo>
                <a:lnTo>
                  <a:pt x="82223" y="52704"/>
                </a:lnTo>
                <a:close/>
              </a:path>
              <a:path w="825500" h="134620">
                <a:moveTo>
                  <a:pt x="743022" y="52704"/>
                </a:moveTo>
                <a:lnTo>
                  <a:pt x="82223" y="52704"/>
                </a:lnTo>
                <a:lnTo>
                  <a:pt x="57403" y="67182"/>
                </a:lnTo>
                <a:lnTo>
                  <a:pt x="82223" y="81660"/>
                </a:lnTo>
                <a:lnTo>
                  <a:pt x="743022" y="81660"/>
                </a:lnTo>
                <a:lnTo>
                  <a:pt x="767841" y="67182"/>
                </a:lnTo>
                <a:lnTo>
                  <a:pt x="743022" y="52704"/>
                </a:lnTo>
                <a:close/>
              </a:path>
              <a:path w="825500" h="134620">
                <a:moveTo>
                  <a:pt x="800397" y="52704"/>
                </a:moveTo>
                <a:lnTo>
                  <a:pt x="796543" y="52704"/>
                </a:lnTo>
                <a:lnTo>
                  <a:pt x="796543" y="81660"/>
                </a:lnTo>
                <a:lnTo>
                  <a:pt x="800397" y="81660"/>
                </a:lnTo>
                <a:lnTo>
                  <a:pt x="825245" y="67182"/>
                </a:lnTo>
                <a:lnTo>
                  <a:pt x="800397" y="52704"/>
                </a:lnTo>
                <a:close/>
              </a:path>
              <a:path w="825500" h="134620">
                <a:moveTo>
                  <a:pt x="36067" y="54736"/>
                </a:moveTo>
                <a:lnTo>
                  <a:pt x="36067" y="79628"/>
                </a:lnTo>
                <a:lnTo>
                  <a:pt x="57403" y="67182"/>
                </a:lnTo>
                <a:lnTo>
                  <a:pt x="36067" y="54736"/>
                </a:lnTo>
                <a:close/>
              </a:path>
              <a:path w="825500" h="134620">
                <a:moveTo>
                  <a:pt x="57403" y="67182"/>
                </a:moveTo>
                <a:lnTo>
                  <a:pt x="36067" y="79628"/>
                </a:lnTo>
                <a:lnTo>
                  <a:pt x="78739" y="79628"/>
                </a:lnTo>
                <a:lnTo>
                  <a:pt x="57403" y="67182"/>
                </a:lnTo>
                <a:close/>
              </a:path>
              <a:path w="825500" h="134620">
                <a:moveTo>
                  <a:pt x="789177" y="54736"/>
                </a:moveTo>
                <a:lnTo>
                  <a:pt x="767842" y="67182"/>
                </a:lnTo>
                <a:lnTo>
                  <a:pt x="789177" y="79628"/>
                </a:lnTo>
                <a:lnTo>
                  <a:pt x="789177" y="54736"/>
                </a:lnTo>
                <a:close/>
              </a:path>
              <a:path w="825500" h="134620">
                <a:moveTo>
                  <a:pt x="796543" y="54736"/>
                </a:moveTo>
                <a:lnTo>
                  <a:pt x="789177" y="54736"/>
                </a:lnTo>
                <a:lnTo>
                  <a:pt x="789177" y="79628"/>
                </a:lnTo>
                <a:lnTo>
                  <a:pt x="796543" y="79628"/>
                </a:lnTo>
                <a:lnTo>
                  <a:pt x="796543" y="54736"/>
                </a:lnTo>
                <a:close/>
              </a:path>
              <a:path w="825500" h="134620">
                <a:moveTo>
                  <a:pt x="78739" y="54736"/>
                </a:moveTo>
                <a:lnTo>
                  <a:pt x="36067" y="54736"/>
                </a:lnTo>
                <a:lnTo>
                  <a:pt x="57403" y="67182"/>
                </a:lnTo>
                <a:lnTo>
                  <a:pt x="78739" y="54736"/>
                </a:lnTo>
                <a:close/>
              </a:path>
              <a:path w="825500" h="134620">
                <a:moveTo>
                  <a:pt x="710056" y="0"/>
                </a:moveTo>
                <a:lnTo>
                  <a:pt x="701166" y="2285"/>
                </a:lnTo>
                <a:lnTo>
                  <a:pt x="697102" y="9270"/>
                </a:lnTo>
                <a:lnTo>
                  <a:pt x="693165" y="16128"/>
                </a:lnTo>
                <a:lnTo>
                  <a:pt x="695451" y="25018"/>
                </a:lnTo>
                <a:lnTo>
                  <a:pt x="767842" y="67182"/>
                </a:lnTo>
                <a:lnTo>
                  <a:pt x="789177" y="54736"/>
                </a:lnTo>
                <a:lnTo>
                  <a:pt x="796543" y="54736"/>
                </a:lnTo>
                <a:lnTo>
                  <a:pt x="796543" y="52704"/>
                </a:lnTo>
                <a:lnTo>
                  <a:pt x="800397" y="52704"/>
                </a:lnTo>
                <a:lnTo>
                  <a:pt x="710056" y="0"/>
                </a:lnTo>
                <a:close/>
              </a:path>
            </a:pathLst>
          </a:custGeom>
          <a:solidFill>
            <a:srgbClr val="000000"/>
          </a:solidFill>
        </p:spPr>
        <p:txBody>
          <a:bodyPr wrap="square" lIns="0" tIns="0" rIns="0" bIns="0" rtlCol="0"/>
          <a:lstStyle/>
          <a:p/>
        </p:txBody>
      </p:sp>
      <p:sp>
        <p:nvSpPr>
          <p:cNvPr id="25" name="object 25"/>
          <p:cNvSpPr/>
          <p:nvPr/>
        </p:nvSpPr>
        <p:spPr>
          <a:xfrm>
            <a:off x="3886834" y="4851527"/>
            <a:ext cx="825500" cy="134620"/>
          </a:xfrm>
          <a:custGeom>
            <a:avLst/>
            <a:gdLst/>
            <a:ahLst/>
            <a:cxnLst/>
            <a:rect l="l" t="t" r="r" b="b"/>
            <a:pathLst>
              <a:path w="825500" h="134620">
                <a:moveTo>
                  <a:pt x="115315" y="0"/>
                </a:moveTo>
                <a:lnTo>
                  <a:pt x="0" y="67183"/>
                </a:lnTo>
                <a:lnTo>
                  <a:pt x="115315" y="134366"/>
                </a:lnTo>
                <a:lnTo>
                  <a:pt x="124078" y="132080"/>
                </a:lnTo>
                <a:lnTo>
                  <a:pt x="128142" y="125095"/>
                </a:lnTo>
                <a:lnTo>
                  <a:pt x="132206" y="118237"/>
                </a:lnTo>
                <a:lnTo>
                  <a:pt x="129920" y="109347"/>
                </a:lnTo>
                <a:lnTo>
                  <a:pt x="122936" y="105410"/>
                </a:lnTo>
                <a:lnTo>
                  <a:pt x="82223" y="81661"/>
                </a:lnTo>
                <a:lnTo>
                  <a:pt x="28828" y="81661"/>
                </a:lnTo>
                <a:lnTo>
                  <a:pt x="28828" y="52705"/>
                </a:lnTo>
                <a:lnTo>
                  <a:pt x="82223" y="52705"/>
                </a:lnTo>
                <a:lnTo>
                  <a:pt x="122936" y="28956"/>
                </a:lnTo>
                <a:lnTo>
                  <a:pt x="129920" y="25018"/>
                </a:lnTo>
                <a:lnTo>
                  <a:pt x="132206" y="16129"/>
                </a:lnTo>
                <a:lnTo>
                  <a:pt x="128142" y="9271"/>
                </a:lnTo>
                <a:lnTo>
                  <a:pt x="124078" y="2286"/>
                </a:lnTo>
                <a:lnTo>
                  <a:pt x="115315" y="0"/>
                </a:lnTo>
                <a:close/>
              </a:path>
              <a:path w="825500" h="134620">
                <a:moveTo>
                  <a:pt x="767842" y="67183"/>
                </a:moveTo>
                <a:lnTo>
                  <a:pt x="695451" y="109347"/>
                </a:lnTo>
                <a:lnTo>
                  <a:pt x="693165" y="118237"/>
                </a:lnTo>
                <a:lnTo>
                  <a:pt x="697102" y="125095"/>
                </a:lnTo>
                <a:lnTo>
                  <a:pt x="701166" y="132080"/>
                </a:lnTo>
                <a:lnTo>
                  <a:pt x="710056" y="134366"/>
                </a:lnTo>
                <a:lnTo>
                  <a:pt x="800397" y="81661"/>
                </a:lnTo>
                <a:lnTo>
                  <a:pt x="796543" y="81661"/>
                </a:lnTo>
                <a:lnTo>
                  <a:pt x="796543" y="79629"/>
                </a:lnTo>
                <a:lnTo>
                  <a:pt x="789177" y="79629"/>
                </a:lnTo>
                <a:lnTo>
                  <a:pt x="767842" y="67183"/>
                </a:lnTo>
                <a:close/>
              </a:path>
              <a:path w="825500" h="134620">
                <a:moveTo>
                  <a:pt x="82223" y="52705"/>
                </a:moveTo>
                <a:lnTo>
                  <a:pt x="28828" y="52705"/>
                </a:lnTo>
                <a:lnTo>
                  <a:pt x="28828" y="81661"/>
                </a:lnTo>
                <a:lnTo>
                  <a:pt x="82223" y="81661"/>
                </a:lnTo>
                <a:lnTo>
                  <a:pt x="78739" y="79629"/>
                </a:lnTo>
                <a:lnTo>
                  <a:pt x="36067" y="79629"/>
                </a:lnTo>
                <a:lnTo>
                  <a:pt x="36067" y="54737"/>
                </a:lnTo>
                <a:lnTo>
                  <a:pt x="78739" y="54737"/>
                </a:lnTo>
                <a:lnTo>
                  <a:pt x="82223" y="52705"/>
                </a:lnTo>
                <a:close/>
              </a:path>
              <a:path w="825500" h="134620">
                <a:moveTo>
                  <a:pt x="743022" y="52705"/>
                </a:moveTo>
                <a:lnTo>
                  <a:pt x="82223" y="52705"/>
                </a:lnTo>
                <a:lnTo>
                  <a:pt x="57403" y="67183"/>
                </a:lnTo>
                <a:lnTo>
                  <a:pt x="82223" y="81661"/>
                </a:lnTo>
                <a:lnTo>
                  <a:pt x="743022" y="81661"/>
                </a:lnTo>
                <a:lnTo>
                  <a:pt x="767841" y="67183"/>
                </a:lnTo>
                <a:lnTo>
                  <a:pt x="743022" y="52705"/>
                </a:lnTo>
                <a:close/>
              </a:path>
              <a:path w="825500" h="134620">
                <a:moveTo>
                  <a:pt x="800397" y="52705"/>
                </a:moveTo>
                <a:lnTo>
                  <a:pt x="796543" y="52705"/>
                </a:lnTo>
                <a:lnTo>
                  <a:pt x="796543" y="81661"/>
                </a:lnTo>
                <a:lnTo>
                  <a:pt x="800397" y="81661"/>
                </a:lnTo>
                <a:lnTo>
                  <a:pt x="825245" y="67183"/>
                </a:lnTo>
                <a:lnTo>
                  <a:pt x="800397" y="52705"/>
                </a:lnTo>
                <a:close/>
              </a:path>
              <a:path w="825500" h="134620">
                <a:moveTo>
                  <a:pt x="36067" y="54737"/>
                </a:moveTo>
                <a:lnTo>
                  <a:pt x="36067" y="79629"/>
                </a:lnTo>
                <a:lnTo>
                  <a:pt x="57403" y="67183"/>
                </a:lnTo>
                <a:lnTo>
                  <a:pt x="36067" y="54737"/>
                </a:lnTo>
                <a:close/>
              </a:path>
              <a:path w="825500" h="134620">
                <a:moveTo>
                  <a:pt x="57403" y="67183"/>
                </a:moveTo>
                <a:lnTo>
                  <a:pt x="36067" y="79629"/>
                </a:lnTo>
                <a:lnTo>
                  <a:pt x="78739" y="79629"/>
                </a:lnTo>
                <a:lnTo>
                  <a:pt x="57403" y="67183"/>
                </a:lnTo>
                <a:close/>
              </a:path>
              <a:path w="825500" h="134620">
                <a:moveTo>
                  <a:pt x="789177" y="54737"/>
                </a:moveTo>
                <a:lnTo>
                  <a:pt x="767842" y="67183"/>
                </a:lnTo>
                <a:lnTo>
                  <a:pt x="789177" y="79629"/>
                </a:lnTo>
                <a:lnTo>
                  <a:pt x="789177" y="54737"/>
                </a:lnTo>
                <a:close/>
              </a:path>
              <a:path w="825500" h="134620">
                <a:moveTo>
                  <a:pt x="796543" y="54737"/>
                </a:moveTo>
                <a:lnTo>
                  <a:pt x="789177" y="54737"/>
                </a:lnTo>
                <a:lnTo>
                  <a:pt x="789177" y="79629"/>
                </a:lnTo>
                <a:lnTo>
                  <a:pt x="796543" y="79629"/>
                </a:lnTo>
                <a:lnTo>
                  <a:pt x="796543" y="54737"/>
                </a:lnTo>
                <a:close/>
              </a:path>
              <a:path w="825500" h="134620">
                <a:moveTo>
                  <a:pt x="78739" y="54737"/>
                </a:moveTo>
                <a:lnTo>
                  <a:pt x="36067" y="54737"/>
                </a:lnTo>
                <a:lnTo>
                  <a:pt x="57403" y="67183"/>
                </a:lnTo>
                <a:lnTo>
                  <a:pt x="78739" y="54737"/>
                </a:lnTo>
                <a:close/>
              </a:path>
              <a:path w="825500" h="134620">
                <a:moveTo>
                  <a:pt x="710056" y="0"/>
                </a:moveTo>
                <a:lnTo>
                  <a:pt x="701166" y="2286"/>
                </a:lnTo>
                <a:lnTo>
                  <a:pt x="697102" y="9271"/>
                </a:lnTo>
                <a:lnTo>
                  <a:pt x="693165" y="16129"/>
                </a:lnTo>
                <a:lnTo>
                  <a:pt x="695451" y="25018"/>
                </a:lnTo>
                <a:lnTo>
                  <a:pt x="767842" y="67183"/>
                </a:lnTo>
                <a:lnTo>
                  <a:pt x="789177" y="54737"/>
                </a:lnTo>
                <a:lnTo>
                  <a:pt x="796543" y="54737"/>
                </a:lnTo>
                <a:lnTo>
                  <a:pt x="796543" y="52705"/>
                </a:lnTo>
                <a:lnTo>
                  <a:pt x="800397" y="52705"/>
                </a:lnTo>
                <a:lnTo>
                  <a:pt x="710056" y="0"/>
                </a:lnTo>
                <a:close/>
              </a:path>
            </a:pathLst>
          </a:custGeom>
          <a:solidFill>
            <a:srgbClr val="000000"/>
          </a:solidFill>
        </p:spPr>
        <p:txBody>
          <a:bodyPr wrap="square" lIns="0" tIns="0" rIns="0" bIns="0" rtlCol="0"/>
          <a:lstStyle/>
          <a:p/>
        </p:txBody>
      </p:sp>
      <p:sp>
        <p:nvSpPr>
          <p:cNvPr id="26" name="object 26"/>
          <p:cNvSpPr txBox="1"/>
          <p:nvPr/>
        </p:nvSpPr>
        <p:spPr>
          <a:xfrm>
            <a:off x="5307272" y="4077461"/>
            <a:ext cx="231775" cy="739140"/>
          </a:xfrm>
          <a:prstGeom prst="rect">
            <a:avLst/>
          </a:prstGeom>
        </p:spPr>
        <p:txBody>
          <a:bodyPr vert="vert" wrap="square" lIns="0" tIns="0" rIns="0" bIns="0" rtlCol="0">
            <a:spAutoFit/>
          </a:bodyPr>
          <a:lstStyle/>
          <a:p>
            <a:pPr marL="12700">
              <a:lnSpc>
                <a:spcPts val="1635"/>
              </a:lnSpc>
            </a:pPr>
            <a:r>
              <a:rPr sz="1400" dirty="0">
                <a:solidFill>
                  <a:srgbClr val="FFFFFF"/>
                </a:solidFill>
                <a:latin typeface="宋体" panose="02010600030101010101" pitchFamily="2" charset="-122"/>
                <a:cs typeface="宋体" panose="02010600030101010101" pitchFamily="2" charset="-122"/>
              </a:rPr>
              <a:t>配置命令</a:t>
            </a:r>
            <a:endParaRPr sz="1400">
              <a:latin typeface="宋体" panose="02010600030101010101" pitchFamily="2" charset="-122"/>
              <a:cs typeface="宋体" panose="02010600030101010101" pitchFamily="2" charset="-122"/>
            </a:endParaRPr>
          </a:p>
        </p:txBody>
      </p:sp>
      <p:sp>
        <p:nvSpPr>
          <p:cNvPr id="27" name="object 27"/>
          <p:cNvSpPr/>
          <p:nvPr/>
        </p:nvSpPr>
        <p:spPr>
          <a:xfrm>
            <a:off x="3793997" y="5288279"/>
            <a:ext cx="471805" cy="440690"/>
          </a:xfrm>
          <a:custGeom>
            <a:avLst/>
            <a:gdLst/>
            <a:ahLst/>
            <a:cxnLst/>
            <a:rect l="l" t="t" r="r" b="b"/>
            <a:pathLst>
              <a:path w="471804" h="440689">
                <a:moveTo>
                  <a:pt x="353313" y="308444"/>
                </a:moveTo>
                <a:lnTo>
                  <a:pt x="339598" y="316496"/>
                </a:lnTo>
                <a:lnTo>
                  <a:pt x="337185" y="325361"/>
                </a:lnTo>
                <a:lnTo>
                  <a:pt x="341249" y="332270"/>
                </a:lnTo>
                <a:lnTo>
                  <a:pt x="404367" y="440575"/>
                </a:lnTo>
                <a:lnTo>
                  <a:pt x="421143" y="411848"/>
                </a:lnTo>
                <a:lnTo>
                  <a:pt x="389889" y="411848"/>
                </a:lnTo>
                <a:lnTo>
                  <a:pt x="389889" y="358172"/>
                </a:lnTo>
                <a:lnTo>
                  <a:pt x="366267" y="317677"/>
                </a:lnTo>
                <a:lnTo>
                  <a:pt x="362203" y="310769"/>
                </a:lnTo>
                <a:lnTo>
                  <a:pt x="353313" y="308444"/>
                </a:lnTo>
                <a:close/>
              </a:path>
              <a:path w="471804" h="440689">
                <a:moveTo>
                  <a:pt x="389889" y="358172"/>
                </a:moveTo>
                <a:lnTo>
                  <a:pt x="389889" y="411848"/>
                </a:lnTo>
                <a:lnTo>
                  <a:pt x="418846" y="411848"/>
                </a:lnTo>
                <a:lnTo>
                  <a:pt x="418846" y="404545"/>
                </a:lnTo>
                <a:lnTo>
                  <a:pt x="391922" y="404545"/>
                </a:lnTo>
                <a:lnTo>
                  <a:pt x="404431" y="383100"/>
                </a:lnTo>
                <a:lnTo>
                  <a:pt x="389889" y="358172"/>
                </a:lnTo>
                <a:close/>
              </a:path>
              <a:path w="471804" h="440689">
                <a:moveTo>
                  <a:pt x="455549" y="308444"/>
                </a:moveTo>
                <a:lnTo>
                  <a:pt x="446659" y="310769"/>
                </a:lnTo>
                <a:lnTo>
                  <a:pt x="442594" y="317677"/>
                </a:lnTo>
                <a:lnTo>
                  <a:pt x="418972" y="358172"/>
                </a:lnTo>
                <a:lnTo>
                  <a:pt x="418846" y="411848"/>
                </a:lnTo>
                <a:lnTo>
                  <a:pt x="421143" y="411848"/>
                </a:lnTo>
                <a:lnTo>
                  <a:pt x="467613" y="332270"/>
                </a:lnTo>
                <a:lnTo>
                  <a:pt x="471677" y="325361"/>
                </a:lnTo>
                <a:lnTo>
                  <a:pt x="469264" y="316496"/>
                </a:lnTo>
                <a:lnTo>
                  <a:pt x="455549" y="308444"/>
                </a:lnTo>
                <a:close/>
              </a:path>
              <a:path w="471804" h="440689">
                <a:moveTo>
                  <a:pt x="404431" y="383100"/>
                </a:moveTo>
                <a:lnTo>
                  <a:pt x="391922" y="404545"/>
                </a:lnTo>
                <a:lnTo>
                  <a:pt x="416940" y="404545"/>
                </a:lnTo>
                <a:lnTo>
                  <a:pt x="404431" y="383100"/>
                </a:lnTo>
                <a:close/>
              </a:path>
              <a:path w="471804" h="440689">
                <a:moveTo>
                  <a:pt x="418846" y="358390"/>
                </a:moveTo>
                <a:lnTo>
                  <a:pt x="404431" y="383100"/>
                </a:lnTo>
                <a:lnTo>
                  <a:pt x="416940" y="404545"/>
                </a:lnTo>
                <a:lnTo>
                  <a:pt x="418846" y="404545"/>
                </a:lnTo>
                <a:lnTo>
                  <a:pt x="418846" y="358390"/>
                </a:lnTo>
                <a:close/>
              </a:path>
              <a:path w="471804" h="440689">
                <a:moveTo>
                  <a:pt x="389889" y="14478"/>
                </a:moveTo>
                <a:lnTo>
                  <a:pt x="390016" y="358390"/>
                </a:lnTo>
                <a:lnTo>
                  <a:pt x="404431" y="383100"/>
                </a:lnTo>
                <a:lnTo>
                  <a:pt x="418846" y="358390"/>
                </a:lnTo>
                <a:lnTo>
                  <a:pt x="418846" y="28956"/>
                </a:lnTo>
                <a:lnTo>
                  <a:pt x="404367" y="28956"/>
                </a:lnTo>
                <a:lnTo>
                  <a:pt x="389889" y="14478"/>
                </a:lnTo>
                <a:close/>
              </a:path>
              <a:path w="471804" h="440689">
                <a:moveTo>
                  <a:pt x="412368" y="0"/>
                </a:moveTo>
                <a:lnTo>
                  <a:pt x="0" y="0"/>
                </a:lnTo>
                <a:lnTo>
                  <a:pt x="0" y="28956"/>
                </a:lnTo>
                <a:lnTo>
                  <a:pt x="389889" y="28956"/>
                </a:lnTo>
                <a:lnTo>
                  <a:pt x="389889" y="14478"/>
                </a:lnTo>
                <a:lnTo>
                  <a:pt x="418846" y="14478"/>
                </a:lnTo>
                <a:lnTo>
                  <a:pt x="418846" y="6477"/>
                </a:lnTo>
                <a:lnTo>
                  <a:pt x="412368" y="0"/>
                </a:lnTo>
                <a:close/>
              </a:path>
              <a:path w="471804" h="440689">
                <a:moveTo>
                  <a:pt x="418846" y="14478"/>
                </a:moveTo>
                <a:lnTo>
                  <a:pt x="389889" y="14478"/>
                </a:lnTo>
                <a:lnTo>
                  <a:pt x="404367" y="28956"/>
                </a:lnTo>
                <a:lnTo>
                  <a:pt x="418846" y="28956"/>
                </a:lnTo>
                <a:lnTo>
                  <a:pt x="418846" y="14478"/>
                </a:lnTo>
                <a:close/>
              </a:path>
            </a:pathLst>
          </a:custGeom>
          <a:solidFill>
            <a:srgbClr val="000000"/>
          </a:solidFill>
        </p:spPr>
        <p:txBody>
          <a:bodyPr wrap="square" lIns="0" tIns="0" rIns="0" bIns="0" rtlCol="0"/>
          <a:lstStyle/>
          <a:p/>
        </p:txBody>
      </p:sp>
      <p:sp>
        <p:nvSpPr>
          <p:cNvPr id="28" name="object 28"/>
          <p:cNvSpPr/>
          <p:nvPr/>
        </p:nvSpPr>
        <p:spPr>
          <a:xfrm>
            <a:off x="867155" y="5273675"/>
            <a:ext cx="431165" cy="285750"/>
          </a:xfrm>
          <a:custGeom>
            <a:avLst/>
            <a:gdLst/>
            <a:ahLst/>
            <a:cxnLst/>
            <a:rect l="l" t="t" r="r" b="b"/>
            <a:pathLst>
              <a:path w="431165" h="285750">
                <a:moveTo>
                  <a:pt x="348598" y="52705"/>
                </a:moveTo>
                <a:lnTo>
                  <a:pt x="6477" y="52705"/>
                </a:lnTo>
                <a:lnTo>
                  <a:pt x="0" y="59181"/>
                </a:lnTo>
                <a:lnTo>
                  <a:pt x="0" y="285622"/>
                </a:lnTo>
                <a:lnTo>
                  <a:pt x="28956" y="285622"/>
                </a:lnTo>
                <a:lnTo>
                  <a:pt x="28956" y="81661"/>
                </a:lnTo>
                <a:lnTo>
                  <a:pt x="14478" y="81661"/>
                </a:lnTo>
                <a:lnTo>
                  <a:pt x="28956" y="67183"/>
                </a:lnTo>
                <a:lnTo>
                  <a:pt x="373418" y="67183"/>
                </a:lnTo>
                <a:lnTo>
                  <a:pt x="348598" y="52705"/>
                </a:lnTo>
                <a:close/>
              </a:path>
              <a:path w="431165" h="285750">
                <a:moveTo>
                  <a:pt x="373418" y="67183"/>
                </a:moveTo>
                <a:lnTo>
                  <a:pt x="307886" y="105409"/>
                </a:lnTo>
                <a:lnTo>
                  <a:pt x="300977" y="109347"/>
                </a:lnTo>
                <a:lnTo>
                  <a:pt x="298640" y="118237"/>
                </a:lnTo>
                <a:lnTo>
                  <a:pt x="302679" y="125094"/>
                </a:lnTo>
                <a:lnTo>
                  <a:pt x="306705" y="132080"/>
                </a:lnTo>
                <a:lnTo>
                  <a:pt x="315569" y="134365"/>
                </a:lnTo>
                <a:lnTo>
                  <a:pt x="405941" y="81661"/>
                </a:lnTo>
                <a:lnTo>
                  <a:pt x="402043" y="81661"/>
                </a:lnTo>
                <a:lnTo>
                  <a:pt x="402043" y="79628"/>
                </a:lnTo>
                <a:lnTo>
                  <a:pt x="394754" y="79628"/>
                </a:lnTo>
                <a:lnTo>
                  <a:pt x="373418" y="67183"/>
                </a:lnTo>
                <a:close/>
              </a:path>
              <a:path w="431165" h="285750">
                <a:moveTo>
                  <a:pt x="28956" y="67183"/>
                </a:moveTo>
                <a:lnTo>
                  <a:pt x="14478" y="81661"/>
                </a:lnTo>
                <a:lnTo>
                  <a:pt x="28956" y="81661"/>
                </a:lnTo>
                <a:lnTo>
                  <a:pt x="28956" y="67183"/>
                </a:lnTo>
                <a:close/>
              </a:path>
              <a:path w="431165" h="285750">
                <a:moveTo>
                  <a:pt x="373418" y="67183"/>
                </a:moveTo>
                <a:lnTo>
                  <a:pt x="28956" y="67183"/>
                </a:lnTo>
                <a:lnTo>
                  <a:pt x="28956" y="81661"/>
                </a:lnTo>
                <a:lnTo>
                  <a:pt x="348598" y="81661"/>
                </a:lnTo>
                <a:lnTo>
                  <a:pt x="373418" y="67183"/>
                </a:lnTo>
                <a:close/>
              </a:path>
              <a:path w="431165" h="285750">
                <a:moveTo>
                  <a:pt x="405941" y="52705"/>
                </a:moveTo>
                <a:lnTo>
                  <a:pt x="402043" y="52705"/>
                </a:lnTo>
                <a:lnTo>
                  <a:pt x="402043" y="81661"/>
                </a:lnTo>
                <a:lnTo>
                  <a:pt x="405941" y="81661"/>
                </a:lnTo>
                <a:lnTo>
                  <a:pt x="430784" y="67183"/>
                </a:lnTo>
                <a:lnTo>
                  <a:pt x="405941" y="52705"/>
                </a:lnTo>
                <a:close/>
              </a:path>
              <a:path w="431165" h="285750">
                <a:moveTo>
                  <a:pt x="394754" y="54737"/>
                </a:moveTo>
                <a:lnTo>
                  <a:pt x="373418" y="67183"/>
                </a:lnTo>
                <a:lnTo>
                  <a:pt x="394754" y="79628"/>
                </a:lnTo>
                <a:lnTo>
                  <a:pt x="394754" y="54737"/>
                </a:lnTo>
                <a:close/>
              </a:path>
              <a:path w="431165" h="285750">
                <a:moveTo>
                  <a:pt x="402043" y="54737"/>
                </a:moveTo>
                <a:lnTo>
                  <a:pt x="394754" y="54737"/>
                </a:lnTo>
                <a:lnTo>
                  <a:pt x="394754" y="79628"/>
                </a:lnTo>
                <a:lnTo>
                  <a:pt x="402043" y="79628"/>
                </a:lnTo>
                <a:lnTo>
                  <a:pt x="402043" y="54737"/>
                </a:lnTo>
                <a:close/>
              </a:path>
              <a:path w="431165" h="285750">
                <a:moveTo>
                  <a:pt x="315569" y="0"/>
                </a:moveTo>
                <a:lnTo>
                  <a:pt x="306705" y="2286"/>
                </a:lnTo>
                <a:lnTo>
                  <a:pt x="302679" y="9271"/>
                </a:lnTo>
                <a:lnTo>
                  <a:pt x="298640" y="16128"/>
                </a:lnTo>
                <a:lnTo>
                  <a:pt x="300977" y="25018"/>
                </a:lnTo>
                <a:lnTo>
                  <a:pt x="307886" y="28956"/>
                </a:lnTo>
                <a:lnTo>
                  <a:pt x="373418" y="67183"/>
                </a:lnTo>
                <a:lnTo>
                  <a:pt x="394754" y="54737"/>
                </a:lnTo>
                <a:lnTo>
                  <a:pt x="402043" y="54737"/>
                </a:lnTo>
                <a:lnTo>
                  <a:pt x="402043" y="52705"/>
                </a:lnTo>
                <a:lnTo>
                  <a:pt x="405941" y="52705"/>
                </a:lnTo>
                <a:lnTo>
                  <a:pt x="315569" y="0"/>
                </a:lnTo>
                <a:close/>
              </a:path>
            </a:pathLst>
          </a:custGeom>
          <a:solidFill>
            <a:srgbClr val="000000"/>
          </a:solidFill>
        </p:spPr>
        <p:txBody>
          <a:bodyPr wrap="square" lIns="0" tIns="0" rIns="0" bIns="0" rtlCol="0"/>
          <a:lstStyle/>
          <a:p/>
        </p:txBody>
      </p:sp>
      <p:sp>
        <p:nvSpPr>
          <p:cNvPr id="29" name="object 29"/>
          <p:cNvSpPr txBox="1"/>
          <p:nvPr/>
        </p:nvSpPr>
        <p:spPr>
          <a:xfrm>
            <a:off x="3896995" y="5709310"/>
            <a:ext cx="561340"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宋体" panose="02010600030101010101" pitchFamily="2" charset="-122"/>
                <a:cs typeface="宋体" panose="02010600030101010101" pitchFamily="2" charset="-122"/>
              </a:rPr>
              <a:t>发送帧</a:t>
            </a:r>
            <a:endParaRPr sz="1400">
              <a:latin typeface="宋体" panose="02010600030101010101" pitchFamily="2" charset="-122"/>
              <a:cs typeface="宋体" panose="02010600030101010101" pitchFamily="2" charset="-122"/>
            </a:endParaRPr>
          </a:p>
        </p:txBody>
      </p:sp>
      <p:sp>
        <p:nvSpPr>
          <p:cNvPr id="30" name="object 30"/>
          <p:cNvSpPr/>
          <p:nvPr/>
        </p:nvSpPr>
        <p:spPr>
          <a:xfrm>
            <a:off x="1469771" y="4360798"/>
            <a:ext cx="134620" cy="368935"/>
          </a:xfrm>
          <a:custGeom>
            <a:avLst/>
            <a:gdLst/>
            <a:ahLst/>
            <a:cxnLst/>
            <a:rect l="l" t="t" r="r" b="b"/>
            <a:pathLst>
              <a:path w="134619" h="368935">
                <a:moveTo>
                  <a:pt x="67182" y="57404"/>
                </a:moveTo>
                <a:lnTo>
                  <a:pt x="52704" y="82223"/>
                </a:lnTo>
                <a:lnTo>
                  <a:pt x="52704" y="368807"/>
                </a:lnTo>
                <a:lnTo>
                  <a:pt x="81660" y="368807"/>
                </a:lnTo>
                <a:lnTo>
                  <a:pt x="81660" y="82223"/>
                </a:lnTo>
                <a:lnTo>
                  <a:pt x="67182" y="57404"/>
                </a:lnTo>
                <a:close/>
              </a:path>
              <a:path w="134619" h="368935">
                <a:moveTo>
                  <a:pt x="67182" y="0"/>
                </a:moveTo>
                <a:lnTo>
                  <a:pt x="0" y="115315"/>
                </a:lnTo>
                <a:lnTo>
                  <a:pt x="2285" y="124078"/>
                </a:lnTo>
                <a:lnTo>
                  <a:pt x="9270" y="128143"/>
                </a:lnTo>
                <a:lnTo>
                  <a:pt x="16128" y="132206"/>
                </a:lnTo>
                <a:lnTo>
                  <a:pt x="25018" y="129920"/>
                </a:lnTo>
                <a:lnTo>
                  <a:pt x="28956" y="122936"/>
                </a:lnTo>
                <a:lnTo>
                  <a:pt x="52704" y="82223"/>
                </a:lnTo>
                <a:lnTo>
                  <a:pt x="52704" y="28828"/>
                </a:lnTo>
                <a:lnTo>
                  <a:pt x="83980" y="28828"/>
                </a:lnTo>
                <a:lnTo>
                  <a:pt x="67182" y="0"/>
                </a:lnTo>
                <a:close/>
              </a:path>
              <a:path w="134619" h="368935">
                <a:moveTo>
                  <a:pt x="83980" y="28828"/>
                </a:moveTo>
                <a:lnTo>
                  <a:pt x="81660" y="28828"/>
                </a:lnTo>
                <a:lnTo>
                  <a:pt x="81661" y="82223"/>
                </a:lnTo>
                <a:lnTo>
                  <a:pt x="105409" y="122936"/>
                </a:lnTo>
                <a:lnTo>
                  <a:pt x="109347" y="129920"/>
                </a:lnTo>
                <a:lnTo>
                  <a:pt x="118237" y="132206"/>
                </a:lnTo>
                <a:lnTo>
                  <a:pt x="125094" y="128143"/>
                </a:lnTo>
                <a:lnTo>
                  <a:pt x="132079" y="124078"/>
                </a:lnTo>
                <a:lnTo>
                  <a:pt x="134365" y="115315"/>
                </a:lnTo>
                <a:lnTo>
                  <a:pt x="83980" y="28828"/>
                </a:lnTo>
                <a:close/>
              </a:path>
              <a:path w="134619" h="368935">
                <a:moveTo>
                  <a:pt x="81660" y="28828"/>
                </a:moveTo>
                <a:lnTo>
                  <a:pt x="52704" y="28828"/>
                </a:lnTo>
                <a:lnTo>
                  <a:pt x="52704" y="82223"/>
                </a:lnTo>
                <a:lnTo>
                  <a:pt x="67183" y="57404"/>
                </a:lnTo>
                <a:lnTo>
                  <a:pt x="54737" y="36068"/>
                </a:lnTo>
                <a:lnTo>
                  <a:pt x="81660" y="36068"/>
                </a:lnTo>
                <a:lnTo>
                  <a:pt x="81660" y="28828"/>
                </a:lnTo>
                <a:close/>
              </a:path>
              <a:path w="134619" h="368935">
                <a:moveTo>
                  <a:pt x="81660" y="36068"/>
                </a:moveTo>
                <a:lnTo>
                  <a:pt x="79628" y="36068"/>
                </a:lnTo>
                <a:lnTo>
                  <a:pt x="67182" y="57404"/>
                </a:lnTo>
                <a:lnTo>
                  <a:pt x="81661" y="82223"/>
                </a:lnTo>
                <a:lnTo>
                  <a:pt x="81660" y="36068"/>
                </a:lnTo>
                <a:close/>
              </a:path>
              <a:path w="134619" h="368935">
                <a:moveTo>
                  <a:pt x="79628" y="36068"/>
                </a:moveTo>
                <a:lnTo>
                  <a:pt x="54737" y="36068"/>
                </a:lnTo>
                <a:lnTo>
                  <a:pt x="67182" y="57404"/>
                </a:lnTo>
                <a:lnTo>
                  <a:pt x="79628" y="36068"/>
                </a:lnTo>
                <a:close/>
              </a:path>
            </a:pathLst>
          </a:custGeom>
          <a:solidFill>
            <a:srgbClr val="000000"/>
          </a:solidFill>
        </p:spPr>
        <p:txBody>
          <a:bodyPr wrap="square" lIns="0" tIns="0" rIns="0" bIns="0" rtlCol="0"/>
          <a:lstStyle/>
          <a:p/>
        </p:txBody>
      </p:sp>
      <p:sp>
        <p:nvSpPr>
          <p:cNvPr id="31" name="object 31"/>
          <p:cNvSpPr/>
          <p:nvPr/>
        </p:nvSpPr>
        <p:spPr>
          <a:xfrm>
            <a:off x="3205607" y="4382261"/>
            <a:ext cx="134620" cy="368935"/>
          </a:xfrm>
          <a:custGeom>
            <a:avLst/>
            <a:gdLst/>
            <a:ahLst/>
            <a:cxnLst/>
            <a:rect l="l" t="t" r="r" b="b"/>
            <a:pathLst>
              <a:path w="134620" h="368935">
                <a:moveTo>
                  <a:pt x="16129" y="236727"/>
                </a:moveTo>
                <a:lnTo>
                  <a:pt x="2286" y="244729"/>
                </a:lnTo>
                <a:lnTo>
                  <a:pt x="0" y="253619"/>
                </a:lnTo>
                <a:lnTo>
                  <a:pt x="4063" y="260476"/>
                </a:lnTo>
                <a:lnTo>
                  <a:pt x="67182" y="368807"/>
                </a:lnTo>
                <a:lnTo>
                  <a:pt x="83906" y="340106"/>
                </a:lnTo>
                <a:lnTo>
                  <a:pt x="52705" y="340106"/>
                </a:lnTo>
                <a:lnTo>
                  <a:pt x="52705" y="286584"/>
                </a:lnTo>
                <a:lnTo>
                  <a:pt x="28956" y="245871"/>
                </a:lnTo>
                <a:lnTo>
                  <a:pt x="25018" y="239013"/>
                </a:lnTo>
                <a:lnTo>
                  <a:pt x="16129" y="236727"/>
                </a:lnTo>
                <a:close/>
              </a:path>
              <a:path w="134620" h="368935">
                <a:moveTo>
                  <a:pt x="52705" y="286584"/>
                </a:moveTo>
                <a:lnTo>
                  <a:pt x="52705" y="340106"/>
                </a:lnTo>
                <a:lnTo>
                  <a:pt x="81660" y="340106"/>
                </a:lnTo>
                <a:lnTo>
                  <a:pt x="81660" y="332739"/>
                </a:lnTo>
                <a:lnTo>
                  <a:pt x="54737" y="332739"/>
                </a:lnTo>
                <a:lnTo>
                  <a:pt x="67182" y="311404"/>
                </a:lnTo>
                <a:lnTo>
                  <a:pt x="52705" y="286584"/>
                </a:lnTo>
                <a:close/>
              </a:path>
              <a:path w="134620" h="368935">
                <a:moveTo>
                  <a:pt x="118237" y="236727"/>
                </a:moveTo>
                <a:lnTo>
                  <a:pt x="109346" y="239013"/>
                </a:lnTo>
                <a:lnTo>
                  <a:pt x="105409" y="245871"/>
                </a:lnTo>
                <a:lnTo>
                  <a:pt x="81660" y="286584"/>
                </a:lnTo>
                <a:lnTo>
                  <a:pt x="81660" y="340106"/>
                </a:lnTo>
                <a:lnTo>
                  <a:pt x="83906" y="340106"/>
                </a:lnTo>
                <a:lnTo>
                  <a:pt x="130302" y="260476"/>
                </a:lnTo>
                <a:lnTo>
                  <a:pt x="134366" y="253619"/>
                </a:lnTo>
                <a:lnTo>
                  <a:pt x="132080" y="244729"/>
                </a:lnTo>
                <a:lnTo>
                  <a:pt x="118237" y="236727"/>
                </a:lnTo>
                <a:close/>
              </a:path>
              <a:path w="134620" h="368935">
                <a:moveTo>
                  <a:pt x="67182" y="311404"/>
                </a:moveTo>
                <a:lnTo>
                  <a:pt x="54737" y="332739"/>
                </a:lnTo>
                <a:lnTo>
                  <a:pt x="79629" y="332739"/>
                </a:lnTo>
                <a:lnTo>
                  <a:pt x="67182" y="311404"/>
                </a:lnTo>
                <a:close/>
              </a:path>
              <a:path w="134620" h="368935">
                <a:moveTo>
                  <a:pt x="81660" y="286584"/>
                </a:moveTo>
                <a:lnTo>
                  <a:pt x="67182" y="311404"/>
                </a:lnTo>
                <a:lnTo>
                  <a:pt x="79629" y="332739"/>
                </a:lnTo>
                <a:lnTo>
                  <a:pt x="81660" y="332739"/>
                </a:lnTo>
                <a:lnTo>
                  <a:pt x="81660" y="286584"/>
                </a:lnTo>
                <a:close/>
              </a:path>
              <a:path w="134620" h="368935">
                <a:moveTo>
                  <a:pt x="81660" y="0"/>
                </a:moveTo>
                <a:lnTo>
                  <a:pt x="52705" y="0"/>
                </a:lnTo>
                <a:lnTo>
                  <a:pt x="52705" y="286584"/>
                </a:lnTo>
                <a:lnTo>
                  <a:pt x="67182" y="311404"/>
                </a:lnTo>
                <a:lnTo>
                  <a:pt x="81660" y="286584"/>
                </a:lnTo>
                <a:lnTo>
                  <a:pt x="81660" y="0"/>
                </a:lnTo>
                <a:close/>
              </a:path>
            </a:pathLst>
          </a:custGeom>
          <a:solidFill>
            <a:srgbClr val="000000"/>
          </a:solidFill>
        </p:spPr>
        <p:txBody>
          <a:bodyPr wrap="square" lIns="0" tIns="0" rIns="0" bIns="0" rtlCol="0"/>
          <a:lstStyle/>
          <a:p/>
        </p:txBody>
      </p:sp>
      <p:sp>
        <p:nvSpPr>
          <p:cNvPr id="32" name="object 32"/>
          <p:cNvSpPr txBox="1"/>
          <p:nvPr/>
        </p:nvSpPr>
        <p:spPr>
          <a:xfrm>
            <a:off x="1629917" y="4405376"/>
            <a:ext cx="2480945" cy="623570"/>
          </a:xfrm>
          <a:prstGeom prst="rect">
            <a:avLst/>
          </a:prstGeom>
        </p:spPr>
        <p:txBody>
          <a:bodyPr vert="horz" wrap="square" lIns="0" tIns="12700" rIns="0" bIns="0" rtlCol="0">
            <a:spAutoFit/>
          </a:bodyPr>
          <a:lstStyle/>
          <a:p>
            <a:pPr marL="12700">
              <a:lnSpc>
                <a:spcPct val="100000"/>
              </a:lnSpc>
              <a:spcBef>
                <a:spcPts val="100"/>
              </a:spcBef>
              <a:tabLst>
                <a:tab pos="1754505" algn="l"/>
              </a:tabLst>
            </a:pPr>
            <a:r>
              <a:rPr sz="1400" dirty="0">
                <a:latin typeface="宋体" panose="02010600030101010101" pitchFamily="2" charset="-122"/>
                <a:cs typeface="宋体" panose="02010600030101010101" pitchFamily="2" charset="-122"/>
              </a:rPr>
              <a:t>未知数据帧</a:t>
            </a:r>
            <a:r>
              <a:rPr sz="1400" dirty="0">
                <a:latin typeface="宋体" panose="02010600030101010101" pitchFamily="2" charset="-122"/>
                <a:cs typeface="宋体" panose="02010600030101010101" pitchFamily="2" charset="-122"/>
              </a:rPr>
              <a:t>	</a:t>
            </a:r>
            <a:r>
              <a:rPr sz="2100" baseline="2000" dirty="0">
                <a:latin typeface="宋体" panose="02010600030101010101" pitchFamily="2" charset="-122"/>
                <a:cs typeface="宋体" panose="02010600030101010101" pitchFamily="2" charset="-122"/>
              </a:rPr>
              <a:t>转发行为</a:t>
            </a:r>
            <a:endParaRPr sz="2100" baseline="2000">
              <a:latin typeface="宋体" panose="02010600030101010101" pitchFamily="2" charset="-122"/>
              <a:cs typeface="宋体" panose="02010600030101010101" pitchFamily="2" charset="-122"/>
            </a:endParaRPr>
          </a:p>
          <a:p>
            <a:pPr marL="741045">
              <a:lnSpc>
                <a:spcPct val="100000"/>
              </a:lnSpc>
              <a:spcBef>
                <a:spcPts val="1345"/>
              </a:spcBef>
            </a:pPr>
            <a:r>
              <a:rPr sz="1400" dirty="0">
                <a:solidFill>
                  <a:srgbClr val="FFFFFF"/>
                </a:solidFill>
                <a:latin typeface="宋体" panose="02010600030101010101" pitchFamily="2" charset="-122"/>
                <a:cs typeface="宋体" panose="02010600030101010101" pitchFamily="2" charset="-122"/>
              </a:rPr>
              <a:t>数据转发</a:t>
            </a:r>
            <a:endParaRPr sz="1400">
              <a:latin typeface="宋体" panose="02010600030101010101" pitchFamily="2" charset="-122"/>
              <a:cs typeface="宋体" panose="02010600030101010101" pitchFamily="2" charset="-122"/>
            </a:endParaRPr>
          </a:p>
        </p:txBody>
      </p:sp>
      <p:sp>
        <p:nvSpPr>
          <p:cNvPr id="33" name="object 33"/>
          <p:cNvSpPr txBox="1"/>
          <p:nvPr/>
        </p:nvSpPr>
        <p:spPr>
          <a:xfrm>
            <a:off x="8272398" y="3653790"/>
            <a:ext cx="753745" cy="239395"/>
          </a:xfrm>
          <a:prstGeom prst="rect">
            <a:avLst/>
          </a:prstGeom>
        </p:spPr>
        <p:txBody>
          <a:bodyPr vert="horz" wrap="square" lIns="0" tIns="12700" rIns="0" bIns="0" rtlCol="0">
            <a:spAutoFit/>
          </a:bodyPr>
          <a:lstStyle/>
          <a:p>
            <a:pPr marL="12700">
              <a:lnSpc>
                <a:spcPct val="100000"/>
              </a:lnSpc>
              <a:spcBef>
                <a:spcPts val="100"/>
              </a:spcBef>
            </a:pPr>
            <a:r>
              <a:rPr sz="1400" spc="20" dirty="0">
                <a:latin typeface="Trebuchet MS" panose="020B0603020202020204"/>
                <a:cs typeface="Trebuchet MS" panose="020B0603020202020204"/>
              </a:rPr>
              <a:t>Router-A</a:t>
            </a:r>
            <a:endParaRPr sz="1400">
              <a:latin typeface="Trebuchet MS" panose="020B0603020202020204"/>
              <a:cs typeface="Trebuchet MS" panose="020B0603020202020204"/>
            </a:endParaRPr>
          </a:p>
        </p:txBody>
      </p:sp>
      <p:sp>
        <p:nvSpPr>
          <p:cNvPr id="34" name="object 34"/>
          <p:cNvSpPr/>
          <p:nvPr/>
        </p:nvSpPr>
        <p:spPr>
          <a:xfrm>
            <a:off x="6247638" y="3641597"/>
            <a:ext cx="1527175" cy="1595120"/>
          </a:xfrm>
          <a:custGeom>
            <a:avLst/>
            <a:gdLst/>
            <a:ahLst/>
            <a:cxnLst/>
            <a:rect l="l" t="t" r="r" b="b"/>
            <a:pathLst>
              <a:path w="1527175" h="1595120">
                <a:moveTo>
                  <a:pt x="1527175" y="0"/>
                </a:moveTo>
                <a:lnTo>
                  <a:pt x="0" y="1595120"/>
                </a:lnTo>
              </a:path>
            </a:pathLst>
          </a:custGeom>
          <a:ln w="19812">
            <a:solidFill>
              <a:srgbClr val="000000"/>
            </a:solidFill>
          </a:ln>
        </p:spPr>
        <p:txBody>
          <a:bodyPr wrap="square" lIns="0" tIns="0" rIns="0" bIns="0" rtlCol="0"/>
          <a:lstStyle/>
          <a:p/>
        </p:txBody>
      </p:sp>
      <p:sp>
        <p:nvSpPr>
          <p:cNvPr id="35" name="object 35"/>
          <p:cNvSpPr/>
          <p:nvPr/>
        </p:nvSpPr>
        <p:spPr>
          <a:xfrm>
            <a:off x="7774685" y="3641597"/>
            <a:ext cx="1534160" cy="1569085"/>
          </a:xfrm>
          <a:custGeom>
            <a:avLst/>
            <a:gdLst/>
            <a:ahLst/>
            <a:cxnLst/>
            <a:rect l="l" t="t" r="r" b="b"/>
            <a:pathLst>
              <a:path w="1534159" h="1569085">
                <a:moveTo>
                  <a:pt x="0" y="0"/>
                </a:moveTo>
                <a:lnTo>
                  <a:pt x="1534033" y="1568703"/>
                </a:lnTo>
              </a:path>
            </a:pathLst>
          </a:custGeom>
          <a:ln w="19812">
            <a:solidFill>
              <a:srgbClr val="000000"/>
            </a:solidFill>
          </a:ln>
        </p:spPr>
        <p:txBody>
          <a:bodyPr wrap="square" lIns="0" tIns="0" rIns="0" bIns="0" rtlCol="0"/>
          <a:lstStyle/>
          <a:p/>
        </p:txBody>
      </p:sp>
      <p:sp>
        <p:nvSpPr>
          <p:cNvPr id="36" name="object 36"/>
          <p:cNvSpPr/>
          <p:nvPr/>
        </p:nvSpPr>
        <p:spPr>
          <a:xfrm>
            <a:off x="8689847" y="5448808"/>
            <a:ext cx="358140" cy="0"/>
          </a:xfrm>
          <a:custGeom>
            <a:avLst/>
            <a:gdLst/>
            <a:ahLst/>
            <a:cxnLst/>
            <a:rect l="l" t="t" r="r" b="b"/>
            <a:pathLst>
              <a:path w="358140">
                <a:moveTo>
                  <a:pt x="0" y="0"/>
                </a:moveTo>
                <a:lnTo>
                  <a:pt x="358012" y="0"/>
                </a:lnTo>
              </a:path>
            </a:pathLst>
          </a:custGeom>
          <a:ln w="9143">
            <a:solidFill>
              <a:srgbClr val="000000"/>
            </a:solidFill>
          </a:ln>
        </p:spPr>
        <p:txBody>
          <a:bodyPr wrap="square" lIns="0" tIns="0" rIns="0" bIns="0" rtlCol="0"/>
          <a:lstStyle/>
          <a:p/>
        </p:txBody>
      </p:sp>
      <p:sp>
        <p:nvSpPr>
          <p:cNvPr id="37" name="object 37"/>
          <p:cNvSpPr/>
          <p:nvPr/>
        </p:nvSpPr>
        <p:spPr>
          <a:xfrm>
            <a:off x="6473952" y="5420867"/>
            <a:ext cx="0" cy="55880"/>
          </a:xfrm>
          <a:custGeom>
            <a:avLst/>
            <a:gdLst/>
            <a:ahLst/>
            <a:cxnLst/>
            <a:rect l="l" t="t" r="r" b="b"/>
            <a:pathLst>
              <a:path h="55879">
                <a:moveTo>
                  <a:pt x="0" y="0"/>
                </a:moveTo>
                <a:lnTo>
                  <a:pt x="0" y="55879"/>
                </a:lnTo>
              </a:path>
            </a:pathLst>
          </a:custGeom>
          <a:ln w="9143">
            <a:solidFill>
              <a:srgbClr val="000000"/>
            </a:solidFill>
          </a:ln>
        </p:spPr>
        <p:txBody>
          <a:bodyPr wrap="square" lIns="0" tIns="0" rIns="0" bIns="0" rtlCol="0"/>
          <a:lstStyle/>
          <a:p/>
        </p:txBody>
      </p:sp>
      <p:sp>
        <p:nvSpPr>
          <p:cNvPr id="38" name="object 38"/>
          <p:cNvSpPr/>
          <p:nvPr/>
        </p:nvSpPr>
        <p:spPr>
          <a:xfrm>
            <a:off x="8005571" y="3300984"/>
            <a:ext cx="2211705" cy="254635"/>
          </a:xfrm>
          <a:custGeom>
            <a:avLst/>
            <a:gdLst/>
            <a:ahLst/>
            <a:cxnLst/>
            <a:rect l="l" t="t" r="r" b="b"/>
            <a:pathLst>
              <a:path w="2211704" h="254635">
                <a:moveTo>
                  <a:pt x="0" y="254508"/>
                </a:moveTo>
                <a:lnTo>
                  <a:pt x="2211324" y="254508"/>
                </a:lnTo>
                <a:lnTo>
                  <a:pt x="2211324" y="0"/>
                </a:lnTo>
                <a:lnTo>
                  <a:pt x="0" y="0"/>
                </a:lnTo>
                <a:lnTo>
                  <a:pt x="0" y="254508"/>
                </a:lnTo>
                <a:close/>
              </a:path>
            </a:pathLst>
          </a:custGeom>
          <a:solidFill>
            <a:srgbClr val="7477BD"/>
          </a:solidFill>
        </p:spPr>
        <p:txBody>
          <a:bodyPr wrap="square" lIns="0" tIns="0" rIns="0" bIns="0" rtlCol="0"/>
          <a:lstStyle/>
          <a:p/>
        </p:txBody>
      </p:sp>
      <p:sp>
        <p:nvSpPr>
          <p:cNvPr id="39" name="object 39"/>
          <p:cNvSpPr/>
          <p:nvPr/>
        </p:nvSpPr>
        <p:spPr>
          <a:xfrm>
            <a:off x="8005571" y="2846832"/>
            <a:ext cx="1001394" cy="422275"/>
          </a:xfrm>
          <a:custGeom>
            <a:avLst/>
            <a:gdLst/>
            <a:ahLst/>
            <a:cxnLst/>
            <a:rect l="l" t="t" r="r" b="b"/>
            <a:pathLst>
              <a:path w="1001395" h="422275">
                <a:moveTo>
                  <a:pt x="0" y="422148"/>
                </a:moveTo>
                <a:lnTo>
                  <a:pt x="1001268" y="422148"/>
                </a:lnTo>
                <a:lnTo>
                  <a:pt x="1001268" y="0"/>
                </a:lnTo>
                <a:lnTo>
                  <a:pt x="0" y="0"/>
                </a:lnTo>
                <a:lnTo>
                  <a:pt x="0" y="422148"/>
                </a:lnTo>
                <a:close/>
              </a:path>
            </a:pathLst>
          </a:custGeom>
          <a:solidFill>
            <a:srgbClr val="A75F7D"/>
          </a:solidFill>
        </p:spPr>
        <p:txBody>
          <a:bodyPr wrap="square" lIns="0" tIns="0" rIns="0" bIns="0" rtlCol="0"/>
          <a:lstStyle/>
          <a:p/>
        </p:txBody>
      </p:sp>
      <p:sp>
        <p:nvSpPr>
          <p:cNvPr id="40" name="object 40"/>
          <p:cNvSpPr txBox="1"/>
          <p:nvPr/>
        </p:nvSpPr>
        <p:spPr>
          <a:xfrm>
            <a:off x="440232" y="1535801"/>
            <a:ext cx="11251565" cy="2001520"/>
          </a:xfrm>
          <a:prstGeom prst="rect">
            <a:avLst/>
          </a:prstGeom>
        </p:spPr>
        <p:txBody>
          <a:bodyPr vert="horz" wrap="square" lIns="0" tIns="123189" rIns="0" bIns="0" rtlCol="0">
            <a:spAutoFit/>
          </a:bodyPr>
          <a:lstStyle/>
          <a:p>
            <a:pPr marL="299085" indent="-287020">
              <a:lnSpc>
                <a:spcPct val="100000"/>
              </a:lnSpc>
              <a:spcBef>
                <a:spcPts val="970"/>
              </a:spcBef>
              <a:buFont typeface="Arial" panose="020B0604020202020204"/>
              <a:buChar char="•"/>
              <a:tabLst>
                <a:tab pos="299085" algn="l"/>
                <a:tab pos="299720" algn="l"/>
              </a:tabLst>
            </a:pPr>
            <a:r>
              <a:rPr sz="1800" spc="-5" dirty="0">
                <a:latin typeface="宋体" panose="02010600030101010101" pitchFamily="2" charset="-122"/>
                <a:cs typeface="宋体" panose="02010600030101010101" pitchFamily="2" charset="-122"/>
              </a:rPr>
              <a:t>经典的</a:t>
            </a:r>
            <a:r>
              <a:rPr sz="1800" spc="10" dirty="0">
                <a:latin typeface="Trebuchet MS" panose="020B0603020202020204"/>
                <a:cs typeface="Trebuchet MS" panose="020B0603020202020204"/>
              </a:rPr>
              <a:t>IP</a:t>
            </a:r>
            <a:r>
              <a:rPr sz="1800" spc="-5" dirty="0">
                <a:latin typeface="宋体" panose="02010600030101010101" pitchFamily="2" charset="-122"/>
                <a:cs typeface="宋体" panose="02010600030101010101" pitchFamily="2" charset="-122"/>
              </a:rPr>
              <a:t>网络是一个分布式的、对等控制的网络。每台网络设备存在独立的数据平台、控制平面和管理平面。</a:t>
            </a:r>
            <a:endParaRPr sz="1800">
              <a:latin typeface="宋体" panose="02010600030101010101" pitchFamily="2" charset="-122"/>
              <a:cs typeface="宋体" panose="02010600030101010101" pitchFamily="2" charset="-122"/>
            </a:endParaRPr>
          </a:p>
          <a:p>
            <a:pPr marL="299085">
              <a:lnSpc>
                <a:spcPct val="100000"/>
              </a:lnSpc>
              <a:spcBef>
                <a:spcPts val="865"/>
              </a:spcBef>
            </a:pPr>
            <a:r>
              <a:rPr sz="1800" dirty="0">
                <a:latin typeface="宋体" panose="02010600030101010101" pitchFamily="2" charset="-122"/>
                <a:cs typeface="宋体" panose="02010600030101010101" pitchFamily="2" charset="-122"/>
              </a:rPr>
              <a:t>设备的控制平面对等的交互路由协议，然后独立的生成数据平面指导报文转发。</a:t>
            </a:r>
            <a:endParaRPr sz="1800">
              <a:latin typeface="宋体" panose="02010600030101010101" pitchFamily="2" charset="-122"/>
              <a:cs typeface="宋体" panose="02010600030101010101" pitchFamily="2" charset="-122"/>
            </a:endParaRPr>
          </a:p>
          <a:p>
            <a:pPr marL="299085" indent="-287020">
              <a:lnSpc>
                <a:spcPct val="100000"/>
              </a:lnSpc>
              <a:spcBef>
                <a:spcPts val="865"/>
              </a:spcBef>
              <a:buFont typeface="Arial" panose="020B0604020202020204"/>
              <a:buChar char="•"/>
              <a:tabLst>
                <a:tab pos="299085" algn="l"/>
                <a:tab pos="299720" algn="l"/>
              </a:tabLst>
            </a:pPr>
            <a:r>
              <a:rPr sz="1800" dirty="0">
                <a:latin typeface="宋体" panose="02010600030101010101" pitchFamily="2" charset="-122"/>
                <a:cs typeface="宋体" panose="02010600030101010101" pitchFamily="2" charset="-122"/>
              </a:rPr>
              <a:t>经典</a:t>
            </a:r>
            <a:r>
              <a:rPr sz="1800" spc="10" dirty="0">
                <a:latin typeface="Trebuchet MS" panose="020B0603020202020204"/>
                <a:cs typeface="Trebuchet MS" panose="020B0603020202020204"/>
              </a:rPr>
              <a:t>IP</a:t>
            </a:r>
            <a:r>
              <a:rPr sz="1800" dirty="0">
                <a:latin typeface="宋体" panose="02010600030101010101" pitchFamily="2" charset="-122"/>
                <a:cs typeface="宋体" panose="02010600030101010101" pitchFamily="2" charset="-122"/>
              </a:rPr>
              <a:t>网络的优势在于设备与协议解耦，厂家之间兼容性较好且故障场景下协议保证网络收敛。</a:t>
            </a:r>
            <a:endParaRPr sz="1800">
              <a:latin typeface="宋体" panose="02010600030101010101" pitchFamily="2" charset="-122"/>
              <a:cs typeface="宋体" panose="02010600030101010101" pitchFamily="2" charset="-122"/>
            </a:endParaRPr>
          </a:p>
          <a:p>
            <a:pPr marL="8315325" marR="1704975" indent="-605790">
              <a:lnSpc>
                <a:spcPct val="174000"/>
              </a:lnSpc>
              <a:spcBef>
                <a:spcPts val="640"/>
              </a:spcBef>
              <a:tabLst>
                <a:tab pos="8824595" algn="l"/>
              </a:tabLst>
            </a:pPr>
            <a:r>
              <a:rPr sz="1400" dirty="0">
                <a:solidFill>
                  <a:srgbClr val="FFFFFF"/>
                </a:solidFill>
                <a:latin typeface="宋体" panose="02010600030101010101" pitchFamily="2" charset="-122"/>
                <a:cs typeface="宋体" panose="02010600030101010101" pitchFamily="2" charset="-122"/>
              </a:rPr>
              <a:t>控制平面</a:t>
            </a:r>
            <a:r>
              <a:rPr sz="1400" dirty="0">
                <a:solidFill>
                  <a:srgbClr val="FFFFFF"/>
                </a:solidFill>
                <a:latin typeface="宋体" panose="02010600030101010101" pitchFamily="2" charset="-122"/>
                <a:cs typeface="宋体" panose="02010600030101010101" pitchFamily="2" charset="-122"/>
              </a:rPr>
              <a:t>	</a:t>
            </a:r>
            <a:r>
              <a:rPr sz="1400" dirty="0">
                <a:solidFill>
                  <a:srgbClr val="FFFFFF"/>
                </a:solidFill>
                <a:latin typeface="宋体" panose="02010600030101010101" pitchFamily="2" charset="-122"/>
                <a:cs typeface="宋体" panose="02010600030101010101" pitchFamily="2" charset="-122"/>
              </a:rPr>
              <a:t>管理平面 </a:t>
            </a:r>
            <a:r>
              <a:rPr sz="1400" dirty="0">
                <a:solidFill>
                  <a:srgbClr val="FFFFFF"/>
                </a:solidFill>
                <a:latin typeface="宋体" panose="02010600030101010101" pitchFamily="2" charset="-122"/>
                <a:cs typeface="宋体" panose="02010600030101010101" pitchFamily="2" charset="-122"/>
              </a:rPr>
              <a:t>转发平面</a:t>
            </a:r>
            <a:endParaRPr sz="1400">
              <a:latin typeface="宋体" panose="02010600030101010101" pitchFamily="2" charset="-122"/>
              <a:cs typeface="宋体" panose="02010600030101010101" pitchFamily="2" charset="-122"/>
            </a:endParaRPr>
          </a:p>
        </p:txBody>
      </p:sp>
      <p:sp>
        <p:nvSpPr>
          <p:cNvPr id="41" name="object 41"/>
          <p:cNvSpPr/>
          <p:nvPr/>
        </p:nvSpPr>
        <p:spPr>
          <a:xfrm>
            <a:off x="7504176" y="3197351"/>
            <a:ext cx="539496" cy="443484"/>
          </a:xfrm>
          <a:prstGeom prst="rect">
            <a:avLst/>
          </a:prstGeom>
          <a:blipFill>
            <a:blip r:embed="rId1" cstate="print"/>
            <a:stretch>
              <a:fillRect/>
            </a:stretch>
          </a:blipFill>
        </p:spPr>
        <p:txBody>
          <a:bodyPr wrap="square" lIns="0" tIns="0" rIns="0" bIns="0" rtlCol="0"/>
          <a:lstStyle/>
          <a:p/>
        </p:txBody>
      </p:sp>
      <p:sp>
        <p:nvSpPr>
          <p:cNvPr id="42" name="object 42"/>
          <p:cNvSpPr/>
          <p:nvPr/>
        </p:nvSpPr>
        <p:spPr>
          <a:xfrm>
            <a:off x="9540240" y="5312664"/>
            <a:ext cx="2211705" cy="254635"/>
          </a:xfrm>
          <a:custGeom>
            <a:avLst/>
            <a:gdLst/>
            <a:ahLst/>
            <a:cxnLst/>
            <a:rect l="l" t="t" r="r" b="b"/>
            <a:pathLst>
              <a:path w="2211704" h="254635">
                <a:moveTo>
                  <a:pt x="0" y="254508"/>
                </a:moveTo>
                <a:lnTo>
                  <a:pt x="2211324" y="254508"/>
                </a:lnTo>
                <a:lnTo>
                  <a:pt x="2211324" y="0"/>
                </a:lnTo>
                <a:lnTo>
                  <a:pt x="0" y="0"/>
                </a:lnTo>
                <a:lnTo>
                  <a:pt x="0" y="254508"/>
                </a:lnTo>
                <a:close/>
              </a:path>
            </a:pathLst>
          </a:custGeom>
          <a:solidFill>
            <a:srgbClr val="7477BD"/>
          </a:solidFill>
        </p:spPr>
        <p:txBody>
          <a:bodyPr wrap="square" lIns="0" tIns="0" rIns="0" bIns="0" rtlCol="0"/>
          <a:lstStyle/>
          <a:p/>
        </p:txBody>
      </p:sp>
      <p:sp>
        <p:nvSpPr>
          <p:cNvPr id="43" name="object 43"/>
          <p:cNvSpPr txBox="1"/>
          <p:nvPr/>
        </p:nvSpPr>
        <p:spPr>
          <a:xfrm>
            <a:off x="9540240" y="5309742"/>
            <a:ext cx="2211705" cy="239395"/>
          </a:xfrm>
          <a:prstGeom prst="rect">
            <a:avLst/>
          </a:prstGeom>
        </p:spPr>
        <p:txBody>
          <a:bodyPr vert="horz" wrap="square" lIns="0" tIns="12700" rIns="0" bIns="0" rtlCol="0">
            <a:spAutoFit/>
          </a:bodyPr>
          <a:lstStyle/>
          <a:p>
            <a:pPr marL="635" algn="ctr">
              <a:lnSpc>
                <a:spcPct val="100000"/>
              </a:lnSpc>
              <a:spcBef>
                <a:spcPts val="100"/>
              </a:spcBef>
            </a:pPr>
            <a:r>
              <a:rPr sz="1400" dirty="0">
                <a:solidFill>
                  <a:srgbClr val="FFFFFF"/>
                </a:solidFill>
                <a:latin typeface="宋体" panose="02010600030101010101" pitchFamily="2" charset="-122"/>
                <a:cs typeface="宋体" panose="02010600030101010101" pitchFamily="2" charset="-122"/>
              </a:rPr>
              <a:t>转发平面</a:t>
            </a:r>
            <a:endParaRPr sz="1400">
              <a:latin typeface="宋体" panose="02010600030101010101" pitchFamily="2" charset="-122"/>
              <a:cs typeface="宋体" panose="02010600030101010101" pitchFamily="2" charset="-122"/>
            </a:endParaRPr>
          </a:p>
        </p:txBody>
      </p:sp>
      <p:sp>
        <p:nvSpPr>
          <p:cNvPr id="44" name="object 44"/>
          <p:cNvSpPr/>
          <p:nvPr/>
        </p:nvSpPr>
        <p:spPr>
          <a:xfrm>
            <a:off x="9540240" y="4858511"/>
            <a:ext cx="1001394" cy="422275"/>
          </a:xfrm>
          <a:custGeom>
            <a:avLst/>
            <a:gdLst/>
            <a:ahLst/>
            <a:cxnLst/>
            <a:rect l="l" t="t" r="r" b="b"/>
            <a:pathLst>
              <a:path w="1001395" h="422275">
                <a:moveTo>
                  <a:pt x="0" y="422147"/>
                </a:moveTo>
                <a:lnTo>
                  <a:pt x="1001268" y="422147"/>
                </a:lnTo>
                <a:lnTo>
                  <a:pt x="1001268" y="0"/>
                </a:lnTo>
                <a:lnTo>
                  <a:pt x="0" y="0"/>
                </a:lnTo>
                <a:lnTo>
                  <a:pt x="0" y="422147"/>
                </a:lnTo>
                <a:close/>
              </a:path>
            </a:pathLst>
          </a:custGeom>
          <a:solidFill>
            <a:srgbClr val="A75F7D"/>
          </a:solidFill>
        </p:spPr>
        <p:txBody>
          <a:bodyPr wrap="square" lIns="0" tIns="0" rIns="0" bIns="0" rtlCol="0"/>
          <a:lstStyle/>
          <a:p/>
        </p:txBody>
      </p:sp>
      <p:sp>
        <p:nvSpPr>
          <p:cNvPr id="45" name="object 45"/>
          <p:cNvSpPr txBox="1"/>
          <p:nvPr/>
        </p:nvSpPr>
        <p:spPr>
          <a:xfrm>
            <a:off x="9540240" y="4938725"/>
            <a:ext cx="2211705" cy="240029"/>
          </a:xfrm>
          <a:prstGeom prst="rect">
            <a:avLst/>
          </a:prstGeom>
        </p:spPr>
        <p:txBody>
          <a:bodyPr vert="horz" wrap="square" lIns="0" tIns="13335" rIns="0" bIns="0" rtlCol="0">
            <a:spAutoFit/>
          </a:bodyPr>
          <a:lstStyle/>
          <a:p>
            <a:pPr marL="144145">
              <a:lnSpc>
                <a:spcPct val="100000"/>
              </a:lnSpc>
              <a:spcBef>
                <a:spcPts val="105"/>
              </a:spcBef>
              <a:tabLst>
                <a:tab pos="1258570" algn="l"/>
              </a:tabLst>
            </a:pPr>
            <a:r>
              <a:rPr sz="1400" dirty="0">
                <a:solidFill>
                  <a:srgbClr val="FFFFFF"/>
                </a:solidFill>
                <a:latin typeface="宋体" panose="02010600030101010101" pitchFamily="2" charset="-122"/>
                <a:cs typeface="宋体" panose="02010600030101010101" pitchFamily="2" charset="-122"/>
              </a:rPr>
              <a:t>控制平</a:t>
            </a:r>
            <a:r>
              <a:rPr sz="1400" spc="5" dirty="0">
                <a:solidFill>
                  <a:srgbClr val="FFFFFF"/>
                </a:solidFill>
                <a:latin typeface="宋体" panose="02010600030101010101" pitchFamily="2" charset="-122"/>
                <a:cs typeface="宋体" panose="02010600030101010101" pitchFamily="2" charset="-122"/>
              </a:rPr>
              <a:t>面	</a:t>
            </a:r>
            <a:r>
              <a:rPr sz="1400" dirty="0">
                <a:solidFill>
                  <a:srgbClr val="FFFFFF"/>
                </a:solidFill>
                <a:latin typeface="宋体" panose="02010600030101010101" pitchFamily="2" charset="-122"/>
                <a:cs typeface="宋体" panose="02010600030101010101" pitchFamily="2" charset="-122"/>
              </a:rPr>
              <a:t>管理平面</a:t>
            </a:r>
            <a:endParaRPr sz="1400">
              <a:latin typeface="宋体" panose="02010600030101010101" pitchFamily="2" charset="-122"/>
              <a:cs typeface="宋体" panose="02010600030101010101" pitchFamily="2" charset="-122"/>
            </a:endParaRPr>
          </a:p>
        </p:txBody>
      </p:sp>
      <p:sp>
        <p:nvSpPr>
          <p:cNvPr id="46" name="object 46"/>
          <p:cNvSpPr/>
          <p:nvPr/>
        </p:nvSpPr>
        <p:spPr>
          <a:xfrm>
            <a:off x="9037319" y="5209032"/>
            <a:ext cx="539496" cy="441959"/>
          </a:xfrm>
          <a:prstGeom prst="rect">
            <a:avLst/>
          </a:prstGeom>
          <a:blipFill>
            <a:blip r:embed="rId1" cstate="print"/>
            <a:stretch>
              <a:fillRect/>
            </a:stretch>
          </a:blipFill>
        </p:spPr>
        <p:txBody>
          <a:bodyPr wrap="square" lIns="0" tIns="0" rIns="0" bIns="0" rtlCol="0"/>
          <a:lstStyle/>
          <a:p/>
        </p:txBody>
      </p:sp>
      <p:sp>
        <p:nvSpPr>
          <p:cNvPr id="47" name="object 47"/>
          <p:cNvSpPr/>
          <p:nvPr/>
        </p:nvSpPr>
        <p:spPr>
          <a:xfrm>
            <a:off x="6478523" y="5340096"/>
            <a:ext cx="2211705" cy="253365"/>
          </a:xfrm>
          <a:custGeom>
            <a:avLst/>
            <a:gdLst/>
            <a:ahLst/>
            <a:cxnLst/>
            <a:rect l="l" t="t" r="r" b="b"/>
            <a:pathLst>
              <a:path w="2211704" h="253364">
                <a:moveTo>
                  <a:pt x="0" y="252983"/>
                </a:moveTo>
                <a:lnTo>
                  <a:pt x="2211324" y="252983"/>
                </a:lnTo>
                <a:lnTo>
                  <a:pt x="2211324" y="0"/>
                </a:lnTo>
                <a:lnTo>
                  <a:pt x="0" y="0"/>
                </a:lnTo>
                <a:lnTo>
                  <a:pt x="0" y="252983"/>
                </a:lnTo>
                <a:close/>
              </a:path>
            </a:pathLst>
          </a:custGeom>
          <a:solidFill>
            <a:srgbClr val="7477BD"/>
          </a:solidFill>
        </p:spPr>
        <p:txBody>
          <a:bodyPr wrap="square" lIns="0" tIns="0" rIns="0" bIns="0" rtlCol="0"/>
          <a:lstStyle/>
          <a:p/>
        </p:txBody>
      </p:sp>
      <p:sp>
        <p:nvSpPr>
          <p:cNvPr id="48" name="object 48"/>
          <p:cNvSpPr/>
          <p:nvPr/>
        </p:nvSpPr>
        <p:spPr>
          <a:xfrm>
            <a:off x="6478523" y="5340096"/>
            <a:ext cx="2211705" cy="253365"/>
          </a:xfrm>
          <a:custGeom>
            <a:avLst/>
            <a:gdLst/>
            <a:ahLst/>
            <a:cxnLst/>
            <a:rect l="l" t="t" r="r" b="b"/>
            <a:pathLst>
              <a:path w="2211704" h="253364">
                <a:moveTo>
                  <a:pt x="0" y="252983"/>
                </a:moveTo>
                <a:lnTo>
                  <a:pt x="2211324" y="252983"/>
                </a:lnTo>
                <a:lnTo>
                  <a:pt x="2211324" y="0"/>
                </a:lnTo>
                <a:lnTo>
                  <a:pt x="0" y="0"/>
                </a:lnTo>
                <a:lnTo>
                  <a:pt x="0" y="252983"/>
                </a:lnTo>
                <a:close/>
              </a:path>
            </a:pathLst>
          </a:custGeom>
          <a:ln w="9143">
            <a:solidFill>
              <a:srgbClr val="FFFFFF"/>
            </a:solidFill>
          </a:ln>
        </p:spPr>
        <p:txBody>
          <a:bodyPr wrap="square" lIns="0" tIns="0" rIns="0" bIns="0" rtlCol="0"/>
          <a:lstStyle/>
          <a:p/>
        </p:txBody>
      </p:sp>
      <p:sp>
        <p:nvSpPr>
          <p:cNvPr id="49" name="object 49"/>
          <p:cNvSpPr/>
          <p:nvPr/>
        </p:nvSpPr>
        <p:spPr>
          <a:xfrm>
            <a:off x="6478523" y="4884420"/>
            <a:ext cx="1001394" cy="424180"/>
          </a:xfrm>
          <a:custGeom>
            <a:avLst/>
            <a:gdLst/>
            <a:ahLst/>
            <a:cxnLst/>
            <a:rect l="l" t="t" r="r" b="b"/>
            <a:pathLst>
              <a:path w="1001395" h="424179">
                <a:moveTo>
                  <a:pt x="0" y="423671"/>
                </a:moveTo>
                <a:lnTo>
                  <a:pt x="1001268" y="423671"/>
                </a:lnTo>
                <a:lnTo>
                  <a:pt x="1001268" y="0"/>
                </a:lnTo>
                <a:lnTo>
                  <a:pt x="0" y="0"/>
                </a:lnTo>
                <a:lnTo>
                  <a:pt x="0" y="423671"/>
                </a:lnTo>
                <a:close/>
              </a:path>
            </a:pathLst>
          </a:custGeom>
          <a:solidFill>
            <a:srgbClr val="A75F7D"/>
          </a:solidFill>
        </p:spPr>
        <p:txBody>
          <a:bodyPr wrap="square" lIns="0" tIns="0" rIns="0" bIns="0" rtlCol="0"/>
          <a:lstStyle/>
          <a:p/>
        </p:txBody>
      </p:sp>
      <p:sp>
        <p:nvSpPr>
          <p:cNvPr id="50" name="object 50"/>
          <p:cNvSpPr/>
          <p:nvPr/>
        </p:nvSpPr>
        <p:spPr>
          <a:xfrm>
            <a:off x="6478523" y="4884420"/>
            <a:ext cx="1001394" cy="424180"/>
          </a:xfrm>
          <a:custGeom>
            <a:avLst/>
            <a:gdLst/>
            <a:ahLst/>
            <a:cxnLst/>
            <a:rect l="l" t="t" r="r" b="b"/>
            <a:pathLst>
              <a:path w="1001395" h="424179">
                <a:moveTo>
                  <a:pt x="0" y="423671"/>
                </a:moveTo>
                <a:lnTo>
                  <a:pt x="1001268" y="423671"/>
                </a:lnTo>
                <a:lnTo>
                  <a:pt x="1001268" y="0"/>
                </a:lnTo>
                <a:lnTo>
                  <a:pt x="0" y="0"/>
                </a:lnTo>
                <a:lnTo>
                  <a:pt x="0" y="423671"/>
                </a:lnTo>
                <a:close/>
              </a:path>
            </a:pathLst>
          </a:custGeom>
          <a:ln w="9144">
            <a:solidFill>
              <a:srgbClr val="FFFFFF"/>
            </a:solidFill>
          </a:ln>
        </p:spPr>
        <p:txBody>
          <a:bodyPr wrap="square" lIns="0" tIns="0" rIns="0" bIns="0" rtlCol="0"/>
          <a:lstStyle/>
          <a:p/>
        </p:txBody>
      </p:sp>
      <p:sp>
        <p:nvSpPr>
          <p:cNvPr id="51" name="object 51"/>
          <p:cNvSpPr/>
          <p:nvPr/>
        </p:nvSpPr>
        <p:spPr>
          <a:xfrm>
            <a:off x="7504176" y="4884420"/>
            <a:ext cx="1181100" cy="424180"/>
          </a:xfrm>
          <a:custGeom>
            <a:avLst/>
            <a:gdLst/>
            <a:ahLst/>
            <a:cxnLst/>
            <a:rect l="l" t="t" r="r" b="b"/>
            <a:pathLst>
              <a:path w="1181100" h="424179">
                <a:moveTo>
                  <a:pt x="0" y="423671"/>
                </a:moveTo>
                <a:lnTo>
                  <a:pt x="1181100" y="423671"/>
                </a:lnTo>
                <a:lnTo>
                  <a:pt x="1181100" y="0"/>
                </a:lnTo>
                <a:lnTo>
                  <a:pt x="0" y="0"/>
                </a:lnTo>
                <a:lnTo>
                  <a:pt x="0" y="423671"/>
                </a:lnTo>
                <a:close/>
              </a:path>
            </a:pathLst>
          </a:custGeom>
          <a:solidFill>
            <a:srgbClr val="0E4B82"/>
          </a:solidFill>
        </p:spPr>
        <p:txBody>
          <a:bodyPr wrap="square" lIns="0" tIns="0" rIns="0" bIns="0" rtlCol="0"/>
          <a:lstStyle/>
          <a:p/>
        </p:txBody>
      </p:sp>
      <p:sp>
        <p:nvSpPr>
          <p:cNvPr id="52" name="object 52"/>
          <p:cNvSpPr/>
          <p:nvPr/>
        </p:nvSpPr>
        <p:spPr>
          <a:xfrm>
            <a:off x="7504176" y="4884420"/>
            <a:ext cx="1181100" cy="424180"/>
          </a:xfrm>
          <a:custGeom>
            <a:avLst/>
            <a:gdLst/>
            <a:ahLst/>
            <a:cxnLst/>
            <a:rect l="l" t="t" r="r" b="b"/>
            <a:pathLst>
              <a:path w="1181100" h="424179">
                <a:moveTo>
                  <a:pt x="0" y="423671"/>
                </a:moveTo>
                <a:lnTo>
                  <a:pt x="1181100" y="423671"/>
                </a:lnTo>
                <a:lnTo>
                  <a:pt x="1181100" y="0"/>
                </a:lnTo>
                <a:lnTo>
                  <a:pt x="0" y="0"/>
                </a:lnTo>
                <a:lnTo>
                  <a:pt x="0" y="423671"/>
                </a:lnTo>
                <a:close/>
              </a:path>
            </a:pathLst>
          </a:custGeom>
          <a:ln w="9144">
            <a:solidFill>
              <a:srgbClr val="FFFFFF"/>
            </a:solidFill>
          </a:ln>
        </p:spPr>
        <p:txBody>
          <a:bodyPr wrap="square" lIns="0" tIns="0" rIns="0" bIns="0" rtlCol="0"/>
          <a:lstStyle/>
          <a:p/>
        </p:txBody>
      </p:sp>
      <p:sp>
        <p:nvSpPr>
          <p:cNvPr id="53" name="object 53"/>
          <p:cNvSpPr txBox="1"/>
          <p:nvPr/>
        </p:nvSpPr>
        <p:spPr>
          <a:xfrm>
            <a:off x="6473952" y="4965572"/>
            <a:ext cx="2216150" cy="610235"/>
          </a:xfrm>
          <a:prstGeom prst="rect">
            <a:avLst/>
          </a:prstGeom>
        </p:spPr>
        <p:txBody>
          <a:bodyPr vert="horz" wrap="square" lIns="0" tIns="12700" rIns="0" bIns="0" rtlCol="0">
            <a:spAutoFit/>
          </a:bodyPr>
          <a:lstStyle/>
          <a:p>
            <a:pPr marL="148590">
              <a:lnSpc>
                <a:spcPct val="100000"/>
              </a:lnSpc>
              <a:spcBef>
                <a:spcPts val="100"/>
              </a:spcBef>
              <a:tabLst>
                <a:tab pos="1263015" algn="l"/>
              </a:tabLst>
            </a:pPr>
            <a:r>
              <a:rPr sz="1400" dirty="0">
                <a:solidFill>
                  <a:srgbClr val="FFFFFF"/>
                </a:solidFill>
                <a:latin typeface="宋体" panose="02010600030101010101" pitchFamily="2" charset="-122"/>
                <a:cs typeface="宋体" panose="02010600030101010101" pitchFamily="2" charset="-122"/>
              </a:rPr>
              <a:t>控制平面	管理平面</a:t>
            </a:r>
            <a:endParaRPr sz="1400">
              <a:latin typeface="宋体" panose="02010600030101010101" pitchFamily="2" charset="-122"/>
              <a:cs typeface="宋体" panose="02010600030101010101" pitchFamily="2" charset="-122"/>
            </a:endParaRPr>
          </a:p>
          <a:p>
            <a:pPr marL="5715" algn="ctr">
              <a:lnSpc>
                <a:spcPct val="100000"/>
              </a:lnSpc>
              <a:spcBef>
                <a:spcPts val="1240"/>
              </a:spcBef>
            </a:pPr>
            <a:r>
              <a:rPr sz="1400" dirty="0">
                <a:solidFill>
                  <a:srgbClr val="FFFFFF"/>
                </a:solidFill>
                <a:latin typeface="宋体" panose="02010600030101010101" pitchFamily="2" charset="-122"/>
                <a:cs typeface="宋体" panose="02010600030101010101" pitchFamily="2" charset="-122"/>
              </a:rPr>
              <a:t>转发平面</a:t>
            </a:r>
            <a:endParaRPr sz="1400">
              <a:latin typeface="宋体" panose="02010600030101010101" pitchFamily="2" charset="-122"/>
              <a:cs typeface="宋体" panose="02010600030101010101" pitchFamily="2" charset="-122"/>
            </a:endParaRPr>
          </a:p>
        </p:txBody>
      </p:sp>
      <p:sp>
        <p:nvSpPr>
          <p:cNvPr id="54" name="object 54"/>
          <p:cNvSpPr/>
          <p:nvPr/>
        </p:nvSpPr>
        <p:spPr>
          <a:xfrm>
            <a:off x="5975603" y="5234940"/>
            <a:ext cx="541020" cy="443484"/>
          </a:xfrm>
          <a:prstGeom prst="rect">
            <a:avLst/>
          </a:prstGeom>
          <a:blipFill>
            <a:blip r:embed="rId1" cstate="print"/>
            <a:stretch>
              <a:fillRect/>
            </a:stretch>
          </a:blipFill>
        </p:spPr>
        <p:txBody>
          <a:bodyPr wrap="square" lIns="0" tIns="0" rIns="0" bIns="0" rtlCol="0"/>
          <a:lstStyle/>
          <a:p/>
        </p:txBody>
      </p:sp>
      <p:sp>
        <p:nvSpPr>
          <p:cNvPr id="55" name="object 55"/>
          <p:cNvSpPr txBox="1"/>
          <p:nvPr/>
        </p:nvSpPr>
        <p:spPr>
          <a:xfrm>
            <a:off x="8927972" y="5737961"/>
            <a:ext cx="745490"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Trebuchet MS" panose="020B0603020202020204"/>
                <a:cs typeface="Trebuchet MS" panose="020B0603020202020204"/>
              </a:rPr>
              <a:t>Router-C</a:t>
            </a:r>
            <a:endParaRPr sz="1400">
              <a:latin typeface="Trebuchet MS" panose="020B0603020202020204"/>
              <a:cs typeface="Trebuchet MS" panose="020B0603020202020204"/>
            </a:endParaRPr>
          </a:p>
        </p:txBody>
      </p:sp>
      <p:sp>
        <p:nvSpPr>
          <p:cNvPr id="57" name="object 57"/>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4</a:t>
            </a:r>
            <a:r>
              <a:rPr spc="40" dirty="0"/>
              <a:t>页</a:t>
            </a:r>
            <a:endParaRPr spc="40" dirty="0"/>
          </a:p>
        </p:txBody>
      </p:sp>
      <p:sp>
        <p:nvSpPr>
          <p:cNvPr id="58" name="object 58"/>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
        <p:nvSpPr>
          <p:cNvPr id="56" name="object 56"/>
          <p:cNvSpPr txBox="1"/>
          <p:nvPr/>
        </p:nvSpPr>
        <p:spPr>
          <a:xfrm>
            <a:off x="5922645" y="5737961"/>
            <a:ext cx="744220" cy="239395"/>
          </a:xfrm>
          <a:prstGeom prst="rect">
            <a:avLst/>
          </a:prstGeom>
        </p:spPr>
        <p:txBody>
          <a:bodyPr vert="horz" wrap="square" lIns="0" tIns="12700" rIns="0" bIns="0" rtlCol="0">
            <a:spAutoFit/>
          </a:bodyPr>
          <a:lstStyle/>
          <a:p>
            <a:pPr marL="12700">
              <a:lnSpc>
                <a:spcPct val="100000"/>
              </a:lnSpc>
              <a:spcBef>
                <a:spcPts val="100"/>
              </a:spcBef>
            </a:pPr>
            <a:r>
              <a:rPr sz="1400" spc="15" dirty="0">
                <a:latin typeface="Trebuchet MS" panose="020B0603020202020204"/>
                <a:cs typeface="Trebuchet MS" panose="020B0603020202020204"/>
              </a:rPr>
              <a:t>Router-B</a:t>
            </a:r>
            <a:endParaRPr sz="140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8790" y="857250"/>
            <a:ext cx="7223760" cy="505460"/>
          </a:xfrm>
          <a:prstGeom prst="rect">
            <a:avLst/>
          </a:prstGeom>
        </p:spPr>
        <p:txBody>
          <a:bodyPr vert="horz" wrap="square" lIns="0" tIns="13335" rIns="0" bIns="0" rtlCol="0">
            <a:spAutoFit/>
          </a:bodyPr>
          <a:lstStyle/>
          <a:p>
            <a:pPr marL="12700">
              <a:lnSpc>
                <a:spcPct val="100000"/>
              </a:lnSpc>
              <a:spcBef>
                <a:spcPts val="105"/>
              </a:spcBef>
            </a:pPr>
            <a:r>
              <a:rPr spc="10" dirty="0"/>
              <a:t>网络界的思考：经典网络面</a:t>
            </a:r>
            <a:r>
              <a:rPr dirty="0"/>
              <a:t>临</a:t>
            </a:r>
            <a:r>
              <a:rPr spc="10" dirty="0"/>
              <a:t>的问题</a:t>
            </a:r>
            <a:endParaRPr spc="10" dirty="0"/>
          </a:p>
        </p:txBody>
      </p:sp>
      <p:sp>
        <p:nvSpPr>
          <p:cNvPr id="3" name="object 3"/>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4" name="object 4"/>
          <p:cNvSpPr/>
          <p:nvPr/>
        </p:nvSpPr>
        <p:spPr>
          <a:xfrm>
            <a:off x="760" y="1422653"/>
            <a:ext cx="12192000" cy="0"/>
          </a:xfrm>
          <a:custGeom>
            <a:avLst/>
            <a:gdLst/>
            <a:ahLst/>
            <a:cxnLst/>
            <a:rect l="l" t="t" r="r" b="b"/>
            <a:pathLst>
              <a:path w="12192000">
                <a:moveTo>
                  <a:pt x="12192001" y="0"/>
                </a:moveTo>
                <a:lnTo>
                  <a:pt x="0" y="0"/>
                </a:lnTo>
              </a:path>
            </a:pathLst>
          </a:custGeom>
          <a:ln w="19812">
            <a:solidFill>
              <a:srgbClr val="0E4B82"/>
            </a:solidFill>
          </a:ln>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solidFill>
        </p:spPr>
        <p:txBody>
          <a:bodyPr wrap="square" lIns="0" tIns="0" rIns="0" bIns="0" rtlCol="0"/>
          <a:lstStyle/>
          <a:p/>
        </p:txBody>
      </p:sp>
      <p:sp>
        <p:nvSpPr>
          <p:cNvPr id="6" name="object 6"/>
          <p:cNvSpPr/>
          <p:nvPr/>
        </p:nvSpPr>
        <p:spPr>
          <a:xfrm>
            <a:off x="4619232" y="2598431"/>
            <a:ext cx="2410990" cy="2362188"/>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4669535" y="2628900"/>
            <a:ext cx="2310765" cy="2254250"/>
          </a:xfrm>
          <a:custGeom>
            <a:avLst/>
            <a:gdLst/>
            <a:ahLst/>
            <a:cxnLst/>
            <a:rect l="l" t="t" r="r" b="b"/>
            <a:pathLst>
              <a:path w="2310765" h="2254250">
                <a:moveTo>
                  <a:pt x="1708658" y="0"/>
                </a:moveTo>
                <a:lnTo>
                  <a:pt x="601726" y="0"/>
                </a:lnTo>
                <a:lnTo>
                  <a:pt x="0" y="1126998"/>
                </a:lnTo>
                <a:lnTo>
                  <a:pt x="601726" y="2253996"/>
                </a:lnTo>
                <a:lnTo>
                  <a:pt x="1708658" y="2253996"/>
                </a:lnTo>
                <a:lnTo>
                  <a:pt x="2310384" y="1126998"/>
                </a:lnTo>
                <a:lnTo>
                  <a:pt x="1708658" y="0"/>
                </a:lnTo>
                <a:close/>
              </a:path>
            </a:pathLst>
          </a:custGeom>
          <a:solidFill>
            <a:srgbClr val="7477BD"/>
          </a:solidFill>
        </p:spPr>
        <p:txBody>
          <a:bodyPr wrap="square" lIns="0" tIns="0" rIns="0" bIns="0" rtlCol="0"/>
          <a:lstStyle/>
          <a:p/>
        </p:txBody>
      </p:sp>
      <p:sp>
        <p:nvSpPr>
          <p:cNvPr id="8" name="object 8"/>
          <p:cNvSpPr txBox="1"/>
          <p:nvPr/>
        </p:nvSpPr>
        <p:spPr>
          <a:xfrm>
            <a:off x="5560314" y="3182492"/>
            <a:ext cx="863600" cy="1031240"/>
          </a:xfrm>
          <a:prstGeom prst="rect">
            <a:avLst/>
          </a:prstGeom>
        </p:spPr>
        <p:txBody>
          <a:bodyPr vert="horz" wrap="square" lIns="0" tIns="12700" rIns="0" bIns="0" rtlCol="0">
            <a:spAutoFit/>
          </a:bodyPr>
          <a:lstStyle/>
          <a:p>
            <a:pPr marL="12700">
              <a:lnSpc>
                <a:spcPct val="100000"/>
              </a:lnSpc>
              <a:spcBef>
                <a:spcPts val="100"/>
              </a:spcBef>
            </a:pPr>
            <a:r>
              <a:rPr sz="6600" b="1" dirty="0">
                <a:solidFill>
                  <a:srgbClr val="FFFFFF"/>
                </a:solidFill>
                <a:latin typeface="Microsoft JhengHei" panose="020B0604030504040204" charset="-120"/>
                <a:cs typeface="Microsoft JhengHei" panose="020B0604030504040204" charset="-120"/>
              </a:rPr>
              <a:t>？</a:t>
            </a:r>
            <a:endParaRPr sz="6600">
              <a:latin typeface="Microsoft JhengHei" panose="020B0604030504040204" charset="-120"/>
              <a:cs typeface="Microsoft JhengHei" panose="020B0604030504040204" charset="-120"/>
            </a:endParaRPr>
          </a:p>
        </p:txBody>
      </p:sp>
      <p:sp>
        <p:nvSpPr>
          <p:cNvPr id="9" name="object 9"/>
          <p:cNvSpPr/>
          <p:nvPr/>
        </p:nvSpPr>
        <p:spPr>
          <a:xfrm>
            <a:off x="1416558" y="2629661"/>
            <a:ext cx="3515995" cy="789940"/>
          </a:xfrm>
          <a:custGeom>
            <a:avLst/>
            <a:gdLst/>
            <a:ahLst/>
            <a:cxnLst/>
            <a:rect l="l" t="t" r="r" b="b"/>
            <a:pathLst>
              <a:path w="3515995" h="789939">
                <a:moveTo>
                  <a:pt x="0" y="518413"/>
                </a:moveTo>
                <a:lnTo>
                  <a:pt x="2647568" y="518413"/>
                </a:lnTo>
                <a:lnTo>
                  <a:pt x="3050666" y="694563"/>
                </a:lnTo>
                <a:lnTo>
                  <a:pt x="2973196" y="789432"/>
                </a:lnTo>
                <a:lnTo>
                  <a:pt x="3515867" y="640334"/>
                </a:lnTo>
                <a:lnTo>
                  <a:pt x="3391789" y="138937"/>
                </a:lnTo>
                <a:lnTo>
                  <a:pt x="3345306" y="247268"/>
                </a:lnTo>
                <a:lnTo>
                  <a:pt x="2787141" y="3428"/>
                </a:lnTo>
                <a:lnTo>
                  <a:pt x="0" y="0"/>
                </a:lnTo>
                <a:lnTo>
                  <a:pt x="0" y="518413"/>
                </a:lnTo>
                <a:close/>
              </a:path>
            </a:pathLst>
          </a:custGeom>
          <a:ln w="19812">
            <a:solidFill>
              <a:srgbClr val="7E7E7E"/>
            </a:solidFill>
          </a:ln>
        </p:spPr>
        <p:txBody>
          <a:bodyPr wrap="square" lIns="0" tIns="0" rIns="0" bIns="0" rtlCol="0"/>
          <a:lstStyle/>
          <a:p/>
        </p:txBody>
      </p:sp>
      <p:sp>
        <p:nvSpPr>
          <p:cNvPr id="10" name="object 10"/>
          <p:cNvSpPr txBox="1"/>
          <p:nvPr/>
        </p:nvSpPr>
        <p:spPr>
          <a:xfrm>
            <a:off x="1660651" y="2722244"/>
            <a:ext cx="104203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宋体" panose="02010600030101010101" pitchFamily="2" charset="-122"/>
                <a:cs typeface="宋体" panose="02010600030101010101" pitchFamily="2" charset="-122"/>
              </a:rPr>
              <a:t>网络易</a:t>
            </a:r>
            <a:r>
              <a:rPr sz="1600" b="1" spc="5" dirty="0">
                <a:latin typeface="Microsoft JhengHei" panose="020B0604030504040204" charset="-120"/>
                <a:cs typeface="Microsoft JhengHei" panose="020B0604030504040204" charset="-120"/>
              </a:rPr>
              <a:t>拥塞</a:t>
            </a:r>
            <a:endParaRPr sz="1600">
              <a:latin typeface="Microsoft JhengHei" panose="020B0604030504040204" charset="-120"/>
              <a:cs typeface="Microsoft JhengHei" panose="020B0604030504040204" charset="-120"/>
            </a:endParaRPr>
          </a:p>
        </p:txBody>
      </p:sp>
      <p:sp>
        <p:nvSpPr>
          <p:cNvPr id="11" name="object 11"/>
          <p:cNvSpPr/>
          <p:nvPr/>
        </p:nvSpPr>
        <p:spPr>
          <a:xfrm>
            <a:off x="1466850" y="4184141"/>
            <a:ext cx="3515995" cy="699770"/>
          </a:xfrm>
          <a:custGeom>
            <a:avLst/>
            <a:gdLst/>
            <a:ahLst/>
            <a:cxnLst/>
            <a:rect l="l" t="t" r="r" b="b"/>
            <a:pathLst>
              <a:path w="3515995" h="699770">
                <a:moveTo>
                  <a:pt x="0" y="240156"/>
                </a:moveTo>
                <a:lnTo>
                  <a:pt x="2647569" y="240156"/>
                </a:lnTo>
                <a:lnTo>
                  <a:pt x="3050666" y="84073"/>
                </a:lnTo>
                <a:lnTo>
                  <a:pt x="2973197" y="0"/>
                </a:lnTo>
                <a:lnTo>
                  <a:pt x="3515867" y="132079"/>
                </a:lnTo>
                <a:lnTo>
                  <a:pt x="3391789" y="576452"/>
                </a:lnTo>
                <a:lnTo>
                  <a:pt x="3345307" y="480313"/>
                </a:lnTo>
                <a:lnTo>
                  <a:pt x="2787141" y="696467"/>
                </a:lnTo>
                <a:lnTo>
                  <a:pt x="0" y="699515"/>
                </a:lnTo>
                <a:lnTo>
                  <a:pt x="0" y="240156"/>
                </a:lnTo>
                <a:close/>
              </a:path>
            </a:pathLst>
          </a:custGeom>
          <a:ln w="19811">
            <a:solidFill>
              <a:srgbClr val="7E7E7E"/>
            </a:solidFill>
          </a:ln>
        </p:spPr>
        <p:txBody>
          <a:bodyPr wrap="square" lIns="0" tIns="0" rIns="0" bIns="0" rtlCol="0"/>
          <a:lstStyle/>
          <a:p/>
        </p:txBody>
      </p:sp>
      <p:sp>
        <p:nvSpPr>
          <p:cNvPr id="12" name="object 12"/>
          <p:cNvSpPr txBox="1"/>
          <p:nvPr/>
        </p:nvSpPr>
        <p:spPr>
          <a:xfrm>
            <a:off x="1685670" y="4504385"/>
            <a:ext cx="1042669"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宋体" panose="02010600030101010101" pitchFamily="2" charset="-122"/>
                <a:cs typeface="宋体" panose="02010600030101010101" pitchFamily="2" charset="-122"/>
              </a:rPr>
              <a:t>运维太</a:t>
            </a:r>
            <a:r>
              <a:rPr sz="1600" b="1" spc="5" dirty="0">
                <a:latin typeface="Microsoft JhengHei" panose="020B0604030504040204" charset="-120"/>
                <a:cs typeface="Microsoft JhengHei" panose="020B0604030504040204" charset="-120"/>
              </a:rPr>
              <a:t>困难</a:t>
            </a:r>
            <a:endParaRPr sz="1600">
              <a:latin typeface="Microsoft JhengHei" panose="020B0604030504040204" charset="-120"/>
              <a:cs typeface="Microsoft JhengHei" panose="020B0604030504040204" charset="-120"/>
            </a:endParaRPr>
          </a:p>
        </p:txBody>
      </p:sp>
      <p:sp>
        <p:nvSpPr>
          <p:cNvPr id="13" name="object 13"/>
          <p:cNvSpPr/>
          <p:nvPr/>
        </p:nvSpPr>
        <p:spPr>
          <a:xfrm>
            <a:off x="6718554" y="2629661"/>
            <a:ext cx="3512820" cy="789940"/>
          </a:xfrm>
          <a:custGeom>
            <a:avLst/>
            <a:gdLst/>
            <a:ahLst/>
            <a:cxnLst/>
            <a:rect l="l" t="t" r="r" b="b"/>
            <a:pathLst>
              <a:path w="3512820" h="789939">
                <a:moveTo>
                  <a:pt x="3512820" y="518413"/>
                </a:moveTo>
                <a:lnTo>
                  <a:pt x="867537" y="518413"/>
                </a:lnTo>
                <a:lnTo>
                  <a:pt x="464820" y="694563"/>
                </a:lnTo>
                <a:lnTo>
                  <a:pt x="542163" y="789432"/>
                </a:lnTo>
                <a:lnTo>
                  <a:pt x="0" y="640334"/>
                </a:lnTo>
                <a:lnTo>
                  <a:pt x="123951" y="138937"/>
                </a:lnTo>
                <a:lnTo>
                  <a:pt x="170434" y="247268"/>
                </a:lnTo>
                <a:lnTo>
                  <a:pt x="728091" y="3428"/>
                </a:lnTo>
                <a:lnTo>
                  <a:pt x="3512820" y="0"/>
                </a:lnTo>
                <a:lnTo>
                  <a:pt x="3512820" y="518413"/>
                </a:lnTo>
                <a:close/>
              </a:path>
            </a:pathLst>
          </a:custGeom>
          <a:ln w="19812">
            <a:solidFill>
              <a:srgbClr val="7E7E7E"/>
            </a:solidFill>
          </a:ln>
        </p:spPr>
        <p:txBody>
          <a:bodyPr wrap="square" lIns="0" tIns="0" rIns="0" bIns="0" rtlCol="0"/>
          <a:lstStyle/>
          <a:p/>
        </p:txBody>
      </p:sp>
      <p:sp>
        <p:nvSpPr>
          <p:cNvPr id="14" name="object 14"/>
          <p:cNvSpPr txBox="1"/>
          <p:nvPr/>
        </p:nvSpPr>
        <p:spPr>
          <a:xfrm>
            <a:off x="8404606" y="2722244"/>
            <a:ext cx="12509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Microsoft JhengHei" panose="020B0604030504040204" charset="-120"/>
                <a:cs typeface="Microsoft JhengHei" panose="020B0604030504040204" charset="-120"/>
              </a:rPr>
              <a:t>网络技术复杂</a:t>
            </a:r>
            <a:endParaRPr sz="1600">
              <a:latin typeface="Microsoft JhengHei" panose="020B0604030504040204" charset="-120"/>
              <a:cs typeface="Microsoft JhengHei" panose="020B0604030504040204" charset="-120"/>
            </a:endParaRPr>
          </a:p>
        </p:txBody>
      </p:sp>
      <p:sp>
        <p:nvSpPr>
          <p:cNvPr id="15" name="object 15"/>
          <p:cNvSpPr/>
          <p:nvPr/>
        </p:nvSpPr>
        <p:spPr>
          <a:xfrm>
            <a:off x="6680454" y="4184141"/>
            <a:ext cx="3514725" cy="699770"/>
          </a:xfrm>
          <a:custGeom>
            <a:avLst/>
            <a:gdLst/>
            <a:ahLst/>
            <a:cxnLst/>
            <a:rect l="l" t="t" r="r" b="b"/>
            <a:pathLst>
              <a:path w="3514725" h="699770">
                <a:moveTo>
                  <a:pt x="3514344" y="240156"/>
                </a:moveTo>
                <a:lnTo>
                  <a:pt x="867918" y="240156"/>
                </a:lnTo>
                <a:lnTo>
                  <a:pt x="464947" y="84073"/>
                </a:lnTo>
                <a:lnTo>
                  <a:pt x="542417" y="0"/>
                </a:lnTo>
                <a:lnTo>
                  <a:pt x="0" y="132079"/>
                </a:lnTo>
                <a:lnTo>
                  <a:pt x="123951" y="576452"/>
                </a:lnTo>
                <a:lnTo>
                  <a:pt x="170434" y="480313"/>
                </a:lnTo>
                <a:lnTo>
                  <a:pt x="728472" y="696467"/>
                </a:lnTo>
                <a:lnTo>
                  <a:pt x="3514344" y="699515"/>
                </a:lnTo>
                <a:lnTo>
                  <a:pt x="3514344" y="240156"/>
                </a:lnTo>
                <a:close/>
              </a:path>
            </a:pathLst>
          </a:custGeom>
          <a:ln w="19811">
            <a:solidFill>
              <a:srgbClr val="7E7E7E"/>
            </a:solidFill>
          </a:ln>
        </p:spPr>
        <p:txBody>
          <a:bodyPr wrap="square" lIns="0" tIns="0" rIns="0" bIns="0" rtlCol="0"/>
          <a:lstStyle/>
          <a:p/>
        </p:txBody>
      </p:sp>
      <p:sp>
        <p:nvSpPr>
          <p:cNvPr id="16" name="object 16"/>
          <p:cNvSpPr txBox="1"/>
          <p:nvPr/>
        </p:nvSpPr>
        <p:spPr>
          <a:xfrm>
            <a:off x="8234298" y="4463922"/>
            <a:ext cx="124206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宋体" panose="02010600030101010101" pitchFamily="2" charset="-122"/>
                <a:cs typeface="宋体" panose="02010600030101010101" pitchFamily="2" charset="-122"/>
              </a:rPr>
              <a:t>业务部署太</a:t>
            </a:r>
            <a:r>
              <a:rPr sz="1600" b="1" spc="-5" dirty="0">
                <a:latin typeface="Microsoft JhengHei" panose="020B0604030504040204" charset="-120"/>
                <a:cs typeface="Microsoft JhengHei" panose="020B0604030504040204" charset="-120"/>
              </a:rPr>
              <a:t>慢</a:t>
            </a:r>
            <a:endParaRPr sz="1600">
              <a:latin typeface="Microsoft JhengHei" panose="020B0604030504040204" charset="-120"/>
              <a:cs typeface="Microsoft JhengHei" panose="020B0604030504040204" charset="-120"/>
            </a:endParaRPr>
          </a:p>
        </p:txBody>
      </p:sp>
      <p:sp>
        <p:nvSpPr>
          <p:cNvPr id="17" name="object 17"/>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5</a:t>
            </a:r>
            <a:r>
              <a:rPr spc="40" dirty="0"/>
              <a:t>页</a:t>
            </a:r>
            <a:endParaRPr spc="40" dirty="0"/>
          </a:p>
        </p:txBody>
      </p:sp>
      <p:sp>
        <p:nvSpPr>
          <p:cNvPr id="18" name="object 18"/>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6697" y="846531"/>
            <a:ext cx="2067560" cy="514350"/>
          </a:xfrm>
          <a:prstGeom prst="rect">
            <a:avLst/>
          </a:prstGeom>
        </p:spPr>
        <p:txBody>
          <a:bodyPr vert="horz" wrap="square" lIns="0" tIns="13335" rIns="0" bIns="0" rtlCol="0">
            <a:spAutoFit/>
          </a:bodyPr>
          <a:lstStyle/>
          <a:p>
            <a:pPr marL="12700">
              <a:lnSpc>
                <a:spcPct val="100000"/>
              </a:lnSpc>
              <a:spcBef>
                <a:spcPts val="105"/>
              </a:spcBef>
            </a:pPr>
            <a:r>
              <a:rPr spc="10" dirty="0"/>
              <a:t>网络易拥塞</a:t>
            </a:r>
            <a:endParaRPr spc="10"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A75F7D"/>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466090" y="1479550"/>
            <a:ext cx="9845675" cy="341630"/>
          </a:xfrm>
          <a:custGeom>
            <a:avLst/>
            <a:gdLst/>
            <a:ahLst/>
            <a:cxnLst/>
            <a:rect l="l" t="t" r="r" b="b"/>
            <a:pathLst>
              <a:path w="4944110" h="341630">
                <a:moveTo>
                  <a:pt x="4907660" y="0"/>
                </a:moveTo>
                <a:lnTo>
                  <a:pt x="36195" y="0"/>
                </a:lnTo>
                <a:lnTo>
                  <a:pt x="22106" y="2851"/>
                </a:lnTo>
                <a:lnTo>
                  <a:pt x="10601" y="10620"/>
                </a:lnTo>
                <a:lnTo>
                  <a:pt x="2844" y="22127"/>
                </a:lnTo>
                <a:lnTo>
                  <a:pt x="0" y="36195"/>
                </a:lnTo>
                <a:lnTo>
                  <a:pt x="0" y="305181"/>
                </a:lnTo>
                <a:lnTo>
                  <a:pt x="2844" y="319248"/>
                </a:lnTo>
                <a:lnTo>
                  <a:pt x="10601" y="330755"/>
                </a:lnTo>
                <a:lnTo>
                  <a:pt x="22106" y="338524"/>
                </a:lnTo>
                <a:lnTo>
                  <a:pt x="36195" y="341375"/>
                </a:lnTo>
                <a:lnTo>
                  <a:pt x="4907660" y="341375"/>
                </a:lnTo>
                <a:lnTo>
                  <a:pt x="4921728" y="338524"/>
                </a:lnTo>
                <a:lnTo>
                  <a:pt x="4933235" y="330755"/>
                </a:lnTo>
                <a:lnTo>
                  <a:pt x="4941004" y="319248"/>
                </a:lnTo>
                <a:lnTo>
                  <a:pt x="4943856" y="305181"/>
                </a:lnTo>
                <a:lnTo>
                  <a:pt x="4943856" y="36195"/>
                </a:lnTo>
                <a:lnTo>
                  <a:pt x="4941004" y="22127"/>
                </a:lnTo>
                <a:lnTo>
                  <a:pt x="4933235" y="10620"/>
                </a:lnTo>
                <a:lnTo>
                  <a:pt x="4921728" y="2851"/>
                </a:lnTo>
                <a:lnTo>
                  <a:pt x="4907660" y="0"/>
                </a:lnTo>
                <a:close/>
              </a:path>
            </a:pathLst>
          </a:custGeom>
          <a:solidFill>
            <a:srgbClr val="0E4B82"/>
          </a:solidFill>
        </p:spPr>
        <p:txBody>
          <a:bodyPr wrap="square" lIns="0" tIns="0" rIns="0" bIns="0" rtlCol="0"/>
          <a:lstStyle/>
          <a:p/>
        </p:txBody>
      </p:sp>
      <p:sp>
        <p:nvSpPr>
          <p:cNvPr id="7" name="object 7"/>
          <p:cNvSpPr txBox="1"/>
          <p:nvPr/>
        </p:nvSpPr>
        <p:spPr>
          <a:xfrm>
            <a:off x="1766570" y="5105400"/>
            <a:ext cx="7327265" cy="750570"/>
          </a:xfrm>
          <a:prstGeom prst="rect">
            <a:avLst/>
          </a:prstGeom>
        </p:spPr>
        <p:txBody>
          <a:bodyPr vert="horz" wrap="square" lIns="0" tIns="12065" rIns="0" bIns="0" rtlCol="0">
            <a:spAutoFit/>
          </a:bodyPr>
          <a:lstStyle/>
          <a:p>
            <a:pPr marL="12700" marR="5080">
              <a:lnSpc>
                <a:spcPct val="100000"/>
              </a:lnSpc>
              <a:spcBef>
                <a:spcPts val="95"/>
              </a:spcBef>
            </a:pPr>
            <a:r>
              <a:rPr sz="1600" spc="-5" dirty="0">
                <a:latin typeface="宋体" panose="02010600030101010101" pitchFamily="2" charset="-122"/>
                <a:cs typeface="宋体" panose="02010600030101010101" pitchFamily="2" charset="-122"/>
              </a:rPr>
              <a:t>网络基于带宽计算转发路径。路由</a:t>
            </a:r>
            <a:r>
              <a:rPr sz="1600" spc="5" dirty="0">
                <a:latin typeface="宋体" panose="02010600030101010101" pitchFamily="2" charset="-122"/>
                <a:cs typeface="宋体" panose="02010600030101010101" pitchFamily="2" charset="-122"/>
              </a:rPr>
              <a:t>器</a:t>
            </a:r>
            <a:r>
              <a:rPr sz="1600" spc="10" dirty="0">
                <a:latin typeface="Trebuchet MS" panose="020B0603020202020204"/>
                <a:cs typeface="Trebuchet MS" panose="020B0603020202020204"/>
              </a:rPr>
              <a:t>C</a:t>
            </a:r>
            <a:r>
              <a:rPr sz="1600" spc="-5" dirty="0">
                <a:latin typeface="宋体" panose="02010600030101010101" pitchFamily="2" charset="-122"/>
                <a:cs typeface="宋体" panose="02010600030101010101" pitchFamily="2" charset="-122"/>
              </a:rPr>
              <a:t>到</a:t>
            </a:r>
            <a:r>
              <a:rPr sz="1600" spc="5" dirty="0">
                <a:latin typeface="宋体" panose="02010600030101010101" pitchFamily="2" charset="-122"/>
                <a:cs typeface="宋体" panose="02010600030101010101" pitchFamily="2" charset="-122"/>
              </a:rPr>
              <a:t>路</a:t>
            </a:r>
            <a:r>
              <a:rPr sz="1600" spc="-5" dirty="0">
                <a:latin typeface="宋体" panose="02010600030101010101" pitchFamily="2" charset="-122"/>
                <a:cs typeface="宋体" panose="02010600030101010101" pitchFamily="2" charset="-122"/>
              </a:rPr>
              <a:t>由</a:t>
            </a:r>
            <a:r>
              <a:rPr sz="1600" spc="5" dirty="0">
                <a:latin typeface="宋体" panose="02010600030101010101" pitchFamily="2" charset="-122"/>
                <a:cs typeface="宋体" panose="02010600030101010101" pitchFamily="2" charset="-122"/>
              </a:rPr>
              <a:t>器</a:t>
            </a:r>
            <a:r>
              <a:rPr sz="1600" spc="165" dirty="0">
                <a:latin typeface="Trebuchet MS" panose="020B0603020202020204"/>
                <a:cs typeface="Trebuchet MS" panose="020B0603020202020204"/>
              </a:rPr>
              <a:t>D</a:t>
            </a:r>
            <a:r>
              <a:rPr sz="1600" spc="-5" dirty="0">
                <a:latin typeface="宋体" panose="02010600030101010101" pitchFamily="2" charset="-122"/>
                <a:cs typeface="宋体" panose="02010600030101010101" pitchFamily="2" charset="-122"/>
              </a:rPr>
              <a:t>的 </a:t>
            </a:r>
            <a:r>
              <a:rPr sz="1600" spc="-5" dirty="0">
                <a:latin typeface="宋体" panose="02010600030101010101" pitchFamily="2" charset="-122"/>
                <a:cs typeface="宋体" panose="02010600030101010101" pitchFamily="2" charset="-122"/>
              </a:rPr>
              <a:t>链路为最短转发路径。</a:t>
            </a:r>
            <a:r>
              <a:rPr sz="1600" spc="10" dirty="0">
                <a:latin typeface="Trebuchet MS" panose="020B0603020202020204"/>
                <a:cs typeface="Trebuchet MS" panose="020B0603020202020204"/>
              </a:rPr>
              <a:t>C</a:t>
            </a:r>
            <a:r>
              <a:rPr sz="1600" spc="30" dirty="0">
                <a:latin typeface="Trebuchet MS" panose="020B0603020202020204"/>
                <a:cs typeface="Trebuchet MS" panose="020B0603020202020204"/>
              </a:rPr>
              <a:t>-</a:t>
            </a:r>
            <a:r>
              <a:rPr sz="1600" spc="165" dirty="0">
                <a:latin typeface="Trebuchet MS" panose="020B0603020202020204"/>
                <a:cs typeface="Trebuchet MS" panose="020B0603020202020204"/>
              </a:rPr>
              <a:t>D</a:t>
            </a:r>
            <a:r>
              <a:rPr sz="1600" spc="-5" dirty="0">
                <a:latin typeface="宋体" panose="02010600030101010101" pitchFamily="2" charset="-122"/>
                <a:cs typeface="宋体" panose="02010600030101010101" pitchFamily="2" charset="-122"/>
              </a:rPr>
              <a:t>的</a:t>
            </a:r>
            <a:r>
              <a:rPr sz="1600" spc="5" dirty="0">
                <a:latin typeface="宋体" panose="02010600030101010101" pitchFamily="2" charset="-122"/>
                <a:cs typeface="宋体" panose="02010600030101010101" pitchFamily="2" charset="-122"/>
              </a:rPr>
              <a:t>业</a:t>
            </a:r>
            <a:r>
              <a:rPr sz="1600" spc="-5" dirty="0">
                <a:latin typeface="宋体" panose="02010600030101010101" pitchFamily="2" charset="-122"/>
                <a:cs typeface="宋体" panose="02010600030101010101" pitchFamily="2" charset="-122"/>
              </a:rPr>
              <a:t>务流</a:t>
            </a:r>
            <a:r>
              <a:rPr sz="1600" spc="5" dirty="0">
                <a:latin typeface="宋体" panose="02010600030101010101" pitchFamily="2" charset="-122"/>
                <a:cs typeface="宋体" panose="02010600030101010101" pitchFamily="2" charset="-122"/>
              </a:rPr>
              <a:t>量</a:t>
            </a:r>
            <a:r>
              <a:rPr sz="1600" spc="-5" dirty="0">
                <a:latin typeface="宋体" panose="02010600030101010101" pitchFamily="2" charset="-122"/>
                <a:cs typeface="宋体" panose="02010600030101010101" pitchFamily="2" charset="-122"/>
              </a:rPr>
              <a:t>开始</a:t>
            </a:r>
            <a:r>
              <a:rPr sz="1600" spc="5" dirty="0">
                <a:latin typeface="宋体" panose="02010600030101010101" pitchFamily="2" charset="-122"/>
                <a:cs typeface="宋体" panose="02010600030101010101" pitchFamily="2" charset="-122"/>
              </a:rPr>
              <a:t>超</a:t>
            </a:r>
            <a:r>
              <a:rPr sz="1600" spc="-5" dirty="0">
                <a:latin typeface="宋体" panose="02010600030101010101" pitchFamily="2" charset="-122"/>
                <a:cs typeface="宋体" panose="02010600030101010101" pitchFamily="2" charset="-122"/>
              </a:rPr>
              <a:t>过带宽 </a:t>
            </a:r>
            <a:r>
              <a:rPr sz="1600" spc="-5" dirty="0">
                <a:latin typeface="宋体" panose="02010600030101010101" pitchFamily="2" charset="-122"/>
                <a:cs typeface="宋体" panose="02010600030101010101" pitchFamily="2" charset="-122"/>
              </a:rPr>
              <a:t>出现丢包现象。虽然其他链路空闲</a:t>
            </a:r>
            <a:r>
              <a:rPr sz="1600" spc="5" dirty="0">
                <a:latin typeface="宋体" panose="02010600030101010101" pitchFamily="2" charset="-122"/>
                <a:cs typeface="宋体" panose="02010600030101010101" pitchFamily="2" charset="-122"/>
              </a:rPr>
              <a:t>，</a:t>
            </a:r>
            <a:r>
              <a:rPr sz="1600" spc="-5" dirty="0">
                <a:latin typeface="宋体" panose="02010600030101010101" pitchFamily="2" charset="-122"/>
                <a:cs typeface="宋体" panose="02010600030101010101" pitchFamily="2" charset="-122"/>
              </a:rPr>
              <a:t>但是</a:t>
            </a:r>
            <a:r>
              <a:rPr sz="1600" spc="5" dirty="0">
                <a:latin typeface="宋体" panose="02010600030101010101" pitchFamily="2" charset="-122"/>
                <a:cs typeface="宋体" panose="02010600030101010101" pitchFamily="2" charset="-122"/>
              </a:rPr>
              <a:t>算</a:t>
            </a:r>
            <a:r>
              <a:rPr sz="1600" spc="-5" dirty="0">
                <a:latin typeface="宋体" panose="02010600030101010101" pitchFamily="2" charset="-122"/>
                <a:cs typeface="宋体" panose="02010600030101010101" pitchFamily="2" charset="-122"/>
              </a:rPr>
              <a:t>法依然 </a:t>
            </a:r>
            <a:r>
              <a:rPr sz="1600" spc="-10" dirty="0">
                <a:latin typeface="宋体" panose="02010600030101010101" pitchFamily="2" charset="-122"/>
                <a:cs typeface="宋体" panose="02010600030101010101" pitchFamily="2" charset="-122"/>
              </a:rPr>
              <a:t>选择最短路径转发。如果可以全局</a:t>
            </a:r>
            <a:r>
              <a:rPr sz="1600" dirty="0">
                <a:latin typeface="宋体" panose="02010600030101010101" pitchFamily="2" charset="-122"/>
                <a:cs typeface="宋体" panose="02010600030101010101" pitchFamily="2" charset="-122"/>
              </a:rPr>
              <a:t>考</a:t>
            </a:r>
            <a:r>
              <a:rPr sz="1600" spc="-10" dirty="0">
                <a:latin typeface="宋体" panose="02010600030101010101" pitchFamily="2" charset="-122"/>
                <a:cs typeface="宋体" panose="02010600030101010101" pitchFamily="2" charset="-122"/>
              </a:rPr>
              <a:t>虑，</a:t>
            </a:r>
            <a:r>
              <a:rPr sz="1600" dirty="0">
                <a:latin typeface="宋体" panose="02010600030101010101" pitchFamily="2" charset="-122"/>
                <a:cs typeface="宋体" panose="02010600030101010101" pitchFamily="2" charset="-122"/>
              </a:rPr>
              <a:t>此</a:t>
            </a:r>
            <a:r>
              <a:rPr sz="1600" spc="-10" dirty="0">
                <a:latin typeface="宋体" panose="02010600030101010101" pitchFamily="2" charset="-122"/>
                <a:cs typeface="宋体" panose="02010600030101010101" pitchFamily="2" charset="-122"/>
              </a:rPr>
              <a:t>时最优 </a:t>
            </a:r>
            <a:r>
              <a:rPr sz="1600" spc="-5" dirty="0">
                <a:latin typeface="宋体" panose="02010600030101010101" pitchFamily="2" charset="-122"/>
                <a:cs typeface="宋体" panose="02010600030101010101" pitchFamily="2" charset="-122"/>
              </a:rPr>
              <a:t>的流量转发路径为</a:t>
            </a:r>
            <a:r>
              <a:rPr sz="1600" spc="65" dirty="0">
                <a:latin typeface="Trebuchet MS" panose="020B0603020202020204"/>
                <a:cs typeface="Trebuchet MS" panose="020B0603020202020204"/>
              </a:rPr>
              <a:t>C-A-D</a:t>
            </a:r>
            <a:r>
              <a:rPr sz="1600" spc="-5" dirty="0">
                <a:latin typeface="宋体" panose="02010600030101010101" pitchFamily="2" charset="-122"/>
                <a:cs typeface="宋体" panose="02010600030101010101" pitchFamily="2" charset="-122"/>
              </a:rPr>
              <a:t>。</a:t>
            </a:r>
            <a:endParaRPr sz="1600">
              <a:latin typeface="宋体" panose="02010600030101010101" pitchFamily="2" charset="-122"/>
              <a:cs typeface="宋体" panose="02010600030101010101" pitchFamily="2" charset="-122"/>
            </a:endParaRPr>
          </a:p>
        </p:txBody>
      </p:sp>
      <p:sp>
        <p:nvSpPr>
          <p:cNvPr id="8" name="object 8"/>
          <p:cNvSpPr/>
          <p:nvPr/>
        </p:nvSpPr>
        <p:spPr>
          <a:xfrm>
            <a:off x="3324479" y="2709164"/>
            <a:ext cx="1497965" cy="686435"/>
          </a:xfrm>
          <a:custGeom>
            <a:avLst/>
            <a:gdLst/>
            <a:ahLst/>
            <a:cxnLst/>
            <a:rect l="l" t="t" r="r" b="b"/>
            <a:pathLst>
              <a:path w="1497964" h="686435">
                <a:moveTo>
                  <a:pt x="1497583" y="0"/>
                </a:moveTo>
                <a:lnTo>
                  <a:pt x="0" y="685926"/>
                </a:lnTo>
              </a:path>
            </a:pathLst>
          </a:custGeom>
          <a:ln w="19812">
            <a:solidFill>
              <a:srgbClr val="000000"/>
            </a:solidFill>
          </a:ln>
        </p:spPr>
        <p:txBody>
          <a:bodyPr wrap="square" lIns="0" tIns="0" rIns="0" bIns="0" rtlCol="0"/>
          <a:lstStyle/>
          <a:p/>
        </p:txBody>
      </p:sp>
      <p:sp>
        <p:nvSpPr>
          <p:cNvPr id="9" name="object 9"/>
          <p:cNvSpPr/>
          <p:nvPr/>
        </p:nvSpPr>
        <p:spPr>
          <a:xfrm>
            <a:off x="3324479" y="3394964"/>
            <a:ext cx="1503045" cy="686435"/>
          </a:xfrm>
          <a:custGeom>
            <a:avLst/>
            <a:gdLst/>
            <a:ahLst/>
            <a:cxnLst/>
            <a:rect l="l" t="t" r="r" b="b"/>
            <a:pathLst>
              <a:path w="1503045" h="686435">
                <a:moveTo>
                  <a:pt x="0" y="0"/>
                </a:moveTo>
                <a:lnTo>
                  <a:pt x="1502664" y="685927"/>
                </a:lnTo>
              </a:path>
            </a:pathLst>
          </a:custGeom>
          <a:ln w="19812">
            <a:solidFill>
              <a:srgbClr val="000000"/>
            </a:solidFill>
          </a:ln>
        </p:spPr>
        <p:txBody>
          <a:bodyPr wrap="square" lIns="0" tIns="0" rIns="0" bIns="0" rtlCol="0"/>
          <a:lstStyle/>
          <a:p/>
        </p:txBody>
      </p:sp>
      <p:sp>
        <p:nvSpPr>
          <p:cNvPr id="10" name="object 10"/>
          <p:cNvSpPr/>
          <p:nvPr/>
        </p:nvSpPr>
        <p:spPr>
          <a:xfrm>
            <a:off x="3323717" y="3200654"/>
            <a:ext cx="473963" cy="388620"/>
          </a:xfrm>
          <a:prstGeom prst="rect">
            <a:avLst/>
          </a:prstGeom>
          <a:blipFill>
            <a:blip r:embed="rId1" cstate="print"/>
            <a:stretch>
              <a:fillRect/>
            </a:stretch>
          </a:blipFill>
        </p:spPr>
        <p:txBody>
          <a:bodyPr wrap="square" lIns="0" tIns="0" rIns="0" bIns="0" rtlCol="0"/>
          <a:lstStyle/>
          <a:p/>
        </p:txBody>
      </p:sp>
      <p:sp>
        <p:nvSpPr>
          <p:cNvPr id="11" name="object 11"/>
          <p:cNvSpPr/>
          <p:nvPr/>
        </p:nvSpPr>
        <p:spPr>
          <a:xfrm>
            <a:off x="6561455" y="2904235"/>
            <a:ext cx="0" cy="982980"/>
          </a:xfrm>
          <a:custGeom>
            <a:avLst/>
            <a:gdLst/>
            <a:ahLst/>
            <a:cxnLst/>
            <a:rect l="l" t="t" r="r" b="b"/>
            <a:pathLst>
              <a:path h="982979">
                <a:moveTo>
                  <a:pt x="0" y="982852"/>
                </a:moveTo>
                <a:lnTo>
                  <a:pt x="0" y="0"/>
                </a:lnTo>
              </a:path>
            </a:pathLst>
          </a:custGeom>
          <a:ln w="19812">
            <a:solidFill>
              <a:srgbClr val="000000"/>
            </a:solidFill>
          </a:ln>
        </p:spPr>
        <p:txBody>
          <a:bodyPr wrap="square" lIns="0" tIns="0" rIns="0" bIns="0" rtlCol="0"/>
          <a:lstStyle/>
          <a:p/>
        </p:txBody>
      </p:sp>
      <p:sp>
        <p:nvSpPr>
          <p:cNvPr id="12" name="object 12"/>
          <p:cNvSpPr/>
          <p:nvPr/>
        </p:nvSpPr>
        <p:spPr>
          <a:xfrm>
            <a:off x="6324473" y="2514854"/>
            <a:ext cx="473963" cy="388620"/>
          </a:xfrm>
          <a:prstGeom prst="rect">
            <a:avLst/>
          </a:prstGeom>
          <a:blipFill>
            <a:blip r:embed="rId1" cstate="print"/>
            <a:stretch>
              <a:fillRect/>
            </a:stretch>
          </a:blipFill>
        </p:spPr>
        <p:txBody>
          <a:bodyPr wrap="square" lIns="0" tIns="0" rIns="0" bIns="0" rtlCol="0"/>
          <a:lstStyle/>
          <a:p/>
        </p:txBody>
      </p:sp>
      <p:sp>
        <p:nvSpPr>
          <p:cNvPr id="13" name="object 13"/>
          <p:cNvSpPr/>
          <p:nvPr/>
        </p:nvSpPr>
        <p:spPr>
          <a:xfrm>
            <a:off x="6324473" y="3886453"/>
            <a:ext cx="473963" cy="388619"/>
          </a:xfrm>
          <a:prstGeom prst="rect">
            <a:avLst/>
          </a:prstGeom>
          <a:blipFill>
            <a:blip r:embed="rId1" cstate="print"/>
            <a:stretch>
              <a:fillRect/>
            </a:stretch>
          </a:blipFill>
        </p:spPr>
        <p:txBody>
          <a:bodyPr wrap="square" lIns="0" tIns="0" rIns="0" bIns="0" rtlCol="0"/>
          <a:lstStyle/>
          <a:p/>
        </p:txBody>
      </p:sp>
      <p:sp>
        <p:nvSpPr>
          <p:cNvPr id="14" name="object 14"/>
          <p:cNvSpPr/>
          <p:nvPr/>
        </p:nvSpPr>
        <p:spPr>
          <a:xfrm>
            <a:off x="4968874" y="4079240"/>
            <a:ext cx="1356360" cy="3810"/>
          </a:xfrm>
          <a:custGeom>
            <a:avLst/>
            <a:gdLst/>
            <a:ahLst/>
            <a:cxnLst/>
            <a:rect l="l" t="t" r="r" b="b"/>
            <a:pathLst>
              <a:path w="1356360" h="3810">
                <a:moveTo>
                  <a:pt x="0" y="3302"/>
                </a:moveTo>
                <a:lnTo>
                  <a:pt x="1355979" y="0"/>
                </a:lnTo>
              </a:path>
            </a:pathLst>
          </a:custGeom>
          <a:ln w="19812">
            <a:solidFill>
              <a:srgbClr val="000000"/>
            </a:solidFill>
          </a:ln>
        </p:spPr>
        <p:txBody>
          <a:bodyPr wrap="square" lIns="0" tIns="0" rIns="0" bIns="0" rtlCol="0"/>
          <a:lstStyle/>
          <a:p/>
        </p:txBody>
      </p:sp>
      <p:sp>
        <p:nvSpPr>
          <p:cNvPr id="15" name="object 15"/>
          <p:cNvSpPr/>
          <p:nvPr/>
        </p:nvSpPr>
        <p:spPr>
          <a:xfrm>
            <a:off x="4821808" y="2514854"/>
            <a:ext cx="473963" cy="388620"/>
          </a:xfrm>
          <a:prstGeom prst="rect">
            <a:avLst/>
          </a:prstGeom>
          <a:blipFill>
            <a:blip r:embed="rId1" cstate="print"/>
            <a:stretch>
              <a:fillRect/>
            </a:stretch>
          </a:blipFill>
        </p:spPr>
        <p:txBody>
          <a:bodyPr wrap="square" lIns="0" tIns="0" rIns="0" bIns="0" rtlCol="0"/>
          <a:lstStyle/>
          <a:p/>
        </p:txBody>
      </p:sp>
      <p:sp>
        <p:nvSpPr>
          <p:cNvPr id="16" name="object 16"/>
          <p:cNvSpPr/>
          <p:nvPr/>
        </p:nvSpPr>
        <p:spPr>
          <a:xfrm>
            <a:off x="4826380" y="3886453"/>
            <a:ext cx="473963" cy="388619"/>
          </a:xfrm>
          <a:prstGeom prst="rect">
            <a:avLst/>
          </a:prstGeom>
          <a:blipFill>
            <a:blip r:embed="rId1" cstate="print"/>
            <a:stretch>
              <a:fillRect/>
            </a:stretch>
          </a:blipFill>
        </p:spPr>
        <p:txBody>
          <a:bodyPr wrap="square" lIns="0" tIns="0" rIns="0" bIns="0" rtlCol="0"/>
          <a:lstStyle/>
          <a:p/>
        </p:txBody>
      </p:sp>
      <p:sp>
        <p:nvSpPr>
          <p:cNvPr id="17" name="object 17"/>
          <p:cNvSpPr/>
          <p:nvPr/>
        </p:nvSpPr>
        <p:spPr>
          <a:xfrm>
            <a:off x="5296535" y="2709164"/>
            <a:ext cx="1028700" cy="0"/>
          </a:xfrm>
          <a:custGeom>
            <a:avLst/>
            <a:gdLst/>
            <a:ahLst/>
            <a:cxnLst/>
            <a:rect l="l" t="t" r="r" b="b"/>
            <a:pathLst>
              <a:path w="1028700">
                <a:moveTo>
                  <a:pt x="1028191" y="0"/>
                </a:moveTo>
                <a:lnTo>
                  <a:pt x="0" y="0"/>
                </a:lnTo>
              </a:path>
            </a:pathLst>
          </a:custGeom>
          <a:ln w="19812">
            <a:solidFill>
              <a:srgbClr val="000000"/>
            </a:solidFill>
          </a:ln>
        </p:spPr>
        <p:txBody>
          <a:bodyPr wrap="square" lIns="0" tIns="0" rIns="0" bIns="0" rtlCol="0"/>
          <a:lstStyle/>
          <a:p/>
        </p:txBody>
      </p:sp>
      <p:sp>
        <p:nvSpPr>
          <p:cNvPr id="18" name="object 18"/>
          <p:cNvSpPr/>
          <p:nvPr/>
        </p:nvSpPr>
        <p:spPr>
          <a:xfrm>
            <a:off x="5058790" y="2904235"/>
            <a:ext cx="5080" cy="982980"/>
          </a:xfrm>
          <a:custGeom>
            <a:avLst/>
            <a:gdLst/>
            <a:ahLst/>
            <a:cxnLst/>
            <a:rect l="l" t="t" r="r" b="b"/>
            <a:pathLst>
              <a:path w="5080" h="982979">
                <a:moveTo>
                  <a:pt x="5080" y="982852"/>
                </a:moveTo>
                <a:lnTo>
                  <a:pt x="0" y="0"/>
                </a:lnTo>
              </a:path>
            </a:pathLst>
          </a:custGeom>
          <a:ln w="19812">
            <a:solidFill>
              <a:srgbClr val="000000"/>
            </a:solidFill>
          </a:ln>
        </p:spPr>
        <p:txBody>
          <a:bodyPr wrap="square" lIns="0" tIns="0" rIns="0" bIns="0" rtlCol="0"/>
          <a:lstStyle/>
          <a:p/>
        </p:txBody>
      </p:sp>
      <p:sp>
        <p:nvSpPr>
          <p:cNvPr id="19" name="object 19"/>
          <p:cNvSpPr txBox="1"/>
          <p:nvPr/>
        </p:nvSpPr>
        <p:spPr>
          <a:xfrm>
            <a:off x="4985258" y="4351731"/>
            <a:ext cx="1624965" cy="269240"/>
          </a:xfrm>
          <a:prstGeom prst="rect">
            <a:avLst/>
          </a:prstGeom>
        </p:spPr>
        <p:txBody>
          <a:bodyPr vert="horz" wrap="square" lIns="0" tIns="12065" rIns="0" bIns="0" rtlCol="0">
            <a:spAutoFit/>
          </a:bodyPr>
          <a:lstStyle/>
          <a:p>
            <a:pPr marL="12700">
              <a:lnSpc>
                <a:spcPct val="100000"/>
              </a:lnSpc>
              <a:spcBef>
                <a:spcPts val="95"/>
              </a:spcBef>
              <a:tabLst>
                <a:tab pos="1500505" algn="l"/>
              </a:tabLst>
            </a:pPr>
            <a:r>
              <a:rPr sz="2400" spc="262" baseline="2000" dirty="0">
                <a:latin typeface="Trebuchet MS" panose="020B0603020202020204"/>
                <a:cs typeface="Trebuchet MS" panose="020B0603020202020204"/>
              </a:rPr>
              <a:t>D</a:t>
            </a:r>
            <a:r>
              <a:rPr sz="2400" spc="262" baseline="2000" dirty="0">
                <a:latin typeface="Trebuchet MS" panose="020B0603020202020204"/>
                <a:cs typeface="Trebuchet MS" panose="020B0603020202020204"/>
              </a:rPr>
              <a:t>	</a:t>
            </a:r>
            <a:r>
              <a:rPr sz="1600" spc="15" dirty="0">
                <a:latin typeface="Trebuchet MS" panose="020B0603020202020204"/>
                <a:cs typeface="Trebuchet MS" panose="020B0603020202020204"/>
              </a:rPr>
              <a:t>E</a:t>
            </a:r>
            <a:endParaRPr sz="1600">
              <a:latin typeface="Trebuchet MS" panose="020B0603020202020204"/>
              <a:cs typeface="Trebuchet MS" panose="020B0603020202020204"/>
            </a:endParaRPr>
          </a:p>
        </p:txBody>
      </p:sp>
      <p:sp>
        <p:nvSpPr>
          <p:cNvPr id="20" name="object 20"/>
          <p:cNvSpPr txBox="1"/>
          <p:nvPr/>
        </p:nvSpPr>
        <p:spPr>
          <a:xfrm>
            <a:off x="3134995" y="1506855"/>
            <a:ext cx="5351780" cy="884555"/>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Microsoft JhengHei" panose="020B0604030504040204" charset="-120"/>
                <a:cs typeface="Microsoft JhengHei" panose="020B0604030504040204" charset="-120"/>
              </a:rPr>
              <a:t>基于带宽固定选路的问题和解决思路</a:t>
            </a:r>
            <a:endParaRPr sz="1800">
              <a:latin typeface="Microsoft JhengHei" panose="020B0604030504040204" charset="-120"/>
              <a:cs typeface="Microsoft JhengHei" panose="020B0604030504040204" charset="-120"/>
            </a:endParaRPr>
          </a:p>
          <a:p>
            <a:pPr>
              <a:lnSpc>
                <a:spcPct val="100000"/>
              </a:lnSpc>
              <a:spcBef>
                <a:spcPts val="20"/>
              </a:spcBef>
            </a:pPr>
            <a:endParaRPr sz="2250">
              <a:latin typeface="Times New Roman" panose="02020603050405020304"/>
              <a:cs typeface="Times New Roman" panose="02020603050405020304"/>
            </a:endParaRPr>
          </a:p>
          <a:p>
            <a:pPr marL="1669415">
              <a:lnSpc>
                <a:spcPct val="100000"/>
              </a:lnSpc>
              <a:tabLst>
                <a:tab pos="3218815" algn="l"/>
              </a:tabLst>
            </a:pPr>
            <a:r>
              <a:rPr sz="1600" spc="100" dirty="0">
                <a:latin typeface="Trebuchet MS" panose="020B0603020202020204"/>
                <a:cs typeface="Trebuchet MS" panose="020B0603020202020204"/>
              </a:rPr>
              <a:t>A	</a:t>
            </a:r>
            <a:r>
              <a:rPr sz="1600" spc="50" dirty="0">
                <a:latin typeface="Trebuchet MS" panose="020B0603020202020204"/>
                <a:cs typeface="Trebuchet MS" panose="020B0603020202020204"/>
              </a:rPr>
              <a:t>B</a:t>
            </a:r>
            <a:endParaRPr sz="1600">
              <a:latin typeface="Trebuchet MS" panose="020B0603020202020204"/>
              <a:cs typeface="Trebuchet MS" panose="020B0603020202020204"/>
            </a:endParaRPr>
          </a:p>
        </p:txBody>
      </p:sp>
      <p:sp>
        <p:nvSpPr>
          <p:cNvPr id="21" name="object 21"/>
          <p:cNvSpPr txBox="1"/>
          <p:nvPr/>
        </p:nvSpPr>
        <p:spPr>
          <a:xfrm>
            <a:off x="2998901" y="3636697"/>
            <a:ext cx="1342390" cy="980440"/>
          </a:xfrm>
          <a:prstGeom prst="rect">
            <a:avLst/>
          </a:prstGeom>
        </p:spPr>
        <p:txBody>
          <a:bodyPr vert="horz" wrap="square" lIns="0" tIns="38735" rIns="0" bIns="0" rtlCol="0">
            <a:spAutoFit/>
          </a:bodyPr>
          <a:lstStyle/>
          <a:p>
            <a:pPr marL="365125">
              <a:lnSpc>
                <a:spcPct val="100000"/>
              </a:lnSpc>
              <a:spcBef>
                <a:spcPts val="305"/>
              </a:spcBef>
            </a:pPr>
            <a:r>
              <a:rPr sz="1600" spc="15" dirty="0">
                <a:latin typeface="Trebuchet MS" panose="020B0603020202020204"/>
                <a:cs typeface="Trebuchet MS" panose="020B0603020202020204"/>
              </a:rPr>
              <a:t>C</a:t>
            </a:r>
            <a:endParaRPr sz="1600">
              <a:latin typeface="Trebuchet MS" panose="020B0603020202020204"/>
              <a:cs typeface="Trebuchet MS" panose="020B0603020202020204"/>
            </a:endParaRPr>
          </a:p>
          <a:p>
            <a:pPr marL="608965">
              <a:lnSpc>
                <a:spcPct val="100000"/>
              </a:lnSpc>
              <a:spcBef>
                <a:spcPts val="200"/>
              </a:spcBef>
            </a:pPr>
            <a:r>
              <a:rPr sz="1500" spc="-5" dirty="0">
                <a:solidFill>
                  <a:srgbClr val="C00000"/>
                </a:solidFill>
                <a:latin typeface="Trebuchet MS" panose="020B0603020202020204"/>
                <a:cs typeface="Trebuchet MS" panose="020B0603020202020204"/>
              </a:rPr>
              <a:t>6G</a:t>
            </a:r>
            <a:r>
              <a:rPr sz="1500" spc="-5" dirty="0">
                <a:latin typeface="Trebuchet MS" panose="020B0603020202020204"/>
                <a:cs typeface="Trebuchet MS" panose="020B0603020202020204"/>
              </a:rPr>
              <a:t>/5G</a:t>
            </a:r>
            <a:endParaRPr sz="1500">
              <a:latin typeface="Trebuchet MS" panose="020B0603020202020204"/>
              <a:cs typeface="Trebuchet MS" panose="020B0603020202020204"/>
            </a:endParaRPr>
          </a:p>
          <a:p>
            <a:pPr>
              <a:lnSpc>
                <a:spcPct val="100000"/>
              </a:lnSpc>
              <a:spcBef>
                <a:spcPts val="40"/>
              </a:spcBef>
            </a:pPr>
            <a:endParaRPr sz="1450">
              <a:latin typeface="Times New Roman" panose="02020603050405020304"/>
              <a:cs typeface="Times New Roman" panose="02020603050405020304"/>
            </a:endParaRPr>
          </a:p>
          <a:p>
            <a:pPr marL="12700">
              <a:lnSpc>
                <a:spcPct val="100000"/>
              </a:lnSpc>
            </a:pPr>
            <a:r>
              <a:rPr sz="1400" dirty="0">
                <a:latin typeface="宋体" panose="02010600030101010101" pitchFamily="2" charset="-122"/>
                <a:cs typeface="宋体" panose="02010600030101010101" pitchFamily="2" charset="-122"/>
              </a:rPr>
              <a:t>已用带</a:t>
            </a:r>
            <a:r>
              <a:rPr sz="1400" spc="-5" dirty="0">
                <a:latin typeface="宋体" panose="02010600030101010101" pitchFamily="2" charset="-122"/>
                <a:cs typeface="宋体" panose="02010600030101010101" pitchFamily="2" charset="-122"/>
              </a:rPr>
              <a:t>宽</a:t>
            </a:r>
            <a:r>
              <a:rPr sz="1400" spc="-200" dirty="0">
                <a:latin typeface="Trebuchet MS" panose="020B0603020202020204"/>
                <a:cs typeface="Trebuchet MS" panose="020B0603020202020204"/>
              </a:rPr>
              <a:t>/</a:t>
            </a:r>
            <a:r>
              <a:rPr sz="1400" dirty="0">
                <a:latin typeface="宋体" panose="02010600030101010101" pitchFamily="2" charset="-122"/>
                <a:cs typeface="宋体" panose="02010600030101010101" pitchFamily="2" charset="-122"/>
              </a:rPr>
              <a:t>总带宽</a:t>
            </a:r>
            <a:endParaRPr sz="1400">
              <a:latin typeface="宋体" panose="02010600030101010101" pitchFamily="2" charset="-122"/>
              <a:cs typeface="宋体" panose="02010600030101010101" pitchFamily="2" charset="-122"/>
            </a:endParaRPr>
          </a:p>
        </p:txBody>
      </p:sp>
      <p:sp>
        <p:nvSpPr>
          <p:cNvPr id="22" name="object 22"/>
          <p:cNvSpPr txBox="1"/>
          <p:nvPr/>
        </p:nvSpPr>
        <p:spPr>
          <a:xfrm>
            <a:off x="3706368" y="2537536"/>
            <a:ext cx="584200" cy="254635"/>
          </a:xfrm>
          <a:prstGeom prst="rect">
            <a:avLst/>
          </a:prstGeom>
        </p:spPr>
        <p:txBody>
          <a:bodyPr vert="horz" wrap="square" lIns="0" tIns="12700" rIns="0" bIns="0" rtlCol="0">
            <a:spAutoFit/>
          </a:bodyPr>
          <a:lstStyle/>
          <a:p>
            <a:pPr marL="12700">
              <a:lnSpc>
                <a:spcPct val="100000"/>
              </a:lnSpc>
              <a:spcBef>
                <a:spcPts val="100"/>
              </a:spcBef>
            </a:pPr>
            <a:r>
              <a:rPr sz="1500" spc="45" dirty="0">
                <a:solidFill>
                  <a:srgbClr val="7477BD"/>
                </a:solidFill>
                <a:latin typeface="Trebuchet MS" panose="020B0603020202020204"/>
                <a:cs typeface="Trebuchet MS" panose="020B0603020202020204"/>
              </a:rPr>
              <a:t>1</a:t>
            </a:r>
            <a:r>
              <a:rPr sz="1500" spc="55" dirty="0">
                <a:solidFill>
                  <a:srgbClr val="7477BD"/>
                </a:solidFill>
                <a:latin typeface="Trebuchet MS" panose="020B0603020202020204"/>
                <a:cs typeface="Trebuchet MS" panose="020B0603020202020204"/>
              </a:rPr>
              <a:t>G</a:t>
            </a:r>
            <a:r>
              <a:rPr sz="1500" spc="-35" dirty="0">
                <a:latin typeface="Trebuchet MS" panose="020B0603020202020204"/>
                <a:cs typeface="Trebuchet MS" panose="020B0603020202020204"/>
              </a:rPr>
              <a:t>/5G</a:t>
            </a:r>
            <a:endParaRPr sz="1500">
              <a:latin typeface="Trebuchet MS" panose="020B0603020202020204"/>
              <a:cs typeface="Trebuchet MS" panose="020B0603020202020204"/>
            </a:endParaRPr>
          </a:p>
        </p:txBody>
      </p:sp>
      <p:sp>
        <p:nvSpPr>
          <p:cNvPr id="23" name="object 23"/>
          <p:cNvSpPr txBox="1"/>
          <p:nvPr/>
        </p:nvSpPr>
        <p:spPr>
          <a:xfrm>
            <a:off x="5131942" y="3252851"/>
            <a:ext cx="690245" cy="254000"/>
          </a:xfrm>
          <a:prstGeom prst="rect">
            <a:avLst/>
          </a:prstGeom>
        </p:spPr>
        <p:txBody>
          <a:bodyPr vert="horz" wrap="square" lIns="0" tIns="12700" rIns="0" bIns="0" rtlCol="0">
            <a:spAutoFit/>
          </a:bodyPr>
          <a:lstStyle/>
          <a:p>
            <a:pPr marL="12700">
              <a:lnSpc>
                <a:spcPct val="100000"/>
              </a:lnSpc>
              <a:spcBef>
                <a:spcPts val="100"/>
              </a:spcBef>
            </a:pPr>
            <a:r>
              <a:rPr sz="1500" spc="45" dirty="0">
                <a:solidFill>
                  <a:srgbClr val="7477BD"/>
                </a:solidFill>
                <a:latin typeface="Trebuchet MS" panose="020B0603020202020204"/>
                <a:cs typeface="Trebuchet MS" panose="020B0603020202020204"/>
              </a:rPr>
              <a:t>2</a:t>
            </a:r>
            <a:r>
              <a:rPr sz="1500" spc="55" dirty="0">
                <a:solidFill>
                  <a:srgbClr val="7477BD"/>
                </a:solidFill>
                <a:latin typeface="Trebuchet MS" panose="020B0603020202020204"/>
                <a:cs typeface="Trebuchet MS" panose="020B0603020202020204"/>
              </a:rPr>
              <a:t>G</a:t>
            </a:r>
            <a:r>
              <a:rPr sz="1500" spc="-15" dirty="0">
                <a:latin typeface="Trebuchet MS" panose="020B0603020202020204"/>
                <a:cs typeface="Trebuchet MS" panose="020B0603020202020204"/>
              </a:rPr>
              <a:t>/10G</a:t>
            </a:r>
            <a:endParaRPr sz="1500">
              <a:latin typeface="Trebuchet MS" panose="020B0603020202020204"/>
              <a:cs typeface="Trebuchet MS" panose="020B0603020202020204"/>
            </a:endParaRPr>
          </a:p>
        </p:txBody>
      </p:sp>
      <p:sp>
        <p:nvSpPr>
          <p:cNvPr id="24" name="object 24"/>
          <p:cNvSpPr/>
          <p:nvPr/>
        </p:nvSpPr>
        <p:spPr>
          <a:xfrm>
            <a:off x="3626865" y="3631691"/>
            <a:ext cx="1068705" cy="526415"/>
          </a:xfrm>
          <a:custGeom>
            <a:avLst/>
            <a:gdLst/>
            <a:ahLst/>
            <a:cxnLst/>
            <a:rect l="l" t="t" r="r" b="b"/>
            <a:pathLst>
              <a:path w="1068705" h="526414">
                <a:moveTo>
                  <a:pt x="24637" y="0"/>
                </a:moveTo>
                <a:lnTo>
                  <a:pt x="0" y="52324"/>
                </a:lnTo>
                <a:lnTo>
                  <a:pt x="209803" y="150749"/>
                </a:lnTo>
                <a:lnTo>
                  <a:pt x="234314" y="98298"/>
                </a:lnTo>
                <a:lnTo>
                  <a:pt x="24637" y="0"/>
                </a:lnTo>
                <a:close/>
              </a:path>
              <a:path w="1068705" h="526414">
                <a:moveTo>
                  <a:pt x="391668" y="172085"/>
                </a:moveTo>
                <a:lnTo>
                  <a:pt x="367030" y="224536"/>
                </a:lnTo>
                <a:lnTo>
                  <a:pt x="576707" y="322961"/>
                </a:lnTo>
                <a:lnTo>
                  <a:pt x="601344" y="270510"/>
                </a:lnTo>
                <a:lnTo>
                  <a:pt x="391668" y="172085"/>
                </a:lnTo>
                <a:close/>
              </a:path>
              <a:path w="1068705" h="526414">
                <a:moveTo>
                  <a:pt x="898866" y="474000"/>
                </a:moveTo>
                <a:lnTo>
                  <a:pt x="874268" y="526415"/>
                </a:lnTo>
                <a:lnTo>
                  <a:pt x="1068451" y="521589"/>
                </a:lnTo>
                <a:lnTo>
                  <a:pt x="1040559" y="486283"/>
                </a:lnTo>
                <a:lnTo>
                  <a:pt x="925068" y="486283"/>
                </a:lnTo>
                <a:lnTo>
                  <a:pt x="898866" y="474000"/>
                </a:lnTo>
                <a:close/>
              </a:path>
              <a:path w="1068705" h="526414">
                <a:moveTo>
                  <a:pt x="923485" y="421541"/>
                </a:moveTo>
                <a:lnTo>
                  <a:pt x="898866" y="474000"/>
                </a:lnTo>
                <a:lnTo>
                  <a:pt x="925068" y="486283"/>
                </a:lnTo>
                <a:lnTo>
                  <a:pt x="949706" y="433832"/>
                </a:lnTo>
                <a:lnTo>
                  <a:pt x="923485" y="421541"/>
                </a:lnTo>
                <a:close/>
              </a:path>
              <a:path w="1068705" h="526414">
                <a:moveTo>
                  <a:pt x="948055" y="369189"/>
                </a:moveTo>
                <a:lnTo>
                  <a:pt x="923485" y="421541"/>
                </a:lnTo>
                <a:lnTo>
                  <a:pt x="949706" y="433832"/>
                </a:lnTo>
                <a:lnTo>
                  <a:pt x="925068" y="486283"/>
                </a:lnTo>
                <a:lnTo>
                  <a:pt x="1040559" y="486283"/>
                </a:lnTo>
                <a:lnTo>
                  <a:pt x="948055" y="369189"/>
                </a:lnTo>
                <a:close/>
              </a:path>
              <a:path w="1068705" h="526414">
                <a:moveTo>
                  <a:pt x="758698" y="344297"/>
                </a:moveTo>
                <a:lnTo>
                  <a:pt x="734060" y="396748"/>
                </a:lnTo>
                <a:lnTo>
                  <a:pt x="898866" y="474000"/>
                </a:lnTo>
                <a:lnTo>
                  <a:pt x="923485" y="421541"/>
                </a:lnTo>
                <a:lnTo>
                  <a:pt x="758698" y="344297"/>
                </a:lnTo>
                <a:close/>
              </a:path>
            </a:pathLst>
          </a:custGeom>
          <a:solidFill>
            <a:srgbClr val="EB6F60"/>
          </a:solidFill>
        </p:spPr>
        <p:txBody>
          <a:bodyPr wrap="square" lIns="0" tIns="0" rIns="0" bIns="0" rtlCol="0"/>
          <a:lstStyle/>
          <a:p/>
        </p:txBody>
      </p:sp>
      <p:sp>
        <p:nvSpPr>
          <p:cNvPr id="25" name="object 25"/>
          <p:cNvSpPr/>
          <p:nvPr/>
        </p:nvSpPr>
        <p:spPr>
          <a:xfrm>
            <a:off x="3568954" y="2658998"/>
            <a:ext cx="1598930" cy="1223010"/>
          </a:xfrm>
          <a:custGeom>
            <a:avLst/>
            <a:gdLst/>
            <a:ahLst/>
            <a:cxnLst/>
            <a:rect l="l" t="t" r="r" b="b"/>
            <a:pathLst>
              <a:path w="1598930" h="1223010">
                <a:moveTo>
                  <a:pt x="1359316" y="961511"/>
                </a:moveTo>
                <a:lnTo>
                  <a:pt x="1348358" y="965073"/>
                </a:lnTo>
                <a:lnTo>
                  <a:pt x="1339703" y="972528"/>
                </a:lnTo>
                <a:lnTo>
                  <a:pt x="1334738" y="982424"/>
                </a:lnTo>
                <a:lnTo>
                  <a:pt x="1333821" y="993487"/>
                </a:lnTo>
                <a:lnTo>
                  <a:pt x="1337310" y="1004442"/>
                </a:lnTo>
                <a:lnTo>
                  <a:pt x="1460245" y="1223009"/>
                </a:lnTo>
                <a:lnTo>
                  <a:pt x="1492656" y="1169415"/>
                </a:lnTo>
                <a:lnTo>
                  <a:pt x="1489964" y="1169415"/>
                </a:lnTo>
                <a:lnTo>
                  <a:pt x="1432560" y="1161669"/>
                </a:lnTo>
                <a:lnTo>
                  <a:pt x="1438656" y="1120267"/>
                </a:lnTo>
                <a:lnTo>
                  <a:pt x="1446217" y="1079858"/>
                </a:lnTo>
                <a:lnTo>
                  <a:pt x="1387856" y="975995"/>
                </a:lnTo>
                <a:lnTo>
                  <a:pt x="1380327" y="967341"/>
                </a:lnTo>
                <a:lnTo>
                  <a:pt x="1370393" y="962390"/>
                </a:lnTo>
                <a:lnTo>
                  <a:pt x="1359316" y="961511"/>
                </a:lnTo>
                <a:close/>
              </a:path>
              <a:path w="1598930" h="1223010">
                <a:moveTo>
                  <a:pt x="1446217" y="1079858"/>
                </a:moveTo>
                <a:lnTo>
                  <a:pt x="1438656" y="1120267"/>
                </a:lnTo>
                <a:lnTo>
                  <a:pt x="1432560" y="1161669"/>
                </a:lnTo>
                <a:lnTo>
                  <a:pt x="1489964" y="1169415"/>
                </a:lnTo>
                <a:lnTo>
                  <a:pt x="1491438" y="1157986"/>
                </a:lnTo>
                <a:lnTo>
                  <a:pt x="1492390" y="1151382"/>
                </a:lnTo>
                <a:lnTo>
                  <a:pt x="1486408" y="1151382"/>
                </a:lnTo>
                <a:lnTo>
                  <a:pt x="1436370" y="1150620"/>
                </a:lnTo>
                <a:lnTo>
                  <a:pt x="1462085" y="1108096"/>
                </a:lnTo>
                <a:lnTo>
                  <a:pt x="1446217" y="1079858"/>
                </a:lnTo>
                <a:close/>
              </a:path>
              <a:path w="1598930" h="1223010">
                <a:moveTo>
                  <a:pt x="1499798" y="1157605"/>
                </a:moveTo>
                <a:lnTo>
                  <a:pt x="1491488" y="1157605"/>
                </a:lnTo>
                <a:lnTo>
                  <a:pt x="1489964" y="1169415"/>
                </a:lnTo>
                <a:lnTo>
                  <a:pt x="1492656" y="1169415"/>
                </a:lnTo>
                <a:lnTo>
                  <a:pt x="1499798" y="1157605"/>
                </a:lnTo>
                <a:close/>
              </a:path>
              <a:path w="1598930" h="1223010">
                <a:moveTo>
                  <a:pt x="1567614" y="1045463"/>
                </a:moveTo>
                <a:lnTo>
                  <a:pt x="1512062" y="1045463"/>
                </a:lnTo>
                <a:lnTo>
                  <a:pt x="1504823" y="1081786"/>
                </a:lnTo>
                <a:lnTo>
                  <a:pt x="1501520" y="1098930"/>
                </a:lnTo>
                <a:lnTo>
                  <a:pt x="1498473" y="1114933"/>
                </a:lnTo>
                <a:lnTo>
                  <a:pt x="1495806" y="1130173"/>
                </a:lnTo>
                <a:lnTo>
                  <a:pt x="1493520" y="1144524"/>
                </a:lnTo>
                <a:lnTo>
                  <a:pt x="1491361" y="1157986"/>
                </a:lnTo>
                <a:lnTo>
                  <a:pt x="1491488" y="1157605"/>
                </a:lnTo>
                <a:lnTo>
                  <a:pt x="1499798" y="1157605"/>
                </a:lnTo>
                <a:lnTo>
                  <a:pt x="1567614" y="1045463"/>
                </a:lnTo>
                <a:close/>
              </a:path>
              <a:path w="1598930" h="1223010">
                <a:moveTo>
                  <a:pt x="1491488" y="1157605"/>
                </a:moveTo>
                <a:lnTo>
                  <a:pt x="1491361" y="1157986"/>
                </a:lnTo>
                <a:lnTo>
                  <a:pt x="1491488" y="1157605"/>
                </a:lnTo>
                <a:close/>
              </a:path>
              <a:path w="1598930" h="1223010">
                <a:moveTo>
                  <a:pt x="1462085" y="1108096"/>
                </a:moveTo>
                <a:lnTo>
                  <a:pt x="1436370" y="1150620"/>
                </a:lnTo>
                <a:lnTo>
                  <a:pt x="1486408" y="1151382"/>
                </a:lnTo>
                <a:lnTo>
                  <a:pt x="1462085" y="1108096"/>
                </a:lnTo>
                <a:close/>
              </a:path>
              <a:path w="1598930" h="1223010">
                <a:moveTo>
                  <a:pt x="1518356" y="1015041"/>
                </a:moveTo>
                <a:lnTo>
                  <a:pt x="1462085" y="1108096"/>
                </a:lnTo>
                <a:lnTo>
                  <a:pt x="1486408" y="1151382"/>
                </a:lnTo>
                <a:lnTo>
                  <a:pt x="1492390" y="1151382"/>
                </a:lnTo>
                <a:lnTo>
                  <a:pt x="1493460" y="1144524"/>
                </a:lnTo>
                <a:lnTo>
                  <a:pt x="1493579" y="1144143"/>
                </a:lnTo>
                <a:lnTo>
                  <a:pt x="1495746" y="1130173"/>
                </a:lnTo>
                <a:lnTo>
                  <a:pt x="1495871" y="1129792"/>
                </a:lnTo>
                <a:lnTo>
                  <a:pt x="1498429" y="1114933"/>
                </a:lnTo>
                <a:lnTo>
                  <a:pt x="1498520" y="1114678"/>
                </a:lnTo>
                <a:lnTo>
                  <a:pt x="1501473" y="1098930"/>
                </a:lnTo>
                <a:lnTo>
                  <a:pt x="1501569" y="1098677"/>
                </a:lnTo>
                <a:lnTo>
                  <a:pt x="1504823" y="1081786"/>
                </a:lnTo>
                <a:lnTo>
                  <a:pt x="1512011" y="1045717"/>
                </a:lnTo>
                <a:lnTo>
                  <a:pt x="1515999" y="1026540"/>
                </a:lnTo>
                <a:lnTo>
                  <a:pt x="1518356" y="1015041"/>
                </a:lnTo>
                <a:close/>
              </a:path>
              <a:path w="1598930" h="1223010">
                <a:moveTo>
                  <a:pt x="1493520" y="1144143"/>
                </a:moveTo>
                <a:lnTo>
                  <a:pt x="1493460" y="1144524"/>
                </a:lnTo>
                <a:lnTo>
                  <a:pt x="1493520" y="1144143"/>
                </a:lnTo>
                <a:close/>
              </a:path>
              <a:path w="1598930" h="1223010">
                <a:moveTo>
                  <a:pt x="1493579" y="1144143"/>
                </a:moveTo>
                <a:lnTo>
                  <a:pt x="1493520" y="1144524"/>
                </a:lnTo>
                <a:lnTo>
                  <a:pt x="1493579" y="1144143"/>
                </a:lnTo>
                <a:close/>
              </a:path>
              <a:path w="1598930" h="1223010">
                <a:moveTo>
                  <a:pt x="1495806" y="1129792"/>
                </a:moveTo>
                <a:lnTo>
                  <a:pt x="1495746" y="1130173"/>
                </a:lnTo>
                <a:lnTo>
                  <a:pt x="1495806" y="1129792"/>
                </a:lnTo>
                <a:close/>
              </a:path>
              <a:path w="1598930" h="1223010">
                <a:moveTo>
                  <a:pt x="1495871" y="1129792"/>
                </a:moveTo>
                <a:lnTo>
                  <a:pt x="1495806" y="1130173"/>
                </a:lnTo>
                <a:lnTo>
                  <a:pt x="1495871" y="1129792"/>
                </a:lnTo>
                <a:close/>
              </a:path>
              <a:path w="1598930" h="1223010">
                <a:moveTo>
                  <a:pt x="1498473" y="1114678"/>
                </a:moveTo>
                <a:lnTo>
                  <a:pt x="1498429" y="1114933"/>
                </a:lnTo>
                <a:lnTo>
                  <a:pt x="1498473" y="1114678"/>
                </a:lnTo>
                <a:close/>
              </a:path>
              <a:path w="1598930" h="1223010">
                <a:moveTo>
                  <a:pt x="1498520" y="1114678"/>
                </a:moveTo>
                <a:lnTo>
                  <a:pt x="1498473" y="1114933"/>
                </a:lnTo>
                <a:lnTo>
                  <a:pt x="1498520" y="1114678"/>
                </a:lnTo>
                <a:close/>
              </a:path>
              <a:path w="1598930" h="1223010">
                <a:moveTo>
                  <a:pt x="1539919" y="910336"/>
                </a:moveTo>
                <a:lnTo>
                  <a:pt x="1480947" y="910336"/>
                </a:lnTo>
                <a:lnTo>
                  <a:pt x="1471930" y="953642"/>
                </a:lnTo>
                <a:lnTo>
                  <a:pt x="1463420" y="995045"/>
                </a:lnTo>
                <a:lnTo>
                  <a:pt x="1459192" y="1015041"/>
                </a:lnTo>
                <a:lnTo>
                  <a:pt x="1451483" y="1052702"/>
                </a:lnTo>
                <a:lnTo>
                  <a:pt x="1448054" y="1070610"/>
                </a:lnTo>
                <a:lnTo>
                  <a:pt x="1446217" y="1079858"/>
                </a:lnTo>
                <a:lnTo>
                  <a:pt x="1462085" y="1108096"/>
                </a:lnTo>
                <a:lnTo>
                  <a:pt x="1518356" y="1015041"/>
                </a:lnTo>
                <a:lnTo>
                  <a:pt x="1524208" y="986504"/>
                </a:lnTo>
                <a:lnTo>
                  <a:pt x="1524280" y="986281"/>
                </a:lnTo>
                <a:lnTo>
                  <a:pt x="1528814" y="964763"/>
                </a:lnTo>
                <a:lnTo>
                  <a:pt x="1537589" y="921892"/>
                </a:lnTo>
                <a:lnTo>
                  <a:pt x="1539919" y="910336"/>
                </a:lnTo>
                <a:close/>
              </a:path>
              <a:path w="1598930" h="1223010">
                <a:moveTo>
                  <a:pt x="1501520" y="1098677"/>
                </a:moveTo>
                <a:lnTo>
                  <a:pt x="1501473" y="1098930"/>
                </a:lnTo>
                <a:lnTo>
                  <a:pt x="1501520" y="1098677"/>
                </a:lnTo>
                <a:close/>
              </a:path>
              <a:path w="1598930" h="1223010">
                <a:moveTo>
                  <a:pt x="1501569" y="1098677"/>
                </a:moveTo>
                <a:lnTo>
                  <a:pt x="1501520" y="1098930"/>
                </a:lnTo>
                <a:lnTo>
                  <a:pt x="1501569" y="1098677"/>
                </a:lnTo>
                <a:close/>
              </a:path>
              <a:path w="1598930" h="1223010">
                <a:moveTo>
                  <a:pt x="1569424" y="964763"/>
                </a:moveTo>
                <a:lnTo>
                  <a:pt x="1518356" y="1015041"/>
                </a:lnTo>
                <a:lnTo>
                  <a:pt x="1515999" y="1026540"/>
                </a:lnTo>
                <a:lnTo>
                  <a:pt x="1511935" y="1045717"/>
                </a:lnTo>
                <a:lnTo>
                  <a:pt x="1512062" y="1045463"/>
                </a:lnTo>
                <a:lnTo>
                  <a:pt x="1567614" y="1045463"/>
                </a:lnTo>
                <a:lnTo>
                  <a:pt x="1590039" y="1008379"/>
                </a:lnTo>
                <a:lnTo>
                  <a:pt x="1593923" y="997596"/>
                </a:lnTo>
                <a:lnTo>
                  <a:pt x="1593389" y="986504"/>
                </a:lnTo>
                <a:lnTo>
                  <a:pt x="1588736" y="976411"/>
                </a:lnTo>
                <a:lnTo>
                  <a:pt x="1580261" y="968628"/>
                </a:lnTo>
                <a:lnTo>
                  <a:pt x="1569424" y="964763"/>
                </a:lnTo>
                <a:close/>
              </a:path>
              <a:path w="1598930" h="1223010">
                <a:moveTo>
                  <a:pt x="1512062" y="1045463"/>
                </a:moveTo>
                <a:lnTo>
                  <a:pt x="1511935" y="1045717"/>
                </a:lnTo>
                <a:lnTo>
                  <a:pt x="1512062" y="1045463"/>
                </a:lnTo>
                <a:close/>
              </a:path>
              <a:path w="1598930" h="1223010">
                <a:moveTo>
                  <a:pt x="1524280" y="986281"/>
                </a:moveTo>
                <a:lnTo>
                  <a:pt x="1524254" y="986409"/>
                </a:lnTo>
                <a:lnTo>
                  <a:pt x="1524280" y="986281"/>
                </a:lnTo>
                <a:close/>
              </a:path>
              <a:path w="1598930" h="1223010">
                <a:moveTo>
                  <a:pt x="1548883" y="865377"/>
                </a:moveTo>
                <a:lnTo>
                  <a:pt x="1489964" y="865377"/>
                </a:lnTo>
                <a:lnTo>
                  <a:pt x="1480820" y="910463"/>
                </a:lnTo>
                <a:lnTo>
                  <a:pt x="1480947" y="910336"/>
                </a:lnTo>
                <a:lnTo>
                  <a:pt x="1539919" y="910336"/>
                </a:lnTo>
                <a:lnTo>
                  <a:pt x="1546733" y="876553"/>
                </a:lnTo>
                <a:lnTo>
                  <a:pt x="1548883" y="865377"/>
                </a:lnTo>
                <a:close/>
              </a:path>
              <a:path w="1598930" h="1223010">
                <a:moveTo>
                  <a:pt x="1557715" y="818896"/>
                </a:moveTo>
                <a:lnTo>
                  <a:pt x="1498854" y="818896"/>
                </a:lnTo>
                <a:lnTo>
                  <a:pt x="1489837" y="865631"/>
                </a:lnTo>
                <a:lnTo>
                  <a:pt x="1489964" y="865377"/>
                </a:lnTo>
                <a:lnTo>
                  <a:pt x="1548883" y="865377"/>
                </a:lnTo>
                <a:lnTo>
                  <a:pt x="1555750" y="829690"/>
                </a:lnTo>
                <a:lnTo>
                  <a:pt x="1557715" y="818896"/>
                </a:lnTo>
                <a:close/>
              </a:path>
              <a:path w="1598930" h="1223010">
                <a:moveTo>
                  <a:pt x="1566193" y="771398"/>
                </a:moveTo>
                <a:lnTo>
                  <a:pt x="1507489" y="771398"/>
                </a:lnTo>
                <a:lnTo>
                  <a:pt x="1498727" y="819150"/>
                </a:lnTo>
                <a:lnTo>
                  <a:pt x="1498854" y="818896"/>
                </a:lnTo>
                <a:lnTo>
                  <a:pt x="1557715" y="818896"/>
                </a:lnTo>
                <a:lnTo>
                  <a:pt x="1564513" y="781558"/>
                </a:lnTo>
                <a:lnTo>
                  <a:pt x="1566193" y="771398"/>
                </a:lnTo>
                <a:close/>
              </a:path>
              <a:path w="1598930" h="1223010">
                <a:moveTo>
                  <a:pt x="1574012" y="723138"/>
                </a:moveTo>
                <a:lnTo>
                  <a:pt x="1515491" y="723138"/>
                </a:lnTo>
                <a:lnTo>
                  <a:pt x="1507363" y="771778"/>
                </a:lnTo>
                <a:lnTo>
                  <a:pt x="1507489" y="771398"/>
                </a:lnTo>
                <a:lnTo>
                  <a:pt x="1566193" y="771398"/>
                </a:lnTo>
                <a:lnTo>
                  <a:pt x="1572641" y="732409"/>
                </a:lnTo>
                <a:lnTo>
                  <a:pt x="1574012" y="723138"/>
                </a:lnTo>
                <a:close/>
              </a:path>
              <a:path w="1598930" h="1223010">
                <a:moveTo>
                  <a:pt x="1581090" y="674370"/>
                </a:moveTo>
                <a:lnTo>
                  <a:pt x="1522730" y="674370"/>
                </a:lnTo>
                <a:lnTo>
                  <a:pt x="1515364" y="723646"/>
                </a:lnTo>
                <a:lnTo>
                  <a:pt x="1515491" y="723138"/>
                </a:lnTo>
                <a:lnTo>
                  <a:pt x="1574012" y="723138"/>
                </a:lnTo>
                <a:lnTo>
                  <a:pt x="1580007" y="682625"/>
                </a:lnTo>
                <a:lnTo>
                  <a:pt x="1581090" y="674370"/>
                </a:lnTo>
                <a:close/>
              </a:path>
              <a:path w="1598930" h="1223010">
                <a:moveTo>
                  <a:pt x="1592393" y="576326"/>
                </a:moveTo>
                <a:lnTo>
                  <a:pt x="1534287" y="576326"/>
                </a:lnTo>
                <a:lnTo>
                  <a:pt x="1529080" y="625983"/>
                </a:lnTo>
                <a:lnTo>
                  <a:pt x="1522603" y="674877"/>
                </a:lnTo>
                <a:lnTo>
                  <a:pt x="1522730" y="674370"/>
                </a:lnTo>
                <a:lnTo>
                  <a:pt x="1581090" y="674370"/>
                </a:lnTo>
                <a:lnTo>
                  <a:pt x="1586611" y="632333"/>
                </a:lnTo>
                <a:lnTo>
                  <a:pt x="1591945" y="582040"/>
                </a:lnTo>
                <a:lnTo>
                  <a:pt x="1592393" y="576326"/>
                </a:lnTo>
                <a:close/>
              </a:path>
              <a:path w="1598930" h="1223010">
                <a:moveTo>
                  <a:pt x="1361439" y="0"/>
                </a:moveTo>
                <a:lnTo>
                  <a:pt x="1295781" y="7874"/>
                </a:lnTo>
                <a:lnTo>
                  <a:pt x="1238123" y="16001"/>
                </a:lnTo>
                <a:lnTo>
                  <a:pt x="1181735" y="25018"/>
                </a:lnTo>
                <a:lnTo>
                  <a:pt x="1126870" y="35051"/>
                </a:lnTo>
                <a:lnTo>
                  <a:pt x="1073404" y="45974"/>
                </a:lnTo>
                <a:lnTo>
                  <a:pt x="1021080" y="57658"/>
                </a:lnTo>
                <a:lnTo>
                  <a:pt x="970153" y="70358"/>
                </a:lnTo>
                <a:lnTo>
                  <a:pt x="920495" y="83820"/>
                </a:lnTo>
                <a:lnTo>
                  <a:pt x="871982" y="98171"/>
                </a:lnTo>
                <a:lnTo>
                  <a:pt x="824611" y="113284"/>
                </a:lnTo>
                <a:lnTo>
                  <a:pt x="778382" y="129031"/>
                </a:lnTo>
                <a:lnTo>
                  <a:pt x="733170" y="145668"/>
                </a:lnTo>
                <a:lnTo>
                  <a:pt x="689101" y="163067"/>
                </a:lnTo>
                <a:lnTo>
                  <a:pt x="646049" y="180975"/>
                </a:lnTo>
                <a:lnTo>
                  <a:pt x="603885" y="199771"/>
                </a:lnTo>
                <a:lnTo>
                  <a:pt x="562737" y="219075"/>
                </a:lnTo>
                <a:lnTo>
                  <a:pt x="522478" y="239013"/>
                </a:lnTo>
                <a:lnTo>
                  <a:pt x="482981" y="259587"/>
                </a:lnTo>
                <a:lnTo>
                  <a:pt x="444373" y="280797"/>
                </a:lnTo>
                <a:lnTo>
                  <a:pt x="406654" y="302387"/>
                </a:lnTo>
                <a:lnTo>
                  <a:pt x="369569" y="324612"/>
                </a:lnTo>
                <a:lnTo>
                  <a:pt x="333248" y="347345"/>
                </a:lnTo>
                <a:lnTo>
                  <a:pt x="297433" y="370459"/>
                </a:lnTo>
                <a:lnTo>
                  <a:pt x="262255" y="394080"/>
                </a:lnTo>
                <a:lnTo>
                  <a:pt x="194056" y="442467"/>
                </a:lnTo>
                <a:lnTo>
                  <a:pt x="127634" y="492378"/>
                </a:lnTo>
                <a:lnTo>
                  <a:pt x="62992" y="543560"/>
                </a:lnTo>
                <a:lnTo>
                  <a:pt x="0" y="595629"/>
                </a:lnTo>
                <a:lnTo>
                  <a:pt x="36830" y="640206"/>
                </a:lnTo>
                <a:lnTo>
                  <a:pt x="99232" y="588772"/>
                </a:lnTo>
                <a:lnTo>
                  <a:pt x="162840" y="538352"/>
                </a:lnTo>
                <a:lnTo>
                  <a:pt x="228472" y="488950"/>
                </a:lnTo>
                <a:lnTo>
                  <a:pt x="294990" y="441960"/>
                </a:lnTo>
                <a:lnTo>
                  <a:pt x="329188" y="418846"/>
                </a:lnTo>
                <a:lnTo>
                  <a:pt x="364489" y="395986"/>
                </a:lnTo>
                <a:lnTo>
                  <a:pt x="400050" y="373761"/>
                </a:lnTo>
                <a:lnTo>
                  <a:pt x="435695" y="352425"/>
                </a:lnTo>
                <a:lnTo>
                  <a:pt x="472503" y="331342"/>
                </a:lnTo>
                <a:lnTo>
                  <a:pt x="510075" y="310768"/>
                </a:lnTo>
                <a:lnTo>
                  <a:pt x="548530" y="290829"/>
                </a:lnTo>
                <a:lnTo>
                  <a:pt x="588263" y="271017"/>
                </a:lnTo>
                <a:lnTo>
                  <a:pt x="588441" y="271017"/>
                </a:lnTo>
                <a:lnTo>
                  <a:pt x="627727" y="252602"/>
                </a:lnTo>
                <a:lnTo>
                  <a:pt x="668594" y="234314"/>
                </a:lnTo>
                <a:lnTo>
                  <a:pt x="710893" y="216788"/>
                </a:lnTo>
                <a:lnTo>
                  <a:pt x="710692" y="216788"/>
                </a:lnTo>
                <a:lnTo>
                  <a:pt x="754126" y="199643"/>
                </a:lnTo>
                <a:lnTo>
                  <a:pt x="798068" y="183514"/>
                </a:lnTo>
                <a:lnTo>
                  <a:pt x="842655" y="168275"/>
                </a:lnTo>
                <a:lnTo>
                  <a:pt x="842518" y="168275"/>
                </a:lnTo>
                <a:lnTo>
                  <a:pt x="888854" y="153542"/>
                </a:lnTo>
                <a:lnTo>
                  <a:pt x="888619" y="153542"/>
                </a:lnTo>
                <a:lnTo>
                  <a:pt x="936498" y="139446"/>
                </a:lnTo>
                <a:lnTo>
                  <a:pt x="936799" y="139446"/>
                </a:lnTo>
                <a:lnTo>
                  <a:pt x="984543" y="126491"/>
                </a:lnTo>
                <a:lnTo>
                  <a:pt x="1034282" y="114173"/>
                </a:lnTo>
                <a:lnTo>
                  <a:pt x="1085723" y="102488"/>
                </a:lnTo>
                <a:lnTo>
                  <a:pt x="1137550" y="91948"/>
                </a:lnTo>
                <a:lnTo>
                  <a:pt x="1191895" y="82041"/>
                </a:lnTo>
                <a:lnTo>
                  <a:pt x="1192056" y="82041"/>
                </a:lnTo>
                <a:lnTo>
                  <a:pt x="1247013" y="73278"/>
                </a:lnTo>
                <a:lnTo>
                  <a:pt x="1246378" y="73278"/>
                </a:lnTo>
                <a:lnTo>
                  <a:pt x="1303528" y="65277"/>
                </a:lnTo>
                <a:lnTo>
                  <a:pt x="1304065" y="65277"/>
                </a:lnTo>
                <a:lnTo>
                  <a:pt x="1354681" y="59129"/>
                </a:lnTo>
                <a:lnTo>
                  <a:pt x="1348232" y="56768"/>
                </a:lnTo>
                <a:lnTo>
                  <a:pt x="1466784" y="56768"/>
                </a:lnTo>
                <a:lnTo>
                  <a:pt x="1462405" y="52959"/>
                </a:lnTo>
                <a:lnTo>
                  <a:pt x="1445641" y="40259"/>
                </a:lnTo>
                <a:lnTo>
                  <a:pt x="1427607" y="28955"/>
                </a:lnTo>
                <a:lnTo>
                  <a:pt x="1408557" y="18668"/>
                </a:lnTo>
                <a:lnTo>
                  <a:pt x="1388364" y="9778"/>
                </a:lnTo>
                <a:lnTo>
                  <a:pt x="1361439" y="0"/>
                </a:lnTo>
                <a:close/>
              </a:path>
              <a:path w="1598930" h="1223010">
                <a:moveTo>
                  <a:pt x="1529080" y="625221"/>
                </a:moveTo>
                <a:lnTo>
                  <a:pt x="1528980" y="625983"/>
                </a:lnTo>
                <a:lnTo>
                  <a:pt x="1529080" y="625221"/>
                </a:lnTo>
                <a:close/>
              </a:path>
              <a:path w="1598930" h="1223010">
                <a:moveTo>
                  <a:pt x="99694" y="588390"/>
                </a:moveTo>
                <a:lnTo>
                  <a:pt x="99187" y="588772"/>
                </a:lnTo>
                <a:lnTo>
                  <a:pt x="99694" y="588390"/>
                </a:lnTo>
                <a:close/>
              </a:path>
              <a:path w="1598930" h="1223010">
                <a:moveTo>
                  <a:pt x="1598803" y="432942"/>
                </a:moveTo>
                <a:lnTo>
                  <a:pt x="1540891" y="432942"/>
                </a:lnTo>
                <a:lnTo>
                  <a:pt x="1540891" y="434213"/>
                </a:lnTo>
                <a:lnTo>
                  <a:pt x="1540383" y="480822"/>
                </a:lnTo>
                <a:lnTo>
                  <a:pt x="1540282" y="481964"/>
                </a:lnTo>
                <a:lnTo>
                  <a:pt x="1538097" y="528701"/>
                </a:lnTo>
                <a:lnTo>
                  <a:pt x="1534160" y="577088"/>
                </a:lnTo>
                <a:lnTo>
                  <a:pt x="1534287" y="576326"/>
                </a:lnTo>
                <a:lnTo>
                  <a:pt x="1592393" y="576326"/>
                </a:lnTo>
                <a:lnTo>
                  <a:pt x="1595882" y="531876"/>
                </a:lnTo>
                <a:lnTo>
                  <a:pt x="1598168" y="481964"/>
                </a:lnTo>
                <a:lnTo>
                  <a:pt x="1598803" y="432942"/>
                </a:lnTo>
                <a:close/>
              </a:path>
              <a:path w="1598930" h="1223010">
                <a:moveTo>
                  <a:pt x="163322" y="537972"/>
                </a:moveTo>
                <a:lnTo>
                  <a:pt x="162814" y="538352"/>
                </a:lnTo>
                <a:lnTo>
                  <a:pt x="163322" y="537972"/>
                </a:lnTo>
                <a:close/>
              </a:path>
              <a:path w="1598930" h="1223010">
                <a:moveTo>
                  <a:pt x="1538097" y="527812"/>
                </a:moveTo>
                <a:lnTo>
                  <a:pt x="1538025" y="528701"/>
                </a:lnTo>
                <a:lnTo>
                  <a:pt x="1538097" y="527812"/>
                </a:lnTo>
                <a:close/>
              </a:path>
              <a:path w="1598930" h="1223010">
                <a:moveTo>
                  <a:pt x="228556" y="488950"/>
                </a:moveTo>
                <a:lnTo>
                  <a:pt x="227837" y="489458"/>
                </a:lnTo>
                <a:lnTo>
                  <a:pt x="228556" y="488950"/>
                </a:lnTo>
                <a:close/>
              </a:path>
              <a:path w="1598930" h="1223010">
                <a:moveTo>
                  <a:pt x="1540383" y="479805"/>
                </a:moveTo>
                <a:lnTo>
                  <a:pt x="1540335" y="480822"/>
                </a:lnTo>
                <a:lnTo>
                  <a:pt x="1540383" y="479805"/>
                </a:lnTo>
                <a:close/>
              </a:path>
              <a:path w="1598930" h="1223010">
                <a:moveTo>
                  <a:pt x="295529" y="441578"/>
                </a:moveTo>
                <a:lnTo>
                  <a:pt x="294894" y="441960"/>
                </a:lnTo>
                <a:lnTo>
                  <a:pt x="295529" y="441578"/>
                </a:lnTo>
                <a:close/>
              </a:path>
              <a:path w="1598930" h="1223010">
                <a:moveTo>
                  <a:pt x="1540880" y="433900"/>
                </a:moveTo>
                <a:lnTo>
                  <a:pt x="1540877" y="434213"/>
                </a:lnTo>
                <a:lnTo>
                  <a:pt x="1540880" y="433900"/>
                </a:lnTo>
                <a:close/>
              </a:path>
              <a:path w="1598930" h="1223010">
                <a:moveTo>
                  <a:pt x="1595833" y="365633"/>
                </a:moveTo>
                <a:lnTo>
                  <a:pt x="1537843" y="365633"/>
                </a:lnTo>
                <a:lnTo>
                  <a:pt x="1539494" y="388492"/>
                </a:lnTo>
                <a:lnTo>
                  <a:pt x="1540880" y="433900"/>
                </a:lnTo>
                <a:lnTo>
                  <a:pt x="1540891" y="432942"/>
                </a:lnTo>
                <a:lnTo>
                  <a:pt x="1598803" y="432942"/>
                </a:lnTo>
                <a:lnTo>
                  <a:pt x="1597279" y="384937"/>
                </a:lnTo>
                <a:lnTo>
                  <a:pt x="1595833" y="365633"/>
                </a:lnTo>
                <a:close/>
              </a:path>
              <a:path w="1598930" h="1223010">
                <a:moveTo>
                  <a:pt x="364515" y="395986"/>
                </a:moveTo>
                <a:lnTo>
                  <a:pt x="364108" y="396239"/>
                </a:lnTo>
                <a:lnTo>
                  <a:pt x="364515" y="395986"/>
                </a:lnTo>
                <a:close/>
              </a:path>
              <a:path w="1598930" h="1223010">
                <a:moveTo>
                  <a:pt x="1539367" y="387350"/>
                </a:moveTo>
                <a:lnTo>
                  <a:pt x="1539404" y="388492"/>
                </a:lnTo>
                <a:lnTo>
                  <a:pt x="1539367" y="387350"/>
                </a:lnTo>
                <a:close/>
              </a:path>
              <a:path w="1598930" h="1223010">
                <a:moveTo>
                  <a:pt x="400176" y="373761"/>
                </a:moveTo>
                <a:lnTo>
                  <a:pt x="399542" y="374141"/>
                </a:lnTo>
                <a:lnTo>
                  <a:pt x="400176" y="373761"/>
                </a:lnTo>
                <a:close/>
              </a:path>
              <a:path w="1598930" h="1223010">
                <a:moveTo>
                  <a:pt x="1591484" y="322579"/>
                </a:moveTo>
                <a:lnTo>
                  <a:pt x="1533144" y="322579"/>
                </a:lnTo>
                <a:lnTo>
                  <a:pt x="1533270" y="323468"/>
                </a:lnTo>
                <a:lnTo>
                  <a:pt x="1535938" y="344677"/>
                </a:lnTo>
                <a:lnTo>
                  <a:pt x="1537843" y="366267"/>
                </a:lnTo>
                <a:lnTo>
                  <a:pt x="1537843" y="365633"/>
                </a:lnTo>
                <a:lnTo>
                  <a:pt x="1595833" y="365633"/>
                </a:lnTo>
                <a:lnTo>
                  <a:pt x="1595501" y="361188"/>
                </a:lnTo>
                <a:lnTo>
                  <a:pt x="1593342" y="337947"/>
                </a:lnTo>
                <a:lnTo>
                  <a:pt x="1591484" y="322579"/>
                </a:lnTo>
                <a:close/>
              </a:path>
              <a:path w="1598930" h="1223010">
                <a:moveTo>
                  <a:pt x="436118" y="352171"/>
                </a:moveTo>
                <a:lnTo>
                  <a:pt x="435610" y="352425"/>
                </a:lnTo>
                <a:lnTo>
                  <a:pt x="436118" y="352171"/>
                </a:lnTo>
                <a:close/>
              </a:path>
              <a:path w="1598930" h="1223010">
                <a:moveTo>
                  <a:pt x="1535811" y="343788"/>
                </a:moveTo>
                <a:lnTo>
                  <a:pt x="1535891" y="344677"/>
                </a:lnTo>
                <a:lnTo>
                  <a:pt x="1535811" y="343788"/>
                </a:lnTo>
                <a:close/>
              </a:path>
              <a:path w="1598930" h="1223010">
                <a:moveTo>
                  <a:pt x="472948" y="331088"/>
                </a:moveTo>
                <a:lnTo>
                  <a:pt x="472439" y="331342"/>
                </a:lnTo>
                <a:lnTo>
                  <a:pt x="472948" y="331088"/>
                </a:lnTo>
                <a:close/>
              </a:path>
              <a:path w="1598930" h="1223010">
                <a:moveTo>
                  <a:pt x="1533201" y="323030"/>
                </a:moveTo>
                <a:lnTo>
                  <a:pt x="1533256" y="323468"/>
                </a:lnTo>
                <a:lnTo>
                  <a:pt x="1533201" y="323030"/>
                </a:lnTo>
                <a:close/>
              </a:path>
              <a:path w="1598930" h="1223010">
                <a:moveTo>
                  <a:pt x="1588518" y="302005"/>
                </a:moveTo>
                <a:lnTo>
                  <a:pt x="1529842" y="302005"/>
                </a:lnTo>
                <a:lnTo>
                  <a:pt x="1533201" y="323030"/>
                </a:lnTo>
                <a:lnTo>
                  <a:pt x="1533144" y="322579"/>
                </a:lnTo>
                <a:lnTo>
                  <a:pt x="1591484" y="322579"/>
                </a:lnTo>
                <a:lnTo>
                  <a:pt x="1590548" y="314833"/>
                </a:lnTo>
                <a:lnTo>
                  <a:pt x="1588518" y="302005"/>
                </a:lnTo>
                <a:close/>
              </a:path>
              <a:path w="1598930" h="1223010">
                <a:moveTo>
                  <a:pt x="510539" y="310514"/>
                </a:moveTo>
                <a:lnTo>
                  <a:pt x="510031" y="310768"/>
                </a:lnTo>
                <a:lnTo>
                  <a:pt x="510539" y="310514"/>
                </a:lnTo>
                <a:close/>
              </a:path>
              <a:path w="1598930" h="1223010">
                <a:moveTo>
                  <a:pt x="1584920" y="281813"/>
                </a:moveTo>
                <a:lnTo>
                  <a:pt x="1525905" y="281813"/>
                </a:lnTo>
                <a:lnTo>
                  <a:pt x="1529969" y="302895"/>
                </a:lnTo>
                <a:lnTo>
                  <a:pt x="1529842" y="302005"/>
                </a:lnTo>
                <a:lnTo>
                  <a:pt x="1588518" y="302005"/>
                </a:lnTo>
                <a:lnTo>
                  <a:pt x="1586992" y="292353"/>
                </a:lnTo>
                <a:lnTo>
                  <a:pt x="1584920" y="281813"/>
                </a:lnTo>
                <a:close/>
              </a:path>
              <a:path w="1598930" h="1223010">
                <a:moveTo>
                  <a:pt x="1580791" y="262127"/>
                </a:moveTo>
                <a:lnTo>
                  <a:pt x="1521460" y="262127"/>
                </a:lnTo>
                <a:lnTo>
                  <a:pt x="1526032" y="282701"/>
                </a:lnTo>
                <a:lnTo>
                  <a:pt x="1525905" y="281813"/>
                </a:lnTo>
                <a:lnTo>
                  <a:pt x="1584920" y="281813"/>
                </a:lnTo>
                <a:lnTo>
                  <a:pt x="1582674" y="270383"/>
                </a:lnTo>
                <a:lnTo>
                  <a:pt x="1580791" y="262127"/>
                </a:lnTo>
                <a:close/>
              </a:path>
              <a:path w="1598930" h="1223010">
                <a:moveTo>
                  <a:pt x="588441" y="271017"/>
                </a:moveTo>
                <a:lnTo>
                  <a:pt x="588263" y="271017"/>
                </a:lnTo>
                <a:lnTo>
                  <a:pt x="587629" y="271399"/>
                </a:lnTo>
                <a:lnTo>
                  <a:pt x="588441" y="271017"/>
                </a:lnTo>
                <a:close/>
              </a:path>
              <a:path w="1598930" h="1223010">
                <a:moveTo>
                  <a:pt x="1576286" y="243459"/>
                </a:moveTo>
                <a:lnTo>
                  <a:pt x="1516253" y="243459"/>
                </a:lnTo>
                <a:lnTo>
                  <a:pt x="1521714" y="263398"/>
                </a:lnTo>
                <a:lnTo>
                  <a:pt x="1521460" y="262127"/>
                </a:lnTo>
                <a:lnTo>
                  <a:pt x="1580791" y="262127"/>
                </a:lnTo>
                <a:lnTo>
                  <a:pt x="1577720" y="248665"/>
                </a:lnTo>
                <a:lnTo>
                  <a:pt x="1576286" y="243459"/>
                </a:lnTo>
                <a:close/>
              </a:path>
              <a:path w="1598930" h="1223010">
                <a:moveTo>
                  <a:pt x="628269" y="252349"/>
                </a:moveTo>
                <a:lnTo>
                  <a:pt x="627633" y="252602"/>
                </a:lnTo>
                <a:lnTo>
                  <a:pt x="628269" y="252349"/>
                </a:lnTo>
                <a:close/>
              </a:path>
              <a:path w="1598930" h="1223010">
                <a:moveTo>
                  <a:pt x="1571145" y="225171"/>
                </a:moveTo>
                <a:lnTo>
                  <a:pt x="1510411" y="225171"/>
                </a:lnTo>
                <a:lnTo>
                  <a:pt x="1516507" y="244601"/>
                </a:lnTo>
                <a:lnTo>
                  <a:pt x="1516253" y="243459"/>
                </a:lnTo>
                <a:lnTo>
                  <a:pt x="1576286" y="243459"/>
                </a:lnTo>
                <a:lnTo>
                  <a:pt x="1571879" y="227456"/>
                </a:lnTo>
                <a:lnTo>
                  <a:pt x="1571145" y="225171"/>
                </a:lnTo>
                <a:close/>
              </a:path>
              <a:path w="1598930" h="1223010">
                <a:moveTo>
                  <a:pt x="669163" y="234061"/>
                </a:moveTo>
                <a:lnTo>
                  <a:pt x="668528" y="234314"/>
                </a:lnTo>
                <a:lnTo>
                  <a:pt x="669163" y="234061"/>
                </a:lnTo>
                <a:close/>
              </a:path>
              <a:path w="1598930" h="1223010">
                <a:moveTo>
                  <a:pt x="1565519" y="207645"/>
                </a:moveTo>
                <a:lnTo>
                  <a:pt x="1503807" y="207645"/>
                </a:lnTo>
                <a:lnTo>
                  <a:pt x="1504442" y="209168"/>
                </a:lnTo>
                <a:lnTo>
                  <a:pt x="1510792" y="226440"/>
                </a:lnTo>
                <a:lnTo>
                  <a:pt x="1510411" y="225171"/>
                </a:lnTo>
                <a:lnTo>
                  <a:pt x="1571145" y="225171"/>
                </a:lnTo>
                <a:lnTo>
                  <a:pt x="1565519" y="207645"/>
                </a:lnTo>
                <a:close/>
              </a:path>
              <a:path w="1598930" h="1223010">
                <a:moveTo>
                  <a:pt x="711200" y="216662"/>
                </a:moveTo>
                <a:lnTo>
                  <a:pt x="710692" y="216788"/>
                </a:lnTo>
                <a:lnTo>
                  <a:pt x="710893" y="216788"/>
                </a:lnTo>
                <a:lnTo>
                  <a:pt x="711200" y="216662"/>
                </a:lnTo>
                <a:close/>
              </a:path>
              <a:path w="1598930" h="1223010">
                <a:moveTo>
                  <a:pt x="1503980" y="208112"/>
                </a:moveTo>
                <a:lnTo>
                  <a:pt x="1504373" y="209168"/>
                </a:lnTo>
                <a:lnTo>
                  <a:pt x="1503980" y="208112"/>
                </a:lnTo>
                <a:close/>
              </a:path>
              <a:path w="1598930" h="1223010">
                <a:moveTo>
                  <a:pt x="1503807" y="207645"/>
                </a:moveTo>
                <a:lnTo>
                  <a:pt x="1503980" y="208112"/>
                </a:lnTo>
                <a:lnTo>
                  <a:pt x="1504442" y="209168"/>
                </a:lnTo>
                <a:lnTo>
                  <a:pt x="1503807" y="207645"/>
                </a:lnTo>
                <a:close/>
              </a:path>
              <a:path w="1598930" h="1223010">
                <a:moveTo>
                  <a:pt x="1552792" y="175133"/>
                </a:moveTo>
                <a:lnTo>
                  <a:pt x="1488694" y="175133"/>
                </a:lnTo>
                <a:lnTo>
                  <a:pt x="1489456" y="176529"/>
                </a:lnTo>
                <a:lnTo>
                  <a:pt x="1497203" y="192404"/>
                </a:lnTo>
                <a:lnTo>
                  <a:pt x="1503980" y="208112"/>
                </a:lnTo>
                <a:lnTo>
                  <a:pt x="1503807" y="207645"/>
                </a:lnTo>
                <a:lnTo>
                  <a:pt x="1565519" y="207645"/>
                </a:lnTo>
                <a:lnTo>
                  <a:pt x="1565275" y="206883"/>
                </a:lnTo>
                <a:lnTo>
                  <a:pt x="1557908" y="186816"/>
                </a:lnTo>
                <a:lnTo>
                  <a:pt x="1552792" y="175133"/>
                </a:lnTo>
                <a:close/>
              </a:path>
              <a:path w="1598930" h="1223010">
                <a:moveTo>
                  <a:pt x="754182" y="199643"/>
                </a:moveTo>
                <a:lnTo>
                  <a:pt x="753491" y="199898"/>
                </a:lnTo>
                <a:lnTo>
                  <a:pt x="754182" y="199643"/>
                </a:lnTo>
                <a:close/>
              </a:path>
              <a:path w="1598930" h="1223010">
                <a:moveTo>
                  <a:pt x="1496568" y="191135"/>
                </a:moveTo>
                <a:lnTo>
                  <a:pt x="1497122" y="192404"/>
                </a:lnTo>
                <a:lnTo>
                  <a:pt x="1496568" y="191135"/>
                </a:lnTo>
                <a:close/>
              </a:path>
              <a:path w="1598930" h="1223010">
                <a:moveTo>
                  <a:pt x="798174" y="183514"/>
                </a:moveTo>
                <a:lnTo>
                  <a:pt x="797432" y="183768"/>
                </a:lnTo>
                <a:lnTo>
                  <a:pt x="798174" y="183514"/>
                </a:lnTo>
                <a:close/>
              </a:path>
              <a:path w="1598930" h="1223010">
                <a:moveTo>
                  <a:pt x="1488907" y="175566"/>
                </a:moveTo>
                <a:lnTo>
                  <a:pt x="1489382" y="176529"/>
                </a:lnTo>
                <a:lnTo>
                  <a:pt x="1488907" y="175566"/>
                </a:lnTo>
                <a:close/>
              </a:path>
              <a:path w="1598930" h="1223010">
                <a:moveTo>
                  <a:pt x="1488694" y="175133"/>
                </a:moveTo>
                <a:lnTo>
                  <a:pt x="1488907" y="175566"/>
                </a:lnTo>
                <a:lnTo>
                  <a:pt x="1489456" y="176529"/>
                </a:lnTo>
                <a:lnTo>
                  <a:pt x="1488694" y="175133"/>
                </a:lnTo>
                <a:close/>
              </a:path>
              <a:path w="1598930" h="1223010">
                <a:moveTo>
                  <a:pt x="1545742" y="160020"/>
                </a:moveTo>
                <a:lnTo>
                  <a:pt x="1480058" y="160020"/>
                </a:lnTo>
                <a:lnTo>
                  <a:pt x="1481074" y="161671"/>
                </a:lnTo>
                <a:lnTo>
                  <a:pt x="1488907" y="175566"/>
                </a:lnTo>
                <a:lnTo>
                  <a:pt x="1488694" y="175133"/>
                </a:lnTo>
                <a:lnTo>
                  <a:pt x="1552792" y="175133"/>
                </a:lnTo>
                <a:lnTo>
                  <a:pt x="1549400" y="167386"/>
                </a:lnTo>
                <a:lnTo>
                  <a:pt x="1545742" y="160020"/>
                </a:lnTo>
                <a:close/>
              </a:path>
              <a:path w="1598930" h="1223010">
                <a:moveTo>
                  <a:pt x="843026" y="168148"/>
                </a:moveTo>
                <a:lnTo>
                  <a:pt x="842518" y="168275"/>
                </a:lnTo>
                <a:lnTo>
                  <a:pt x="842655" y="168275"/>
                </a:lnTo>
                <a:lnTo>
                  <a:pt x="843026" y="168148"/>
                </a:lnTo>
                <a:close/>
              </a:path>
              <a:path w="1598930" h="1223010">
                <a:moveTo>
                  <a:pt x="1480526" y="160843"/>
                </a:moveTo>
                <a:lnTo>
                  <a:pt x="1480997" y="161671"/>
                </a:lnTo>
                <a:lnTo>
                  <a:pt x="1480526" y="160843"/>
                </a:lnTo>
                <a:close/>
              </a:path>
              <a:path w="1598930" h="1223010">
                <a:moveTo>
                  <a:pt x="1480058" y="160020"/>
                </a:moveTo>
                <a:lnTo>
                  <a:pt x="1480526" y="160843"/>
                </a:lnTo>
                <a:lnTo>
                  <a:pt x="1481074" y="161671"/>
                </a:lnTo>
                <a:lnTo>
                  <a:pt x="1480058" y="160020"/>
                </a:lnTo>
                <a:close/>
              </a:path>
              <a:path w="1598930" h="1223010">
                <a:moveTo>
                  <a:pt x="1538546" y="145923"/>
                </a:moveTo>
                <a:lnTo>
                  <a:pt x="1470660" y="145923"/>
                </a:lnTo>
                <a:lnTo>
                  <a:pt x="1471676" y="147320"/>
                </a:lnTo>
                <a:lnTo>
                  <a:pt x="1480526" y="160843"/>
                </a:lnTo>
                <a:lnTo>
                  <a:pt x="1480058" y="160020"/>
                </a:lnTo>
                <a:lnTo>
                  <a:pt x="1545742" y="160020"/>
                </a:lnTo>
                <a:lnTo>
                  <a:pt x="1540129" y="148716"/>
                </a:lnTo>
                <a:lnTo>
                  <a:pt x="1538546" y="145923"/>
                </a:lnTo>
                <a:close/>
              </a:path>
              <a:path w="1598930" h="1223010">
                <a:moveTo>
                  <a:pt x="889254" y="153415"/>
                </a:moveTo>
                <a:lnTo>
                  <a:pt x="888619" y="153542"/>
                </a:lnTo>
                <a:lnTo>
                  <a:pt x="888854" y="153542"/>
                </a:lnTo>
                <a:lnTo>
                  <a:pt x="889254" y="153415"/>
                </a:lnTo>
                <a:close/>
              </a:path>
              <a:path w="1598930" h="1223010">
                <a:moveTo>
                  <a:pt x="1470970" y="146392"/>
                </a:moveTo>
                <a:lnTo>
                  <a:pt x="1471583" y="147320"/>
                </a:lnTo>
                <a:lnTo>
                  <a:pt x="1470970" y="146392"/>
                </a:lnTo>
                <a:close/>
              </a:path>
              <a:path w="1598930" h="1223010">
                <a:moveTo>
                  <a:pt x="1470660" y="145923"/>
                </a:moveTo>
                <a:lnTo>
                  <a:pt x="1470970" y="146392"/>
                </a:lnTo>
                <a:lnTo>
                  <a:pt x="1471676" y="147320"/>
                </a:lnTo>
                <a:lnTo>
                  <a:pt x="1470660" y="145923"/>
                </a:lnTo>
                <a:close/>
              </a:path>
              <a:path w="1598930" h="1223010">
                <a:moveTo>
                  <a:pt x="1530921" y="132461"/>
                </a:moveTo>
                <a:lnTo>
                  <a:pt x="1460373" y="132461"/>
                </a:lnTo>
                <a:lnTo>
                  <a:pt x="1461516" y="133858"/>
                </a:lnTo>
                <a:lnTo>
                  <a:pt x="1470970" y="146392"/>
                </a:lnTo>
                <a:lnTo>
                  <a:pt x="1470660" y="145923"/>
                </a:lnTo>
                <a:lnTo>
                  <a:pt x="1538546" y="145923"/>
                </a:lnTo>
                <a:lnTo>
                  <a:pt x="1530921" y="132461"/>
                </a:lnTo>
                <a:close/>
              </a:path>
              <a:path w="1598930" h="1223010">
                <a:moveTo>
                  <a:pt x="936799" y="139446"/>
                </a:moveTo>
                <a:lnTo>
                  <a:pt x="936498" y="139446"/>
                </a:lnTo>
                <a:lnTo>
                  <a:pt x="935863" y="139700"/>
                </a:lnTo>
                <a:lnTo>
                  <a:pt x="936799" y="139446"/>
                </a:lnTo>
                <a:close/>
              </a:path>
              <a:path w="1598930" h="1223010">
                <a:moveTo>
                  <a:pt x="1460793" y="133014"/>
                </a:moveTo>
                <a:lnTo>
                  <a:pt x="1461435" y="133858"/>
                </a:lnTo>
                <a:lnTo>
                  <a:pt x="1460793" y="133014"/>
                </a:lnTo>
                <a:close/>
              </a:path>
              <a:path w="1598930" h="1223010">
                <a:moveTo>
                  <a:pt x="1460373" y="132461"/>
                </a:moveTo>
                <a:lnTo>
                  <a:pt x="1460793" y="133014"/>
                </a:lnTo>
                <a:lnTo>
                  <a:pt x="1461516" y="133858"/>
                </a:lnTo>
                <a:lnTo>
                  <a:pt x="1460373" y="132461"/>
                </a:lnTo>
                <a:close/>
              </a:path>
              <a:path w="1598930" h="1223010">
                <a:moveTo>
                  <a:pt x="1522698" y="119761"/>
                </a:moveTo>
                <a:lnTo>
                  <a:pt x="1449451" y="119761"/>
                </a:lnTo>
                <a:lnTo>
                  <a:pt x="1450848" y="121285"/>
                </a:lnTo>
                <a:lnTo>
                  <a:pt x="1460793" y="133014"/>
                </a:lnTo>
                <a:lnTo>
                  <a:pt x="1460373" y="132461"/>
                </a:lnTo>
                <a:lnTo>
                  <a:pt x="1530921" y="132461"/>
                </a:lnTo>
                <a:lnTo>
                  <a:pt x="1529842" y="130555"/>
                </a:lnTo>
                <a:lnTo>
                  <a:pt x="1522698" y="119761"/>
                </a:lnTo>
                <a:close/>
              </a:path>
              <a:path w="1598930" h="1223010">
                <a:moveTo>
                  <a:pt x="1450165" y="120596"/>
                </a:moveTo>
                <a:lnTo>
                  <a:pt x="1450755" y="121285"/>
                </a:lnTo>
                <a:lnTo>
                  <a:pt x="1450165" y="120596"/>
                </a:lnTo>
                <a:close/>
              </a:path>
              <a:path w="1598930" h="1223010">
                <a:moveTo>
                  <a:pt x="1449451" y="119761"/>
                </a:moveTo>
                <a:lnTo>
                  <a:pt x="1450165" y="120596"/>
                </a:lnTo>
                <a:lnTo>
                  <a:pt x="1450848" y="121285"/>
                </a:lnTo>
                <a:lnTo>
                  <a:pt x="1449451" y="119761"/>
                </a:lnTo>
                <a:close/>
              </a:path>
              <a:path w="1598930" h="1223010">
                <a:moveTo>
                  <a:pt x="1438430" y="108746"/>
                </a:moveTo>
                <a:lnTo>
                  <a:pt x="1450165" y="120596"/>
                </a:lnTo>
                <a:lnTo>
                  <a:pt x="1449451" y="119761"/>
                </a:lnTo>
                <a:lnTo>
                  <a:pt x="1522698" y="119761"/>
                </a:lnTo>
                <a:lnTo>
                  <a:pt x="1518412" y="113284"/>
                </a:lnTo>
                <a:lnTo>
                  <a:pt x="1515642" y="109600"/>
                </a:lnTo>
                <a:lnTo>
                  <a:pt x="1439418" y="109600"/>
                </a:lnTo>
                <a:lnTo>
                  <a:pt x="1438430" y="108746"/>
                </a:lnTo>
                <a:close/>
              </a:path>
              <a:path w="1598930" h="1223010">
                <a:moveTo>
                  <a:pt x="1034795" y="114046"/>
                </a:moveTo>
                <a:lnTo>
                  <a:pt x="1034161" y="114173"/>
                </a:lnTo>
                <a:lnTo>
                  <a:pt x="1034795" y="114046"/>
                </a:lnTo>
                <a:close/>
              </a:path>
              <a:path w="1598930" h="1223010">
                <a:moveTo>
                  <a:pt x="1437767" y="108076"/>
                </a:moveTo>
                <a:lnTo>
                  <a:pt x="1438430" y="108746"/>
                </a:lnTo>
                <a:lnTo>
                  <a:pt x="1439418" y="109600"/>
                </a:lnTo>
                <a:lnTo>
                  <a:pt x="1437767" y="108076"/>
                </a:lnTo>
                <a:close/>
              </a:path>
              <a:path w="1598930" h="1223010">
                <a:moveTo>
                  <a:pt x="1514496" y="108076"/>
                </a:moveTo>
                <a:lnTo>
                  <a:pt x="1437767" y="108076"/>
                </a:lnTo>
                <a:lnTo>
                  <a:pt x="1439418" y="109600"/>
                </a:lnTo>
                <a:lnTo>
                  <a:pt x="1515642" y="109600"/>
                </a:lnTo>
                <a:lnTo>
                  <a:pt x="1514496" y="108076"/>
                </a:lnTo>
                <a:close/>
              </a:path>
              <a:path w="1598930" h="1223010">
                <a:moveTo>
                  <a:pt x="1506474" y="97409"/>
                </a:moveTo>
                <a:lnTo>
                  <a:pt x="1425320" y="97409"/>
                </a:lnTo>
                <a:lnTo>
                  <a:pt x="1426845" y="98678"/>
                </a:lnTo>
                <a:lnTo>
                  <a:pt x="1438430" y="108746"/>
                </a:lnTo>
                <a:lnTo>
                  <a:pt x="1437767" y="108076"/>
                </a:lnTo>
                <a:lnTo>
                  <a:pt x="1514496" y="108076"/>
                </a:lnTo>
                <a:lnTo>
                  <a:pt x="1506474" y="97409"/>
                </a:lnTo>
                <a:close/>
              </a:path>
              <a:path w="1598930" h="1223010">
                <a:moveTo>
                  <a:pt x="1085838" y="102488"/>
                </a:moveTo>
                <a:lnTo>
                  <a:pt x="1085214" y="102615"/>
                </a:lnTo>
                <a:lnTo>
                  <a:pt x="1085838" y="102488"/>
                </a:lnTo>
                <a:close/>
              </a:path>
              <a:path w="1598930" h="1223010">
                <a:moveTo>
                  <a:pt x="1426402" y="98344"/>
                </a:moveTo>
                <a:lnTo>
                  <a:pt x="1426789" y="98678"/>
                </a:lnTo>
                <a:lnTo>
                  <a:pt x="1426402" y="98344"/>
                </a:lnTo>
                <a:close/>
              </a:path>
              <a:path w="1598930" h="1223010">
                <a:moveTo>
                  <a:pt x="1425320" y="97409"/>
                </a:moveTo>
                <a:lnTo>
                  <a:pt x="1426402" y="98344"/>
                </a:lnTo>
                <a:lnTo>
                  <a:pt x="1426845" y="98678"/>
                </a:lnTo>
                <a:lnTo>
                  <a:pt x="1425320" y="97409"/>
                </a:lnTo>
                <a:close/>
              </a:path>
              <a:path w="1598930" h="1223010">
                <a:moveTo>
                  <a:pt x="1412699" y="87980"/>
                </a:moveTo>
                <a:lnTo>
                  <a:pt x="1426402" y="98344"/>
                </a:lnTo>
                <a:lnTo>
                  <a:pt x="1425320" y="97409"/>
                </a:lnTo>
                <a:lnTo>
                  <a:pt x="1506474" y="97409"/>
                </a:lnTo>
                <a:lnTo>
                  <a:pt x="1506093" y="96900"/>
                </a:lnTo>
                <a:lnTo>
                  <a:pt x="1499046" y="88646"/>
                </a:lnTo>
                <a:lnTo>
                  <a:pt x="1413764" y="88646"/>
                </a:lnTo>
                <a:lnTo>
                  <a:pt x="1412699" y="87980"/>
                </a:lnTo>
                <a:close/>
              </a:path>
              <a:path w="1598930" h="1223010">
                <a:moveTo>
                  <a:pt x="1411732" y="87249"/>
                </a:moveTo>
                <a:lnTo>
                  <a:pt x="1412699" y="87980"/>
                </a:lnTo>
                <a:lnTo>
                  <a:pt x="1413764" y="88646"/>
                </a:lnTo>
                <a:lnTo>
                  <a:pt x="1411732" y="87249"/>
                </a:lnTo>
                <a:close/>
              </a:path>
              <a:path w="1598930" h="1223010">
                <a:moveTo>
                  <a:pt x="1497853" y="87249"/>
                </a:moveTo>
                <a:lnTo>
                  <a:pt x="1411732" y="87249"/>
                </a:lnTo>
                <a:lnTo>
                  <a:pt x="1413764" y="88646"/>
                </a:lnTo>
                <a:lnTo>
                  <a:pt x="1499046" y="88646"/>
                </a:lnTo>
                <a:lnTo>
                  <a:pt x="1497853" y="87249"/>
                </a:lnTo>
                <a:close/>
              </a:path>
              <a:path w="1598930" h="1223010">
                <a:moveTo>
                  <a:pt x="1398155" y="78890"/>
                </a:moveTo>
                <a:lnTo>
                  <a:pt x="1412699" y="87980"/>
                </a:lnTo>
                <a:lnTo>
                  <a:pt x="1411732" y="87249"/>
                </a:lnTo>
                <a:lnTo>
                  <a:pt x="1497853" y="87249"/>
                </a:lnTo>
                <a:lnTo>
                  <a:pt x="1492758" y="81279"/>
                </a:lnTo>
                <a:lnTo>
                  <a:pt x="1490980" y="79501"/>
                </a:lnTo>
                <a:lnTo>
                  <a:pt x="1399286" y="79501"/>
                </a:lnTo>
                <a:lnTo>
                  <a:pt x="1398155" y="78890"/>
                </a:lnTo>
                <a:close/>
              </a:path>
              <a:path w="1598930" h="1223010">
                <a:moveTo>
                  <a:pt x="1192056" y="82041"/>
                </a:moveTo>
                <a:lnTo>
                  <a:pt x="1191895" y="82041"/>
                </a:lnTo>
                <a:lnTo>
                  <a:pt x="1191260" y="82168"/>
                </a:lnTo>
                <a:lnTo>
                  <a:pt x="1192056" y="82041"/>
                </a:lnTo>
                <a:close/>
              </a:path>
              <a:path w="1598930" h="1223010">
                <a:moveTo>
                  <a:pt x="1397508" y="78486"/>
                </a:moveTo>
                <a:lnTo>
                  <a:pt x="1398155" y="78890"/>
                </a:lnTo>
                <a:lnTo>
                  <a:pt x="1399286" y="79501"/>
                </a:lnTo>
                <a:lnTo>
                  <a:pt x="1397508" y="78486"/>
                </a:lnTo>
                <a:close/>
              </a:path>
              <a:path w="1598930" h="1223010">
                <a:moveTo>
                  <a:pt x="1489964" y="78486"/>
                </a:moveTo>
                <a:lnTo>
                  <a:pt x="1397508" y="78486"/>
                </a:lnTo>
                <a:lnTo>
                  <a:pt x="1399286" y="79501"/>
                </a:lnTo>
                <a:lnTo>
                  <a:pt x="1490980" y="79501"/>
                </a:lnTo>
                <a:lnTo>
                  <a:pt x="1489964" y="78486"/>
                </a:lnTo>
                <a:close/>
              </a:path>
              <a:path w="1598930" h="1223010">
                <a:moveTo>
                  <a:pt x="1481708" y="70230"/>
                </a:moveTo>
                <a:lnTo>
                  <a:pt x="1382141" y="70230"/>
                </a:lnTo>
                <a:lnTo>
                  <a:pt x="1384045" y="71247"/>
                </a:lnTo>
                <a:lnTo>
                  <a:pt x="1398155" y="78890"/>
                </a:lnTo>
                <a:lnTo>
                  <a:pt x="1397508" y="78486"/>
                </a:lnTo>
                <a:lnTo>
                  <a:pt x="1489964" y="78486"/>
                </a:lnTo>
                <a:lnTo>
                  <a:pt x="1481708" y="70230"/>
                </a:lnTo>
                <a:close/>
              </a:path>
              <a:path w="1598930" h="1223010">
                <a:moveTo>
                  <a:pt x="1383899" y="71181"/>
                </a:moveTo>
                <a:lnTo>
                  <a:pt x="1384045" y="71247"/>
                </a:lnTo>
                <a:lnTo>
                  <a:pt x="1383899" y="71181"/>
                </a:lnTo>
                <a:close/>
              </a:path>
              <a:path w="1598930" h="1223010">
                <a:moveTo>
                  <a:pt x="1366583" y="63485"/>
                </a:moveTo>
                <a:lnTo>
                  <a:pt x="1383899" y="71181"/>
                </a:lnTo>
                <a:lnTo>
                  <a:pt x="1382141" y="70230"/>
                </a:lnTo>
                <a:lnTo>
                  <a:pt x="1481708" y="70230"/>
                </a:lnTo>
                <a:lnTo>
                  <a:pt x="1478026" y="66548"/>
                </a:lnTo>
                <a:lnTo>
                  <a:pt x="1474960" y="63880"/>
                </a:lnTo>
                <a:lnTo>
                  <a:pt x="1367663" y="63880"/>
                </a:lnTo>
                <a:lnTo>
                  <a:pt x="1366583" y="63485"/>
                </a:lnTo>
                <a:close/>
              </a:path>
              <a:path w="1598930" h="1223010">
                <a:moveTo>
                  <a:pt x="1304065" y="65277"/>
                </a:moveTo>
                <a:lnTo>
                  <a:pt x="1303528" y="65277"/>
                </a:lnTo>
                <a:lnTo>
                  <a:pt x="1303020" y="65404"/>
                </a:lnTo>
                <a:lnTo>
                  <a:pt x="1304065" y="65277"/>
                </a:lnTo>
                <a:close/>
              </a:path>
              <a:path w="1598930" h="1223010">
                <a:moveTo>
                  <a:pt x="1365758" y="63118"/>
                </a:moveTo>
                <a:lnTo>
                  <a:pt x="1366583" y="63485"/>
                </a:lnTo>
                <a:lnTo>
                  <a:pt x="1367663" y="63880"/>
                </a:lnTo>
                <a:lnTo>
                  <a:pt x="1365758" y="63118"/>
                </a:lnTo>
                <a:close/>
              </a:path>
              <a:path w="1598930" h="1223010">
                <a:moveTo>
                  <a:pt x="1474084" y="63118"/>
                </a:moveTo>
                <a:lnTo>
                  <a:pt x="1365758" y="63118"/>
                </a:lnTo>
                <a:lnTo>
                  <a:pt x="1367663" y="63880"/>
                </a:lnTo>
                <a:lnTo>
                  <a:pt x="1474960" y="63880"/>
                </a:lnTo>
                <a:lnTo>
                  <a:pt x="1474084" y="63118"/>
                </a:lnTo>
                <a:close/>
              </a:path>
              <a:path w="1598930" h="1223010">
                <a:moveTo>
                  <a:pt x="1466784" y="56768"/>
                </a:moveTo>
                <a:lnTo>
                  <a:pt x="1348232" y="56768"/>
                </a:lnTo>
                <a:lnTo>
                  <a:pt x="1361567" y="58292"/>
                </a:lnTo>
                <a:lnTo>
                  <a:pt x="1354681" y="59129"/>
                </a:lnTo>
                <a:lnTo>
                  <a:pt x="1366583" y="63485"/>
                </a:lnTo>
                <a:lnTo>
                  <a:pt x="1365758" y="63118"/>
                </a:lnTo>
                <a:lnTo>
                  <a:pt x="1474084" y="63118"/>
                </a:lnTo>
                <a:lnTo>
                  <a:pt x="1466784" y="56768"/>
                </a:lnTo>
                <a:close/>
              </a:path>
              <a:path w="1598930" h="1223010">
                <a:moveTo>
                  <a:pt x="1348232" y="56768"/>
                </a:moveTo>
                <a:lnTo>
                  <a:pt x="1354681" y="59129"/>
                </a:lnTo>
                <a:lnTo>
                  <a:pt x="1361567" y="58292"/>
                </a:lnTo>
                <a:lnTo>
                  <a:pt x="1348232" y="56768"/>
                </a:lnTo>
                <a:close/>
              </a:path>
            </a:pathLst>
          </a:custGeom>
          <a:solidFill>
            <a:srgbClr val="7477BD"/>
          </a:solidFill>
        </p:spPr>
        <p:txBody>
          <a:bodyPr wrap="square" lIns="0" tIns="0" rIns="0" bIns="0" rtlCol="0"/>
          <a:lstStyle/>
          <a:p/>
        </p:txBody>
      </p:sp>
      <p:sp>
        <p:nvSpPr>
          <p:cNvPr id="26" name="object 26"/>
          <p:cNvSpPr/>
          <p:nvPr/>
        </p:nvSpPr>
        <p:spPr>
          <a:xfrm>
            <a:off x="469265" y="1875790"/>
            <a:ext cx="9803130" cy="4406265"/>
          </a:xfrm>
          <a:custGeom>
            <a:avLst/>
            <a:gdLst/>
            <a:ahLst/>
            <a:cxnLst/>
            <a:rect l="l" t="t" r="r" b="b"/>
            <a:pathLst>
              <a:path w="4940935" h="4406265">
                <a:moveTo>
                  <a:pt x="0" y="38480"/>
                </a:moveTo>
                <a:lnTo>
                  <a:pt x="3026" y="23520"/>
                </a:lnTo>
                <a:lnTo>
                  <a:pt x="11280" y="11287"/>
                </a:lnTo>
                <a:lnTo>
                  <a:pt x="23520" y="3030"/>
                </a:lnTo>
                <a:lnTo>
                  <a:pt x="38506" y="0"/>
                </a:lnTo>
                <a:lnTo>
                  <a:pt x="4902327" y="0"/>
                </a:lnTo>
                <a:lnTo>
                  <a:pt x="4917287" y="3030"/>
                </a:lnTo>
                <a:lnTo>
                  <a:pt x="4929520" y="11287"/>
                </a:lnTo>
                <a:lnTo>
                  <a:pt x="4937777" y="23520"/>
                </a:lnTo>
                <a:lnTo>
                  <a:pt x="4940808" y="38480"/>
                </a:lnTo>
                <a:lnTo>
                  <a:pt x="4940808" y="4367377"/>
                </a:lnTo>
                <a:lnTo>
                  <a:pt x="4937777" y="4382363"/>
                </a:lnTo>
                <a:lnTo>
                  <a:pt x="4929520" y="4394603"/>
                </a:lnTo>
                <a:lnTo>
                  <a:pt x="4917287" y="4402857"/>
                </a:lnTo>
                <a:lnTo>
                  <a:pt x="4902327" y="4405883"/>
                </a:lnTo>
                <a:lnTo>
                  <a:pt x="38506" y="4405883"/>
                </a:lnTo>
                <a:lnTo>
                  <a:pt x="23520" y="4402857"/>
                </a:lnTo>
                <a:lnTo>
                  <a:pt x="11280" y="4394603"/>
                </a:lnTo>
                <a:lnTo>
                  <a:pt x="3026" y="4382363"/>
                </a:lnTo>
                <a:lnTo>
                  <a:pt x="0" y="4367377"/>
                </a:lnTo>
                <a:lnTo>
                  <a:pt x="0" y="38480"/>
                </a:lnTo>
                <a:close/>
              </a:path>
            </a:pathLst>
          </a:custGeom>
          <a:ln w="9143">
            <a:solidFill>
              <a:srgbClr val="A6A6A6"/>
            </a:solidFill>
          </a:ln>
        </p:spPr>
        <p:txBody>
          <a:bodyPr wrap="square" lIns="0" tIns="0" rIns="0" bIns="0" rtlCol="0"/>
          <a:lstStyle/>
          <a:p/>
        </p:txBody>
      </p:sp>
      <p:sp>
        <p:nvSpPr>
          <p:cNvPr id="89" name="object 89"/>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6</a:t>
            </a:r>
            <a:r>
              <a:rPr spc="40" dirty="0"/>
              <a:t>页</a:t>
            </a:r>
            <a:endParaRPr spc="40" dirty="0"/>
          </a:p>
        </p:txBody>
      </p:sp>
      <p:sp>
        <p:nvSpPr>
          <p:cNvPr id="90" name="object 90"/>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6917" y="846531"/>
            <a:ext cx="2884805" cy="514350"/>
          </a:xfrm>
          <a:prstGeom prst="rect">
            <a:avLst/>
          </a:prstGeom>
        </p:spPr>
        <p:txBody>
          <a:bodyPr vert="horz" wrap="square" lIns="0" tIns="13335" rIns="0" bIns="0" rtlCol="0">
            <a:spAutoFit/>
          </a:bodyPr>
          <a:lstStyle/>
          <a:p>
            <a:pPr marL="12700">
              <a:lnSpc>
                <a:spcPct val="100000"/>
              </a:lnSpc>
              <a:spcBef>
                <a:spcPts val="105"/>
              </a:spcBef>
            </a:pPr>
            <a:r>
              <a:rPr spc="10" dirty="0"/>
              <a:t>网络技术太复杂</a:t>
            </a:r>
            <a:endParaRPr spc="10"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A75F7D"/>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txBox="1"/>
          <p:nvPr/>
        </p:nvSpPr>
        <p:spPr>
          <a:xfrm>
            <a:off x="695959" y="1687194"/>
            <a:ext cx="4798060" cy="1562100"/>
          </a:xfrm>
          <a:prstGeom prst="rect">
            <a:avLst/>
          </a:prstGeom>
        </p:spPr>
        <p:txBody>
          <a:bodyPr vert="horz" wrap="square" lIns="0" tIns="12700" rIns="0" bIns="0" rtlCol="0">
            <a:spAutoFit/>
          </a:bodyPr>
          <a:lstStyle/>
          <a:p>
            <a:pPr marL="12700" marR="5080">
              <a:lnSpc>
                <a:spcPct val="140000"/>
              </a:lnSpc>
              <a:spcBef>
                <a:spcPts val="100"/>
              </a:spcBef>
            </a:pPr>
            <a:r>
              <a:rPr sz="1800" b="1" spc="10" dirty="0">
                <a:latin typeface="Microsoft JhengHei" panose="020B0604030504040204" charset="-120"/>
                <a:cs typeface="Microsoft JhengHei" panose="020B0604030504040204" charset="-120"/>
              </a:rPr>
              <a:t>网络协议多</a:t>
            </a:r>
            <a:r>
              <a:rPr sz="1800" dirty="0">
                <a:latin typeface="宋体" panose="02010600030101010101" pitchFamily="2" charset="-122"/>
                <a:cs typeface="宋体" panose="02010600030101010101" pitchFamily="2" charset="-122"/>
              </a:rPr>
              <a:t>：如果您准备成为一名网络技术专 家，</a:t>
            </a:r>
            <a:r>
              <a:rPr sz="1800" spc="-365" dirty="0">
                <a:latin typeface="宋体" panose="02010600030101010101" pitchFamily="2" charset="-122"/>
                <a:cs typeface="宋体" panose="02010600030101010101" pitchFamily="2" charset="-122"/>
              </a:rPr>
              <a:t> </a:t>
            </a:r>
            <a:r>
              <a:rPr sz="1800" dirty="0">
                <a:latin typeface="宋体" panose="02010600030101010101" pitchFamily="2" charset="-122"/>
                <a:cs typeface="宋体" panose="02010600030101010101" pitchFamily="2" charset="-122"/>
              </a:rPr>
              <a:t>您需要阅读网络设备相关</a:t>
            </a:r>
            <a:r>
              <a:rPr sz="1800" spc="20" dirty="0">
                <a:latin typeface="Trebuchet MS" panose="020B0603020202020204"/>
                <a:cs typeface="Trebuchet MS" panose="020B0603020202020204"/>
              </a:rPr>
              <a:t>RFC</a:t>
            </a:r>
            <a:r>
              <a:rPr sz="1800" spc="-20" dirty="0">
                <a:latin typeface="Trebuchet MS" panose="020B0603020202020204"/>
                <a:cs typeface="Trebuchet MS" panose="020B0603020202020204"/>
              </a:rPr>
              <a:t> </a:t>
            </a:r>
            <a:r>
              <a:rPr sz="1800" spc="60" dirty="0">
                <a:latin typeface="Trebuchet MS" panose="020B0603020202020204"/>
                <a:cs typeface="Trebuchet MS" panose="020B0603020202020204"/>
              </a:rPr>
              <a:t>2500</a:t>
            </a:r>
            <a:r>
              <a:rPr sz="1800" dirty="0">
                <a:latin typeface="宋体" panose="02010600030101010101" pitchFamily="2" charset="-122"/>
                <a:cs typeface="宋体" panose="02010600030101010101" pitchFamily="2" charset="-122"/>
              </a:rPr>
              <a:t>篇。如 果一天阅读一篇，需要长达</a:t>
            </a:r>
            <a:r>
              <a:rPr sz="1800" spc="60" dirty="0">
                <a:latin typeface="Trebuchet MS" panose="020B0603020202020204"/>
                <a:cs typeface="Trebuchet MS" panose="020B0603020202020204"/>
              </a:rPr>
              <a:t>6</a:t>
            </a:r>
            <a:r>
              <a:rPr sz="1800" dirty="0">
                <a:latin typeface="宋体" panose="02010600030101010101" pitchFamily="2" charset="-122"/>
                <a:cs typeface="宋体" panose="02010600030101010101" pitchFamily="2" charset="-122"/>
              </a:rPr>
              <a:t>年时间，</a:t>
            </a:r>
            <a:r>
              <a:rPr sz="1800" spc="-440" dirty="0">
                <a:latin typeface="宋体" panose="02010600030101010101" pitchFamily="2" charset="-122"/>
                <a:cs typeface="宋体" panose="02010600030101010101" pitchFamily="2" charset="-122"/>
              </a:rPr>
              <a:t> </a:t>
            </a:r>
            <a:r>
              <a:rPr sz="1800" dirty="0">
                <a:latin typeface="宋体" panose="02010600030101010101" pitchFamily="2" charset="-122"/>
                <a:cs typeface="宋体" panose="02010600030101010101" pitchFamily="2" charset="-122"/>
              </a:rPr>
              <a:t>而这只是 </a:t>
            </a:r>
            <a:r>
              <a:rPr sz="1800" spc="-5" dirty="0">
                <a:latin typeface="宋体" panose="02010600030101010101" pitchFamily="2" charset="-122"/>
                <a:cs typeface="宋体" panose="02010600030101010101" pitchFamily="2" charset="-122"/>
              </a:rPr>
              <a:t>整</a:t>
            </a:r>
            <a:r>
              <a:rPr sz="1800" dirty="0">
                <a:latin typeface="宋体" panose="02010600030101010101" pitchFamily="2" charset="-122"/>
                <a:cs typeface="宋体" panose="02010600030101010101" pitchFamily="2" charset="-122"/>
              </a:rPr>
              <a:t>个</a:t>
            </a:r>
            <a:r>
              <a:rPr sz="1800" spc="20" dirty="0">
                <a:latin typeface="Trebuchet MS" panose="020B0603020202020204"/>
                <a:cs typeface="Trebuchet MS" panose="020B0603020202020204"/>
              </a:rPr>
              <a:t>RFC</a:t>
            </a:r>
            <a:r>
              <a:rPr sz="1800" dirty="0">
                <a:latin typeface="宋体" panose="02010600030101010101" pitchFamily="2" charset="-122"/>
                <a:cs typeface="宋体" panose="02010600030101010101" pitchFamily="2" charset="-122"/>
              </a:rPr>
              <a:t>的</a:t>
            </a:r>
            <a:r>
              <a:rPr sz="1800" spc="-360" dirty="0">
                <a:latin typeface="宋体" panose="02010600030101010101" pitchFamily="2" charset="-122"/>
                <a:cs typeface="宋体" panose="02010600030101010101" pitchFamily="2" charset="-122"/>
              </a:rPr>
              <a:t> </a:t>
            </a:r>
            <a:r>
              <a:rPr sz="1800" spc="-35" dirty="0">
                <a:latin typeface="Trebuchet MS" panose="020B0603020202020204"/>
                <a:cs typeface="Trebuchet MS" panose="020B0603020202020204"/>
              </a:rPr>
              <a:t>1/3</a:t>
            </a:r>
            <a:r>
              <a:rPr sz="1800" spc="-35" dirty="0">
                <a:latin typeface="宋体" panose="02010600030101010101" pitchFamily="2" charset="-122"/>
                <a:cs typeface="宋体" panose="02010600030101010101" pitchFamily="2" charset="-122"/>
              </a:rPr>
              <a:t>，</a:t>
            </a:r>
            <a:r>
              <a:rPr sz="1800" spc="-5" dirty="0">
                <a:latin typeface="宋体" panose="02010600030101010101" pitchFamily="2" charset="-122"/>
                <a:cs typeface="宋体" panose="02010600030101010101" pitchFamily="2" charset="-122"/>
              </a:rPr>
              <a:t>其数量还在持续增加。</a:t>
            </a:r>
            <a:endParaRPr sz="1800">
              <a:latin typeface="宋体" panose="02010600030101010101" pitchFamily="2" charset="-122"/>
              <a:cs typeface="宋体" panose="02010600030101010101" pitchFamily="2" charset="-122"/>
            </a:endParaRPr>
          </a:p>
        </p:txBody>
      </p:sp>
      <p:sp>
        <p:nvSpPr>
          <p:cNvPr id="7" name="object 7"/>
          <p:cNvSpPr/>
          <p:nvPr/>
        </p:nvSpPr>
        <p:spPr>
          <a:xfrm>
            <a:off x="1197863" y="5306567"/>
            <a:ext cx="193675" cy="344805"/>
          </a:xfrm>
          <a:custGeom>
            <a:avLst/>
            <a:gdLst/>
            <a:ahLst/>
            <a:cxnLst/>
            <a:rect l="l" t="t" r="r" b="b"/>
            <a:pathLst>
              <a:path w="193675" h="344804">
                <a:moveTo>
                  <a:pt x="0" y="344424"/>
                </a:moveTo>
                <a:lnTo>
                  <a:pt x="193547" y="344424"/>
                </a:lnTo>
                <a:lnTo>
                  <a:pt x="193547" y="0"/>
                </a:lnTo>
                <a:lnTo>
                  <a:pt x="0" y="0"/>
                </a:lnTo>
                <a:lnTo>
                  <a:pt x="0" y="344424"/>
                </a:lnTo>
                <a:close/>
              </a:path>
            </a:pathLst>
          </a:custGeom>
          <a:solidFill>
            <a:srgbClr val="00AFEF"/>
          </a:solidFill>
        </p:spPr>
        <p:txBody>
          <a:bodyPr wrap="square" lIns="0" tIns="0" rIns="0" bIns="0" rtlCol="0"/>
          <a:lstStyle/>
          <a:p/>
        </p:txBody>
      </p:sp>
      <p:sp>
        <p:nvSpPr>
          <p:cNvPr id="8" name="object 8"/>
          <p:cNvSpPr/>
          <p:nvPr/>
        </p:nvSpPr>
        <p:spPr>
          <a:xfrm>
            <a:off x="1197863" y="5306567"/>
            <a:ext cx="193675" cy="344805"/>
          </a:xfrm>
          <a:custGeom>
            <a:avLst/>
            <a:gdLst/>
            <a:ahLst/>
            <a:cxnLst/>
            <a:rect l="l" t="t" r="r" b="b"/>
            <a:pathLst>
              <a:path w="193675" h="344804">
                <a:moveTo>
                  <a:pt x="0" y="344424"/>
                </a:moveTo>
                <a:lnTo>
                  <a:pt x="193547" y="344424"/>
                </a:lnTo>
                <a:lnTo>
                  <a:pt x="193547" y="0"/>
                </a:lnTo>
                <a:lnTo>
                  <a:pt x="0" y="0"/>
                </a:lnTo>
                <a:lnTo>
                  <a:pt x="0" y="344424"/>
                </a:lnTo>
                <a:close/>
              </a:path>
            </a:pathLst>
          </a:custGeom>
          <a:ln w="12192">
            <a:solidFill>
              <a:srgbClr val="99DFF8"/>
            </a:solidFill>
          </a:ln>
        </p:spPr>
        <p:txBody>
          <a:bodyPr wrap="square" lIns="0" tIns="0" rIns="0" bIns="0" rtlCol="0"/>
          <a:lstStyle/>
          <a:p/>
        </p:txBody>
      </p:sp>
      <p:sp>
        <p:nvSpPr>
          <p:cNvPr id="9" name="object 9"/>
          <p:cNvSpPr/>
          <p:nvPr/>
        </p:nvSpPr>
        <p:spPr>
          <a:xfrm>
            <a:off x="1682495" y="4724400"/>
            <a:ext cx="193675" cy="927100"/>
          </a:xfrm>
          <a:custGeom>
            <a:avLst/>
            <a:gdLst/>
            <a:ahLst/>
            <a:cxnLst/>
            <a:rect l="l" t="t" r="r" b="b"/>
            <a:pathLst>
              <a:path w="193675" h="927100">
                <a:moveTo>
                  <a:pt x="0" y="926591"/>
                </a:moveTo>
                <a:lnTo>
                  <a:pt x="193548" y="926591"/>
                </a:lnTo>
                <a:lnTo>
                  <a:pt x="193548" y="0"/>
                </a:lnTo>
                <a:lnTo>
                  <a:pt x="0" y="0"/>
                </a:lnTo>
                <a:lnTo>
                  <a:pt x="0" y="926591"/>
                </a:lnTo>
                <a:close/>
              </a:path>
            </a:pathLst>
          </a:custGeom>
          <a:solidFill>
            <a:srgbClr val="00AFEF"/>
          </a:solidFill>
        </p:spPr>
        <p:txBody>
          <a:bodyPr wrap="square" lIns="0" tIns="0" rIns="0" bIns="0" rtlCol="0"/>
          <a:lstStyle/>
          <a:p/>
        </p:txBody>
      </p:sp>
      <p:sp>
        <p:nvSpPr>
          <p:cNvPr id="10" name="object 10"/>
          <p:cNvSpPr/>
          <p:nvPr/>
        </p:nvSpPr>
        <p:spPr>
          <a:xfrm>
            <a:off x="1682495" y="4724400"/>
            <a:ext cx="193675" cy="927100"/>
          </a:xfrm>
          <a:custGeom>
            <a:avLst/>
            <a:gdLst/>
            <a:ahLst/>
            <a:cxnLst/>
            <a:rect l="l" t="t" r="r" b="b"/>
            <a:pathLst>
              <a:path w="193675" h="927100">
                <a:moveTo>
                  <a:pt x="0" y="926591"/>
                </a:moveTo>
                <a:lnTo>
                  <a:pt x="193548" y="926591"/>
                </a:lnTo>
                <a:lnTo>
                  <a:pt x="193548" y="0"/>
                </a:lnTo>
                <a:lnTo>
                  <a:pt x="0" y="0"/>
                </a:lnTo>
                <a:lnTo>
                  <a:pt x="0" y="926591"/>
                </a:lnTo>
                <a:close/>
              </a:path>
            </a:pathLst>
          </a:custGeom>
          <a:ln w="12192">
            <a:solidFill>
              <a:srgbClr val="99DFF8"/>
            </a:solidFill>
          </a:ln>
        </p:spPr>
        <p:txBody>
          <a:bodyPr wrap="square" lIns="0" tIns="0" rIns="0" bIns="0" rtlCol="0"/>
          <a:lstStyle/>
          <a:p/>
        </p:txBody>
      </p:sp>
      <p:sp>
        <p:nvSpPr>
          <p:cNvPr id="11" name="object 11"/>
          <p:cNvSpPr/>
          <p:nvPr/>
        </p:nvSpPr>
        <p:spPr>
          <a:xfrm>
            <a:off x="2167127" y="4986528"/>
            <a:ext cx="195580" cy="664845"/>
          </a:xfrm>
          <a:custGeom>
            <a:avLst/>
            <a:gdLst/>
            <a:ahLst/>
            <a:cxnLst/>
            <a:rect l="l" t="t" r="r" b="b"/>
            <a:pathLst>
              <a:path w="195580" h="664845">
                <a:moveTo>
                  <a:pt x="0" y="664464"/>
                </a:moveTo>
                <a:lnTo>
                  <a:pt x="195072" y="664464"/>
                </a:lnTo>
                <a:lnTo>
                  <a:pt x="195072" y="0"/>
                </a:lnTo>
                <a:lnTo>
                  <a:pt x="0" y="0"/>
                </a:lnTo>
                <a:lnTo>
                  <a:pt x="0" y="664464"/>
                </a:lnTo>
                <a:close/>
              </a:path>
            </a:pathLst>
          </a:custGeom>
          <a:solidFill>
            <a:srgbClr val="00AFEF"/>
          </a:solidFill>
        </p:spPr>
        <p:txBody>
          <a:bodyPr wrap="square" lIns="0" tIns="0" rIns="0" bIns="0" rtlCol="0"/>
          <a:lstStyle/>
          <a:p/>
        </p:txBody>
      </p:sp>
      <p:sp>
        <p:nvSpPr>
          <p:cNvPr id="12" name="object 12"/>
          <p:cNvSpPr/>
          <p:nvPr/>
        </p:nvSpPr>
        <p:spPr>
          <a:xfrm>
            <a:off x="2167127" y="4986528"/>
            <a:ext cx="195580" cy="664845"/>
          </a:xfrm>
          <a:custGeom>
            <a:avLst/>
            <a:gdLst/>
            <a:ahLst/>
            <a:cxnLst/>
            <a:rect l="l" t="t" r="r" b="b"/>
            <a:pathLst>
              <a:path w="195580" h="664845">
                <a:moveTo>
                  <a:pt x="0" y="664464"/>
                </a:moveTo>
                <a:lnTo>
                  <a:pt x="195072" y="664464"/>
                </a:lnTo>
                <a:lnTo>
                  <a:pt x="195072" y="0"/>
                </a:lnTo>
                <a:lnTo>
                  <a:pt x="0" y="0"/>
                </a:lnTo>
                <a:lnTo>
                  <a:pt x="0" y="664464"/>
                </a:lnTo>
                <a:close/>
              </a:path>
            </a:pathLst>
          </a:custGeom>
          <a:ln w="12192">
            <a:solidFill>
              <a:srgbClr val="99DFF8"/>
            </a:solidFill>
          </a:ln>
        </p:spPr>
        <p:txBody>
          <a:bodyPr wrap="square" lIns="0" tIns="0" rIns="0" bIns="0" rtlCol="0"/>
          <a:lstStyle/>
          <a:p/>
        </p:txBody>
      </p:sp>
      <p:sp>
        <p:nvSpPr>
          <p:cNvPr id="13" name="object 13"/>
          <p:cNvSpPr/>
          <p:nvPr/>
        </p:nvSpPr>
        <p:spPr>
          <a:xfrm>
            <a:off x="2653283" y="5087111"/>
            <a:ext cx="193675" cy="563880"/>
          </a:xfrm>
          <a:custGeom>
            <a:avLst/>
            <a:gdLst/>
            <a:ahLst/>
            <a:cxnLst/>
            <a:rect l="l" t="t" r="r" b="b"/>
            <a:pathLst>
              <a:path w="193675" h="563879">
                <a:moveTo>
                  <a:pt x="0" y="563879"/>
                </a:moveTo>
                <a:lnTo>
                  <a:pt x="193548" y="563879"/>
                </a:lnTo>
                <a:lnTo>
                  <a:pt x="193548" y="0"/>
                </a:lnTo>
                <a:lnTo>
                  <a:pt x="0" y="0"/>
                </a:lnTo>
                <a:lnTo>
                  <a:pt x="0" y="563879"/>
                </a:lnTo>
                <a:close/>
              </a:path>
            </a:pathLst>
          </a:custGeom>
          <a:solidFill>
            <a:srgbClr val="00AFEF"/>
          </a:solidFill>
        </p:spPr>
        <p:txBody>
          <a:bodyPr wrap="square" lIns="0" tIns="0" rIns="0" bIns="0" rtlCol="0"/>
          <a:lstStyle/>
          <a:p/>
        </p:txBody>
      </p:sp>
      <p:sp>
        <p:nvSpPr>
          <p:cNvPr id="14" name="object 14"/>
          <p:cNvSpPr/>
          <p:nvPr/>
        </p:nvSpPr>
        <p:spPr>
          <a:xfrm>
            <a:off x="2653283" y="5087111"/>
            <a:ext cx="193675" cy="563880"/>
          </a:xfrm>
          <a:custGeom>
            <a:avLst/>
            <a:gdLst/>
            <a:ahLst/>
            <a:cxnLst/>
            <a:rect l="l" t="t" r="r" b="b"/>
            <a:pathLst>
              <a:path w="193675" h="563879">
                <a:moveTo>
                  <a:pt x="0" y="563879"/>
                </a:moveTo>
                <a:lnTo>
                  <a:pt x="193548" y="563879"/>
                </a:lnTo>
                <a:lnTo>
                  <a:pt x="193548" y="0"/>
                </a:lnTo>
                <a:lnTo>
                  <a:pt x="0" y="0"/>
                </a:lnTo>
                <a:lnTo>
                  <a:pt x="0" y="563879"/>
                </a:lnTo>
                <a:close/>
              </a:path>
            </a:pathLst>
          </a:custGeom>
          <a:ln w="12192">
            <a:solidFill>
              <a:srgbClr val="99DFF8"/>
            </a:solidFill>
          </a:ln>
        </p:spPr>
        <p:txBody>
          <a:bodyPr wrap="square" lIns="0" tIns="0" rIns="0" bIns="0" rtlCol="0"/>
          <a:lstStyle/>
          <a:p/>
        </p:txBody>
      </p:sp>
      <p:sp>
        <p:nvSpPr>
          <p:cNvPr id="15" name="object 15"/>
          <p:cNvSpPr/>
          <p:nvPr/>
        </p:nvSpPr>
        <p:spPr>
          <a:xfrm>
            <a:off x="3137916" y="5109971"/>
            <a:ext cx="193675" cy="541020"/>
          </a:xfrm>
          <a:custGeom>
            <a:avLst/>
            <a:gdLst/>
            <a:ahLst/>
            <a:cxnLst/>
            <a:rect l="l" t="t" r="r" b="b"/>
            <a:pathLst>
              <a:path w="193675" h="541020">
                <a:moveTo>
                  <a:pt x="0" y="541019"/>
                </a:moveTo>
                <a:lnTo>
                  <a:pt x="193547" y="541019"/>
                </a:lnTo>
                <a:lnTo>
                  <a:pt x="193547" y="0"/>
                </a:lnTo>
                <a:lnTo>
                  <a:pt x="0" y="0"/>
                </a:lnTo>
                <a:lnTo>
                  <a:pt x="0" y="541019"/>
                </a:lnTo>
                <a:close/>
              </a:path>
            </a:pathLst>
          </a:custGeom>
          <a:solidFill>
            <a:srgbClr val="00AFEF"/>
          </a:solidFill>
        </p:spPr>
        <p:txBody>
          <a:bodyPr wrap="square" lIns="0" tIns="0" rIns="0" bIns="0" rtlCol="0"/>
          <a:lstStyle/>
          <a:p/>
        </p:txBody>
      </p:sp>
      <p:sp>
        <p:nvSpPr>
          <p:cNvPr id="16" name="object 16"/>
          <p:cNvSpPr/>
          <p:nvPr/>
        </p:nvSpPr>
        <p:spPr>
          <a:xfrm>
            <a:off x="3137916" y="5109971"/>
            <a:ext cx="193675" cy="541020"/>
          </a:xfrm>
          <a:custGeom>
            <a:avLst/>
            <a:gdLst/>
            <a:ahLst/>
            <a:cxnLst/>
            <a:rect l="l" t="t" r="r" b="b"/>
            <a:pathLst>
              <a:path w="193675" h="541020">
                <a:moveTo>
                  <a:pt x="0" y="541019"/>
                </a:moveTo>
                <a:lnTo>
                  <a:pt x="193547" y="541019"/>
                </a:lnTo>
                <a:lnTo>
                  <a:pt x="193547" y="0"/>
                </a:lnTo>
                <a:lnTo>
                  <a:pt x="0" y="0"/>
                </a:lnTo>
                <a:lnTo>
                  <a:pt x="0" y="541019"/>
                </a:lnTo>
                <a:close/>
              </a:path>
            </a:pathLst>
          </a:custGeom>
          <a:ln w="12192">
            <a:solidFill>
              <a:srgbClr val="99DFF8"/>
            </a:solidFill>
          </a:ln>
        </p:spPr>
        <p:txBody>
          <a:bodyPr wrap="square" lIns="0" tIns="0" rIns="0" bIns="0" rtlCol="0"/>
          <a:lstStyle/>
          <a:p/>
        </p:txBody>
      </p:sp>
      <p:sp>
        <p:nvSpPr>
          <p:cNvPr id="17" name="object 17"/>
          <p:cNvSpPr/>
          <p:nvPr/>
        </p:nvSpPr>
        <p:spPr>
          <a:xfrm>
            <a:off x="3622547" y="4995671"/>
            <a:ext cx="193675" cy="655320"/>
          </a:xfrm>
          <a:custGeom>
            <a:avLst/>
            <a:gdLst/>
            <a:ahLst/>
            <a:cxnLst/>
            <a:rect l="l" t="t" r="r" b="b"/>
            <a:pathLst>
              <a:path w="193675" h="655320">
                <a:moveTo>
                  <a:pt x="0" y="655319"/>
                </a:moveTo>
                <a:lnTo>
                  <a:pt x="193548" y="655319"/>
                </a:lnTo>
                <a:lnTo>
                  <a:pt x="193548" y="0"/>
                </a:lnTo>
                <a:lnTo>
                  <a:pt x="0" y="0"/>
                </a:lnTo>
                <a:lnTo>
                  <a:pt x="0" y="655319"/>
                </a:lnTo>
                <a:close/>
              </a:path>
            </a:pathLst>
          </a:custGeom>
          <a:solidFill>
            <a:srgbClr val="00AFEF"/>
          </a:solidFill>
        </p:spPr>
        <p:txBody>
          <a:bodyPr wrap="square" lIns="0" tIns="0" rIns="0" bIns="0" rtlCol="0"/>
          <a:lstStyle/>
          <a:p/>
        </p:txBody>
      </p:sp>
      <p:sp>
        <p:nvSpPr>
          <p:cNvPr id="18" name="object 18"/>
          <p:cNvSpPr/>
          <p:nvPr/>
        </p:nvSpPr>
        <p:spPr>
          <a:xfrm>
            <a:off x="3622547" y="4995671"/>
            <a:ext cx="193675" cy="655320"/>
          </a:xfrm>
          <a:custGeom>
            <a:avLst/>
            <a:gdLst/>
            <a:ahLst/>
            <a:cxnLst/>
            <a:rect l="l" t="t" r="r" b="b"/>
            <a:pathLst>
              <a:path w="193675" h="655320">
                <a:moveTo>
                  <a:pt x="0" y="655319"/>
                </a:moveTo>
                <a:lnTo>
                  <a:pt x="193548" y="655319"/>
                </a:lnTo>
                <a:lnTo>
                  <a:pt x="193548" y="0"/>
                </a:lnTo>
                <a:lnTo>
                  <a:pt x="0" y="0"/>
                </a:lnTo>
                <a:lnTo>
                  <a:pt x="0" y="655319"/>
                </a:lnTo>
                <a:close/>
              </a:path>
            </a:pathLst>
          </a:custGeom>
          <a:ln w="12192">
            <a:solidFill>
              <a:srgbClr val="99DFF8"/>
            </a:solidFill>
          </a:ln>
        </p:spPr>
        <p:txBody>
          <a:bodyPr wrap="square" lIns="0" tIns="0" rIns="0" bIns="0" rtlCol="0"/>
          <a:lstStyle/>
          <a:p/>
        </p:txBody>
      </p:sp>
      <p:sp>
        <p:nvSpPr>
          <p:cNvPr id="19" name="object 19"/>
          <p:cNvSpPr/>
          <p:nvPr/>
        </p:nvSpPr>
        <p:spPr>
          <a:xfrm>
            <a:off x="4107179" y="4593335"/>
            <a:ext cx="195580" cy="1057910"/>
          </a:xfrm>
          <a:custGeom>
            <a:avLst/>
            <a:gdLst/>
            <a:ahLst/>
            <a:cxnLst/>
            <a:rect l="l" t="t" r="r" b="b"/>
            <a:pathLst>
              <a:path w="195579" h="1057910">
                <a:moveTo>
                  <a:pt x="0" y="1057655"/>
                </a:moveTo>
                <a:lnTo>
                  <a:pt x="195072" y="1057655"/>
                </a:lnTo>
                <a:lnTo>
                  <a:pt x="195072" y="0"/>
                </a:lnTo>
                <a:lnTo>
                  <a:pt x="0" y="0"/>
                </a:lnTo>
                <a:lnTo>
                  <a:pt x="0" y="1057655"/>
                </a:lnTo>
                <a:close/>
              </a:path>
            </a:pathLst>
          </a:custGeom>
          <a:solidFill>
            <a:srgbClr val="00AFEF"/>
          </a:solidFill>
        </p:spPr>
        <p:txBody>
          <a:bodyPr wrap="square" lIns="0" tIns="0" rIns="0" bIns="0" rtlCol="0"/>
          <a:lstStyle/>
          <a:p/>
        </p:txBody>
      </p:sp>
      <p:sp>
        <p:nvSpPr>
          <p:cNvPr id="20" name="object 20"/>
          <p:cNvSpPr/>
          <p:nvPr/>
        </p:nvSpPr>
        <p:spPr>
          <a:xfrm>
            <a:off x="4107179" y="4593335"/>
            <a:ext cx="195580" cy="1057910"/>
          </a:xfrm>
          <a:custGeom>
            <a:avLst/>
            <a:gdLst/>
            <a:ahLst/>
            <a:cxnLst/>
            <a:rect l="l" t="t" r="r" b="b"/>
            <a:pathLst>
              <a:path w="195579" h="1057910">
                <a:moveTo>
                  <a:pt x="0" y="1057655"/>
                </a:moveTo>
                <a:lnTo>
                  <a:pt x="195072" y="1057655"/>
                </a:lnTo>
                <a:lnTo>
                  <a:pt x="195072" y="0"/>
                </a:lnTo>
                <a:lnTo>
                  <a:pt x="0" y="0"/>
                </a:lnTo>
                <a:lnTo>
                  <a:pt x="0" y="1057655"/>
                </a:lnTo>
                <a:close/>
              </a:path>
            </a:pathLst>
          </a:custGeom>
          <a:ln w="12192">
            <a:solidFill>
              <a:srgbClr val="99DFF8"/>
            </a:solidFill>
          </a:ln>
        </p:spPr>
        <p:txBody>
          <a:bodyPr wrap="square" lIns="0" tIns="0" rIns="0" bIns="0" rtlCol="0"/>
          <a:lstStyle/>
          <a:p/>
        </p:txBody>
      </p:sp>
      <p:sp>
        <p:nvSpPr>
          <p:cNvPr id="21" name="object 21"/>
          <p:cNvSpPr/>
          <p:nvPr/>
        </p:nvSpPr>
        <p:spPr>
          <a:xfrm>
            <a:off x="4593335" y="4754879"/>
            <a:ext cx="193675" cy="896619"/>
          </a:xfrm>
          <a:custGeom>
            <a:avLst/>
            <a:gdLst/>
            <a:ahLst/>
            <a:cxnLst/>
            <a:rect l="l" t="t" r="r" b="b"/>
            <a:pathLst>
              <a:path w="193675" h="896620">
                <a:moveTo>
                  <a:pt x="0" y="896112"/>
                </a:moveTo>
                <a:lnTo>
                  <a:pt x="193548" y="896112"/>
                </a:lnTo>
                <a:lnTo>
                  <a:pt x="193548" y="0"/>
                </a:lnTo>
                <a:lnTo>
                  <a:pt x="0" y="0"/>
                </a:lnTo>
                <a:lnTo>
                  <a:pt x="0" y="896112"/>
                </a:lnTo>
                <a:close/>
              </a:path>
            </a:pathLst>
          </a:custGeom>
          <a:solidFill>
            <a:srgbClr val="00AFEF"/>
          </a:solidFill>
        </p:spPr>
        <p:txBody>
          <a:bodyPr wrap="square" lIns="0" tIns="0" rIns="0" bIns="0" rtlCol="0"/>
          <a:lstStyle/>
          <a:p/>
        </p:txBody>
      </p:sp>
      <p:sp>
        <p:nvSpPr>
          <p:cNvPr id="22" name="object 22"/>
          <p:cNvSpPr/>
          <p:nvPr/>
        </p:nvSpPr>
        <p:spPr>
          <a:xfrm>
            <a:off x="4593335" y="4754879"/>
            <a:ext cx="193675" cy="896619"/>
          </a:xfrm>
          <a:custGeom>
            <a:avLst/>
            <a:gdLst/>
            <a:ahLst/>
            <a:cxnLst/>
            <a:rect l="l" t="t" r="r" b="b"/>
            <a:pathLst>
              <a:path w="193675" h="896620">
                <a:moveTo>
                  <a:pt x="0" y="896112"/>
                </a:moveTo>
                <a:lnTo>
                  <a:pt x="193548" y="896112"/>
                </a:lnTo>
                <a:lnTo>
                  <a:pt x="193548" y="0"/>
                </a:lnTo>
                <a:lnTo>
                  <a:pt x="0" y="0"/>
                </a:lnTo>
                <a:lnTo>
                  <a:pt x="0" y="896112"/>
                </a:lnTo>
                <a:close/>
              </a:path>
            </a:pathLst>
          </a:custGeom>
          <a:ln w="12192">
            <a:solidFill>
              <a:srgbClr val="99DFF8"/>
            </a:solidFill>
          </a:ln>
        </p:spPr>
        <p:txBody>
          <a:bodyPr wrap="square" lIns="0" tIns="0" rIns="0" bIns="0" rtlCol="0"/>
          <a:lstStyle/>
          <a:p/>
        </p:txBody>
      </p:sp>
      <p:sp>
        <p:nvSpPr>
          <p:cNvPr id="23" name="object 23"/>
          <p:cNvSpPr/>
          <p:nvPr/>
        </p:nvSpPr>
        <p:spPr>
          <a:xfrm>
            <a:off x="5077967" y="4843271"/>
            <a:ext cx="193675" cy="807720"/>
          </a:xfrm>
          <a:custGeom>
            <a:avLst/>
            <a:gdLst/>
            <a:ahLst/>
            <a:cxnLst/>
            <a:rect l="l" t="t" r="r" b="b"/>
            <a:pathLst>
              <a:path w="193675" h="807720">
                <a:moveTo>
                  <a:pt x="0" y="807719"/>
                </a:moveTo>
                <a:lnTo>
                  <a:pt x="193548" y="807719"/>
                </a:lnTo>
                <a:lnTo>
                  <a:pt x="193548" y="0"/>
                </a:lnTo>
                <a:lnTo>
                  <a:pt x="0" y="0"/>
                </a:lnTo>
                <a:lnTo>
                  <a:pt x="0" y="807719"/>
                </a:lnTo>
                <a:close/>
              </a:path>
            </a:pathLst>
          </a:custGeom>
          <a:solidFill>
            <a:srgbClr val="00AFEF"/>
          </a:solidFill>
        </p:spPr>
        <p:txBody>
          <a:bodyPr wrap="square" lIns="0" tIns="0" rIns="0" bIns="0" rtlCol="0"/>
          <a:lstStyle/>
          <a:p/>
        </p:txBody>
      </p:sp>
      <p:sp>
        <p:nvSpPr>
          <p:cNvPr id="24" name="object 24"/>
          <p:cNvSpPr/>
          <p:nvPr/>
        </p:nvSpPr>
        <p:spPr>
          <a:xfrm>
            <a:off x="5077967" y="4843271"/>
            <a:ext cx="193675" cy="807720"/>
          </a:xfrm>
          <a:custGeom>
            <a:avLst/>
            <a:gdLst/>
            <a:ahLst/>
            <a:cxnLst/>
            <a:rect l="l" t="t" r="r" b="b"/>
            <a:pathLst>
              <a:path w="193675" h="807720">
                <a:moveTo>
                  <a:pt x="0" y="807719"/>
                </a:moveTo>
                <a:lnTo>
                  <a:pt x="193548" y="807719"/>
                </a:lnTo>
                <a:lnTo>
                  <a:pt x="193548" y="0"/>
                </a:lnTo>
                <a:lnTo>
                  <a:pt x="0" y="0"/>
                </a:lnTo>
                <a:lnTo>
                  <a:pt x="0" y="807719"/>
                </a:lnTo>
                <a:close/>
              </a:path>
            </a:pathLst>
          </a:custGeom>
          <a:ln w="12192">
            <a:solidFill>
              <a:srgbClr val="99DFF8"/>
            </a:solidFill>
          </a:ln>
        </p:spPr>
        <p:txBody>
          <a:bodyPr wrap="square" lIns="0" tIns="0" rIns="0" bIns="0" rtlCol="0"/>
          <a:lstStyle/>
          <a:p/>
        </p:txBody>
      </p:sp>
      <p:sp>
        <p:nvSpPr>
          <p:cNvPr id="25" name="object 25"/>
          <p:cNvSpPr/>
          <p:nvPr/>
        </p:nvSpPr>
        <p:spPr>
          <a:xfrm>
            <a:off x="1051560" y="5650991"/>
            <a:ext cx="4366260" cy="0"/>
          </a:xfrm>
          <a:custGeom>
            <a:avLst/>
            <a:gdLst/>
            <a:ahLst/>
            <a:cxnLst/>
            <a:rect l="l" t="t" r="r" b="b"/>
            <a:pathLst>
              <a:path w="4366260">
                <a:moveTo>
                  <a:pt x="0" y="0"/>
                </a:moveTo>
                <a:lnTo>
                  <a:pt x="4366260" y="0"/>
                </a:lnTo>
              </a:path>
            </a:pathLst>
          </a:custGeom>
          <a:ln w="9144">
            <a:solidFill>
              <a:srgbClr val="858585"/>
            </a:solidFill>
          </a:ln>
        </p:spPr>
        <p:txBody>
          <a:bodyPr wrap="square" lIns="0" tIns="0" rIns="0" bIns="0" rtlCol="0"/>
          <a:lstStyle/>
          <a:p/>
        </p:txBody>
      </p:sp>
      <p:sp>
        <p:nvSpPr>
          <p:cNvPr id="26" name="object 26"/>
          <p:cNvSpPr txBox="1"/>
          <p:nvPr/>
        </p:nvSpPr>
        <p:spPr>
          <a:xfrm>
            <a:off x="1613408" y="4398340"/>
            <a:ext cx="332105" cy="269240"/>
          </a:xfrm>
          <a:prstGeom prst="rect">
            <a:avLst/>
          </a:prstGeom>
        </p:spPr>
        <p:txBody>
          <a:bodyPr vert="horz" wrap="square" lIns="0" tIns="12065" rIns="0" bIns="0" rtlCol="0">
            <a:spAutoFit/>
          </a:bodyPr>
          <a:lstStyle/>
          <a:p>
            <a:pPr marL="12700">
              <a:lnSpc>
                <a:spcPct val="100000"/>
              </a:lnSpc>
              <a:spcBef>
                <a:spcPts val="95"/>
              </a:spcBef>
            </a:pPr>
            <a:r>
              <a:rPr sz="1600" spc="-15" dirty="0">
                <a:latin typeface="Calibri" panose="020F0502020204030204"/>
                <a:cs typeface="Calibri" panose="020F0502020204030204"/>
              </a:rPr>
              <a:t>212</a:t>
            </a:r>
            <a:endParaRPr sz="1600">
              <a:latin typeface="Calibri" panose="020F0502020204030204"/>
              <a:cs typeface="Calibri" panose="020F0502020204030204"/>
            </a:endParaRPr>
          </a:p>
        </p:txBody>
      </p:sp>
      <p:sp>
        <p:nvSpPr>
          <p:cNvPr id="27" name="object 27"/>
          <p:cNvSpPr txBox="1"/>
          <p:nvPr/>
        </p:nvSpPr>
        <p:spPr>
          <a:xfrm>
            <a:off x="2098675" y="4661153"/>
            <a:ext cx="332105"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panose="020F0502020204030204"/>
                <a:cs typeface="Calibri" panose="020F0502020204030204"/>
              </a:rPr>
              <a:t>152</a:t>
            </a:r>
            <a:endParaRPr sz="1600">
              <a:latin typeface="Calibri" panose="020F0502020204030204"/>
              <a:cs typeface="Calibri" panose="020F0502020204030204"/>
            </a:endParaRPr>
          </a:p>
        </p:txBody>
      </p:sp>
      <p:sp>
        <p:nvSpPr>
          <p:cNvPr id="28" name="object 28"/>
          <p:cNvSpPr txBox="1"/>
          <p:nvPr/>
        </p:nvSpPr>
        <p:spPr>
          <a:xfrm>
            <a:off x="2583560" y="4761738"/>
            <a:ext cx="332105"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panose="020F0502020204030204"/>
                <a:cs typeface="Calibri" panose="020F0502020204030204"/>
              </a:rPr>
              <a:t>129</a:t>
            </a:r>
            <a:endParaRPr sz="1600">
              <a:latin typeface="Calibri" panose="020F0502020204030204"/>
              <a:cs typeface="Calibri" panose="020F0502020204030204"/>
            </a:endParaRPr>
          </a:p>
        </p:txBody>
      </p:sp>
      <p:sp>
        <p:nvSpPr>
          <p:cNvPr id="29" name="object 29"/>
          <p:cNvSpPr txBox="1"/>
          <p:nvPr/>
        </p:nvSpPr>
        <p:spPr>
          <a:xfrm>
            <a:off x="3068573" y="4783582"/>
            <a:ext cx="332740"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panose="020F0502020204030204"/>
                <a:cs typeface="Calibri" panose="020F0502020204030204"/>
              </a:rPr>
              <a:t>124</a:t>
            </a:r>
            <a:endParaRPr sz="1600">
              <a:latin typeface="Calibri" panose="020F0502020204030204"/>
              <a:cs typeface="Calibri" panose="020F0502020204030204"/>
            </a:endParaRPr>
          </a:p>
        </p:txBody>
      </p:sp>
      <p:sp>
        <p:nvSpPr>
          <p:cNvPr id="30" name="object 30"/>
          <p:cNvSpPr txBox="1"/>
          <p:nvPr/>
        </p:nvSpPr>
        <p:spPr>
          <a:xfrm>
            <a:off x="3553714" y="4669916"/>
            <a:ext cx="332105"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panose="020F0502020204030204"/>
                <a:cs typeface="Calibri" panose="020F0502020204030204"/>
              </a:rPr>
              <a:t>150</a:t>
            </a:r>
            <a:endParaRPr sz="1600">
              <a:latin typeface="Calibri" panose="020F0502020204030204"/>
              <a:cs typeface="Calibri" panose="020F0502020204030204"/>
            </a:endParaRPr>
          </a:p>
        </p:txBody>
      </p:sp>
      <p:sp>
        <p:nvSpPr>
          <p:cNvPr id="31" name="object 31"/>
          <p:cNvSpPr txBox="1"/>
          <p:nvPr/>
        </p:nvSpPr>
        <p:spPr>
          <a:xfrm>
            <a:off x="4038727" y="4267580"/>
            <a:ext cx="332105"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panose="020F0502020204030204"/>
                <a:cs typeface="Calibri" panose="020F0502020204030204"/>
              </a:rPr>
              <a:t>242</a:t>
            </a:r>
            <a:endParaRPr sz="1600">
              <a:latin typeface="Calibri" panose="020F0502020204030204"/>
              <a:cs typeface="Calibri" panose="020F0502020204030204"/>
            </a:endParaRPr>
          </a:p>
        </p:txBody>
      </p:sp>
      <p:sp>
        <p:nvSpPr>
          <p:cNvPr id="32" name="object 32"/>
          <p:cNvSpPr txBox="1"/>
          <p:nvPr/>
        </p:nvSpPr>
        <p:spPr>
          <a:xfrm>
            <a:off x="4523994" y="4429505"/>
            <a:ext cx="332105"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panose="020F0502020204030204"/>
                <a:cs typeface="Calibri" panose="020F0502020204030204"/>
              </a:rPr>
              <a:t>205</a:t>
            </a:r>
            <a:endParaRPr sz="1600">
              <a:latin typeface="Calibri" panose="020F0502020204030204"/>
              <a:cs typeface="Calibri" panose="020F0502020204030204"/>
            </a:endParaRPr>
          </a:p>
        </p:txBody>
      </p:sp>
      <p:sp>
        <p:nvSpPr>
          <p:cNvPr id="33" name="object 33"/>
          <p:cNvSpPr txBox="1"/>
          <p:nvPr/>
        </p:nvSpPr>
        <p:spPr>
          <a:xfrm>
            <a:off x="5008879" y="4516882"/>
            <a:ext cx="332105"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panose="020F0502020204030204"/>
                <a:cs typeface="Calibri" panose="020F0502020204030204"/>
              </a:rPr>
              <a:t>185</a:t>
            </a:r>
            <a:endParaRPr sz="1600">
              <a:latin typeface="Calibri" panose="020F0502020204030204"/>
              <a:cs typeface="Calibri" panose="020F0502020204030204"/>
            </a:endParaRPr>
          </a:p>
        </p:txBody>
      </p:sp>
      <p:sp>
        <p:nvSpPr>
          <p:cNvPr id="34" name="object 34"/>
          <p:cNvSpPr txBox="1"/>
          <p:nvPr/>
        </p:nvSpPr>
        <p:spPr>
          <a:xfrm>
            <a:off x="1076045" y="4980559"/>
            <a:ext cx="4318000" cy="1048385"/>
          </a:xfrm>
          <a:prstGeom prst="rect">
            <a:avLst/>
          </a:prstGeom>
        </p:spPr>
        <p:txBody>
          <a:bodyPr vert="horz" wrap="square" lIns="0" tIns="12065" rIns="0" bIns="0" rtlCol="0">
            <a:spAutoFit/>
          </a:bodyPr>
          <a:lstStyle/>
          <a:p>
            <a:pPr marL="116840">
              <a:lnSpc>
                <a:spcPct val="100000"/>
              </a:lnSpc>
              <a:spcBef>
                <a:spcPts val="95"/>
              </a:spcBef>
            </a:pPr>
            <a:r>
              <a:rPr sz="1600" spc="-10" dirty="0">
                <a:latin typeface="Calibri" panose="020F0502020204030204"/>
                <a:cs typeface="Calibri" panose="020F0502020204030204"/>
              </a:rPr>
              <a:t>79</a:t>
            </a:r>
            <a:endParaRPr sz="1600">
              <a:latin typeface="Calibri" panose="020F0502020204030204"/>
              <a:cs typeface="Calibri" panose="020F0502020204030204"/>
            </a:endParaRPr>
          </a:p>
          <a:p>
            <a:pPr>
              <a:lnSpc>
                <a:spcPct val="100000"/>
              </a:lnSpc>
            </a:pPr>
            <a:endParaRPr sz="1600">
              <a:latin typeface="Times New Roman" panose="02020603050405020304"/>
              <a:cs typeface="Times New Roman" panose="02020603050405020304"/>
            </a:endParaRPr>
          </a:p>
          <a:p>
            <a:pPr>
              <a:lnSpc>
                <a:spcPct val="100000"/>
              </a:lnSpc>
              <a:spcBef>
                <a:spcPts val="20"/>
              </a:spcBef>
            </a:pPr>
            <a:endParaRPr sz="2050">
              <a:latin typeface="Times New Roman" panose="02020603050405020304"/>
              <a:cs typeface="Times New Roman" panose="02020603050405020304"/>
            </a:endParaRPr>
          </a:p>
          <a:p>
            <a:pPr marL="12700">
              <a:lnSpc>
                <a:spcPct val="100000"/>
              </a:lnSpc>
            </a:pPr>
            <a:r>
              <a:rPr sz="1600" spc="-5" dirty="0">
                <a:latin typeface="Calibri" panose="020F0502020204030204"/>
                <a:cs typeface="Calibri" panose="020F0502020204030204"/>
              </a:rPr>
              <a:t>2005</a:t>
            </a:r>
            <a:r>
              <a:rPr sz="1600" spc="215" dirty="0">
                <a:latin typeface="Calibri" panose="020F0502020204030204"/>
                <a:cs typeface="Calibri" panose="020F0502020204030204"/>
              </a:rPr>
              <a:t> </a:t>
            </a:r>
            <a:r>
              <a:rPr sz="1600" spc="-5" dirty="0">
                <a:latin typeface="Calibri" panose="020F0502020204030204"/>
                <a:cs typeface="Calibri" panose="020F0502020204030204"/>
              </a:rPr>
              <a:t>2006</a:t>
            </a:r>
            <a:r>
              <a:rPr sz="1600" spc="215" dirty="0">
                <a:latin typeface="Calibri" panose="020F0502020204030204"/>
                <a:cs typeface="Calibri" panose="020F0502020204030204"/>
              </a:rPr>
              <a:t> </a:t>
            </a:r>
            <a:r>
              <a:rPr sz="1600" dirty="0">
                <a:latin typeface="Calibri" panose="020F0502020204030204"/>
                <a:cs typeface="Calibri" panose="020F0502020204030204"/>
              </a:rPr>
              <a:t>2007</a:t>
            </a:r>
            <a:r>
              <a:rPr sz="1600" spc="210" dirty="0">
                <a:latin typeface="Calibri" panose="020F0502020204030204"/>
                <a:cs typeface="Calibri" panose="020F0502020204030204"/>
              </a:rPr>
              <a:t> </a:t>
            </a:r>
            <a:r>
              <a:rPr sz="1600" spc="-5" dirty="0">
                <a:latin typeface="Calibri" panose="020F0502020204030204"/>
                <a:cs typeface="Calibri" panose="020F0502020204030204"/>
              </a:rPr>
              <a:t>2008</a:t>
            </a:r>
            <a:r>
              <a:rPr sz="1600" spc="215" dirty="0">
                <a:latin typeface="Calibri" panose="020F0502020204030204"/>
                <a:cs typeface="Calibri" panose="020F0502020204030204"/>
              </a:rPr>
              <a:t> </a:t>
            </a:r>
            <a:r>
              <a:rPr sz="1600" spc="-5" dirty="0">
                <a:latin typeface="Calibri" panose="020F0502020204030204"/>
                <a:cs typeface="Calibri" panose="020F0502020204030204"/>
              </a:rPr>
              <a:t>2009</a:t>
            </a:r>
            <a:r>
              <a:rPr sz="1600" spc="225" dirty="0">
                <a:latin typeface="Calibri" panose="020F0502020204030204"/>
                <a:cs typeface="Calibri" panose="020F0502020204030204"/>
              </a:rPr>
              <a:t> </a:t>
            </a:r>
            <a:r>
              <a:rPr sz="1600" spc="-5" dirty="0">
                <a:latin typeface="Calibri" panose="020F0502020204030204"/>
                <a:cs typeface="Calibri" panose="020F0502020204030204"/>
              </a:rPr>
              <a:t>2010</a:t>
            </a:r>
            <a:r>
              <a:rPr sz="1600" spc="215" dirty="0">
                <a:latin typeface="Calibri" panose="020F0502020204030204"/>
                <a:cs typeface="Calibri" panose="020F0502020204030204"/>
              </a:rPr>
              <a:t> </a:t>
            </a:r>
            <a:r>
              <a:rPr sz="1600" spc="-5" dirty="0">
                <a:latin typeface="Calibri" panose="020F0502020204030204"/>
                <a:cs typeface="Calibri" panose="020F0502020204030204"/>
              </a:rPr>
              <a:t>2011</a:t>
            </a:r>
            <a:r>
              <a:rPr sz="1600" spc="220" dirty="0">
                <a:latin typeface="Calibri" panose="020F0502020204030204"/>
                <a:cs typeface="Calibri" panose="020F0502020204030204"/>
              </a:rPr>
              <a:t> </a:t>
            </a:r>
            <a:r>
              <a:rPr sz="1600" spc="-5" dirty="0">
                <a:latin typeface="Calibri" panose="020F0502020204030204"/>
                <a:cs typeface="Calibri" panose="020F0502020204030204"/>
              </a:rPr>
              <a:t>2012</a:t>
            </a:r>
            <a:r>
              <a:rPr sz="1600" spc="215" dirty="0">
                <a:latin typeface="Calibri" panose="020F0502020204030204"/>
                <a:cs typeface="Calibri" panose="020F0502020204030204"/>
              </a:rPr>
              <a:t> </a:t>
            </a:r>
            <a:r>
              <a:rPr sz="1600" spc="-5" dirty="0">
                <a:latin typeface="Calibri" panose="020F0502020204030204"/>
                <a:cs typeface="Calibri" panose="020F0502020204030204"/>
              </a:rPr>
              <a:t>2013</a:t>
            </a:r>
            <a:endParaRPr sz="1600">
              <a:latin typeface="Calibri" panose="020F0502020204030204"/>
              <a:cs typeface="Calibri" panose="020F0502020204030204"/>
            </a:endParaRPr>
          </a:p>
        </p:txBody>
      </p:sp>
      <p:sp>
        <p:nvSpPr>
          <p:cNvPr id="35" name="object 35"/>
          <p:cNvSpPr txBox="1"/>
          <p:nvPr/>
        </p:nvSpPr>
        <p:spPr>
          <a:xfrm>
            <a:off x="2034920" y="3580003"/>
            <a:ext cx="239839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宋体" panose="02010600030101010101" pitchFamily="2" charset="-122"/>
                <a:cs typeface="宋体" panose="02010600030101010101" pitchFamily="2" charset="-122"/>
              </a:rPr>
              <a:t>网络设备相关</a:t>
            </a:r>
            <a:r>
              <a:rPr sz="1600" dirty="0">
                <a:latin typeface="Trebuchet MS" panose="020B0603020202020204"/>
                <a:cs typeface="Trebuchet MS" panose="020B0603020202020204"/>
              </a:rPr>
              <a:t>R</a:t>
            </a:r>
            <a:r>
              <a:rPr sz="1600" spc="-10" dirty="0">
                <a:latin typeface="Trebuchet MS" panose="020B0603020202020204"/>
                <a:cs typeface="Trebuchet MS" panose="020B0603020202020204"/>
              </a:rPr>
              <a:t>F</a:t>
            </a:r>
            <a:r>
              <a:rPr sz="1600" spc="-5" dirty="0">
                <a:latin typeface="Trebuchet MS" panose="020B0603020202020204"/>
                <a:cs typeface="Trebuchet MS" panose="020B0603020202020204"/>
              </a:rPr>
              <a:t>C</a:t>
            </a:r>
            <a:r>
              <a:rPr sz="1600" spc="-5" dirty="0">
                <a:latin typeface="宋体" panose="02010600030101010101" pitchFamily="2" charset="-122"/>
                <a:cs typeface="宋体" panose="02010600030101010101" pitchFamily="2" charset="-122"/>
              </a:rPr>
              <a:t>增长数量</a:t>
            </a:r>
            <a:endParaRPr sz="1600">
              <a:latin typeface="宋体" panose="02010600030101010101" pitchFamily="2" charset="-122"/>
              <a:cs typeface="宋体" panose="02010600030101010101" pitchFamily="2" charset="-122"/>
            </a:endParaRPr>
          </a:p>
        </p:txBody>
      </p:sp>
      <p:sp>
        <p:nvSpPr>
          <p:cNvPr id="36" name="object 36"/>
          <p:cNvSpPr txBox="1"/>
          <p:nvPr/>
        </p:nvSpPr>
        <p:spPr>
          <a:xfrm>
            <a:off x="6175375" y="1687194"/>
            <a:ext cx="5062855" cy="1177925"/>
          </a:xfrm>
          <a:prstGeom prst="rect">
            <a:avLst/>
          </a:prstGeom>
        </p:spPr>
        <p:txBody>
          <a:bodyPr vert="horz" wrap="square" lIns="0" tIns="12700" rIns="0" bIns="0" rtlCol="0">
            <a:spAutoFit/>
          </a:bodyPr>
          <a:lstStyle/>
          <a:p>
            <a:pPr marL="12700" marR="5080" algn="just">
              <a:lnSpc>
                <a:spcPct val="140000"/>
              </a:lnSpc>
              <a:spcBef>
                <a:spcPts val="100"/>
              </a:spcBef>
            </a:pPr>
            <a:r>
              <a:rPr sz="1800" b="1" spc="10" dirty="0">
                <a:latin typeface="Microsoft JhengHei" panose="020B0604030504040204" charset="-120"/>
                <a:cs typeface="Microsoft JhengHei" panose="020B0604030504040204" charset="-120"/>
              </a:rPr>
              <a:t>网络配置难</a:t>
            </a:r>
            <a:r>
              <a:rPr sz="1800" dirty="0">
                <a:latin typeface="宋体" panose="02010600030101010101" pitchFamily="2" charset="-122"/>
                <a:cs typeface="宋体" panose="02010600030101010101" pitchFamily="2" charset="-122"/>
              </a:rPr>
              <a:t>：如果您准备成为某个设备商设备的百 事通，您需要掌握的命令行超</a:t>
            </a:r>
            <a:r>
              <a:rPr sz="1800" spc="5" dirty="0">
                <a:latin typeface="宋体" panose="02010600030101010101" pitchFamily="2" charset="-122"/>
                <a:cs typeface="宋体" panose="02010600030101010101" pitchFamily="2" charset="-122"/>
              </a:rPr>
              <a:t>过</a:t>
            </a:r>
            <a:r>
              <a:rPr sz="1800" spc="60" dirty="0">
                <a:solidFill>
                  <a:srgbClr val="EB6F60"/>
                </a:solidFill>
                <a:latin typeface="Trebuchet MS" panose="020B0603020202020204"/>
                <a:cs typeface="Trebuchet MS" panose="020B0603020202020204"/>
              </a:rPr>
              <a:t>10000</a:t>
            </a:r>
            <a:r>
              <a:rPr sz="1800" dirty="0">
                <a:solidFill>
                  <a:srgbClr val="EB6F60"/>
                </a:solidFill>
                <a:latin typeface="宋体" panose="02010600030101010101" pitchFamily="2" charset="-122"/>
                <a:cs typeface="宋体" panose="02010600030101010101" pitchFamily="2" charset="-122"/>
              </a:rPr>
              <a:t>条</a:t>
            </a:r>
            <a:r>
              <a:rPr sz="1800" dirty="0">
                <a:latin typeface="宋体" panose="02010600030101010101" pitchFamily="2" charset="-122"/>
                <a:cs typeface="宋体" panose="02010600030101010101" pitchFamily="2" charset="-122"/>
              </a:rPr>
              <a:t>，而其数 量还在增加。</a:t>
            </a:r>
            <a:endParaRPr sz="1800">
              <a:latin typeface="宋体" panose="02010600030101010101" pitchFamily="2" charset="-122"/>
              <a:cs typeface="宋体" panose="02010600030101010101" pitchFamily="2" charset="-122"/>
            </a:endParaRPr>
          </a:p>
        </p:txBody>
      </p:sp>
      <p:sp>
        <p:nvSpPr>
          <p:cNvPr id="37" name="object 37"/>
          <p:cNvSpPr/>
          <p:nvPr/>
        </p:nvSpPr>
        <p:spPr>
          <a:xfrm>
            <a:off x="7505700" y="3555491"/>
            <a:ext cx="2557780" cy="2484120"/>
          </a:xfrm>
          <a:custGeom>
            <a:avLst/>
            <a:gdLst/>
            <a:ahLst/>
            <a:cxnLst/>
            <a:rect l="l" t="t" r="r" b="b"/>
            <a:pathLst>
              <a:path w="2557779" h="2484120">
                <a:moveTo>
                  <a:pt x="291973" y="990219"/>
                </a:moveTo>
                <a:lnTo>
                  <a:pt x="291973" y="1077341"/>
                </a:lnTo>
                <a:lnTo>
                  <a:pt x="268224" y="1123950"/>
                </a:lnTo>
                <a:lnTo>
                  <a:pt x="244855" y="1170305"/>
                </a:lnTo>
                <a:lnTo>
                  <a:pt x="214375" y="1217168"/>
                </a:lnTo>
                <a:lnTo>
                  <a:pt x="184657" y="1263650"/>
                </a:lnTo>
                <a:lnTo>
                  <a:pt x="150875" y="1306957"/>
                </a:lnTo>
                <a:lnTo>
                  <a:pt x="110490" y="1353820"/>
                </a:lnTo>
                <a:lnTo>
                  <a:pt x="70230" y="1397000"/>
                </a:lnTo>
                <a:lnTo>
                  <a:pt x="26924" y="1440688"/>
                </a:lnTo>
                <a:lnTo>
                  <a:pt x="13207" y="1453261"/>
                </a:lnTo>
                <a:lnTo>
                  <a:pt x="6857" y="1465834"/>
                </a:lnTo>
                <a:lnTo>
                  <a:pt x="3555" y="1481201"/>
                </a:lnTo>
                <a:lnTo>
                  <a:pt x="0" y="1493774"/>
                </a:lnTo>
                <a:lnTo>
                  <a:pt x="3555" y="1509014"/>
                </a:lnTo>
                <a:lnTo>
                  <a:pt x="6857" y="1521333"/>
                </a:lnTo>
                <a:lnTo>
                  <a:pt x="13207" y="1536827"/>
                </a:lnTo>
                <a:lnTo>
                  <a:pt x="23622" y="1546098"/>
                </a:lnTo>
                <a:lnTo>
                  <a:pt x="57023" y="1577467"/>
                </a:lnTo>
                <a:lnTo>
                  <a:pt x="87502" y="1601851"/>
                </a:lnTo>
                <a:lnTo>
                  <a:pt x="120776" y="1626997"/>
                </a:lnTo>
                <a:lnTo>
                  <a:pt x="154304" y="1648714"/>
                </a:lnTo>
                <a:lnTo>
                  <a:pt x="188086" y="1667637"/>
                </a:lnTo>
                <a:lnTo>
                  <a:pt x="258064" y="1695450"/>
                </a:lnTo>
                <a:lnTo>
                  <a:pt x="291973" y="1708150"/>
                </a:lnTo>
                <a:lnTo>
                  <a:pt x="291973" y="2114765"/>
                </a:lnTo>
                <a:lnTo>
                  <a:pt x="294640" y="2130323"/>
                </a:lnTo>
                <a:lnTo>
                  <a:pt x="315086" y="2167483"/>
                </a:lnTo>
                <a:lnTo>
                  <a:pt x="355473" y="2185911"/>
                </a:lnTo>
                <a:lnTo>
                  <a:pt x="372236" y="2188933"/>
                </a:lnTo>
                <a:lnTo>
                  <a:pt x="858139" y="2188933"/>
                </a:lnTo>
                <a:lnTo>
                  <a:pt x="858139" y="2422182"/>
                </a:lnTo>
                <a:lnTo>
                  <a:pt x="881760" y="2462212"/>
                </a:lnTo>
                <a:lnTo>
                  <a:pt x="922020" y="2480792"/>
                </a:lnTo>
                <a:lnTo>
                  <a:pt x="938656" y="2484120"/>
                </a:lnTo>
                <a:lnTo>
                  <a:pt x="2038096" y="2484120"/>
                </a:lnTo>
                <a:lnTo>
                  <a:pt x="2054352" y="2480792"/>
                </a:lnTo>
                <a:lnTo>
                  <a:pt x="2071243" y="2477617"/>
                </a:lnTo>
                <a:lnTo>
                  <a:pt x="2105025" y="2449830"/>
                </a:lnTo>
                <a:lnTo>
                  <a:pt x="2118232" y="2422182"/>
                </a:lnTo>
                <a:lnTo>
                  <a:pt x="2118232" y="1881632"/>
                </a:lnTo>
                <a:lnTo>
                  <a:pt x="2168525" y="1844167"/>
                </a:lnTo>
                <a:lnTo>
                  <a:pt x="2215515" y="1804162"/>
                </a:lnTo>
                <a:lnTo>
                  <a:pt x="2259329" y="1763649"/>
                </a:lnTo>
                <a:lnTo>
                  <a:pt x="2299080" y="1717167"/>
                </a:lnTo>
                <a:lnTo>
                  <a:pt x="2339467" y="1670812"/>
                </a:lnTo>
                <a:lnTo>
                  <a:pt x="2341953" y="1667637"/>
                </a:lnTo>
                <a:lnTo>
                  <a:pt x="1773047" y="1667637"/>
                </a:lnTo>
                <a:lnTo>
                  <a:pt x="1753234" y="1661414"/>
                </a:lnTo>
                <a:lnTo>
                  <a:pt x="1736471" y="1652016"/>
                </a:lnTo>
                <a:lnTo>
                  <a:pt x="1723263" y="1636141"/>
                </a:lnTo>
                <a:lnTo>
                  <a:pt x="1557368" y="1366139"/>
                </a:lnTo>
                <a:lnTo>
                  <a:pt x="1206500" y="1366139"/>
                </a:lnTo>
                <a:lnTo>
                  <a:pt x="1163066" y="1359916"/>
                </a:lnTo>
                <a:lnTo>
                  <a:pt x="1116583" y="1347470"/>
                </a:lnTo>
                <a:lnTo>
                  <a:pt x="1072896" y="1328801"/>
                </a:lnTo>
                <a:lnTo>
                  <a:pt x="1035939" y="1306957"/>
                </a:lnTo>
                <a:lnTo>
                  <a:pt x="1002156" y="1282446"/>
                </a:lnTo>
                <a:lnTo>
                  <a:pt x="975486" y="1254633"/>
                </a:lnTo>
                <a:lnTo>
                  <a:pt x="941577" y="1192149"/>
                </a:lnTo>
                <a:lnTo>
                  <a:pt x="938656" y="1173734"/>
                </a:lnTo>
                <a:lnTo>
                  <a:pt x="935227" y="1157859"/>
                </a:lnTo>
                <a:lnTo>
                  <a:pt x="938656" y="1142492"/>
                </a:lnTo>
                <a:lnTo>
                  <a:pt x="938656" y="1130173"/>
                </a:lnTo>
                <a:lnTo>
                  <a:pt x="858139" y="1130173"/>
                </a:lnTo>
                <a:lnTo>
                  <a:pt x="821181" y="1123950"/>
                </a:lnTo>
                <a:lnTo>
                  <a:pt x="784478" y="1108456"/>
                </a:lnTo>
                <a:lnTo>
                  <a:pt x="723900" y="1065149"/>
                </a:lnTo>
                <a:lnTo>
                  <a:pt x="697483" y="1036955"/>
                </a:lnTo>
                <a:lnTo>
                  <a:pt x="676909" y="1002919"/>
                </a:lnTo>
                <a:lnTo>
                  <a:pt x="673407" y="993648"/>
                </a:lnTo>
                <a:lnTo>
                  <a:pt x="294640" y="993648"/>
                </a:lnTo>
                <a:lnTo>
                  <a:pt x="291973" y="990219"/>
                </a:lnTo>
                <a:close/>
              </a:path>
              <a:path w="2557779" h="2484120">
                <a:moveTo>
                  <a:pt x="1696211" y="1279525"/>
                </a:moveTo>
                <a:lnTo>
                  <a:pt x="1843404" y="1611503"/>
                </a:lnTo>
                <a:lnTo>
                  <a:pt x="1846706" y="1626997"/>
                </a:lnTo>
                <a:lnTo>
                  <a:pt x="1843404" y="1639570"/>
                </a:lnTo>
                <a:lnTo>
                  <a:pt x="1833372" y="1652016"/>
                </a:lnTo>
                <a:lnTo>
                  <a:pt x="1819909" y="1658112"/>
                </a:lnTo>
                <a:lnTo>
                  <a:pt x="1793494" y="1664335"/>
                </a:lnTo>
                <a:lnTo>
                  <a:pt x="1773047" y="1667637"/>
                </a:lnTo>
                <a:lnTo>
                  <a:pt x="2341953" y="1667637"/>
                </a:lnTo>
                <a:lnTo>
                  <a:pt x="2376170" y="1623949"/>
                </a:lnTo>
                <a:lnTo>
                  <a:pt x="2409698" y="1574165"/>
                </a:lnTo>
                <a:lnTo>
                  <a:pt x="2440431" y="1521333"/>
                </a:lnTo>
                <a:lnTo>
                  <a:pt x="2466848" y="1468628"/>
                </a:lnTo>
                <a:lnTo>
                  <a:pt x="2490343" y="1412875"/>
                </a:lnTo>
                <a:lnTo>
                  <a:pt x="2497908" y="1391158"/>
                </a:lnTo>
                <a:lnTo>
                  <a:pt x="1883791" y="1391158"/>
                </a:lnTo>
                <a:lnTo>
                  <a:pt x="1856867" y="1387983"/>
                </a:lnTo>
                <a:lnTo>
                  <a:pt x="1833372" y="1381633"/>
                </a:lnTo>
                <a:lnTo>
                  <a:pt x="1810130" y="1375664"/>
                </a:lnTo>
                <a:lnTo>
                  <a:pt x="1789938" y="1363091"/>
                </a:lnTo>
                <a:lnTo>
                  <a:pt x="1773047" y="1353820"/>
                </a:lnTo>
                <a:lnTo>
                  <a:pt x="1739900" y="1328801"/>
                </a:lnTo>
                <a:lnTo>
                  <a:pt x="1716151" y="1303782"/>
                </a:lnTo>
                <a:lnTo>
                  <a:pt x="1696211" y="1279525"/>
                </a:lnTo>
                <a:close/>
              </a:path>
              <a:path w="2557779" h="2484120">
                <a:moveTo>
                  <a:pt x="2265806" y="344678"/>
                </a:moveTo>
                <a:lnTo>
                  <a:pt x="1441703" y="344678"/>
                </a:lnTo>
                <a:lnTo>
                  <a:pt x="1521714" y="347472"/>
                </a:lnTo>
                <a:lnTo>
                  <a:pt x="1598929" y="357124"/>
                </a:lnTo>
                <a:lnTo>
                  <a:pt x="1672717" y="372491"/>
                </a:lnTo>
                <a:lnTo>
                  <a:pt x="1746377" y="394462"/>
                </a:lnTo>
                <a:lnTo>
                  <a:pt x="1813432" y="419100"/>
                </a:lnTo>
                <a:lnTo>
                  <a:pt x="1876932" y="449961"/>
                </a:lnTo>
                <a:lnTo>
                  <a:pt x="1937384" y="484124"/>
                </a:lnTo>
                <a:lnTo>
                  <a:pt x="1994534" y="521335"/>
                </a:lnTo>
                <a:lnTo>
                  <a:pt x="2044953" y="565150"/>
                </a:lnTo>
                <a:lnTo>
                  <a:pt x="2091817" y="611632"/>
                </a:lnTo>
                <a:lnTo>
                  <a:pt x="2128011" y="661035"/>
                </a:lnTo>
                <a:lnTo>
                  <a:pt x="2162048" y="713994"/>
                </a:lnTo>
                <a:lnTo>
                  <a:pt x="2189099" y="770128"/>
                </a:lnTo>
                <a:lnTo>
                  <a:pt x="2208656" y="826008"/>
                </a:lnTo>
                <a:lnTo>
                  <a:pt x="2219198" y="887984"/>
                </a:lnTo>
                <a:lnTo>
                  <a:pt x="2222373" y="919099"/>
                </a:lnTo>
                <a:lnTo>
                  <a:pt x="2222373" y="993648"/>
                </a:lnTo>
                <a:lnTo>
                  <a:pt x="2215515" y="1034034"/>
                </a:lnTo>
                <a:lnTo>
                  <a:pt x="2208656" y="1074166"/>
                </a:lnTo>
                <a:lnTo>
                  <a:pt x="2199004" y="1111504"/>
                </a:lnTo>
                <a:lnTo>
                  <a:pt x="2182241" y="1148842"/>
                </a:lnTo>
                <a:lnTo>
                  <a:pt x="2165477" y="1183132"/>
                </a:lnTo>
                <a:lnTo>
                  <a:pt x="2118232" y="1248283"/>
                </a:lnTo>
                <a:lnTo>
                  <a:pt x="2087879" y="1279525"/>
                </a:lnTo>
                <a:lnTo>
                  <a:pt x="2054352" y="1313180"/>
                </a:lnTo>
                <a:lnTo>
                  <a:pt x="2014347" y="1344295"/>
                </a:lnTo>
                <a:lnTo>
                  <a:pt x="1970913" y="1375664"/>
                </a:lnTo>
                <a:lnTo>
                  <a:pt x="1910460" y="1391158"/>
                </a:lnTo>
                <a:lnTo>
                  <a:pt x="2497908" y="1391158"/>
                </a:lnTo>
                <a:lnTo>
                  <a:pt x="2510917" y="1353820"/>
                </a:lnTo>
                <a:lnTo>
                  <a:pt x="2527173" y="1297940"/>
                </a:lnTo>
                <a:lnTo>
                  <a:pt x="2540507" y="1235837"/>
                </a:lnTo>
                <a:lnTo>
                  <a:pt x="2550795" y="1176655"/>
                </a:lnTo>
                <a:lnTo>
                  <a:pt x="2557272" y="1114679"/>
                </a:lnTo>
                <a:lnTo>
                  <a:pt x="2557272" y="996823"/>
                </a:lnTo>
                <a:lnTo>
                  <a:pt x="2553716" y="943991"/>
                </a:lnTo>
                <a:lnTo>
                  <a:pt x="2547111" y="891159"/>
                </a:lnTo>
                <a:lnTo>
                  <a:pt x="2537079" y="838454"/>
                </a:lnTo>
                <a:lnTo>
                  <a:pt x="2523744" y="788670"/>
                </a:lnTo>
                <a:lnTo>
                  <a:pt x="2506979" y="738759"/>
                </a:lnTo>
                <a:lnTo>
                  <a:pt x="2490343" y="688975"/>
                </a:lnTo>
                <a:lnTo>
                  <a:pt x="2470530" y="642620"/>
                </a:lnTo>
                <a:lnTo>
                  <a:pt x="2423541" y="549529"/>
                </a:lnTo>
                <a:lnTo>
                  <a:pt x="2396490" y="505968"/>
                </a:lnTo>
                <a:lnTo>
                  <a:pt x="2366391" y="465455"/>
                </a:lnTo>
                <a:lnTo>
                  <a:pt x="2333117" y="422402"/>
                </a:lnTo>
                <a:lnTo>
                  <a:pt x="2299080" y="381889"/>
                </a:lnTo>
                <a:lnTo>
                  <a:pt x="2265806" y="344678"/>
                </a:lnTo>
                <a:close/>
              </a:path>
              <a:path w="2557779" h="2484120">
                <a:moveTo>
                  <a:pt x="1444625" y="1291717"/>
                </a:moveTo>
                <a:lnTo>
                  <a:pt x="1394332" y="1332103"/>
                </a:lnTo>
                <a:lnTo>
                  <a:pt x="1327530" y="1356995"/>
                </a:lnTo>
                <a:lnTo>
                  <a:pt x="1290574" y="1366139"/>
                </a:lnTo>
                <a:lnTo>
                  <a:pt x="1557368" y="1366139"/>
                </a:lnTo>
                <a:lnTo>
                  <a:pt x="1555496" y="1363091"/>
                </a:lnTo>
                <a:lnTo>
                  <a:pt x="1521714" y="1350518"/>
                </a:lnTo>
                <a:lnTo>
                  <a:pt x="1491615" y="1332103"/>
                </a:lnTo>
                <a:lnTo>
                  <a:pt x="1464564" y="1313180"/>
                </a:lnTo>
                <a:lnTo>
                  <a:pt x="1444625" y="1291717"/>
                </a:lnTo>
                <a:close/>
              </a:path>
              <a:path w="2557779" h="2484120">
                <a:moveTo>
                  <a:pt x="938656" y="1124372"/>
                </a:moveTo>
                <a:lnTo>
                  <a:pt x="898525" y="1130173"/>
                </a:lnTo>
                <a:lnTo>
                  <a:pt x="938656" y="1130173"/>
                </a:lnTo>
                <a:lnTo>
                  <a:pt x="938656" y="1124372"/>
                </a:lnTo>
                <a:close/>
              </a:path>
              <a:path w="2557779" h="2484120">
                <a:moveTo>
                  <a:pt x="941577" y="1123950"/>
                </a:moveTo>
                <a:lnTo>
                  <a:pt x="938656" y="1123950"/>
                </a:lnTo>
                <a:lnTo>
                  <a:pt x="938656" y="1124372"/>
                </a:lnTo>
                <a:lnTo>
                  <a:pt x="941577" y="1123950"/>
                </a:lnTo>
                <a:close/>
              </a:path>
              <a:path w="2557779" h="2484120">
                <a:moveTo>
                  <a:pt x="1424177" y="0"/>
                </a:moveTo>
                <a:lnTo>
                  <a:pt x="1314196" y="6096"/>
                </a:lnTo>
                <a:lnTo>
                  <a:pt x="1257173" y="12192"/>
                </a:lnTo>
                <a:lnTo>
                  <a:pt x="1149603" y="30987"/>
                </a:lnTo>
                <a:lnTo>
                  <a:pt x="998727" y="77470"/>
                </a:lnTo>
                <a:lnTo>
                  <a:pt x="948435" y="99187"/>
                </a:lnTo>
                <a:lnTo>
                  <a:pt x="854836" y="142748"/>
                </a:lnTo>
                <a:lnTo>
                  <a:pt x="811402" y="170815"/>
                </a:lnTo>
                <a:lnTo>
                  <a:pt x="767715" y="195834"/>
                </a:lnTo>
                <a:lnTo>
                  <a:pt x="723900" y="226695"/>
                </a:lnTo>
                <a:lnTo>
                  <a:pt x="683768" y="257302"/>
                </a:lnTo>
                <a:lnTo>
                  <a:pt x="643635" y="288671"/>
                </a:lnTo>
                <a:lnTo>
                  <a:pt x="607059" y="322961"/>
                </a:lnTo>
                <a:lnTo>
                  <a:pt x="573024" y="360299"/>
                </a:lnTo>
                <a:lnTo>
                  <a:pt x="539623" y="397510"/>
                </a:lnTo>
                <a:lnTo>
                  <a:pt x="506095" y="437515"/>
                </a:lnTo>
                <a:lnTo>
                  <a:pt x="475869" y="478155"/>
                </a:lnTo>
                <a:lnTo>
                  <a:pt x="449199" y="518287"/>
                </a:lnTo>
                <a:lnTo>
                  <a:pt x="422655" y="562102"/>
                </a:lnTo>
                <a:lnTo>
                  <a:pt x="399160" y="605155"/>
                </a:lnTo>
                <a:lnTo>
                  <a:pt x="378968" y="648843"/>
                </a:lnTo>
                <a:lnTo>
                  <a:pt x="359028" y="695452"/>
                </a:lnTo>
                <a:lnTo>
                  <a:pt x="342265" y="744855"/>
                </a:lnTo>
                <a:lnTo>
                  <a:pt x="328929" y="791591"/>
                </a:lnTo>
                <a:lnTo>
                  <a:pt x="315086" y="841629"/>
                </a:lnTo>
                <a:lnTo>
                  <a:pt x="304926" y="891159"/>
                </a:lnTo>
                <a:lnTo>
                  <a:pt x="298323" y="940816"/>
                </a:lnTo>
                <a:lnTo>
                  <a:pt x="294640" y="993648"/>
                </a:lnTo>
                <a:lnTo>
                  <a:pt x="673407" y="993648"/>
                </a:lnTo>
                <a:lnTo>
                  <a:pt x="663955" y="968629"/>
                </a:lnTo>
                <a:lnTo>
                  <a:pt x="650748" y="928497"/>
                </a:lnTo>
                <a:lnTo>
                  <a:pt x="647192" y="884936"/>
                </a:lnTo>
                <a:lnTo>
                  <a:pt x="647192" y="841629"/>
                </a:lnTo>
                <a:lnTo>
                  <a:pt x="657351" y="797941"/>
                </a:lnTo>
                <a:lnTo>
                  <a:pt x="670559" y="751586"/>
                </a:lnTo>
                <a:lnTo>
                  <a:pt x="693927" y="704850"/>
                </a:lnTo>
                <a:lnTo>
                  <a:pt x="727582" y="657987"/>
                </a:lnTo>
                <a:lnTo>
                  <a:pt x="754506" y="624332"/>
                </a:lnTo>
                <a:lnTo>
                  <a:pt x="787907" y="589915"/>
                </a:lnTo>
                <a:lnTo>
                  <a:pt x="821181" y="558673"/>
                </a:lnTo>
                <a:lnTo>
                  <a:pt x="854836" y="530860"/>
                </a:lnTo>
                <a:lnTo>
                  <a:pt x="895096" y="502793"/>
                </a:lnTo>
                <a:lnTo>
                  <a:pt x="935227" y="478155"/>
                </a:lnTo>
                <a:lnTo>
                  <a:pt x="978916" y="453009"/>
                </a:lnTo>
                <a:lnTo>
                  <a:pt x="1025778" y="431546"/>
                </a:lnTo>
                <a:lnTo>
                  <a:pt x="1072896" y="413004"/>
                </a:lnTo>
                <a:lnTo>
                  <a:pt x="1119504" y="397510"/>
                </a:lnTo>
                <a:lnTo>
                  <a:pt x="1169670" y="381889"/>
                </a:lnTo>
                <a:lnTo>
                  <a:pt x="1223391" y="369316"/>
                </a:lnTo>
                <a:lnTo>
                  <a:pt x="1277239" y="360299"/>
                </a:lnTo>
                <a:lnTo>
                  <a:pt x="1330959" y="350647"/>
                </a:lnTo>
                <a:lnTo>
                  <a:pt x="1384046" y="347472"/>
                </a:lnTo>
                <a:lnTo>
                  <a:pt x="1441703" y="344678"/>
                </a:lnTo>
                <a:lnTo>
                  <a:pt x="2265806" y="344678"/>
                </a:lnTo>
                <a:lnTo>
                  <a:pt x="2189099" y="273304"/>
                </a:lnTo>
                <a:lnTo>
                  <a:pt x="2145156" y="241681"/>
                </a:lnTo>
                <a:lnTo>
                  <a:pt x="2105025" y="211328"/>
                </a:lnTo>
                <a:lnTo>
                  <a:pt x="2057780" y="179959"/>
                </a:lnTo>
                <a:lnTo>
                  <a:pt x="2014347" y="152146"/>
                </a:lnTo>
                <a:lnTo>
                  <a:pt x="1964563" y="127000"/>
                </a:lnTo>
                <a:lnTo>
                  <a:pt x="1917065" y="105537"/>
                </a:lnTo>
                <a:lnTo>
                  <a:pt x="1867153" y="83820"/>
                </a:lnTo>
                <a:lnTo>
                  <a:pt x="1816861" y="65151"/>
                </a:lnTo>
                <a:lnTo>
                  <a:pt x="1709293" y="33655"/>
                </a:lnTo>
                <a:lnTo>
                  <a:pt x="1652270" y="21462"/>
                </a:lnTo>
                <a:lnTo>
                  <a:pt x="1598929" y="12192"/>
                </a:lnTo>
                <a:lnTo>
                  <a:pt x="1541906" y="6096"/>
                </a:lnTo>
                <a:lnTo>
                  <a:pt x="1424177" y="0"/>
                </a:lnTo>
                <a:close/>
              </a:path>
            </a:pathLst>
          </a:custGeom>
          <a:solidFill>
            <a:srgbClr val="7477BD"/>
          </a:solidFill>
        </p:spPr>
        <p:txBody>
          <a:bodyPr wrap="square" lIns="0" tIns="0" rIns="0" bIns="0" rtlCol="0"/>
          <a:lstStyle/>
          <a:p/>
        </p:txBody>
      </p:sp>
      <p:sp>
        <p:nvSpPr>
          <p:cNvPr id="38" name="object 38"/>
          <p:cNvSpPr/>
          <p:nvPr/>
        </p:nvSpPr>
        <p:spPr>
          <a:xfrm>
            <a:off x="8167751" y="3983354"/>
            <a:ext cx="1702435" cy="1402080"/>
          </a:xfrm>
          <a:custGeom>
            <a:avLst/>
            <a:gdLst/>
            <a:ahLst/>
            <a:cxnLst/>
            <a:rect l="l" t="t" r="r" b="b"/>
            <a:pathLst>
              <a:path w="1702434" h="1402079">
                <a:moveTo>
                  <a:pt x="1243338" y="1135126"/>
                </a:moveTo>
                <a:lnTo>
                  <a:pt x="731266" y="1135126"/>
                </a:lnTo>
                <a:lnTo>
                  <a:pt x="1056767" y="1401572"/>
                </a:lnTo>
                <a:lnTo>
                  <a:pt x="1243338" y="1135126"/>
                </a:lnTo>
                <a:close/>
              </a:path>
              <a:path w="1702434" h="1402079">
                <a:moveTo>
                  <a:pt x="358013" y="25146"/>
                </a:moveTo>
                <a:lnTo>
                  <a:pt x="343534" y="371348"/>
                </a:lnTo>
                <a:lnTo>
                  <a:pt x="0" y="536575"/>
                </a:lnTo>
                <a:lnTo>
                  <a:pt x="325374" y="803021"/>
                </a:lnTo>
                <a:lnTo>
                  <a:pt x="310896" y="1149223"/>
                </a:lnTo>
                <a:lnTo>
                  <a:pt x="731266" y="1135126"/>
                </a:lnTo>
                <a:lnTo>
                  <a:pt x="1243338" y="1135126"/>
                </a:lnTo>
                <a:lnTo>
                  <a:pt x="1255522" y="1117727"/>
                </a:lnTo>
                <a:lnTo>
                  <a:pt x="1675765" y="1103757"/>
                </a:lnTo>
                <a:lnTo>
                  <a:pt x="1503172" y="763778"/>
                </a:lnTo>
                <a:lnTo>
                  <a:pt x="1701927" y="479933"/>
                </a:lnTo>
                <a:lnTo>
                  <a:pt x="1288033" y="339852"/>
                </a:lnTo>
                <a:lnTo>
                  <a:pt x="1199351" y="165227"/>
                </a:lnTo>
                <a:lnTo>
                  <a:pt x="771905" y="165227"/>
                </a:lnTo>
                <a:lnTo>
                  <a:pt x="358013" y="25146"/>
                </a:lnTo>
                <a:close/>
              </a:path>
              <a:path w="1702434" h="1402079">
                <a:moveTo>
                  <a:pt x="1115441" y="0"/>
                </a:moveTo>
                <a:lnTo>
                  <a:pt x="771905" y="165227"/>
                </a:lnTo>
                <a:lnTo>
                  <a:pt x="1199351" y="165227"/>
                </a:lnTo>
                <a:lnTo>
                  <a:pt x="1115441" y="0"/>
                </a:lnTo>
                <a:close/>
              </a:path>
            </a:pathLst>
          </a:custGeom>
          <a:solidFill>
            <a:srgbClr val="93D7F0"/>
          </a:solidFill>
        </p:spPr>
        <p:txBody>
          <a:bodyPr wrap="square" lIns="0" tIns="0" rIns="0" bIns="0" rtlCol="0"/>
          <a:lstStyle/>
          <a:p/>
        </p:txBody>
      </p:sp>
      <p:sp>
        <p:nvSpPr>
          <p:cNvPr id="39" name="object 39"/>
          <p:cNvSpPr/>
          <p:nvPr/>
        </p:nvSpPr>
        <p:spPr>
          <a:xfrm>
            <a:off x="8167751" y="3983354"/>
            <a:ext cx="1701927" cy="1401572"/>
          </a:xfrm>
          <a:prstGeom prst="rect">
            <a:avLst/>
          </a:prstGeom>
          <a:blipFill>
            <a:blip r:embed="rId1" cstate="print"/>
            <a:stretch>
              <a:fillRect/>
            </a:stretch>
          </a:blipFill>
        </p:spPr>
        <p:txBody>
          <a:bodyPr wrap="square" lIns="0" tIns="0" rIns="0" bIns="0" rtlCol="0"/>
          <a:lstStyle/>
          <a:p/>
        </p:txBody>
      </p:sp>
      <p:sp>
        <p:nvSpPr>
          <p:cNvPr id="40" name="object 40"/>
          <p:cNvSpPr/>
          <p:nvPr/>
        </p:nvSpPr>
        <p:spPr>
          <a:xfrm>
            <a:off x="8632952" y="4195064"/>
            <a:ext cx="646430" cy="508634"/>
          </a:xfrm>
          <a:custGeom>
            <a:avLst/>
            <a:gdLst/>
            <a:ahLst/>
            <a:cxnLst/>
            <a:rect l="l" t="t" r="r" b="b"/>
            <a:pathLst>
              <a:path w="646429" h="508635">
                <a:moveTo>
                  <a:pt x="112902" y="0"/>
                </a:moveTo>
                <a:lnTo>
                  <a:pt x="0" y="187960"/>
                </a:lnTo>
                <a:lnTo>
                  <a:pt x="533400" y="508508"/>
                </a:lnTo>
                <a:lnTo>
                  <a:pt x="646302" y="320548"/>
                </a:lnTo>
                <a:lnTo>
                  <a:pt x="112902" y="0"/>
                </a:lnTo>
                <a:close/>
              </a:path>
            </a:pathLst>
          </a:custGeom>
          <a:solidFill>
            <a:srgbClr val="93D7F0"/>
          </a:solidFill>
        </p:spPr>
        <p:txBody>
          <a:bodyPr wrap="square" lIns="0" tIns="0" rIns="0" bIns="0" rtlCol="0"/>
          <a:lstStyle/>
          <a:p/>
        </p:txBody>
      </p:sp>
      <p:sp>
        <p:nvSpPr>
          <p:cNvPr id="41" name="object 41"/>
          <p:cNvSpPr/>
          <p:nvPr/>
        </p:nvSpPr>
        <p:spPr>
          <a:xfrm>
            <a:off x="8772270" y="4317872"/>
            <a:ext cx="368300" cy="260350"/>
          </a:xfrm>
          <a:custGeom>
            <a:avLst/>
            <a:gdLst/>
            <a:ahLst/>
            <a:cxnLst/>
            <a:rect l="l" t="t" r="r" b="b"/>
            <a:pathLst>
              <a:path w="368300" h="260350">
                <a:moveTo>
                  <a:pt x="44678" y="8000"/>
                </a:moveTo>
                <a:lnTo>
                  <a:pt x="33527" y="8000"/>
                </a:lnTo>
                <a:lnTo>
                  <a:pt x="0" y="63753"/>
                </a:lnTo>
                <a:lnTo>
                  <a:pt x="8254" y="68706"/>
                </a:lnTo>
                <a:lnTo>
                  <a:pt x="44678" y="8000"/>
                </a:lnTo>
                <a:close/>
              </a:path>
              <a:path w="368300" h="260350">
                <a:moveTo>
                  <a:pt x="38988" y="0"/>
                </a:moveTo>
                <a:lnTo>
                  <a:pt x="16636" y="634"/>
                </a:lnTo>
                <a:lnTo>
                  <a:pt x="16382" y="8635"/>
                </a:lnTo>
                <a:lnTo>
                  <a:pt x="33527" y="8000"/>
                </a:lnTo>
                <a:lnTo>
                  <a:pt x="44678" y="8000"/>
                </a:lnTo>
                <a:lnTo>
                  <a:pt x="46735" y="4571"/>
                </a:lnTo>
                <a:lnTo>
                  <a:pt x="38988" y="0"/>
                </a:lnTo>
                <a:close/>
              </a:path>
              <a:path w="368300" h="260350">
                <a:moveTo>
                  <a:pt x="105028" y="42799"/>
                </a:moveTo>
                <a:lnTo>
                  <a:pt x="73652" y="75366"/>
                </a:lnTo>
                <a:lnTo>
                  <a:pt x="68706" y="102488"/>
                </a:lnTo>
                <a:lnTo>
                  <a:pt x="72262" y="108457"/>
                </a:lnTo>
                <a:lnTo>
                  <a:pt x="79248" y="112649"/>
                </a:lnTo>
                <a:lnTo>
                  <a:pt x="86613" y="116966"/>
                </a:lnTo>
                <a:lnTo>
                  <a:pt x="93725" y="117347"/>
                </a:lnTo>
                <a:lnTo>
                  <a:pt x="100837" y="113664"/>
                </a:lnTo>
                <a:lnTo>
                  <a:pt x="106029" y="110257"/>
                </a:lnTo>
                <a:lnTo>
                  <a:pt x="107565" y="108838"/>
                </a:lnTo>
                <a:lnTo>
                  <a:pt x="87883" y="108838"/>
                </a:lnTo>
                <a:lnTo>
                  <a:pt x="83438" y="106044"/>
                </a:lnTo>
                <a:lnTo>
                  <a:pt x="78994" y="103377"/>
                </a:lnTo>
                <a:lnTo>
                  <a:pt x="77088" y="99313"/>
                </a:lnTo>
                <a:lnTo>
                  <a:pt x="78358" y="88137"/>
                </a:lnTo>
                <a:lnTo>
                  <a:pt x="101473" y="54768"/>
                </a:lnTo>
                <a:lnTo>
                  <a:pt x="108573" y="52216"/>
                </a:lnTo>
                <a:lnTo>
                  <a:pt x="126679" y="52216"/>
                </a:lnTo>
                <a:lnTo>
                  <a:pt x="126364" y="51688"/>
                </a:lnTo>
                <a:lnTo>
                  <a:pt x="112140" y="43179"/>
                </a:lnTo>
                <a:lnTo>
                  <a:pt x="105028" y="42799"/>
                </a:lnTo>
                <a:close/>
              </a:path>
              <a:path w="368300" h="260350">
                <a:moveTo>
                  <a:pt x="126679" y="52216"/>
                </a:moveTo>
                <a:lnTo>
                  <a:pt x="108573" y="52216"/>
                </a:lnTo>
                <a:lnTo>
                  <a:pt x="115315" y="53975"/>
                </a:lnTo>
                <a:lnTo>
                  <a:pt x="119760" y="56641"/>
                </a:lnTo>
                <a:lnTo>
                  <a:pt x="121487" y="60555"/>
                </a:lnTo>
                <a:lnTo>
                  <a:pt x="121588" y="61654"/>
                </a:lnTo>
                <a:lnTo>
                  <a:pt x="121030" y="66675"/>
                </a:lnTo>
                <a:lnTo>
                  <a:pt x="102361" y="102107"/>
                </a:lnTo>
                <a:lnTo>
                  <a:pt x="97408" y="105282"/>
                </a:lnTo>
                <a:lnTo>
                  <a:pt x="92582" y="108584"/>
                </a:lnTo>
                <a:lnTo>
                  <a:pt x="87883" y="108838"/>
                </a:lnTo>
                <a:lnTo>
                  <a:pt x="107565" y="108838"/>
                </a:lnTo>
                <a:lnTo>
                  <a:pt x="129674" y="71127"/>
                </a:lnTo>
                <a:lnTo>
                  <a:pt x="130047" y="66675"/>
                </a:lnTo>
                <a:lnTo>
                  <a:pt x="129921" y="57657"/>
                </a:lnTo>
                <a:lnTo>
                  <a:pt x="126679" y="52216"/>
                </a:lnTo>
                <a:close/>
              </a:path>
              <a:path w="368300" h="260350">
                <a:moveTo>
                  <a:pt x="184657" y="90677"/>
                </a:moveTo>
                <a:lnTo>
                  <a:pt x="153281" y="123245"/>
                </a:lnTo>
                <a:lnTo>
                  <a:pt x="148208" y="142747"/>
                </a:lnTo>
                <a:lnTo>
                  <a:pt x="148462" y="150368"/>
                </a:lnTo>
                <a:lnTo>
                  <a:pt x="152019" y="156337"/>
                </a:lnTo>
                <a:lnTo>
                  <a:pt x="166243" y="164845"/>
                </a:lnTo>
                <a:lnTo>
                  <a:pt x="173354" y="165226"/>
                </a:lnTo>
                <a:lnTo>
                  <a:pt x="180467" y="161544"/>
                </a:lnTo>
                <a:lnTo>
                  <a:pt x="185729" y="158136"/>
                </a:lnTo>
                <a:lnTo>
                  <a:pt x="187273" y="156718"/>
                </a:lnTo>
                <a:lnTo>
                  <a:pt x="167639" y="156718"/>
                </a:lnTo>
                <a:lnTo>
                  <a:pt x="163068" y="153924"/>
                </a:lnTo>
                <a:lnTo>
                  <a:pt x="158623" y="151256"/>
                </a:lnTo>
                <a:lnTo>
                  <a:pt x="156718" y="147193"/>
                </a:lnTo>
                <a:lnTo>
                  <a:pt x="157987" y="136016"/>
                </a:lnTo>
                <a:lnTo>
                  <a:pt x="181165" y="102647"/>
                </a:lnTo>
                <a:lnTo>
                  <a:pt x="188257" y="100095"/>
                </a:lnTo>
                <a:lnTo>
                  <a:pt x="206319" y="100095"/>
                </a:lnTo>
                <a:lnTo>
                  <a:pt x="205994" y="99568"/>
                </a:lnTo>
                <a:lnTo>
                  <a:pt x="191770" y="91058"/>
                </a:lnTo>
                <a:lnTo>
                  <a:pt x="184657" y="90677"/>
                </a:lnTo>
                <a:close/>
              </a:path>
              <a:path w="368300" h="260350">
                <a:moveTo>
                  <a:pt x="206319" y="100095"/>
                </a:moveTo>
                <a:lnTo>
                  <a:pt x="188257" y="100095"/>
                </a:lnTo>
                <a:lnTo>
                  <a:pt x="194945" y="101853"/>
                </a:lnTo>
                <a:lnTo>
                  <a:pt x="199517" y="104520"/>
                </a:lnTo>
                <a:lnTo>
                  <a:pt x="201243" y="108434"/>
                </a:lnTo>
                <a:lnTo>
                  <a:pt x="201329" y="109533"/>
                </a:lnTo>
                <a:lnTo>
                  <a:pt x="199898" y="120268"/>
                </a:lnTo>
                <a:lnTo>
                  <a:pt x="197103" y="127126"/>
                </a:lnTo>
                <a:lnTo>
                  <a:pt x="186944" y="144018"/>
                </a:lnTo>
                <a:lnTo>
                  <a:pt x="181990" y="149987"/>
                </a:lnTo>
                <a:lnTo>
                  <a:pt x="177164" y="153162"/>
                </a:lnTo>
                <a:lnTo>
                  <a:pt x="172338" y="156463"/>
                </a:lnTo>
                <a:lnTo>
                  <a:pt x="167639" y="156718"/>
                </a:lnTo>
                <a:lnTo>
                  <a:pt x="187273" y="156718"/>
                </a:lnTo>
                <a:lnTo>
                  <a:pt x="209375" y="119006"/>
                </a:lnTo>
                <a:lnTo>
                  <a:pt x="209803" y="113029"/>
                </a:lnTo>
                <a:lnTo>
                  <a:pt x="209676" y="105537"/>
                </a:lnTo>
                <a:lnTo>
                  <a:pt x="206319" y="100095"/>
                </a:lnTo>
                <a:close/>
              </a:path>
              <a:path w="368300" h="260350">
                <a:moveTo>
                  <a:pt x="263017" y="137794"/>
                </a:moveTo>
                <a:lnTo>
                  <a:pt x="231640" y="170362"/>
                </a:lnTo>
                <a:lnTo>
                  <a:pt x="226568" y="189864"/>
                </a:lnTo>
                <a:lnTo>
                  <a:pt x="226822" y="197484"/>
                </a:lnTo>
                <a:lnTo>
                  <a:pt x="230377" y="203326"/>
                </a:lnTo>
                <a:lnTo>
                  <a:pt x="237362" y="207518"/>
                </a:lnTo>
                <a:lnTo>
                  <a:pt x="244601" y="211962"/>
                </a:lnTo>
                <a:lnTo>
                  <a:pt x="251840" y="212344"/>
                </a:lnTo>
                <a:lnTo>
                  <a:pt x="258825" y="208660"/>
                </a:lnTo>
                <a:lnTo>
                  <a:pt x="264088" y="205253"/>
                </a:lnTo>
                <a:lnTo>
                  <a:pt x="265632" y="203834"/>
                </a:lnTo>
                <a:lnTo>
                  <a:pt x="245999" y="203834"/>
                </a:lnTo>
                <a:lnTo>
                  <a:pt x="241426" y="201040"/>
                </a:lnTo>
                <a:lnTo>
                  <a:pt x="236981" y="198374"/>
                </a:lnTo>
                <a:lnTo>
                  <a:pt x="235076" y="194309"/>
                </a:lnTo>
                <a:lnTo>
                  <a:pt x="236347" y="183133"/>
                </a:lnTo>
                <a:lnTo>
                  <a:pt x="259524" y="149764"/>
                </a:lnTo>
                <a:lnTo>
                  <a:pt x="266616" y="147212"/>
                </a:lnTo>
                <a:lnTo>
                  <a:pt x="284678" y="147212"/>
                </a:lnTo>
                <a:lnTo>
                  <a:pt x="284352" y="146684"/>
                </a:lnTo>
                <a:lnTo>
                  <a:pt x="270128" y="138175"/>
                </a:lnTo>
                <a:lnTo>
                  <a:pt x="263017" y="137794"/>
                </a:lnTo>
                <a:close/>
              </a:path>
              <a:path w="368300" h="260350">
                <a:moveTo>
                  <a:pt x="284678" y="147212"/>
                </a:moveTo>
                <a:lnTo>
                  <a:pt x="266616" y="147212"/>
                </a:lnTo>
                <a:lnTo>
                  <a:pt x="273303" y="148970"/>
                </a:lnTo>
                <a:lnTo>
                  <a:pt x="277875" y="151637"/>
                </a:lnTo>
                <a:lnTo>
                  <a:pt x="279646" y="155533"/>
                </a:lnTo>
                <a:lnTo>
                  <a:pt x="279671" y="156650"/>
                </a:lnTo>
                <a:lnTo>
                  <a:pt x="279019" y="161544"/>
                </a:lnTo>
                <a:lnTo>
                  <a:pt x="278383" y="167258"/>
                </a:lnTo>
                <a:lnTo>
                  <a:pt x="275462" y="174244"/>
                </a:lnTo>
                <a:lnTo>
                  <a:pt x="270509" y="182499"/>
                </a:lnTo>
                <a:lnTo>
                  <a:pt x="265429" y="191134"/>
                </a:lnTo>
                <a:lnTo>
                  <a:pt x="260350" y="197103"/>
                </a:lnTo>
                <a:lnTo>
                  <a:pt x="255524" y="200278"/>
                </a:lnTo>
                <a:lnTo>
                  <a:pt x="250698" y="203581"/>
                </a:lnTo>
                <a:lnTo>
                  <a:pt x="245999" y="203834"/>
                </a:lnTo>
                <a:lnTo>
                  <a:pt x="265632" y="203834"/>
                </a:lnTo>
                <a:lnTo>
                  <a:pt x="287734" y="166123"/>
                </a:lnTo>
                <a:lnTo>
                  <a:pt x="288062" y="161544"/>
                </a:lnTo>
                <a:lnTo>
                  <a:pt x="288035" y="152653"/>
                </a:lnTo>
                <a:lnTo>
                  <a:pt x="284678" y="147212"/>
                </a:lnTo>
                <a:close/>
              </a:path>
              <a:path w="368300" h="260350">
                <a:moveTo>
                  <a:pt x="342773" y="185674"/>
                </a:moveTo>
                <a:lnTo>
                  <a:pt x="311396" y="218241"/>
                </a:lnTo>
                <a:lnTo>
                  <a:pt x="306450" y="245363"/>
                </a:lnTo>
                <a:lnTo>
                  <a:pt x="310006" y="251206"/>
                </a:lnTo>
                <a:lnTo>
                  <a:pt x="324357" y="259841"/>
                </a:lnTo>
                <a:lnTo>
                  <a:pt x="331470" y="260222"/>
                </a:lnTo>
                <a:lnTo>
                  <a:pt x="338581" y="256539"/>
                </a:lnTo>
                <a:lnTo>
                  <a:pt x="343773" y="253132"/>
                </a:lnTo>
                <a:lnTo>
                  <a:pt x="345309" y="251713"/>
                </a:lnTo>
                <a:lnTo>
                  <a:pt x="325754" y="251713"/>
                </a:lnTo>
                <a:lnTo>
                  <a:pt x="321182" y="248919"/>
                </a:lnTo>
                <a:lnTo>
                  <a:pt x="316737" y="246252"/>
                </a:lnTo>
                <a:lnTo>
                  <a:pt x="314832" y="242188"/>
                </a:lnTo>
                <a:lnTo>
                  <a:pt x="316102" y="231012"/>
                </a:lnTo>
                <a:lnTo>
                  <a:pt x="339217" y="197643"/>
                </a:lnTo>
                <a:lnTo>
                  <a:pt x="346317" y="195091"/>
                </a:lnTo>
                <a:lnTo>
                  <a:pt x="364423" y="195091"/>
                </a:lnTo>
                <a:lnTo>
                  <a:pt x="364108" y="194563"/>
                </a:lnTo>
                <a:lnTo>
                  <a:pt x="349884" y="186054"/>
                </a:lnTo>
                <a:lnTo>
                  <a:pt x="342773" y="185674"/>
                </a:lnTo>
                <a:close/>
              </a:path>
              <a:path w="368300" h="260350">
                <a:moveTo>
                  <a:pt x="364423" y="195091"/>
                </a:moveTo>
                <a:lnTo>
                  <a:pt x="346317" y="195091"/>
                </a:lnTo>
                <a:lnTo>
                  <a:pt x="353059" y="196850"/>
                </a:lnTo>
                <a:lnTo>
                  <a:pt x="357504" y="199516"/>
                </a:lnTo>
                <a:lnTo>
                  <a:pt x="359275" y="203412"/>
                </a:lnTo>
                <a:lnTo>
                  <a:pt x="359318" y="204529"/>
                </a:lnTo>
                <a:lnTo>
                  <a:pt x="358775" y="209422"/>
                </a:lnTo>
                <a:lnTo>
                  <a:pt x="340105" y="244982"/>
                </a:lnTo>
                <a:lnTo>
                  <a:pt x="335152" y="248157"/>
                </a:lnTo>
                <a:lnTo>
                  <a:pt x="330326" y="251459"/>
                </a:lnTo>
                <a:lnTo>
                  <a:pt x="325754" y="251713"/>
                </a:lnTo>
                <a:lnTo>
                  <a:pt x="345309" y="251713"/>
                </a:lnTo>
                <a:lnTo>
                  <a:pt x="367418" y="214002"/>
                </a:lnTo>
                <a:lnTo>
                  <a:pt x="367802" y="209422"/>
                </a:lnTo>
                <a:lnTo>
                  <a:pt x="367762" y="203412"/>
                </a:lnTo>
                <a:lnTo>
                  <a:pt x="367664" y="200532"/>
                </a:lnTo>
                <a:lnTo>
                  <a:pt x="364423" y="195091"/>
                </a:lnTo>
                <a:close/>
              </a:path>
            </a:pathLst>
          </a:custGeom>
          <a:solidFill>
            <a:srgbClr val="000000"/>
          </a:solidFill>
        </p:spPr>
        <p:txBody>
          <a:bodyPr wrap="square" lIns="0" tIns="0" rIns="0" bIns="0" rtlCol="0"/>
          <a:lstStyle/>
          <a:p/>
        </p:txBody>
      </p:sp>
      <p:sp>
        <p:nvSpPr>
          <p:cNvPr id="42" name="object 42"/>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7</a:t>
            </a:r>
            <a:r>
              <a:rPr spc="40" dirty="0"/>
              <a:t>页</a:t>
            </a:r>
            <a:endParaRPr spc="40" dirty="0"/>
          </a:p>
        </p:txBody>
      </p:sp>
      <p:sp>
        <p:nvSpPr>
          <p:cNvPr id="43" name="object 43"/>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3201" y="846836"/>
            <a:ext cx="4518660" cy="513715"/>
          </a:xfrm>
          <a:prstGeom prst="rect">
            <a:avLst/>
          </a:prstGeom>
        </p:spPr>
        <p:txBody>
          <a:bodyPr vert="horz" wrap="square" lIns="0" tIns="13335" rIns="0" bIns="0" rtlCol="0">
            <a:spAutoFit/>
          </a:bodyPr>
          <a:lstStyle/>
          <a:p>
            <a:pPr marL="12700">
              <a:lnSpc>
                <a:spcPct val="100000"/>
              </a:lnSpc>
              <a:spcBef>
                <a:spcPts val="105"/>
              </a:spcBef>
            </a:pPr>
            <a:r>
              <a:rPr spc="10" dirty="0"/>
              <a:t>网络故障定位、诊断困难</a:t>
            </a:r>
            <a:endParaRPr spc="10" dirty="0"/>
          </a:p>
        </p:txBody>
      </p:sp>
      <p:sp>
        <p:nvSpPr>
          <p:cNvPr id="3" name="object 3"/>
          <p:cNvSpPr/>
          <p:nvPr/>
        </p:nvSpPr>
        <p:spPr>
          <a:xfrm>
            <a:off x="761" y="1422653"/>
            <a:ext cx="12192000" cy="0"/>
          </a:xfrm>
          <a:custGeom>
            <a:avLst/>
            <a:gdLst/>
            <a:ahLst/>
            <a:cxnLst/>
            <a:rect l="l" t="t" r="r" b="b"/>
            <a:pathLst>
              <a:path w="12192000">
                <a:moveTo>
                  <a:pt x="12192000" y="0"/>
                </a:moveTo>
                <a:lnTo>
                  <a:pt x="0" y="0"/>
                </a:lnTo>
              </a:path>
            </a:pathLst>
          </a:custGeom>
          <a:ln w="19812">
            <a:solidFill>
              <a:srgbClr val="A75F7D"/>
            </a:solidFill>
          </a:ln>
        </p:spPr>
        <p:txBody>
          <a:bodyPr wrap="square" lIns="0" tIns="0" rIns="0" bIns="0" rtlCol="0"/>
          <a:lstStyle/>
          <a:p/>
        </p:txBody>
      </p:sp>
      <p:sp>
        <p:nvSpPr>
          <p:cNvPr id="4" name="object 4"/>
          <p:cNvSpPr/>
          <p:nvPr/>
        </p:nvSpPr>
        <p:spPr>
          <a:xfrm>
            <a:off x="0" y="481583"/>
            <a:ext cx="619125" cy="533400"/>
          </a:xfrm>
          <a:custGeom>
            <a:avLst/>
            <a:gdLst/>
            <a:ahLst/>
            <a:cxnLst/>
            <a:rect l="l" t="t" r="r" b="b"/>
            <a:pathLst>
              <a:path w="619125" h="533400">
                <a:moveTo>
                  <a:pt x="0" y="533400"/>
                </a:moveTo>
                <a:lnTo>
                  <a:pt x="618744" y="533400"/>
                </a:lnTo>
                <a:lnTo>
                  <a:pt x="618744" y="0"/>
                </a:lnTo>
                <a:lnTo>
                  <a:pt x="0" y="0"/>
                </a:lnTo>
                <a:lnTo>
                  <a:pt x="0" y="533400"/>
                </a:lnTo>
                <a:close/>
              </a:path>
            </a:pathLst>
          </a:custGeom>
          <a:solidFill>
            <a:srgbClr val="0E4B82"/>
          </a:solidFill>
        </p:spPr>
        <p:txBody>
          <a:bodyPr wrap="square" lIns="0" tIns="0" rIns="0" bIns="0" rtlCol="0"/>
          <a:lstStyle/>
          <a:p/>
        </p:txBody>
      </p:sp>
      <p:sp>
        <p:nvSpPr>
          <p:cNvPr id="5" name="object 5"/>
          <p:cNvSpPr/>
          <p:nvPr/>
        </p:nvSpPr>
        <p:spPr>
          <a:xfrm>
            <a:off x="618744" y="1219200"/>
            <a:ext cx="683260" cy="204470"/>
          </a:xfrm>
          <a:custGeom>
            <a:avLst/>
            <a:gdLst/>
            <a:ahLst/>
            <a:cxnLst/>
            <a:rect l="l" t="t" r="r" b="b"/>
            <a:pathLst>
              <a:path w="683260" h="204469">
                <a:moveTo>
                  <a:pt x="0" y="204215"/>
                </a:moveTo>
                <a:lnTo>
                  <a:pt x="682751" y="204215"/>
                </a:lnTo>
                <a:lnTo>
                  <a:pt x="682751" y="0"/>
                </a:lnTo>
                <a:lnTo>
                  <a:pt x="0" y="0"/>
                </a:lnTo>
                <a:lnTo>
                  <a:pt x="0" y="204215"/>
                </a:lnTo>
                <a:close/>
              </a:path>
            </a:pathLst>
          </a:custGeom>
          <a:solidFill>
            <a:srgbClr val="CC99FF">
              <a:alpha val="70195"/>
            </a:srgbClr>
          </a:solidFill>
        </p:spPr>
        <p:txBody>
          <a:bodyPr wrap="square" lIns="0" tIns="0" rIns="0" bIns="0" rtlCol="0"/>
          <a:lstStyle/>
          <a:p/>
        </p:txBody>
      </p:sp>
      <p:sp>
        <p:nvSpPr>
          <p:cNvPr id="6" name="object 6"/>
          <p:cNvSpPr/>
          <p:nvPr/>
        </p:nvSpPr>
        <p:spPr>
          <a:xfrm>
            <a:off x="466344" y="1485900"/>
            <a:ext cx="5386070" cy="411480"/>
          </a:xfrm>
          <a:custGeom>
            <a:avLst/>
            <a:gdLst/>
            <a:ahLst/>
            <a:cxnLst/>
            <a:rect l="l" t="t" r="r" b="b"/>
            <a:pathLst>
              <a:path w="5386070" h="411480">
                <a:moveTo>
                  <a:pt x="5342128" y="0"/>
                </a:moveTo>
                <a:lnTo>
                  <a:pt x="43637" y="0"/>
                </a:lnTo>
                <a:lnTo>
                  <a:pt x="26649" y="3432"/>
                </a:lnTo>
                <a:lnTo>
                  <a:pt x="12779" y="12795"/>
                </a:lnTo>
                <a:lnTo>
                  <a:pt x="3428" y="26681"/>
                </a:lnTo>
                <a:lnTo>
                  <a:pt x="0" y="43687"/>
                </a:lnTo>
                <a:lnTo>
                  <a:pt x="0" y="367791"/>
                </a:lnTo>
                <a:lnTo>
                  <a:pt x="3428" y="384798"/>
                </a:lnTo>
                <a:lnTo>
                  <a:pt x="12779" y="398684"/>
                </a:lnTo>
                <a:lnTo>
                  <a:pt x="26649" y="408047"/>
                </a:lnTo>
                <a:lnTo>
                  <a:pt x="43637" y="411479"/>
                </a:lnTo>
                <a:lnTo>
                  <a:pt x="5342128" y="411479"/>
                </a:lnTo>
                <a:lnTo>
                  <a:pt x="5359134" y="408047"/>
                </a:lnTo>
                <a:lnTo>
                  <a:pt x="5373020" y="398684"/>
                </a:lnTo>
                <a:lnTo>
                  <a:pt x="5382383" y="384798"/>
                </a:lnTo>
                <a:lnTo>
                  <a:pt x="5385816" y="367791"/>
                </a:lnTo>
                <a:lnTo>
                  <a:pt x="5385816" y="43687"/>
                </a:lnTo>
                <a:lnTo>
                  <a:pt x="5382383" y="26681"/>
                </a:lnTo>
                <a:lnTo>
                  <a:pt x="5373020" y="12795"/>
                </a:lnTo>
                <a:lnTo>
                  <a:pt x="5359134" y="3432"/>
                </a:lnTo>
                <a:lnTo>
                  <a:pt x="5342128" y="0"/>
                </a:lnTo>
                <a:close/>
              </a:path>
            </a:pathLst>
          </a:custGeom>
          <a:solidFill>
            <a:srgbClr val="0E4B82"/>
          </a:solidFill>
        </p:spPr>
        <p:txBody>
          <a:bodyPr wrap="square" lIns="0" tIns="0" rIns="0" bIns="0" rtlCol="0"/>
          <a:lstStyle/>
          <a:p/>
        </p:txBody>
      </p:sp>
      <p:sp>
        <p:nvSpPr>
          <p:cNvPr id="7" name="object 7"/>
          <p:cNvSpPr txBox="1"/>
          <p:nvPr/>
        </p:nvSpPr>
        <p:spPr>
          <a:xfrm>
            <a:off x="2570733" y="1526235"/>
            <a:ext cx="1177925" cy="300355"/>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Microsoft JhengHei" panose="020B0604030504040204" charset="-120"/>
                <a:cs typeface="Microsoft JhengHei" panose="020B0604030504040204" charset="-120"/>
              </a:rPr>
              <a:t>故障发现难</a:t>
            </a:r>
            <a:endParaRPr sz="1800">
              <a:latin typeface="Microsoft JhengHei" panose="020B0604030504040204" charset="-120"/>
              <a:cs typeface="Microsoft JhengHei" panose="020B0604030504040204" charset="-120"/>
            </a:endParaRPr>
          </a:p>
        </p:txBody>
      </p:sp>
      <p:sp>
        <p:nvSpPr>
          <p:cNvPr id="8" name="object 8"/>
          <p:cNvSpPr/>
          <p:nvPr/>
        </p:nvSpPr>
        <p:spPr>
          <a:xfrm>
            <a:off x="6096000" y="1485900"/>
            <a:ext cx="5626735" cy="411480"/>
          </a:xfrm>
          <a:custGeom>
            <a:avLst/>
            <a:gdLst/>
            <a:ahLst/>
            <a:cxnLst/>
            <a:rect l="l" t="t" r="r" b="b"/>
            <a:pathLst>
              <a:path w="5626734" h="411480">
                <a:moveTo>
                  <a:pt x="5582920" y="0"/>
                </a:moveTo>
                <a:lnTo>
                  <a:pt x="43687" y="0"/>
                </a:lnTo>
                <a:lnTo>
                  <a:pt x="26681" y="3432"/>
                </a:lnTo>
                <a:lnTo>
                  <a:pt x="12795" y="12795"/>
                </a:lnTo>
                <a:lnTo>
                  <a:pt x="3432" y="26681"/>
                </a:lnTo>
                <a:lnTo>
                  <a:pt x="0" y="43687"/>
                </a:lnTo>
                <a:lnTo>
                  <a:pt x="0" y="367791"/>
                </a:lnTo>
                <a:lnTo>
                  <a:pt x="3432" y="384798"/>
                </a:lnTo>
                <a:lnTo>
                  <a:pt x="12795" y="398684"/>
                </a:lnTo>
                <a:lnTo>
                  <a:pt x="26681" y="408047"/>
                </a:lnTo>
                <a:lnTo>
                  <a:pt x="43687" y="411479"/>
                </a:lnTo>
                <a:lnTo>
                  <a:pt x="5582920" y="411479"/>
                </a:lnTo>
                <a:lnTo>
                  <a:pt x="5599926" y="408047"/>
                </a:lnTo>
                <a:lnTo>
                  <a:pt x="5613812" y="398684"/>
                </a:lnTo>
                <a:lnTo>
                  <a:pt x="5623175" y="384798"/>
                </a:lnTo>
                <a:lnTo>
                  <a:pt x="5626608" y="367791"/>
                </a:lnTo>
                <a:lnTo>
                  <a:pt x="5626608" y="43687"/>
                </a:lnTo>
                <a:lnTo>
                  <a:pt x="5623175" y="26681"/>
                </a:lnTo>
                <a:lnTo>
                  <a:pt x="5613812" y="12795"/>
                </a:lnTo>
                <a:lnTo>
                  <a:pt x="5599926" y="3432"/>
                </a:lnTo>
                <a:lnTo>
                  <a:pt x="5582920" y="0"/>
                </a:lnTo>
                <a:close/>
              </a:path>
            </a:pathLst>
          </a:custGeom>
          <a:solidFill>
            <a:srgbClr val="0E4B82"/>
          </a:solidFill>
        </p:spPr>
        <p:txBody>
          <a:bodyPr wrap="square" lIns="0" tIns="0" rIns="0" bIns="0" rtlCol="0"/>
          <a:lstStyle/>
          <a:p/>
        </p:txBody>
      </p:sp>
      <p:sp>
        <p:nvSpPr>
          <p:cNvPr id="9" name="object 9"/>
          <p:cNvSpPr txBox="1"/>
          <p:nvPr/>
        </p:nvSpPr>
        <p:spPr>
          <a:xfrm>
            <a:off x="8321167" y="1526235"/>
            <a:ext cx="1176020"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Microsoft JhengHei" panose="020B0604030504040204" charset="-120"/>
                <a:cs typeface="Microsoft JhengHei" panose="020B0604030504040204" charset="-120"/>
              </a:rPr>
              <a:t>故障定位难</a:t>
            </a:r>
            <a:endParaRPr sz="1800">
              <a:latin typeface="Microsoft JhengHei" panose="020B0604030504040204" charset="-120"/>
              <a:cs typeface="Microsoft JhengHei" panose="020B0604030504040204" charset="-120"/>
            </a:endParaRPr>
          </a:p>
        </p:txBody>
      </p:sp>
      <p:sp>
        <p:nvSpPr>
          <p:cNvPr id="10" name="object 10"/>
          <p:cNvSpPr/>
          <p:nvPr/>
        </p:nvSpPr>
        <p:spPr>
          <a:xfrm>
            <a:off x="1235087" y="2618994"/>
            <a:ext cx="267335" cy="262890"/>
          </a:xfrm>
          <a:custGeom>
            <a:avLst/>
            <a:gdLst/>
            <a:ahLst/>
            <a:cxnLst/>
            <a:rect l="l" t="t" r="r" b="b"/>
            <a:pathLst>
              <a:path w="267334" h="262889">
                <a:moveTo>
                  <a:pt x="0" y="132206"/>
                </a:moveTo>
                <a:lnTo>
                  <a:pt x="6870" y="90415"/>
                </a:lnTo>
                <a:lnTo>
                  <a:pt x="25956" y="54123"/>
                </a:lnTo>
                <a:lnTo>
                  <a:pt x="54965" y="25505"/>
                </a:lnTo>
                <a:lnTo>
                  <a:pt x="91607" y="6739"/>
                </a:lnTo>
                <a:lnTo>
                  <a:pt x="133591" y="0"/>
                </a:lnTo>
                <a:lnTo>
                  <a:pt x="176210" y="6739"/>
                </a:lnTo>
                <a:lnTo>
                  <a:pt x="212934" y="25505"/>
                </a:lnTo>
                <a:lnTo>
                  <a:pt x="241709" y="54123"/>
                </a:lnTo>
                <a:lnTo>
                  <a:pt x="260481" y="90415"/>
                </a:lnTo>
                <a:lnTo>
                  <a:pt x="267195" y="132206"/>
                </a:lnTo>
                <a:lnTo>
                  <a:pt x="260481" y="173303"/>
                </a:lnTo>
                <a:lnTo>
                  <a:pt x="241709" y="209150"/>
                </a:lnTo>
                <a:lnTo>
                  <a:pt x="212934" y="237518"/>
                </a:lnTo>
                <a:lnTo>
                  <a:pt x="176210" y="256175"/>
                </a:lnTo>
                <a:lnTo>
                  <a:pt x="133591" y="262889"/>
                </a:lnTo>
                <a:lnTo>
                  <a:pt x="91607" y="256175"/>
                </a:lnTo>
                <a:lnTo>
                  <a:pt x="54965" y="237518"/>
                </a:lnTo>
                <a:lnTo>
                  <a:pt x="25956" y="209150"/>
                </a:lnTo>
                <a:lnTo>
                  <a:pt x="6870" y="173303"/>
                </a:lnTo>
                <a:lnTo>
                  <a:pt x="0" y="132206"/>
                </a:lnTo>
                <a:close/>
              </a:path>
            </a:pathLst>
          </a:custGeom>
          <a:ln w="19812">
            <a:solidFill>
              <a:srgbClr val="0E4B82"/>
            </a:solidFill>
          </a:ln>
        </p:spPr>
        <p:txBody>
          <a:bodyPr wrap="square" lIns="0" tIns="0" rIns="0" bIns="0" rtlCol="0"/>
          <a:lstStyle/>
          <a:p/>
        </p:txBody>
      </p:sp>
      <p:sp>
        <p:nvSpPr>
          <p:cNvPr id="11" name="object 11"/>
          <p:cNvSpPr/>
          <p:nvPr/>
        </p:nvSpPr>
        <p:spPr>
          <a:xfrm>
            <a:off x="1128522" y="2908426"/>
            <a:ext cx="443865" cy="325120"/>
          </a:xfrm>
          <a:custGeom>
            <a:avLst/>
            <a:gdLst/>
            <a:ahLst/>
            <a:cxnLst/>
            <a:rect l="l" t="t" r="r" b="b"/>
            <a:pathLst>
              <a:path w="443865" h="325119">
                <a:moveTo>
                  <a:pt x="338836" y="323596"/>
                </a:moveTo>
                <a:lnTo>
                  <a:pt x="314666" y="324477"/>
                </a:lnTo>
                <a:lnTo>
                  <a:pt x="290068" y="324929"/>
                </a:lnTo>
                <a:lnTo>
                  <a:pt x="265183" y="325096"/>
                </a:lnTo>
                <a:lnTo>
                  <a:pt x="240156" y="325120"/>
                </a:lnTo>
                <a:lnTo>
                  <a:pt x="184697" y="324546"/>
                </a:lnTo>
                <a:lnTo>
                  <a:pt x="130248" y="322818"/>
                </a:lnTo>
                <a:lnTo>
                  <a:pt x="76679" y="319922"/>
                </a:lnTo>
                <a:lnTo>
                  <a:pt x="23863" y="315849"/>
                </a:lnTo>
                <a:lnTo>
                  <a:pt x="5964" y="269351"/>
                </a:lnTo>
                <a:lnTo>
                  <a:pt x="0" y="219328"/>
                </a:lnTo>
                <a:lnTo>
                  <a:pt x="4839" y="175082"/>
                </a:lnTo>
                <a:lnTo>
                  <a:pt x="18738" y="133891"/>
                </a:lnTo>
                <a:lnTo>
                  <a:pt x="40762" y="96632"/>
                </a:lnTo>
                <a:lnTo>
                  <a:pt x="69981" y="64182"/>
                </a:lnTo>
                <a:lnTo>
                  <a:pt x="105462" y="37417"/>
                </a:lnTo>
                <a:lnTo>
                  <a:pt x="146273" y="17214"/>
                </a:lnTo>
                <a:lnTo>
                  <a:pt x="191482" y="4449"/>
                </a:lnTo>
                <a:lnTo>
                  <a:pt x="240156" y="0"/>
                </a:lnTo>
                <a:lnTo>
                  <a:pt x="290224" y="4685"/>
                </a:lnTo>
                <a:lnTo>
                  <a:pt x="336597" y="18101"/>
                </a:lnTo>
                <a:lnTo>
                  <a:pt x="378295" y="39282"/>
                </a:lnTo>
                <a:lnTo>
                  <a:pt x="414335" y="67267"/>
                </a:lnTo>
                <a:lnTo>
                  <a:pt x="443738" y="101092"/>
                </a:lnTo>
                <a:lnTo>
                  <a:pt x="419357" y="108662"/>
                </a:lnTo>
                <a:lnTo>
                  <a:pt x="396621" y="119745"/>
                </a:lnTo>
                <a:lnTo>
                  <a:pt x="375979" y="134328"/>
                </a:lnTo>
                <a:lnTo>
                  <a:pt x="357886" y="152400"/>
                </a:lnTo>
                <a:lnTo>
                  <a:pt x="333406" y="191847"/>
                </a:lnTo>
                <a:lnTo>
                  <a:pt x="322072" y="235664"/>
                </a:lnTo>
                <a:lnTo>
                  <a:pt x="323881" y="280648"/>
                </a:lnTo>
                <a:lnTo>
                  <a:pt x="338836" y="323596"/>
                </a:lnTo>
                <a:close/>
              </a:path>
            </a:pathLst>
          </a:custGeom>
          <a:ln w="19812">
            <a:solidFill>
              <a:srgbClr val="0E4B82"/>
            </a:solidFill>
          </a:ln>
        </p:spPr>
        <p:txBody>
          <a:bodyPr wrap="square" lIns="0" tIns="0" rIns="0" bIns="0" rtlCol="0"/>
          <a:lstStyle/>
          <a:p/>
        </p:txBody>
      </p:sp>
      <p:sp>
        <p:nvSpPr>
          <p:cNvPr id="12" name="object 12"/>
          <p:cNvSpPr/>
          <p:nvPr/>
        </p:nvSpPr>
        <p:spPr>
          <a:xfrm>
            <a:off x="1306322" y="2938907"/>
            <a:ext cx="124714" cy="270351"/>
          </a:xfrm>
          <a:prstGeom prst="rect">
            <a:avLst/>
          </a:prstGeom>
          <a:blipFill>
            <a:blip r:embed="rId1" cstate="print"/>
            <a:stretch>
              <a:fillRect/>
            </a:stretch>
          </a:blipFill>
        </p:spPr>
        <p:txBody>
          <a:bodyPr wrap="square" lIns="0" tIns="0" rIns="0" bIns="0" rtlCol="0"/>
          <a:lstStyle/>
          <a:p/>
        </p:txBody>
      </p:sp>
      <p:sp>
        <p:nvSpPr>
          <p:cNvPr id="13" name="object 13"/>
          <p:cNvSpPr/>
          <p:nvPr/>
        </p:nvSpPr>
        <p:spPr>
          <a:xfrm>
            <a:off x="1474501" y="3031363"/>
            <a:ext cx="262890" cy="257175"/>
          </a:xfrm>
          <a:custGeom>
            <a:avLst/>
            <a:gdLst/>
            <a:ahLst/>
            <a:cxnLst/>
            <a:rect l="l" t="t" r="r" b="b"/>
            <a:pathLst>
              <a:path w="262889" h="257175">
                <a:moveTo>
                  <a:pt x="231362" y="211582"/>
                </a:moveTo>
                <a:lnTo>
                  <a:pt x="209436" y="231056"/>
                </a:lnTo>
                <a:lnTo>
                  <a:pt x="184832" y="245173"/>
                </a:lnTo>
                <a:lnTo>
                  <a:pt x="158442" y="253765"/>
                </a:lnTo>
                <a:lnTo>
                  <a:pt x="131159" y="256666"/>
                </a:lnTo>
                <a:lnTo>
                  <a:pt x="103876" y="253765"/>
                </a:lnTo>
                <a:lnTo>
                  <a:pt x="52881" y="231056"/>
                </a:lnTo>
                <a:lnTo>
                  <a:pt x="7739" y="172636"/>
                </a:lnTo>
                <a:lnTo>
                  <a:pt x="0" y="128904"/>
                </a:lnTo>
                <a:lnTo>
                  <a:pt x="7739" y="84887"/>
                </a:lnTo>
                <a:lnTo>
                  <a:pt x="30956" y="45085"/>
                </a:lnTo>
                <a:lnTo>
                  <a:pt x="77485" y="11445"/>
                </a:lnTo>
                <a:lnTo>
                  <a:pt x="131159" y="0"/>
                </a:lnTo>
                <a:lnTo>
                  <a:pt x="158442" y="2883"/>
                </a:lnTo>
                <a:lnTo>
                  <a:pt x="209436" y="25556"/>
                </a:lnTo>
                <a:lnTo>
                  <a:pt x="254650" y="84673"/>
                </a:lnTo>
                <a:lnTo>
                  <a:pt x="262413" y="128333"/>
                </a:lnTo>
                <a:lnTo>
                  <a:pt x="254650" y="171993"/>
                </a:lnTo>
                <a:lnTo>
                  <a:pt x="231362" y="211582"/>
                </a:lnTo>
                <a:close/>
              </a:path>
            </a:pathLst>
          </a:custGeom>
          <a:ln w="19812">
            <a:solidFill>
              <a:srgbClr val="0E4B82"/>
            </a:solidFill>
          </a:ln>
        </p:spPr>
        <p:txBody>
          <a:bodyPr wrap="square" lIns="0" tIns="0" rIns="0" bIns="0" rtlCol="0"/>
          <a:lstStyle/>
          <a:p/>
        </p:txBody>
      </p:sp>
      <p:sp>
        <p:nvSpPr>
          <p:cNvPr id="14" name="object 14"/>
          <p:cNvSpPr/>
          <p:nvPr/>
        </p:nvSpPr>
        <p:spPr>
          <a:xfrm>
            <a:off x="1501902" y="3057144"/>
            <a:ext cx="207517" cy="204977"/>
          </a:xfrm>
          <a:prstGeom prst="rect">
            <a:avLst/>
          </a:prstGeom>
          <a:blipFill>
            <a:blip r:embed="rId2" cstate="print"/>
            <a:stretch>
              <a:fillRect/>
            </a:stretch>
          </a:blipFill>
        </p:spPr>
        <p:txBody>
          <a:bodyPr wrap="square" lIns="0" tIns="0" rIns="0" bIns="0" rtlCol="0"/>
          <a:lstStyle/>
          <a:p/>
        </p:txBody>
      </p:sp>
      <p:sp>
        <p:nvSpPr>
          <p:cNvPr id="15" name="object 15"/>
          <p:cNvSpPr/>
          <p:nvPr/>
        </p:nvSpPr>
        <p:spPr>
          <a:xfrm>
            <a:off x="1929383" y="4162044"/>
            <a:ext cx="294640" cy="399415"/>
          </a:xfrm>
          <a:custGeom>
            <a:avLst/>
            <a:gdLst/>
            <a:ahLst/>
            <a:cxnLst/>
            <a:rect l="l" t="t" r="r" b="b"/>
            <a:pathLst>
              <a:path w="294639" h="399414">
                <a:moveTo>
                  <a:pt x="225171" y="380999"/>
                </a:moveTo>
                <a:lnTo>
                  <a:pt x="225171" y="365886"/>
                </a:lnTo>
                <a:lnTo>
                  <a:pt x="29464" y="365886"/>
                </a:lnTo>
                <a:lnTo>
                  <a:pt x="29464" y="32257"/>
                </a:lnTo>
                <a:lnTo>
                  <a:pt x="262636" y="32257"/>
                </a:lnTo>
                <a:lnTo>
                  <a:pt x="262636" y="319658"/>
                </a:lnTo>
                <a:lnTo>
                  <a:pt x="215011" y="370204"/>
                </a:lnTo>
                <a:lnTo>
                  <a:pt x="225171" y="380999"/>
                </a:lnTo>
                <a:lnTo>
                  <a:pt x="225171" y="365886"/>
                </a:lnTo>
                <a:lnTo>
                  <a:pt x="225171" y="380999"/>
                </a:lnTo>
                <a:lnTo>
                  <a:pt x="236347" y="394969"/>
                </a:lnTo>
                <a:lnTo>
                  <a:pt x="294132" y="335787"/>
                </a:lnTo>
                <a:lnTo>
                  <a:pt x="294132" y="0"/>
                </a:lnTo>
                <a:lnTo>
                  <a:pt x="0" y="0"/>
                </a:lnTo>
                <a:lnTo>
                  <a:pt x="0" y="399287"/>
                </a:lnTo>
                <a:lnTo>
                  <a:pt x="232283" y="399287"/>
                </a:lnTo>
                <a:lnTo>
                  <a:pt x="236347" y="394969"/>
                </a:lnTo>
                <a:lnTo>
                  <a:pt x="225171" y="380999"/>
                </a:lnTo>
                <a:close/>
              </a:path>
            </a:pathLst>
          </a:custGeom>
          <a:ln w="9144">
            <a:solidFill>
              <a:srgbClr val="0E4B82"/>
            </a:solidFill>
          </a:ln>
        </p:spPr>
        <p:txBody>
          <a:bodyPr wrap="square" lIns="0" tIns="0" rIns="0" bIns="0" rtlCol="0"/>
          <a:lstStyle/>
          <a:p/>
        </p:txBody>
      </p:sp>
      <p:sp>
        <p:nvSpPr>
          <p:cNvPr id="16" name="object 16"/>
          <p:cNvSpPr/>
          <p:nvPr/>
        </p:nvSpPr>
        <p:spPr>
          <a:xfrm>
            <a:off x="2138172" y="4474464"/>
            <a:ext cx="71628" cy="76200"/>
          </a:xfrm>
          <a:prstGeom prst="rect">
            <a:avLst/>
          </a:prstGeom>
          <a:blipFill>
            <a:blip r:embed="rId3" cstate="print"/>
            <a:stretch>
              <a:fillRect/>
            </a:stretch>
          </a:blipFill>
        </p:spPr>
        <p:txBody>
          <a:bodyPr wrap="square" lIns="0" tIns="0" rIns="0" bIns="0" rtlCol="0"/>
          <a:lstStyle/>
          <a:p/>
        </p:txBody>
      </p:sp>
      <p:sp>
        <p:nvSpPr>
          <p:cNvPr id="17" name="object 17"/>
          <p:cNvSpPr/>
          <p:nvPr/>
        </p:nvSpPr>
        <p:spPr>
          <a:xfrm>
            <a:off x="1994916" y="4239767"/>
            <a:ext cx="163195" cy="0"/>
          </a:xfrm>
          <a:custGeom>
            <a:avLst/>
            <a:gdLst/>
            <a:ahLst/>
            <a:cxnLst/>
            <a:rect l="l" t="t" r="r" b="b"/>
            <a:pathLst>
              <a:path w="163194">
                <a:moveTo>
                  <a:pt x="0" y="0"/>
                </a:moveTo>
                <a:lnTo>
                  <a:pt x="163067" y="0"/>
                </a:lnTo>
                <a:lnTo>
                  <a:pt x="0" y="0"/>
                </a:lnTo>
                <a:close/>
              </a:path>
            </a:pathLst>
          </a:custGeom>
          <a:ln w="9144">
            <a:solidFill>
              <a:srgbClr val="0E4B82"/>
            </a:solidFill>
          </a:ln>
        </p:spPr>
        <p:txBody>
          <a:bodyPr wrap="square" lIns="0" tIns="0" rIns="0" bIns="0" rtlCol="0"/>
          <a:lstStyle/>
          <a:p/>
        </p:txBody>
      </p:sp>
      <p:sp>
        <p:nvSpPr>
          <p:cNvPr id="18" name="object 18"/>
          <p:cNvSpPr/>
          <p:nvPr/>
        </p:nvSpPr>
        <p:spPr>
          <a:xfrm>
            <a:off x="1994916" y="4239767"/>
            <a:ext cx="163195" cy="1905"/>
          </a:xfrm>
          <a:custGeom>
            <a:avLst/>
            <a:gdLst/>
            <a:ahLst/>
            <a:cxnLst/>
            <a:rect l="l" t="t" r="r" b="b"/>
            <a:pathLst>
              <a:path w="163194" h="1904">
                <a:moveTo>
                  <a:pt x="0" y="0"/>
                </a:moveTo>
                <a:lnTo>
                  <a:pt x="163067" y="1523"/>
                </a:lnTo>
              </a:path>
            </a:pathLst>
          </a:custGeom>
          <a:ln w="9144">
            <a:solidFill>
              <a:srgbClr val="0E4B82"/>
            </a:solidFill>
          </a:ln>
        </p:spPr>
        <p:txBody>
          <a:bodyPr wrap="square" lIns="0" tIns="0" rIns="0" bIns="0" rtlCol="0"/>
          <a:lstStyle/>
          <a:p/>
        </p:txBody>
      </p:sp>
      <p:sp>
        <p:nvSpPr>
          <p:cNvPr id="19" name="object 19"/>
          <p:cNvSpPr/>
          <p:nvPr/>
        </p:nvSpPr>
        <p:spPr>
          <a:xfrm>
            <a:off x="1994916" y="4239005"/>
            <a:ext cx="163195" cy="0"/>
          </a:xfrm>
          <a:custGeom>
            <a:avLst/>
            <a:gdLst/>
            <a:ahLst/>
            <a:cxnLst/>
            <a:rect l="l" t="t" r="r" b="b"/>
            <a:pathLst>
              <a:path w="163194">
                <a:moveTo>
                  <a:pt x="0" y="0"/>
                </a:moveTo>
                <a:lnTo>
                  <a:pt x="163068" y="0"/>
                </a:lnTo>
              </a:path>
            </a:pathLst>
          </a:custGeom>
          <a:ln w="7620">
            <a:solidFill>
              <a:srgbClr val="FFFFFF"/>
            </a:solidFill>
          </a:ln>
        </p:spPr>
        <p:txBody>
          <a:bodyPr wrap="square" lIns="0" tIns="0" rIns="0" bIns="0" rtlCol="0"/>
          <a:lstStyle/>
          <a:p/>
        </p:txBody>
      </p:sp>
      <p:sp>
        <p:nvSpPr>
          <p:cNvPr id="20" name="object 20"/>
          <p:cNvSpPr/>
          <p:nvPr/>
        </p:nvSpPr>
        <p:spPr>
          <a:xfrm>
            <a:off x="1990344" y="4239005"/>
            <a:ext cx="172720" cy="0"/>
          </a:xfrm>
          <a:custGeom>
            <a:avLst/>
            <a:gdLst/>
            <a:ahLst/>
            <a:cxnLst/>
            <a:rect l="l" t="t" r="r" b="b"/>
            <a:pathLst>
              <a:path w="172719">
                <a:moveTo>
                  <a:pt x="0" y="0"/>
                </a:moveTo>
                <a:lnTo>
                  <a:pt x="172212" y="0"/>
                </a:lnTo>
              </a:path>
            </a:pathLst>
          </a:custGeom>
          <a:ln w="16764">
            <a:solidFill>
              <a:srgbClr val="0E4B82"/>
            </a:solidFill>
          </a:ln>
        </p:spPr>
        <p:txBody>
          <a:bodyPr wrap="square" lIns="0" tIns="0" rIns="0" bIns="0" rtlCol="0"/>
          <a:lstStyle/>
          <a:p/>
        </p:txBody>
      </p:sp>
      <p:sp>
        <p:nvSpPr>
          <p:cNvPr id="21" name="object 21"/>
          <p:cNvSpPr/>
          <p:nvPr/>
        </p:nvSpPr>
        <p:spPr>
          <a:xfrm>
            <a:off x="1994916" y="4239005"/>
            <a:ext cx="163195" cy="0"/>
          </a:xfrm>
          <a:custGeom>
            <a:avLst/>
            <a:gdLst/>
            <a:ahLst/>
            <a:cxnLst/>
            <a:rect l="l" t="t" r="r" b="b"/>
            <a:pathLst>
              <a:path w="163194">
                <a:moveTo>
                  <a:pt x="0" y="0"/>
                </a:moveTo>
                <a:lnTo>
                  <a:pt x="163067" y="0"/>
                </a:lnTo>
              </a:path>
            </a:pathLst>
          </a:custGeom>
          <a:ln w="7620">
            <a:solidFill>
              <a:srgbClr val="FFFFFF"/>
            </a:solidFill>
          </a:ln>
        </p:spPr>
        <p:txBody>
          <a:bodyPr wrap="square" lIns="0" tIns="0" rIns="0" bIns="0" rtlCol="0"/>
          <a:lstStyle/>
          <a:p/>
        </p:txBody>
      </p:sp>
      <p:sp>
        <p:nvSpPr>
          <p:cNvPr id="22" name="object 22"/>
          <p:cNvSpPr/>
          <p:nvPr/>
        </p:nvSpPr>
        <p:spPr>
          <a:xfrm>
            <a:off x="1994916" y="4235196"/>
            <a:ext cx="163195" cy="7620"/>
          </a:xfrm>
          <a:custGeom>
            <a:avLst/>
            <a:gdLst/>
            <a:ahLst/>
            <a:cxnLst/>
            <a:rect l="l" t="t" r="r" b="b"/>
            <a:pathLst>
              <a:path w="163194" h="7620">
                <a:moveTo>
                  <a:pt x="0" y="7619"/>
                </a:moveTo>
                <a:lnTo>
                  <a:pt x="163067" y="7619"/>
                </a:lnTo>
                <a:lnTo>
                  <a:pt x="163067" y="0"/>
                </a:lnTo>
                <a:lnTo>
                  <a:pt x="0" y="0"/>
                </a:lnTo>
              </a:path>
            </a:pathLst>
          </a:custGeom>
          <a:ln w="9144">
            <a:solidFill>
              <a:srgbClr val="0E4B82"/>
            </a:solidFill>
          </a:ln>
        </p:spPr>
        <p:txBody>
          <a:bodyPr wrap="square" lIns="0" tIns="0" rIns="0" bIns="0" rtlCol="0"/>
          <a:lstStyle/>
          <a:p/>
        </p:txBody>
      </p:sp>
      <p:sp>
        <p:nvSpPr>
          <p:cNvPr id="23" name="object 23"/>
          <p:cNvSpPr/>
          <p:nvPr/>
        </p:nvSpPr>
        <p:spPr>
          <a:xfrm>
            <a:off x="1994916" y="4283964"/>
            <a:ext cx="163195" cy="0"/>
          </a:xfrm>
          <a:custGeom>
            <a:avLst/>
            <a:gdLst/>
            <a:ahLst/>
            <a:cxnLst/>
            <a:rect l="l" t="t" r="r" b="b"/>
            <a:pathLst>
              <a:path w="163194">
                <a:moveTo>
                  <a:pt x="0" y="0"/>
                </a:moveTo>
                <a:lnTo>
                  <a:pt x="163067" y="0"/>
                </a:lnTo>
                <a:lnTo>
                  <a:pt x="0" y="0"/>
                </a:lnTo>
                <a:close/>
              </a:path>
            </a:pathLst>
          </a:custGeom>
          <a:ln w="9144">
            <a:solidFill>
              <a:srgbClr val="0E4B82"/>
            </a:solidFill>
          </a:ln>
        </p:spPr>
        <p:txBody>
          <a:bodyPr wrap="square" lIns="0" tIns="0" rIns="0" bIns="0" rtlCol="0"/>
          <a:lstStyle/>
          <a:p/>
        </p:txBody>
      </p:sp>
      <p:sp>
        <p:nvSpPr>
          <p:cNvPr id="24" name="object 24"/>
          <p:cNvSpPr/>
          <p:nvPr/>
        </p:nvSpPr>
        <p:spPr>
          <a:xfrm>
            <a:off x="1994916" y="4283964"/>
            <a:ext cx="163195" cy="1905"/>
          </a:xfrm>
          <a:custGeom>
            <a:avLst/>
            <a:gdLst/>
            <a:ahLst/>
            <a:cxnLst/>
            <a:rect l="l" t="t" r="r" b="b"/>
            <a:pathLst>
              <a:path w="163194" h="1904">
                <a:moveTo>
                  <a:pt x="0" y="0"/>
                </a:moveTo>
                <a:lnTo>
                  <a:pt x="163067" y="1524"/>
                </a:lnTo>
              </a:path>
            </a:pathLst>
          </a:custGeom>
          <a:ln w="9144">
            <a:solidFill>
              <a:srgbClr val="0E4B82"/>
            </a:solidFill>
          </a:ln>
        </p:spPr>
        <p:txBody>
          <a:bodyPr wrap="square" lIns="0" tIns="0" rIns="0" bIns="0" rtlCol="0"/>
          <a:lstStyle/>
          <a:p/>
        </p:txBody>
      </p:sp>
      <p:sp>
        <p:nvSpPr>
          <p:cNvPr id="25" name="object 25"/>
          <p:cNvSpPr/>
          <p:nvPr/>
        </p:nvSpPr>
        <p:spPr>
          <a:xfrm>
            <a:off x="1994916" y="4285488"/>
            <a:ext cx="163195" cy="0"/>
          </a:xfrm>
          <a:custGeom>
            <a:avLst/>
            <a:gdLst/>
            <a:ahLst/>
            <a:cxnLst/>
            <a:rect l="l" t="t" r="r" b="b"/>
            <a:pathLst>
              <a:path w="163194">
                <a:moveTo>
                  <a:pt x="0" y="0"/>
                </a:moveTo>
                <a:lnTo>
                  <a:pt x="163068" y="0"/>
                </a:lnTo>
              </a:path>
            </a:pathLst>
          </a:custGeom>
          <a:ln w="6096">
            <a:solidFill>
              <a:srgbClr val="FFFFFF"/>
            </a:solidFill>
          </a:ln>
        </p:spPr>
        <p:txBody>
          <a:bodyPr wrap="square" lIns="0" tIns="0" rIns="0" bIns="0" rtlCol="0"/>
          <a:lstStyle/>
          <a:p/>
        </p:txBody>
      </p:sp>
      <p:sp>
        <p:nvSpPr>
          <p:cNvPr id="26" name="object 26"/>
          <p:cNvSpPr/>
          <p:nvPr/>
        </p:nvSpPr>
        <p:spPr>
          <a:xfrm>
            <a:off x="1990344" y="4285488"/>
            <a:ext cx="172720" cy="0"/>
          </a:xfrm>
          <a:custGeom>
            <a:avLst/>
            <a:gdLst/>
            <a:ahLst/>
            <a:cxnLst/>
            <a:rect l="l" t="t" r="r" b="b"/>
            <a:pathLst>
              <a:path w="172719">
                <a:moveTo>
                  <a:pt x="0" y="0"/>
                </a:moveTo>
                <a:lnTo>
                  <a:pt x="172212" y="0"/>
                </a:lnTo>
              </a:path>
            </a:pathLst>
          </a:custGeom>
          <a:ln w="15240">
            <a:solidFill>
              <a:srgbClr val="0E4B82"/>
            </a:solidFill>
          </a:ln>
        </p:spPr>
        <p:txBody>
          <a:bodyPr wrap="square" lIns="0" tIns="0" rIns="0" bIns="0" rtlCol="0"/>
          <a:lstStyle/>
          <a:p/>
        </p:txBody>
      </p:sp>
      <p:sp>
        <p:nvSpPr>
          <p:cNvPr id="27" name="object 27"/>
          <p:cNvSpPr/>
          <p:nvPr/>
        </p:nvSpPr>
        <p:spPr>
          <a:xfrm>
            <a:off x="1994916" y="4331208"/>
            <a:ext cx="163195" cy="0"/>
          </a:xfrm>
          <a:custGeom>
            <a:avLst/>
            <a:gdLst/>
            <a:ahLst/>
            <a:cxnLst/>
            <a:rect l="l" t="t" r="r" b="b"/>
            <a:pathLst>
              <a:path w="163194">
                <a:moveTo>
                  <a:pt x="0" y="0"/>
                </a:moveTo>
                <a:lnTo>
                  <a:pt x="163067" y="0"/>
                </a:lnTo>
                <a:lnTo>
                  <a:pt x="0" y="0"/>
                </a:lnTo>
                <a:close/>
              </a:path>
            </a:pathLst>
          </a:custGeom>
          <a:ln w="9144">
            <a:solidFill>
              <a:srgbClr val="0E4B82"/>
            </a:solidFill>
          </a:ln>
        </p:spPr>
        <p:txBody>
          <a:bodyPr wrap="square" lIns="0" tIns="0" rIns="0" bIns="0" rtlCol="0"/>
          <a:lstStyle/>
          <a:p/>
        </p:txBody>
      </p:sp>
      <p:sp>
        <p:nvSpPr>
          <p:cNvPr id="28" name="object 28"/>
          <p:cNvSpPr/>
          <p:nvPr/>
        </p:nvSpPr>
        <p:spPr>
          <a:xfrm>
            <a:off x="1994916" y="4331208"/>
            <a:ext cx="163195" cy="0"/>
          </a:xfrm>
          <a:custGeom>
            <a:avLst/>
            <a:gdLst/>
            <a:ahLst/>
            <a:cxnLst/>
            <a:rect l="l" t="t" r="r" b="b"/>
            <a:pathLst>
              <a:path w="163194">
                <a:moveTo>
                  <a:pt x="0" y="0"/>
                </a:moveTo>
                <a:lnTo>
                  <a:pt x="163067" y="0"/>
                </a:lnTo>
              </a:path>
            </a:pathLst>
          </a:custGeom>
          <a:ln w="9144">
            <a:solidFill>
              <a:srgbClr val="0E4B82"/>
            </a:solidFill>
          </a:ln>
        </p:spPr>
        <p:txBody>
          <a:bodyPr wrap="square" lIns="0" tIns="0" rIns="0" bIns="0" rtlCol="0"/>
          <a:lstStyle/>
          <a:p/>
        </p:txBody>
      </p:sp>
      <p:sp>
        <p:nvSpPr>
          <p:cNvPr id="29" name="object 29"/>
          <p:cNvSpPr/>
          <p:nvPr/>
        </p:nvSpPr>
        <p:spPr>
          <a:xfrm>
            <a:off x="1994916" y="4329683"/>
            <a:ext cx="163195" cy="0"/>
          </a:xfrm>
          <a:custGeom>
            <a:avLst/>
            <a:gdLst/>
            <a:ahLst/>
            <a:cxnLst/>
            <a:rect l="l" t="t" r="r" b="b"/>
            <a:pathLst>
              <a:path w="163194">
                <a:moveTo>
                  <a:pt x="0" y="0"/>
                </a:moveTo>
                <a:lnTo>
                  <a:pt x="163068" y="0"/>
                </a:lnTo>
              </a:path>
            </a:pathLst>
          </a:custGeom>
          <a:ln w="6096">
            <a:solidFill>
              <a:srgbClr val="FFFFFF"/>
            </a:solidFill>
          </a:ln>
        </p:spPr>
        <p:txBody>
          <a:bodyPr wrap="square" lIns="0" tIns="0" rIns="0" bIns="0" rtlCol="0"/>
          <a:lstStyle/>
          <a:p/>
        </p:txBody>
      </p:sp>
      <p:sp>
        <p:nvSpPr>
          <p:cNvPr id="30" name="object 30"/>
          <p:cNvSpPr/>
          <p:nvPr/>
        </p:nvSpPr>
        <p:spPr>
          <a:xfrm>
            <a:off x="1990344" y="4329683"/>
            <a:ext cx="172720" cy="0"/>
          </a:xfrm>
          <a:custGeom>
            <a:avLst/>
            <a:gdLst/>
            <a:ahLst/>
            <a:cxnLst/>
            <a:rect l="l" t="t" r="r" b="b"/>
            <a:pathLst>
              <a:path w="172719">
                <a:moveTo>
                  <a:pt x="0" y="0"/>
                </a:moveTo>
                <a:lnTo>
                  <a:pt x="172212" y="0"/>
                </a:lnTo>
              </a:path>
            </a:pathLst>
          </a:custGeom>
          <a:ln w="15240">
            <a:solidFill>
              <a:srgbClr val="0E4B82"/>
            </a:solidFill>
          </a:ln>
        </p:spPr>
        <p:txBody>
          <a:bodyPr wrap="square" lIns="0" tIns="0" rIns="0" bIns="0" rtlCol="0"/>
          <a:lstStyle/>
          <a:p/>
        </p:txBody>
      </p:sp>
      <p:sp>
        <p:nvSpPr>
          <p:cNvPr id="31" name="object 31"/>
          <p:cNvSpPr/>
          <p:nvPr/>
        </p:nvSpPr>
        <p:spPr>
          <a:xfrm>
            <a:off x="1848611" y="4367783"/>
            <a:ext cx="313944" cy="248412"/>
          </a:xfrm>
          <a:prstGeom prst="rect">
            <a:avLst/>
          </a:prstGeom>
          <a:blipFill>
            <a:blip r:embed="rId4" cstate="print"/>
            <a:stretch>
              <a:fillRect/>
            </a:stretch>
          </a:blipFill>
        </p:spPr>
        <p:txBody>
          <a:bodyPr wrap="square" lIns="0" tIns="0" rIns="0" bIns="0" rtlCol="0"/>
          <a:lstStyle/>
          <a:p/>
        </p:txBody>
      </p:sp>
      <p:sp>
        <p:nvSpPr>
          <p:cNvPr id="32" name="object 32"/>
          <p:cNvSpPr/>
          <p:nvPr/>
        </p:nvSpPr>
        <p:spPr>
          <a:xfrm>
            <a:off x="4888991" y="4162044"/>
            <a:ext cx="294640" cy="399415"/>
          </a:xfrm>
          <a:custGeom>
            <a:avLst/>
            <a:gdLst/>
            <a:ahLst/>
            <a:cxnLst/>
            <a:rect l="l" t="t" r="r" b="b"/>
            <a:pathLst>
              <a:path w="294639" h="399414">
                <a:moveTo>
                  <a:pt x="225171" y="380999"/>
                </a:moveTo>
                <a:lnTo>
                  <a:pt x="225171" y="365886"/>
                </a:lnTo>
                <a:lnTo>
                  <a:pt x="29463" y="365886"/>
                </a:lnTo>
                <a:lnTo>
                  <a:pt x="29463" y="32257"/>
                </a:lnTo>
                <a:lnTo>
                  <a:pt x="262636" y="32257"/>
                </a:lnTo>
                <a:lnTo>
                  <a:pt x="262636" y="319658"/>
                </a:lnTo>
                <a:lnTo>
                  <a:pt x="215011" y="370204"/>
                </a:lnTo>
                <a:lnTo>
                  <a:pt x="225171" y="380999"/>
                </a:lnTo>
                <a:lnTo>
                  <a:pt x="225171" y="365886"/>
                </a:lnTo>
                <a:lnTo>
                  <a:pt x="225171" y="380999"/>
                </a:lnTo>
                <a:lnTo>
                  <a:pt x="236347" y="394969"/>
                </a:lnTo>
                <a:lnTo>
                  <a:pt x="294132" y="335787"/>
                </a:lnTo>
                <a:lnTo>
                  <a:pt x="294132" y="0"/>
                </a:lnTo>
                <a:lnTo>
                  <a:pt x="0" y="0"/>
                </a:lnTo>
                <a:lnTo>
                  <a:pt x="0" y="399287"/>
                </a:lnTo>
                <a:lnTo>
                  <a:pt x="232283" y="399287"/>
                </a:lnTo>
                <a:lnTo>
                  <a:pt x="236347" y="394969"/>
                </a:lnTo>
                <a:lnTo>
                  <a:pt x="225171" y="380999"/>
                </a:lnTo>
                <a:close/>
              </a:path>
            </a:pathLst>
          </a:custGeom>
          <a:ln w="9144">
            <a:solidFill>
              <a:srgbClr val="0E4B82"/>
            </a:solidFill>
          </a:ln>
        </p:spPr>
        <p:txBody>
          <a:bodyPr wrap="square" lIns="0" tIns="0" rIns="0" bIns="0" rtlCol="0"/>
          <a:lstStyle/>
          <a:p/>
        </p:txBody>
      </p:sp>
      <p:sp>
        <p:nvSpPr>
          <p:cNvPr id="33" name="object 33"/>
          <p:cNvSpPr/>
          <p:nvPr/>
        </p:nvSpPr>
        <p:spPr>
          <a:xfrm>
            <a:off x="5099303" y="4474464"/>
            <a:ext cx="70104" cy="76200"/>
          </a:xfrm>
          <a:prstGeom prst="rect">
            <a:avLst/>
          </a:prstGeom>
          <a:blipFill>
            <a:blip r:embed="rId5" cstate="print"/>
            <a:stretch>
              <a:fillRect/>
            </a:stretch>
          </a:blipFill>
        </p:spPr>
        <p:txBody>
          <a:bodyPr wrap="square" lIns="0" tIns="0" rIns="0" bIns="0" rtlCol="0"/>
          <a:lstStyle/>
          <a:p/>
        </p:txBody>
      </p:sp>
      <p:sp>
        <p:nvSpPr>
          <p:cNvPr id="34" name="object 34"/>
          <p:cNvSpPr/>
          <p:nvPr/>
        </p:nvSpPr>
        <p:spPr>
          <a:xfrm>
            <a:off x="4956047" y="4239767"/>
            <a:ext cx="163195" cy="0"/>
          </a:xfrm>
          <a:custGeom>
            <a:avLst/>
            <a:gdLst/>
            <a:ahLst/>
            <a:cxnLst/>
            <a:rect l="l" t="t" r="r" b="b"/>
            <a:pathLst>
              <a:path w="163195">
                <a:moveTo>
                  <a:pt x="0" y="0"/>
                </a:moveTo>
                <a:lnTo>
                  <a:pt x="163067" y="0"/>
                </a:lnTo>
                <a:lnTo>
                  <a:pt x="0" y="0"/>
                </a:lnTo>
                <a:close/>
              </a:path>
            </a:pathLst>
          </a:custGeom>
          <a:ln w="9144">
            <a:solidFill>
              <a:srgbClr val="0E4B82"/>
            </a:solidFill>
          </a:ln>
        </p:spPr>
        <p:txBody>
          <a:bodyPr wrap="square" lIns="0" tIns="0" rIns="0" bIns="0" rtlCol="0"/>
          <a:lstStyle/>
          <a:p/>
        </p:txBody>
      </p:sp>
      <p:sp>
        <p:nvSpPr>
          <p:cNvPr id="35" name="object 35"/>
          <p:cNvSpPr/>
          <p:nvPr/>
        </p:nvSpPr>
        <p:spPr>
          <a:xfrm>
            <a:off x="4956047" y="4239767"/>
            <a:ext cx="163195" cy="1905"/>
          </a:xfrm>
          <a:custGeom>
            <a:avLst/>
            <a:gdLst/>
            <a:ahLst/>
            <a:cxnLst/>
            <a:rect l="l" t="t" r="r" b="b"/>
            <a:pathLst>
              <a:path w="163195" h="1904">
                <a:moveTo>
                  <a:pt x="0" y="0"/>
                </a:moveTo>
                <a:lnTo>
                  <a:pt x="163067" y="1523"/>
                </a:lnTo>
              </a:path>
            </a:pathLst>
          </a:custGeom>
          <a:ln w="9144">
            <a:solidFill>
              <a:srgbClr val="0E4B82"/>
            </a:solidFill>
          </a:ln>
        </p:spPr>
        <p:txBody>
          <a:bodyPr wrap="square" lIns="0" tIns="0" rIns="0" bIns="0" rtlCol="0"/>
          <a:lstStyle/>
          <a:p/>
        </p:txBody>
      </p:sp>
      <p:sp>
        <p:nvSpPr>
          <p:cNvPr id="36" name="object 36"/>
          <p:cNvSpPr/>
          <p:nvPr/>
        </p:nvSpPr>
        <p:spPr>
          <a:xfrm>
            <a:off x="4956047" y="4239005"/>
            <a:ext cx="163195" cy="0"/>
          </a:xfrm>
          <a:custGeom>
            <a:avLst/>
            <a:gdLst/>
            <a:ahLst/>
            <a:cxnLst/>
            <a:rect l="l" t="t" r="r" b="b"/>
            <a:pathLst>
              <a:path w="163195">
                <a:moveTo>
                  <a:pt x="0" y="0"/>
                </a:moveTo>
                <a:lnTo>
                  <a:pt x="163067" y="0"/>
                </a:lnTo>
              </a:path>
            </a:pathLst>
          </a:custGeom>
          <a:ln w="7620">
            <a:solidFill>
              <a:srgbClr val="FFFFFF"/>
            </a:solidFill>
          </a:ln>
        </p:spPr>
        <p:txBody>
          <a:bodyPr wrap="square" lIns="0" tIns="0" rIns="0" bIns="0" rtlCol="0"/>
          <a:lstStyle/>
          <a:p/>
        </p:txBody>
      </p:sp>
      <p:sp>
        <p:nvSpPr>
          <p:cNvPr id="37" name="object 37"/>
          <p:cNvSpPr/>
          <p:nvPr/>
        </p:nvSpPr>
        <p:spPr>
          <a:xfrm>
            <a:off x="4951476" y="4239005"/>
            <a:ext cx="172720" cy="0"/>
          </a:xfrm>
          <a:custGeom>
            <a:avLst/>
            <a:gdLst/>
            <a:ahLst/>
            <a:cxnLst/>
            <a:rect l="l" t="t" r="r" b="b"/>
            <a:pathLst>
              <a:path w="172720">
                <a:moveTo>
                  <a:pt x="0" y="0"/>
                </a:moveTo>
                <a:lnTo>
                  <a:pt x="172212" y="0"/>
                </a:lnTo>
              </a:path>
            </a:pathLst>
          </a:custGeom>
          <a:ln w="16764">
            <a:solidFill>
              <a:srgbClr val="0E4B82"/>
            </a:solidFill>
          </a:ln>
        </p:spPr>
        <p:txBody>
          <a:bodyPr wrap="square" lIns="0" tIns="0" rIns="0" bIns="0" rtlCol="0"/>
          <a:lstStyle/>
          <a:p/>
        </p:txBody>
      </p:sp>
      <p:sp>
        <p:nvSpPr>
          <p:cNvPr id="38" name="object 38"/>
          <p:cNvSpPr/>
          <p:nvPr/>
        </p:nvSpPr>
        <p:spPr>
          <a:xfrm>
            <a:off x="4956047" y="4239005"/>
            <a:ext cx="163195" cy="0"/>
          </a:xfrm>
          <a:custGeom>
            <a:avLst/>
            <a:gdLst/>
            <a:ahLst/>
            <a:cxnLst/>
            <a:rect l="l" t="t" r="r" b="b"/>
            <a:pathLst>
              <a:path w="163195">
                <a:moveTo>
                  <a:pt x="0" y="0"/>
                </a:moveTo>
                <a:lnTo>
                  <a:pt x="163067" y="0"/>
                </a:lnTo>
              </a:path>
            </a:pathLst>
          </a:custGeom>
          <a:ln w="7620">
            <a:solidFill>
              <a:srgbClr val="FFFFFF"/>
            </a:solidFill>
          </a:ln>
        </p:spPr>
        <p:txBody>
          <a:bodyPr wrap="square" lIns="0" tIns="0" rIns="0" bIns="0" rtlCol="0"/>
          <a:lstStyle/>
          <a:p/>
        </p:txBody>
      </p:sp>
      <p:sp>
        <p:nvSpPr>
          <p:cNvPr id="39" name="object 39"/>
          <p:cNvSpPr/>
          <p:nvPr/>
        </p:nvSpPr>
        <p:spPr>
          <a:xfrm>
            <a:off x="4956047" y="4235196"/>
            <a:ext cx="163195" cy="7620"/>
          </a:xfrm>
          <a:custGeom>
            <a:avLst/>
            <a:gdLst/>
            <a:ahLst/>
            <a:cxnLst/>
            <a:rect l="l" t="t" r="r" b="b"/>
            <a:pathLst>
              <a:path w="163195" h="7620">
                <a:moveTo>
                  <a:pt x="0" y="7619"/>
                </a:moveTo>
                <a:lnTo>
                  <a:pt x="163067" y="7619"/>
                </a:lnTo>
                <a:lnTo>
                  <a:pt x="163067" y="0"/>
                </a:lnTo>
                <a:lnTo>
                  <a:pt x="0" y="0"/>
                </a:lnTo>
              </a:path>
            </a:pathLst>
          </a:custGeom>
          <a:ln w="9144">
            <a:solidFill>
              <a:srgbClr val="0E4B82"/>
            </a:solidFill>
          </a:ln>
        </p:spPr>
        <p:txBody>
          <a:bodyPr wrap="square" lIns="0" tIns="0" rIns="0" bIns="0" rtlCol="0"/>
          <a:lstStyle/>
          <a:p/>
        </p:txBody>
      </p:sp>
      <p:sp>
        <p:nvSpPr>
          <p:cNvPr id="40" name="object 40"/>
          <p:cNvSpPr/>
          <p:nvPr/>
        </p:nvSpPr>
        <p:spPr>
          <a:xfrm>
            <a:off x="4956047" y="4283964"/>
            <a:ext cx="163195" cy="0"/>
          </a:xfrm>
          <a:custGeom>
            <a:avLst/>
            <a:gdLst/>
            <a:ahLst/>
            <a:cxnLst/>
            <a:rect l="l" t="t" r="r" b="b"/>
            <a:pathLst>
              <a:path w="163195">
                <a:moveTo>
                  <a:pt x="0" y="0"/>
                </a:moveTo>
                <a:lnTo>
                  <a:pt x="163067" y="0"/>
                </a:lnTo>
                <a:lnTo>
                  <a:pt x="0" y="0"/>
                </a:lnTo>
                <a:close/>
              </a:path>
            </a:pathLst>
          </a:custGeom>
          <a:ln w="9144">
            <a:solidFill>
              <a:srgbClr val="0E4B82"/>
            </a:solidFill>
          </a:ln>
        </p:spPr>
        <p:txBody>
          <a:bodyPr wrap="square" lIns="0" tIns="0" rIns="0" bIns="0" rtlCol="0"/>
          <a:lstStyle/>
          <a:p/>
        </p:txBody>
      </p:sp>
      <p:sp>
        <p:nvSpPr>
          <p:cNvPr id="41" name="object 41"/>
          <p:cNvSpPr/>
          <p:nvPr/>
        </p:nvSpPr>
        <p:spPr>
          <a:xfrm>
            <a:off x="4956047" y="4283964"/>
            <a:ext cx="163195" cy="1905"/>
          </a:xfrm>
          <a:custGeom>
            <a:avLst/>
            <a:gdLst/>
            <a:ahLst/>
            <a:cxnLst/>
            <a:rect l="l" t="t" r="r" b="b"/>
            <a:pathLst>
              <a:path w="163195" h="1904">
                <a:moveTo>
                  <a:pt x="0" y="0"/>
                </a:moveTo>
                <a:lnTo>
                  <a:pt x="163067" y="1524"/>
                </a:lnTo>
              </a:path>
            </a:pathLst>
          </a:custGeom>
          <a:ln w="9144">
            <a:solidFill>
              <a:srgbClr val="0E4B82"/>
            </a:solidFill>
          </a:ln>
        </p:spPr>
        <p:txBody>
          <a:bodyPr wrap="square" lIns="0" tIns="0" rIns="0" bIns="0" rtlCol="0"/>
          <a:lstStyle/>
          <a:p/>
        </p:txBody>
      </p:sp>
      <p:sp>
        <p:nvSpPr>
          <p:cNvPr id="42" name="object 42"/>
          <p:cNvSpPr/>
          <p:nvPr/>
        </p:nvSpPr>
        <p:spPr>
          <a:xfrm>
            <a:off x="4956047" y="4285488"/>
            <a:ext cx="163195" cy="0"/>
          </a:xfrm>
          <a:custGeom>
            <a:avLst/>
            <a:gdLst/>
            <a:ahLst/>
            <a:cxnLst/>
            <a:rect l="l" t="t" r="r" b="b"/>
            <a:pathLst>
              <a:path w="163195">
                <a:moveTo>
                  <a:pt x="0" y="0"/>
                </a:moveTo>
                <a:lnTo>
                  <a:pt x="163067" y="0"/>
                </a:lnTo>
              </a:path>
            </a:pathLst>
          </a:custGeom>
          <a:ln w="6096">
            <a:solidFill>
              <a:srgbClr val="FFFFFF"/>
            </a:solidFill>
          </a:ln>
        </p:spPr>
        <p:txBody>
          <a:bodyPr wrap="square" lIns="0" tIns="0" rIns="0" bIns="0" rtlCol="0"/>
          <a:lstStyle/>
          <a:p/>
        </p:txBody>
      </p:sp>
      <p:sp>
        <p:nvSpPr>
          <p:cNvPr id="43" name="object 43"/>
          <p:cNvSpPr/>
          <p:nvPr/>
        </p:nvSpPr>
        <p:spPr>
          <a:xfrm>
            <a:off x="4951476" y="4285488"/>
            <a:ext cx="172720" cy="0"/>
          </a:xfrm>
          <a:custGeom>
            <a:avLst/>
            <a:gdLst/>
            <a:ahLst/>
            <a:cxnLst/>
            <a:rect l="l" t="t" r="r" b="b"/>
            <a:pathLst>
              <a:path w="172720">
                <a:moveTo>
                  <a:pt x="0" y="0"/>
                </a:moveTo>
                <a:lnTo>
                  <a:pt x="172212" y="0"/>
                </a:lnTo>
              </a:path>
            </a:pathLst>
          </a:custGeom>
          <a:ln w="15240">
            <a:solidFill>
              <a:srgbClr val="0E4B82"/>
            </a:solidFill>
          </a:ln>
        </p:spPr>
        <p:txBody>
          <a:bodyPr wrap="square" lIns="0" tIns="0" rIns="0" bIns="0" rtlCol="0"/>
          <a:lstStyle/>
          <a:p/>
        </p:txBody>
      </p:sp>
      <p:sp>
        <p:nvSpPr>
          <p:cNvPr id="44" name="object 44"/>
          <p:cNvSpPr/>
          <p:nvPr/>
        </p:nvSpPr>
        <p:spPr>
          <a:xfrm>
            <a:off x="4956047" y="4331208"/>
            <a:ext cx="163195" cy="0"/>
          </a:xfrm>
          <a:custGeom>
            <a:avLst/>
            <a:gdLst/>
            <a:ahLst/>
            <a:cxnLst/>
            <a:rect l="l" t="t" r="r" b="b"/>
            <a:pathLst>
              <a:path w="163195">
                <a:moveTo>
                  <a:pt x="0" y="0"/>
                </a:moveTo>
                <a:lnTo>
                  <a:pt x="163067" y="0"/>
                </a:lnTo>
                <a:lnTo>
                  <a:pt x="0" y="0"/>
                </a:lnTo>
                <a:close/>
              </a:path>
            </a:pathLst>
          </a:custGeom>
          <a:ln w="9144">
            <a:solidFill>
              <a:srgbClr val="0E4B82"/>
            </a:solidFill>
          </a:ln>
        </p:spPr>
        <p:txBody>
          <a:bodyPr wrap="square" lIns="0" tIns="0" rIns="0" bIns="0" rtlCol="0"/>
          <a:lstStyle/>
          <a:p/>
        </p:txBody>
      </p:sp>
      <p:sp>
        <p:nvSpPr>
          <p:cNvPr id="45" name="object 45"/>
          <p:cNvSpPr/>
          <p:nvPr/>
        </p:nvSpPr>
        <p:spPr>
          <a:xfrm>
            <a:off x="4956047" y="4331208"/>
            <a:ext cx="163195" cy="0"/>
          </a:xfrm>
          <a:custGeom>
            <a:avLst/>
            <a:gdLst/>
            <a:ahLst/>
            <a:cxnLst/>
            <a:rect l="l" t="t" r="r" b="b"/>
            <a:pathLst>
              <a:path w="163195">
                <a:moveTo>
                  <a:pt x="0" y="0"/>
                </a:moveTo>
                <a:lnTo>
                  <a:pt x="163067" y="0"/>
                </a:lnTo>
              </a:path>
            </a:pathLst>
          </a:custGeom>
          <a:ln w="9144">
            <a:solidFill>
              <a:srgbClr val="0E4B82"/>
            </a:solidFill>
          </a:ln>
        </p:spPr>
        <p:txBody>
          <a:bodyPr wrap="square" lIns="0" tIns="0" rIns="0" bIns="0" rtlCol="0"/>
          <a:lstStyle/>
          <a:p/>
        </p:txBody>
      </p:sp>
      <p:sp>
        <p:nvSpPr>
          <p:cNvPr id="46" name="object 46"/>
          <p:cNvSpPr/>
          <p:nvPr/>
        </p:nvSpPr>
        <p:spPr>
          <a:xfrm>
            <a:off x="4956047" y="4329683"/>
            <a:ext cx="163195" cy="0"/>
          </a:xfrm>
          <a:custGeom>
            <a:avLst/>
            <a:gdLst/>
            <a:ahLst/>
            <a:cxnLst/>
            <a:rect l="l" t="t" r="r" b="b"/>
            <a:pathLst>
              <a:path w="163195">
                <a:moveTo>
                  <a:pt x="0" y="0"/>
                </a:moveTo>
                <a:lnTo>
                  <a:pt x="163067" y="0"/>
                </a:lnTo>
              </a:path>
            </a:pathLst>
          </a:custGeom>
          <a:ln w="6096">
            <a:solidFill>
              <a:srgbClr val="FFFFFF"/>
            </a:solidFill>
          </a:ln>
        </p:spPr>
        <p:txBody>
          <a:bodyPr wrap="square" lIns="0" tIns="0" rIns="0" bIns="0" rtlCol="0"/>
          <a:lstStyle/>
          <a:p/>
        </p:txBody>
      </p:sp>
      <p:sp>
        <p:nvSpPr>
          <p:cNvPr id="47" name="object 47"/>
          <p:cNvSpPr/>
          <p:nvPr/>
        </p:nvSpPr>
        <p:spPr>
          <a:xfrm>
            <a:off x="4951476" y="4329683"/>
            <a:ext cx="172720" cy="0"/>
          </a:xfrm>
          <a:custGeom>
            <a:avLst/>
            <a:gdLst/>
            <a:ahLst/>
            <a:cxnLst/>
            <a:rect l="l" t="t" r="r" b="b"/>
            <a:pathLst>
              <a:path w="172720">
                <a:moveTo>
                  <a:pt x="0" y="0"/>
                </a:moveTo>
                <a:lnTo>
                  <a:pt x="172212" y="0"/>
                </a:lnTo>
              </a:path>
            </a:pathLst>
          </a:custGeom>
          <a:ln w="15240">
            <a:solidFill>
              <a:srgbClr val="0E4B82"/>
            </a:solidFill>
          </a:ln>
        </p:spPr>
        <p:txBody>
          <a:bodyPr wrap="square" lIns="0" tIns="0" rIns="0" bIns="0" rtlCol="0"/>
          <a:lstStyle/>
          <a:p/>
        </p:txBody>
      </p:sp>
      <p:sp>
        <p:nvSpPr>
          <p:cNvPr id="48" name="object 48"/>
          <p:cNvSpPr/>
          <p:nvPr/>
        </p:nvSpPr>
        <p:spPr>
          <a:xfrm>
            <a:off x="4809744" y="4367783"/>
            <a:ext cx="313944" cy="248412"/>
          </a:xfrm>
          <a:prstGeom prst="rect">
            <a:avLst/>
          </a:prstGeom>
          <a:blipFill>
            <a:blip r:embed="rId6" cstate="print"/>
            <a:stretch>
              <a:fillRect/>
            </a:stretch>
          </a:blipFill>
        </p:spPr>
        <p:txBody>
          <a:bodyPr wrap="square" lIns="0" tIns="0" rIns="0" bIns="0" rtlCol="0"/>
          <a:lstStyle/>
          <a:p/>
        </p:txBody>
      </p:sp>
      <p:sp>
        <p:nvSpPr>
          <p:cNvPr id="49" name="object 49"/>
          <p:cNvSpPr/>
          <p:nvPr/>
        </p:nvSpPr>
        <p:spPr>
          <a:xfrm>
            <a:off x="2737739" y="2628138"/>
            <a:ext cx="267335" cy="263525"/>
          </a:xfrm>
          <a:custGeom>
            <a:avLst/>
            <a:gdLst/>
            <a:ahLst/>
            <a:cxnLst/>
            <a:rect l="l" t="t" r="r" b="b"/>
            <a:pathLst>
              <a:path w="267335" h="263525">
                <a:moveTo>
                  <a:pt x="0" y="132587"/>
                </a:moveTo>
                <a:lnTo>
                  <a:pt x="6872" y="90659"/>
                </a:lnTo>
                <a:lnTo>
                  <a:pt x="25960" y="54260"/>
                </a:lnTo>
                <a:lnTo>
                  <a:pt x="54973" y="25566"/>
                </a:lnTo>
                <a:lnTo>
                  <a:pt x="91618" y="6754"/>
                </a:lnTo>
                <a:lnTo>
                  <a:pt x="133604" y="0"/>
                </a:lnTo>
                <a:lnTo>
                  <a:pt x="176223" y="6754"/>
                </a:lnTo>
                <a:lnTo>
                  <a:pt x="212947" y="25566"/>
                </a:lnTo>
                <a:lnTo>
                  <a:pt x="241722" y="54260"/>
                </a:lnTo>
                <a:lnTo>
                  <a:pt x="260494" y="90659"/>
                </a:lnTo>
                <a:lnTo>
                  <a:pt x="267208" y="132587"/>
                </a:lnTo>
                <a:lnTo>
                  <a:pt x="260494" y="173759"/>
                </a:lnTo>
                <a:lnTo>
                  <a:pt x="241722" y="209675"/>
                </a:lnTo>
                <a:lnTo>
                  <a:pt x="212947" y="238100"/>
                </a:lnTo>
                <a:lnTo>
                  <a:pt x="176223" y="256796"/>
                </a:lnTo>
                <a:lnTo>
                  <a:pt x="133604" y="263525"/>
                </a:lnTo>
                <a:lnTo>
                  <a:pt x="91618" y="256796"/>
                </a:lnTo>
                <a:lnTo>
                  <a:pt x="54973" y="238100"/>
                </a:lnTo>
                <a:lnTo>
                  <a:pt x="25960" y="209675"/>
                </a:lnTo>
                <a:lnTo>
                  <a:pt x="6872" y="173759"/>
                </a:lnTo>
                <a:lnTo>
                  <a:pt x="0" y="132587"/>
                </a:lnTo>
                <a:close/>
              </a:path>
            </a:pathLst>
          </a:custGeom>
          <a:ln w="19812">
            <a:solidFill>
              <a:srgbClr val="0E4B82"/>
            </a:solidFill>
          </a:ln>
        </p:spPr>
        <p:txBody>
          <a:bodyPr wrap="square" lIns="0" tIns="0" rIns="0" bIns="0" rtlCol="0"/>
          <a:lstStyle/>
          <a:p/>
        </p:txBody>
      </p:sp>
      <p:sp>
        <p:nvSpPr>
          <p:cNvPr id="50" name="object 50"/>
          <p:cNvSpPr/>
          <p:nvPr/>
        </p:nvSpPr>
        <p:spPr>
          <a:xfrm>
            <a:off x="2631185" y="2918205"/>
            <a:ext cx="443865" cy="326390"/>
          </a:xfrm>
          <a:custGeom>
            <a:avLst/>
            <a:gdLst/>
            <a:ahLst/>
            <a:cxnLst/>
            <a:rect l="l" t="t" r="r" b="b"/>
            <a:pathLst>
              <a:path w="443864" h="326389">
                <a:moveTo>
                  <a:pt x="338836" y="324358"/>
                </a:moveTo>
                <a:lnTo>
                  <a:pt x="314666" y="325239"/>
                </a:lnTo>
                <a:lnTo>
                  <a:pt x="290067" y="325691"/>
                </a:lnTo>
                <a:lnTo>
                  <a:pt x="265183" y="325858"/>
                </a:lnTo>
                <a:lnTo>
                  <a:pt x="240156" y="325882"/>
                </a:lnTo>
                <a:lnTo>
                  <a:pt x="184699" y="325308"/>
                </a:lnTo>
                <a:lnTo>
                  <a:pt x="130254" y="323580"/>
                </a:lnTo>
                <a:lnTo>
                  <a:pt x="76690" y="320684"/>
                </a:lnTo>
                <a:lnTo>
                  <a:pt x="23875" y="316611"/>
                </a:lnTo>
                <a:lnTo>
                  <a:pt x="5984" y="269938"/>
                </a:lnTo>
                <a:lnTo>
                  <a:pt x="0" y="219837"/>
                </a:lnTo>
                <a:lnTo>
                  <a:pt x="4839" y="175459"/>
                </a:lnTo>
                <a:lnTo>
                  <a:pt x="18736" y="134159"/>
                </a:lnTo>
                <a:lnTo>
                  <a:pt x="40759" y="96812"/>
                </a:lnTo>
                <a:lnTo>
                  <a:pt x="69976" y="64293"/>
                </a:lnTo>
                <a:lnTo>
                  <a:pt x="105457" y="37477"/>
                </a:lnTo>
                <a:lnTo>
                  <a:pt x="146268" y="17240"/>
                </a:lnTo>
                <a:lnTo>
                  <a:pt x="191478" y="4455"/>
                </a:lnTo>
                <a:lnTo>
                  <a:pt x="240156" y="0"/>
                </a:lnTo>
                <a:lnTo>
                  <a:pt x="290224" y="4700"/>
                </a:lnTo>
                <a:lnTo>
                  <a:pt x="336597" y="18153"/>
                </a:lnTo>
                <a:lnTo>
                  <a:pt x="378295" y="39392"/>
                </a:lnTo>
                <a:lnTo>
                  <a:pt x="414335" y="67446"/>
                </a:lnTo>
                <a:lnTo>
                  <a:pt x="443738" y="101346"/>
                </a:lnTo>
                <a:lnTo>
                  <a:pt x="419357" y="108936"/>
                </a:lnTo>
                <a:lnTo>
                  <a:pt x="396620" y="120062"/>
                </a:lnTo>
                <a:lnTo>
                  <a:pt x="375979" y="134689"/>
                </a:lnTo>
                <a:lnTo>
                  <a:pt x="357886" y="152781"/>
                </a:lnTo>
                <a:lnTo>
                  <a:pt x="333406" y="192323"/>
                </a:lnTo>
                <a:lnTo>
                  <a:pt x="322071" y="236235"/>
                </a:lnTo>
                <a:lnTo>
                  <a:pt x="323881" y="281314"/>
                </a:lnTo>
                <a:lnTo>
                  <a:pt x="338836" y="324358"/>
                </a:lnTo>
                <a:close/>
              </a:path>
            </a:pathLst>
          </a:custGeom>
          <a:ln w="19812">
            <a:solidFill>
              <a:srgbClr val="0E4B82"/>
            </a:solidFill>
          </a:ln>
        </p:spPr>
        <p:txBody>
          <a:bodyPr wrap="square" lIns="0" tIns="0" rIns="0" bIns="0" rtlCol="0"/>
          <a:lstStyle/>
          <a:p/>
        </p:txBody>
      </p:sp>
      <p:sp>
        <p:nvSpPr>
          <p:cNvPr id="51" name="object 51"/>
          <p:cNvSpPr/>
          <p:nvPr/>
        </p:nvSpPr>
        <p:spPr>
          <a:xfrm>
            <a:off x="2808985" y="2948813"/>
            <a:ext cx="124713" cy="270859"/>
          </a:xfrm>
          <a:prstGeom prst="rect">
            <a:avLst/>
          </a:prstGeom>
          <a:blipFill>
            <a:blip r:embed="rId7" cstate="print"/>
            <a:stretch>
              <a:fillRect/>
            </a:stretch>
          </a:blipFill>
        </p:spPr>
        <p:txBody>
          <a:bodyPr wrap="square" lIns="0" tIns="0" rIns="0" bIns="0" rtlCol="0"/>
          <a:lstStyle/>
          <a:p/>
        </p:txBody>
      </p:sp>
      <p:sp>
        <p:nvSpPr>
          <p:cNvPr id="52" name="object 52"/>
          <p:cNvSpPr/>
          <p:nvPr/>
        </p:nvSpPr>
        <p:spPr>
          <a:xfrm>
            <a:off x="2977165" y="3041395"/>
            <a:ext cx="262890" cy="257810"/>
          </a:xfrm>
          <a:custGeom>
            <a:avLst/>
            <a:gdLst/>
            <a:ahLst/>
            <a:cxnLst/>
            <a:rect l="l" t="t" r="r" b="b"/>
            <a:pathLst>
              <a:path w="262889" h="257810">
                <a:moveTo>
                  <a:pt x="231362" y="212089"/>
                </a:moveTo>
                <a:lnTo>
                  <a:pt x="209436" y="231638"/>
                </a:lnTo>
                <a:lnTo>
                  <a:pt x="184832" y="245792"/>
                </a:lnTo>
                <a:lnTo>
                  <a:pt x="158442" y="254398"/>
                </a:lnTo>
                <a:lnTo>
                  <a:pt x="131159" y="257301"/>
                </a:lnTo>
                <a:lnTo>
                  <a:pt x="103876" y="254398"/>
                </a:lnTo>
                <a:lnTo>
                  <a:pt x="52881" y="231638"/>
                </a:lnTo>
                <a:lnTo>
                  <a:pt x="7739" y="173102"/>
                </a:lnTo>
                <a:lnTo>
                  <a:pt x="0" y="129270"/>
                </a:lnTo>
                <a:lnTo>
                  <a:pt x="7739" y="85127"/>
                </a:lnTo>
                <a:lnTo>
                  <a:pt x="30956" y="45212"/>
                </a:lnTo>
                <a:lnTo>
                  <a:pt x="77485" y="11509"/>
                </a:lnTo>
                <a:lnTo>
                  <a:pt x="131159" y="0"/>
                </a:lnTo>
                <a:lnTo>
                  <a:pt x="158442" y="2903"/>
                </a:lnTo>
                <a:lnTo>
                  <a:pt x="209436" y="25663"/>
                </a:lnTo>
                <a:lnTo>
                  <a:pt x="254650" y="84895"/>
                </a:lnTo>
                <a:lnTo>
                  <a:pt x="262413" y="128650"/>
                </a:lnTo>
                <a:lnTo>
                  <a:pt x="254650" y="172406"/>
                </a:lnTo>
                <a:lnTo>
                  <a:pt x="231362" y="212089"/>
                </a:lnTo>
                <a:close/>
              </a:path>
            </a:pathLst>
          </a:custGeom>
          <a:ln w="19812">
            <a:solidFill>
              <a:srgbClr val="0E4B82"/>
            </a:solidFill>
          </a:ln>
        </p:spPr>
        <p:txBody>
          <a:bodyPr wrap="square" lIns="0" tIns="0" rIns="0" bIns="0" rtlCol="0"/>
          <a:lstStyle/>
          <a:p/>
        </p:txBody>
      </p:sp>
      <p:sp>
        <p:nvSpPr>
          <p:cNvPr id="53" name="object 53"/>
          <p:cNvSpPr/>
          <p:nvPr/>
        </p:nvSpPr>
        <p:spPr>
          <a:xfrm>
            <a:off x="3004566" y="3067304"/>
            <a:ext cx="207517" cy="205485"/>
          </a:xfrm>
          <a:prstGeom prst="rect">
            <a:avLst/>
          </a:prstGeom>
          <a:blipFill>
            <a:blip r:embed="rId8" cstate="print"/>
            <a:stretch>
              <a:fillRect/>
            </a:stretch>
          </a:blipFill>
        </p:spPr>
        <p:txBody>
          <a:bodyPr wrap="square" lIns="0" tIns="0" rIns="0" bIns="0" rtlCol="0"/>
          <a:lstStyle/>
          <a:p/>
        </p:txBody>
      </p:sp>
      <p:sp>
        <p:nvSpPr>
          <p:cNvPr id="54" name="object 54"/>
          <p:cNvSpPr/>
          <p:nvPr/>
        </p:nvSpPr>
        <p:spPr>
          <a:xfrm>
            <a:off x="4255642" y="2643377"/>
            <a:ext cx="267335" cy="262890"/>
          </a:xfrm>
          <a:custGeom>
            <a:avLst/>
            <a:gdLst/>
            <a:ahLst/>
            <a:cxnLst/>
            <a:rect l="l" t="t" r="r" b="b"/>
            <a:pathLst>
              <a:path w="267335" h="262889">
                <a:moveTo>
                  <a:pt x="0" y="132207"/>
                </a:moveTo>
                <a:lnTo>
                  <a:pt x="6872" y="90415"/>
                </a:lnTo>
                <a:lnTo>
                  <a:pt x="25960" y="54123"/>
                </a:lnTo>
                <a:lnTo>
                  <a:pt x="54973" y="25505"/>
                </a:lnTo>
                <a:lnTo>
                  <a:pt x="91618" y="6739"/>
                </a:lnTo>
                <a:lnTo>
                  <a:pt x="133604" y="0"/>
                </a:lnTo>
                <a:lnTo>
                  <a:pt x="176223" y="6739"/>
                </a:lnTo>
                <a:lnTo>
                  <a:pt x="212947" y="25505"/>
                </a:lnTo>
                <a:lnTo>
                  <a:pt x="241722" y="54123"/>
                </a:lnTo>
                <a:lnTo>
                  <a:pt x="260494" y="90415"/>
                </a:lnTo>
                <a:lnTo>
                  <a:pt x="267208" y="132207"/>
                </a:lnTo>
                <a:lnTo>
                  <a:pt x="260494" y="173303"/>
                </a:lnTo>
                <a:lnTo>
                  <a:pt x="241722" y="209150"/>
                </a:lnTo>
                <a:lnTo>
                  <a:pt x="212947" y="237518"/>
                </a:lnTo>
                <a:lnTo>
                  <a:pt x="176223" y="256175"/>
                </a:lnTo>
                <a:lnTo>
                  <a:pt x="133604" y="262889"/>
                </a:lnTo>
                <a:lnTo>
                  <a:pt x="91618" y="256175"/>
                </a:lnTo>
                <a:lnTo>
                  <a:pt x="54973" y="237518"/>
                </a:lnTo>
                <a:lnTo>
                  <a:pt x="25960" y="209150"/>
                </a:lnTo>
                <a:lnTo>
                  <a:pt x="6872" y="173303"/>
                </a:lnTo>
                <a:lnTo>
                  <a:pt x="0" y="132207"/>
                </a:lnTo>
                <a:close/>
              </a:path>
            </a:pathLst>
          </a:custGeom>
          <a:ln w="19812">
            <a:solidFill>
              <a:srgbClr val="0E4B82"/>
            </a:solidFill>
          </a:ln>
        </p:spPr>
        <p:txBody>
          <a:bodyPr wrap="square" lIns="0" tIns="0" rIns="0" bIns="0" rtlCol="0"/>
          <a:lstStyle/>
          <a:p/>
        </p:txBody>
      </p:sp>
      <p:sp>
        <p:nvSpPr>
          <p:cNvPr id="55" name="object 55"/>
          <p:cNvSpPr/>
          <p:nvPr/>
        </p:nvSpPr>
        <p:spPr>
          <a:xfrm>
            <a:off x="4149090" y="2932810"/>
            <a:ext cx="443865" cy="325120"/>
          </a:xfrm>
          <a:custGeom>
            <a:avLst/>
            <a:gdLst/>
            <a:ahLst/>
            <a:cxnLst/>
            <a:rect l="l" t="t" r="r" b="b"/>
            <a:pathLst>
              <a:path w="443864" h="325120">
                <a:moveTo>
                  <a:pt x="338836" y="323596"/>
                </a:moveTo>
                <a:lnTo>
                  <a:pt x="314666" y="324477"/>
                </a:lnTo>
                <a:lnTo>
                  <a:pt x="290068" y="324929"/>
                </a:lnTo>
                <a:lnTo>
                  <a:pt x="265183" y="325096"/>
                </a:lnTo>
                <a:lnTo>
                  <a:pt x="240157" y="325119"/>
                </a:lnTo>
                <a:lnTo>
                  <a:pt x="184699" y="324546"/>
                </a:lnTo>
                <a:lnTo>
                  <a:pt x="130254" y="322818"/>
                </a:lnTo>
                <a:lnTo>
                  <a:pt x="76690" y="319922"/>
                </a:lnTo>
                <a:lnTo>
                  <a:pt x="23875" y="315849"/>
                </a:lnTo>
                <a:lnTo>
                  <a:pt x="5984" y="269351"/>
                </a:lnTo>
                <a:lnTo>
                  <a:pt x="0" y="219328"/>
                </a:lnTo>
                <a:lnTo>
                  <a:pt x="4839" y="175082"/>
                </a:lnTo>
                <a:lnTo>
                  <a:pt x="18736" y="133891"/>
                </a:lnTo>
                <a:lnTo>
                  <a:pt x="40759" y="96632"/>
                </a:lnTo>
                <a:lnTo>
                  <a:pt x="69976" y="64182"/>
                </a:lnTo>
                <a:lnTo>
                  <a:pt x="105457" y="37417"/>
                </a:lnTo>
                <a:lnTo>
                  <a:pt x="146268" y="17214"/>
                </a:lnTo>
                <a:lnTo>
                  <a:pt x="191478" y="4449"/>
                </a:lnTo>
                <a:lnTo>
                  <a:pt x="240157" y="0"/>
                </a:lnTo>
                <a:lnTo>
                  <a:pt x="290224" y="4685"/>
                </a:lnTo>
                <a:lnTo>
                  <a:pt x="336597" y="18101"/>
                </a:lnTo>
                <a:lnTo>
                  <a:pt x="378295" y="39282"/>
                </a:lnTo>
                <a:lnTo>
                  <a:pt x="414335" y="67267"/>
                </a:lnTo>
                <a:lnTo>
                  <a:pt x="443738" y="101091"/>
                </a:lnTo>
                <a:lnTo>
                  <a:pt x="419357" y="108662"/>
                </a:lnTo>
                <a:lnTo>
                  <a:pt x="396621" y="119745"/>
                </a:lnTo>
                <a:lnTo>
                  <a:pt x="375979" y="134328"/>
                </a:lnTo>
                <a:lnTo>
                  <a:pt x="357886" y="152400"/>
                </a:lnTo>
                <a:lnTo>
                  <a:pt x="333406" y="191847"/>
                </a:lnTo>
                <a:lnTo>
                  <a:pt x="322072" y="235664"/>
                </a:lnTo>
                <a:lnTo>
                  <a:pt x="323881" y="280648"/>
                </a:lnTo>
                <a:lnTo>
                  <a:pt x="338836" y="323596"/>
                </a:lnTo>
                <a:close/>
              </a:path>
            </a:pathLst>
          </a:custGeom>
          <a:ln w="19812">
            <a:solidFill>
              <a:srgbClr val="0E4B82"/>
            </a:solidFill>
          </a:ln>
        </p:spPr>
        <p:txBody>
          <a:bodyPr wrap="square" lIns="0" tIns="0" rIns="0" bIns="0" rtlCol="0"/>
          <a:lstStyle/>
          <a:p/>
        </p:txBody>
      </p:sp>
      <p:sp>
        <p:nvSpPr>
          <p:cNvPr id="56" name="object 56"/>
          <p:cNvSpPr/>
          <p:nvPr/>
        </p:nvSpPr>
        <p:spPr>
          <a:xfrm>
            <a:off x="4326890" y="2963291"/>
            <a:ext cx="124713" cy="270351"/>
          </a:xfrm>
          <a:prstGeom prst="rect">
            <a:avLst/>
          </a:prstGeom>
          <a:blipFill>
            <a:blip r:embed="rId9" cstate="print"/>
            <a:stretch>
              <a:fillRect/>
            </a:stretch>
          </a:blipFill>
        </p:spPr>
        <p:txBody>
          <a:bodyPr wrap="square" lIns="0" tIns="0" rIns="0" bIns="0" rtlCol="0"/>
          <a:lstStyle/>
          <a:p/>
        </p:txBody>
      </p:sp>
      <p:sp>
        <p:nvSpPr>
          <p:cNvPr id="57" name="object 57"/>
          <p:cNvSpPr/>
          <p:nvPr/>
        </p:nvSpPr>
        <p:spPr>
          <a:xfrm>
            <a:off x="4495069" y="3055747"/>
            <a:ext cx="262890" cy="257175"/>
          </a:xfrm>
          <a:custGeom>
            <a:avLst/>
            <a:gdLst/>
            <a:ahLst/>
            <a:cxnLst/>
            <a:rect l="l" t="t" r="r" b="b"/>
            <a:pathLst>
              <a:path w="262889" h="257175">
                <a:moveTo>
                  <a:pt x="231362" y="211581"/>
                </a:moveTo>
                <a:lnTo>
                  <a:pt x="209436" y="231056"/>
                </a:lnTo>
                <a:lnTo>
                  <a:pt x="184832" y="245173"/>
                </a:lnTo>
                <a:lnTo>
                  <a:pt x="158442" y="253765"/>
                </a:lnTo>
                <a:lnTo>
                  <a:pt x="131159" y="256666"/>
                </a:lnTo>
                <a:lnTo>
                  <a:pt x="103876" y="253765"/>
                </a:lnTo>
                <a:lnTo>
                  <a:pt x="52881" y="231056"/>
                </a:lnTo>
                <a:lnTo>
                  <a:pt x="7739" y="172636"/>
                </a:lnTo>
                <a:lnTo>
                  <a:pt x="0" y="128904"/>
                </a:lnTo>
                <a:lnTo>
                  <a:pt x="7739" y="84887"/>
                </a:lnTo>
                <a:lnTo>
                  <a:pt x="30956" y="45085"/>
                </a:lnTo>
                <a:lnTo>
                  <a:pt x="77485" y="11445"/>
                </a:lnTo>
                <a:lnTo>
                  <a:pt x="131159" y="0"/>
                </a:lnTo>
                <a:lnTo>
                  <a:pt x="158442" y="2883"/>
                </a:lnTo>
                <a:lnTo>
                  <a:pt x="209436" y="25556"/>
                </a:lnTo>
                <a:lnTo>
                  <a:pt x="254650" y="84673"/>
                </a:lnTo>
                <a:lnTo>
                  <a:pt x="262413" y="128333"/>
                </a:lnTo>
                <a:lnTo>
                  <a:pt x="254650" y="171993"/>
                </a:lnTo>
                <a:lnTo>
                  <a:pt x="231362" y="211581"/>
                </a:lnTo>
                <a:close/>
              </a:path>
            </a:pathLst>
          </a:custGeom>
          <a:ln w="19812">
            <a:solidFill>
              <a:srgbClr val="0E4B82"/>
            </a:solidFill>
          </a:ln>
        </p:spPr>
        <p:txBody>
          <a:bodyPr wrap="square" lIns="0" tIns="0" rIns="0" bIns="0" rtlCol="0"/>
          <a:lstStyle/>
          <a:p/>
        </p:txBody>
      </p:sp>
      <p:sp>
        <p:nvSpPr>
          <p:cNvPr id="58" name="object 58"/>
          <p:cNvSpPr/>
          <p:nvPr/>
        </p:nvSpPr>
        <p:spPr>
          <a:xfrm>
            <a:off x="4522470" y="3081527"/>
            <a:ext cx="207517" cy="204977"/>
          </a:xfrm>
          <a:prstGeom prst="rect">
            <a:avLst/>
          </a:prstGeom>
          <a:blipFill>
            <a:blip r:embed="rId10" cstate="print"/>
            <a:stretch>
              <a:fillRect/>
            </a:stretch>
          </a:blipFill>
        </p:spPr>
        <p:txBody>
          <a:bodyPr wrap="square" lIns="0" tIns="0" rIns="0" bIns="0" rtlCol="0"/>
          <a:lstStyle/>
          <a:p/>
        </p:txBody>
      </p:sp>
      <p:sp>
        <p:nvSpPr>
          <p:cNvPr id="59" name="object 59"/>
          <p:cNvSpPr/>
          <p:nvPr/>
        </p:nvSpPr>
        <p:spPr>
          <a:xfrm>
            <a:off x="3409188" y="4162044"/>
            <a:ext cx="294640" cy="399415"/>
          </a:xfrm>
          <a:custGeom>
            <a:avLst/>
            <a:gdLst/>
            <a:ahLst/>
            <a:cxnLst/>
            <a:rect l="l" t="t" r="r" b="b"/>
            <a:pathLst>
              <a:path w="294639" h="399414">
                <a:moveTo>
                  <a:pt x="225171" y="380999"/>
                </a:moveTo>
                <a:lnTo>
                  <a:pt x="225171" y="365886"/>
                </a:lnTo>
                <a:lnTo>
                  <a:pt x="29463" y="365886"/>
                </a:lnTo>
                <a:lnTo>
                  <a:pt x="29463" y="32257"/>
                </a:lnTo>
                <a:lnTo>
                  <a:pt x="262636" y="32257"/>
                </a:lnTo>
                <a:lnTo>
                  <a:pt x="262636" y="319658"/>
                </a:lnTo>
                <a:lnTo>
                  <a:pt x="215011" y="370204"/>
                </a:lnTo>
                <a:lnTo>
                  <a:pt x="225171" y="380999"/>
                </a:lnTo>
                <a:lnTo>
                  <a:pt x="225171" y="365886"/>
                </a:lnTo>
                <a:lnTo>
                  <a:pt x="225171" y="380999"/>
                </a:lnTo>
                <a:lnTo>
                  <a:pt x="236347" y="394969"/>
                </a:lnTo>
                <a:lnTo>
                  <a:pt x="294132" y="335787"/>
                </a:lnTo>
                <a:lnTo>
                  <a:pt x="294132" y="0"/>
                </a:lnTo>
                <a:lnTo>
                  <a:pt x="0" y="0"/>
                </a:lnTo>
                <a:lnTo>
                  <a:pt x="0" y="399287"/>
                </a:lnTo>
                <a:lnTo>
                  <a:pt x="232283" y="399287"/>
                </a:lnTo>
                <a:lnTo>
                  <a:pt x="236347" y="394969"/>
                </a:lnTo>
                <a:lnTo>
                  <a:pt x="225171" y="380999"/>
                </a:lnTo>
                <a:close/>
              </a:path>
            </a:pathLst>
          </a:custGeom>
          <a:ln w="9144">
            <a:solidFill>
              <a:srgbClr val="0E4B82"/>
            </a:solidFill>
          </a:ln>
        </p:spPr>
        <p:txBody>
          <a:bodyPr wrap="square" lIns="0" tIns="0" rIns="0" bIns="0" rtlCol="0"/>
          <a:lstStyle/>
          <a:p/>
        </p:txBody>
      </p:sp>
      <p:sp>
        <p:nvSpPr>
          <p:cNvPr id="60" name="object 60"/>
          <p:cNvSpPr/>
          <p:nvPr/>
        </p:nvSpPr>
        <p:spPr>
          <a:xfrm>
            <a:off x="3617976" y="4474464"/>
            <a:ext cx="71628" cy="76200"/>
          </a:xfrm>
          <a:prstGeom prst="rect">
            <a:avLst/>
          </a:prstGeom>
          <a:blipFill>
            <a:blip r:embed="rId3" cstate="print"/>
            <a:stretch>
              <a:fillRect/>
            </a:stretch>
          </a:blipFill>
        </p:spPr>
        <p:txBody>
          <a:bodyPr wrap="square" lIns="0" tIns="0" rIns="0" bIns="0" rtlCol="0"/>
          <a:lstStyle/>
          <a:p/>
        </p:txBody>
      </p:sp>
      <p:sp>
        <p:nvSpPr>
          <p:cNvPr id="61" name="object 61"/>
          <p:cNvSpPr/>
          <p:nvPr/>
        </p:nvSpPr>
        <p:spPr>
          <a:xfrm>
            <a:off x="3474720" y="4239767"/>
            <a:ext cx="163195" cy="0"/>
          </a:xfrm>
          <a:custGeom>
            <a:avLst/>
            <a:gdLst/>
            <a:ahLst/>
            <a:cxnLst/>
            <a:rect l="l" t="t" r="r" b="b"/>
            <a:pathLst>
              <a:path w="163195">
                <a:moveTo>
                  <a:pt x="0" y="0"/>
                </a:moveTo>
                <a:lnTo>
                  <a:pt x="163067" y="0"/>
                </a:lnTo>
                <a:lnTo>
                  <a:pt x="0" y="0"/>
                </a:lnTo>
                <a:close/>
              </a:path>
            </a:pathLst>
          </a:custGeom>
          <a:ln w="9144">
            <a:solidFill>
              <a:srgbClr val="0E4B82"/>
            </a:solidFill>
          </a:ln>
        </p:spPr>
        <p:txBody>
          <a:bodyPr wrap="square" lIns="0" tIns="0" rIns="0" bIns="0" rtlCol="0"/>
          <a:lstStyle/>
          <a:p/>
        </p:txBody>
      </p:sp>
      <p:sp>
        <p:nvSpPr>
          <p:cNvPr id="62" name="object 62"/>
          <p:cNvSpPr/>
          <p:nvPr/>
        </p:nvSpPr>
        <p:spPr>
          <a:xfrm>
            <a:off x="3474720" y="4239767"/>
            <a:ext cx="163195" cy="1905"/>
          </a:xfrm>
          <a:custGeom>
            <a:avLst/>
            <a:gdLst/>
            <a:ahLst/>
            <a:cxnLst/>
            <a:rect l="l" t="t" r="r" b="b"/>
            <a:pathLst>
              <a:path w="163195" h="1904">
                <a:moveTo>
                  <a:pt x="0" y="0"/>
                </a:moveTo>
                <a:lnTo>
                  <a:pt x="163067" y="1523"/>
                </a:lnTo>
              </a:path>
            </a:pathLst>
          </a:custGeom>
          <a:ln w="9144">
            <a:solidFill>
              <a:srgbClr val="0E4B82"/>
            </a:solidFill>
          </a:ln>
        </p:spPr>
        <p:txBody>
          <a:bodyPr wrap="square" lIns="0" tIns="0" rIns="0" bIns="0" rtlCol="0"/>
          <a:lstStyle/>
          <a:p/>
        </p:txBody>
      </p:sp>
      <p:sp>
        <p:nvSpPr>
          <p:cNvPr id="63" name="object 63"/>
          <p:cNvSpPr/>
          <p:nvPr/>
        </p:nvSpPr>
        <p:spPr>
          <a:xfrm>
            <a:off x="3474720" y="4239005"/>
            <a:ext cx="163195" cy="0"/>
          </a:xfrm>
          <a:custGeom>
            <a:avLst/>
            <a:gdLst/>
            <a:ahLst/>
            <a:cxnLst/>
            <a:rect l="l" t="t" r="r" b="b"/>
            <a:pathLst>
              <a:path w="163195">
                <a:moveTo>
                  <a:pt x="0" y="0"/>
                </a:moveTo>
                <a:lnTo>
                  <a:pt x="163067" y="0"/>
                </a:lnTo>
              </a:path>
            </a:pathLst>
          </a:custGeom>
          <a:ln w="7620">
            <a:solidFill>
              <a:srgbClr val="FFFFFF"/>
            </a:solidFill>
          </a:ln>
        </p:spPr>
        <p:txBody>
          <a:bodyPr wrap="square" lIns="0" tIns="0" rIns="0" bIns="0" rtlCol="0"/>
          <a:lstStyle/>
          <a:p/>
        </p:txBody>
      </p:sp>
      <p:sp>
        <p:nvSpPr>
          <p:cNvPr id="64" name="object 64"/>
          <p:cNvSpPr/>
          <p:nvPr/>
        </p:nvSpPr>
        <p:spPr>
          <a:xfrm>
            <a:off x="3470147" y="4239005"/>
            <a:ext cx="172720" cy="0"/>
          </a:xfrm>
          <a:custGeom>
            <a:avLst/>
            <a:gdLst/>
            <a:ahLst/>
            <a:cxnLst/>
            <a:rect l="l" t="t" r="r" b="b"/>
            <a:pathLst>
              <a:path w="172720">
                <a:moveTo>
                  <a:pt x="0" y="0"/>
                </a:moveTo>
                <a:lnTo>
                  <a:pt x="172212" y="0"/>
                </a:lnTo>
              </a:path>
            </a:pathLst>
          </a:custGeom>
          <a:ln w="16764">
            <a:solidFill>
              <a:srgbClr val="0E4B82"/>
            </a:solidFill>
          </a:ln>
        </p:spPr>
        <p:txBody>
          <a:bodyPr wrap="square" lIns="0" tIns="0" rIns="0" bIns="0" rtlCol="0"/>
          <a:lstStyle/>
          <a:p/>
        </p:txBody>
      </p:sp>
      <p:sp>
        <p:nvSpPr>
          <p:cNvPr id="65" name="object 65"/>
          <p:cNvSpPr/>
          <p:nvPr/>
        </p:nvSpPr>
        <p:spPr>
          <a:xfrm>
            <a:off x="3474720" y="4239005"/>
            <a:ext cx="163195" cy="0"/>
          </a:xfrm>
          <a:custGeom>
            <a:avLst/>
            <a:gdLst/>
            <a:ahLst/>
            <a:cxnLst/>
            <a:rect l="l" t="t" r="r" b="b"/>
            <a:pathLst>
              <a:path w="163195">
                <a:moveTo>
                  <a:pt x="0" y="0"/>
                </a:moveTo>
                <a:lnTo>
                  <a:pt x="163067" y="0"/>
                </a:lnTo>
              </a:path>
            </a:pathLst>
          </a:custGeom>
          <a:ln w="7620">
            <a:solidFill>
              <a:srgbClr val="FFFFFF"/>
            </a:solidFill>
          </a:ln>
        </p:spPr>
        <p:txBody>
          <a:bodyPr wrap="square" lIns="0" tIns="0" rIns="0" bIns="0" rtlCol="0"/>
          <a:lstStyle/>
          <a:p/>
        </p:txBody>
      </p:sp>
      <p:sp>
        <p:nvSpPr>
          <p:cNvPr id="66" name="object 66"/>
          <p:cNvSpPr/>
          <p:nvPr/>
        </p:nvSpPr>
        <p:spPr>
          <a:xfrm>
            <a:off x="3474720" y="4235196"/>
            <a:ext cx="163195" cy="7620"/>
          </a:xfrm>
          <a:custGeom>
            <a:avLst/>
            <a:gdLst/>
            <a:ahLst/>
            <a:cxnLst/>
            <a:rect l="l" t="t" r="r" b="b"/>
            <a:pathLst>
              <a:path w="163195" h="7620">
                <a:moveTo>
                  <a:pt x="0" y="7619"/>
                </a:moveTo>
                <a:lnTo>
                  <a:pt x="163067" y="7619"/>
                </a:lnTo>
                <a:lnTo>
                  <a:pt x="163067" y="0"/>
                </a:lnTo>
                <a:lnTo>
                  <a:pt x="0" y="0"/>
                </a:lnTo>
              </a:path>
            </a:pathLst>
          </a:custGeom>
          <a:ln w="9144">
            <a:solidFill>
              <a:srgbClr val="0E4B82"/>
            </a:solidFill>
          </a:ln>
        </p:spPr>
        <p:txBody>
          <a:bodyPr wrap="square" lIns="0" tIns="0" rIns="0" bIns="0" rtlCol="0"/>
          <a:lstStyle/>
          <a:p/>
        </p:txBody>
      </p:sp>
      <p:sp>
        <p:nvSpPr>
          <p:cNvPr id="67" name="object 67"/>
          <p:cNvSpPr/>
          <p:nvPr/>
        </p:nvSpPr>
        <p:spPr>
          <a:xfrm>
            <a:off x="3474720" y="4283964"/>
            <a:ext cx="163195" cy="0"/>
          </a:xfrm>
          <a:custGeom>
            <a:avLst/>
            <a:gdLst/>
            <a:ahLst/>
            <a:cxnLst/>
            <a:rect l="l" t="t" r="r" b="b"/>
            <a:pathLst>
              <a:path w="163195">
                <a:moveTo>
                  <a:pt x="0" y="0"/>
                </a:moveTo>
                <a:lnTo>
                  <a:pt x="163067" y="0"/>
                </a:lnTo>
                <a:lnTo>
                  <a:pt x="0" y="0"/>
                </a:lnTo>
                <a:close/>
              </a:path>
            </a:pathLst>
          </a:custGeom>
          <a:ln w="9144">
            <a:solidFill>
              <a:srgbClr val="0E4B82"/>
            </a:solidFill>
          </a:ln>
        </p:spPr>
        <p:txBody>
          <a:bodyPr wrap="square" lIns="0" tIns="0" rIns="0" bIns="0" rtlCol="0"/>
          <a:lstStyle/>
          <a:p/>
        </p:txBody>
      </p:sp>
      <p:sp>
        <p:nvSpPr>
          <p:cNvPr id="68" name="object 68"/>
          <p:cNvSpPr/>
          <p:nvPr/>
        </p:nvSpPr>
        <p:spPr>
          <a:xfrm>
            <a:off x="3474720" y="4283964"/>
            <a:ext cx="163195" cy="1905"/>
          </a:xfrm>
          <a:custGeom>
            <a:avLst/>
            <a:gdLst/>
            <a:ahLst/>
            <a:cxnLst/>
            <a:rect l="l" t="t" r="r" b="b"/>
            <a:pathLst>
              <a:path w="163195" h="1904">
                <a:moveTo>
                  <a:pt x="0" y="0"/>
                </a:moveTo>
                <a:lnTo>
                  <a:pt x="163067" y="1524"/>
                </a:lnTo>
              </a:path>
            </a:pathLst>
          </a:custGeom>
          <a:ln w="9144">
            <a:solidFill>
              <a:srgbClr val="0E4B82"/>
            </a:solidFill>
          </a:ln>
        </p:spPr>
        <p:txBody>
          <a:bodyPr wrap="square" lIns="0" tIns="0" rIns="0" bIns="0" rtlCol="0"/>
          <a:lstStyle/>
          <a:p/>
        </p:txBody>
      </p:sp>
      <p:sp>
        <p:nvSpPr>
          <p:cNvPr id="69" name="object 69"/>
          <p:cNvSpPr/>
          <p:nvPr/>
        </p:nvSpPr>
        <p:spPr>
          <a:xfrm>
            <a:off x="3474720" y="4285488"/>
            <a:ext cx="163195" cy="0"/>
          </a:xfrm>
          <a:custGeom>
            <a:avLst/>
            <a:gdLst/>
            <a:ahLst/>
            <a:cxnLst/>
            <a:rect l="l" t="t" r="r" b="b"/>
            <a:pathLst>
              <a:path w="163195">
                <a:moveTo>
                  <a:pt x="0" y="0"/>
                </a:moveTo>
                <a:lnTo>
                  <a:pt x="163067" y="0"/>
                </a:lnTo>
              </a:path>
            </a:pathLst>
          </a:custGeom>
          <a:ln w="6096">
            <a:solidFill>
              <a:srgbClr val="FFFFFF"/>
            </a:solidFill>
          </a:ln>
        </p:spPr>
        <p:txBody>
          <a:bodyPr wrap="square" lIns="0" tIns="0" rIns="0" bIns="0" rtlCol="0"/>
          <a:lstStyle/>
          <a:p/>
        </p:txBody>
      </p:sp>
      <p:sp>
        <p:nvSpPr>
          <p:cNvPr id="70" name="object 70"/>
          <p:cNvSpPr/>
          <p:nvPr/>
        </p:nvSpPr>
        <p:spPr>
          <a:xfrm>
            <a:off x="3470147" y="4285488"/>
            <a:ext cx="172720" cy="0"/>
          </a:xfrm>
          <a:custGeom>
            <a:avLst/>
            <a:gdLst/>
            <a:ahLst/>
            <a:cxnLst/>
            <a:rect l="l" t="t" r="r" b="b"/>
            <a:pathLst>
              <a:path w="172720">
                <a:moveTo>
                  <a:pt x="0" y="0"/>
                </a:moveTo>
                <a:lnTo>
                  <a:pt x="172212" y="0"/>
                </a:lnTo>
              </a:path>
            </a:pathLst>
          </a:custGeom>
          <a:ln w="15240">
            <a:solidFill>
              <a:srgbClr val="0E4B82"/>
            </a:solidFill>
          </a:ln>
        </p:spPr>
        <p:txBody>
          <a:bodyPr wrap="square" lIns="0" tIns="0" rIns="0" bIns="0" rtlCol="0"/>
          <a:lstStyle/>
          <a:p/>
        </p:txBody>
      </p:sp>
      <p:sp>
        <p:nvSpPr>
          <p:cNvPr id="71" name="object 71"/>
          <p:cNvSpPr/>
          <p:nvPr/>
        </p:nvSpPr>
        <p:spPr>
          <a:xfrm>
            <a:off x="3474720" y="4331208"/>
            <a:ext cx="163195" cy="0"/>
          </a:xfrm>
          <a:custGeom>
            <a:avLst/>
            <a:gdLst/>
            <a:ahLst/>
            <a:cxnLst/>
            <a:rect l="l" t="t" r="r" b="b"/>
            <a:pathLst>
              <a:path w="163195">
                <a:moveTo>
                  <a:pt x="0" y="0"/>
                </a:moveTo>
                <a:lnTo>
                  <a:pt x="163067" y="0"/>
                </a:lnTo>
                <a:lnTo>
                  <a:pt x="0" y="0"/>
                </a:lnTo>
                <a:close/>
              </a:path>
            </a:pathLst>
          </a:custGeom>
          <a:ln w="9144">
            <a:solidFill>
              <a:srgbClr val="0E4B82"/>
            </a:solidFill>
          </a:ln>
        </p:spPr>
        <p:txBody>
          <a:bodyPr wrap="square" lIns="0" tIns="0" rIns="0" bIns="0" rtlCol="0"/>
          <a:lstStyle/>
          <a:p/>
        </p:txBody>
      </p:sp>
      <p:sp>
        <p:nvSpPr>
          <p:cNvPr id="72" name="object 72"/>
          <p:cNvSpPr/>
          <p:nvPr/>
        </p:nvSpPr>
        <p:spPr>
          <a:xfrm>
            <a:off x="3474720" y="4331208"/>
            <a:ext cx="163195" cy="0"/>
          </a:xfrm>
          <a:custGeom>
            <a:avLst/>
            <a:gdLst/>
            <a:ahLst/>
            <a:cxnLst/>
            <a:rect l="l" t="t" r="r" b="b"/>
            <a:pathLst>
              <a:path w="163195">
                <a:moveTo>
                  <a:pt x="0" y="0"/>
                </a:moveTo>
                <a:lnTo>
                  <a:pt x="163067" y="0"/>
                </a:lnTo>
              </a:path>
            </a:pathLst>
          </a:custGeom>
          <a:ln w="9144">
            <a:solidFill>
              <a:srgbClr val="0E4B82"/>
            </a:solidFill>
          </a:ln>
        </p:spPr>
        <p:txBody>
          <a:bodyPr wrap="square" lIns="0" tIns="0" rIns="0" bIns="0" rtlCol="0"/>
          <a:lstStyle/>
          <a:p/>
        </p:txBody>
      </p:sp>
      <p:sp>
        <p:nvSpPr>
          <p:cNvPr id="73" name="object 73"/>
          <p:cNvSpPr/>
          <p:nvPr/>
        </p:nvSpPr>
        <p:spPr>
          <a:xfrm>
            <a:off x="3474720" y="4329683"/>
            <a:ext cx="163195" cy="0"/>
          </a:xfrm>
          <a:custGeom>
            <a:avLst/>
            <a:gdLst/>
            <a:ahLst/>
            <a:cxnLst/>
            <a:rect l="l" t="t" r="r" b="b"/>
            <a:pathLst>
              <a:path w="163195">
                <a:moveTo>
                  <a:pt x="0" y="0"/>
                </a:moveTo>
                <a:lnTo>
                  <a:pt x="163067" y="0"/>
                </a:lnTo>
              </a:path>
            </a:pathLst>
          </a:custGeom>
          <a:ln w="6096">
            <a:solidFill>
              <a:srgbClr val="FFFFFF"/>
            </a:solidFill>
          </a:ln>
        </p:spPr>
        <p:txBody>
          <a:bodyPr wrap="square" lIns="0" tIns="0" rIns="0" bIns="0" rtlCol="0"/>
          <a:lstStyle/>
          <a:p/>
        </p:txBody>
      </p:sp>
      <p:sp>
        <p:nvSpPr>
          <p:cNvPr id="74" name="object 74"/>
          <p:cNvSpPr/>
          <p:nvPr/>
        </p:nvSpPr>
        <p:spPr>
          <a:xfrm>
            <a:off x="3470147" y="4329683"/>
            <a:ext cx="172720" cy="0"/>
          </a:xfrm>
          <a:custGeom>
            <a:avLst/>
            <a:gdLst/>
            <a:ahLst/>
            <a:cxnLst/>
            <a:rect l="l" t="t" r="r" b="b"/>
            <a:pathLst>
              <a:path w="172720">
                <a:moveTo>
                  <a:pt x="0" y="0"/>
                </a:moveTo>
                <a:lnTo>
                  <a:pt x="172212" y="0"/>
                </a:lnTo>
              </a:path>
            </a:pathLst>
          </a:custGeom>
          <a:ln w="15240">
            <a:solidFill>
              <a:srgbClr val="0E4B82"/>
            </a:solidFill>
          </a:ln>
        </p:spPr>
        <p:txBody>
          <a:bodyPr wrap="square" lIns="0" tIns="0" rIns="0" bIns="0" rtlCol="0"/>
          <a:lstStyle/>
          <a:p/>
        </p:txBody>
      </p:sp>
      <p:sp>
        <p:nvSpPr>
          <p:cNvPr id="75" name="object 75"/>
          <p:cNvSpPr/>
          <p:nvPr/>
        </p:nvSpPr>
        <p:spPr>
          <a:xfrm>
            <a:off x="3328415" y="4367783"/>
            <a:ext cx="313944" cy="248412"/>
          </a:xfrm>
          <a:prstGeom prst="rect">
            <a:avLst/>
          </a:prstGeom>
          <a:blipFill>
            <a:blip r:embed="rId4" cstate="print"/>
            <a:stretch>
              <a:fillRect/>
            </a:stretch>
          </a:blipFill>
        </p:spPr>
        <p:txBody>
          <a:bodyPr wrap="square" lIns="0" tIns="0" rIns="0" bIns="0" rtlCol="0"/>
          <a:lstStyle/>
          <a:p/>
        </p:txBody>
      </p:sp>
      <p:sp>
        <p:nvSpPr>
          <p:cNvPr id="76" name="object 76"/>
          <p:cNvSpPr/>
          <p:nvPr/>
        </p:nvSpPr>
        <p:spPr>
          <a:xfrm>
            <a:off x="1425066" y="3396869"/>
            <a:ext cx="506095" cy="765175"/>
          </a:xfrm>
          <a:custGeom>
            <a:avLst/>
            <a:gdLst/>
            <a:ahLst/>
            <a:cxnLst/>
            <a:rect l="l" t="t" r="r" b="b"/>
            <a:pathLst>
              <a:path w="506094" h="765175">
                <a:moveTo>
                  <a:pt x="455804" y="706512"/>
                </a:moveTo>
                <a:lnTo>
                  <a:pt x="432181" y="721994"/>
                </a:lnTo>
                <a:lnTo>
                  <a:pt x="505841" y="764920"/>
                </a:lnTo>
                <a:lnTo>
                  <a:pt x="500256" y="717168"/>
                </a:lnTo>
                <a:lnTo>
                  <a:pt x="462788" y="717168"/>
                </a:lnTo>
                <a:lnTo>
                  <a:pt x="455804" y="706512"/>
                </a:lnTo>
                <a:close/>
              </a:path>
              <a:path w="506094" h="765175">
                <a:moveTo>
                  <a:pt x="472304" y="695699"/>
                </a:moveTo>
                <a:lnTo>
                  <a:pt x="455804" y="706512"/>
                </a:lnTo>
                <a:lnTo>
                  <a:pt x="462788" y="717168"/>
                </a:lnTo>
                <a:lnTo>
                  <a:pt x="479297" y="706373"/>
                </a:lnTo>
                <a:lnTo>
                  <a:pt x="472304" y="695699"/>
                </a:lnTo>
                <a:close/>
              </a:path>
              <a:path w="506094" h="765175">
                <a:moveTo>
                  <a:pt x="495934" y="680211"/>
                </a:moveTo>
                <a:lnTo>
                  <a:pt x="472304" y="695699"/>
                </a:lnTo>
                <a:lnTo>
                  <a:pt x="479297" y="706373"/>
                </a:lnTo>
                <a:lnTo>
                  <a:pt x="462788" y="717168"/>
                </a:lnTo>
                <a:lnTo>
                  <a:pt x="500256" y="717168"/>
                </a:lnTo>
                <a:lnTo>
                  <a:pt x="495934" y="680211"/>
                </a:lnTo>
                <a:close/>
              </a:path>
              <a:path w="506094" h="765175">
                <a:moveTo>
                  <a:pt x="16510" y="0"/>
                </a:moveTo>
                <a:lnTo>
                  <a:pt x="0" y="10921"/>
                </a:lnTo>
                <a:lnTo>
                  <a:pt x="455804" y="706512"/>
                </a:lnTo>
                <a:lnTo>
                  <a:pt x="472304" y="695699"/>
                </a:lnTo>
                <a:lnTo>
                  <a:pt x="16510" y="0"/>
                </a:lnTo>
                <a:close/>
              </a:path>
            </a:pathLst>
          </a:custGeom>
          <a:solidFill>
            <a:srgbClr val="0E4B82"/>
          </a:solidFill>
        </p:spPr>
        <p:txBody>
          <a:bodyPr wrap="square" lIns="0" tIns="0" rIns="0" bIns="0" rtlCol="0"/>
          <a:lstStyle/>
          <a:p/>
        </p:txBody>
      </p:sp>
      <p:sp>
        <p:nvSpPr>
          <p:cNvPr id="77" name="object 77"/>
          <p:cNvSpPr/>
          <p:nvPr/>
        </p:nvSpPr>
        <p:spPr>
          <a:xfrm>
            <a:off x="2217166" y="3371850"/>
            <a:ext cx="740410" cy="756920"/>
          </a:xfrm>
          <a:custGeom>
            <a:avLst/>
            <a:gdLst/>
            <a:ahLst/>
            <a:cxnLst/>
            <a:rect l="l" t="t" r="r" b="b"/>
            <a:pathLst>
              <a:path w="740410" h="756920">
                <a:moveTo>
                  <a:pt x="680076" y="47574"/>
                </a:moveTo>
                <a:lnTo>
                  <a:pt x="0" y="742569"/>
                </a:lnTo>
                <a:lnTo>
                  <a:pt x="14223" y="756412"/>
                </a:lnTo>
                <a:lnTo>
                  <a:pt x="694195" y="61396"/>
                </a:lnTo>
                <a:lnTo>
                  <a:pt x="680076" y="47574"/>
                </a:lnTo>
                <a:close/>
              </a:path>
              <a:path w="740410" h="756920">
                <a:moveTo>
                  <a:pt x="728064" y="38480"/>
                </a:moveTo>
                <a:lnTo>
                  <a:pt x="688975" y="38480"/>
                </a:lnTo>
                <a:lnTo>
                  <a:pt x="703071" y="52324"/>
                </a:lnTo>
                <a:lnTo>
                  <a:pt x="694195" y="61396"/>
                </a:lnTo>
                <a:lnTo>
                  <a:pt x="714375" y="81152"/>
                </a:lnTo>
                <a:lnTo>
                  <a:pt x="728064" y="38480"/>
                </a:lnTo>
                <a:close/>
              </a:path>
              <a:path w="740410" h="756920">
                <a:moveTo>
                  <a:pt x="688975" y="38480"/>
                </a:moveTo>
                <a:lnTo>
                  <a:pt x="680076" y="47574"/>
                </a:lnTo>
                <a:lnTo>
                  <a:pt x="694195" y="61396"/>
                </a:lnTo>
                <a:lnTo>
                  <a:pt x="703071" y="52324"/>
                </a:lnTo>
                <a:lnTo>
                  <a:pt x="688975" y="38480"/>
                </a:lnTo>
                <a:close/>
              </a:path>
              <a:path w="740410" h="756920">
                <a:moveTo>
                  <a:pt x="740409" y="0"/>
                </a:moveTo>
                <a:lnTo>
                  <a:pt x="659891" y="27812"/>
                </a:lnTo>
                <a:lnTo>
                  <a:pt x="680076" y="47574"/>
                </a:lnTo>
                <a:lnTo>
                  <a:pt x="688975" y="38480"/>
                </a:lnTo>
                <a:lnTo>
                  <a:pt x="728064" y="38480"/>
                </a:lnTo>
                <a:lnTo>
                  <a:pt x="740409" y="0"/>
                </a:lnTo>
                <a:close/>
              </a:path>
            </a:pathLst>
          </a:custGeom>
          <a:solidFill>
            <a:srgbClr val="0E4B82"/>
          </a:solidFill>
        </p:spPr>
        <p:txBody>
          <a:bodyPr wrap="square" lIns="0" tIns="0" rIns="0" bIns="0" rtlCol="0"/>
          <a:lstStyle/>
          <a:p/>
        </p:txBody>
      </p:sp>
      <p:sp>
        <p:nvSpPr>
          <p:cNvPr id="78" name="object 78"/>
          <p:cNvSpPr/>
          <p:nvPr/>
        </p:nvSpPr>
        <p:spPr>
          <a:xfrm>
            <a:off x="3009519" y="3403853"/>
            <a:ext cx="401320" cy="758190"/>
          </a:xfrm>
          <a:custGeom>
            <a:avLst/>
            <a:gdLst/>
            <a:ahLst/>
            <a:cxnLst/>
            <a:rect l="l" t="t" r="r" b="b"/>
            <a:pathLst>
              <a:path w="401320" h="758189">
                <a:moveTo>
                  <a:pt x="356860" y="694876"/>
                </a:moveTo>
                <a:lnTo>
                  <a:pt x="331851" y="707898"/>
                </a:lnTo>
                <a:lnTo>
                  <a:pt x="400811" y="757809"/>
                </a:lnTo>
                <a:lnTo>
                  <a:pt x="399963" y="706120"/>
                </a:lnTo>
                <a:lnTo>
                  <a:pt x="362711" y="706120"/>
                </a:lnTo>
                <a:lnTo>
                  <a:pt x="356860" y="694876"/>
                </a:lnTo>
                <a:close/>
              </a:path>
              <a:path w="401320" h="758189">
                <a:moveTo>
                  <a:pt x="374394" y="685746"/>
                </a:moveTo>
                <a:lnTo>
                  <a:pt x="356860" y="694876"/>
                </a:lnTo>
                <a:lnTo>
                  <a:pt x="362711" y="706120"/>
                </a:lnTo>
                <a:lnTo>
                  <a:pt x="380238" y="696976"/>
                </a:lnTo>
                <a:lnTo>
                  <a:pt x="374394" y="685746"/>
                </a:lnTo>
                <a:close/>
              </a:path>
              <a:path w="401320" h="758189">
                <a:moveTo>
                  <a:pt x="399415" y="672719"/>
                </a:moveTo>
                <a:lnTo>
                  <a:pt x="374394" y="685746"/>
                </a:lnTo>
                <a:lnTo>
                  <a:pt x="380238" y="696976"/>
                </a:lnTo>
                <a:lnTo>
                  <a:pt x="362711" y="706120"/>
                </a:lnTo>
                <a:lnTo>
                  <a:pt x="399963" y="706120"/>
                </a:lnTo>
                <a:lnTo>
                  <a:pt x="399415" y="672719"/>
                </a:lnTo>
                <a:close/>
              </a:path>
              <a:path w="401320" h="758189">
                <a:moveTo>
                  <a:pt x="17525" y="0"/>
                </a:moveTo>
                <a:lnTo>
                  <a:pt x="0" y="9144"/>
                </a:lnTo>
                <a:lnTo>
                  <a:pt x="356860" y="694876"/>
                </a:lnTo>
                <a:lnTo>
                  <a:pt x="374394" y="685746"/>
                </a:lnTo>
                <a:lnTo>
                  <a:pt x="17525" y="0"/>
                </a:lnTo>
                <a:close/>
              </a:path>
            </a:pathLst>
          </a:custGeom>
          <a:solidFill>
            <a:srgbClr val="0E4B82"/>
          </a:solidFill>
        </p:spPr>
        <p:txBody>
          <a:bodyPr wrap="square" lIns="0" tIns="0" rIns="0" bIns="0" rtlCol="0"/>
          <a:lstStyle/>
          <a:p/>
        </p:txBody>
      </p:sp>
      <p:sp>
        <p:nvSpPr>
          <p:cNvPr id="79" name="object 79"/>
          <p:cNvSpPr/>
          <p:nvPr/>
        </p:nvSpPr>
        <p:spPr>
          <a:xfrm>
            <a:off x="3667125" y="3391661"/>
            <a:ext cx="585470" cy="794385"/>
          </a:xfrm>
          <a:custGeom>
            <a:avLst/>
            <a:gdLst/>
            <a:ahLst/>
            <a:cxnLst/>
            <a:rect l="l" t="t" r="r" b="b"/>
            <a:pathLst>
              <a:path w="585470" h="794385">
                <a:moveTo>
                  <a:pt x="532235" y="55600"/>
                </a:moveTo>
                <a:lnTo>
                  <a:pt x="0" y="782446"/>
                </a:lnTo>
                <a:lnTo>
                  <a:pt x="16001" y="794257"/>
                </a:lnTo>
                <a:lnTo>
                  <a:pt x="548229" y="67298"/>
                </a:lnTo>
                <a:lnTo>
                  <a:pt x="532235" y="55600"/>
                </a:lnTo>
                <a:close/>
              </a:path>
              <a:path w="585470" h="794385">
                <a:moveTo>
                  <a:pt x="577533" y="45338"/>
                </a:moveTo>
                <a:lnTo>
                  <a:pt x="539750" y="45338"/>
                </a:lnTo>
                <a:lnTo>
                  <a:pt x="555751" y="57023"/>
                </a:lnTo>
                <a:lnTo>
                  <a:pt x="548229" y="67298"/>
                </a:lnTo>
                <a:lnTo>
                  <a:pt x="570991" y="83947"/>
                </a:lnTo>
                <a:lnTo>
                  <a:pt x="577533" y="45338"/>
                </a:lnTo>
                <a:close/>
              </a:path>
              <a:path w="585470" h="794385">
                <a:moveTo>
                  <a:pt x="539750" y="45338"/>
                </a:moveTo>
                <a:lnTo>
                  <a:pt x="532235" y="55600"/>
                </a:lnTo>
                <a:lnTo>
                  <a:pt x="548229" y="67298"/>
                </a:lnTo>
                <a:lnTo>
                  <a:pt x="555751" y="57023"/>
                </a:lnTo>
                <a:lnTo>
                  <a:pt x="539750" y="45338"/>
                </a:lnTo>
                <a:close/>
              </a:path>
              <a:path w="585470" h="794385">
                <a:moveTo>
                  <a:pt x="585215" y="0"/>
                </a:moveTo>
                <a:lnTo>
                  <a:pt x="509524" y="38988"/>
                </a:lnTo>
                <a:lnTo>
                  <a:pt x="532235" y="55600"/>
                </a:lnTo>
                <a:lnTo>
                  <a:pt x="539750" y="45338"/>
                </a:lnTo>
                <a:lnTo>
                  <a:pt x="577533" y="45338"/>
                </a:lnTo>
                <a:lnTo>
                  <a:pt x="585215" y="0"/>
                </a:lnTo>
                <a:close/>
              </a:path>
            </a:pathLst>
          </a:custGeom>
          <a:solidFill>
            <a:srgbClr val="0E4B82"/>
          </a:solidFill>
        </p:spPr>
        <p:txBody>
          <a:bodyPr wrap="square" lIns="0" tIns="0" rIns="0" bIns="0" rtlCol="0"/>
          <a:lstStyle/>
          <a:p/>
        </p:txBody>
      </p:sp>
      <p:sp>
        <p:nvSpPr>
          <p:cNvPr id="80" name="object 80"/>
          <p:cNvSpPr/>
          <p:nvPr/>
        </p:nvSpPr>
        <p:spPr>
          <a:xfrm>
            <a:off x="4375530" y="3402838"/>
            <a:ext cx="515620" cy="758825"/>
          </a:xfrm>
          <a:custGeom>
            <a:avLst/>
            <a:gdLst/>
            <a:ahLst/>
            <a:cxnLst/>
            <a:rect l="l" t="t" r="r" b="b"/>
            <a:pathLst>
              <a:path w="515620" h="758825">
                <a:moveTo>
                  <a:pt x="464838" y="700928"/>
                </a:moveTo>
                <a:lnTo>
                  <a:pt x="441452" y="716661"/>
                </a:lnTo>
                <a:lnTo>
                  <a:pt x="515620" y="758570"/>
                </a:lnTo>
                <a:lnTo>
                  <a:pt x="509526" y="711454"/>
                </a:lnTo>
                <a:lnTo>
                  <a:pt x="471932" y="711454"/>
                </a:lnTo>
                <a:lnTo>
                  <a:pt x="464838" y="700928"/>
                </a:lnTo>
                <a:close/>
              </a:path>
              <a:path w="515620" h="758825">
                <a:moveTo>
                  <a:pt x="481323" y="689839"/>
                </a:moveTo>
                <a:lnTo>
                  <a:pt x="464838" y="700928"/>
                </a:lnTo>
                <a:lnTo>
                  <a:pt x="471932" y="711454"/>
                </a:lnTo>
                <a:lnTo>
                  <a:pt x="488442" y="700405"/>
                </a:lnTo>
                <a:lnTo>
                  <a:pt x="481323" y="689839"/>
                </a:lnTo>
                <a:close/>
              </a:path>
              <a:path w="515620" h="758825">
                <a:moveTo>
                  <a:pt x="504698" y="674116"/>
                </a:moveTo>
                <a:lnTo>
                  <a:pt x="481323" y="689839"/>
                </a:lnTo>
                <a:lnTo>
                  <a:pt x="488442" y="700405"/>
                </a:lnTo>
                <a:lnTo>
                  <a:pt x="471932" y="711454"/>
                </a:lnTo>
                <a:lnTo>
                  <a:pt x="509526" y="711454"/>
                </a:lnTo>
                <a:lnTo>
                  <a:pt x="504698" y="674116"/>
                </a:lnTo>
                <a:close/>
              </a:path>
              <a:path w="515620" h="758825">
                <a:moveTo>
                  <a:pt x="16510" y="0"/>
                </a:moveTo>
                <a:lnTo>
                  <a:pt x="0" y="11175"/>
                </a:lnTo>
                <a:lnTo>
                  <a:pt x="464838" y="700928"/>
                </a:lnTo>
                <a:lnTo>
                  <a:pt x="481323" y="689839"/>
                </a:lnTo>
                <a:lnTo>
                  <a:pt x="16510" y="0"/>
                </a:lnTo>
                <a:close/>
              </a:path>
            </a:pathLst>
          </a:custGeom>
          <a:solidFill>
            <a:srgbClr val="0E4B82"/>
          </a:solidFill>
        </p:spPr>
        <p:txBody>
          <a:bodyPr wrap="square" lIns="0" tIns="0" rIns="0" bIns="0" rtlCol="0"/>
          <a:lstStyle/>
          <a:p/>
        </p:txBody>
      </p:sp>
      <p:sp>
        <p:nvSpPr>
          <p:cNvPr id="81" name="object 81"/>
          <p:cNvSpPr/>
          <p:nvPr/>
        </p:nvSpPr>
        <p:spPr>
          <a:xfrm>
            <a:off x="469391" y="1944623"/>
            <a:ext cx="5386070" cy="4171315"/>
          </a:xfrm>
          <a:custGeom>
            <a:avLst/>
            <a:gdLst/>
            <a:ahLst/>
            <a:cxnLst/>
            <a:rect l="l" t="t" r="r" b="b"/>
            <a:pathLst>
              <a:path w="5386070" h="4171315">
                <a:moveTo>
                  <a:pt x="0" y="36449"/>
                </a:moveTo>
                <a:lnTo>
                  <a:pt x="2864" y="22288"/>
                </a:lnTo>
                <a:lnTo>
                  <a:pt x="10677" y="10699"/>
                </a:lnTo>
                <a:lnTo>
                  <a:pt x="22267" y="2873"/>
                </a:lnTo>
                <a:lnTo>
                  <a:pt x="36461" y="0"/>
                </a:lnTo>
                <a:lnTo>
                  <a:pt x="5349367" y="0"/>
                </a:lnTo>
                <a:lnTo>
                  <a:pt x="5363527" y="2873"/>
                </a:lnTo>
                <a:lnTo>
                  <a:pt x="5375116" y="10699"/>
                </a:lnTo>
                <a:lnTo>
                  <a:pt x="5382942" y="22288"/>
                </a:lnTo>
                <a:lnTo>
                  <a:pt x="5385816" y="36449"/>
                </a:lnTo>
                <a:lnTo>
                  <a:pt x="5385816" y="4134726"/>
                </a:lnTo>
                <a:lnTo>
                  <a:pt x="5382942" y="4148920"/>
                </a:lnTo>
                <a:lnTo>
                  <a:pt x="5375116" y="4160510"/>
                </a:lnTo>
                <a:lnTo>
                  <a:pt x="5363527" y="4168323"/>
                </a:lnTo>
                <a:lnTo>
                  <a:pt x="5349367" y="4171188"/>
                </a:lnTo>
                <a:lnTo>
                  <a:pt x="36461" y="4171188"/>
                </a:lnTo>
                <a:lnTo>
                  <a:pt x="22267" y="4168323"/>
                </a:lnTo>
                <a:lnTo>
                  <a:pt x="10677" y="4160510"/>
                </a:lnTo>
                <a:lnTo>
                  <a:pt x="2864" y="4148920"/>
                </a:lnTo>
                <a:lnTo>
                  <a:pt x="0" y="4134726"/>
                </a:lnTo>
                <a:lnTo>
                  <a:pt x="0" y="36449"/>
                </a:lnTo>
                <a:close/>
              </a:path>
            </a:pathLst>
          </a:custGeom>
          <a:ln w="9144">
            <a:solidFill>
              <a:srgbClr val="A6A6A6"/>
            </a:solidFill>
          </a:ln>
        </p:spPr>
        <p:txBody>
          <a:bodyPr wrap="square" lIns="0" tIns="0" rIns="0" bIns="0" rtlCol="0"/>
          <a:lstStyle/>
          <a:p/>
        </p:txBody>
      </p:sp>
      <p:sp>
        <p:nvSpPr>
          <p:cNvPr id="82" name="object 82"/>
          <p:cNvSpPr/>
          <p:nvPr/>
        </p:nvSpPr>
        <p:spPr>
          <a:xfrm>
            <a:off x="780287" y="2150364"/>
            <a:ext cx="1443355" cy="309880"/>
          </a:xfrm>
          <a:custGeom>
            <a:avLst/>
            <a:gdLst/>
            <a:ahLst/>
            <a:cxnLst/>
            <a:rect l="l" t="t" r="r" b="b"/>
            <a:pathLst>
              <a:path w="1443355" h="309880">
                <a:moveTo>
                  <a:pt x="1391666" y="0"/>
                </a:moveTo>
                <a:lnTo>
                  <a:pt x="51562" y="0"/>
                </a:lnTo>
                <a:lnTo>
                  <a:pt x="31493" y="4056"/>
                </a:lnTo>
                <a:lnTo>
                  <a:pt x="15103" y="15112"/>
                </a:lnTo>
                <a:lnTo>
                  <a:pt x="4052" y="31503"/>
                </a:lnTo>
                <a:lnTo>
                  <a:pt x="0" y="51562"/>
                </a:lnTo>
                <a:lnTo>
                  <a:pt x="0" y="257810"/>
                </a:lnTo>
                <a:lnTo>
                  <a:pt x="4052" y="277868"/>
                </a:lnTo>
                <a:lnTo>
                  <a:pt x="15103" y="294259"/>
                </a:lnTo>
                <a:lnTo>
                  <a:pt x="31493" y="305315"/>
                </a:lnTo>
                <a:lnTo>
                  <a:pt x="51562" y="309372"/>
                </a:lnTo>
                <a:lnTo>
                  <a:pt x="1391666" y="309372"/>
                </a:lnTo>
                <a:lnTo>
                  <a:pt x="1411724" y="305315"/>
                </a:lnTo>
                <a:lnTo>
                  <a:pt x="1428114" y="294259"/>
                </a:lnTo>
                <a:lnTo>
                  <a:pt x="1439171" y="277868"/>
                </a:lnTo>
                <a:lnTo>
                  <a:pt x="1443228" y="257810"/>
                </a:lnTo>
                <a:lnTo>
                  <a:pt x="1443228" y="51562"/>
                </a:lnTo>
                <a:lnTo>
                  <a:pt x="1439171" y="31503"/>
                </a:lnTo>
                <a:lnTo>
                  <a:pt x="1428115" y="15112"/>
                </a:lnTo>
                <a:lnTo>
                  <a:pt x="1411724" y="4056"/>
                </a:lnTo>
                <a:lnTo>
                  <a:pt x="1391666" y="0"/>
                </a:lnTo>
                <a:close/>
              </a:path>
            </a:pathLst>
          </a:custGeom>
          <a:solidFill>
            <a:srgbClr val="F3FAFD"/>
          </a:solidFill>
        </p:spPr>
        <p:txBody>
          <a:bodyPr wrap="square" lIns="0" tIns="0" rIns="0" bIns="0" rtlCol="0"/>
          <a:lstStyle/>
          <a:p/>
        </p:txBody>
      </p:sp>
      <p:sp>
        <p:nvSpPr>
          <p:cNvPr id="83" name="object 83"/>
          <p:cNvSpPr txBox="1"/>
          <p:nvPr/>
        </p:nvSpPr>
        <p:spPr>
          <a:xfrm>
            <a:off x="776218" y="2174494"/>
            <a:ext cx="1273175" cy="239395"/>
          </a:xfrm>
          <a:prstGeom prst="rect">
            <a:avLst/>
          </a:prstGeom>
        </p:spPr>
        <p:txBody>
          <a:bodyPr vert="horz" wrap="square" lIns="0" tIns="13335" rIns="0" bIns="0" rtlCol="0">
            <a:spAutoFit/>
          </a:bodyPr>
          <a:lstStyle/>
          <a:p>
            <a:pPr>
              <a:lnSpc>
                <a:spcPct val="100000"/>
              </a:lnSpc>
              <a:spcBef>
                <a:spcPts val="105"/>
              </a:spcBef>
              <a:tabLst>
                <a:tab pos="190500" algn="l"/>
              </a:tabLst>
            </a:pPr>
            <a:r>
              <a:rPr sz="1400" u="heavy" dirty="0">
                <a:solidFill>
                  <a:srgbClr val="1D1D1A"/>
                </a:solidFill>
                <a:uFill>
                  <a:solidFill>
                    <a:srgbClr val="0E4B82"/>
                  </a:solidFill>
                </a:uFill>
                <a:latin typeface="Times New Roman" panose="02020603050405020304"/>
                <a:cs typeface="Times New Roman" panose="02020603050405020304"/>
              </a:rPr>
              <a:t> </a:t>
            </a:r>
            <a:r>
              <a:rPr sz="1400" dirty="0">
                <a:solidFill>
                  <a:srgbClr val="1D1D1A"/>
                </a:solidFill>
                <a:latin typeface="Times New Roman" panose="02020603050405020304"/>
                <a:cs typeface="Times New Roman" panose="02020603050405020304"/>
              </a:rPr>
              <a:t>	</a:t>
            </a:r>
            <a:r>
              <a:rPr sz="1400" dirty="0">
                <a:solidFill>
                  <a:srgbClr val="1D1D1A"/>
                </a:solidFill>
                <a:latin typeface="宋体" panose="02010600030101010101" pitchFamily="2" charset="-122"/>
                <a:cs typeface="宋体" panose="02010600030101010101" pitchFamily="2" charset="-122"/>
              </a:rPr>
              <a:t>人工故障识别</a:t>
            </a:r>
            <a:endParaRPr sz="1400">
              <a:latin typeface="宋体" panose="02010600030101010101" pitchFamily="2" charset="-122"/>
              <a:cs typeface="宋体" panose="02010600030101010101" pitchFamily="2" charset="-122"/>
            </a:endParaRPr>
          </a:p>
        </p:txBody>
      </p:sp>
      <p:sp>
        <p:nvSpPr>
          <p:cNvPr id="84" name="object 84"/>
          <p:cNvSpPr/>
          <p:nvPr/>
        </p:nvSpPr>
        <p:spPr>
          <a:xfrm>
            <a:off x="2389632" y="2141220"/>
            <a:ext cx="1443355" cy="311150"/>
          </a:xfrm>
          <a:custGeom>
            <a:avLst/>
            <a:gdLst/>
            <a:ahLst/>
            <a:cxnLst/>
            <a:rect l="l" t="t" r="r" b="b"/>
            <a:pathLst>
              <a:path w="1443354" h="311150">
                <a:moveTo>
                  <a:pt x="1391412" y="0"/>
                </a:moveTo>
                <a:lnTo>
                  <a:pt x="51816" y="0"/>
                </a:lnTo>
                <a:lnTo>
                  <a:pt x="31664" y="4077"/>
                </a:lnTo>
                <a:lnTo>
                  <a:pt x="15192" y="15192"/>
                </a:lnTo>
                <a:lnTo>
                  <a:pt x="4077" y="31664"/>
                </a:lnTo>
                <a:lnTo>
                  <a:pt x="0" y="51815"/>
                </a:lnTo>
                <a:lnTo>
                  <a:pt x="0" y="259079"/>
                </a:lnTo>
                <a:lnTo>
                  <a:pt x="4077" y="279231"/>
                </a:lnTo>
                <a:lnTo>
                  <a:pt x="15192" y="295703"/>
                </a:lnTo>
                <a:lnTo>
                  <a:pt x="31664" y="306818"/>
                </a:lnTo>
                <a:lnTo>
                  <a:pt x="51816" y="310895"/>
                </a:lnTo>
                <a:lnTo>
                  <a:pt x="1391412" y="310895"/>
                </a:lnTo>
                <a:lnTo>
                  <a:pt x="1411563" y="306818"/>
                </a:lnTo>
                <a:lnTo>
                  <a:pt x="1428035" y="295703"/>
                </a:lnTo>
                <a:lnTo>
                  <a:pt x="1439150" y="279231"/>
                </a:lnTo>
                <a:lnTo>
                  <a:pt x="1443228" y="259079"/>
                </a:lnTo>
                <a:lnTo>
                  <a:pt x="1443228" y="51815"/>
                </a:lnTo>
                <a:lnTo>
                  <a:pt x="1439150" y="31664"/>
                </a:lnTo>
                <a:lnTo>
                  <a:pt x="1428035" y="15192"/>
                </a:lnTo>
                <a:lnTo>
                  <a:pt x="1411563" y="4077"/>
                </a:lnTo>
                <a:lnTo>
                  <a:pt x="1391412" y="0"/>
                </a:lnTo>
                <a:close/>
              </a:path>
            </a:pathLst>
          </a:custGeom>
          <a:solidFill>
            <a:srgbClr val="F3FAFD"/>
          </a:solidFill>
        </p:spPr>
        <p:txBody>
          <a:bodyPr wrap="square" lIns="0" tIns="0" rIns="0" bIns="0" rtlCol="0"/>
          <a:lstStyle/>
          <a:p/>
        </p:txBody>
      </p:sp>
      <p:sp>
        <p:nvSpPr>
          <p:cNvPr id="85" name="object 85"/>
          <p:cNvSpPr/>
          <p:nvPr/>
        </p:nvSpPr>
        <p:spPr>
          <a:xfrm>
            <a:off x="4011167" y="2150364"/>
            <a:ext cx="1442085" cy="309880"/>
          </a:xfrm>
          <a:custGeom>
            <a:avLst/>
            <a:gdLst/>
            <a:ahLst/>
            <a:cxnLst/>
            <a:rect l="l" t="t" r="r" b="b"/>
            <a:pathLst>
              <a:path w="1442085" h="309880">
                <a:moveTo>
                  <a:pt x="1390142" y="0"/>
                </a:moveTo>
                <a:lnTo>
                  <a:pt x="51562" y="0"/>
                </a:lnTo>
                <a:lnTo>
                  <a:pt x="31503" y="4056"/>
                </a:lnTo>
                <a:lnTo>
                  <a:pt x="15112" y="15112"/>
                </a:lnTo>
                <a:lnTo>
                  <a:pt x="4056" y="31503"/>
                </a:lnTo>
                <a:lnTo>
                  <a:pt x="0" y="51562"/>
                </a:lnTo>
                <a:lnTo>
                  <a:pt x="0" y="257810"/>
                </a:lnTo>
                <a:lnTo>
                  <a:pt x="4056" y="277868"/>
                </a:lnTo>
                <a:lnTo>
                  <a:pt x="15113" y="294259"/>
                </a:lnTo>
                <a:lnTo>
                  <a:pt x="31503" y="305315"/>
                </a:lnTo>
                <a:lnTo>
                  <a:pt x="51562" y="309372"/>
                </a:lnTo>
                <a:lnTo>
                  <a:pt x="1390142" y="309372"/>
                </a:lnTo>
                <a:lnTo>
                  <a:pt x="1410200" y="305315"/>
                </a:lnTo>
                <a:lnTo>
                  <a:pt x="1426591" y="294259"/>
                </a:lnTo>
                <a:lnTo>
                  <a:pt x="1437647" y="277868"/>
                </a:lnTo>
                <a:lnTo>
                  <a:pt x="1441704" y="257810"/>
                </a:lnTo>
                <a:lnTo>
                  <a:pt x="1441704" y="51562"/>
                </a:lnTo>
                <a:lnTo>
                  <a:pt x="1437647" y="31503"/>
                </a:lnTo>
                <a:lnTo>
                  <a:pt x="1426591" y="15112"/>
                </a:lnTo>
                <a:lnTo>
                  <a:pt x="1410200" y="4056"/>
                </a:lnTo>
                <a:lnTo>
                  <a:pt x="1390142" y="0"/>
                </a:lnTo>
                <a:close/>
              </a:path>
            </a:pathLst>
          </a:custGeom>
          <a:solidFill>
            <a:srgbClr val="F3FAFD"/>
          </a:solidFill>
        </p:spPr>
        <p:txBody>
          <a:bodyPr wrap="square" lIns="0" tIns="0" rIns="0" bIns="0" rtlCol="0"/>
          <a:lstStyle/>
          <a:p/>
        </p:txBody>
      </p:sp>
      <p:sp>
        <p:nvSpPr>
          <p:cNvPr id="86" name="object 86"/>
          <p:cNvSpPr txBox="1"/>
          <p:nvPr/>
        </p:nvSpPr>
        <p:spPr>
          <a:xfrm>
            <a:off x="2385574" y="2174494"/>
            <a:ext cx="1505585" cy="239395"/>
          </a:xfrm>
          <a:prstGeom prst="rect">
            <a:avLst/>
          </a:prstGeom>
        </p:spPr>
        <p:txBody>
          <a:bodyPr vert="horz" wrap="square" lIns="0" tIns="13335" rIns="0" bIns="0" rtlCol="0">
            <a:spAutoFit/>
          </a:bodyPr>
          <a:lstStyle/>
          <a:p>
            <a:pPr>
              <a:lnSpc>
                <a:spcPct val="100000"/>
              </a:lnSpc>
              <a:spcBef>
                <a:spcPts val="105"/>
              </a:spcBef>
              <a:tabLst>
                <a:tab pos="191135" algn="l"/>
                <a:tab pos="1438910" algn="l"/>
              </a:tabLst>
            </a:pPr>
            <a:r>
              <a:rPr sz="1400" u="heavy" dirty="0">
                <a:solidFill>
                  <a:srgbClr val="1D1D1A"/>
                </a:solidFill>
                <a:uFill>
                  <a:solidFill>
                    <a:srgbClr val="0E4B82"/>
                  </a:solidFill>
                </a:uFill>
                <a:latin typeface="Times New Roman" panose="02020603050405020304"/>
                <a:cs typeface="Times New Roman" panose="02020603050405020304"/>
              </a:rPr>
              <a:t> </a:t>
            </a:r>
            <a:r>
              <a:rPr sz="1400" dirty="0">
                <a:solidFill>
                  <a:srgbClr val="1D1D1A"/>
                </a:solidFill>
                <a:latin typeface="Times New Roman" panose="02020603050405020304"/>
                <a:cs typeface="Times New Roman" panose="02020603050405020304"/>
              </a:rPr>
              <a:t>	</a:t>
            </a:r>
            <a:r>
              <a:rPr sz="2100" baseline="2000" dirty="0">
                <a:solidFill>
                  <a:srgbClr val="1D1D1A"/>
                </a:solidFill>
                <a:latin typeface="宋体" panose="02010600030101010101" pitchFamily="2" charset="-122"/>
                <a:cs typeface="宋体" panose="02010600030101010101" pitchFamily="2" charset="-122"/>
              </a:rPr>
              <a:t>人工抓包定位</a:t>
            </a:r>
            <a:r>
              <a:rPr sz="2100" baseline="2000" dirty="0">
                <a:solidFill>
                  <a:srgbClr val="1D1D1A"/>
                </a:solidFill>
                <a:latin typeface="宋体" panose="02010600030101010101" pitchFamily="2" charset="-122"/>
                <a:cs typeface="宋体" panose="02010600030101010101" pitchFamily="2" charset="-122"/>
              </a:rPr>
              <a:t>	</a:t>
            </a:r>
            <a:r>
              <a:rPr sz="2100" u="heavy" spc="104" baseline="2000" dirty="0">
                <a:solidFill>
                  <a:srgbClr val="1D1D1A"/>
                </a:solidFill>
                <a:uFill>
                  <a:solidFill>
                    <a:srgbClr val="0E4B82"/>
                  </a:solidFill>
                </a:uFill>
                <a:latin typeface="Times New Roman" panose="02020603050405020304"/>
                <a:cs typeface="Times New Roman" panose="02020603050405020304"/>
              </a:rPr>
              <a:t> </a:t>
            </a:r>
            <a:endParaRPr sz="2100" baseline="2000">
              <a:latin typeface="Times New Roman" panose="02020603050405020304"/>
              <a:cs typeface="Times New Roman" panose="02020603050405020304"/>
            </a:endParaRPr>
          </a:p>
        </p:txBody>
      </p:sp>
      <p:sp>
        <p:nvSpPr>
          <p:cNvPr id="87" name="object 87"/>
          <p:cNvSpPr/>
          <p:nvPr/>
        </p:nvSpPr>
        <p:spPr>
          <a:xfrm>
            <a:off x="4011167" y="2150364"/>
            <a:ext cx="1442085" cy="309880"/>
          </a:xfrm>
          <a:custGeom>
            <a:avLst/>
            <a:gdLst/>
            <a:ahLst/>
            <a:cxnLst/>
            <a:rect l="l" t="t" r="r" b="b"/>
            <a:pathLst>
              <a:path w="1442085" h="309880">
                <a:moveTo>
                  <a:pt x="0" y="51562"/>
                </a:moveTo>
                <a:lnTo>
                  <a:pt x="4056" y="31503"/>
                </a:lnTo>
                <a:lnTo>
                  <a:pt x="15112" y="15112"/>
                </a:lnTo>
                <a:lnTo>
                  <a:pt x="31503" y="4056"/>
                </a:lnTo>
                <a:lnTo>
                  <a:pt x="51562" y="0"/>
                </a:lnTo>
                <a:lnTo>
                  <a:pt x="1390142" y="0"/>
                </a:lnTo>
                <a:lnTo>
                  <a:pt x="1410200" y="4056"/>
                </a:lnTo>
                <a:lnTo>
                  <a:pt x="1426591" y="15112"/>
                </a:lnTo>
                <a:lnTo>
                  <a:pt x="1437647" y="31503"/>
                </a:lnTo>
                <a:lnTo>
                  <a:pt x="1441704" y="51562"/>
                </a:lnTo>
                <a:lnTo>
                  <a:pt x="1441704" y="257810"/>
                </a:lnTo>
                <a:lnTo>
                  <a:pt x="1437647" y="277868"/>
                </a:lnTo>
                <a:lnTo>
                  <a:pt x="1426591" y="294259"/>
                </a:lnTo>
                <a:lnTo>
                  <a:pt x="1410200" y="305315"/>
                </a:lnTo>
                <a:lnTo>
                  <a:pt x="1390142" y="309372"/>
                </a:lnTo>
                <a:lnTo>
                  <a:pt x="51562" y="309372"/>
                </a:lnTo>
                <a:lnTo>
                  <a:pt x="31503" y="305315"/>
                </a:lnTo>
                <a:lnTo>
                  <a:pt x="15113" y="294259"/>
                </a:lnTo>
                <a:lnTo>
                  <a:pt x="4056" y="277868"/>
                </a:lnTo>
                <a:lnTo>
                  <a:pt x="0" y="257810"/>
                </a:lnTo>
                <a:lnTo>
                  <a:pt x="0" y="51562"/>
                </a:lnTo>
                <a:close/>
              </a:path>
            </a:pathLst>
          </a:custGeom>
          <a:ln w="12192">
            <a:solidFill>
              <a:srgbClr val="0E4B82"/>
            </a:solidFill>
          </a:ln>
        </p:spPr>
        <p:txBody>
          <a:bodyPr wrap="square" lIns="0" tIns="0" rIns="0" bIns="0" rtlCol="0"/>
          <a:lstStyle/>
          <a:p/>
        </p:txBody>
      </p:sp>
      <p:sp>
        <p:nvSpPr>
          <p:cNvPr id="88" name="object 88"/>
          <p:cNvSpPr txBox="1"/>
          <p:nvPr/>
        </p:nvSpPr>
        <p:spPr>
          <a:xfrm>
            <a:off x="4024820" y="2174494"/>
            <a:ext cx="1414780" cy="239395"/>
          </a:xfrm>
          <a:prstGeom prst="rect">
            <a:avLst/>
          </a:prstGeom>
        </p:spPr>
        <p:txBody>
          <a:bodyPr vert="horz" wrap="square" lIns="0" tIns="13335" rIns="0" bIns="0" rtlCol="0">
            <a:spAutoFit/>
          </a:bodyPr>
          <a:lstStyle/>
          <a:p>
            <a:pPr marL="172720">
              <a:lnSpc>
                <a:spcPct val="100000"/>
              </a:lnSpc>
              <a:spcBef>
                <a:spcPts val="105"/>
              </a:spcBef>
            </a:pPr>
            <a:r>
              <a:rPr sz="1400" dirty="0">
                <a:solidFill>
                  <a:srgbClr val="1D1D1A"/>
                </a:solidFill>
                <a:latin typeface="宋体" panose="02010600030101010101" pitchFamily="2" charset="-122"/>
                <a:cs typeface="宋体" panose="02010600030101010101" pitchFamily="2" charset="-122"/>
              </a:rPr>
              <a:t>人工问题诊断</a:t>
            </a:r>
            <a:endParaRPr sz="1400">
              <a:latin typeface="宋体" panose="02010600030101010101" pitchFamily="2" charset="-122"/>
              <a:cs typeface="宋体" panose="02010600030101010101" pitchFamily="2" charset="-122"/>
            </a:endParaRPr>
          </a:p>
        </p:txBody>
      </p:sp>
      <p:sp>
        <p:nvSpPr>
          <p:cNvPr id="89" name="object 89"/>
          <p:cNvSpPr txBox="1"/>
          <p:nvPr/>
        </p:nvSpPr>
        <p:spPr>
          <a:xfrm>
            <a:off x="648004" y="4862220"/>
            <a:ext cx="4770120" cy="1196340"/>
          </a:xfrm>
          <a:prstGeom prst="rect">
            <a:avLst/>
          </a:prstGeom>
        </p:spPr>
        <p:txBody>
          <a:bodyPr vert="horz" wrap="square" lIns="0" tIns="12700" rIns="0" bIns="0" rtlCol="0">
            <a:spAutoFit/>
          </a:bodyPr>
          <a:lstStyle/>
          <a:p>
            <a:pPr marL="286385" marR="13335" indent="-287020">
              <a:lnSpc>
                <a:spcPct val="120000"/>
              </a:lnSpc>
              <a:spcBef>
                <a:spcPts val="100"/>
              </a:spcBef>
              <a:buFont typeface="Arial" panose="020B0604020202020204"/>
              <a:buChar char="•"/>
              <a:tabLst>
                <a:tab pos="286385" algn="l"/>
                <a:tab pos="287020" algn="l"/>
              </a:tabLst>
            </a:pPr>
            <a:r>
              <a:rPr sz="1600" spc="-5" dirty="0">
                <a:latin typeface="宋体" panose="02010600030101010101" pitchFamily="2" charset="-122"/>
                <a:cs typeface="宋体" panose="02010600030101010101" pitchFamily="2" charset="-122"/>
              </a:rPr>
              <a:t>传统运维网络故障依靠人工故障识</a:t>
            </a:r>
            <a:r>
              <a:rPr sz="1600" spc="5" dirty="0">
                <a:latin typeface="宋体" panose="02010600030101010101" pitchFamily="2" charset="-122"/>
                <a:cs typeface="宋体" panose="02010600030101010101" pitchFamily="2" charset="-122"/>
              </a:rPr>
              <a:t>别</a:t>
            </a:r>
            <a:r>
              <a:rPr sz="1600" spc="-5" dirty="0">
                <a:latin typeface="宋体" panose="02010600030101010101" pitchFamily="2" charset="-122"/>
                <a:cs typeface="宋体" panose="02010600030101010101" pitchFamily="2" charset="-122"/>
              </a:rPr>
              <a:t>、人</a:t>
            </a:r>
            <a:r>
              <a:rPr sz="1600" spc="5" dirty="0">
                <a:latin typeface="宋体" panose="02010600030101010101" pitchFamily="2" charset="-122"/>
                <a:cs typeface="宋体" panose="02010600030101010101" pitchFamily="2" charset="-122"/>
              </a:rPr>
              <a:t>工</a:t>
            </a:r>
            <a:r>
              <a:rPr sz="1600" spc="-5" dirty="0">
                <a:latin typeface="宋体" panose="02010600030101010101" pitchFamily="2" charset="-122"/>
                <a:cs typeface="宋体" panose="02010600030101010101" pitchFamily="2" charset="-122"/>
              </a:rPr>
              <a:t>定位和 </a:t>
            </a:r>
            <a:r>
              <a:rPr sz="1600" spc="-5" dirty="0">
                <a:latin typeface="宋体" panose="02010600030101010101" pitchFamily="2" charset="-122"/>
                <a:cs typeface="宋体" panose="02010600030101010101" pitchFamily="2" charset="-122"/>
              </a:rPr>
              <a:t>人工诊断。</a:t>
            </a:r>
            <a:endParaRPr sz="1600">
              <a:latin typeface="宋体" panose="02010600030101010101" pitchFamily="2" charset="-122"/>
              <a:cs typeface="宋体" panose="02010600030101010101" pitchFamily="2" charset="-122"/>
            </a:endParaRPr>
          </a:p>
          <a:p>
            <a:pPr marL="286385" indent="-287020">
              <a:lnSpc>
                <a:spcPct val="100000"/>
              </a:lnSpc>
              <a:spcBef>
                <a:spcPts val="385"/>
              </a:spcBef>
              <a:buFont typeface="Arial" panose="020B0604020202020204"/>
              <a:buChar char="•"/>
              <a:tabLst>
                <a:tab pos="286385" algn="l"/>
                <a:tab pos="287020" algn="l"/>
              </a:tabLst>
            </a:pPr>
            <a:r>
              <a:rPr sz="1600" spc="-5" dirty="0">
                <a:latin typeface="宋体" panose="02010600030101010101" pitchFamily="2" charset="-122"/>
                <a:cs typeface="宋体" panose="02010600030101010101" pitchFamily="2" charset="-122"/>
              </a:rPr>
              <a:t>超</a:t>
            </a:r>
            <a:r>
              <a:rPr sz="1600" spc="-10" dirty="0">
                <a:latin typeface="宋体" panose="02010600030101010101" pitchFamily="2" charset="-122"/>
                <a:cs typeface="宋体" panose="02010600030101010101" pitchFamily="2" charset="-122"/>
              </a:rPr>
              <a:t>过</a:t>
            </a:r>
            <a:r>
              <a:rPr sz="1600" spc="195" dirty="0">
                <a:latin typeface="Trebuchet MS" panose="020B0603020202020204"/>
                <a:cs typeface="Trebuchet MS" panose="020B0603020202020204"/>
              </a:rPr>
              <a:t>85%</a:t>
            </a:r>
            <a:r>
              <a:rPr sz="1600" spc="-5" dirty="0">
                <a:latin typeface="宋体" panose="02010600030101010101" pitchFamily="2" charset="-122"/>
                <a:cs typeface="宋体" panose="02010600030101010101" pitchFamily="2" charset="-122"/>
              </a:rPr>
              <a:t>的网络故</a:t>
            </a:r>
            <a:r>
              <a:rPr sz="1600" spc="5" dirty="0">
                <a:latin typeface="宋体" panose="02010600030101010101" pitchFamily="2" charset="-122"/>
                <a:cs typeface="宋体" panose="02010600030101010101" pitchFamily="2" charset="-122"/>
              </a:rPr>
              <a:t>障</a:t>
            </a:r>
            <a:r>
              <a:rPr sz="1600" spc="-5" dirty="0">
                <a:latin typeface="宋体" panose="02010600030101010101" pitchFamily="2" charset="-122"/>
                <a:cs typeface="宋体" panose="02010600030101010101" pitchFamily="2" charset="-122"/>
              </a:rPr>
              <a:t>业务</a:t>
            </a:r>
            <a:r>
              <a:rPr sz="1600" spc="5" dirty="0">
                <a:latin typeface="宋体" panose="02010600030101010101" pitchFamily="2" charset="-122"/>
                <a:cs typeface="宋体" panose="02010600030101010101" pitchFamily="2" charset="-122"/>
              </a:rPr>
              <a:t>投</a:t>
            </a:r>
            <a:r>
              <a:rPr sz="1600" spc="-5" dirty="0">
                <a:latin typeface="宋体" panose="02010600030101010101" pitchFamily="2" charset="-122"/>
                <a:cs typeface="宋体" panose="02010600030101010101" pitchFamily="2" charset="-122"/>
              </a:rPr>
              <a:t>诉后</a:t>
            </a:r>
            <a:r>
              <a:rPr sz="1600" spc="5" dirty="0">
                <a:latin typeface="宋体" panose="02010600030101010101" pitchFamily="2" charset="-122"/>
                <a:cs typeface="宋体" panose="02010600030101010101" pitchFamily="2" charset="-122"/>
              </a:rPr>
              <a:t>才</a:t>
            </a:r>
            <a:r>
              <a:rPr sz="1600" spc="-5" dirty="0">
                <a:latin typeface="宋体" panose="02010600030101010101" pitchFamily="2" charset="-122"/>
                <a:cs typeface="宋体" panose="02010600030101010101" pitchFamily="2" charset="-122"/>
              </a:rPr>
              <a:t>发现</a:t>
            </a:r>
            <a:r>
              <a:rPr sz="1600" spc="5" dirty="0">
                <a:latin typeface="宋体" panose="02010600030101010101" pitchFamily="2" charset="-122"/>
                <a:cs typeface="宋体" panose="02010600030101010101" pitchFamily="2" charset="-122"/>
              </a:rPr>
              <a:t>。</a:t>
            </a:r>
            <a:r>
              <a:rPr sz="1600" spc="-5" dirty="0">
                <a:latin typeface="宋体" panose="02010600030101010101" pitchFamily="2" charset="-122"/>
                <a:cs typeface="宋体" panose="02010600030101010101" pitchFamily="2" charset="-122"/>
              </a:rPr>
              <a:t>无法</a:t>
            </a:r>
            <a:r>
              <a:rPr sz="1600" spc="5" dirty="0">
                <a:latin typeface="宋体" panose="02010600030101010101" pitchFamily="2" charset="-122"/>
                <a:cs typeface="宋体" panose="02010600030101010101" pitchFamily="2" charset="-122"/>
              </a:rPr>
              <a:t>有</a:t>
            </a:r>
            <a:r>
              <a:rPr sz="1600" spc="-5" dirty="0">
                <a:latin typeface="宋体" panose="02010600030101010101" pitchFamily="2" charset="-122"/>
                <a:cs typeface="宋体" panose="02010600030101010101" pitchFamily="2" charset="-122"/>
              </a:rPr>
              <a:t>效</a:t>
            </a:r>
            <a:endParaRPr sz="1600">
              <a:latin typeface="宋体" panose="02010600030101010101" pitchFamily="2" charset="-122"/>
              <a:cs typeface="宋体" panose="02010600030101010101" pitchFamily="2" charset="-122"/>
            </a:endParaRPr>
          </a:p>
          <a:p>
            <a:pPr marL="286385">
              <a:lnSpc>
                <a:spcPct val="100000"/>
              </a:lnSpc>
              <a:spcBef>
                <a:spcPts val="385"/>
              </a:spcBef>
            </a:pPr>
            <a:r>
              <a:rPr sz="1600" spc="-10" dirty="0">
                <a:latin typeface="宋体" panose="02010600030101010101" pitchFamily="2" charset="-122"/>
                <a:cs typeface="宋体" panose="02010600030101010101" pitchFamily="2" charset="-122"/>
              </a:rPr>
              <a:t>主动识别、分析问题。</a:t>
            </a:r>
            <a:endParaRPr sz="1600">
              <a:latin typeface="宋体" panose="02010600030101010101" pitchFamily="2" charset="-122"/>
              <a:cs typeface="宋体" panose="02010600030101010101" pitchFamily="2" charset="-122"/>
            </a:endParaRPr>
          </a:p>
        </p:txBody>
      </p:sp>
      <p:sp>
        <p:nvSpPr>
          <p:cNvPr id="90" name="object 90"/>
          <p:cNvSpPr/>
          <p:nvPr/>
        </p:nvSpPr>
        <p:spPr>
          <a:xfrm>
            <a:off x="7170419" y="2743200"/>
            <a:ext cx="2066925" cy="577850"/>
          </a:xfrm>
          <a:custGeom>
            <a:avLst/>
            <a:gdLst/>
            <a:ahLst/>
            <a:cxnLst/>
            <a:rect l="l" t="t" r="r" b="b"/>
            <a:pathLst>
              <a:path w="2066925" h="577850">
                <a:moveTo>
                  <a:pt x="338327" y="0"/>
                </a:moveTo>
                <a:lnTo>
                  <a:pt x="0" y="577596"/>
                </a:lnTo>
                <a:lnTo>
                  <a:pt x="2066544" y="577596"/>
                </a:lnTo>
                <a:lnTo>
                  <a:pt x="1958740" y="406780"/>
                </a:lnTo>
                <a:lnTo>
                  <a:pt x="1332737" y="406780"/>
                </a:lnTo>
                <a:lnTo>
                  <a:pt x="612775" y="400050"/>
                </a:lnTo>
                <a:lnTo>
                  <a:pt x="338327" y="0"/>
                </a:lnTo>
                <a:close/>
              </a:path>
              <a:path w="2066925" h="577850">
                <a:moveTo>
                  <a:pt x="1705863" y="6096"/>
                </a:moveTo>
                <a:lnTo>
                  <a:pt x="1332737" y="406780"/>
                </a:lnTo>
                <a:lnTo>
                  <a:pt x="1958740" y="406780"/>
                </a:lnTo>
                <a:lnTo>
                  <a:pt x="1705863" y="6096"/>
                </a:lnTo>
                <a:close/>
              </a:path>
            </a:pathLst>
          </a:custGeom>
          <a:solidFill>
            <a:srgbClr val="EEEEEE"/>
          </a:solidFill>
        </p:spPr>
        <p:txBody>
          <a:bodyPr wrap="square" lIns="0" tIns="0" rIns="0" bIns="0" rtlCol="0"/>
          <a:lstStyle/>
          <a:p/>
        </p:txBody>
      </p:sp>
      <p:sp>
        <p:nvSpPr>
          <p:cNvPr id="91" name="object 91"/>
          <p:cNvSpPr/>
          <p:nvPr/>
        </p:nvSpPr>
        <p:spPr>
          <a:xfrm>
            <a:off x="7682483" y="2596895"/>
            <a:ext cx="1096010" cy="723900"/>
          </a:xfrm>
          <a:custGeom>
            <a:avLst/>
            <a:gdLst/>
            <a:ahLst/>
            <a:cxnLst/>
            <a:rect l="l" t="t" r="r" b="b"/>
            <a:pathLst>
              <a:path w="1096009" h="723900">
                <a:moveTo>
                  <a:pt x="221869" y="341883"/>
                </a:moveTo>
                <a:lnTo>
                  <a:pt x="0" y="723900"/>
                </a:lnTo>
                <a:lnTo>
                  <a:pt x="935990" y="723900"/>
                </a:lnTo>
                <a:lnTo>
                  <a:pt x="973002" y="693044"/>
                </a:lnTo>
                <a:lnTo>
                  <a:pt x="1007516" y="659688"/>
                </a:lnTo>
                <a:lnTo>
                  <a:pt x="1039500" y="623956"/>
                </a:lnTo>
                <a:lnTo>
                  <a:pt x="1068923" y="585967"/>
                </a:lnTo>
                <a:lnTo>
                  <a:pt x="1095756" y="545845"/>
                </a:lnTo>
                <a:lnTo>
                  <a:pt x="1058091" y="473075"/>
                </a:lnTo>
                <a:lnTo>
                  <a:pt x="780415" y="473075"/>
                </a:lnTo>
                <a:lnTo>
                  <a:pt x="765703" y="444753"/>
                </a:lnTo>
                <a:lnTo>
                  <a:pt x="274574" y="444753"/>
                </a:lnTo>
                <a:lnTo>
                  <a:pt x="221869" y="341883"/>
                </a:lnTo>
                <a:close/>
              </a:path>
              <a:path w="1096009" h="723900">
                <a:moveTo>
                  <a:pt x="927481" y="220725"/>
                </a:moveTo>
                <a:lnTo>
                  <a:pt x="780415" y="473075"/>
                </a:lnTo>
                <a:lnTo>
                  <a:pt x="1058091" y="473075"/>
                </a:lnTo>
                <a:lnTo>
                  <a:pt x="927481" y="220725"/>
                </a:lnTo>
                <a:close/>
              </a:path>
              <a:path w="1096009" h="723900">
                <a:moveTo>
                  <a:pt x="534670" y="0"/>
                </a:moveTo>
                <a:lnTo>
                  <a:pt x="274574" y="444753"/>
                </a:lnTo>
                <a:lnTo>
                  <a:pt x="765703" y="444753"/>
                </a:lnTo>
                <a:lnTo>
                  <a:pt x="534670" y="0"/>
                </a:lnTo>
                <a:close/>
              </a:path>
            </a:pathLst>
          </a:custGeom>
          <a:solidFill>
            <a:srgbClr val="FFFFFF"/>
          </a:solidFill>
        </p:spPr>
        <p:txBody>
          <a:bodyPr wrap="square" lIns="0" tIns="0" rIns="0" bIns="0" rtlCol="0"/>
          <a:lstStyle/>
          <a:p/>
        </p:txBody>
      </p:sp>
      <p:sp>
        <p:nvSpPr>
          <p:cNvPr id="92" name="object 92"/>
          <p:cNvSpPr/>
          <p:nvPr/>
        </p:nvSpPr>
        <p:spPr>
          <a:xfrm>
            <a:off x="8124443" y="2596895"/>
            <a:ext cx="748665" cy="723900"/>
          </a:xfrm>
          <a:custGeom>
            <a:avLst/>
            <a:gdLst/>
            <a:ahLst/>
            <a:cxnLst/>
            <a:rect l="l" t="t" r="r" b="b"/>
            <a:pathLst>
              <a:path w="748665" h="723900">
                <a:moveTo>
                  <a:pt x="91694" y="0"/>
                </a:moveTo>
                <a:lnTo>
                  <a:pt x="91694" y="447166"/>
                </a:lnTo>
                <a:lnTo>
                  <a:pt x="184150" y="497204"/>
                </a:lnTo>
                <a:lnTo>
                  <a:pt x="0" y="598042"/>
                </a:lnTo>
                <a:lnTo>
                  <a:pt x="146430" y="670813"/>
                </a:lnTo>
                <a:lnTo>
                  <a:pt x="84708" y="723900"/>
                </a:lnTo>
                <a:lnTo>
                  <a:pt x="748283" y="723900"/>
                </a:lnTo>
                <a:lnTo>
                  <a:pt x="658979" y="553338"/>
                </a:lnTo>
                <a:lnTo>
                  <a:pt x="378332" y="553338"/>
                </a:lnTo>
                <a:lnTo>
                  <a:pt x="91694" y="0"/>
                </a:lnTo>
                <a:close/>
              </a:path>
              <a:path w="748665" h="723900">
                <a:moveTo>
                  <a:pt x="484758" y="220599"/>
                </a:moveTo>
                <a:lnTo>
                  <a:pt x="378332" y="553338"/>
                </a:lnTo>
                <a:lnTo>
                  <a:pt x="658979" y="553338"/>
                </a:lnTo>
                <a:lnTo>
                  <a:pt x="484758" y="220599"/>
                </a:lnTo>
                <a:close/>
              </a:path>
            </a:pathLst>
          </a:custGeom>
          <a:solidFill>
            <a:srgbClr val="CCCCCC"/>
          </a:solidFill>
        </p:spPr>
        <p:txBody>
          <a:bodyPr wrap="square" lIns="0" tIns="0" rIns="0" bIns="0" rtlCol="0"/>
          <a:lstStyle/>
          <a:p/>
        </p:txBody>
      </p:sp>
      <p:sp>
        <p:nvSpPr>
          <p:cNvPr id="93" name="object 93"/>
          <p:cNvSpPr/>
          <p:nvPr/>
        </p:nvSpPr>
        <p:spPr>
          <a:xfrm>
            <a:off x="7174992" y="2542032"/>
            <a:ext cx="683260" cy="779145"/>
          </a:xfrm>
          <a:custGeom>
            <a:avLst/>
            <a:gdLst/>
            <a:ahLst/>
            <a:cxnLst/>
            <a:rect l="l" t="t" r="r" b="b"/>
            <a:pathLst>
              <a:path w="683259" h="779145">
                <a:moveTo>
                  <a:pt x="447675" y="0"/>
                </a:moveTo>
                <a:lnTo>
                  <a:pt x="334390" y="201167"/>
                </a:lnTo>
                <a:lnTo>
                  <a:pt x="0" y="771905"/>
                </a:lnTo>
                <a:lnTo>
                  <a:pt x="507110" y="778763"/>
                </a:lnTo>
                <a:lnTo>
                  <a:pt x="682751" y="475106"/>
                </a:lnTo>
                <a:lnTo>
                  <a:pt x="447675" y="0"/>
                </a:lnTo>
                <a:close/>
              </a:path>
            </a:pathLst>
          </a:custGeom>
          <a:solidFill>
            <a:srgbClr val="FFFFFF"/>
          </a:solidFill>
        </p:spPr>
        <p:txBody>
          <a:bodyPr wrap="square" lIns="0" tIns="0" rIns="0" bIns="0" rtlCol="0"/>
          <a:lstStyle/>
          <a:p/>
        </p:txBody>
      </p:sp>
      <p:sp>
        <p:nvSpPr>
          <p:cNvPr id="94" name="object 94"/>
          <p:cNvSpPr/>
          <p:nvPr/>
        </p:nvSpPr>
        <p:spPr>
          <a:xfrm>
            <a:off x="7551419" y="2542032"/>
            <a:ext cx="1685925" cy="779145"/>
          </a:xfrm>
          <a:custGeom>
            <a:avLst/>
            <a:gdLst/>
            <a:ahLst/>
            <a:cxnLst/>
            <a:rect l="l" t="t" r="r" b="b"/>
            <a:pathLst>
              <a:path w="1685925" h="779145">
                <a:moveTo>
                  <a:pt x="71374" y="0"/>
                </a:moveTo>
                <a:lnTo>
                  <a:pt x="71374" y="362584"/>
                </a:lnTo>
                <a:lnTo>
                  <a:pt x="142748" y="402716"/>
                </a:lnTo>
                <a:lnTo>
                  <a:pt x="0" y="483996"/>
                </a:lnTo>
                <a:lnTo>
                  <a:pt x="113029" y="543432"/>
                </a:lnTo>
                <a:lnTo>
                  <a:pt x="54355" y="597026"/>
                </a:lnTo>
                <a:lnTo>
                  <a:pt x="73286" y="640532"/>
                </a:lnTo>
                <a:lnTo>
                  <a:pt x="88836" y="691705"/>
                </a:lnTo>
                <a:lnTo>
                  <a:pt x="106291" y="740973"/>
                </a:lnTo>
                <a:lnTo>
                  <a:pt x="130936" y="778763"/>
                </a:lnTo>
                <a:lnTo>
                  <a:pt x="306831" y="474852"/>
                </a:lnTo>
                <a:lnTo>
                  <a:pt x="71374" y="0"/>
                </a:lnTo>
                <a:close/>
              </a:path>
              <a:path w="1685925" h="779145">
                <a:moveTo>
                  <a:pt x="1207897" y="1650"/>
                </a:moveTo>
                <a:lnTo>
                  <a:pt x="1065022" y="288035"/>
                </a:lnTo>
                <a:lnTo>
                  <a:pt x="1226565" y="600455"/>
                </a:lnTo>
                <a:lnTo>
                  <a:pt x="1321688" y="778763"/>
                </a:lnTo>
                <a:lnTo>
                  <a:pt x="1685544" y="778763"/>
                </a:lnTo>
                <a:lnTo>
                  <a:pt x="1325118" y="206882"/>
                </a:lnTo>
                <a:lnTo>
                  <a:pt x="1207897" y="1650"/>
                </a:lnTo>
                <a:close/>
              </a:path>
            </a:pathLst>
          </a:custGeom>
          <a:solidFill>
            <a:srgbClr val="CCCCCC"/>
          </a:solidFill>
        </p:spPr>
        <p:txBody>
          <a:bodyPr wrap="square" lIns="0" tIns="0" rIns="0" bIns="0" rtlCol="0"/>
          <a:lstStyle/>
          <a:p/>
        </p:txBody>
      </p:sp>
      <p:sp>
        <p:nvSpPr>
          <p:cNvPr id="95" name="object 95"/>
          <p:cNvSpPr/>
          <p:nvPr/>
        </p:nvSpPr>
        <p:spPr>
          <a:xfrm>
            <a:off x="7161276" y="2545079"/>
            <a:ext cx="1623060" cy="528955"/>
          </a:xfrm>
          <a:custGeom>
            <a:avLst/>
            <a:gdLst/>
            <a:ahLst/>
            <a:cxnLst/>
            <a:rect l="l" t="t" r="r" b="b"/>
            <a:pathLst>
              <a:path w="1623059" h="528955">
                <a:moveTo>
                  <a:pt x="1597532" y="0"/>
                </a:moveTo>
                <a:lnTo>
                  <a:pt x="1454657" y="285750"/>
                </a:lnTo>
                <a:lnTo>
                  <a:pt x="1580515" y="528828"/>
                </a:lnTo>
                <a:lnTo>
                  <a:pt x="1623059" y="462788"/>
                </a:lnTo>
                <a:lnTo>
                  <a:pt x="1572005" y="380111"/>
                </a:lnTo>
                <a:lnTo>
                  <a:pt x="1617091" y="333375"/>
                </a:lnTo>
                <a:lnTo>
                  <a:pt x="1564385" y="296545"/>
                </a:lnTo>
                <a:lnTo>
                  <a:pt x="1597532" y="0"/>
                </a:lnTo>
                <a:close/>
              </a:path>
              <a:path w="1623059" h="528955">
                <a:moveTo>
                  <a:pt x="147322" y="264033"/>
                </a:moveTo>
                <a:lnTo>
                  <a:pt x="74802" y="264033"/>
                </a:lnTo>
                <a:lnTo>
                  <a:pt x="82446" y="268386"/>
                </a:lnTo>
                <a:lnTo>
                  <a:pt x="91186" y="271525"/>
                </a:lnTo>
                <a:lnTo>
                  <a:pt x="100877" y="273427"/>
                </a:lnTo>
                <a:lnTo>
                  <a:pt x="111378" y="274066"/>
                </a:lnTo>
                <a:lnTo>
                  <a:pt x="122019" y="273305"/>
                </a:lnTo>
                <a:lnTo>
                  <a:pt x="132016" y="271129"/>
                </a:lnTo>
                <a:lnTo>
                  <a:pt x="141061" y="267690"/>
                </a:lnTo>
                <a:lnTo>
                  <a:pt x="147322" y="264033"/>
                </a:lnTo>
                <a:close/>
              </a:path>
              <a:path w="1623059" h="528955">
                <a:moveTo>
                  <a:pt x="219655" y="263144"/>
                </a:moveTo>
                <a:lnTo>
                  <a:pt x="148844" y="263144"/>
                </a:lnTo>
                <a:lnTo>
                  <a:pt x="156420" y="267037"/>
                </a:lnTo>
                <a:lnTo>
                  <a:pt x="165068" y="269906"/>
                </a:lnTo>
                <a:lnTo>
                  <a:pt x="174525" y="271680"/>
                </a:lnTo>
                <a:lnTo>
                  <a:pt x="184530" y="272288"/>
                </a:lnTo>
                <a:lnTo>
                  <a:pt x="195032" y="271561"/>
                </a:lnTo>
                <a:lnTo>
                  <a:pt x="204723" y="269525"/>
                </a:lnTo>
                <a:lnTo>
                  <a:pt x="213463" y="266394"/>
                </a:lnTo>
                <a:lnTo>
                  <a:pt x="219655" y="263144"/>
                </a:lnTo>
                <a:close/>
              </a:path>
              <a:path w="1623059" h="528955">
                <a:moveTo>
                  <a:pt x="292533" y="262382"/>
                </a:moveTo>
                <a:lnTo>
                  <a:pt x="221106" y="262382"/>
                </a:lnTo>
                <a:lnTo>
                  <a:pt x="228695" y="266394"/>
                </a:lnTo>
                <a:lnTo>
                  <a:pt x="237426" y="269525"/>
                </a:lnTo>
                <a:lnTo>
                  <a:pt x="247110" y="271561"/>
                </a:lnTo>
                <a:lnTo>
                  <a:pt x="257555" y="272288"/>
                </a:lnTo>
                <a:lnTo>
                  <a:pt x="274133" y="270379"/>
                </a:lnTo>
                <a:lnTo>
                  <a:pt x="288639" y="265112"/>
                </a:lnTo>
                <a:lnTo>
                  <a:pt x="292533" y="262382"/>
                </a:lnTo>
                <a:close/>
              </a:path>
              <a:path w="1623059" h="528955">
                <a:moveTo>
                  <a:pt x="65404" y="183007"/>
                </a:moveTo>
                <a:lnTo>
                  <a:pt x="62102" y="183007"/>
                </a:lnTo>
                <a:lnTo>
                  <a:pt x="38040" y="186217"/>
                </a:lnTo>
                <a:lnTo>
                  <a:pt x="18287" y="194976"/>
                </a:lnTo>
                <a:lnTo>
                  <a:pt x="4917" y="207974"/>
                </a:lnTo>
                <a:lnTo>
                  <a:pt x="0" y="223900"/>
                </a:lnTo>
                <a:lnTo>
                  <a:pt x="4917" y="240149"/>
                </a:lnTo>
                <a:lnTo>
                  <a:pt x="18287" y="253111"/>
                </a:lnTo>
                <a:lnTo>
                  <a:pt x="38040" y="261691"/>
                </a:lnTo>
                <a:lnTo>
                  <a:pt x="62102" y="264795"/>
                </a:lnTo>
                <a:lnTo>
                  <a:pt x="70612" y="264795"/>
                </a:lnTo>
                <a:lnTo>
                  <a:pt x="74802" y="264033"/>
                </a:lnTo>
                <a:lnTo>
                  <a:pt x="147322" y="264033"/>
                </a:lnTo>
                <a:lnTo>
                  <a:pt x="148844" y="263144"/>
                </a:lnTo>
                <a:lnTo>
                  <a:pt x="219655" y="263144"/>
                </a:lnTo>
                <a:lnTo>
                  <a:pt x="221106" y="262382"/>
                </a:lnTo>
                <a:lnTo>
                  <a:pt x="292533" y="262382"/>
                </a:lnTo>
                <a:lnTo>
                  <a:pt x="299954" y="257178"/>
                </a:lnTo>
                <a:lnTo>
                  <a:pt x="306958" y="247269"/>
                </a:lnTo>
                <a:lnTo>
                  <a:pt x="319906" y="247269"/>
                </a:lnTo>
                <a:lnTo>
                  <a:pt x="347725" y="198882"/>
                </a:lnTo>
                <a:lnTo>
                  <a:pt x="355346" y="186309"/>
                </a:lnTo>
                <a:lnTo>
                  <a:pt x="343622" y="183769"/>
                </a:lnTo>
                <a:lnTo>
                  <a:pt x="67182" y="183769"/>
                </a:lnTo>
                <a:lnTo>
                  <a:pt x="65404" y="183007"/>
                </a:lnTo>
                <a:close/>
              </a:path>
              <a:path w="1623059" h="528955">
                <a:moveTo>
                  <a:pt x="319906" y="247269"/>
                </a:moveTo>
                <a:lnTo>
                  <a:pt x="306958" y="247269"/>
                </a:lnTo>
                <a:lnTo>
                  <a:pt x="310388" y="248920"/>
                </a:lnTo>
                <a:lnTo>
                  <a:pt x="313690" y="249809"/>
                </a:lnTo>
                <a:lnTo>
                  <a:pt x="318007" y="250571"/>
                </a:lnTo>
                <a:lnTo>
                  <a:pt x="319906" y="247269"/>
                </a:lnTo>
                <a:close/>
              </a:path>
              <a:path w="1623059" h="528955">
                <a:moveTo>
                  <a:pt x="147066" y="135382"/>
                </a:moveTo>
                <a:lnTo>
                  <a:pt x="117600" y="139066"/>
                </a:lnTo>
                <a:lnTo>
                  <a:pt x="93075" y="149240"/>
                </a:lnTo>
                <a:lnTo>
                  <a:pt x="75574" y="164582"/>
                </a:lnTo>
                <a:lnTo>
                  <a:pt x="67182" y="183769"/>
                </a:lnTo>
                <a:lnTo>
                  <a:pt x="343622" y="183769"/>
                </a:lnTo>
                <a:lnTo>
                  <a:pt x="340105" y="183007"/>
                </a:lnTo>
                <a:lnTo>
                  <a:pt x="325627" y="183007"/>
                </a:lnTo>
                <a:lnTo>
                  <a:pt x="320448" y="175964"/>
                </a:lnTo>
                <a:lnTo>
                  <a:pt x="312864" y="170005"/>
                </a:lnTo>
                <a:lnTo>
                  <a:pt x="303375" y="165308"/>
                </a:lnTo>
                <a:lnTo>
                  <a:pt x="292480" y="162052"/>
                </a:lnTo>
                <a:lnTo>
                  <a:pt x="283930" y="148742"/>
                </a:lnTo>
                <a:lnTo>
                  <a:pt x="273684" y="141224"/>
                </a:lnTo>
                <a:lnTo>
                  <a:pt x="183642" y="141224"/>
                </a:lnTo>
                <a:lnTo>
                  <a:pt x="175069" y="138864"/>
                </a:lnTo>
                <a:lnTo>
                  <a:pt x="166020" y="137017"/>
                </a:lnTo>
                <a:lnTo>
                  <a:pt x="156638" y="135812"/>
                </a:lnTo>
                <a:lnTo>
                  <a:pt x="147066" y="135382"/>
                </a:lnTo>
                <a:close/>
              </a:path>
              <a:path w="1623059" h="528955">
                <a:moveTo>
                  <a:pt x="228726" y="128650"/>
                </a:moveTo>
                <a:lnTo>
                  <a:pt x="215681" y="129561"/>
                </a:lnTo>
                <a:lnTo>
                  <a:pt x="203612" y="132127"/>
                </a:lnTo>
                <a:lnTo>
                  <a:pt x="192829" y="136098"/>
                </a:lnTo>
                <a:lnTo>
                  <a:pt x="183642" y="141224"/>
                </a:lnTo>
                <a:lnTo>
                  <a:pt x="273684" y="141224"/>
                </a:lnTo>
                <a:lnTo>
                  <a:pt x="269509" y="138160"/>
                </a:lnTo>
                <a:lnTo>
                  <a:pt x="250636" y="131173"/>
                </a:lnTo>
                <a:lnTo>
                  <a:pt x="228726" y="128650"/>
                </a:lnTo>
                <a:close/>
              </a:path>
            </a:pathLst>
          </a:custGeom>
          <a:solidFill>
            <a:srgbClr val="FFFFFF"/>
          </a:solidFill>
        </p:spPr>
        <p:txBody>
          <a:bodyPr wrap="square" lIns="0" tIns="0" rIns="0" bIns="0" rtlCol="0"/>
          <a:lstStyle/>
          <a:p/>
        </p:txBody>
      </p:sp>
      <p:sp>
        <p:nvSpPr>
          <p:cNvPr id="96" name="object 96"/>
          <p:cNvSpPr/>
          <p:nvPr/>
        </p:nvSpPr>
        <p:spPr>
          <a:xfrm>
            <a:off x="6810756" y="3314700"/>
            <a:ext cx="2786380" cy="1518285"/>
          </a:xfrm>
          <a:custGeom>
            <a:avLst/>
            <a:gdLst/>
            <a:ahLst/>
            <a:cxnLst/>
            <a:rect l="l" t="t" r="r" b="b"/>
            <a:pathLst>
              <a:path w="2786379" h="1518285">
                <a:moveTo>
                  <a:pt x="2785872" y="0"/>
                </a:moveTo>
                <a:lnTo>
                  <a:pt x="0" y="0"/>
                </a:lnTo>
                <a:lnTo>
                  <a:pt x="1789" y="50287"/>
                </a:lnTo>
                <a:lnTo>
                  <a:pt x="4992" y="100155"/>
                </a:lnTo>
                <a:lnTo>
                  <a:pt x="9589" y="149576"/>
                </a:lnTo>
                <a:lnTo>
                  <a:pt x="15556" y="198528"/>
                </a:lnTo>
                <a:lnTo>
                  <a:pt x="22872" y="246986"/>
                </a:lnTo>
                <a:lnTo>
                  <a:pt x="31515" y="294924"/>
                </a:lnTo>
                <a:lnTo>
                  <a:pt x="41463" y="342319"/>
                </a:lnTo>
                <a:lnTo>
                  <a:pt x="52694" y="389146"/>
                </a:lnTo>
                <a:lnTo>
                  <a:pt x="65186" y="435381"/>
                </a:lnTo>
                <a:lnTo>
                  <a:pt x="78918" y="480998"/>
                </a:lnTo>
                <a:lnTo>
                  <a:pt x="93868" y="525974"/>
                </a:lnTo>
                <a:lnTo>
                  <a:pt x="110012" y="570283"/>
                </a:lnTo>
                <a:lnTo>
                  <a:pt x="127331" y="613902"/>
                </a:lnTo>
                <a:lnTo>
                  <a:pt x="145801" y="656806"/>
                </a:lnTo>
                <a:lnTo>
                  <a:pt x="165401" y="698969"/>
                </a:lnTo>
                <a:lnTo>
                  <a:pt x="186109" y="740368"/>
                </a:lnTo>
                <a:lnTo>
                  <a:pt x="207902" y="780979"/>
                </a:lnTo>
                <a:lnTo>
                  <a:pt x="230760" y="820775"/>
                </a:lnTo>
                <a:lnTo>
                  <a:pt x="254660" y="859734"/>
                </a:lnTo>
                <a:lnTo>
                  <a:pt x="279580" y="897831"/>
                </a:lnTo>
                <a:lnTo>
                  <a:pt x="305499" y="935040"/>
                </a:lnTo>
                <a:lnTo>
                  <a:pt x="332394" y="971337"/>
                </a:lnTo>
                <a:lnTo>
                  <a:pt x="360243" y="1006699"/>
                </a:lnTo>
                <a:lnTo>
                  <a:pt x="389026" y="1041099"/>
                </a:lnTo>
                <a:lnTo>
                  <a:pt x="418718" y="1074515"/>
                </a:lnTo>
                <a:lnTo>
                  <a:pt x="449300" y="1106920"/>
                </a:lnTo>
                <a:lnTo>
                  <a:pt x="480749" y="1138292"/>
                </a:lnTo>
                <a:lnTo>
                  <a:pt x="513042" y="1168604"/>
                </a:lnTo>
                <a:lnTo>
                  <a:pt x="546159" y="1197833"/>
                </a:lnTo>
                <a:lnTo>
                  <a:pt x="580077" y="1225954"/>
                </a:lnTo>
                <a:lnTo>
                  <a:pt x="614774" y="1252942"/>
                </a:lnTo>
                <a:lnTo>
                  <a:pt x="650228" y="1278774"/>
                </a:lnTo>
                <a:lnTo>
                  <a:pt x="686418" y="1303424"/>
                </a:lnTo>
                <a:lnTo>
                  <a:pt x="723321" y="1326867"/>
                </a:lnTo>
                <a:lnTo>
                  <a:pt x="760916" y="1349080"/>
                </a:lnTo>
                <a:lnTo>
                  <a:pt x="799181" y="1370038"/>
                </a:lnTo>
                <a:lnTo>
                  <a:pt x="838093" y="1389716"/>
                </a:lnTo>
                <a:lnTo>
                  <a:pt x="877631" y="1408089"/>
                </a:lnTo>
                <a:lnTo>
                  <a:pt x="917774" y="1425134"/>
                </a:lnTo>
                <a:lnTo>
                  <a:pt x="958498" y="1440826"/>
                </a:lnTo>
                <a:lnTo>
                  <a:pt x="999782" y="1455139"/>
                </a:lnTo>
                <a:lnTo>
                  <a:pt x="1041605" y="1468050"/>
                </a:lnTo>
                <a:lnTo>
                  <a:pt x="1083944" y="1479534"/>
                </a:lnTo>
                <a:lnTo>
                  <a:pt x="1126778" y="1489566"/>
                </a:lnTo>
                <a:lnTo>
                  <a:pt x="1170084" y="1498123"/>
                </a:lnTo>
                <a:lnTo>
                  <a:pt x="1213841" y="1505178"/>
                </a:lnTo>
                <a:lnTo>
                  <a:pt x="1258026" y="1510709"/>
                </a:lnTo>
                <a:lnTo>
                  <a:pt x="1302618" y="1514689"/>
                </a:lnTo>
                <a:lnTo>
                  <a:pt x="1347595" y="1517096"/>
                </a:lnTo>
                <a:lnTo>
                  <a:pt x="1392936" y="1517904"/>
                </a:lnTo>
                <a:lnTo>
                  <a:pt x="1438276" y="1517096"/>
                </a:lnTo>
                <a:lnTo>
                  <a:pt x="1483253" y="1514689"/>
                </a:lnTo>
                <a:lnTo>
                  <a:pt x="1527845" y="1510709"/>
                </a:lnTo>
                <a:lnTo>
                  <a:pt x="1572030" y="1505178"/>
                </a:lnTo>
                <a:lnTo>
                  <a:pt x="1615787" y="1498123"/>
                </a:lnTo>
                <a:lnTo>
                  <a:pt x="1659093" y="1489566"/>
                </a:lnTo>
                <a:lnTo>
                  <a:pt x="1701927" y="1479534"/>
                </a:lnTo>
                <a:lnTo>
                  <a:pt x="1744266" y="1468050"/>
                </a:lnTo>
                <a:lnTo>
                  <a:pt x="1786089" y="1455139"/>
                </a:lnTo>
                <a:lnTo>
                  <a:pt x="1827373" y="1440826"/>
                </a:lnTo>
                <a:lnTo>
                  <a:pt x="1868097" y="1425134"/>
                </a:lnTo>
                <a:lnTo>
                  <a:pt x="1908240" y="1408089"/>
                </a:lnTo>
                <a:lnTo>
                  <a:pt x="1947778" y="1389716"/>
                </a:lnTo>
                <a:lnTo>
                  <a:pt x="1986690" y="1370038"/>
                </a:lnTo>
                <a:lnTo>
                  <a:pt x="2024955" y="1349080"/>
                </a:lnTo>
                <a:lnTo>
                  <a:pt x="2062550" y="1326867"/>
                </a:lnTo>
                <a:lnTo>
                  <a:pt x="2099453" y="1303424"/>
                </a:lnTo>
                <a:lnTo>
                  <a:pt x="2135643" y="1278774"/>
                </a:lnTo>
                <a:lnTo>
                  <a:pt x="2171097" y="1252942"/>
                </a:lnTo>
                <a:lnTo>
                  <a:pt x="2205794" y="1225954"/>
                </a:lnTo>
                <a:lnTo>
                  <a:pt x="2239712" y="1197833"/>
                </a:lnTo>
                <a:lnTo>
                  <a:pt x="2272829" y="1168604"/>
                </a:lnTo>
                <a:lnTo>
                  <a:pt x="2305122" y="1138292"/>
                </a:lnTo>
                <a:lnTo>
                  <a:pt x="2336571" y="1106920"/>
                </a:lnTo>
                <a:lnTo>
                  <a:pt x="2367153" y="1074515"/>
                </a:lnTo>
                <a:lnTo>
                  <a:pt x="2396845" y="1041099"/>
                </a:lnTo>
                <a:lnTo>
                  <a:pt x="2425628" y="1006699"/>
                </a:lnTo>
                <a:lnTo>
                  <a:pt x="2453477" y="971337"/>
                </a:lnTo>
                <a:lnTo>
                  <a:pt x="2480372" y="935040"/>
                </a:lnTo>
                <a:lnTo>
                  <a:pt x="2506291" y="897831"/>
                </a:lnTo>
                <a:lnTo>
                  <a:pt x="2531211" y="859734"/>
                </a:lnTo>
                <a:lnTo>
                  <a:pt x="2555111" y="820775"/>
                </a:lnTo>
                <a:lnTo>
                  <a:pt x="2577969" y="780979"/>
                </a:lnTo>
                <a:lnTo>
                  <a:pt x="2599762" y="740368"/>
                </a:lnTo>
                <a:lnTo>
                  <a:pt x="2620470" y="698969"/>
                </a:lnTo>
                <a:lnTo>
                  <a:pt x="2640070" y="656806"/>
                </a:lnTo>
                <a:lnTo>
                  <a:pt x="2658540" y="613902"/>
                </a:lnTo>
                <a:lnTo>
                  <a:pt x="2675859" y="570283"/>
                </a:lnTo>
                <a:lnTo>
                  <a:pt x="2692003" y="525974"/>
                </a:lnTo>
                <a:lnTo>
                  <a:pt x="2706953" y="480998"/>
                </a:lnTo>
                <a:lnTo>
                  <a:pt x="2720685" y="435381"/>
                </a:lnTo>
                <a:lnTo>
                  <a:pt x="2733177" y="389146"/>
                </a:lnTo>
                <a:lnTo>
                  <a:pt x="2744408" y="342319"/>
                </a:lnTo>
                <a:lnTo>
                  <a:pt x="2754356" y="294924"/>
                </a:lnTo>
                <a:lnTo>
                  <a:pt x="2762999" y="246986"/>
                </a:lnTo>
                <a:lnTo>
                  <a:pt x="2770315" y="198528"/>
                </a:lnTo>
                <a:lnTo>
                  <a:pt x="2776282" y="149576"/>
                </a:lnTo>
                <a:lnTo>
                  <a:pt x="2780879" y="100155"/>
                </a:lnTo>
                <a:lnTo>
                  <a:pt x="2784082" y="50287"/>
                </a:lnTo>
                <a:lnTo>
                  <a:pt x="2785872" y="0"/>
                </a:lnTo>
                <a:close/>
              </a:path>
            </a:pathLst>
          </a:custGeom>
          <a:solidFill>
            <a:srgbClr val="BEBEBE">
              <a:alpha val="70195"/>
            </a:srgbClr>
          </a:solidFill>
        </p:spPr>
        <p:txBody>
          <a:bodyPr wrap="square" lIns="0" tIns="0" rIns="0" bIns="0" rtlCol="0"/>
          <a:lstStyle/>
          <a:p/>
        </p:txBody>
      </p:sp>
      <p:sp>
        <p:nvSpPr>
          <p:cNvPr id="97" name="object 97"/>
          <p:cNvSpPr/>
          <p:nvPr/>
        </p:nvSpPr>
        <p:spPr>
          <a:xfrm>
            <a:off x="6810756" y="3314700"/>
            <a:ext cx="2786380" cy="1518285"/>
          </a:xfrm>
          <a:custGeom>
            <a:avLst/>
            <a:gdLst/>
            <a:ahLst/>
            <a:cxnLst/>
            <a:rect l="l" t="t" r="r" b="b"/>
            <a:pathLst>
              <a:path w="2786379" h="1518285">
                <a:moveTo>
                  <a:pt x="0" y="0"/>
                </a:moveTo>
                <a:lnTo>
                  <a:pt x="1610582" y="0"/>
                </a:lnTo>
                <a:lnTo>
                  <a:pt x="2437638" y="0"/>
                </a:lnTo>
                <a:lnTo>
                  <a:pt x="2742342" y="0"/>
                </a:lnTo>
                <a:lnTo>
                  <a:pt x="2785872" y="0"/>
                </a:lnTo>
                <a:lnTo>
                  <a:pt x="2784082" y="50287"/>
                </a:lnTo>
                <a:lnTo>
                  <a:pt x="2780879" y="100155"/>
                </a:lnTo>
                <a:lnTo>
                  <a:pt x="2776282" y="149576"/>
                </a:lnTo>
                <a:lnTo>
                  <a:pt x="2770315" y="198528"/>
                </a:lnTo>
                <a:lnTo>
                  <a:pt x="2762999" y="246986"/>
                </a:lnTo>
                <a:lnTo>
                  <a:pt x="2754356" y="294924"/>
                </a:lnTo>
                <a:lnTo>
                  <a:pt x="2744408" y="342319"/>
                </a:lnTo>
                <a:lnTo>
                  <a:pt x="2733177" y="389146"/>
                </a:lnTo>
                <a:lnTo>
                  <a:pt x="2720685" y="435381"/>
                </a:lnTo>
                <a:lnTo>
                  <a:pt x="2706953" y="480998"/>
                </a:lnTo>
                <a:lnTo>
                  <a:pt x="2692003" y="525974"/>
                </a:lnTo>
                <a:lnTo>
                  <a:pt x="2675859" y="570283"/>
                </a:lnTo>
                <a:lnTo>
                  <a:pt x="2658540" y="613902"/>
                </a:lnTo>
                <a:lnTo>
                  <a:pt x="2640070" y="656806"/>
                </a:lnTo>
                <a:lnTo>
                  <a:pt x="2620470" y="698969"/>
                </a:lnTo>
                <a:lnTo>
                  <a:pt x="2599762" y="740368"/>
                </a:lnTo>
                <a:lnTo>
                  <a:pt x="2577969" y="780979"/>
                </a:lnTo>
                <a:lnTo>
                  <a:pt x="2555111" y="820775"/>
                </a:lnTo>
                <a:lnTo>
                  <a:pt x="2531211" y="859734"/>
                </a:lnTo>
                <a:lnTo>
                  <a:pt x="2506291" y="897831"/>
                </a:lnTo>
                <a:lnTo>
                  <a:pt x="2480372" y="935040"/>
                </a:lnTo>
                <a:lnTo>
                  <a:pt x="2453477" y="971337"/>
                </a:lnTo>
                <a:lnTo>
                  <a:pt x="2425628" y="1006699"/>
                </a:lnTo>
                <a:lnTo>
                  <a:pt x="2396845" y="1041099"/>
                </a:lnTo>
                <a:lnTo>
                  <a:pt x="2367153" y="1074515"/>
                </a:lnTo>
                <a:lnTo>
                  <a:pt x="2336571" y="1106920"/>
                </a:lnTo>
                <a:lnTo>
                  <a:pt x="2305122" y="1138292"/>
                </a:lnTo>
                <a:lnTo>
                  <a:pt x="2272829" y="1168604"/>
                </a:lnTo>
                <a:lnTo>
                  <a:pt x="2239712" y="1197833"/>
                </a:lnTo>
                <a:lnTo>
                  <a:pt x="2205794" y="1225954"/>
                </a:lnTo>
                <a:lnTo>
                  <a:pt x="2171097" y="1252942"/>
                </a:lnTo>
                <a:lnTo>
                  <a:pt x="2135643" y="1278774"/>
                </a:lnTo>
                <a:lnTo>
                  <a:pt x="2099453" y="1303424"/>
                </a:lnTo>
                <a:lnTo>
                  <a:pt x="2062550" y="1326867"/>
                </a:lnTo>
                <a:lnTo>
                  <a:pt x="2024955" y="1349080"/>
                </a:lnTo>
                <a:lnTo>
                  <a:pt x="1986690" y="1370038"/>
                </a:lnTo>
                <a:lnTo>
                  <a:pt x="1947778" y="1389716"/>
                </a:lnTo>
                <a:lnTo>
                  <a:pt x="1908240" y="1408089"/>
                </a:lnTo>
                <a:lnTo>
                  <a:pt x="1868097" y="1425134"/>
                </a:lnTo>
                <a:lnTo>
                  <a:pt x="1827373" y="1440826"/>
                </a:lnTo>
                <a:lnTo>
                  <a:pt x="1786089" y="1455139"/>
                </a:lnTo>
                <a:lnTo>
                  <a:pt x="1744266" y="1468050"/>
                </a:lnTo>
                <a:lnTo>
                  <a:pt x="1701927" y="1479534"/>
                </a:lnTo>
                <a:lnTo>
                  <a:pt x="1659093" y="1489566"/>
                </a:lnTo>
                <a:lnTo>
                  <a:pt x="1615787" y="1498123"/>
                </a:lnTo>
                <a:lnTo>
                  <a:pt x="1572030" y="1505178"/>
                </a:lnTo>
                <a:lnTo>
                  <a:pt x="1527845" y="1510709"/>
                </a:lnTo>
                <a:lnTo>
                  <a:pt x="1483253" y="1514689"/>
                </a:lnTo>
                <a:lnTo>
                  <a:pt x="1438276" y="1517096"/>
                </a:lnTo>
                <a:lnTo>
                  <a:pt x="1392936" y="1517904"/>
                </a:lnTo>
                <a:lnTo>
                  <a:pt x="1347595" y="1517096"/>
                </a:lnTo>
                <a:lnTo>
                  <a:pt x="1302618" y="1514689"/>
                </a:lnTo>
                <a:lnTo>
                  <a:pt x="1258026" y="1510709"/>
                </a:lnTo>
                <a:lnTo>
                  <a:pt x="1213841" y="1505178"/>
                </a:lnTo>
                <a:lnTo>
                  <a:pt x="1170084" y="1498123"/>
                </a:lnTo>
                <a:lnTo>
                  <a:pt x="1126778" y="1489566"/>
                </a:lnTo>
                <a:lnTo>
                  <a:pt x="1083944" y="1479534"/>
                </a:lnTo>
                <a:lnTo>
                  <a:pt x="1041605" y="1468050"/>
                </a:lnTo>
                <a:lnTo>
                  <a:pt x="999782" y="1455139"/>
                </a:lnTo>
                <a:lnTo>
                  <a:pt x="958498" y="1440826"/>
                </a:lnTo>
                <a:lnTo>
                  <a:pt x="917774" y="1425134"/>
                </a:lnTo>
                <a:lnTo>
                  <a:pt x="877631" y="1408089"/>
                </a:lnTo>
                <a:lnTo>
                  <a:pt x="838093" y="1389716"/>
                </a:lnTo>
                <a:lnTo>
                  <a:pt x="799181" y="1370038"/>
                </a:lnTo>
                <a:lnTo>
                  <a:pt x="760916" y="1349080"/>
                </a:lnTo>
                <a:lnTo>
                  <a:pt x="723321" y="1326867"/>
                </a:lnTo>
                <a:lnTo>
                  <a:pt x="686418" y="1303424"/>
                </a:lnTo>
                <a:lnTo>
                  <a:pt x="650228" y="1278774"/>
                </a:lnTo>
                <a:lnTo>
                  <a:pt x="614774" y="1252942"/>
                </a:lnTo>
                <a:lnTo>
                  <a:pt x="580077" y="1225954"/>
                </a:lnTo>
                <a:lnTo>
                  <a:pt x="546159" y="1197833"/>
                </a:lnTo>
                <a:lnTo>
                  <a:pt x="513042" y="1168604"/>
                </a:lnTo>
                <a:lnTo>
                  <a:pt x="480749" y="1138292"/>
                </a:lnTo>
                <a:lnTo>
                  <a:pt x="449300" y="1106920"/>
                </a:lnTo>
                <a:lnTo>
                  <a:pt x="418718" y="1074515"/>
                </a:lnTo>
                <a:lnTo>
                  <a:pt x="389026" y="1041099"/>
                </a:lnTo>
                <a:lnTo>
                  <a:pt x="360243" y="1006699"/>
                </a:lnTo>
                <a:lnTo>
                  <a:pt x="332394" y="971337"/>
                </a:lnTo>
                <a:lnTo>
                  <a:pt x="305499" y="935040"/>
                </a:lnTo>
                <a:lnTo>
                  <a:pt x="279580" y="897831"/>
                </a:lnTo>
                <a:lnTo>
                  <a:pt x="254660" y="859734"/>
                </a:lnTo>
                <a:lnTo>
                  <a:pt x="230760" y="820775"/>
                </a:lnTo>
                <a:lnTo>
                  <a:pt x="207902" y="780979"/>
                </a:lnTo>
                <a:lnTo>
                  <a:pt x="186109" y="740368"/>
                </a:lnTo>
                <a:lnTo>
                  <a:pt x="165401" y="698969"/>
                </a:lnTo>
                <a:lnTo>
                  <a:pt x="145801" y="656806"/>
                </a:lnTo>
                <a:lnTo>
                  <a:pt x="127331" y="613902"/>
                </a:lnTo>
                <a:lnTo>
                  <a:pt x="110012" y="570283"/>
                </a:lnTo>
                <a:lnTo>
                  <a:pt x="93868" y="525974"/>
                </a:lnTo>
                <a:lnTo>
                  <a:pt x="78918" y="480998"/>
                </a:lnTo>
                <a:lnTo>
                  <a:pt x="65186" y="435381"/>
                </a:lnTo>
                <a:lnTo>
                  <a:pt x="52694" y="389146"/>
                </a:lnTo>
                <a:lnTo>
                  <a:pt x="41463" y="342319"/>
                </a:lnTo>
                <a:lnTo>
                  <a:pt x="31515" y="294924"/>
                </a:lnTo>
                <a:lnTo>
                  <a:pt x="22872" y="246986"/>
                </a:lnTo>
                <a:lnTo>
                  <a:pt x="15556" y="198528"/>
                </a:lnTo>
                <a:lnTo>
                  <a:pt x="9589" y="149576"/>
                </a:lnTo>
                <a:lnTo>
                  <a:pt x="4992" y="100155"/>
                </a:lnTo>
                <a:lnTo>
                  <a:pt x="1789" y="50287"/>
                </a:lnTo>
                <a:lnTo>
                  <a:pt x="0" y="0"/>
                </a:lnTo>
                <a:close/>
              </a:path>
            </a:pathLst>
          </a:custGeom>
          <a:ln w="9144">
            <a:solidFill>
              <a:srgbClr val="000000"/>
            </a:solidFill>
          </a:ln>
        </p:spPr>
        <p:txBody>
          <a:bodyPr wrap="square" lIns="0" tIns="0" rIns="0" bIns="0" rtlCol="0"/>
          <a:lstStyle/>
          <a:p/>
        </p:txBody>
      </p:sp>
      <p:sp>
        <p:nvSpPr>
          <p:cNvPr id="98" name="object 98"/>
          <p:cNvSpPr/>
          <p:nvPr/>
        </p:nvSpPr>
        <p:spPr>
          <a:xfrm>
            <a:off x="7170419" y="3314700"/>
            <a:ext cx="2066925" cy="577850"/>
          </a:xfrm>
          <a:custGeom>
            <a:avLst/>
            <a:gdLst/>
            <a:ahLst/>
            <a:cxnLst/>
            <a:rect l="l" t="t" r="r" b="b"/>
            <a:pathLst>
              <a:path w="2066925" h="577850">
                <a:moveTo>
                  <a:pt x="2066544" y="0"/>
                </a:moveTo>
                <a:lnTo>
                  <a:pt x="0" y="0"/>
                </a:lnTo>
                <a:lnTo>
                  <a:pt x="338327" y="577595"/>
                </a:lnTo>
                <a:lnTo>
                  <a:pt x="612775" y="177164"/>
                </a:lnTo>
                <a:lnTo>
                  <a:pt x="1958917" y="170307"/>
                </a:lnTo>
                <a:lnTo>
                  <a:pt x="2066544" y="0"/>
                </a:lnTo>
                <a:close/>
              </a:path>
              <a:path w="2066925" h="577850">
                <a:moveTo>
                  <a:pt x="1958917" y="170307"/>
                </a:moveTo>
                <a:lnTo>
                  <a:pt x="1332737" y="170307"/>
                </a:lnTo>
                <a:lnTo>
                  <a:pt x="1705863" y="570738"/>
                </a:lnTo>
                <a:lnTo>
                  <a:pt x="1958917" y="170307"/>
                </a:lnTo>
                <a:close/>
              </a:path>
            </a:pathLst>
          </a:custGeom>
          <a:solidFill>
            <a:srgbClr val="C2E1E6"/>
          </a:solidFill>
        </p:spPr>
        <p:txBody>
          <a:bodyPr wrap="square" lIns="0" tIns="0" rIns="0" bIns="0" rtlCol="0"/>
          <a:lstStyle/>
          <a:p/>
        </p:txBody>
      </p:sp>
      <p:sp>
        <p:nvSpPr>
          <p:cNvPr id="99" name="object 99"/>
          <p:cNvSpPr/>
          <p:nvPr/>
        </p:nvSpPr>
        <p:spPr>
          <a:xfrm>
            <a:off x="7682483" y="3314700"/>
            <a:ext cx="1096010" cy="1348740"/>
          </a:xfrm>
          <a:custGeom>
            <a:avLst/>
            <a:gdLst/>
            <a:ahLst/>
            <a:cxnLst/>
            <a:rect l="l" t="t" r="r" b="b"/>
            <a:pathLst>
              <a:path w="1096009" h="1348739">
                <a:moveTo>
                  <a:pt x="765695" y="519556"/>
                </a:moveTo>
                <a:lnTo>
                  <a:pt x="274574" y="519556"/>
                </a:lnTo>
                <a:lnTo>
                  <a:pt x="534670" y="1348739"/>
                </a:lnTo>
                <a:lnTo>
                  <a:pt x="765695" y="519556"/>
                </a:lnTo>
                <a:close/>
              </a:path>
              <a:path w="1096009" h="1348739">
                <a:moveTo>
                  <a:pt x="1058110" y="466725"/>
                </a:moveTo>
                <a:lnTo>
                  <a:pt x="780415" y="466725"/>
                </a:lnTo>
                <a:lnTo>
                  <a:pt x="927481" y="936498"/>
                </a:lnTo>
                <a:lnTo>
                  <a:pt x="1058110" y="466725"/>
                </a:lnTo>
                <a:close/>
              </a:path>
              <a:path w="1096009" h="1348739">
                <a:moveTo>
                  <a:pt x="935990" y="0"/>
                </a:moveTo>
                <a:lnTo>
                  <a:pt x="0" y="0"/>
                </a:lnTo>
                <a:lnTo>
                  <a:pt x="221869" y="710945"/>
                </a:lnTo>
                <a:lnTo>
                  <a:pt x="274574" y="519556"/>
                </a:lnTo>
                <a:lnTo>
                  <a:pt x="765695" y="519556"/>
                </a:lnTo>
                <a:lnTo>
                  <a:pt x="780415" y="466725"/>
                </a:lnTo>
                <a:lnTo>
                  <a:pt x="1058110" y="466725"/>
                </a:lnTo>
                <a:lnTo>
                  <a:pt x="1095756" y="331343"/>
                </a:lnTo>
                <a:lnTo>
                  <a:pt x="1076855" y="278218"/>
                </a:lnTo>
                <a:lnTo>
                  <a:pt x="1056628" y="226887"/>
                </a:lnTo>
                <a:lnTo>
                  <a:pt x="1035087" y="177431"/>
                </a:lnTo>
                <a:lnTo>
                  <a:pt x="1012241" y="129932"/>
                </a:lnTo>
                <a:lnTo>
                  <a:pt x="988102" y="84472"/>
                </a:lnTo>
                <a:lnTo>
                  <a:pt x="962681" y="41134"/>
                </a:lnTo>
                <a:lnTo>
                  <a:pt x="935990" y="0"/>
                </a:lnTo>
                <a:close/>
              </a:path>
            </a:pathLst>
          </a:custGeom>
          <a:solidFill>
            <a:srgbClr val="99DFF8"/>
          </a:solidFill>
        </p:spPr>
        <p:txBody>
          <a:bodyPr wrap="square" lIns="0" tIns="0" rIns="0" bIns="0" rtlCol="0"/>
          <a:lstStyle/>
          <a:p/>
        </p:txBody>
      </p:sp>
      <p:sp>
        <p:nvSpPr>
          <p:cNvPr id="100" name="object 100"/>
          <p:cNvSpPr/>
          <p:nvPr/>
        </p:nvSpPr>
        <p:spPr>
          <a:xfrm>
            <a:off x="8124443" y="3314700"/>
            <a:ext cx="748665" cy="970915"/>
          </a:xfrm>
          <a:custGeom>
            <a:avLst/>
            <a:gdLst/>
            <a:ahLst/>
            <a:cxnLst/>
            <a:rect l="l" t="t" r="r" b="b"/>
            <a:pathLst>
              <a:path w="748665" h="970914">
                <a:moveTo>
                  <a:pt x="748283" y="0"/>
                </a:moveTo>
                <a:lnTo>
                  <a:pt x="84708" y="0"/>
                </a:lnTo>
                <a:lnTo>
                  <a:pt x="146430" y="73025"/>
                </a:lnTo>
                <a:lnTo>
                  <a:pt x="0" y="170434"/>
                </a:lnTo>
                <a:lnTo>
                  <a:pt x="184150" y="305307"/>
                </a:lnTo>
                <a:lnTo>
                  <a:pt x="91694" y="371220"/>
                </a:lnTo>
                <a:lnTo>
                  <a:pt x="91694" y="970788"/>
                </a:lnTo>
                <a:lnTo>
                  <a:pt x="378332" y="228219"/>
                </a:lnTo>
                <a:lnTo>
                  <a:pt x="659135" y="228219"/>
                </a:lnTo>
                <a:lnTo>
                  <a:pt x="748283" y="0"/>
                </a:lnTo>
                <a:close/>
              </a:path>
              <a:path w="748665" h="970914">
                <a:moveTo>
                  <a:pt x="659135" y="228219"/>
                </a:moveTo>
                <a:lnTo>
                  <a:pt x="378332" y="228219"/>
                </a:lnTo>
                <a:lnTo>
                  <a:pt x="484758" y="674624"/>
                </a:lnTo>
                <a:lnTo>
                  <a:pt x="659135" y="228219"/>
                </a:lnTo>
                <a:close/>
              </a:path>
            </a:pathLst>
          </a:custGeom>
          <a:solidFill>
            <a:srgbClr val="0E4B82"/>
          </a:solidFill>
        </p:spPr>
        <p:txBody>
          <a:bodyPr wrap="square" lIns="0" tIns="0" rIns="0" bIns="0" rtlCol="0"/>
          <a:lstStyle/>
          <a:p/>
        </p:txBody>
      </p:sp>
      <p:sp>
        <p:nvSpPr>
          <p:cNvPr id="101" name="object 101"/>
          <p:cNvSpPr/>
          <p:nvPr/>
        </p:nvSpPr>
        <p:spPr>
          <a:xfrm>
            <a:off x="7174992" y="3314700"/>
            <a:ext cx="683260" cy="1348740"/>
          </a:xfrm>
          <a:custGeom>
            <a:avLst/>
            <a:gdLst/>
            <a:ahLst/>
            <a:cxnLst/>
            <a:rect l="l" t="t" r="r" b="b"/>
            <a:pathLst>
              <a:path w="683259" h="1348739">
                <a:moveTo>
                  <a:pt x="507110" y="0"/>
                </a:moveTo>
                <a:lnTo>
                  <a:pt x="0" y="11811"/>
                </a:lnTo>
                <a:lnTo>
                  <a:pt x="334390" y="1001013"/>
                </a:lnTo>
                <a:lnTo>
                  <a:pt x="447675" y="1348739"/>
                </a:lnTo>
                <a:lnTo>
                  <a:pt x="682751" y="527431"/>
                </a:lnTo>
                <a:lnTo>
                  <a:pt x="507110" y="0"/>
                </a:lnTo>
                <a:close/>
              </a:path>
            </a:pathLst>
          </a:custGeom>
          <a:solidFill>
            <a:srgbClr val="99DFF8"/>
          </a:solidFill>
        </p:spPr>
        <p:txBody>
          <a:bodyPr wrap="square" lIns="0" tIns="0" rIns="0" bIns="0" rtlCol="0"/>
          <a:lstStyle/>
          <a:p/>
        </p:txBody>
      </p:sp>
      <p:sp>
        <p:nvSpPr>
          <p:cNvPr id="102" name="object 102"/>
          <p:cNvSpPr/>
          <p:nvPr/>
        </p:nvSpPr>
        <p:spPr>
          <a:xfrm>
            <a:off x="7551419" y="3314700"/>
            <a:ext cx="1685925" cy="1191895"/>
          </a:xfrm>
          <a:custGeom>
            <a:avLst/>
            <a:gdLst/>
            <a:ahLst/>
            <a:cxnLst/>
            <a:rect l="l" t="t" r="r" b="b"/>
            <a:pathLst>
              <a:path w="1685925" h="1191895">
                <a:moveTo>
                  <a:pt x="130936" y="0"/>
                </a:moveTo>
                <a:lnTo>
                  <a:pt x="113446" y="36413"/>
                </a:lnTo>
                <a:lnTo>
                  <a:pt x="99934" y="82564"/>
                </a:lnTo>
                <a:lnTo>
                  <a:pt x="88836" y="134111"/>
                </a:lnTo>
                <a:lnTo>
                  <a:pt x="78584" y="186718"/>
                </a:lnTo>
                <a:lnTo>
                  <a:pt x="67613" y="236043"/>
                </a:lnTo>
                <a:lnTo>
                  <a:pt x="54355" y="277749"/>
                </a:lnTo>
                <a:lnTo>
                  <a:pt x="113029" y="360933"/>
                </a:lnTo>
                <a:lnTo>
                  <a:pt x="0" y="451866"/>
                </a:lnTo>
                <a:lnTo>
                  <a:pt x="142748" y="574801"/>
                </a:lnTo>
                <a:lnTo>
                  <a:pt x="71374" y="637539"/>
                </a:lnTo>
                <a:lnTo>
                  <a:pt x="71374" y="1191768"/>
                </a:lnTo>
                <a:lnTo>
                  <a:pt x="306831" y="465963"/>
                </a:lnTo>
                <a:lnTo>
                  <a:pt x="130936" y="0"/>
                </a:lnTo>
                <a:close/>
              </a:path>
              <a:path w="1685925" h="1191895">
                <a:moveTo>
                  <a:pt x="1685544" y="0"/>
                </a:moveTo>
                <a:lnTo>
                  <a:pt x="1321688" y="0"/>
                </a:lnTo>
                <a:lnTo>
                  <a:pt x="1226565" y="272669"/>
                </a:lnTo>
                <a:lnTo>
                  <a:pt x="1065022" y="750188"/>
                </a:lnTo>
                <a:lnTo>
                  <a:pt x="1207897" y="1189227"/>
                </a:lnTo>
                <a:lnTo>
                  <a:pt x="1325118" y="874268"/>
                </a:lnTo>
                <a:lnTo>
                  <a:pt x="1685544" y="0"/>
                </a:lnTo>
                <a:close/>
              </a:path>
            </a:pathLst>
          </a:custGeom>
          <a:solidFill>
            <a:srgbClr val="0E4B82"/>
          </a:solidFill>
        </p:spPr>
        <p:txBody>
          <a:bodyPr wrap="square" lIns="0" tIns="0" rIns="0" bIns="0" rtlCol="0"/>
          <a:lstStyle/>
          <a:p/>
        </p:txBody>
      </p:sp>
      <p:sp>
        <p:nvSpPr>
          <p:cNvPr id="103" name="object 103"/>
          <p:cNvSpPr/>
          <p:nvPr/>
        </p:nvSpPr>
        <p:spPr>
          <a:xfrm>
            <a:off x="8712707" y="3339084"/>
            <a:ext cx="167640" cy="434340"/>
          </a:xfrm>
          <a:custGeom>
            <a:avLst/>
            <a:gdLst/>
            <a:ahLst/>
            <a:cxnLst/>
            <a:rect l="l" t="t" r="r" b="b"/>
            <a:pathLst>
              <a:path w="167640" h="434339">
                <a:moveTo>
                  <a:pt x="125349" y="0"/>
                </a:moveTo>
                <a:lnTo>
                  <a:pt x="0" y="199516"/>
                </a:lnTo>
                <a:lnTo>
                  <a:pt x="142240" y="434339"/>
                </a:lnTo>
                <a:lnTo>
                  <a:pt x="109220" y="191388"/>
                </a:lnTo>
                <a:lnTo>
                  <a:pt x="161544" y="160908"/>
                </a:lnTo>
                <a:lnTo>
                  <a:pt x="116840" y="122427"/>
                </a:lnTo>
                <a:lnTo>
                  <a:pt x="167640" y="54737"/>
                </a:lnTo>
                <a:lnTo>
                  <a:pt x="125349" y="0"/>
                </a:lnTo>
                <a:close/>
              </a:path>
            </a:pathLst>
          </a:custGeom>
          <a:solidFill>
            <a:srgbClr val="99DFF8"/>
          </a:solidFill>
        </p:spPr>
        <p:txBody>
          <a:bodyPr wrap="square" lIns="0" tIns="0" rIns="0" bIns="0" rtlCol="0"/>
          <a:lstStyle/>
          <a:p/>
        </p:txBody>
      </p:sp>
      <p:sp>
        <p:nvSpPr>
          <p:cNvPr id="104" name="object 104"/>
          <p:cNvSpPr/>
          <p:nvPr/>
        </p:nvSpPr>
        <p:spPr>
          <a:xfrm>
            <a:off x="7174992" y="3320034"/>
            <a:ext cx="2062480" cy="0"/>
          </a:xfrm>
          <a:custGeom>
            <a:avLst/>
            <a:gdLst/>
            <a:ahLst/>
            <a:cxnLst/>
            <a:rect l="l" t="t" r="r" b="b"/>
            <a:pathLst>
              <a:path w="2062479">
                <a:moveTo>
                  <a:pt x="0" y="0"/>
                </a:moveTo>
                <a:lnTo>
                  <a:pt x="2061972" y="0"/>
                </a:lnTo>
              </a:path>
            </a:pathLst>
          </a:custGeom>
          <a:ln w="10667">
            <a:solidFill>
              <a:srgbClr val="B3B3B3"/>
            </a:solidFill>
          </a:ln>
        </p:spPr>
        <p:txBody>
          <a:bodyPr wrap="square" lIns="0" tIns="0" rIns="0" bIns="0" rtlCol="0"/>
          <a:lstStyle/>
          <a:p/>
        </p:txBody>
      </p:sp>
      <p:sp>
        <p:nvSpPr>
          <p:cNvPr id="105" name="object 105"/>
          <p:cNvSpPr/>
          <p:nvPr/>
        </p:nvSpPr>
        <p:spPr>
          <a:xfrm>
            <a:off x="9598152" y="3317747"/>
            <a:ext cx="609600" cy="8890"/>
          </a:xfrm>
          <a:custGeom>
            <a:avLst/>
            <a:gdLst/>
            <a:ahLst/>
            <a:cxnLst/>
            <a:rect l="l" t="t" r="r" b="b"/>
            <a:pathLst>
              <a:path w="609600" h="8889">
                <a:moveTo>
                  <a:pt x="0" y="0"/>
                </a:moveTo>
                <a:lnTo>
                  <a:pt x="609473" y="8636"/>
                </a:lnTo>
              </a:path>
            </a:pathLst>
          </a:custGeom>
          <a:ln w="3175">
            <a:solidFill>
              <a:srgbClr val="7E7E7E"/>
            </a:solidFill>
            <a:prstDash val="sysDot"/>
          </a:ln>
        </p:spPr>
        <p:txBody>
          <a:bodyPr wrap="square" lIns="0" tIns="0" rIns="0" bIns="0" rtlCol="0"/>
          <a:lstStyle/>
          <a:p/>
        </p:txBody>
      </p:sp>
      <p:sp>
        <p:nvSpPr>
          <p:cNvPr id="106" name="object 106"/>
          <p:cNvSpPr/>
          <p:nvPr/>
        </p:nvSpPr>
        <p:spPr>
          <a:xfrm>
            <a:off x="7013447" y="4847844"/>
            <a:ext cx="2977515" cy="1905"/>
          </a:xfrm>
          <a:custGeom>
            <a:avLst/>
            <a:gdLst/>
            <a:ahLst/>
            <a:cxnLst/>
            <a:rect l="l" t="t" r="r" b="b"/>
            <a:pathLst>
              <a:path w="2977515" h="1904">
                <a:moveTo>
                  <a:pt x="0" y="0"/>
                </a:moveTo>
                <a:lnTo>
                  <a:pt x="2977133" y="1396"/>
                </a:lnTo>
              </a:path>
            </a:pathLst>
          </a:custGeom>
          <a:ln w="3175">
            <a:solidFill>
              <a:srgbClr val="000000"/>
            </a:solidFill>
            <a:prstDash val="sysDot"/>
          </a:ln>
        </p:spPr>
        <p:txBody>
          <a:bodyPr wrap="square" lIns="0" tIns="0" rIns="0" bIns="0" rtlCol="0"/>
          <a:lstStyle/>
          <a:p/>
        </p:txBody>
      </p:sp>
      <p:sp>
        <p:nvSpPr>
          <p:cNvPr id="107" name="object 107"/>
          <p:cNvSpPr/>
          <p:nvPr/>
        </p:nvSpPr>
        <p:spPr>
          <a:xfrm>
            <a:off x="9979786" y="2545842"/>
            <a:ext cx="87630" cy="763270"/>
          </a:xfrm>
          <a:custGeom>
            <a:avLst/>
            <a:gdLst/>
            <a:ahLst/>
            <a:cxnLst/>
            <a:rect l="l" t="t" r="r" b="b"/>
            <a:pathLst>
              <a:path w="87629" h="763270">
                <a:moveTo>
                  <a:pt x="0" y="686308"/>
                </a:moveTo>
                <a:lnTo>
                  <a:pt x="36703" y="763270"/>
                </a:lnTo>
                <a:lnTo>
                  <a:pt x="69883" y="699897"/>
                </a:lnTo>
                <a:lnTo>
                  <a:pt x="47752" y="699897"/>
                </a:lnTo>
                <a:lnTo>
                  <a:pt x="27940" y="699643"/>
                </a:lnTo>
                <a:lnTo>
                  <a:pt x="28174" y="686871"/>
                </a:lnTo>
                <a:lnTo>
                  <a:pt x="0" y="686308"/>
                </a:lnTo>
                <a:close/>
              </a:path>
              <a:path w="87629" h="763270">
                <a:moveTo>
                  <a:pt x="28174" y="686871"/>
                </a:moveTo>
                <a:lnTo>
                  <a:pt x="27940" y="699643"/>
                </a:lnTo>
                <a:lnTo>
                  <a:pt x="47752" y="699897"/>
                </a:lnTo>
                <a:lnTo>
                  <a:pt x="47983" y="687267"/>
                </a:lnTo>
                <a:lnTo>
                  <a:pt x="28174" y="686871"/>
                </a:lnTo>
                <a:close/>
              </a:path>
              <a:path w="87629" h="763270">
                <a:moveTo>
                  <a:pt x="47983" y="687267"/>
                </a:moveTo>
                <a:lnTo>
                  <a:pt x="47752" y="699897"/>
                </a:lnTo>
                <a:lnTo>
                  <a:pt x="69883" y="699897"/>
                </a:lnTo>
                <a:lnTo>
                  <a:pt x="76200" y="687832"/>
                </a:lnTo>
                <a:lnTo>
                  <a:pt x="47983" y="687267"/>
                </a:lnTo>
                <a:close/>
              </a:path>
              <a:path w="87629" h="763270">
                <a:moveTo>
                  <a:pt x="39390" y="75952"/>
                </a:moveTo>
                <a:lnTo>
                  <a:pt x="28174" y="686871"/>
                </a:lnTo>
                <a:lnTo>
                  <a:pt x="47983" y="687267"/>
                </a:lnTo>
                <a:lnTo>
                  <a:pt x="59202" y="76316"/>
                </a:lnTo>
                <a:lnTo>
                  <a:pt x="39390" y="75952"/>
                </a:lnTo>
                <a:close/>
              </a:path>
              <a:path w="87629" h="763270">
                <a:moveTo>
                  <a:pt x="81011" y="63246"/>
                </a:moveTo>
                <a:lnTo>
                  <a:pt x="39624" y="63246"/>
                </a:lnTo>
                <a:lnTo>
                  <a:pt x="59436" y="63627"/>
                </a:lnTo>
                <a:lnTo>
                  <a:pt x="59202" y="76316"/>
                </a:lnTo>
                <a:lnTo>
                  <a:pt x="87503" y="76835"/>
                </a:lnTo>
                <a:lnTo>
                  <a:pt x="81011" y="63246"/>
                </a:lnTo>
                <a:close/>
              </a:path>
              <a:path w="87629" h="763270">
                <a:moveTo>
                  <a:pt x="39624" y="63246"/>
                </a:moveTo>
                <a:lnTo>
                  <a:pt x="39390" y="75952"/>
                </a:lnTo>
                <a:lnTo>
                  <a:pt x="59202" y="76316"/>
                </a:lnTo>
                <a:lnTo>
                  <a:pt x="59436" y="63627"/>
                </a:lnTo>
                <a:lnTo>
                  <a:pt x="39624" y="63246"/>
                </a:lnTo>
                <a:close/>
              </a:path>
              <a:path w="87629" h="763270">
                <a:moveTo>
                  <a:pt x="50800" y="0"/>
                </a:moveTo>
                <a:lnTo>
                  <a:pt x="11303" y="75437"/>
                </a:lnTo>
                <a:lnTo>
                  <a:pt x="39390" y="75952"/>
                </a:lnTo>
                <a:lnTo>
                  <a:pt x="39624" y="63246"/>
                </a:lnTo>
                <a:lnTo>
                  <a:pt x="81011" y="63246"/>
                </a:lnTo>
                <a:lnTo>
                  <a:pt x="50800" y="0"/>
                </a:lnTo>
                <a:close/>
              </a:path>
            </a:pathLst>
          </a:custGeom>
          <a:solidFill>
            <a:srgbClr val="000000"/>
          </a:solidFill>
        </p:spPr>
        <p:txBody>
          <a:bodyPr wrap="square" lIns="0" tIns="0" rIns="0" bIns="0" rtlCol="0"/>
          <a:lstStyle/>
          <a:p/>
        </p:txBody>
      </p:sp>
      <p:sp>
        <p:nvSpPr>
          <p:cNvPr id="108" name="object 108"/>
          <p:cNvSpPr/>
          <p:nvPr/>
        </p:nvSpPr>
        <p:spPr>
          <a:xfrm>
            <a:off x="9962388" y="3294126"/>
            <a:ext cx="90805" cy="1524000"/>
          </a:xfrm>
          <a:custGeom>
            <a:avLst/>
            <a:gdLst/>
            <a:ahLst/>
            <a:cxnLst/>
            <a:rect l="l" t="t" r="r" b="b"/>
            <a:pathLst>
              <a:path w="90804" h="1524000">
                <a:moveTo>
                  <a:pt x="0" y="1446911"/>
                </a:moveTo>
                <a:lnTo>
                  <a:pt x="37337" y="1523492"/>
                </a:lnTo>
                <a:lnTo>
                  <a:pt x="69820" y="1460119"/>
                </a:lnTo>
                <a:lnTo>
                  <a:pt x="47878" y="1460119"/>
                </a:lnTo>
                <a:lnTo>
                  <a:pt x="28066" y="1459865"/>
                </a:lnTo>
                <a:lnTo>
                  <a:pt x="28201" y="1447193"/>
                </a:lnTo>
                <a:lnTo>
                  <a:pt x="0" y="1446911"/>
                </a:lnTo>
                <a:close/>
              </a:path>
              <a:path w="90804" h="1524000">
                <a:moveTo>
                  <a:pt x="42790" y="76100"/>
                </a:moveTo>
                <a:lnTo>
                  <a:pt x="28066" y="1459865"/>
                </a:lnTo>
                <a:lnTo>
                  <a:pt x="47878" y="1460119"/>
                </a:lnTo>
                <a:lnTo>
                  <a:pt x="48014" y="1447391"/>
                </a:lnTo>
                <a:lnTo>
                  <a:pt x="28201" y="1447193"/>
                </a:lnTo>
                <a:lnTo>
                  <a:pt x="48016" y="1447193"/>
                </a:lnTo>
                <a:lnTo>
                  <a:pt x="62603" y="76298"/>
                </a:lnTo>
                <a:lnTo>
                  <a:pt x="42790" y="76100"/>
                </a:lnTo>
                <a:close/>
              </a:path>
              <a:path w="90804" h="1524000">
                <a:moveTo>
                  <a:pt x="48014" y="1447391"/>
                </a:moveTo>
                <a:lnTo>
                  <a:pt x="47878" y="1460119"/>
                </a:lnTo>
                <a:lnTo>
                  <a:pt x="69820" y="1460119"/>
                </a:lnTo>
                <a:lnTo>
                  <a:pt x="76200" y="1447673"/>
                </a:lnTo>
                <a:lnTo>
                  <a:pt x="48014" y="1447391"/>
                </a:lnTo>
                <a:close/>
              </a:path>
              <a:path w="90804" h="1524000">
                <a:moveTo>
                  <a:pt x="48016" y="1447193"/>
                </a:moveTo>
                <a:lnTo>
                  <a:pt x="28201" y="1447193"/>
                </a:lnTo>
                <a:lnTo>
                  <a:pt x="48014" y="1447391"/>
                </a:lnTo>
                <a:lnTo>
                  <a:pt x="48016" y="1447193"/>
                </a:lnTo>
                <a:close/>
              </a:path>
              <a:path w="90804" h="1524000">
                <a:moveTo>
                  <a:pt x="84365" y="63373"/>
                </a:moveTo>
                <a:lnTo>
                  <a:pt x="42925" y="63373"/>
                </a:lnTo>
                <a:lnTo>
                  <a:pt x="62737" y="63626"/>
                </a:lnTo>
                <a:lnTo>
                  <a:pt x="62603" y="76298"/>
                </a:lnTo>
                <a:lnTo>
                  <a:pt x="90804" y="76581"/>
                </a:lnTo>
                <a:lnTo>
                  <a:pt x="84365" y="63373"/>
                </a:lnTo>
                <a:close/>
              </a:path>
              <a:path w="90804" h="1524000">
                <a:moveTo>
                  <a:pt x="42925" y="63373"/>
                </a:moveTo>
                <a:lnTo>
                  <a:pt x="42790" y="76100"/>
                </a:lnTo>
                <a:lnTo>
                  <a:pt x="62603" y="76298"/>
                </a:lnTo>
                <a:lnTo>
                  <a:pt x="62737" y="63626"/>
                </a:lnTo>
                <a:lnTo>
                  <a:pt x="42925" y="63373"/>
                </a:lnTo>
                <a:close/>
              </a:path>
              <a:path w="90804" h="1524000">
                <a:moveTo>
                  <a:pt x="53466" y="0"/>
                </a:moveTo>
                <a:lnTo>
                  <a:pt x="14604" y="75819"/>
                </a:lnTo>
                <a:lnTo>
                  <a:pt x="42790" y="76100"/>
                </a:lnTo>
                <a:lnTo>
                  <a:pt x="42925" y="63373"/>
                </a:lnTo>
                <a:lnTo>
                  <a:pt x="84365" y="63373"/>
                </a:lnTo>
                <a:lnTo>
                  <a:pt x="53466" y="0"/>
                </a:lnTo>
                <a:close/>
              </a:path>
            </a:pathLst>
          </a:custGeom>
          <a:solidFill>
            <a:srgbClr val="000000"/>
          </a:solidFill>
        </p:spPr>
        <p:txBody>
          <a:bodyPr wrap="square" lIns="0" tIns="0" rIns="0" bIns="0" rtlCol="0"/>
          <a:lstStyle/>
          <a:p/>
        </p:txBody>
      </p:sp>
      <p:sp>
        <p:nvSpPr>
          <p:cNvPr id="109" name="object 109"/>
          <p:cNvSpPr/>
          <p:nvPr/>
        </p:nvSpPr>
        <p:spPr>
          <a:xfrm>
            <a:off x="7013447" y="2511551"/>
            <a:ext cx="3027680" cy="3810"/>
          </a:xfrm>
          <a:custGeom>
            <a:avLst/>
            <a:gdLst/>
            <a:ahLst/>
            <a:cxnLst/>
            <a:rect l="l" t="t" r="r" b="b"/>
            <a:pathLst>
              <a:path w="3027679" h="3810">
                <a:moveTo>
                  <a:pt x="0" y="0"/>
                </a:moveTo>
                <a:lnTo>
                  <a:pt x="3027426" y="3810"/>
                </a:lnTo>
              </a:path>
            </a:pathLst>
          </a:custGeom>
          <a:ln w="3175">
            <a:solidFill>
              <a:srgbClr val="000000"/>
            </a:solidFill>
            <a:prstDash val="sysDot"/>
          </a:ln>
        </p:spPr>
        <p:txBody>
          <a:bodyPr wrap="square" lIns="0" tIns="0" rIns="0" bIns="0" rtlCol="0"/>
          <a:lstStyle/>
          <a:p/>
        </p:txBody>
      </p:sp>
      <p:sp>
        <p:nvSpPr>
          <p:cNvPr id="110" name="object 110"/>
          <p:cNvSpPr/>
          <p:nvPr/>
        </p:nvSpPr>
        <p:spPr>
          <a:xfrm>
            <a:off x="6096000" y="1944623"/>
            <a:ext cx="5626735" cy="4171315"/>
          </a:xfrm>
          <a:custGeom>
            <a:avLst/>
            <a:gdLst/>
            <a:ahLst/>
            <a:cxnLst/>
            <a:rect l="l" t="t" r="r" b="b"/>
            <a:pathLst>
              <a:path w="5626734" h="4171315">
                <a:moveTo>
                  <a:pt x="0" y="36449"/>
                </a:moveTo>
                <a:lnTo>
                  <a:pt x="2873" y="22288"/>
                </a:lnTo>
                <a:lnTo>
                  <a:pt x="10699" y="10699"/>
                </a:lnTo>
                <a:lnTo>
                  <a:pt x="22288" y="2873"/>
                </a:lnTo>
                <a:lnTo>
                  <a:pt x="36449" y="0"/>
                </a:lnTo>
                <a:lnTo>
                  <a:pt x="5590158" y="0"/>
                </a:lnTo>
                <a:lnTo>
                  <a:pt x="5604319" y="2873"/>
                </a:lnTo>
                <a:lnTo>
                  <a:pt x="5615908" y="10699"/>
                </a:lnTo>
                <a:lnTo>
                  <a:pt x="5623734" y="22288"/>
                </a:lnTo>
                <a:lnTo>
                  <a:pt x="5626608" y="36449"/>
                </a:lnTo>
                <a:lnTo>
                  <a:pt x="5626608" y="4134726"/>
                </a:lnTo>
                <a:lnTo>
                  <a:pt x="5623734" y="4148920"/>
                </a:lnTo>
                <a:lnTo>
                  <a:pt x="5615908" y="4160510"/>
                </a:lnTo>
                <a:lnTo>
                  <a:pt x="5604319" y="4168323"/>
                </a:lnTo>
                <a:lnTo>
                  <a:pt x="5590158" y="4171188"/>
                </a:lnTo>
                <a:lnTo>
                  <a:pt x="36449" y="4171188"/>
                </a:lnTo>
                <a:lnTo>
                  <a:pt x="22288" y="4168323"/>
                </a:lnTo>
                <a:lnTo>
                  <a:pt x="10699" y="4160510"/>
                </a:lnTo>
                <a:lnTo>
                  <a:pt x="2873" y="4148920"/>
                </a:lnTo>
                <a:lnTo>
                  <a:pt x="0" y="4134726"/>
                </a:lnTo>
                <a:lnTo>
                  <a:pt x="0" y="36449"/>
                </a:lnTo>
                <a:close/>
              </a:path>
            </a:pathLst>
          </a:custGeom>
          <a:ln w="9144">
            <a:solidFill>
              <a:srgbClr val="A6A6A6"/>
            </a:solidFill>
          </a:ln>
        </p:spPr>
        <p:txBody>
          <a:bodyPr wrap="square" lIns="0" tIns="0" rIns="0" bIns="0" rtlCol="0"/>
          <a:lstStyle/>
          <a:p/>
        </p:txBody>
      </p:sp>
      <p:sp>
        <p:nvSpPr>
          <p:cNvPr id="111" name="object 111"/>
          <p:cNvSpPr txBox="1"/>
          <p:nvPr/>
        </p:nvSpPr>
        <p:spPr>
          <a:xfrm>
            <a:off x="6105921" y="2065781"/>
            <a:ext cx="5607050" cy="3830954"/>
          </a:xfrm>
          <a:prstGeom prst="rect">
            <a:avLst/>
          </a:prstGeom>
        </p:spPr>
        <p:txBody>
          <a:bodyPr vert="horz" wrap="square" lIns="0" tIns="12065" rIns="0" bIns="0" rtlCol="0">
            <a:spAutoFit/>
          </a:bodyPr>
          <a:lstStyle/>
          <a:p>
            <a:pPr marL="1225550">
              <a:lnSpc>
                <a:spcPct val="100000"/>
              </a:lnSpc>
              <a:spcBef>
                <a:spcPts val="95"/>
              </a:spcBef>
            </a:pPr>
            <a:r>
              <a:rPr sz="1600" spc="-5" dirty="0">
                <a:latin typeface="微软雅黑" panose="020B0503020204020204" charset="-122"/>
                <a:cs typeface="微软雅黑" panose="020B0503020204020204" charset="-122"/>
              </a:rPr>
              <a:t>异常流占全网流</a:t>
            </a:r>
            <a:r>
              <a:rPr sz="1600" b="1" spc="5" dirty="0">
                <a:latin typeface="Trebuchet MS" panose="020B0603020202020204"/>
                <a:cs typeface="Trebuchet MS" panose="020B0603020202020204"/>
              </a:rPr>
              <a:t>3.65%</a:t>
            </a:r>
            <a:endParaRPr sz="1600">
              <a:latin typeface="Trebuchet MS" panose="020B0603020202020204"/>
              <a:cs typeface="Trebuchet MS" panose="020B0603020202020204"/>
            </a:endParaRPr>
          </a:p>
          <a:p>
            <a:pPr marL="4084955" marR="94615" algn="just">
              <a:lnSpc>
                <a:spcPct val="150000"/>
              </a:lnSpc>
              <a:spcBef>
                <a:spcPts val="1270"/>
              </a:spcBef>
            </a:pPr>
            <a:r>
              <a:rPr sz="1600" spc="-10" dirty="0">
                <a:latin typeface="宋体" panose="02010600030101010101" pitchFamily="2" charset="-122"/>
                <a:cs typeface="宋体" panose="02010600030101010101" pitchFamily="2" charset="-122"/>
              </a:rPr>
              <a:t>经用户投诉而定 </a:t>
            </a:r>
            <a:r>
              <a:rPr sz="1600" spc="-5" dirty="0">
                <a:latin typeface="宋体" panose="02010600030101010101" pitchFamily="2" charset="-122"/>
                <a:cs typeface="宋体" panose="02010600030101010101" pitchFamily="2" charset="-122"/>
              </a:rPr>
              <a:t>位的网络故障仅 </a:t>
            </a:r>
            <a:r>
              <a:rPr sz="1600" spc="-5" dirty="0">
                <a:latin typeface="宋体" panose="02010600030101010101" pitchFamily="2" charset="-122"/>
                <a:cs typeface="宋体" panose="02010600030101010101" pitchFamily="2" charset="-122"/>
              </a:rPr>
              <a:t>是冰山一角。</a:t>
            </a:r>
            <a:endParaRPr sz="1600">
              <a:latin typeface="宋体" panose="02010600030101010101" pitchFamily="2" charset="-122"/>
              <a:cs typeface="宋体" panose="02010600030101010101" pitchFamily="2" charset="-122"/>
            </a:endParaRPr>
          </a:p>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nSpc>
                <a:spcPct val="100000"/>
              </a:lnSpc>
              <a:spcBef>
                <a:spcPts val="5"/>
              </a:spcBef>
            </a:pPr>
            <a:endParaRPr sz="2550">
              <a:latin typeface="Times New Roman" panose="02020603050405020304"/>
              <a:cs typeface="Times New Roman" panose="02020603050405020304"/>
            </a:endParaRPr>
          </a:p>
          <a:p>
            <a:pPr marL="481965" marR="450215" indent="-287020">
              <a:lnSpc>
                <a:spcPct val="120000"/>
              </a:lnSpc>
              <a:buFont typeface="Arial" panose="020B0604020202020204"/>
              <a:buChar char="•"/>
              <a:tabLst>
                <a:tab pos="481965" algn="l"/>
                <a:tab pos="482600" algn="l"/>
              </a:tabLst>
            </a:pPr>
            <a:r>
              <a:rPr sz="1600" spc="-5" dirty="0">
                <a:latin typeface="宋体" panose="02010600030101010101" pitchFamily="2" charset="-122"/>
                <a:cs typeface="宋体" panose="02010600030101010101" pitchFamily="2" charset="-122"/>
              </a:rPr>
              <a:t>传统运维仅监控设备指标，存在指</a:t>
            </a:r>
            <a:r>
              <a:rPr sz="1600" spc="5" dirty="0">
                <a:latin typeface="宋体" panose="02010600030101010101" pitchFamily="2" charset="-122"/>
                <a:cs typeface="宋体" panose="02010600030101010101" pitchFamily="2" charset="-122"/>
              </a:rPr>
              <a:t>标</a:t>
            </a:r>
            <a:r>
              <a:rPr sz="1600" spc="-5" dirty="0">
                <a:latin typeface="宋体" panose="02010600030101010101" pitchFamily="2" charset="-122"/>
                <a:cs typeface="宋体" panose="02010600030101010101" pitchFamily="2" charset="-122"/>
              </a:rPr>
              <a:t>正常</a:t>
            </a:r>
            <a:r>
              <a:rPr sz="1600" spc="5" dirty="0">
                <a:latin typeface="宋体" panose="02010600030101010101" pitchFamily="2" charset="-122"/>
                <a:cs typeface="宋体" panose="02010600030101010101" pitchFamily="2" charset="-122"/>
              </a:rPr>
              <a:t>，</a:t>
            </a:r>
            <a:r>
              <a:rPr sz="1600" spc="-5" dirty="0">
                <a:latin typeface="宋体" panose="02010600030101010101" pitchFamily="2" charset="-122"/>
                <a:cs typeface="宋体" panose="02010600030101010101" pitchFamily="2" charset="-122"/>
              </a:rPr>
              <a:t>但用</a:t>
            </a:r>
            <a:r>
              <a:rPr sz="1600" spc="5" dirty="0">
                <a:latin typeface="宋体" panose="02010600030101010101" pitchFamily="2" charset="-122"/>
                <a:cs typeface="宋体" panose="02010600030101010101" pitchFamily="2" charset="-122"/>
              </a:rPr>
              <a:t>户</a:t>
            </a:r>
            <a:r>
              <a:rPr sz="1600" spc="-5" dirty="0">
                <a:latin typeface="宋体" panose="02010600030101010101" pitchFamily="2" charset="-122"/>
                <a:cs typeface="宋体" panose="02010600030101010101" pitchFamily="2" charset="-122"/>
              </a:rPr>
              <a:t>体 </a:t>
            </a:r>
            <a:r>
              <a:rPr sz="1600" spc="-5" dirty="0">
                <a:latin typeface="宋体" panose="02010600030101010101" pitchFamily="2" charset="-122"/>
                <a:cs typeface="宋体" panose="02010600030101010101" pitchFamily="2" charset="-122"/>
              </a:rPr>
              <a:t>验差的情况。缺少用户和网络的关</a:t>
            </a:r>
            <a:r>
              <a:rPr sz="1600" spc="5" dirty="0">
                <a:latin typeface="宋体" panose="02010600030101010101" pitchFamily="2" charset="-122"/>
                <a:cs typeface="宋体" panose="02010600030101010101" pitchFamily="2" charset="-122"/>
              </a:rPr>
              <a:t>联</a:t>
            </a:r>
            <a:r>
              <a:rPr sz="1600" spc="-5" dirty="0">
                <a:latin typeface="宋体" panose="02010600030101010101" pitchFamily="2" charset="-122"/>
                <a:cs typeface="宋体" panose="02010600030101010101" pitchFamily="2" charset="-122"/>
              </a:rPr>
              <a:t>分析。</a:t>
            </a:r>
            <a:endParaRPr sz="1600">
              <a:latin typeface="宋体" panose="02010600030101010101" pitchFamily="2" charset="-122"/>
              <a:cs typeface="宋体" panose="02010600030101010101" pitchFamily="2" charset="-122"/>
            </a:endParaRPr>
          </a:p>
          <a:p>
            <a:pPr marL="481965" indent="-287020">
              <a:lnSpc>
                <a:spcPct val="100000"/>
              </a:lnSpc>
              <a:spcBef>
                <a:spcPts val="385"/>
              </a:spcBef>
              <a:buFont typeface="Arial" panose="020B0604020202020204"/>
              <a:buChar char="•"/>
              <a:tabLst>
                <a:tab pos="481965" algn="l"/>
                <a:tab pos="482600" algn="l"/>
              </a:tabLst>
            </a:pPr>
            <a:r>
              <a:rPr sz="1600" spc="-5" dirty="0">
                <a:latin typeface="宋体" panose="02010600030101010101" pitchFamily="2" charset="-122"/>
                <a:cs typeface="宋体" panose="02010600030101010101" pitchFamily="2" charset="-122"/>
              </a:rPr>
              <a:t>数据中心网络统计，一个故障定位</a:t>
            </a:r>
            <a:r>
              <a:rPr sz="1600" spc="5" dirty="0">
                <a:latin typeface="宋体" panose="02010600030101010101" pitchFamily="2" charset="-122"/>
                <a:cs typeface="宋体" panose="02010600030101010101" pitchFamily="2" charset="-122"/>
              </a:rPr>
              <a:t>平</a:t>
            </a:r>
            <a:r>
              <a:rPr sz="1600" spc="-5" dirty="0">
                <a:latin typeface="宋体" panose="02010600030101010101" pitchFamily="2" charset="-122"/>
                <a:cs typeface="宋体" panose="02010600030101010101" pitchFamily="2" charset="-122"/>
              </a:rPr>
              <a:t>均耗</a:t>
            </a:r>
            <a:r>
              <a:rPr sz="1600" spc="10" dirty="0">
                <a:latin typeface="宋体" panose="02010600030101010101" pitchFamily="2" charset="-122"/>
                <a:cs typeface="宋体" panose="02010600030101010101" pitchFamily="2" charset="-122"/>
              </a:rPr>
              <a:t>时</a:t>
            </a:r>
            <a:r>
              <a:rPr sz="1600" spc="55" dirty="0">
                <a:latin typeface="Trebuchet MS" panose="020B0603020202020204"/>
                <a:cs typeface="Trebuchet MS" panose="020B0603020202020204"/>
              </a:rPr>
              <a:t>76</a:t>
            </a:r>
            <a:r>
              <a:rPr sz="1600" spc="65" dirty="0">
                <a:latin typeface="Trebuchet MS" panose="020B0603020202020204"/>
                <a:cs typeface="Trebuchet MS" panose="020B0603020202020204"/>
              </a:rPr>
              <a:t> </a:t>
            </a:r>
            <a:r>
              <a:rPr sz="1600" spc="35" dirty="0">
                <a:latin typeface="Trebuchet MS" panose="020B0603020202020204"/>
                <a:cs typeface="Trebuchet MS" panose="020B0603020202020204"/>
              </a:rPr>
              <a:t>min</a:t>
            </a:r>
            <a:r>
              <a:rPr sz="1600" spc="-5" dirty="0">
                <a:latin typeface="宋体" panose="02010600030101010101" pitchFamily="2" charset="-122"/>
                <a:cs typeface="宋体" panose="02010600030101010101" pitchFamily="2" charset="-122"/>
              </a:rPr>
              <a:t>。</a:t>
            </a:r>
            <a:endParaRPr sz="1600">
              <a:latin typeface="宋体" panose="02010600030101010101" pitchFamily="2" charset="-122"/>
              <a:cs typeface="宋体" panose="02010600030101010101" pitchFamily="2" charset="-122"/>
            </a:endParaRPr>
          </a:p>
        </p:txBody>
      </p:sp>
      <p:sp>
        <p:nvSpPr>
          <p:cNvPr id="112" name="object 112"/>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dirty="0"/>
              <a:t>第</a:t>
            </a:r>
            <a:r>
              <a:rPr spc="40" dirty="0">
                <a:latin typeface="Trebuchet MS" panose="020B0603020202020204"/>
                <a:cs typeface="Trebuchet MS" panose="020B0603020202020204"/>
              </a:rPr>
              <a:t>8</a:t>
            </a:r>
            <a:r>
              <a:rPr spc="40" dirty="0"/>
              <a:t>页</a:t>
            </a:r>
            <a:endParaRPr spc="40" dirty="0"/>
          </a:p>
        </p:txBody>
      </p:sp>
      <p:sp>
        <p:nvSpPr>
          <p:cNvPr id="113" name="object 113"/>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版权所有</a:t>
            </a:r>
            <a:r>
              <a:rPr spc="90" dirty="0">
                <a:latin typeface="Trebuchet MS" panose="020B0603020202020204"/>
                <a:cs typeface="Trebuchet MS" panose="020B0603020202020204"/>
              </a:rPr>
              <a:t>©</a:t>
            </a:r>
            <a:r>
              <a:rPr spc="-30" dirty="0">
                <a:latin typeface="Trebuchet MS" panose="020B0603020202020204"/>
                <a:cs typeface="Trebuchet MS" panose="020B0603020202020204"/>
              </a:rPr>
              <a:t> </a:t>
            </a:r>
            <a:r>
              <a:rPr spc="40" dirty="0">
                <a:latin typeface="Trebuchet MS" panose="020B0603020202020204"/>
                <a:cs typeface="Trebuchet MS" panose="020B0603020202020204"/>
              </a:rPr>
              <a:t>2020</a:t>
            </a:r>
            <a:r>
              <a:rPr spc="-10" dirty="0">
                <a:latin typeface="Trebuchet MS" panose="020B0603020202020204"/>
                <a:cs typeface="Trebuchet MS" panose="020B0603020202020204"/>
              </a:rPr>
              <a:t> </a:t>
            </a:r>
            <a:r>
              <a:rPr dirty="0"/>
              <a:t>华为技术有限公司</a:t>
            </a:r>
            <a:endParaRPr dirty="0"/>
          </a:p>
        </p:txBody>
      </p:sp>
    </p:spTree>
  </p:cSld>
  <p:clrMapOvr>
    <a:masterClrMapping/>
  </p:clrMapOvr>
</p:sld>
</file>

<file path=ppt/tags/tag1.xml><?xml version="1.0" encoding="utf-8"?>
<p:tagLst xmlns:p="http://schemas.openxmlformats.org/presentationml/2006/main">
  <p:tag name="KSO_WM_UNIT_TABLE_BEAUTIFY" val="smartTable{a378f3d1-d414-4074-868d-708f3b143b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12107</Words>
  <Application>WPS 演示</Application>
  <PresentationFormat>On-screen Show (4:3)</PresentationFormat>
  <Paragraphs>1893</Paragraphs>
  <Slides>48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48</vt:i4>
      </vt:variant>
    </vt:vector>
  </HeadingPairs>
  <TitlesOfParts>
    <vt:vector size="61" baseType="lpstr">
      <vt:lpstr>Arial</vt:lpstr>
      <vt:lpstr>宋体</vt:lpstr>
      <vt:lpstr>Wingdings</vt:lpstr>
      <vt:lpstr>Microsoft JhengHei</vt:lpstr>
      <vt:lpstr>Trebuchet MS</vt:lpstr>
      <vt:lpstr>Arial</vt:lpstr>
      <vt:lpstr>Times New Roman</vt:lpstr>
      <vt:lpstr>Calibri</vt:lpstr>
      <vt:lpstr>微软雅黑</vt:lpstr>
      <vt:lpstr>Arial Unicode MS</vt:lpstr>
      <vt:lpstr>Wingdings</vt:lpstr>
      <vt:lpstr>Calibri</vt:lpstr>
      <vt:lpstr>Office Theme</vt:lpstr>
      <vt:lpstr>SDN与NFV概述</vt:lpstr>
      <vt:lpstr>目录</vt:lpstr>
      <vt:lpstr>计算机时代的演进</vt:lpstr>
      <vt:lpstr>网络产业发展：来自IT行业的启示</vt:lpstr>
      <vt:lpstr>网络界的现状：经典IP网络 - 分布式网络</vt:lpstr>
      <vt:lpstr>网络界的思考：经典网络面临的问题</vt:lpstr>
      <vt:lpstr>网络易拥塞</vt:lpstr>
      <vt:lpstr>网络技术太复杂</vt:lpstr>
      <vt:lpstr>网络故障定位、诊断困难</vt:lpstr>
      <vt:lpstr>网络业务的部署速度太慢</vt:lpstr>
      <vt:lpstr>目录</vt:lpstr>
      <vt:lpstr>SDN的起源</vt:lpstr>
      <vt:lpstr>OpenFlow基本概念</vt:lpstr>
      <vt:lpstr>Flow Table简介</vt:lpstr>
      <vt:lpstr>转发方式对比</vt:lpstr>
      <vt:lpstr>SDN的本质诉求</vt:lpstr>
      <vt:lpstr>SDN网络架构</vt:lpstr>
      <vt:lpstr>华为SDN网络架构</vt:lpstr>
      <vt:lpstr>华为SDN解决方案 - 管、控、析构建智简网络</vt:lpstr>
      <vt:lpstr>目录</vt:lpstr>
      <vt:lpstr>PowerPoint 演示文稿</vt:lpstr>
      <vt:lpstr>iMaster NCE全新启航</vt:lpstr>
      <vt:lpstr>华为数据中心CloudFabric自动驾驶解决方案</vt:lpstr>
      <vt:lpstr>关键特性：极简ZTP部署</vt:lpstr>
      <vt:lpstr>关键特性：网络意图自理解，业务快速部署</vt:lpstr>
      <vt:lpstr>关键特性：网络变更仿真，预判变更风险</vt:lpstr>
      <vt:lpstr>关键特性：数据中心网络AI智能运维</vt:lpstr>
      <vt:lpstr>华为园区网络CloudCampus自动驾驶解决方案</vt:lpstr>
      <vt:lpstr>关键特性：设备即插即用</vt:lpstr>
      <vt:lpstr>关键特性：构建一网多用的虚拟化园区</vt:lpstr>
      <vt:lpstr>关键特性：业务随行，基于安全组的策略管理</vt:lpstr>
      <vt:lpstr>关键特性：有线与无线融合</vt:lpstr>
      <vt:lpstr>关键特性：终端智能识别，安全接入</vt:lpstr>
      <vt:lpstr>关键特性：园区网络AI智能运维</vt:lpstr>
      <vt:lpstr>目录</vt:lpstr>
      <vt:lpstr>NFV的背景：同样来自IT行业变革的启示</vt:lpstr>
      <vt:lpstr>NFV的起源</vt:lpstr>
      <vt:lpstr>NFV的价值</vt:lpstr>
      <vt:lpstr>NFV关键技术：虚拟化</vt:lpstr>
      <vt:lpstr>NFV关键技术：云化</vt:lpstr>
      <vt:lpstr>NFV架构简介</vt:lpstr>
      <vt:lpstr>NFV的标准架构</vt:lpstr>
      <vt:lpstr>NFV架构功能模块</vt:lpstr>
      <vt:lpstr>NFV架构接口</vt:lpstr>
      <vt:lpstr>华为NFV解决方案</vt:lpstr>
      <vt:lpstr>本章总结</vt:lpstr>
      <vt:lpstr>更多信息</vt:lpstr>
      <vt:lpstr>学习推荐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SDN与NFV概述</dc:title>
  <dc:creator>fanyan (A)</dc:creator>
  <cp:lastModifiedBy>Administrator</cp:lastModifiedBy>
  <cp:revision>13</cp:revision>
  <dcterms:created xsi:type="dcterms:W3CDTF">2021-11-16T13:24:00Z</dcterms:created>
  <dcterms:modified xsi:type="dcterms:W3CDTF">2021-11-17T14:31:01Z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2020-12-04T08:00:00Z</vt:filetime>
  </property>
  <property fmtid="{D5CDD505-2E9C-101B-9397-08002B2CF9AE}" pid="3" name="Creator">
    <vt:lpwstr>Microsoft® PowerPoint® 2013</vt:lpwstr>
  </property>
  <property fmtid="{D5CDD505-2E9C-101B-9397-08002B2CF9AE}" pid="4" name="LastSaved">
    <vt:filetime>2021-11-06T08:00:00Z</vt:filetime>
  </property>
  <property fmtid="{D5CDD505-2E9C-101B-9397-08002B2CF9AE}" pid="5" name="ICV">
    <vt:lpwstr>80B72782E9234549B69410AD98C9133E</vt:lpwstr>
  </property>
  <property fmtid="{D5CDD505-2E9C-101B-9397-08002B2CF9AE}" pid="6" name="KSOProductBuildVer">
    <vt:lpwstr>2052-11.1.0.11045</vt:lpwstr>
  </property>
</Properties>
</file>