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59" r:id="rId4"/>
  </p:sldMasterIdLst>
  <p:notesMasterIdLst>
    <p:notesMasterId r:id="rId33"/>
  </p:notesMasterIdLst>
  <p:handoutMasterIdLst>
    <p:handoutMasterId r:id="rId34"/>
  </p:handoutMasterIdLst>
  <p:sldIdLst>
    <p:sldId id="256" r:id="rId5"/>
    <p:sldId id="257" r:id="rId6"/>
    <p:sldId id="258" r:id="rId7"/>
    <p:sldId id="259" r:id="rId8"/>
    <p:sldId id="260" r:id="rId9"/>
    <p:sldId id="283" r:id="rId10"/>
    <p:sldId id="278" r:id="rId11"/>
    <p:sldId id="279" r:id="rId12"/>
    <p:sldId id="280"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 id="273" r:id="rId26"/>
    <p:sldId id="274" r:id="rId27"/>
    <p:sldId id="275" r:id="rId28"/>
    <p:sldId id="276" r:id="rId29"/>
    <p:sldId id="277" r:id="rId30"/>
    <p:sldId id="281" r:id="rId31"/>
    <p:sldId id="282" r:id="rId32"/>
  </p:sldIdLst>
  <p:sldSz cx="12192000" cy="6858000"/>
  <p:notesSz cx="7099300" cy="10234613"/>
  <p:defaultTextStyle>
    <a:defPPr>
      <a:defRPr lang="zh-CN"/>
    </a:defPPr>
    <a:lvl1pPr algn="l" rtl="0" fontAlgn="t">
      <a:spcBef>
        <a:spcPct val="0"/>
      </a:spcBef>
      <a:spcAft>
        <a:spcPct val="0"/>
      </a:spcAft>
      <a:defRPr sz="1000" kern="1200">
        <a:solidFill>
          <a:schemeClr val="tx1"/>
        </a:solidFill>
        <a:latin typeface="FrutigerNext LT Regular" pitchFamily="34" charset="0"/>
        <a:ea typeface="宋体" charset="-122"/>
        <a:cs typeface="+mn-cs"/>
      </a:defRPr>
    </a:lvl1pPr>
    <a:lvl2pPr marL="457200" algn="l" rtl="0" fontAlgn="t">
      <a:spcBef>
        <a:spcPct val="0"/>
      </a:spcBef>
      <a:spcAft>
        <a:spcPct val="0"/>
      </a:spcAft>
      <a:defRPr sz="1000" kern="1200">
        <a:solidFill>
          <a:schemeClr val="tx1"/>
        </a:solidFill>
        <a:latin typeface="FrutigerNext LT Regular" pitchFamily="34" charset="0"/>
        <a:ea typeface="宋体" charset="-122"/>
        <a:cs typeface="+mn-cs"/>
      </a:defRPr>
    </a:lvl2pPr>
    <a:lvl3pPr marL="914400" algn="l" rtl="0" fontAlgn="t">
      <a:spcBef>
        <a:spcPct val="0"/>
      </a:spcBef>
      <a:spcAft>
        <a:spcPct val="0"/>
      </a:spcAft>
      <a:defRPr sz="1000" kern="1200">
        <a:solidFill>
          <a:schemeClr val="tx1"/>
        </a:solidFill>
        <a:latin typeface="FrutigerNext LT Regular" pitchFamily="34" charset="0"/>
        <a:ea typeface="宋体" charset="-122"/>
        <a:cs typeface="+mn-cs"/>
      </a:defRPr>
    </a:lvl3pPr>
    <a:lvl4pPr marL="1371600" algn="l" rtl="0" fontAlgn="t">
      <a:spcBef>
        <a:spcPct val="0"/>
      </a:spcBef>
      <a:spcAft>
        <a:spcPct val="0"/>
      </a:spcAft>
      <a:defRPr sz="1000" kern="1200">
        <a:solidFill>
          <a:schemeClr val="tx1"/>
        </a:solidFill>
        <a:latin typeface="FrutigerNext LT Regular" pitchFamily="34" charset="0"/>
        <a:ea typeface="宋体" charset="-122"/>
        <a:cs typeface="+mn-cs"/>
      </a:defRPr>
    </a:lvl4pPr>
    <a:lvl5pPr marL="1828800" algn="l" rtl="0" fontAlgn="t">
      <a:spcBef>
        <a:spcPct val="0"/>
      </a:spcBef>
      <a:spcAft>
        <a:spcPct val="0"/>
      </a:spcAft>
      <a:defRPr sz="1000" kern="1200">
        <a:solidFill>
          <a:schemeClr val="tx1"/>
        </a:solidFill>
        <a:latin typeface="FrutigerNext LT Regular" pitchFamily="34" charset="0"/>
        <a:ea typeface="宋体" charset="-122"/>
        <a:cs typeface="+mn-cs"/>
      </a:defRPr>
    </a:lvl5pPr>
    <a:lvl6pPr marL="2286000" algn="l" defTabSz="914400" rtl="0" eaLnBrk="1" latinLnBrk="0" hangingPunct="1">
      <a:defRPr sz="1000" kern="1200">
        <a:solidFill>
          <a:schemeClr val="tx1"/>
        </a:solidFill>
        <a:latin typeface="FrutigerNext LT Regular" pitchFamily="34" charset="0"/>
        <a:ea typeface="宋体" charset="-122"/>
        <a:cs typeface="+mn-cs"/>
      </a:defRPr>
    </a:lvl6pPr>
    <a:lvl7pPr marL="2743200" algn="l" defTabSz="914400" rtl="0" eaLnBrk="1" latinLnBrk="0" hangingPunct="1">
      <a:defRPr sz="1000" kern="1200">
        <a:solidFill>
          <a:schemeClr val="tx1"/>
        </a:solidFill>
        <a:latin typeface="FrutigerNext LT Regular" pitchFamily="34" charset="0"/>
        <a:ea typeface="宋体" charset="-122"/>
        <a:cs typeface="+mn-cs"/>
      </a:defRPr>
    </a:lvl7pPr>
    <a:lvl8pPr marL="3200400" algn="l" defTabSz="914400" rtl="0" eaLnBrk="1" latinLnBrk="0" hangingPunct="1">
      <a:defRPr sz="1000" kern="1200">
        <a:solidFill>
          <a:schemeClr val="tx1"/>
        </a:solidFill>
        <a:latin typeface="FrutigerNext LT Regular" pitchFamily="34" charset="0"/>
        <a:ea typeface="宋体" charset="-122"/>
        <a:cs typeface="+mn-cs"/>
      </a:defRPr>
    </a:lvl8pPr>
    <a:lvl9pPr marL="3657600" algn="l" defTabSz="914400" rtl="0" eaLnBrk="1" latinLnBrk="0" hangingPunct="1">
      <a:defRPr sz="1000" kern="1200">
        <a:solidFill>
          <a:schemeClr val="tx1"/>
        </a:solidFill>
        <a:latin typeface="FrutigerNext LT Regular" pitchFamily="34" charset="0"/>
        <a:ea typeface="宋体" charset="-122"/>
        <a:cs typeface="+mn-cs"/>
      </a:defRPr>
    </a:lvl9pPr>
  </p:defaultTextStyle>
  <p:extLst>
    <p:ext uri="{EFAFB233-063F-42B5-8137-9DF3F51BA10A}">
      <p15:sldGuideLst xmlns:p15="http://schemas.microsoft.com/office/powerpoint/2012/main">
        <p15:guide id="1" orient="horz" pos="459" userDrawn="1">
          <p15:clr>
            <a:srgbClr val="A4A3A4"/>
          </p15:clr>
        </p15:guide>
        <p15:guide id="2" pos="3840">
          <p15:clr>
            <a:srgbClr val="A4A3A4"/>
          </p15:clr>
        </p15:guide>
      </p15:sldGuideLst>
    </p:ext>
    <p:ext uri="{2D200454-40CA-4A62-9FC3-DE9A4176ACB9}">
      <p15:notesGuideLst xmlns:p15="http://schemas.microsoft.com/office/powerpoint/2012/main">
        <p15:guide id="2" orient="horz" pos="482" userDrawn="1">
          <p15:clr>
            <a:srgbClr val="A4A3A4"/>
          </p15:clr>
        </p15:guide>
        <p15:guide id="3" orient="horz" pos="2908" userDrawn="1">
          <p15:clr>
            <a:srgbClr val="A4A3A4"/>
          </p15:clr>
        </p15:guide>
        <p15:guide id="4" orient="horz" pos="5967">
          <p15:clr>
            <a:srgbClr val="A4A3A4"/>
          </p15:clr>
        </p15:guide>
        <p15:guide id="6" pos="2440">
          <p15:clr>
            <a:srgbClr val="A4A3A4"/>
          </p15:clr>
        </p15:guide>
        <p15:guide id="7" pos="431" userDrawn="1">
          <p15:clr>
            <a:srgbClr val="A4A3A4"/>
          </p15:clr>
        </p15:guide>
        <p15:guide id="8" pos="4028">
          <p15:clr>
            <a:srgbClr val="A4A3A4"/>
          </p15:clr>
        </p15:guide>
        <p15:guide id="9" pos="626">
          <p15:clr>
            <a:srgbClr val="A4A3A4"/>
          </p15:clr>
        </p15:guide>
        <p15:guide id="10" pos="3846">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w00280246" initials="w" lastIdx="13" clrIdx="0"/>
  <p:cmAuthor id="1" name="huangwenyong" initials="h" lastIdx="22" clrIdx="1"/>
  <p:cmAuthor id="2" name="c00224892" initials="CML" lastIdx="2" clrIdx="2"/>
</p:cmAuthorLst>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C78"/>
    <a:srgbClr val="003264"/>
    <a:srgbClr val="003250"/>
    <a:srgbClr val="C00000"/>
    <a:srgbClr val="990000"/>
    <a:srgbClr val="FF0909"/>
    <a:srgbClr val="CF6B63"/>
    <a:srgbClr val="E7CCC7"/>
    <a:srgbClr val="FFC1C1"/>
    <a:srgbClr val="EE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84E427A-3D55-4303-BF80-6455036E1DE7}" styleName="主题样式 1 - 强调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75DCB02-9BB8-47FD-8907-85C794F793BA}" styleName="主题样式 1 - 强调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841" autoAdjust="0"/>
    <p:restoredTop sz="76991" autoAdjust="0"/>
  </p:normalViewPr>
  <p:slideViewPr>
    <p:cSldViewPr showGuides="1">
      <p:cViewPr varScale="1">
        <p:scale>
          <a:sx n="70" d="100"/>
          <a:sy n="70" d="100"/>
        </p:scale>
        <p:origin x="1536" y="60"/>
      </p:cViewPr>
      <p:guideLst>
        <p:guide orient="horz" pos="459"/>
        <p:guide pos="3840"/>
      </p:guideLst>
    </p:cSldViewPr>
  </p:slideViewPr>
  <p:notesTextViewPr>
    <p:cViewPr>
      <p:scale>
        <a:sx n="125" d="100"/>
        <a:sy n="125" d="100"/>
      </p:scale>
      <p:origin x="0" y="0"/>
    </p:cViewPr>
  </p:notesTextViewPr>
  <p:sorterViewPr>
    <p:cViewPr>
      <p:scale>
        <a:sx n="66" d="100"/>
        <a:sy n="66" d="100"/>
      </p:scale>
      <p:origin x="0" y="3576"/>
    </p:cViewPr>
  </p:sorterViewPr>
  <p:notesViewPr>
    <p:cSldViewPr showGuides="1">
      <p:cViewPr varScale="1">
        <p:scale>
          <a:sx n="62" d="100"/>
          <a:sy n="62" d="100"/>
        </p:scale>
        <p:origin x="3378" y="72"/>
      </p:cViewPr>
      <p:guideLst>
        <p:guide orient="horz" pos="482"/>
        <p:guide orient="horz" pos="2908"/>
        <p:guide orient="horz" pos="5967"/>
        <p:guide pos="2440"/>
        <p:guide pos="431"/>
        <p:guide pos="4028"/>
        <p:guide pos="626"/>
        <p:guide pos="3846"/>
      </p:guideLst>
    </p:cSldViewPr>
  </p:notesViewPr>
  <p:gridSpacing cx="36004" cy="36004"/>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ableStyles" Target="tableStyles.xml"/><Relationship Id="rId21" Type="http://schemas.openxmlformats.org/officeDocument/2006/relationships/slide" Target="slides/slide17.xml"/><Relationship Id="rId34"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notesMaster" Target="notesMasters/notesMaster1.xml"/><Relationship Id="rId38"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commentAuthors" Target="commentAuthors.xml"/><Relationship Id="rId8" Type="http://schemas.openxmlformats.org/officeDocument/2006/relationships/slide" Target="slides/slide4.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002" name="Rectangle 2"/>
          <p:cNvSpPr>
            <a:spLocks noGrp="1" noChangeArrowheads="1"/>
          </p:cNvSpPr>
          <p:nvPr>
            <p:ph type="hdr" sz="quarter"/>
          </p:nvPr>
        </p:nvSpPr>
        <p:spPr bwMode="auto">
          <a:xfrm>
            <a:off x="0" y="0"/>
            <a:ext cx="3076575" cy="512763"/>
          </a:xfrm>
          <a:prstGeom prst="rect">
            <a:avLst/>
          </a:prstGeom>
          <a:noFill/>
          <a:ln w="9525">
            <a:noFill/>
            <a:miter lim="800000"/>
            <a:headEnd/>
            <a:tailEnd/>
          </a:ln>
          <a:effectLst/>
        </p:spPr>
        <p:txBody>
          <a:bodyPr vert="horz" wrap="square" lIns="96791" tIns="48396" rIns="96791" bIns="48396" numCol="1" anchor="t" anchorCtr="0" compatLnSpc="1">
            <a:prstTxWarp prst="textNoShape">
              <a:avLst/>
            </a:prstTxWarp>
          </a:bodyPr>
          <a:lstStyle>
            <a:lvl1pPr defTabSz="968375" fontAlgn="base">
              <a:defRPr sz="1300">
                <a:latin typeface="Arial" charset="0"/>
                <a:ea typeface="宋体" pitchFamily="2" charset="-122"/>
              </a:defRPr>
            </a:lvl1pPr>
          </a:lstStyle>
          <a:p>
            <a:pPr>
              <a:defRPr/>
            </a:pPr>
            <a:r>
              <a:rPr lang="zh-CN" altLang="en-US"/>
              <a:t>请将此处改为本章标题</a:t>
            </a:r>
            <a:endParaRPr lang="en-US" altLang="zh-CN"/>
          </a:p>
        </p:txBody>
      </p:sp>
      <p:sp>
        <p:nvSpPr>
          <p:cNvPr id="512003" name="Rectangle 3"/>
          <p:cNvSpPr>
            <a:spLocks noGrp="1" noChangeArrowheads="1"/>
          </p:cNvSpPr>
          <p:nvPr>
            <p:ph type="dt" sz="quarter" idx="1"/>
          </p:nvPr>
        </p:nvSpPr>
        <p:spPr bwMode="auto">
          <a:xfrm>
            <a:off x="4021138" y="0"/>
            <a:ext cx="3076575" cy="512763"/>
          </a:xfrm>
          <a:prstGeom prst="rect">
            <a:avLst/>
          </a:prstGeom>
          <a:noFill/>
          <a:ln w="9525">
            <a:noFill/>
            <a:miter lim="800000"/>
            <a:headEnd/>
            <a:tailEnd/>
          </a:ln>
          <a:effectLst/>
        </p:spPr>
        <p:txBody>
          <a:bodyPr vert="horz" wrap="square" lIns="96791" tIns="48396" rIns="96791" bIns="48396" numCol="1" anchor="t" anchorCtr="0" compatLnSpc="1">
            <a:prstTxWarp prst="textNoShape">
              <a:avLst/>
            </a:prstTxWarp>
          </a:bodyPr>
          <a:lstStyle>
            <a:lvl1pPr algn="r" defTabSz="968375" fontAlgn="base">
              <a:defRPr sz="1300">
                <a:latin typeface="Arial" charset="0"/>
                <a:ea typeface="宋体" pitchFamily="2" charset="-122"/>
              </a:defRPr>
            </a:lvl1pPr>
          </a:lstStyle>
          <a:p>
            <a:pPr>
              <a:defRPr/>
            </a:pPr>
            <a:endParaRPr lang="en-US" altLang="zh-CN"/>
          </a:p>
        </p:txBody>
      </p:sp>
      <p:sp>
        <p:nvSpPr>
          <p:cNvPr id="512004" name="Rectangle 4"/>
          <p:cNvSpPr>
            <a:spLocks noGrp="1" noChangeArrowheads="1"/>
          </p:cNvSpPr>
          <p:nvPr>
            <p:ph type="ftr" sz="quarter" idx="2"/>
          </p:nvPr>
        </p:nvSpPr>
        <p:spPr bwMode="auto">
          <a:xfrm>
            <a:off x="0" y="9720263"/>
            <a:ext cx="3076575" cy="512762"/>
          </a:xfrm>
          <a:prstGeom prst="rect">
            <a:avLst/>
          </a:prstGeom>
          <a:noFill/>
          <a:ln w="9525">
            <a:noFill/>
            <a:miter lim="800000"/>
            <a:headEnd/>
            <a:tailEnd/>
          </a:ln>
          <a:effectLst/>
        </p:spPr>
        <p:txBody>
          <a:bodyPr vert="horz" wrap="square" lIns="96791" tIns="48396" rIns="96791" bIns="48396" numCol="1" anchor="b" anchorCtr="0" compatLnSpc="1">
            <a:prstTxWarp prst="textNoShape">
              <a:avLst/>
            </a:prstTxWarp>
          </a:bodyPr>
          <a:lstStyle>
            <a:lvl1pPr defTabSz="968375" fontAlgn="base">
              <a:defRPr sz="1300">
                <a:latin typeface="Arial" charset="0"/>
                <a:ea typeface="宋体" pitchFamily="2" charset="-122"/>
              </a:defRPr>
            </a:lvl1pPr>
          </a:lstStyle>
          <a:p>
            <a:pPr>
              <a:defRPr/>
            </a:pPr>
            <a:endParaRPr lang="en-US" altLang="zh-CN"/>
          </a:p>
        </p:txBody>
      </p:sp>
      <p:sp>
        <p:nvSpPr>
          <p:cNvPr id="512005" name="Rectangle 5"/>
          <p:cNvSpPr>
            <a:spLocks noGrp="1" noChangeArrowheads="1"/>
          </p:cNvSpPr>
          <p:nvPr>
            <p:ph type="sldNum" sz="quarter" idx="3"/>
          </p:nvPr>
        </p:nvSpPr>
        <p:spPr bwMode="auto">
          <a:xfrm>
            <a:off x="4021138" y="9720263"/>
            <a:ext cx="3076575" cy="512762"/>
          </a:xfrm>
          <a:prstGeom prst="rect">
            <a:avLst/>
          </a:prstGeom>
          <a:noFill/>
          <a:ln w="9525">
            <a:noFill/>
            <a:miter lim="800000"/>
            <a:headEnd/>
            <a:tailEnd/>
          </a:ln>
          <a:effectLst/>
        </p:spPr>
        <p:txBody>
          <a:bodyPr vert="horz" wrap="square" lIns="96791" tIns="48396" rIns="96791" bIns="48396" numCol="1" anchor="b" anchorCtr="0" compatLnSpc="1">
            <a:prstTxWarp prst="textNoShape">
              <a:avLst/>
            </a:prstTxWarp>
          </a:bodyPr>
          <a:lstStyle>
            <a:lvl1pPr algn="r" defTabSz="968375" fontAlgn="base">
              <a:defRPr sz="1300">
                <a:latin typeface="Arial" charset="0"/>
                <a:ea typeface="宋体" pitchFamily="2" charset="-122"/>
              </a:defRPr>
            </a:lvl1pPr>
          </a:lstStyle>
          <a:p>
            <a:pPr>
              <a:defRPr/>
            </a:pPr>
            <a:fld id="{DFB0E886-5559-4133-9D2D-4B2631545D0E}" type="slidenum">
              <a:rPr lang="en-US" altLang="zh-CN"/>
              <a:pPr>
                <a:defRPr/>
              </a:pPr>
              <a:t>‹#›</a:t>
            </a:fld>
            <a:endParaRPr lang="en-US" altLang="zh-CN"/>
          </a:p>
        </p:txBody>
      </p:sp>
    </p:spTree>
    <p:extLst>
      <p:ext uri="{BB962C8B-B14F-4D97-AF65-F5344CB8AC3E}">
        <p14:creationId xmlns:p14="http://schemas.microsoft.com/office/powerpoint/2010/main" val="289474438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41" name="Rectangle 5"/>
          <p:cNvSpPr>
            <a:spLocks noGrp="1" noChangeArrowheads="1"/>
          </p:cNvSpPr>
          <p:nvPr>
            <p:ph type="body" sz="quarter" idx="3"/>
          </p:nvPr>
        </p:nvSpPr>
        <p:spPr bwMode="auto">
          <a:xfrm>
            <a:off x="583903" y="4616450"/>
            <a:ext cx="5931494" cy="5109368"/>
          </a:xfrm>
          <a:prstGeom prst="rect">
            <a:avLst/>
          </a:prstGeom>
          <a:noFill/>
          <a:ln w="9525">
            <a:noFill/>
            <a:miter lim="800000"/>
            <a:headEnd/>
            <a:tailEnd/>
          </a:ln>
          <a:effectLst/>
        </p:spPr>
        <p:txBody>
          <a:bodyPr vert="horz" wrap="square" lIns="96791" tIns="48396" rIns="96791" bIns="48396" numCol="1" anchor="t" anchorCtr="0" compatLnSpc="1">
            <a:prstTxWarp prst="textNoShape">
              <a:avLst/>
            </a:prstTxWarp>
          </a:bodyPr>
          <a:lstStyle/>
          <a:p>
            <a:pPr lvl="0"/>
            <a:r>
              <a:rPr lang="en-US" altLang="zh-CN" noProof="0" dirty="0" smtClean="0"/>
              <a:t>Click here to add content</a:t>
            </a:r>
            <a:endParaRPr lang="en-US" altLang="zh-CN" noProof="0" dirty="0"/>
          </a:p>
          <a:p>
            <a:pPr lvl="1"/>
            <a:r>
              <a:rPr lang="en-US" altLang="zh-CN" noProof="0" dirty="0"/>
              <a:t>Click here to add content</a:t>
            </a:r>
          </a:p>
          <a:p>
            <a:pPr lvl="2"/>
            <a:r>
              <a:rPr lang="en-US" altLang="zh-CN" noProof="0" dirty="0"/>
              <a:t>Click here to add content</a:t>
            </a:r>
          </a:p>
        </p:txBody>
      </p:sp>
      <p:sp>
        <p:nvSpPr>
          <p:cNvPr id="68610" name="Rectangle 4"/>
          <p:cNvSpPr>
            <a:spLocks noGrp="1" noRot="1" noChangeAspect="1" noChangeArrowheads="1" noTextEdit="1"/>
          </p:cNvSpPr>
          <p:nvPr>
            <p:ph type="sldImg" idx="2"/>
          </p:nvPr>
        </p:nvSpPr>
        <p:spPr bwMode="auto">
          <a:xfrm>
            <a:off x="583903" y="765609"/>
            <a:ext cx="5931493" cy="3336983"/>
          </a:xfrm>
          <a:prstGeom prst="rect">
            <a:avLst/>
          </a:prstGeom>
          <a:noFill/>
          <a:ln w="9525">
            <a:solidFill>
              <a:srgbClr val="000000"/>
            </a:solidFill>
            <a:miter lim="800000"/>
            <a:headEnd/>
            <a:tailEnd/>
          </a:ln>
        </p:spPr>
      </p:sp>
    </p:spTree>
    <p:extLst>
      <p:ext uri="{BB962C8B-B14F-4D97-AF65-F5344CB8AC3E}">
        <p14:creationId xmlns:p14="http://schemas.microsoft.com/office/powerpoint/2010/main" val="688167284"/>
      </p:ext>
    </p:extLst>
  </p:cSld>
  <p:clrMap bg1="lt1" tx1="dk1" bg2="lt2" tx2="dk2" accent1="accent1" accent2="accent2" accent3="accent3" accent4="accent4" accent5="accent5" accent6="accent6" hlink="hlink" folHlink="folHlink"/>
  <p:hf hdr="0" dt="0"/>
  <p:notesStyle>
    <a:lvl1pPr marL="180975" indent="-180975" algn="l" rtl="0" eaLnBrk="1" fontAlgn="base" hangingPunct="1">
      <a:lnSpc>
        <a:spcPct val="125000"/>
      </a:lnSpc>
      <a:spcBef>
        <a:spcPct val="0"/>
      </a:spcBef>
      <a:spcAft>
        <a:spcPts val="600"/>
      </a:spcAft>
      <a:buSzPct val="60000"/>
      <a:buFont typeface="Wingdings" pitchFamily="2" charset="2"/>
      <a:buChar char="l"/>
      <a:defRPr sz="1100" kern="1200">
        <a:solidFill>
          <a:schemeClr val="tx1"/>
        </a:solidFill>
        <a:latin typeface="微软雅黑" panose="020B0503020204020204" pitchFamily="34" charset="-122"/>
        <a:ea typeface="微软雅黑" panose="020B0503020204020204" pitchFamily="34" charset="-122"/>
        <a:cs typeface="+mn-cs"/>
      </a:defRPr>
    </a:lvl1pPr>
    <a:lvl2pPr marL="541338" indent="-180975" algn="l" rtl="0" eaLnBrk="1" fontAlgn="base" hangingPunct="1">
      <a:lnSpc>
        <a:spcPct val="125000"/>
      </a:lnSpc>
      <a:spcBef>
        <a:spcPct val="0"/>
      </a:spcBef>
      <a:spcAft>
        <a:spcPts val="600"/>
      </a:spcAft>
      <a:buSzPct val="50000"/>
      <a:buFont typeface="Wingdings" pitchFamily="2" charset="2"/>
      <a:buChar char="p"/>
      <a:defRPr sz="1100" kern="1200">
        <a:solidFill>
          <a:schemeClr val="tx1"/>
        </a:solidFill>
        <a:latin typeface="微软雅黑" panose="020B0503020204020204" pitchFamily="34" charset="-122"/>
        <a:ea typeface="微软雅黑" panose="020B0503020204020204" pitchFamily="34" charset="-122"/>
        <a:cs typeface="+mn-cs"/>
      </a:defRPr>
    </a:lvl2pPr>
    <a:lvl3pPr marL="895350" indent="-174625" algn="l" rtl="0" eaLnBrk="1" fontAlgn="base" hangingPunct="1">
      <a:lnSpc>
        <a:spcPct val="125000"/>
      </a:lnSpc>
      <a:spcBef>
        <a:spcPct val="0"/>
      </a:spcBef>
      <a:spcAft>
        <a:spcPts val="600"/>
      </a:spcAft>
      <a:buSzPct val="50000"/>
      <a:buFont typeface="Wingdings" pitchFamily="2" charset="2"/>
      <a:buChar char="n"/>
      <a:defRPr sz="11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just" rtl="0" eaLnBrk="0" fontAlgn="base" hangingPunct="0">
      <a:spcBef>
        <a:spcPct val="30000"/>
      </a:spcBef>
      <a:spcAft>
        <a:spcPct val="0"/>
      </a:spcAft>
      <a:defRPr sz="1100" kern="1200">
        <a:solidFill>
          <a:schemeClr val="tx1"/>
        </a:solidFill>
        <a:latin typeface="FrutigerNext LT Regular" pitchFamily="34" charset="0"/>
        <a:ea typeface="华文细黑" pitchFamily="2" charset="-122"/>
        <a:cs typeface="+mn-cs"/>
      </a:defRPr>
    </a:lvl4pPr>
    <a:lvl5pPr marL="2057400" indent="-228600" algn="just" rtl="0" eaLnBrk="0" fontAlgn="base" hangingPunct="0">
      <a:spcBef>
        <a:spcPct val="30000"/>
      </a:spcBef>
      <a:spcAft>
        <a:spcPct val="0"/>
      </a:spcAft>
      <a:defRPr sz="1100" kern="1200">
        <a:solidFill>
          <a:schemeClr val="tx1"/>
        </a:solidFill>
        <a:latin typeface="FrutigerNext LT Regular" pitchFamily="34" charset="0"/>
        <a:ea typeface="华文细黑"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extLst mod="1">
    <p:ext uri="{620B2872-D7B9-4A21-9093-7833F8D536E1}">
      <p15:sldGuideLst xmlns:p15="http://schemas.microsoft.com/office/powerpoint/2012/main">
        <p15:guide id="1" orient="horz" pos="482" userDrawn="1">
          <p15:clr>
            <a:srgbClr val="F26B43"/>
          </p15:clr>
        </p15:guide>
        <p15:guide id="2" orient="horz" pos="2908" userDrawn="1">
          <p15:clr>
            <a:srgbClr val="F26B43"/>
          </p15:clr>
        </p15:guide>
      </p15:sldGuideLst>
    </p:ext>
  </p:extLst>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7725120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备注占位符 2"/>
          <p:cNvSpPr>
            <a:spLocks noGrp="1"/>
          </p:cNvSpPr>
          <p:nvPr>
            <p:ph type="body" idx="1"/>
          </p:nvPr>
        </p:nvSpPr>
        <p:spPr/>
        <p:txBody>
          <a:bodyPr/>
          <a:lstStyle/>
          <a:p>
            <a:r>
              <a:rPr lang="zh-CN" altLang="en-US" smtClean="0"/>
              <a:t>每个网段上都有两个特殊地址不能分配给主机或网络设备。第一个是该网段的网络地址，该</a:t>
            </a:r>
            <a:r>
              <a:rPr lang="en-US" altLang="zh-CN" smtClean="0"/>
              <a:t>IP</a:t>
            </a:r>
            <a:r>
              <a:rPr lang="zh-CN" altLang="en-US" smtClean="0"/>
              <a:t>地址的主机位为全</a:t>
            </a:r>
            <a:r>
              <a:rPr lang="en-US" altLang="zh-CN" smtClean="0"/>
              <a:t>0</a:t>
            </a:r>
            <a:r>
              <a:rPr lang="zh-CN" altLang="en-US" smtClean="0"/>
              <a:t>，表示一个网段。第二个地址是该网段中的广播地址，目的地址为广播地址的报文会被该网段中的所有网络设备接收。广播地址的主机位为全</a:t>
            </a:r>
            <a:r>
              <a:rPr lang="en-US" altLang="zh-CN" smtClean="0"/>
              <a:t>1</a:t>
            </a:r>
            <a:r>
              <a:rPr lang="zh-CN" altLang="en-US" smtClean="0"/>
              <a:t>。除网络地址和广播地址以外的其他</a:t>
            </a:r>
            <a:r>
              <a:rPr lang="en-US" altLang="zh-CN" smtClean="0"/>
              <a:t>IP</a:t>
            </a:r>
            <a:r>
              <a:rPr lang="zh-CN" altLang="en-US" smtClean="0"/>
              <a:t>地址都可以作为网络设备的</a:t>
            </a:r>
            <a:r>
              <a:rPr lang="en-US" altLang="zh-CN" smtClean="0"/>
              <a:t>IP</a:t>
            </a:r>
            <a:r>
              <a:rPr lang="zh-CN" altLang="en-US" smtClean="0"/>
              <a:t>地址。</a:t>
            </a:r>
            <a:endParaRPr lang="en-US" altLang="zh-CN" smtClean="0"/>
          </a:p>
          <a:p>
            <a:endParaRPr lang="zh-CN" altLang="en-US" dirty="0" smtClean="0"/>
          </a:p>
        </p:txBody>
      </p:sp>
      <p:sp>
        <p:nvSpPr>
          <p:cNvPr id="3" name="幻灯片图像占位符 2"/>
          <p:cNvSpPr>
            <a:spLocks noGrp="1" noRot="1" noChangeAspect="1"/>
          </p:cNvSpPr>
          <p:nvPr>
            <p:ph type="sldImg"/>
          </p:nvPr>
        </p:nvSpPr>
        <p:spPr/>
      </p:sp>
    </p:spTree>
    <p:extLst>
      <p:ext uri="{BB962C8B-B14F-4D97-AF65-F5344CB8AC3E}">
        <p14:creationId xmlns:p14="http://schemas.microsoft.com/office/powerpoint/2010/main" val="10268955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备注占位符 2"/>
          <p:cNvSpPr>
            <a:spLocks noGrp="1"/>
          </p:cNvSpPr>
          <p:nvPr>
            <p:ph type="body" idx="1"/>
          </p:nvPr>
        </p:nvSpPr>
        <p:spPr/>
        <p:txBody>
          <a:bodyPr/>
          <a:lstStyle/>
          <a:p>
            <a:r>
              <a:rPr lang="zh-CN" altLang="en-US" smtClean="0"/>
              <a:t>网络中的数据可以采用二进制、十进制或十六进制来表示，了解这些进制对理解</a:t>
            </a:r>
            <a:r>
              <a:rPr lang="en-US" altLang="zh-CN" smtClean="0"/>
              <a:t>IP</a:t>
            </a:r>
            <a:r>
              <a:rPr lang="zh-CN" altLang="en-US" smtClean="0"/>
              <a:t>网络基础知识很有必要。每种进制使用不同的基值表示每一位的数值。二进制每一位只有</a:t>
            </a:r>
            <a:r>
              <a:rPr lang="en-US" altLang="zh-CN" smtClean="0"/>
              <a:t>0</a:t>
            </a:r>
            <a:r>
              <a:rPr lang="zh-CN" altLang="en-US" smtClean="0"/>
              <a:t>和</a:t>
            </a:r>
            <a:r>
              <a:rPr lang="en-US" altLang="zh-CN" smtClean="0"/>
              <a:t>1</a:t>
            </a:r>
            <a:r>
              <a:rPr lang="zh-CN" altLang="en-US" smtClean="0"/>
              <a:t>两个值，基值为</a:t>
            </a:r>
            <a:r>
              <a:rPr lang="en-US" altLang="zh-CN" smtClean="0"/>
              <a:t>2</a:t>
            </a:r>
            <a:r>
              <a:rPr lang="zh-CN" altLang="en-US" smtClean="0"/>
              <a:t>，二进制数的每一位都可以用</a:t>
            </a:r>
            <a:r>
              <a:rPr lang="en-US" altLang="zh-CN" smtClean="0"/>
              <a:t>2</a:t>
            </a:r>
            <a:r>
              <a:rPr lang="zh-CN" altLang="en-US" smtClean="0"/>
              <a:t>的</a:t>
            </a:r>
            <a:r>
              <a:rPr lang="en-US" altLang="zh-CN" smtClean="0"/>
              <a:t>x</a:t>
            </a:r>
            <a:r>
              <a:rPr lang="zh-CN" altLang="en-US" smtClean="0"/>
              <a:t>次幂来表示，</a:t>
            </a:r>
            <a:r>
              <a:rPr lang="en-US" altLang="zh-CN" smtClean="0"/>
              <a:t>x</a:t>
            </a:r>
            <a:r>
              <a:rPr lang="zh-CN" altLang="en-US" smtClean="0"/>
              <a:t>表示二进制数的位数。十六进制的每一位可以有</a:t>
            </a:r>
            <a:r>
              <a:rPr lang="en-US" altLang="zh-CN" smtClean="0"/>
              <a:t>16</a:t>
            </a:r>
            <a:r>
              <a:rPr lang="zh-CN" altLang="en-US" smtClean="0"/>
              <a:t>个数值，范围为</a:t>
            </a:r>
            <a:r>
              <a:rPr lang="en-US" altLang="zh-CN" smtClean="0"/>
              <a:t>0-F</a:t>
            </a:r>
            <a:r>
              <a:rPr lang="zh-CN" altLang="en-US" smtClean="0"/>
              <a:t>（即</a:t>
            </a:r>
            <a:r>
              <a:rPr lang="en-US" altLang="zh-CN" smtClean="0"/>
              <a:t>0-9</a:t>
            </a:r>
            <a:r>
              <a:rPr lang="zh-CN" altLang="en-US" smtClean="0"/>
              <a:t>和</a:t>
            </a:r>
            <a:r>
              <a:rPr lang="en-US" altLang="zh-CN" smtClean="0"/>
              <a:t>A-F</a:t>
            </a:r>
            <a:r>
              <a:rPr lang="zh-CN" altLang="en-US" smtClean="0"/>
              <a:t>），</a:t>
            </a:r>
            <a:r>
              <a:rPr lang="en-US" altLang="zh-CN" smtClean="0"/>
              <a:t>A</a:t>
            </a:r>
            <a:r>
              <a:rPr lang="zh-CN" altLang="en-US" smtClean="0"/>
              <a:t>对应十进制的</a:t>
            </a:r>
            <a:r>
              <a:rPr lang="en-US" altLang="zh-CN" smtClean="0"/>
              <a:t>10</a:t>
            </a:r>
            <a:r>
              <a:rPr lang="zh-CN" altLang="en-US" smtClean="0"/>
              <a:t>，</a:t>
            </a:r>
            <a:r>
              <a:rPr lang="en-US" altLang="zh-CN" smtClean="0"/>
              <a:t>F</a:t>
            </a:r>
            <a:r>
              <a:rPr lang="zh-CN" altLang="en-US" smtClean="0"/>
              <a:t>对应十进制的</a:t>
            </a:r>
            <a:r>
              <a:rPr lang="en-US" altLang="zh-CN" smtClean="0"/>
              <a:t>15</a:t>
            </a:r>
            <a:r>
              <a:rPr lang="zh-CN" altLang="en-US" smtClean="0"/>
              <a:t>（二进制的</a:t>
            </a:r>
            <a:r>
              <a:rPr lang="en-US" altLang="zh-CN" smtClean="0"/>
              <a:t>1111</a:t>
            </a:r>
            <a:r>
              <a:rPr lang="zh-CN" altLang="en-US" smtClean="0"/>
              <a:t>）。</a:t>
            </a:r>
            <a:endParaRPr lang="en-US" altLang="zh-CN" smtClean="0"/>
          </a:p>
          <a:p>
            <a:endParaRPr lang="zh-CN" altLang="en-US" dirty="0" smtClean="0"/>
          </a:p>
        </p:txBody>
      </p:sp>
      <p:sp>
        <p:nvSpPr>
          <p:cNvPr id="3" name="幻灯片图像占位符 2"/>
          <p:cNvSpPr>
            <a:spLocks noGrp="1" noRot="1" noChangeAspect="1"/>
          </p:cNvSpPr>
          <p:nvPr>
            <p:ph type="sldImg"/>
          </p:nvPr>
        </p:nvSpPr>
        <p:spPr/>
      </p:sp>
    </p:spTree>
    <p:extLst>
      <p:ext uri="{BB962C8B-B14F-4D97-AF65-F5344CB8AC3E}">
        <p14:creationId xmlns:p14="http://schemas.microsoft.com/office/powerpoint/2010/main" val="30784253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备注占位符 2"/>
          <p:cNvSpPr>
            <a:spLocks noGrp="1"/>
          </p:cNvSpPr>
          <p:nvPr>
            <p:ph type="body" idx="1"/>
          </p:nvPr>
        </p:nvSpPr>
        <p:spPr/>
        <p:txBody>
          <a:bodyPr/>
          <a:lstStyle/>
          <a:p>
            <a:r>
              <a:rPr lang="en-US" altLang="zh-CN" smtClean="0"/>
              <a:t>IP</a:t>
            </a:r>
            <a:r>
              <a:rPr lang="zh-CN" altLang="en-US" smtClean="0"/>
              <a:t>地址以字节为单位分为四段，每字节包含</a:t>
            </a:r>
            <a:r>
              <a:rPr lang="en-US" altLang="zh-CN" smtClean="0"/>
              <a:t>8</a:t>
            </a:r>
            <a:r>
              <a:rPr lang="zh-CN" altLang="en-US" smtClean="0"/>
              <a:t>个比特，可以表示</a:t>
            </a:r>
            <a:r>
              <a:rPr lang="en-US" altLang="zh-CN" smtClean="0"/>
              <a:t>0</a:t>
            </a:r>
            <a:r>
              <a:rPr lang="zh-CN" altLang="en-US" smtClean="0"/>
              <a:t>到</a:t>
            </a:r>
            <a:r>
              <a:rPr lang="en-US" altLang="zh-CN" smtClean="0"/>
              <a:t>255</a:t>
            </a:r>
            <a:r>
              <a:rPr lang="zh-CN" altLang="en-US" smtClean="0"/>
              <a:t>，共</a:t>
            </a:r>
            <a:r>
              <a:rPr lang="en-US" altLang="zh-CN" smtClean="0"/>
              <a:t>256</a:t>
            </a:r>
            <a:r>
              <a:rPr lang="zh-CN" altLang="en-US" smtClean="0"/>
              <a:t>个数值。从二进制到十进制转换表中可以看到每一位二进制数所代表的十进制数。上面的表格举例说明了</a:t>
            </a:r>
            <a:r>
              <a:rPr lang="en-US" altLang="zh-CN" smtClean="0"/>
              <a:t>8</a:t>
            </a:r>
            <a:r>
              <a:rPr lang="zh-CN" altLang="en-US" smtClean="0"/>
              <a:t>位二进制数转换为十进制数和十六进制数的情况。从表格中也可以看到全</a:t>
            </a:r>
            <a:r>
              <a:rPr lang="en-US" altLang="zh-CN" smtClean="0"/>
              <a:t>0</a:t>
            </a:r>
            <a:r>
              <a:rPr lang="zh-CN" altLang="en-US" smtClean="0"/>
              <a:t>和全</a:t>
            </a:r>
            <a:r>
              <a:rPr lang="en-US" altLang="zh-CN" smtClean="0"/>
              <a:t>1</a:t>
            </a:r>
            <a:r>
              <a:rPr lang="zh-CN" altLang="en-US" smtClean="0"/>
              <a:t>所对应的十进制数和十六进制数。</a:t>
            </a:r>
            <a:endParaRPr lang="en-US" altLang="zh-CN" smtClean="0"/>
          </a:p>
          <a:p>
            <a:endParaRPr lang="zh-CN" altLang="en-US" dirty="0" smtClean="0"/>
          </a:p>
        </p:txBody>
      </p:sp>
      <p:sp>
        <p:nvSpPr>
          <p:cNvPr id="3" name="幻灯片图像占位符 2"/>
          <p:cNvSpPr>
            <a:spLocks noGrp="1" noRot="1" noChangeAspect="1"/>
          </p:cNvSpPr>
          <p:nvPr>
            <p:ph type="sldImg"/>
          </p:nvPr>
        </p:nvSpPr>
        <p:spPr/>
      </p:sp>
    </p:spTree>
    <p:extLst>
      <p:ext uri="{BB962C8B-B14F-4D97-AF65-F5344CB8AC3E}">
        <p14:creationId xmlns:p14="http://schemas.microsoft.com/office/powerpoint/2010/main" val="24277049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备注占位符 2"/>
          <p:cNvSpPr>
            <a:spLocks noGrp="1"/>
          </p:cNvSpPr>
          <p:nvPr>
            <p:ph type="body" idx="1"/>
          </p:nvPr>
        </p:nvSpPr>
        <p:spPr/>
        <p:txBody>
          <a:bodyPr/>
          <a:lstStyle/>
          <a:p>
            <a:r>
              <a:rPr lang="en-US" altLang="zh-CN" smtClean="0"/>
              <a:t>32</a:t>
            </a:r>
            <a:r>
              <a:rPr lang="zh-CN" altLang="en-US" smtClean="0"/>
              <a:t>位的</a:t>
            </a:r>
            <a:r>
              <a:rPr lang="en-US" altLang="zh-CN" smtClean="0"/>
              <a:t>IP</a:t>
            </a:r>
            <a:r>
              <a:rPr lang="zh-CN" altLang="en-US" smtClean="0"/>
              <a:t>地址分为</a:t>
            </a:r>
            <a:r>
              <a:rPr lang="en-US" altLang="zh-CN" smtClean="0"/>
              <a:t>4</a:t>
            </a:r>
            <a:r>
              <a:rPr lang="zh-CN" altLang="en-US" smtClean="0"/>
              <a:t>个字节，每个字节有</a:t>
            </a:r>
            <a:r>
              <a:rPr lang="en-US" altLang="zh-CN" smtClean="0"/>
              <a:t>256</a:t>
            </a:r>
            <a:r>
              <a:rPr lang="zh-CN" altLang="en-US" smtClean="0"/>
              <a:t>个取值。因此，理论上</a:t>
            </a:r>
            <a:r>
              <a:rPr lang="en-US" altLang="zh-CN" smtClean="0"/>
              <a:t>IPv4</a:t>
            </a:r>
            <a:r>
              <a:rPr lang="zh-CN" altLang="en-US" smtClean="0"/>
              <a:t>可以有</a:t>
            </a:r>
            <a:r>
              <a:rPr lang="en-US" altLang="zh-CN" smtClean="0"/>
              <a:t>4,294,967,296</a:t>
            </a:r>
            <a:r>
              <a:rPr lang="zh-CN" altLang="en-US" smtClean="0"/>
              <a:t>个</a:t>
            </a:r>
            <a:r>
              <a:rPr lang="en-US" altLang="zh-CN" smtClean="0"/>
              <a:t>IP</a:t>
            </a:r>
            <a:r>
              <a:rPr lang="zh-CN" altLang="en-US" smtClean="0"/>
              <a:t>地址，但实际上只有其中一部分地址可以分配给网络设备使用。本例中，</a:t>
            </a:r>
            <a:r>
              <a:rPr lang="en-US" altLang="zh-CN" smtClean="0"/>
              <a:t>IP</a:t>
            </a:r>
            <a:r>
              <a:rPr lang="zh-CN" altLang="en-US" smtClean="0"/>
              <a:t>地址的前三个字节表示网络号，最后一个字节表示该网络上网络设备可用的地址范围。将二进制格式的</a:t>
            </a:r>
            <a:r>
              <a:rPr lang="en-US" altLang="zh-CN" smtClean="0"/>
              <a:t>IP</a:t>
            </a:r>
            <a:r>
              <a:rPr lang="zh-CN" altLang="en-US" smtClean="0"/>
              <a:t>地址转换为十进制格式时，需要把二进制中每一位</a:t>
            </a:r>
            <a:r>
              <a:rPr lang="en-US" altLang="zh-CN" smtClean="0"/>
              <a:t>1</a:t>
            </a:r>
            <a:r>
              <a:rPr lang="zh-CN" altLang="en-US" smtClean="0"/>
              <a:t>所代表的值加在一起，得出</a:t>
            </a:r>
            <a:r>
              <a:rPr lang="en-US" altLang="zh-CN" smtClean="0"/>
              <a:t>IP</a:t>
            </a:r>
            <a:r>
              <a:rPr lang="zh-CN" altLang="en-US" smtClean="0"/>
              <a:t>地址的十进制值。</a:t>
            </a:r>
            <a:endParaRPr lang="en-US" altLang="zh-CN" smtClean="0"/>
          </a:p>
          <a:p>
            <a:endParaRPr lang="zh-CN" altLang="en-US" dirty="0" smtClean="0"/>
          </a:p>
        </p:txBody>
      </p:sp>
      <p:sp>
        <p:nvSpPr>
          <p:cNvPr id="3" name="幻灯片图像占位符 2"/>
          <p:cNvSpPr>
            <a:spLocks noGrp="1" noRot="1" noChangeAspect="1"/>
          </p:cNvSpPr>
          <p:nvPr>
            <p:ph type="sldImg"/>
          </p:nvPr>
        </p:nvSpPr>
        <p:spPr/>
      </p:sp>
    </p:spTree>
    <p:extLst>
      <p:ext uri="{BB962C8B-B14F-4D97-AF65-F5344CB8AC3E}">
        <p14:creationId xmlns:p14="http://schemas.microsoft.com/office/powerpoint/2010/main" val="41199142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备注占位符 2"/>
          <p:cNvSpPr>
            <a:spLocks noGrp="1"/>
          </p:cNvSpPr>
          <p:nvPr>
            <p:ph type="body" idx="1"/>
          </p:nvPr>
        </p:nvSpPr>
        <p:spPr/>
        <p:txBody>
          <a:bodyPr/>
          <a:lstStyle/>
          <a:p>
            <a:r>
              <a:rPr lang="en-US" altLang="zh-CN" smtClean="0"/>
              <a:t>IPv4</a:t>
            </a:r>
            <a:r>
              <a:rPr lang="zh-CN" altLang="en-US" smtClean="0"/>
              <a:t>地址被划分为</a:t>
            </a:r>
            <a:r>
              <a:rPr lang="en-US" altLang="zh-CN" smtClean="0"/>
              <a:t>A</a:t>
            </a:r>
            <a:r>
              <a:rPr lang="zh-CN" altLang="en-US" smtClean="0"/>
              <a:t>、</a:t>
            </a:r>
            <a:r>
              <a:rPr lang="en-US" altLang="zh-CN" smtClean="0"/>
              <a:t>B</a:t>
            </a:r>
            <a:r>
              <a:rPr lang="zh-CN" altLang="en-US" smtClean="0"/>
              <a:t>、</a:t>
            </a:r>
            <a:r>
              <a:rPr lang="en-US" altLang="zh-CN" smtClean="0"/>
              <a:t>C</a:t>
            </a:r>
            <a:r>
              <a:rPr lang="zh-CN" altLang="en-US" smtClean="0"/>
              <a:t>、</a:t>
            </a:r>
            <a:r>
              <a:rPr lang="en-US" altLang="zh-CN" smtClean="0"/>
              <a:t>D</a:t>
            </a:r>
            <a:r>
              <a:rPr lang="zh-CN" altLang="en-US" smtClean="0"/>
              <a:t>、</a:t>
            </a:r>
            <a:r>
              <a:rPr lang="en-US" altLang="zh-CN" smtClean="0"/>
              <a:t>E</a:t>
            </a:r>
            <a:r>
              <a:rPr lang="zh-CN" altLang="en-US" smtClean="0"/>
              <a:t>五类，每类地址的网络号包含不同的字节数。</a:t>
            </a:r>
            <a:r>
              <a:rPr lang="en-US" altLang="zh-CN" smtClean="0"/>
              <a:t>A</a:t>
            </a:r>
            <a:r>
              <a:rPr lang="zh-CN" altLang="en-US" smtClean="0"/>
              <a:t>类，</a:t>
            </a:r>
            <a:r>
              <a:rPr lang="en-US" altLang="zh-CN" smtClean="0"/>
              <a:t>B</a:t>
            </a:r>
            <a:r>
              <a:rPr lang="zh-CN" altLang="en-US" smtClean="0"/>
              <a:t>类和</a:t>
            </a:r>
            <a:r>
              <a:rPr lang="en-US" altLang="zh-CN" smtClean="0"/>
              <a:t>C</a:t>
            </a:r>
            <a:r>
              <a:rPr lang="zh-CN" altLang="en-US" smtClean="0"/>
              <a:t>类地址为可分配</a:t>
            </a:r>
            <a:r>
              <a:rPr lang="en-US" altLang="zh-CN" smtClean="0"/>
              <a:t>IP</a:t>
            </a:r>
            <a:r>
              <a:rPr lang="zh-CN" altLang="en-US" smtClean="0"/>
              <a:t>地址，每类地址支持的网络数和主机数不同。比如，</a:t>
            </a:r>
            <a:r>
              <a:rPr lang="en-US" altLang="zh-CN" smtClean="0"/>
              <a:t>A</a:t>
            </a:r>
            <a:r>
              <a:rPr lang="zh-CN" altLang="en-US" smtClean="0"/>
              <a:t>类地址可支持</a:t>
            </a:r>
            <a:r>
              <a:rPr lang="en-US" altLang="zh-CN" smtClean="0"/>
              <a:t>126</a:t>
            </a:r>
            <a:r>
              <a:rPr lang="zh-CN" altLang="en-US" smtClean="0"/>
              <a:t>个网络，每个网络支持</a:t>
            </a:r>
            <a:r>
              <a:rPr lang="en-US" altLang="zh-CN" smtClean="0"/>
              <a:t>224 </a:t>
            </a:r>
            <a:r>
              <a:rPr lang="zh-CN" altLang="en-US" smtClean="0"/>
              <a:t>（</a:t>
            </a:r>
            <a:r>
              <a:rPr lang="en-US" altLang="zh-CN" smtClean="0"/>
              <a:t>16,777,216 )</a:t>
            </a:r>
            <a:r>
              <a:rPr lang="zh-CN" altLang="en-US" smtClean="0"/>
              <a:t>个主机地址，另外每个网段中的网络地址和广播地址不能分配给主机。</a:t>
            </a:r>
            <a:r>
              <a:rPr lang="en-US" altLang="zh-CN" smtClean="0"/>
              <a:t>C</a:t>
            </a:r>
            <a:r>
              <a:rPr lang="zh-CN" altLang="en-US" smtClean="0"/>
              <a:t>类地址支持</a:t>
            </a:r>
            <a:r>
              <a:rPr lang="en-US" altLang="zh-CN" smtClean="0"/>
              <a:t>200</a:t>
            </a:r>
            <a:r>
              <a:rPr lang="zh-CN" altLang="en-US" smtClean="0"/>
              <a:t>多万个网络，每个网络支持</a:t>
            </a:r>
            <a:r>
              <a:rPr lang="en-US" altLang="zh-CN" smtClean="0"/>
              <a:t>256</a:t>
            </a:r>
            <a:r>
              <a:rPr lang="zh-CN" altLang="en-US" smtClean="0"/>
              <a:t>个主机地址，其中</a:t>
            </a:r>
            <a:r>
              <a:rPr lang="en-US" altLang="zh-CN" smtClean="0"/>
              <a:t>254</a:t>
            </a:r>
            <a:r>
              <a:rPr lang="zh-CN" altLang="en-US" smtClean="0"/>
              <a:t>个地址可以分配给主机使用。</a:t>
            </a:r>
            <a:endParaRPr lang="en-US" altLang="zh-CN" smtClean="0"/>
          </a:p>
          <a:p>
            <a:r>
              <a:rPr lang="en-US" altLang="zh-CN" smtClean="0"/>
              <a:t>D</a:t>
            </a:r>
            <a:r>
              <a:rPr lang="zh-CN" altLang="en-US" smtClean="0"/>
              <a:t>类地址为组播地址。主机收到以</a:t>
            </a:r>
            <a:r>
              <a:rPr lang="en-US" altLang="zh-CN" smtClean="0"/>
              <a:t>D</a:t>
            </a:r>
            <a:r>
              <a:rPr lang="zh-CN" altLang="en-US" smtClean="0"/>
              <a:t>类地址为目的地址的报文后，且该主机是该组播组成员，就会接收并处理该报文。各类</a:t>
            </a:r>
            <a:r>
              <a:rPr lang="en-US" altLang="zh-CN" smtClean="0"/>
              <a:t>IP</a:t>
            </a:r>
            <a:r>
              <a:rPr lang="zh-CN" altLang="en-US" smtClean="0"/>
              <a:t>地址可以通过第一个字节中的比特位进行区分。如</a:t>
            </a:r>
            <a:r>
              <a:rPr lang="en-US" altLang="zh-CN" smtClean="0"/>
              <a:t>A</a:t>
            </a:r>
            <a:r>
              <a:rPr lang="zh-CN" altLang="en-US" smtClean="0"/>
              <a:t>类地址第一字节的最高位固定为</a:t>
            </a:r>
            <a:r>
              <a:rPr lang="en-US" altLang="zh-CN" smtClean="0"/>
              <a:t>0</a:t>
            </a:r>
            <a:r>
              <a:rPr lang="zh-CN" altLang="en-US" smtClean="0"/>
              <a:t>，</a:t>
            </a:r>
            <a:r>
              <a:rPr lang="en-US" altLang="zh-CN" smtClean="0"/>
              <a:t>B</a:t>
            </a:r>
            <a:r>
              <a:rPr lang="zh-CN" altLang="en-US" smtClean="0"/>
              <a:t>类地址第一字节的高两位固定为</a:t>
            </a:r>
            <a:r>
              <a:rPr lang="en-US" altLang="zh-CN" smtClean="0"/>
              <a:t>10</a:t>
            </a:r>
            <a:r>
              <a:rPr lang="zh-CN" altLang="en-US" smtClean="0"/>
              <a:t>，</a:t>
            </a:r>
            <a:r>
              <a:rPr lang="en-US" altLang="zh-CN" smtClean="0"/>
              <a:t>C</a:t>
            </a:r>
            <a:r>
              <a:rPr lang="zh-CN" altLang="en-US" smtClean="0"/>
              <a:t>类地址第一字节的高三位固定为</a:t>
            </a:r>
            <a:r>
              <a:rPr lang="en-US" altLang="zh-CN" smtClean="0"/>
              <a:t>110</a:t>
            </a:r>
            <a:r>
              <a:rPr lang="zh-CN" altLang="en-US" smtClean="0"/>
              <a:t>，</a:t>
            </a:r>
            <a:r>
              <a:rPr lang="en-US" altLang="zh-CN" smtClean="0"/>
              <a:t>D</a:t>
            </a:r>
            <a:r>
              <a:rPr lang="zh-CN" altLang="en-US" smtClean="0"/>
              <a:t>类地址第一字节的高四位固定为</a:t>
            </a:r>
            <a:r>
              <a:rPr lang="en-US" altLang="zh-CN" smtClean="0"/>
              <a:t>1110</a:t>
            </a:r>
            <a:r>
              <a:rPr lang="zh-CN" altLang="en-US" smtClean="0"/>
              <a:t>，</a:t>
            </a:r>
            <a:r>
              <a:rPr lang="en-US" altLang="zh-CN" smtClean="0"/>
              <a:t>E</a:t>
            </a:r>
            <a:r>
              <a:rPr lang="zh-CN" altLang="en-US" smtClean="0"/>
              <a:t>类地址第一字节的高四位固定为</a:t>
            </a:r>
            <a:r>
              <a:rPr lang="en-US" altLang="zh-CN" smtClean="0"/>
              <a:t>1111</a:t>
            </a:r>
            <a:r>
              <a:rPr lang="zh-CN" altLang="en-US" smtClean="0"/>
              <a:t>。</a:t>
            </a:r>
            <a:endParaRPr lang="en-US" altLang="zh-CN" smtClean="0"/>
          </a:p>
          <a:p>
            <a:endParaRPr lang="zh-CN" altLang="en-US" dirty="0" smtClean="0"/>
          </a:p>
        </p:txBody>
      </p:sp>
      <p:sp>
        <p:nvSpPr>
          <p:cNvPr id="5" name="幻灯片图像占位符 4"/>
          <p:cNvSpPr>
            <a:spLocks noGrp="1" noRot="1" noChangeAspect="1"/>
          </p:cNvSpPr>
          <p:nvPr>
            <p:ph type="sldImg"/>
          </p:nvPr>
        </p:nvSpPr>
        <p:spPr/>
      </p:sp>
    </p:spTree>
    <p:extLst>
      <p:ext uri="{BB962C8B-B14F-4D97-AF65-F5344CB8AC3E}">
        <p14:creationId xmlns:p14="http://schemas.microsoft.com/office/powerpoint/2010/main" val="13659299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备注占位符 2"/>
          <p:cNvSpPr>
            <a:spLocks noGrp="1"/>
          </p:cNvSpPr>
          <p:nvPr>
            <p:ph type="body" idx="1"/>
          </p:nvPr>
        </p:nvSpPr>
        <p:spPr/>
        <p:txBody>
          <a:bodyPr/>
          <a:lstStyle/>
          <a:p>
            <a:r>
              <a:rPr lang="en-US" altLang="zh-CN" smtClean="0"/>
              <a:t>IPv4</a:t>
            </a:r>
            <a:r>
              <a:rPr lang="zh-CN" altLang="en-US" smtClean="0"/>
              <a:t>中的部分</a:t>
            </a:r>
            <a:r>
              <a:rPr lang="en-US" altLang="zh-CN" smtClean="0"/>
              <a:t>IP</a:t>
            </a:r>
            <a:r>
              <a:rPr lang="zh-CN" altLang="en-US" smtClean="0"/>
              <a:t>地址被保留用作特殊用途。为节省</a:t>
            </a:r>
            <a:r>
              <a:rPr lang="en-US" altLang="zh-CN" smtClean="0"/>
              <a:t>IPv4</a:t>
            </a:r>
            <a:r>
              <a:rPr lang="zh-CN" altLang="en-US" smtClean="0"/>
              <a:t>地址，</a:t>
            </a:r>
            <a:r>
              <a:rPr lang="en-US" altLang="zh-CN" smtClean="0"/>
              <a:t>A</a:t>
            </a:r>
            <a:r>
              <a:rPr lang="zh-CN" altLang="en-US" smtClean="0"/>
              <a:t>、</a:t>
            </a:r>
            <a:r>
              <a:rPr lang="en-US" altLang="zh-CN" smtClean="0"/>
              <a:t>B</a:t>
            </a:r>
            <a:r>
              <a:rPr lang="zh-CN" altLang="en-US" smtClean="0"/>
              <a:t>、</a:t>
            </a:r>
            <a:r>
              <a:rPr lang="en-US" altLang="zh-CN" smtClean="0"/>
              <a:t>C</a:t>
            </a:r>
            <a:r>
              <a:rPr lang="zh-CN" altLang="en-US" smtClean="0"/>
              <a:t>类地址段中都预留了特定范围的地址作为私网地址。现在，世界上所有终端系统和网络设备需要的</a:t>
            </a:r>
            <a:r>
              <a:rPr lang="en-US" altLang="zh-CN" smtClean="0"/>
              <a:t>IP</a:t>
            </a:r>
            <a:r>
              <a:rPr lang="zh-CN" altLang="en-US" smtClean="0"/>
              <a:t>地址总数已经超过了</a:t>
            </a:r>
            <a:r>
              <a:rPr lang="en-US" altLang="zh-CN" smtClean="0"/>
              <a:t>32</a:t>
            </a:r>
            <a:r>
              <a:rPr lang="zh-CN" altLang="en-US" smtClean="0"/>
              <a:t>位</a:t>
            </a:r>
            <a:r>
              <a:rPr lang="en-US" altLang="zh-CN" smtClean="0"/>
              <a:t>IPv4</a:t>
            </a:r>
            <a:r>
              <a:rPr lang="zh-CN" altLang="en-US" smtClean="0"/>
              <a:t>地址所能支持的最大地址数</a:t>
            </a:r>
            <a:r>
              <a:rPr lang="en-US" altLang="zh-CN" smtClean="0"/>
              <a:t>4,294,967,296</a:t>
            </a:r>
            <a:r>
              <a:rPr lang="zh-CN" altLang="en-US" smtClean="0"/>
              <a:t>。为主机分配私网地址节省了公网地址，可以用来缓解</a:t>
            </a:r>
            <a:r>
              <a:rPr lang="en-US" altLang="zh-CN" smtClean="0"/>
              <a:t>IP</a:t>
            </a:r>
            <a:r>
              <a:rPr lang="zh-CN" altLang="en-US" smtClean="0"/>
              <a:t>地址短缺的问题。企业网络中普遍使用私网地址，不同企业网络中的私网地址可以重叠。默认情况下，网络中的主机无法使用私网地址与公网通信；当需要与公网通信时，私网地址必须转换成公网地址。还有其他一些特殊</a:t>
            </a:r>
            <a:r>
              <a:rPr lang="en-US" altLang="zh-CN" smtClean="0"/>
              <a:t>IP</a:t>
            </a:r>
            <a:r>
              <a:rPr lang="zh-CN" altLang="en-US" smtClean="0"/>
              <a:t>地址，如</a:t>
            </a:r>
            <a:r>
              <a:rPr lang="en-US" altLang="zh-CN" smtClean="0"/>
              <a:t>127.0.0.0</a:t>
            </a:r>
            <a:r>
              <a:rPr lang="zh-CN" altLang="en-US" smtClean="0"/>
              <a:t>网段中的地址为环回地址，用于诊断网络是否正常。</a:t>
            </a:r>
            <a:r>
              <a:rPr lang="en-US" altLang="zh-CN" smtClean="0"/>
              <a:t>IPv4</a:t>
            </a:r>
            <a:r>
              <a:rPr lang="zh-CN" altLang="en-US" smtClean="0"/>
              <a:t>中的第一个地址</a:t>
            </a:r>
            <a:r>
              <a:rPr lang="en-US" altLang="zh-CN" smtClean="0"/>
              <a:t>0.0.0.0</a:t>
            </a:r>
            <a:r>
              <a:rPr lang="zh-CN" altLang="en-US" smtClean="0"/>
              <a:t>表示任何网络，这个地址的作用将在路由原理中详细介绍。</a:t>
            </a:r>
            <a:r>
              <a:rPr lang="en-US" altLang="zh-CN" smtClean="0"/>
              <a:t>IPv4</a:t>
            </a:r>
            <a:r>
              <a:rPr lang="zh-CN" altLang="en-US" smtClean="0"/>
              <a:t>中的最后一个地址</a:t>
            </a:r>
            <a:r>
              <a:rPr lang="en-US" altLang="zh-CN" smtClean="0"/>
              <a:t>255.255.255.255</a:t>
            </a:r>
            <a:r>
              <a:rPr lang="zh-CN" altLang="en-US" smtClean="0"/>
              <a:t>是</a:t>
            </a:r>
            <a:r>
              <a:rPr lang="en-US" altLang="zh-CN" smtClean="0"/>
              <a:t>0.0.0.0</a:t>
            </a:r>
            <a:r>
              <a:rPr lang="zh-CN" altLang="en-US" smtClean="0"/>
              <a:t>网络中的广播地址。</a:t>
            </a:r>
            <a:endParaRPr lang="zh-CN" altLang="en-US" dirty="0" smtClean="0"/>
          </a:p>
        </p:txBody>
      </p:sp>
      <p:sp>
        <p:nvSpPr>
          <p:cNvPr id="3" name="幻灯片图像占位符 2"/>
          <p:cNvSpPr>
            <a:spLocks noGrp="1" noRot="1" noChangeAspect="1"/>
          </p:cNvSpPr>
          <p:nvPr>
            <p:ph type="sldImg"/>
          </p:nvPr>
        </p:nvSpPr>
        <p:spPr/>
      </p:sp>
    </p:spTree>
    <p:extLst>
      <p:ext uri="{BB962C8B-B14F-4D97-AF65-F5344CB8AC3E}">
        <p14:creationId xmlns:p14="http://schemas.microsoft.com/office/powerpoint/2010/main" val="28095386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备注占位符 2"/>
          <p:cNvSpPr>
            <a:spLocks noGrp="1"/>
          </p:cNvSpPr>
          <p:nvPr>
            <p:ph type="body" idx="1"/>
          </p:nvPr>
        </p:nvSpPr>
        <p:spPr/>
        <p:txBody>
          <a:bodyPr/>
          <a:lstStyle/>
          <a:p>
            <a:r>
              <a:rPr lang="zh-CN" altLang="en-US" smtClean="0"/>
              <a:t>源主机必须要知道目的主机的</a:t>
            </a:r>
            <a:r>
              <a:rPr lang="en-US" altLang="zh-CN" smtClean="0"/>
              <a:t>IP</a:t>
            </a:r>
            <a:r>
              <a:rPr lang="zh-CN" altLang="en-US" smtClean="0"/>
              <a:t>地址后才能将数据发送到目的地。源主机向其他目的主机发送报文之前，需要检查目的</a:t>
            </a:r>
            <a:r>
              <a:rPr lang="en-US" altLang="zh-CN" smtClean="0"/>
              <a:t>IP</a:t>
            </a:r>
            <a:r>
              <a:rPr lang="zh-CN" altLang="en-US" smtClean="0"/>
              <a:t>地址和源</a:t>
            </a:r>
            <a:r>
              <a:rPr lang="en-US" altLang="zh-CN" smtClean="0"/>
              <a:t>IP</a:t>
            </a:r>
            <a:r>
              <a:rPr lang="zh-CN" altLang="en-US" smtClean="0"/>
              <a:t>地址是否属于同一个网段。如果是，则报文将被下发到底层协议进行以太网封装处理。如果目的地址和源地址属于不同网段，则主机需要获取下一跳路由器的</a:t>
            </a:r>
            <a:r>
              <a:rPr lang="en-US" altLang="zh-CN" smtClean="0"/>
              <a:t>IP</a:t>
            </a:r>
            <a:r>
              <a:rPr lang="zh-CN" altLang="en-US" smtClean="0"/>
              <a:t>地址，然后将报文下发到底层协议处理。</a:t>
            </a:r>
            <a:endParaRPr lang="en-US" altLang="zh-CN" smtClean="0"/>
          </a:p>
          <a:p>
            <a:endParaRPr lang="zh-CN" altLang="en-US" dirty="0" smtClean="0"/>
          </a:p>
        </p:txBody>
      </p:sp>
      <p:sp>
        <p:nvSpPr>
          <p:cNvPr id="4" name="幻灯片图像占位符 3"/>
          <p:cNvSpPr>
            <a:spLocks noGrp="1" noRot="1" noChangeAspect="1"/>
          </p:cNvSpPr>
          <p:nvPr>
            <p:ph type="sldImg"/>
          </p:nvPr>
        </p:nvSpPr>
        <p:spPr/>
      </p:sp>
    </p:spTree>
    <p:extLst>
      <p:ext uri="{BB962C8B-B14F-4D97-AF65-F5344CB8AC3E}">
        <p14:creationId xmlns:p14="http://schemas.microsoft.com/office/powerpoint/2010/main" val="36545473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备注占位符 2"/>
          <p:cNvSpPr>
            <a:spLocks noGrp="1"/>
          </p:cNvSpPr>
          <p:nvPr>
            <p:ph type="body" idx="1"/>
          </p:nvPr>
        </p:nvSpPr>
        <p:spPr/>
        <p:txBody>
          <a:bodyPr/>
          <a:lstStyle/>
          <a:p>
            <a:r>
              <a:rPr lang="zh-CN" altLang="en-US" smtClean="0"/>
              <a:t>子网掩码用于区分网络部分和主机部分。子网掩码与</a:t>
            </a:r>
            <a:r>
              <a:rPr lang="en-US" altLang="zh-CN" smtClean="0"/>
              <a:t>IP</a:t>
            </a:r>
            <a:r>
              <a:rPr lang="zh-CN" altLang="en-US" smtClean="0"/>
              <a:t>地址的表示方法相同。每个</a:t>
            </a:r>
            <a:r>
              <a:rPr lang="en-US" altLang="zh-CN" smtClean="0"/>
              <a:t>IP</a:t>
            </a:r>
            <a:r>
              <a:rPr lang="zh-CN" altLang="en-US" smtClean="0"/>
              <a:t>地址和子网掩码一起可以用来唯一的标识一个网段中的某台网络设备。子网掩码中的</a:t>
            </a:r>
            <a:r>
              <a:rPr lang="en-US" altLang="zh-CN" smtClean="0"/>
              <a:t>1</a:t>
            </a:r>
            <a:r>
              <a:rPr lang="zh-CN" altLang="en-US" smtClean="0"/>
              <a:t>表示网络位，</a:t>
            </a:r>
            <a:r>
              <a:rPr lang="en-US" altLang="zh-CN" smtClean="0"/>
              <a:t>0</a:t>
            </a:r>
            <a:r>
              <a:rPr lang="zh-CN" altLang="en-US" smtClean="0"/>
              <a:t>表示主机位。</a:t>
            </a:r>
            <a:endParaRPr lang="zh-CN" altLang="en-US" dirty="0" smtClean="0"/>
          </a:p>
        </p:txBody>
      </p:sp>
      <p:sp>
        <p:nvSpPr>
          <p:cNvPr id="3" name="幻灯片图像占位符 2"/>
          <p:cNvSpPr>
            <a:spLocks noGrp="1" noRot="1" noChangeAspect="1"/>
          </p:cNvSpPr>
          <p:nvPr>
            <p:ph type="sldImg"/>
          </p:nvPr>
        </p:nvSpPr>
        <p:spPr/>
      </p:sp>
    </p:spTree>
    <p:extLst>
      <p:ext uri="{BB962C8B-B14F-4D97-AF65-F5344CB8AC3E}">
        <p14:creationId xmlns:p14="http://schemas.microsoft.com/office/powerpoint/2010/main" val="149111358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备注占位符 2"/>
          <p:cNvSpPr>
            <a:spLocks noGrp="1"/>
          </p:cNvSpPr>
          <p:nvPr>
            <p:ph type="body" idx="1"/>
          </p:nvPr>
        </p:nvSpPr>
        <p:spPr/>
        <p:txBody>
          <a:bodyPr/>
          <a:lstStyle/>
          <a:p>
            <a:r>
              <a:rPr lang="zh-CN" altLang="en-US" smtClean="0"/>
              <a:t>每类</a:t>
            </a:r>
            <a:r>
              <a:rPr lang="en-US" altLang="zh-CN" smtClean="0"/>
              <a:t>IP</a:t>
            </a:r>
            <a:r>
              <a:rPr lang="zh-CN" altLang="en-US" smtClean="0"/>
              <a:t>地址有一个缺省子网掩码。</a:t>
            </a:r>
            <a:r>
              <a:rPr lang="en-US" altLang="zh-CN" smtClean="0"/>
              <a:t>A</a:t>
            </a:r>
            <a:r>
              <a:rPr lang="zh-CN" altLang="en-US" smtClean="0"/>
              <a:t>类地址的缺省子网掩码为</a:t>
            </a:r>
            <a:r>
              <a:rPr lang="en-US" altLang="zh-CN" smtClean="0"/>
              <a:t>8</a:t>
            </a:r>
            <a:r>
              <a:rPr lang="zh-CN" altLang="en-US" smtClean="0"/>
              <a:t>位，即第一个字节表示网络位，其他三个字节表示主机位。</a:t>
            </a:r>
            <a:r>
              <a:rPr lang="en-US" altLang="zh-CN" smtClean="0"/>
              <a:t>B</a:t>
            </a:r>
            <a:r>
              <a:rPr lang="zh-CN" altLang="en-US" smtClean="0"/>
              <a:t>类地址的缺省子网掩码为</a:t>
            </a:r>
            <a:r>
              <a:rPr lang="en-US" altLang="zh-CN" smtClean="0"/>
              <a:t>16</a:t>
            </a:r>
            <a:r>
              <a:rPr lang="zh-CN" altLang="en-US" smtClean="0"/>
              <a:t>位，因此</a:t>
            </a:r>
            <a:r>
              <a:rPr lang="en-US" altLang="zh-CN" smtClean="0"/>
              <a:t>B</a:t>
            </a:r>
            <a:r>
              <a:rPr lang="zh-CN" altLang="en-US" smtClean="0"/>
              <a:t>类地址支持更多的网络，但是主机数也相应减少。</a:t>
            </a:r>
            <a:r>
              <a:rPr lang="en-US" altLang="zh-CN" smtClean="0"/>
              <a:t>C</a:t>
            </a:r>
            <a:r>
              <a:rPr lang="zh-CN" altLang="en-US" smtClean="0"/>
              <a:t>类地址的缺省子网掩码为</a:t>
            </a:r>
            <a:r>
              <a:rPr lang="en-US" altLang="zh-CN" smtClean="0"/>
              <a:t>24</a:t>
            </a:r>
            <a:r>
              <a:rPr lang="zh-CN" altLang="en-US" smtClean="0"/>
              <a:t>位，支持的网络最多，同时也限制了单个网络中主机的数量。</a:t>
            </a:r>
            <a:endParaRPr lang="zh-CN" altLang="en-US" dirty="0" smtClean="0"/>
          </a:p>
        </p:txBody>
      </p:sp>
      <p:sp>
        <p:nvSpPr>
          <p:cNvPr id="3" name="幻灯片图像占位符 2"/>
          <p:cNvSpPr>
            <a:spLocks noGrp="1" noRot="1" noChangeAspect="1"/>
          </p:cNvSpPr>
          <p:nvPr>
            <p:ph type="sldImg"/>
          </p:nvPr>
        </p:nvSpPr>
        <p:spPr/>
      </p:sp>
    </p:spTree>
    <p:extLst>
      <p:ext uri="{BB962C8B-B14F-4D97-AF65-F5344CB8AC3E}">
        <p14:creationId xmlns:p14="http://schemas.microsoft.com/office/powerpoint/2010/main" val="204789488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备注占位符 2"/>
          <p:cNvSpPr>
            <a:spLocks noGrp="1"/>
          </p:cNvSpPr>
          <p:nvPr>
            <p:ph type="body" idx="1"/>
          </p:nvPr>
        </p:nvSpPr>
        <p:spPr/>
        <p:txBody>
          <a:bodyPr/>
          <a:lstStyle/>
          <a:p>
            <a:r>
              <a:rPr lang="zh-CN" altLang="en-US" smtClean="0"/>
              <a:t>通过子网掩码可以判断主机所属的网段、网段上的广播地址以及网段上支持的主机数。图中这个例子，主机地址为</a:t>
            </a:r>
            <a:r>
              <a:rPr lang="en-US" altLang="zh-CN" smtClean="0"/>
              <a:t>192.168.1.7</a:t>
            </a:r>
            <a:r>
              <a:rPr lang="zh-CN" altLang="en-US" smtClean="0"/>
              <a:t>，子网掩码为</a:t>
            </a:r>
            <a:r>
              <a:rPr lang="en-US" altLang="zh-CN" smtClean="0"/>
              <a:t>24</a:t>
            </a:r>
            <a:r>
              <a:rPr lang="zh-CN" altLang="en-US" smtClean="0"/>
              <a:t>位（</a:t>
            </a:r>
            <a:r>
              <a:rPr lang="en-US" altLang="zh-CN" smtClean="0"/>
              <a:t>C</a:t>
            </a:r>
            <a:r>
              <a:rPr lang="zh-CN" altLang="en-US" smtClean="0"/>
              <a:t>类</a:t>
            </a:r>
            <a:r>
              <a:rPr lang="en-US" altLang="zh-CN" smtClean="0"/>
              <a:t>IP</a:t>
            </a:r>
            <a:r>
              <a:rPr lang="zh-CN" altLang="en-US" smtClean="0"/>
              <a:t>地址的缺省掩码），从中我们可以判断该主机位于</a:t>
            </a:r>
            <a:r>
              <a:rPr lang="en-US" altLang="zh-CN" smtClean="0"/>
              <a:t>192.168.1.0/24</a:t>
            </a:r>
            <a:r>
              <a:rPr lang="zh-CN" altLang="en-US" smtClean="0"/>
              <a:t>网段。将</a:t>
            </a:r>
            <a:r>
              <a:rPr lang="en-US" altLang="zh-CN" smtClean="0"/>
              <a:t>IP</a:t>
            </a:r>
            <a:r>
              <a:rPr lang="zh-CN" altLang="en-US" smtClean="0"/>
              <a:t>地址中的主机位全部置为</a:t>
            </a:r>
            <a:r>
              <a:rPr lang="en-US" altLang="zh-CN" smtClean="0"/>
              <a:t>1</a:t>
            </a:r>
            <a:r>
              <a:rPr lang="zh-CN" altLang="en-US" smtClean="0"/>
              <a:t>，并转换为十进制数，即可得到该网段的广播地址</a:t>
            </a:r>
            <a:r>
              <a:rPr lang="en-US" altLang="zh-CN" smtClean="0"/>
              <a:t>192.168.1.255</a:t>
            </a:r>
            <a:r>
              <a:rPr lang="zh-CN" altLang="en-US" smtClean="0"/>
              <a:t>。网段中支持的主机数为</a:t>
            </a:r>
            <a:r>
              <a:rPr lang="en-US" altLang="zh-CN" smtClean="0"/>
              <a:t>2n</a:t>
            </a:r>
            <a:r>
              <a:rPr lang="zh-CN" altLang="en-US" smtClean="0"/>
              <a:t>，</a:t>
            </a:r>
            <a:r>
              <a:rPr lang="en-US" altLang="zh-CN" smtClean="0"/>
              <a:t>n</a:t>
            </a:r>
            <a:r>
              <a:rPr lang="zh-CN" altLang="en-US" smtClean="0"/>
              <a:t>为主机位的个数。本例中</a:t>
            </a:r>
            <a:r>
              <a:rPr lang="en-US" altLang="zh-CN" smtClean="0"/>
              <a:t>n=8</a:t>
            </a:r>
            <a:r>
              <a:rPr lang="zh-CN" altLang="en-US" smtClean="0"/>
              <a:t>，</a:t>
            </a:r>
            <a:r>
              <a:rPr lang="en-US" altLang="zh-CN" smtClean="0"/>
              <a:t>28=256</a:t>
            </a:r>
            <a:r>
              <a:rPr lang="zh-CN" altLang="en-US" smtClean="0"/>
              <a:t>，减去本网段的网络地址和广播地址，可知该网段支持</a:t>
            </a:r>
            <a:r>
              <a:rPr lang="en-US" altLang="zh-CN" smtClean="0"/>
              <a:t>254</a:t>
            </a:r>
            <a:r>
              <a:rPr lang="zh-CN" altLang="en-US" smtClean="0"/>
              <a:t>个有效主机地址。</a:t>
            </a:r>
          </a:p>
          <a:p>
            <a:endParaRPr lang="zh-CN" altLang="en-US" dirty="0" smtClean="0"/>
          </a:p>
        </p:txBody>
      </p:sp>
      <p:sp>
        <p:nvSpPr>
          <p:cNvPr id="3" name="幻灯片图像占位符 2"/>
          <p:cNvSpPr>
            <a:spLocks noGrp="1" noRot="1" noChangeAspect="1"/>
          </p:cNvSpPr>
          <p:nvPr>
            <p:ph type="sldImg"/>
          </p:nvPr>
        </p:nvSpPr>
        <p:spPr/>
      </p:sp>
    </p:spTree>
    <p:extLst>
      <p:ext uri="{BB962C8B-B14F-4D97-AF65-F5344CB8AC3E}">
        <p14:creationId xmlns:p14="http://schemas.microsoft.com/office/powerpoint/2010/main" val="38749096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54296292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备注占位符 2"/>
          <p:cNvSpPr>
            <a:spLocks noGrp="1"/>
          </p:cNvSpPr>
          <p:nvPr>
            <p:ph type="body" idx="1"/>
          </p:nvPr>
        </p:nvSpPr>
        <p:spPr/>
        <p:txBody>
          <a:bodyPr/>
          <a:lstStyle/>
          <a:p>
            <a:r>
              <a:rPr lang="zh-CN" altLang="en-US" smtClean="0"/>
              <a:t>本例说明如何根据</a:t>
            </a:r>
            <a:r>
              <a:rPr lang="en-US" altLang="zh-CN" smtClean="0"/>
              <a:t>B</a:t>
            </a:r>
            <a:r>
              <a:rPr lang="zh-CN" altLang="en-US" smtClean="0"/>
              <a:t>类</a:t>
            </a:r>
            <a:r>
              <a:rPr lang="en-US" altLang="zh-CN" smtClean="0"/>
              <a:t>IP</a:t>
            </a:r>
            <a:r>
              <a:rPr lang="zh-CN" altLang="en-US" smtClean="0"/>
              <a:t>地址及其子网掩码判断主机所属的网段、网段中的广播地址以及有效主机地址数量。判断过程与</a:t>
            </a:r>
            <a:r>
              <a:rPr lang="en-US" altLang="zh-CN" smtClean="0"/>
              <a:t>C</a:t>
            </a:r>
            <a:r>
              <a:rPr lang="zh-CN" altLang="en-US" smtClean="0"/>
              <a:t>类地址类似。</a:t>
            </a:r>
          </a:p>
          <a:p>
            <a:endParaRPr lang="zh-CN" altLang="en-US" dirty="0" smtClean="0"/>
          </a:p>
        </p:txBody>
      </p:sp>
      <p:sp>
        <p:nvSpPr>
          <p:cNvPr id="3" name="幻灯片图像占位符 2"/>
          <p:cNvSpPr>
            <a:spLocks noGrp="1" noRot="1" noChangeAspect="1"/>
          </p:cNvSpPr>
          <p:nvPr>
            <p:ph type="sldImg"/>
          </p:nvPr>
        </p:nvSpPr>
        <p:spPr/>
      </p:sp>
    </p:spTree>
    <p:extLst>
      <p:ext uri="{BB962C8B-B14F-4D97-AF65-F5344CB8AC3E}">
        <p14:creationId xmlns:p14="http://schemas.microsoft.com/office/powerpoint/2010/main" val="133526158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备注占位符 2"/>
          <p:cNvSpPr>
            <a:spLocks noGrp="1"/>
          </p:cNvSpPr>
          <p:nvPr>
            <p:ph type="body" idx="1"/>
          </p:nvPr>
        </p:nvSpPr>
        <p:spPr/>
        <p:txBody>
          <a:bodyPr/>
          <a:lstStyle/>
          <a:p>
            <a:r>
              <a:rPr lang="zh-CN" altLang="en-US" smtClean="0"/>
              <a:t>如果企业网络中希望通过规划多个网段来隔离物理网络上的主机，使用缺省子网掩码就会存在一定的局限性。网络中划分多个网段后，每个网段中的实际主机数量可能很有限，导致很多地址未被使用。如图所示的场景下，如果使用缺省子网掩码的编址方案，则地址使用率很低。</a:t>
            </a:r>
          </a:p>
          <a:p>
            <a:endParaRPr lang="zh-CN" altLang="en-US" dirty="0" smtClean="0"/>
          </a:p>
        </p:txBody>
      </p:sp>
      <p:sp>
        <p:nvSpPr>
          <p:cNvPr id="3" name="幻灯片图像占位符 2"/>
          <p:cNvSpPr>
            <a:spLocks noGrp="1" noRot="1" noChangeAspect="1"/>
          </p:cNvSpPr>
          <p:nvPr>
            <p:ph type="sldImg"/>
          </p:nvPr>
        </p:nvSpPr>
        <p:spPr/>
      </p:sp>
    </p:spTree>
    <p:extLst>
      <p:ext uri="{BB962C8B-B14F-4D97-AF65-F5344CB8AC3E}">
        <p14:creationId xmlns:p14="http://schemas.microsoft.com/office/powerpoint/2010/main" val="419663668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备注占位符 2"/>
          <p:cNvSpPr>
            <a:spLocks noGrp="1"/>
          </p:cNvSpPr>
          <p:nvPr>
            <p:ph type="body" idx="1"/>
          </p:nvPr>
        </p:nvSpPr>
        <p:spPr/>
        <p:txBody>
          <a:bodyPr/>
          <a:lstStyle/>
          <a:p>
            <a:r>
              <a:rPr lang="zh-CN" altLang="en-US" smtClean="0"/>
              <a:t>采用可变长子网掩码可解决上述问题。缺省子网掩码可以进一步划分，成为变长子网掩码（</a:t>
            </a:r>
            <a:r>
              <a:rPr lang="en-US" altLang="zh-CN" smtClean="0"/>
              <a:t>VLSM</a:t>
            </a:r>
            <a:r>
              <a:rPr lang="zh-CN" altLang="en-US" smtClean="0"/>
              <a:t>）。通过改变子网掩码，可以将网络划分为多个子网。本例中的地址为</a:t>
            </a:r>
            <a:r>
              <a:rPr lang="en-US" altLang="zh-CN" smtClean="0"/>
              <a:t>C</a:t>
            </a:r>
            <a:r>
              <a:rPr lang="zh-CN" altLang="en-US" smtClean="0"/>
              <a:t>类地址，缺省子网掩码为</a:t>
            </a:r>
            <a:r>
              <a:rPr lang="en-US" altLang="zh-CN" smtClean="0"/>
              <a:t>24</a:t>
            </a:r>
            <a:r>
              <a:rPr lang="zh-CN" altLang="en-US" smtClean="0"/>
              <a:t>位。现借用一个主机位作为网络位，借用的主机位变成子网位。一个子网位有两个取值</a:t>
            </a:r>
            <a:r>
              <a:rPr lang="en-US" altLang="zh-CN" smtClean="0"/>
              <a:t>0</a:t>
            </a:r>
            <a:r>
              <a:rPr lang="zh-CN" altLang="en-US" smtClean="0"/>
              <a:t>和</a:t>
            </a:r>
            <a:r>
              <a:rPr lang="en-US" altLang="zh-CN" smtClean="0"/>
              <a:t>1</a:t>
            </a:r>
            <a:r>
              <a:rPr lang="zh-CN" altLang="en-US" smtClean="0"/>
              <a:t>，因此可划分两个子网。该比特位设置为</a:t>
            </a:r>
            <a:r>
              <a:rPr lang="en-US" altLang="zh-CN" smtClean="0"/>
              <a:t>0</a:t>
            </a:r>
            <a:r>
              <a:rPr lang="zh-CN" altLang="en-US" smtClean="0"/>
              <a:t>，则子网号为</a:t>
            </a:r>
            <a:r>
              <a:rPr lang="en-US" altLang="zh-CN" smtClean="0"/>
              <a:t>0</a:t>
            </a:r>
            <a:r>
              <a:rPr lang="zh-CN" altLang="en-US" smtClean="0"/>
              <a:t>，该比特位设置为</a:t>
            </a:r>
            <a:r>
              <a:rPr lang="en-US" altLang="zh-CN" smtClean="0"/>
              <a:t>1</a:t>
            </a:r>
            <a:r>
              <a:rPr lang="zh-CN" altLang="en-US" smtClean="0"/>
              <a:t>，则子网号为</a:t>
            </a:r>
            <a:r>
              <a:rPr lang="en-US" altLang="zh-CN" smtClean="0"/>
              <a:t>128。</a:t>
            </a:r>
            <a:r>
              <a:rPr lang="zh-CN" altLang="en-US" smtClean="0"/>
              <a:t>将剩余的主机位都设置为</a:t>
            </a:r>
            <a:r>
              <a:rPr lang="en-US" altLang="zh-CN" smtClean="0"/>
              <a:t>0</a:t>
            </a:r>
            <a:r>
              <a:rPr lang="zh-CN" altLang="en-US" smtClean="0"/>
              <a:t>，即可得到划分后的子网地址；将剩余的主机位都设置为</a:t>
            </a:r>
            <a:r>
              <a:rPr lang="en-US" altLang="zh-CN" smtClean="0"/>
              <a:t>1</a:t>
            </a:r>
            <a:r>
              <a:rPr lang="zh-CN" altLang="en-US" smtClean="0"/>
              <a:t>，即可得到子网的广播地址。每个子网中支持的主机数为</a:t>
            </a:r>
            <a:r>
              <a:rPr lang="en-US" altLang="zh-CN" smtClean="0"/>
              <a:t>27-2</a:t>
            </a:r>
            <a:r>
              <a:rPr lang="zh-CN" altLang="en-US" smtClean="0"/>
              <a:t>（减去子网地址和广播地址），即</a:t>
            </a:r>
            <a:r>
              <a:rPr lang="en-US" altLang="zh-CN" smtClean="0"/>
              <a:t>126</a:t>
            </a:r>
            <a:r>
              <a:rPr lang="zh-CN" altLang="en-US" smtClean="0"/>
              <a:t>个主机地址。</a:t>
            </a:r>
          </a:p>
          <a:p>
            <a:endParaRPr lang="zh-CN" altLang="en-US" dirty="0" smtClean="0"/>
          </a:p>
        </p:txBody>
      </p:sp>
      <p:sp>
        <p:nvSpPr>
          <p:cNvPr id="3" name="幻灯片图像占位符 2"/>
          <p:cNvSpPr>
            <a:spLocks noGrp="1" noRot="1" noChangeAspect="1"/>
          </p:cNvSpPr>
          <p:nvPr>
            <p:ph type="sldImg"/>
          </p:nvPr>
        </p:nvSpPr>
        <p:spPr/>
      </p:sp>
    </p:spTree>
    <p:extLst>
      <p:ext uri="{BB962C8B-B14F-4D97-AF65-F5344CB8AC3E}">
        <p14:creationId xmlns:p14="http://schemas.microsoft.com/office/powerpoint/2010/main" val="275990912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备注占位符 2"/>
          <p:cNvSpPr>
            <a:spLocks noGrp="1"/>
          </p:cNvSpPr>
          <p:nvPr>
            <p:ph type="body" idx="1"/>
          </p:nvPr>
        </p:nvSpPr>
        <p:spPr/>
        <p:txBody>
          <a:bodyPr/>
          <a:lstStyle/>
          <a:p>
            <a:r>
              <a:rPr lang="zh-CN" altLang="en-US" smtClean="0"/>
              <a:t>可变长子网掩码缓解了使用缺省子网掩码导致的地址浪费问题，同时也为企业网络提供了更为有效的编址方案。本例中需要使用可变长子网掩码来划分多个子网，借用一定数量的主机位作为子网位的同时，剩余的主机位必须保证有足够的</a:t>
            </a:r>
            <a:r>
              <a:rPr lang="en-US" altLang="zh-CN" smtClean="0"/>
              <a:t>IP</a:t>
            </a:r>
            <a:r>
              <a:rPr lang="zh-CN" altLang="en-US" smtClean="0"/>
              <a:t>地址供每个子网上的所有主机使用。</a:t>
            </a:r>
          </a:p>
          <a:p>
            <a:endParaRPr lang="zh-CN" altLang="en-US" dirty="0" smtClean="0"/>
          </a:p>
        </p:txBody>
      </p:sp>
      <p:sp>
        <p:nvSpPr>
          <p:cNvPr id="3" name="幻灯片图像占位符 2"/>
          <p:cNvSpPr>
            <a:spLocks noGrp="1" noRot="1" noChangeAspect="1"/>
          </p:cNvSpPr>
          <p:nvPr>
            <p:ph type="sldImg"/>
          </p:nvPr>
        </p:nvSpPr>
        <p:spPr/>
      </p:sp>
    </p:spTree>
    <p:extLst>
      <p:ext uri="{BB962C8B-B14F-4D97-AF65-F5344CB8AC3E}">
        <p14:creationId xmlns:p14="http://schemas.microsoft.com/office/powerpoint/2010/main" val="39817013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备注占位符 2"/>
          <p:cNvSpPr>
            <a:spLocks noGrp="1"/>
          </p:cNvSpPr>
          <p:nvPr>
            <p:ph type="body" idx="1"/>
          </p:nvPr>
        </p:nvSpPr>
        <p:spPr/>
        <p:txBody>
          <a:bodyPr/>
          <a:lstStyle/>
          <a:p>
            <a:r>
              <a:rPr lang="zh-CN" altLang="en-US" smtClean="0"/>
              <a:t>无类域间路由</a:t>
            </a:r>
            <a:r>
              <a:rPr lang="en-US" altLang="zh-CN" smtClean="0"/>
              <a:t>CIDR</a:t>
            </a:r>
            <a:r>
              <a:rPr lang="zh-CN" altLang="en-US" smtClean="0"/>
              <a:t>（</a:t>
            </a:r>
            <a:r>
              <a:rPr lang="en-US" altLang="zh-CN" smtClean="0"/>
              <a:t>Classless Inter Domain Routing</a:t>
            </a:r>
            <a:r>
              <a:rPr lang="zh-CN" altLang="en-US" smtClean="0"/>
              <a:t>）由</a:t>
            </a:r>
            <a:r>
              <a:rPr lang="en-US" altLang="zh-CN" smtClean="0"/>
              <a:t>RFC1817</a:t>
            </a:r>
            <a:r>
              <a:rPr lang="zh-CN" altLang="en-US" smtClean="0"/>
              <a:t>定义。</a:t>
            </a:r>
            <a:r>
              <a:rPr lang="en-US" altLang="zh-CN" smtClean="0"/>
              <a:t>CIDR</a:t>
            </a:r>
            <a:r>
              <a:rPr lang="zh-CN" altLang="en-US" smtClean="0"/>
              <a:t>突破了传统</a:t>
            </a:r>
            <a:r>
              <a:rPr lang="en-US" altLang="zh-CN" smtClean="0"/>
              <a:t>IP</a:t>
            </a:r>
            <a:r>
              <a:rPr lang="zh-CN" altLang="en-US" smtClean="0"/>
              <a:t>地址的分类边界，将路由表中的若干条路由汇聚为一条路由，减少了路由表的规模，提高了路由器的可扩展性。</a:t>
            </a:r>
          </a:p>
          <a:p>
            <a:r>
              <a:rPr lang="zh-CN" altLang="en-US" smtClean="0"/>
              <a:t>如上图所示，一个企业分配到了一段</a:t>
            </a:r>
            <a:r>
              <a:rPr lang="en-US" altLang="zh-CN" smtClean="0"/>
              <a:t>A</a:t>
            </a:r>
            <a:r>
              <a:rPr lang="zh-CN" altLang="en-US" smtClean="0"/>
              <a:t>类网络地址，</a:t>
            </a:r>
            <a:r>
              <a:rPr lang="en-US" altLang="zh-CN" smtClean="0"/>
              <a:t>10.24.0.0/22</a:t>
            </a:r>
            <a:r>
              <a:rPr lang="zh-CN" altLang="en-US" smtClean="0"/>
              <a:t>。该企业准备把这些</a:t>
            </a:r>
            <a:r>
              <a:rPr lang="en-US" altLang="zh-CN" smtClean="0"/>
              <a:t>A</a:t>
            </a:r>
            <a:r>
              <a:rPr lang="zh-CN" altLang="en-US" smtClean="0"/>
              <a:t>类网络分配给各个用户群，目前已经分配了四个网段给用户。如果没有实施</a:t>
            </a:r>
            <a:r>
              <a:rPr lang="en-US" altLang="zh-CN" smtClean="0"/>
              <a:t>CIDR</a:t>
            </a:r>
            <a:r>
              <a:rPr lang="zh-CN" altLang="en-US" smtClean="0"/>
              <a:t>技术，企业路由器的路由表中会有四条下连网段的路由条目，并且会把它通告给其他路由器。通过实施</a:t>
            </a:r>
            <a:r>
              <a:rPr lang="en-US" altLang="zh-CN" smtClean="0"/>
              <a:t>CIDR</a:t>
            </a:r>
            <a:r>
              <a:rPr lang="zh-CN" altLang="en-US" smtClean="0"/>
              <a:t>技术，我们可以在企业的路由器上把这四条路由</a:t>
            </a:r>
            <a:r>
              <a:rPr lang="en-US" altLang="zh-CN" smtClean="0"/>
              <a:t>10.24.0.0/24</a:t>
            </a:r>
            <a:r>
              <a:rPr lang="zh-CN" altLang="en-US" smtClean="0"/>
              <a:t>，</a:t>
            </a:r>
            <a:r>
              <a:rPr lang="en-US" altLang="zh-CN" smtClean="0"/>
              <a:t>10.24.1.0/24</a:t>
            </a:r>
            <a:r>
              <a:rPr lang="zh-CN" altLang="en-US" smtClean="0"/>
              <a:t>，</a:t>
            </a:r>
            <a:r>
              <a:rPr lang="en-US" altLang="zh-CN" smtClean="0"/>
              <a:t>10.24.2.0/24</a:t>
            </a:r>
            <a:r>
              <a:rPr lang="zh-CN" altLang="en-US" smtClean="0"/>
              <a:t>，</a:t>
            </a:r>
            <a:r>
              <a:rPr lang="en-US" altLang="zh-CN" smtClean="0"/>
              <a:t>10.24.3.0/24</a:t>
            </a:r>
            <a:r>
              <a:rPr lang="zh-CN" altLang="en-US" smtClean="0"/>
              <a:t>汇聚成一条路由</a:t>
            </a:r>
            <a:r>
              <a:rPr lang="en-US" altLang="zh-CN" smtClean="0"/>
              <a:t>10.24.0.0/22</a:t>
            </a:r>
            <a:r>
              <a:rPr lang="zh-CN" altLang="en-US" smtClean="0"/>
              <a:t>。这样，企业路由器只需通告</a:t>
            </a:r>
            <a:r>
              <a:rPr lang="en-US" altLang="zh-CN" smtClean="0"/>
              <a:t>10.24.0.0/22</a:t>
            </a:r>
            <a:r>
              <a:rPr lang="zh-CN" altLang="en-US" smtClean="0"/>
              <a:t>这一条路由，大大减小了路由表的规模。</a:t>
            </a:r>
          </a:p>
          <a:p>
            <a:endParaRPr lang="zh-CN" altLang="en-US" dirty="0" smtClean="0"/>
          </a:p>
        </p:txBody>
      </p:sp>
      <p:sp>
        <p:nvSpPr>
          <p:cNvPr id="3" name="幻灯片图像占位符 2"/>
          <p:cNvSpPr>
            <a:spLocks noGrp="1" noRot="1" noChangeAspect="1"/>
          </p:cNvSpPr>
          <p:nvPr>
            <p:ph type="sldImg"/>
          </p:nvPr>
        </p:nvSpPr>
        <p:spPr/>
      </p:sp>
    </p:spTree>
    <p:extLst>
      <p:ext uri="{BB962C8B-B14F-4D97-AF65-F5344CB8AC3E}">
        <p14:creationId xmlns:p14="http://schemas.microsoft.com/office/powerpoint/2010/main" val="355097711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备注占位符 2"/>
          <p:cNvSpPr>
            <a:spLocks noGrp="1"/>
          </p:cNvSpPr>
          <p:nvPr>
            <p:ph type="body" idx="1"/>
          </p:nvPr>
        </p:nvSpPr>
        <p:spPr/>
        <p:txBody>
          <a:bodyPr/>
          <a:lstStyle/>
          <a:p>
            <a:r>
              <a:rPr lang="zh-CN" altLang="en-US" smtClean="0"/>
              <a:t>报文转发过程中，首先需要确定转发路径以及通往目的网段的接口，然后将报文封装在以太帧中通过指定的物理接口转发出去。如果目的主机与源主机不在同一网段，报文需要先转发到网关，然后通过网关将报文转发到目的网段。</a:t>
            </a:r>
            <a:endParaRPr lang="en-US" altLang="zh-CN" smtClean="0"/>
          </a:p>
          <a:p>
            <a:r>
              <a:rPr lang="zh-CN" altLang="en-US" smtClean="0"/>
              <a:t>网关是指接收并处理本地网段主机发送的报文并转发到目的网段的设备。为实现此功能，网关必须知道目的网段的</a:t>
            </a:r>
            <a:r>
              <a:rPr lang="en-US" altLang="zh-CN" smtClean="0"/>
              <a:t>IP</a:t>
            </a:r>
            <a:r>
              <a:rPr lang="zh-CN" altLang="en-US" smtClean="0"/>
              <a:t>地址。网关设备上连接本地网段的接口地址即为该网段的网关地址。</a:t>
            </a:r>
          </a:p>
          <a:p>
            <a:endParaRPr lang="zh-CN" altLang="en-US" smtClean="0"/>
          </a:p>
          <a:p>
            <a:endParaRPr lang="zh-CN" altLang="en-US" dirty="0" smtClean="0"/>
          </a:p>
        </p:txBody>
      </p:sp>
      <p:sp>
        <p:nvSpPr>
          <p:cNvPr id="3" name="幻灯片图像占位符 2"/>
          <p:cNvSpPr>
            <a:spLocks noGrp="1" noRot="1" noChangeAspect="1"/>
          </p:cNvSpPr>
          <p:nvPr>
            <p:ph type="sldImg"/>
          </p:nvPr>
        </p:nvSpPr>
        <p:spPr/>
      </p:sp>
    </p:spTree>
    <p:extLst>
      <p:ext uri="{BB962C8B-B14F-4D97-AF65-F5344CB8AC3E}">
        <p14:creationId xmlns:p14="http://schemas.microsoft.com/office/powerpoint/2010/main" val="83056977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Rectangle 3"/>
          <p:cNvSpPr>
            <a:spLocks noGrp="1" noChangeArrowheads="1"/>
          </p:cNvSpPr>
          <p:nvPr>
            <p:ph type="body" idx="1"/>
          </p:nvPr>
        </p:nvSpPr>
        <p:spPr/>
        <p:txBody>
          <a:bodyPr/>
          <a:lstStyle/>
          <a:p>
            <a:r>
              <a:rPr lang="en-US" altLang="zh-CN" smtClean="0"/>
              <a:t>32</a:t>
            </a:r>
            <a:r>
              <a:rPr lang="zh-CN" altLang="en-US" smtClean="0"/>
              <a:t>位的</a:t>
            </a:r>
            <a:r>
              <a:rPr lang="en-US" altLang="zh-CN" smtClean="0"/>
              <a:t>IP</a:t>
            </a:r>
            <a:r>
              <a:rPr lang="zh-CN" altLang="en-US" smtClean="0"/>
              <a:t>子网掩码用于区分</a:t>
            </a:r>
            <a:r>
              <a:rPr lang="en-US" altLang="zh-CN" smtClean="0"/>
              <a:t>IP</a:t>
            </a:r>
            <a:r>
              <a:rPr lang="zh-CN" altLang="en-US" smtClean="0"/>
              <a:t>地址中的网络号和主机号。网络号表示网络或子网，主机号表示网络或子网中的主机。</a:t>
            </a:r>
            <a:endParaRPr lang="en-US" altLang="zh-CN" smtClean="0"/>
          </a:p>
          <a:p>
            <a:r>
              <a:rPr lang="zh-CN" altLang="en-US" smtClean="0"/>
              <a:t>如果网络中存在环路，则</a:t>
            </a:r>
            <a:r>
              <a:rPr lang="en-US" altLang="zh-CN" smtClean="0"/>
              <a:t>IP</a:t>
            </a:r>
            <a:r>
              <a:rPr lang="zh-CN" altLang="en-US" smtClean="0"/>
              <a:t>报文可能会在网络中循环而无法到达目的端。</a:t>
            </a:r>
            <a:r>
              <a:rPr lang="en-US" altLang="zh-CN" smtClean="0"/>
              <a:t>TTL</a:t>
            </a:r>
            <a:r>
              <a:rPr lang="zh-CN" altLang="en-US" smtClean="0"/>
              <a:t>字段限定了</a:t>
            </a:r>
            <a:r>
              <a:rPr lang="en-US" altLang="zh-CN" smtClean="0"/>
              <a:t>IP</a:t>
            </a:r>
            <a:r>
              <a:rPr lang="zh-CN" altLang="en-US" smtClean="0"/>
              <a:t>报文的生存时间，保证无法到达目的端的报文最终被丢弃。</a:t>
            </a:r>
            <a:endParaRPr lang="en-US" altLang="zh-CN" smtClean="0"/>
          </a:p>
          <a:p>
            <a:r>
              <a:rPr lang="zh-CN" altLang="en-US" smtClean="0"/>
              <a:t>网关是指接收并处理本地网段主机发送的报文并转发到目的网段的设备。</a:t>
            </a:r>
            <a:endParaRPr lang="en-US" altLang="zh-CN" dirty="0" smtClean="0"/>
          </a:p>
        </p:txBody>
      </p:sp>
      <p:sp>
        <p:nvSpPr>
          <p:cNvPr id="3" name="幻灯片图像占位符 2"/>
          <p:cNvSpPr>
            <a:spLocks noGrp="1" noRot="1" noChangeAspect="1"/>
          </p:cNvSpPr>
          <p:nvPr>
            <p:ph type="sldImg"/>
          </p:nvPr>
        </p:nvSpPr>
        <p:spPr/>
      </p:sp>
    </p:spTree>
    <p:extLst>
      <p:ext uri="{BB962C8B-B14F-4D97-AF65-F5344CB8AC3E}">
        <p14:creationId xmlns:p14="http://schemas.microsoft.com/office/powerpoint/2010/main" val="229408476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1975363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048979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备注占位符 2"/>
          <p:cNvSpPr>
            <a:spLocks noGrp="1"/>
          </p:cNvSpPr>
          <p:nvPr>
            <p:ph type="body" idx="1"/>
          </p:nvPr>
        </p:nvSpPr>
        <p:spPr/>
        <p:txBody>
          <a:bodyPr/>
          <a:lstStyle/>
          <a:p>
            <a:r>
              <a:rPr lang="zh-CN" altLang="en-US" smtClean="0"/>
              <a:t>在剥掉帧的头部和尾部之前，网络设备需要根据帧头中</a:t>
            </a:r>
            <a:r>
              <a:rPr lang="en-US" altLang="zh-CN" smtClean="0"/>
              <a:t>Type</a:t>
            </a:r>
            <a:r>
              <a:rPr lang="zh-CN" altLang="en-US" smtClean="0"/>
              <a:t>字段确定下一步将帧发送到哪个上层协议进行处理。本例中的帧头部</a:t>
            </a:r>
            <a:r>
              <a:rPr lang="en-US" altLang="zh-CN" smtClean="0"/>
              <a:t>Type</a:t>
            </a:r>
            <a:r>
              <a:rPr lang="zh-CN" altLang="en-US" smtClean="0"/>
              <a:t>字段表示该帧需要上送到</a:t>
            </a:r>
            <a:r>
              <a:rPr lang="en-US" altLang="zh-CN" smtClean="0"/>
              <a:t>IP</a:t>
            </a:r>
            <a:r>
              <a:rPr lang="zh-CN" altLang="en-US" smtClean="0"/>
              <a:t>协议进行处理。以下将介绍帧的头部和尾部被剥掉后，</a:t>
            </a:r>
            <a:r>
              <a:rPr lang="en-US" altLang="zh-CN" smtClean="0"/>
              <a:t>IP</a:t>
            </a:r>
            <a:r>
              <a:rPr lang="zh-CN" altLang="en-US" smtClean="0"/>
              <a:t>协议将如何处理帧中的数据。</a:t>
            </a:r>
            <a:endParaRPr lang="en-US" altLang="zh-CN" smtClean="0"/>
          </a:p>
          <a:p>
            <a:endParaRPr lang="zh-CN" altLang="en-US" dirty="0" smtClean="0"/>
          </a:p>
        </p:txBody>
      </p:sp>
      <p:sp>
        <p:nvSpPr>
          <p:cNvPr id="3" name="幻灯片图像占位符 2"/>
          <p:cNvSpPr>
            <a:spLocks noGrp="1" noRot="1" noChangeAspect="1"/>
          </p:cNvSpPr>
          <p:nvPr>
            <p:ph type="sldImg"/>
          </p:nvPr>
        </p:nvSpPr>
        <p:spPr/>
      </p:sp>
    </p:spTree>
    <p:extLst>
      <p:ext uri="{BB962C8B-B14F-4D97-AF65-F5344CB8AC3E}">
        <p14:creationId xmlns:p14="http://schemas.microsoft.com/office/powerpoint/2010/main" val="5575934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备注占位符 2"/>
          <p:cNvSpPr>
            <a:spLocks noGrp="1"/>
          </p:cNvSpPr>
          <p:nvPr>
            <p:ph type="body" idx="1"/>
          </p:nvPr>
        </p:nvSpPr>
        <p:spPr/>
        <p:txBody>
          <a:bodyPr/>
          <a:lstStyle/>
          <a:p>
            <a:r>
              <a:rPr lang="en-US" altLang="zh-CN" dirty="0" smtClean="0"/>
              <a:t>IP</a:t>
            </a:r>
            <a:r>
              <a:rPr lang="zh-CN" altLang="en-US" dirty="0" smtClean="0"/>
              <a:t>报文头部信息用于指导网络设备对报文进行路由和分片。同一个网段内的数据转发通过链路层即可实现，而跨网段的数据转发需要使用网络设备的路由功能。分片是指数据包超过一定长度时，需要被划分成不同的片段使其能够在网络中传输。</a:t>
            </a:r>
            <a:endParaRPr lang="en-US" altLang="zh-CN" dirty="0" smtClean="0"/>
          </a:p>
          <a:p>
            <a:r>
              <a:rPr lang="en-US" altLang="zh-CN" dirty="0" smtClean="0"/>
              <a:t>IP</a:t>
            </a:r>
            <a:r>
              <a:rPr lang="zh-CN" altLang="en-US" dirty="0" smtClean="0"/>
              <a:t>报文头部长度为</a:t>
            </a:r>
            <a:r>
              <a:rPr lang="en-US" altLang="zh-CN" dirty="0" smtClean="0"/>
              <a:t>20</a:t>
            </a:r>
            <a:r>
              <a:rPr lang="zh-CN" altLang="en-US" dirty="0" smtClean="0"/>
              <a:t>到</a:t>
            </a:r>
            <a:r>
              <a:rPr lang="en-US" altLang="zh-CN" dirty="0" smtClean="0"/>
              <a:t>60</a:t>
            </a:r>
            <a:r>
              <a:rPr lang="zh-CN" altLang="en-US" dirty="0" smtClean="0"/>
              <a:t>字节，报文头中的信息可以用来指导网络设备如何将报文从源设备发送到目的设备。其中，版本字段表示当前支持的</a:t>
            </a:r>
            <a:r>
              <a:rPr lang="en-US" altLang="zh-CN" dirty="0" smtClean="0"/>
              <a:t>IP</a:t>
            </a:r>
            <a:r>
              <a:rPr lang="zh-CN" altLang="en-US" dirty="0" smtClean="0"/>
              <a:t>协议版本，当前的版本号为</a:t>
            </a:r>
            <a:r>
              <a:rPr lang="en-US" altLang="zh-CN" dirty="0" smtClean="0"/>
              <a:t>4</a:t>
            </a:r>
            <a:r>
              <a:rPr lang="zh-CN" altLang="en-US" dirty="0" smtClean="0"/>
              <a:t>。</a:t>
            </a:r>
            <a:r>
              <a:rPr lang="en-US" altLang="zh-CN" dirty="0" smtClean="0"/>
              <a:t>DS</a:t>
            </a:r>
            <a:r>
              <a:rPr lang="zh-CN" altLang="en-US" dirty="0" smtClean="0"/>
              <a:t>字段早期用来表示业务类型，现在用于支持</a:t>
            </a:r>
            <a:r>
              <a:rPr lang="en-US" altLang="zh-CN" dirty="0" err="1" smtClean="0"/>
              <a:t>QoS</a:t>
            </a:r>
            <a:r>
              <a:rPr lang="zh-CN" altLang="en-US" dirty="0" smtClean="0"/>
              <a:t>中的差分服务模型，实现网络流量优化。</a:t>
            </a:r>
            <a:endParaRPr lang="en-US" altLang="zh-CN" dirty="0" smtClean="0"/>
          </a:p>
          <a:p>
            <a:r>
              <a:rPr lang="zh-CN" altLang="en-US" dirty="0" smtClean="0"/>
              <a:t>源和目的</a:t>
            </a:r>
            <a:r>
              <a:rPr lang="en-US" altLang="zh-CN" dirty="0" smtClean="0"/>
              <a:t>IP</a:t>
            </a:r>
            <a:r>
              <a:rPr lang="zh-CN" altLang="en-US" dirty="0" smtClean="0"/>
              <a:t>地址是分配给主机的逻辑地址，用于在网络层标识报文的发送方和接收方。根据源和目的</a:t>
            </a:r>
            <a:r>
              <a:rPr lang="en-US" altLang="zh-CN" dirty="0" smtClean="0"/>
              <a:t>IP</a:t>
            </a:r>
            <a:r>
              <a:rPr lang="zh-CN" altLang="en-US" dirty="0" smtClean="0"/>
              <a:t>地址可以判断目的端是否与发送端位于同一网段，如果二者不在同一网段，则需要采用路由机制进行跨网段转发。</a:t>
            </a:r>
          </a:p>
          <a:p>
            <a:endParaRPr lang="zh-CN" altLang="en-US" dirty="0" smtClean="0"/>
          </a:p>
        </p:txBody>
      </p:sp>
      <p:sp>
        <p:nvSpPr>
          <p:cNvPr id="3" name="幻灯片图像占位符 2"/>
          <p:cNvSpPr>
            <a:spLocks noGrp="1" noRot="1" noChangeAspect="1"/>
          </p:cNvSpPr>
          <p:nvPr>
            <p:ph type="sldImg"/>
          </p:nvPr>
        </p:nvSpPr>
        <p:spPr/>
      </p:sp>
    </p:spTree>
    <p:extLst>
      <p:ext uri="{BB962C8B-B14F-4D97-AF65-F5344CB8AC3E}">
        <p14:creationId xmlns:p14="http://schemas.microsoft.com/office/powerpoint/2010/main" val="2190938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1" name="备注占位符 2"/>
          <p:cNvSpPr>
            <a:spLocks noGrp="1"/>
          </p:cNvSpPr>
          <p:nvPr>
            <p:ph type="body" idx="1"/>
          </p:nvPr>
        </p:nvSpPr>
        <p:spPr/>
        <p:txBody>
          <a:bodyPr/>
          <a:lstStyle/>
          <a:p>
            <a:r>
              <a:rPr lang="zh-CN" altLang="en-US" dirty="0" smtClean="0"/>
              <a:t>网络中转发的</a:t>
            </a:r>
            <a:r>
              <a:rPr lang="en-US" altLang="zh-CN" dirty="0" smtClean="0"/>
              <a:t>IP</a:t>
            </a:r>
            <a:r>
              <a:rPr lang="zh-CN" altLang="en-US" dirty="0" smtClean="0"/>
              <a:t>报文的长度可以不同，但如果报文长度超过了数据链路所支持的最大长度，则报文就需要分割成若干个较小的片段才能够在链路上传输。将报文分割成多个片段的过程叫做分片。</a:t>
            </a:r>
            <a:endParaRPr lang="en-US" altLang="zh-CN" dirty="0" smtClean="0"/>
          </a:p>
          <a:p>
            <a:r>
              <a:rPr lang="zh-CN" altLang="en-US" dirty="0" smtClean="0"/>
              <a:t>接收端根据分片报文中的标识符（</a:t>
            </a:r>
            <a:r>
              <a:rPr lang="en-US" altLang="zh-CN" dirty="0" smtClean="0"/>
              <a:t>Identification</a:t>
            </a:r>
            <a:r>
              <a:rPr lang="zh-CN" altLang="en-US" dirty="0" smtClean="0"/>
              <a:t>），标志（</a:t>
            </a:r>
            <a:r>
              <a:rPr lang="en-US" altLang="zh-CN" dirty="0" smtClean="0"/>
              <a:t>Flags)</a:t>
            </a:r>
            <a:r>
              <a:rPr lang="zh-CN" altLang="en-US" dirty="0" smtClean="0"/>
              <a:t>，及片偏移（</a:t>
            </a:r>
            <a:r>
              <a:rPr lang="en-US" altLang="zh-CN" dirty="0" smtClean="0"/>
              <a:t>Fragment Offset</a:t>
            </a:r>
            <a:r>
              <a:rPr lang="zh-CN" altLang="en-US" dirty="0" smtClean="0"/>
              <a:t>）字段对分片报文进行重组。标识符用于识别属于同一个数据包的分片，以区别于同一主机或其他主机发送的其它数据包分片，保证分片被正确的重新组合。标志字段用于判断是否已经收到最后一个分片。最后一个分片的标志字段设置为</a:t>
            </a:r>
            <a:r>
              <a:rPr lang="en-US" altLang="zh-CN" dirty="0" smtClean="0"/>
              <a:t>0</a:t>
            </a:r>
            <a:r>
              <a:rPr lang="zh-CN" altLang="en-US" dirty="0" smtClean="0"/>
              <a:t>，其他分片的标志字段设置为</a:t>
            </a:r>
            <a:r>
              <a:rPr lang="en-US" altLang="zh-CN" dirty="0" smtClean="0"/>
              <a:t>1</a:t>
            </a:r>
            <a:r>
              <a:rPr lang="zh-CN" altLang="en-US" dirty="0" smtClean="0"/>
              <a:t>，目的端在收到标志字段为</a:t>
            </a:r>
            <a:r>
              <a:rPr lang="en-US" altLang="zh-CN" dirty="0" smtClean="0"/>
              <a:t>0</a:t>
            </a:r>
            <a:r>
              <a:rPr lang="zh-CN" altLang="en-US" dirty="0" smtClean="0"/>
              <a:t>的分片后，开始重组报文。片偏移字段表示每个分片在原始报文中的位置。第一个分片的片偏移为</a:t>
            </a:r>
            <a:r>
              <a:rPr lang="en-US" altLang="zh-CN" dirty="0" smtClean="0"/>
              <a:t>0</a:t>
            </a:r>
            <a:r>
              <a:rPr lang="zh-CN" altLang="en-US" dirty="0" smtClean="0"/>
              <a:t>，第二个分片的片偏移表示紧跟第一个分片后的第一个比特的位置。比如，如果首片报文包含</a:t>
            </a:r>
            <a:r>
              <a:rPr lang="en-US" altLang="zh-CN" dirty="0" smtClean="0"/>
              <a:t>1259</a:t>
            </a:r>
            <a:r>
              <a:rPr lang="zh-CN" altLang="en-US" dirty="0" smtClean="0"/>
              <a:t>比特，那么第二分片报文的片偏移字段值就应该为</a:t>
            </a:r>
            <a:r>
              <a:rPr lang="en-US" altLang="zh-CN" dirty="0" smtClean="0"/>
              <a:t>1260</a:t>
            </a:r>
            <a:r>
              <a:rPr lang="zh-CN" altLang="en-US" dirty="0" smtClean="0"/>
              <a:t>。</a:t>
            </a:r>
            <a:endParaRPr lang="en-US" altLang="zh-CN" dirty="0" smtClean="0"/>
          </a:p>
          <a:p>
            <a:endParaRPr lang="zh-CN" altLang="en-US" dirty="0" smtClean="0"/>
          </a:p>
        </p:txBody>
      </p:sp>
      <p:sp>
        <p:nvSpPr>
          <p:cNvPr id="3" name="幻灯片图像占位符 2"/>
          <p:cNvSpPr>
            <a:spLocks noGrp="1" noRot="1" noChangeAspect="1"/>
          </p:cNvSpPr>
          <p:nvPr>
            <p:ph type="sldImg"/>
          </p:nvPr>
        </p:nvSpPr>
        <p:spPr/>
      </p:sp>
    </p:spTree>
    <p:extLst>
      <p:ext uri="{BB962C8B-B14F-4D97-AF65-F5344CB8AC3E}">
        <p14:creationId xmlns:p14="http://schemas.microsoft.com/office/powerpoint/2010/main" val="8788231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9" name="备注占位符 2"/>
          <p:cNvSpPr>
            <a:spLocks noGrp="1"/>
          </p:cNvSpPr>
          <p:nvPr>
            <p:ph type="body" idx="1"/>
          </p:nvPr>
        </p:nvSpPr>
        <p:spPr/>
        <p:txBody>
          <a:bodyPr/>
          <a:lstStyle/>
          <a:p>
            <a:r>
              <a:rPr lang="zh-CN" altLang="en-US" smtClean="0"/>
              <a:t>报文在网段间转发时，如果网络设备上的路由规划不合理，就可能会出现环路，导致报文在网络中无限循环，无法到达目的端。环路发生后，所有发往这个目的地的报文都会被循环转发，随着这种报文逐渐增多，网络将会发生拥塞。</a:t>
            </a:r>
            <a:endParaRPr lang="en-US" altLang="zh-CN" smtClean="0"/>
          </a:p>
          <a:p>
            <a:r>
              <a:rPr lang="zh-CN" altLang="en-US" smtClean="0"/>
              <a:t>为避免环路导致的网络拥塞，</a:t>
            </a:r>
            <a:r>
              <a:rPr lang="en-US" altLang="zh-CN" smtClean="0"/>
              <a:t>IP</a:t>
            </a:r>
            <a:r>
              <a:rPr lang="zh-CN" altLang="en-US" smtClean="0"/>
              <a:t>报文头中包含一个生存时间</a:t>
            </a:r>
            <a:r>
              <a:rPr lang="en-US" altLang="zh-CN" smtClean="0"/>
              <a:t>TTL</a:t>
            </a:r>
            <a:r>
              <a:rPr lang="zh-CN" altLang="en-US" smtClean="0"/>
              <a:t>（</a:t>
            </a:r>
            <a:r>
              <a:rPr lang="en-US" altLang="zh-CN" smtClean="0"/>
              <a:t>Time To Live</a:t>
            </a:r>
            <a:r>
              <a:rPr lang="zh-CN" altLang="en-US" smtClean="0"/>
              <a:t>）字段。报文每经过一台三层设备，</a:t>
            </a:r>
            <a:r>
              <a:rPr lang="en-US" altLang="zh-CN" smtClean="0"/>
              <a:t>TTL</a:t>
            </a:r>
            <a:r>
              <a:rPr lang="zh-CN" altLang="en-US" smtClean="0"/>
              <a:t>值减</a:t>
            </a:r>
            <a:r>
              <a:rPr lang="en-US" altLang="zh-CN" smtClean="0"/>
              <a:t>1。</a:t>
            </a:r>
            <a:r>
              <a:rPr lang="zh-CN" altLang="en-US" smtClean="0"/>
              <a:t>初始</a:t>
            </a:r>
            <a:r>
              <a:rPr lang="en-US" altLang="zh-CN" smtClean="0"/>
              <a:t>TTL</a:t>
            </a:r>
            <a:r>
              <a:rPr lang="zh-CN" altLang="en-US" smtClean="0"/>
              <a:t>值由源端设备设置。当报文中的</a:t>
            </a:r>
            <a:r>
              <a:rPr lang="en-US" altLang="zh-CN" smtClean="0"/>
              <a:t>TTL</a:t>
            </a:r>
            <a:r>
              <a:rPr lang="zh-CN" altLang="en-US" smtClean="0"/>
              <a:t>降为</a:t>
            </a:r>
            <a:r>
              <a:rPr lang="en-US" altLang="zh-CN" smtClean="0"/>
              <a:t>0</a:t>
            </a:r>
            <a:r>
              <a:rPr lang="zh-CN" altLang="en-US" smtClean="0"/>
              <a:t>时，报文会被丢弃。同时，丢弃报文的设备会根据报文头中的源</a:t>
            </a:r>
            <a:r>
              <a:rPr lang="en-US" altLang="zh-CN" smtClean="0"/>
              <a:t>IP</a:t>
            </a:r>
            <a:r>
              <a:rPr lang="zh-CN" altLang="en-US" smtClean="0"/>
              <a:t>地址向源端发送</a:t>
            </a:r>
            <a:r>
              <a:rPr lang="en-US" altLang="zh-CN" smtClean="0"/>
              <a:t>ICMP</a:t>
            </a:r>
            <a:r>
              <a:rPr lang="zh-CN" altLang="en-US" smtClean="0"/>
              <a:t>错误消息。</a:t>
            </a:r>
          </a:p>
          <a:p>
            <a:endParaRPr lang="zh-CN" altLang="en-US" dirty="0" smtClean="0"/>
          </a:p>
        </p:txBody>
      </p:sp>
      <p:sp>
        <p:nvSpPr>
          <p:cNvPr id="3" name="幻灯片图像占位符 2"/>
          <p:cNvSpPr>
            <a:spLocks noGrp="1" noRot="1" noChangeAspect="1"/>
          </p:cNvSpPr>
          <p:nvPr>
            <p:ph type="sldImg"/>
          </p:nvPr>
        </p:nvSpPr>
        <p:spPr/>
      </p:sp>
    </p:spTree>
    <p:extLst>
      <p:ext uri="{BB962C8B-B14F-4D97-AF65-F5344CB8AC3E}">
        <p14:creationId xmlns:p14="http://schemas.microsoft.com/office/powerpoint/2010/main" val="16691239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7" name="备注占位符 2"/>
          <p:cNvSpPr>
            <a:spLocks noGrp="1"/>
          </p:cNvSpPr>
          <p:nvPr>
            <p:ph type="body" idx="1"/>
          </p:nvPr>
        </p:nvSpPr>
        <p:spPr/>
        <p:txBody>
          <a:bodyPr/>
          <a:lstStyle/>
          <a:p>
            <a:r>
              <a:rPr lang="zh-CN" altLang="en-US" smtClean="0"/>
              <a:t>目的端的网络层在接收并处理报文以后，需要决定下一步对报文该做如何处理。</a:t>
            </a:r>
            <a:r>
              <a:rPr lang="en-US" altLang="zh-CN" smtClean="0"/>
              <a:t>IP</a:t>
            </a:r>
            <a:r>
              <a:rPr lang="zh-CN" altLang="en-US" smtClean="0"/>
              <a:t>报文头中的协议字段标识了将会继续处理报文的协议。与以太帧头中的</a:t>
            </a:r>
            <a:r>
              <a:rPr lang="en-US" altLang="zh-CN" smtClean="0"/>
              <a:t>Type</a:t>
            </a:r>
            <a:r>
              <a:rPr lang="zh-CN" altLang="en-US" smtClean="0"/>
              <a:t>字段类似，协议字段也是一个十六进制数。该字段可以标识网络层协议，如</a:t>
            </a:r>
            <a:r>
              <a:rPr lang="en-US" altLang="zh-CN" smtClean="0"/>
              <a:t>ICMP</a:t>
            </a:r>
            <a:r>
              <a:rPr lang="zh-CN" altLang="en-US" smtClean="0"/>
              <a:t>（</a:t>
            </a:r>
            <a:r>
              <a:rPr lang="en-US" altLang="zh-CN" smtClean="0"/>
              <a:t>Internet Control Message Protocol</a:t>
            </a:r>
            <a:r>
              <a:rPr lang="zh-CN" altLang="en-US" smtClean="0"/>
              <a:t>，因特网控制报文协议），也可以标识上层协议，如</a:t>
            </a:r>
            <a:r>
              <a:rPr lang="en-US" altLang="zh-CN" smtClean="0"/>
              <a:t>TCP</a:t>
            </a:r>
            <a:r>
              <a:rPr lang="zh-CN" altLang="en-US" smtClean="0"/>
              <a:t>（</a:t>
            </a:r>
            <a:r>
              <a:rPr lang="en-US" altLang="zh-CN" smtClean="0"/>
              <a:t>Transmission Control Protocol</a:t>
            </a:r>
            <a:r>
              <a:rPr lang="zh-CN" altLang="en-US" smtClean="0"/>
              <a:t>，传输控制协议，对应值</a:t>
            </a:r>
            <a:r>
              <a:rPr lang="en-US" altLang="zh-CN" smtClean="0"/>
              <a:t>0x06</a:t>
            </a:r>
            <a:r>
              <a:rPr lang="zh-CN" altLang="en-US" smtClean="0"/>
              <a:t>）、</a:t>
            </a:r>
            <a:r>
              <a:rPr lang="en-US" altLang="zh-CN" smtClean="0"/>
              <a:t>UDP</a:t>
            </a:r>
            <a:r>
              <a:rPr lang="zh-CN" altLang="en-US" smtClean="0"/>
              <a:t>（</a:t>
            </a:r>
            <a:r>
              <a:rPr lang="en-US" altLang="zh-CN" smtClean="0"/>
              <a:t>User Datagram Protocol</a:t>
            </a:r>
            <a:r>
              <a:rPr lang="zh-CN" altLang="en-US" smtClean="0"/>
              <a:t>，用户数据包协议，对应值</a:t>
            </a:r>
            <a:r>
              <a:rPr lang="en-US" altLang="zh-CN" smtClean="0"/>
              <a:t>0x11</a:t>
            </a:r>
            <a:r>
              <a:rPr lang="zh-CN" altLang="en-US" smtClean="0"/>
              <a:t>）。</a:t>
            </a:r>
            <a:endParaRPr lang="zh-CN" altLang="en-US" dirty="0" smtClean="0"/>
          </a:p>
        </p:txBody>
      </p:sp>
      <p:sp>
        <p:nvSpPr>
          <p:cNvPr id="3" name="幻灯片图像占位符 2"/>
          <p:cNvSpPr>
            <a:spLocks noGrp="1" noRot="1" noChangeAspect="1"/>
          </p:cNvSpPr>
          <p:nvPr>
            <p:ph type="sldImg"/>
          </p:nvPr>
        </p:nvSpPr>
        <p:spPr/>
      </p:sp>
    </p:spTree>
    <p:extLst>
      <p:ext uri="{BB962C8B-B14F-4D97-AF65-F5344CB8AC3E}">
        <p14:creationId xmlns:p14="http://schemas.microsoft.com/office/powerpoint/2010/main" val="388417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备注占位符 2"/>
          <p:cNvSpPr>
            <a:spLocks noGrp="1"/>
          </p:cNvSpPr>
          <p:nvPr>
            <p:ph type="body" idx="1"/>
          </p:nvPr>
        </p:nvSpPr>
        <p:spPr/>
        <p:txBody>
          <a:bodyPr/>
          <a:lstStyle/>
          <a:p>
            <a:r>
              <a:rPr lang="en-US" altLang="zh-CN" smtClean="0"/>
              <a:t>IPv4</a:t>
            </a:r>
            <a:r>
              <a:rPr lang="zh-CN" altLang="en-US" smtClean="0"/>
              <a:t>地址为</a:t>
            </a:r>
            <a:r>
              <a:rPr lang="en-US" altLang="zh-CN" smtClean="0"/>
              <a:t>32</a:t>
            </a:r>
            <a:r>
              <a:rPr lang="zh-CN" altLang="en-US" smtClean="0"/>
              <a:t>比特的二进制数，通常用点分十进制表示。</a:t>
            </a:r>
            <a:r>
              <a:rPr lang="en-US" altLang="zh-CN" smtClean="0"/>
              <a:t>IP</a:t>
            </a:r>
            <a:r>
              <a:rPr lang="zh-CN" altLang="en-US" smtClean="0"/>
              <a:t>地址用来标识网络中的设备，具有</a:t>
            </a:r>
            <a:r>
              <a:rPr lang="en-US" altLang="zh-CN" smtClean="0"/>
              <a:t>IP</a:t>
            </a:r>
            <a:r>
              <a:rPr lang="zh-CN" altLang="en-US" smtClean="0"/>
              <a:t>地址的设备可以在同一网段内或跨网段通信。</a:t>
            </a:r>
            <a:r>
              <a:rPr lang="en-US" altLang="zh-CN" smtClean="0"/>
              <a:t>IP</a:t>
            </a:r>
            <a:r>
              <a:rPr lang="zh-CN" altLang="en-US" smtClean="0"/>
              <a:t>地址包括两部分，第一部分是网络号，表示</a:t>
            </a:r>
            <a:r>
              <a:rPr lang="en-US" altLang="zh-CN" smtClean="0"/>
              <a:t>IP</a:t>
            </a:r>
            <a:r>
              <a:rPr lang="zh-CN" altLang="en-US" smtClean="0"/>
              <a:t>地址所属的网段，第二部分是主机号，用来唯一标识本网段上的某台网络设备。</a:t>
            </a:r>
          </a:p>
          <a:p>
            <a:endParaRPr lang="zh-CN" altLang="en-US" dirty="0" smtClean="0"/>
          </a:p>
        </p:txBody>
      </p:sp>
      <p:sp>
        <p:nvSpPr>
          <p:cNvPr id="3" name="幻灯片图像占位符 2"/>
          <p:cNvSpPr>
            <a:spLocks noGrp="1" noRot="1" noChangeAspect="1"/>
          </p:cNvSpPr>
          <p:nvPr>
            <p:ph type="sldImg"/>
          </p:nvPr>
        </p:nvSpPr>
        <p:spPr/>
      </p:sp>
    </p:spTree>
    <p:extLst>
      <p:ext uri="{BB962C8B-B14F-4D97-AF65-F5344CB8AC3E}">
        <p14:creationId xmlns:p14="http://schemas.microsoft.com/office/powerpoint/2010/main" val="36824520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修订记录">
    <p:spTree>
      <p:nvGrpSpPr>
        <p:cNvPr id="1" name=""/>
        <p:cNvGrpSpPr/>
        <p:nvPr/>
      </p:nvGrpSpPr>
      <p:grpSpPr>
        <a:xfrm>
          <a:off x="0" y="0"/>
          <a:ext cx="0" cy="0"/>
          <a:chOff x="0" y="0"/>
          <a:chExt cx="0" cy="0"/>
        </a:xfrm>
      </p:grpSpPr>
      <p:graphicFrame>
        <p:nvGraphicFramePr>
          <p:cNvPr id="17" name="Group 3"/>
          <p:cNvGraphicFramePr>
            <a:graphicFrameLocks noGrp="1"/>
          </p:cNvGraphicFramePr>
          <p:nvPr userDrawn="1">
            <p:extLst>
              <p:ext uri="{D42A27DB-BD31-4B8C-83A1-F6EECF244321}">
                <p14:modId xmlns:p14="http://schemas.microsoft.com/office/powerpoint/2010/main" val="3577508034"/>
              </p:ext>
            </p:extLst>
          </p:nvPr>
        </p:nvGraphicFramePr>
        <p:xfrm>
          <a:off x="1007533" y="1254489"/>
          <a:ext cx="10464801" cy="1082675"/>
        </p:xfrm>
        <a:graphic>
          <a:graphicData uri="http://schemas.openxmlformats.org/drawingml/2006/table">
            <a:tbl>
              <a:tblPr/>
              <a:tblGrid>
                <a:gridCol w="3120249">
                  <a:extLst>
                    <a:ext uri="{9D8B030D-6E8A-4147-A177-3AD203B41FA5}">
                      <a16:colId xmlns:a16="http://schemas.microsoft.com/office/drawing/2014/main" val="20000"/>
                    </a:ext>
                  </a:extLst>
                </a:gridCol>
                <a:gridCol w="1968219">
                  <a:extLst>
                    <a:ext uri="{9D8B030D-6E8A-4147-A177-3AD203B41FA5}">
                      <a16:colId xmlns:a16="http://schemas.microsoft.com/office/drawing/2014/main" val="20001"/>
                    </a:ext>
                  </a:extLst>
                </a:gridCol>
                <a:gridCol w="3024336">
                  <a:extLst>
                    <a:ext uri="{9D8B030D-6E8A-4147-A177-3AD203B41FA5}">
                      <a16:colId xmlns:a16="http://schemas.microsoft.com/office/drawing/2014/main" val="20002"/>
                    </a:ext>
                  </a:extLst>
                </a:gridCol>
                <a:gridCol w="2351997">
                  <a:extLst>
                    <a:ext uri="{9D8B030D-6E8A-4147-A177-3AD203B41FA5}">
                      <a16:colId xmlns:a16="http://schemas.microsoft.com/office/drawing/2014/main" val="20003"/>
                    </a:ext>
                  </a:extLst>
                </a:gridCol>
              </a:tblGrid>
              <a:tr h="5778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mn-ea"/>
                          <a:ea typeface="+mn-ea"/>
                        </a:rPr>
                        <a:t>课程编码</a:t>
                      </a:r>
                    </a:p>
                  </a:txBody>
                  <a:tcPr marL="102699" marR="102699" marT="40053" marB="40053"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mn-ea"/>
                          <a:ea typeface="+mn-ea"/>
                        </a:rPr>
                        <a:t>适用产品</a:t>
                      </a:r>
                    </a:p>
                  </a:txBody>
                  <a:tcPr marL="102699" marR="10269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mn-ea"/>
                          <a:ea typeface="+mn-ea"/>
                        </a:rPr>
                        <a:t>产品版本</a:t>
                      </a:r>
                    </a:p>
                  </a:txBody>
                  <a:tcPr marL="102699" marR="10269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mn-ea"/>
                          <a:ea typeface="+mn-ea"/>
                        </a:rPr>
                        <a:t>课程版本</a:t>
                      </a:r>
                      <a:endParaRPr kumimoji="1" lang="en-US" altLang="zh-CN" sz="1800" b="1" i="0" u="none" strike="noStrike" cap="none" normalizeH="0" baseline="0" dirty="0">
                        <a:ln>
                          <a:noFill/>
                        </a:ln>
                        <a:solidFill>
                          <a:schemeClr val="tx1"/>
                        </a:solidFill>
                        <a:effectLst/>
                        <a:latin typeface="+mn-ea"/>
                        <a:ea typeface="+mn-ea"/>
                      </a:endParaRPr>
                    </a:p>
                  </a:txBody>
                  <a:tcPr marL="102699" marR="102699" marT="40053" marB="40053"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04825">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18" name="Group 21"/>
          <p:cNvGraphicFramePr>
            <a:graphicFrameLocks noGrp="1"/>
          </p:cNvGraphicFramePr>
          <p:nvPr userDrawn="1">
            <p:extLst>
              <p:ext uri="{D42A27DB-BD31-4B8C-83A1-F6EECF244321}">
                <p14:modId xmlns:p14="http://schemas.microsoft.com/office/powerpoint/2010/main" val="585112825"/>
              </p:ext>
            </p:extLst>
          </p:nvPr>
        </p:nvGraphicFramePr>
        <p:xfrm>
          <a:off x="1007533" y="2776901"/>
          <a:ext cx="10464800" cy="3038475"/>
        </p:xfrm>
        <a:graphic>
          <a:graphicData uri="http://schemas.openxmlformats.org/drawingml/2006/table">
            <a:tbl>
              <a:tblPr/>
              <a:tblGrid>
                <a:gridCol w="3120248">
                  <a:extLst>
                    <a:ext uri="{9D8B030D-6E8A-4147-A177-3AD203B41FA5}">
                      <a16:colId xmlns:a16="http://schemas.microsoft.com/office/drawing/2014/main" val="20000"/>
                    </a:ext>
                  </a:extLst>
                </a:gridCol>
                <a:gridCol w="1968219">
                  <a:extLst>
                    <a:ext uri="{9D8B030D-6E8A-4147-A177-3AD203B41FA5}">
                      <a16:colId xmlns:a16="http://schemas.microsoft.com/office/drawing/2014/main" val="20001"/>
                    </a:ext>
                  </a:extLst>
                </a:gridCol>
                <a:gridCol w="3024336">
                  <a:extLst>
                    <a:ext uri="{9D8B030D-6E8A-4147-A177-3AD203B41FA5}">
                      <a16:colId xmlns:a16="http://schemas.microsoft.com/office/drawing/2014/main" val="20002"/>
                    </a:ext>
                  </a:extLst>
                </a:gridCol>
                <a:gridCol w="2351997">
                  <a:extLst>
                    <a:ext uri="{9D8B030D-6E8A-4147-A177-3AD203B41FA5}">
                      <a16:colId xmlns:a16="http://schemas.microsoft.com/office/drawing/2014/main" val="20003"/>
                    </a:ext>
                  </a:extLst>
                </a:gridCol>
              </a:tblGrid>
              <a:tr h="5778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mn-ea"/>
                          <a:ea typeface="+mn-ea"/>
                        </a:rPr>
                        <a:t>作者</a:t>
                      </a:r>
                      <a:r>
                        <a:rPr kumimoji="1" lang="en-US" altLang="zh-CN" sz="1800" b="1" i="0" u="none" strike="noStrike" cap="none" normalizeH="0" baseline="0" dirty="0">
                          <a:ln>
                            <a:noFill/>
                          </a:ln>
                          <a:solidFill>
                            <a:schemeClr val="tx1"/>
                          </a:solidFill>
                          <a:effectLst/>
                          <a:latin typeface="+mn-ea"/>
                          <a:ea typeface="+mn-ea"/>
                        </a:rPr>
                        <a:t>/</a:t>
                      </a:r>
                      <a:r>
                        <a:rPr kumimoji="1" lang="zh-CN" altLang="en-US" sz="1800" b="1" i="0" u="none" strike="noStrike" cap="none" normalizeH="0" baseline="0" dirty="0">
                          <a:ln>
                            <a:noFill/>
                          </a:ln>
                          <a:solidFill>
                            <a:schemeClr val="tx1"/>
                          </a:solidFill>
                          <a:effectLst/>
                          <a:latin typeface="+mn-ea"/>
                          <a:ea typeface="+mn-ea"/>
                        </a:rPr>
                        <a:t>工号</a:t>
                      </a:r>
                    </a:p>
                  </a:txBody>
                  <a:tcPr marL="102699" marR="102699" marT="40053" marB="40053"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mn-ea"/>
                          <a:ea typeface="+mn-ea"/>
                        </a:rPr>
                        <a:t>时间</a:t>
                      </a:r>
                    </a:p>
                  </a:txBody>
                  <a:tcPr marL="102699" marR="10269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mn-ea"/>
                          <a:ea typeface="+mn-ea"/>
                        </a:rPr>
                        <a:t>审核人</a:t>
                      </a:r>
                      <a:r>
                        <a:rPr kumimoji="1" lang="en-US" altLang="zh-CN" sz="1800" b="1" i="0" u="none" strike="noStrike" cap="none" normalizeH="0" baseline="0" dirty="0">
                          <a:ln>
                            <a:noFill/>
                          </a:ln>
                          <a:solidFill>
                            <a:schemeClr val="tx1"/>
                          </a:solidFill>
                          <a:effectLst/>
                          <a:latin typeface="+mn-ea"/>
                          <a:ea typeface="+mn-ea"/>
                        </a:rPr>
                        <a:t>/</a:t>
                      </a:r>
                      <a:r>
                        <a:rPr kumimoji="1" lang="zh-CN" altLang="en-US" sz="1800" b="1" i="0" u="none" strike="noStrike" cap="none" normalizeH="0" baseline="0" dirty="0">
                          <a:ln>
                            <a:noFill/>
                          </a:ln>
                          <a:solidFill>
                            <a:schemeClr val="tx1"/>
                          </a:solidFill>
                          <a:effectLst/>
                          <a:latin typeface="+mn-ea"/>
                          <a:ea typeface="+mn-ea"/>
                        </a:rPr>
                        <a:t>工号</a:t>
                      </a:r>
                    </a:p>
                  </a:txBody>
                  <a:tcPr marL="102699" marR="10269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zh-CN" sz="1800" b="1" i="0" u="none" strike="noStrike" cap="none" normalizeH="0" baseline="0" dirty="0">
                          <a:ln>
                            <a:noFill/>
                          </a:ln>
                          <a:solidFill>
                            <a:schemeClr val="tx1"/>
                          </a:solidFill>
                          <a:effectLst/>
                          <a:latin typeface="+mn-ea"/>
                          <a:ea typeface="+mn-ea"/>
                        </a:rPr>
                        <a:t>新开发/优化</a:t>
                      </a:r>
                      <a:endParaRPr kumimoji="1" lang="zh-CN" altLang="en-US" sz="1800" b="1" i="0" u="none" strike="noStrike" cap="none" normalizeH="0" baseline="0" dirty="0">
                        <a:ln>
                          <a:noFill/>
                        </a:ln>
                        <a:solidFill>
                          <a:schemeClr val="tx1"/>
                        </a:solidFill>
                        <a:effectLst/>
                        <a:latin typeface="+mn-ea"/>
                        <a:ea typeface="+mn-ea"/>
                      </a:endParaRPr>
                    </a:p>
                  </a:txBody>
                  <a:tcPr marL="102699" marR="102699" marT="40053" marB="40053"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04825">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a:ln>
                          <a:noFill/>
                        </a:ln>
                        <a:solidFill>
                          <a:schemeClr val="tx1"/>
                        </a:solidFill>
                        <a:effectLst/>
                        <a:latin typeface="+mn-ea"/>
                        <a:ea typeface="+mn-ea"/>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35" name="文本占位符 7"/>
          <p:cNvSpPr>
            <a:spLocks noGrp="1"/>
          </p:cNvSpPr>
          <p:nvPr>
            <p:ph type="body" sz="quarter" idx="17" hasCustomPrompt="1"/>
          </p:nvPr>
        </p:nvSpPr>
        <p:spPr>
          <a:xfrm>
            <a:off x="1007533" y="1825691"/>
            <a:ext cx="3120248" cy="504887"/>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zh-CN" altLang="en-US" dirty="0"/>
              <a:t>课程编码</a:t>
            </a:r>
          </a:p>
        </p:txBody>
      </p:sp>
      <p:sp>
        <p:nvSpPr>
          <p:cNvPr id="36" name="文本占位符 7"/>
          <p:cNvSpPr>
            <a:spLocks noGrp="1"/>
          </p:cNvSpPr>
          <p:nvPr>
            <p:ph type="body" sz="quarter" idx="18" hasCustomPrompt="1"/>
          </p:nvPr>
        </p:nvSpPr>
        <p:spPr>
          <a:xfrm>
            <a:off x="4127781" y="1825691"/>
            <a:ext cx="1968219" cy="504887"/>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zh-CN" altLang="en-US" dirty="0"/>
              <a:t>适用的产品</a:t>
            </a:r>
          </a:p>
        </p:txBody>
      </p:sp>
      <p:sp>
        <p:nvSpPr>
          <p:cNvPr id="37" name="文本占位符 7"/>
          <p:cNvSpPr>
            <a:spLocks noGrp="1"/>
          </p:cNvSpPr>
          <p:nvPr>
            <p:ph type="body" sz="quarter" idx="19" hasCustomPrompt="1"/>
          </p:nvPr>
        </p:nvSpPr>
        <p:spPr>
          <a:xfrm>
            <a:off x="6096000" y="1825691"/>
            <a:ext cx="3024336" cy="504887"/>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en-US" altLang="zh-CN" dirty="0"/>
              <a:t>V5R2</a:t>
            </a:r>
            <a:endParaRPr lang="zh-CN" altLang="en-US" dirty="0"/>
          </a:p>
        </p:txBody>
      </p:sp>
      <p:sp>
        <p:nvSpPr>
          <p:cNvPr id="38" name="文本占位符 7"/>
          <p:cNvSpPr>
            <a:spLocks noGrp="1"/>
          </p:cNvSpPr>
          <p:nvPr>
            <p:ph type="body" sz="quarter" idx="20" hasCustomPrompt="1"/>
          </p:nvPr>
        </p:nvSpPr>
        <p:spPr>
          <a:xfrm>
            <a:off x="9120336" y="1825691"/>
            <a:ext cx="2351997" cy="504887"/>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en-US" altLang="zh-CN" dirty="0"/>
              <a:t>V1R1</a:t>
            </a:r>
            <a:endParaRPr lang="zh-CN" altLang="en-US" dirty="0"/>
          </a:p>
        </p:txBody>
      </p:sp>
      <p:sp>
        <p:nvSpPr>
          <p:cNvPr id="43" name="文本占位符 7"/>
          <p:cNvSpPr>
            <a:spLocks noGrp="1"/>
          </p:cNvSpPr>
          <p:nvPr>
            <p:ph type="body" sz="quarter" idx="13" hasCustomPrompt="1"/>
          </p:nvPr>
        </p:nvSpPr>
        <p:spPr>
          <a:xfrm>
            <a:off x="1007435" y="3373862"/>
            <a:ext cx="3120347"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zh-CN" altLang="en-US" dirty="0"/>
              <a:t>姓名</a:t>
            </a:r>
            <a:r>
              <a:rPr lang="en-US" altLang="zh-CN" dirty="0"/>
              <a:t>/</a:t>
            </a:r>
            <a:r>
              <a:rPr lang="zh-CN" altLang="en-US" dirty="0"/>
              <a:t>工号</a:t>
            </a:r>
          </a:p>
        </p:txBody>
      </p:sp>
      <p:sp>
        <p:nvSpPr>
          <p:cNvPr id="44" name="文本占位符 7"/>
          <p:cNvSpPr>
            <a:spLocks noGrp="1"/>
          </p:cNvSpPr>
          <p:nvPr>
            <p:ph type="body" sz="quarter" idx="14" hasCustomPrompt="1"/>
          </p:nvPr>
        </p:nvSpPr>
        <p:spPr>
          <a:xfrm>
            <a:off x="4127781" y="3373862"/>
            <a:ext cx="1968219"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en-US" altLang="zh-CN" dirty="0"/>
              <a:t>2015.01.25</a:t>
            </a:r>
            <a:endParaRPr lang="zh-CN" altLang="en-US" dirty="0"/>
          </a:p>
        </p:txBody>
      </p:sp>
      <p:sp>
        <p:nvSpPr>
          <p:cNvPr id="45" name="文本占位符 7"/>
          <p:cNvSpPr>
            <a:spLocks noGrp="1"/>
          </p:cNvSpPr>
          <p:nvPr>
            <p:ph type="body" sz="quarter" idx="15" hasCustomPrompt="1"/>
          </p:nvPr>
        </p:nvSpPr>
        <p:spPr>
          <a:xfrm>
            <a:off x="6096000" y="3373862"/>
            <a:ext cx="3024336"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zh-CN" altLang="en-US" dirty="0"/>
              <a:t>姓名</a:t>
            </a:r>
            <a:r>
              <a:rPr lang="en-US" altLang="zh-CN" dirty="0"/>
              <a:t>/</a:t>
            </a:r>
            <a:r>
              <a:rPr lang="zh-CN" altLang="en-US" dirty="0"/>
              <a:t>工号</a:t>
            </a:r>
          </a:p>
        </p:txBody>
      </p:sp>
      <p:sp>
        <p:nvSpPr>
          <p:cNvPr id="46" name="文本占位符 7"/>
          <p:cNvSpPr>
            <a:spLocks noGrp="1"/>
          </p:cNvSpPr>
          <p:nvPr>
            <p:ph type="body" sz="quarter" idx="16" hasCustomPrompt="1"/>
          </p:nvPr>
        </p:nvSpPr>
        <p:spPr>
          <a:xfrm>
            <a:off x="9120336" y="3337858"/>
            <a:ext cx="2352261" cy="504056"/>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zh-CN" altLang="en-US" dirty="0"/>
              <a:t>新开发</a:t>
            </a:r>
          </a:p>
        </p:txBody>
      </p:sp>
      <p:sp>
        <p:nvSpPr>
          <p:cNvPr id="63" name="Rectangle 2"/>
          <p:cNvSpPr>
            <a:spLocks noChangeArrowheads="1"/>
          </p:cNvSpPr>
          <p:nvPr userDrawn="1"/>
        </p:nvSpPr>
        <p:spPr bwMode="auto">
          <a:xfrm>
            <a:off x="952501" y="368660"/>
            <a:ext cx="2803239" cy="479425"/>
          </a:xfrm>
          <a:prstGeom prst="rect">
            <a:avLst/>
          </a:prstGeom>
          <a:noFill/>
          <a:ln w="9525">
            <a:noFill/>
            <a:miter lim="800000"/>
            <a:headEnd/>
            <a:tailEnd/>
          </a:ln>
        </p:spPr>
        <p:txBody>
          <a:bodyPr lIns="78258" tIns="39127" rIns="78258" bIns="39127" anchor="ctr"/>
          <a:lstStyle/>
          <a:p>
            <a:pPr algn="l" defTabSz="1001624" rtl="0" eaLnBrk="0" fontAlgn="t" hangingPunct="0">
              <a:spcBef>
                <a:spcPct val="0"/>
              </a:spcBef>
              <a:spcAft>
                <a:spcPct val="0"/>
              </a:spcAft>
            </a:pPr>
            <a:r>
              <a:rPr lang="zh-CN" altLang="en-US" sz="3500" b="1" kern="1200" dirty="0">
                <a:solidFill>
                  <a:schemeClr val="tx1">
                    <a:lumMod val="75000"/>
                    <a:lumOff val="25000"/>
                  </a:schemeClr>
                </a:solidFill>
                <a:latin typeface="+mn-lt"/>
                <a:ea typeface="+mn-ea"/>
                <a:cs typeface="Arial" panose="020B0604020202020204" pitchFamily="34" charset="0"/>
              </a:rPr>
              <a:t>修订记录</a:t>
            </a:r>
          </a:p>
        </p:txBody>
      </p:sp>
      <p:sp>
        <p:nvSpPr>
          <p:cNvPr id="64" name="Text Box 58"/>
          <p:cNvSpPr txBox="1">
            <a:spLocks noChangeArrowheads="1"/>
          </p:cNvSpPr>
          <p:nvPr userDrawn="1"/>
        </p:nvSpPr>
        <p:spPr bwMode="auto">
          <a:xfrm>
            <a:off x="8904312" y="296652"/>
            <a:ext cx="2772308" cy="701675"/>
          </a:xfrm>
          <a:prstGeom prst="rect">
            <a:avLst/>
          </a:prstGeom>
          <a:noFill/>
          <a:ln w="9525" algn="ctr">
            <a:noFill/>
            <a:miter lim="800000"/>
            <a:headEnd/>
            <a:tailEnd/>
          </a:ln>
        </p:spPr>
        <p:txBody>
          <a:bodyPr wrap="square">
            <a:spAutoFit/>
          </a:bodyPr>
          <a:lstStyle/>
          <a:p>
            <a:pPr>
              <a:spcBef>
                <a:spcPct val="50000"/>
              </a:spcBef>
            </a:pPr>
            <a:r>
              <a:rPr lang="zh-CN" altLang="en-US" sz="4000" i="0" dirty="0">
                <a:solidFill>
                  <a:schemeClr val="bg2">
                    <a:lumMod val="50000"/>
                  </a:schemeClr>
                </a:solidFill>
                <a:latin typeface="+mn-lt"/>
                <a:ea typeface="+mn-ea"/>
                <a:cs typeface="Arial" panose="020B0604020202020204" pitchFamily="34" charset="0"/>
              </a:rPr>
              <a:t>本页不打印</a:t>
            </a:r>
          </a:p>
        </p:txBody>
      </p:sp>
      <p:sp>
        <p:nvSpPr>
          <p:cNvPr id="39" name="文本占位符 7"/>
          <p:cNvSpPr>
            <a:spLocks noGrp="1"/>
          </p:cNvSpPr>
          <p:nvPr>
            <p:ph type="body" sz="quarter" idx="21" hasCustomPrompt="1"/>
          </p:nvPr>
        </p:nvSpPr>
        <p:spPr>
          <a:xfrm>
            <a:off x="1007435" y="3877918"/>
            <a:ext cx="3120347"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zh-CN" altLang="en-US" dirty="0"/>
              <a:t>姓名</a:t>
            </a:r>
            <a:r>
              <a:rPr lang="en-US" altLang="zh-CN" dirty="0"/>
              <a:t>/</a:t>
            </a:r>
            <a:r>
              <a:rPr lang="zh-CN" altLang="en-US" dirty="0"/>
              <a:t>工号</a:t>
            </a:r>
          </a:p>
        </p:txBody>
      </p:sp>
      <p:sp>
        <p:nvSpPr>
          <p:cNvPr id="40" name="文本占位符 7"/>
          <p:cNvSpPr>
            <a:spLocks noGrp="1"/>
          </p:cNvSpPr>
          <p:nvPr>
            <p:ph type="body" sz="quarter" idx="22" hasCustomPrompt="1"/>
          </p:nvPr>
        </p:nvSpPr>
        <p:spPr>
          <a:xfrm>
            <a:off x="4127781" y="3877918"/>
            <a:ext cx="1968219"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en-US" altLang="zh-CN" dirty="0"/>
              <a:t>2015.01.25</a:t>
            </a:r>
            <a:endParaRPr lang="zh-CN" altLang="en-US" dirty="0"/>
          </a:p>
        </p:txBody>
      </p:sp>
      <p:sp>
        <p:nvSpPr>
          <p:cNvPr id="41" name="文本占位符 7"/>
          <p:cNvSpPr>
            <a:spLocks noGrp="1"/>
          </p:cNvSpPr>
          <p:nvPr>
            <p:ph type="body" sz="quarter" idx="23" hasCustomPrompt="1"/>
          </p:nvPr>
        </p:nvSpPr>
        <p:spPr>
          <a:xfrm>
            <a:off x="6096000" y="3877918"/>
            <a:ext cx="3024336"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zh-CN" altLang="en-US" dirty="0"/>
              <a:t>姓名</a:t>
            </a:r>
            <a:r>
              <a:rPr lang="en-US" altLang="zh-CN" dirty="0"/>
              <a:t>/</a:t>
            </a:r>
            <a:r>
              <a:rPr lang="zh-CN" altLang="en-US" dirty="0"/>
              <a:t>工号</a:t>
            </a:r>
          </a:p>
        </p:txBody>
      </p:sp>
      <p:sp>
        <p:nvSpPr>
          <p:cNvPr id="42" name="文本占位符 7"/>
          <p:cNvSpPr>
            <a:spLocks noGrp="1"/>
          </p:cNvSpPr>
          <p:nvPr>
            <p:ph type="body" sz="quarter" idx="24" hasCustomPrompt="1"/>
          </p:nvPr>
        </p:nvSpPr>
        <p:spPr>
          <a:xfrm>
            <a:off x="9120336" y="3841914"/>
            <a:ext cx="2352261" cy="504056"/>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zh-CN" altLang="en-US" dirty="0"/>
              <a:t>优化</a:t>
            </a:r>
          </a:p>
        </p:txBody>
      </p:sp>
      <p:sp>
        <p:nvSpPr>
          <p:cNvPr id="65" name="文本占位符 7"/>
          <p:cNvSpPr>
            <a:spLocks noGrp="1"/>
          </p:cNvSpPr>
          <p:nvPr>
            <p:ph type="body" sz="quarter" idx="25" hasCustomPrompt="1"/>
          </p:nvPr>
        </p:nvSpPr>
        <p:spPr>
          <a:xfrm>
            <a:off x="1007435" y="4345970"/>
            <a:ext cx="3120347"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zh-CN" altLang="en-US" dirty="0"/>
              <a:t>姓名</a:t>
            </a:r>
            <a:r>
              <a:rPr lang="en-US" altLang="zh-CN" dirty="0"/>
              <a:t>/</a:t>
            </a:r>
            <a:r>
              <a:rPr lang="zh-CN" altLang="en-US" dirty="0"/>
              <a:t>工号</a:t>
            </a:r>
          </a:p>
        </p:txBody>
      </p:sp>
      <p:sp>
        <p:nvSpPr>
          <p:cNvPr id="66" name="文本占位符 7"/>
          <p:cNvSpPr>
            <a:spLocks noGrp="1"/>
          </p:cNvSpPr>
          <p:nvPr>
            <p:ph type="body" sz="quarter" idx="26" hasCustomPrompt="1"/>
          </p:nvPr>
        </p:nvSpPr>
        <p:spPr>
          <a:xfrm>
            <a:off x="4127781" y="4345970"/>
            <a:ext cx="1968219"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en-US" altLang="zh-CN" dirty="0"/>
              <a:t>2015.01.25</a:t>
            </a:r>
            <a:endParaRPr lang="zh-CN" altLang="en-US" dirty="0"/>
          </a:p>
        </p:txBody>
      </p:sp>
      <p:sp>
        <p:nvSpPr>
          <p:cNvPr id="67" name="文本占位符 7"/>
          <p:cNvSpPr>
            <a:spLocks noGrp="1"/>
          </p:cNvSpPr>
          <p:nvPr>
            <p:ph type="body" sz="quarter" idx="27" hasCustomPrompt="1"/>
          </p:nvPr>
        </p:nvSpPr>
        <p:spPr>
          <a:xfrm>
            <a:off x="6096000" y="4345970"/>
            <a:ext cx="3024336"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zh-CN" altLang="en-US" dirty="0"/>
              <a:t>姓名</a:t>
            </a:r>
            <a:r>
              <a:rPr lang="en-US" altLang="zh-CN" dirty="0"/>
              <a:t>/</a:t>
            </a:r>
            <a:r>
              <a:rPr lang="zh-CN" altLang="en-US" dirty="0"/>
              <a:t>工号</a:t>
            </a:r>
          </a:p>
        </p:txBody>
      </p:sp>
      <p:sp>
        <p:nvSpPr>
          <p:cNvPr id="68" name="文本占位符 7"/>
          <p:cNvSpPr>
            <a:spLocks noGrp="1"/>
          </p:cNvSpPr>
          <p:nvPr>
            <p:ph type="body" sz="quarter" idx="28" hasCustomPrompt="1"/>
          </p:nvPr>
        </p:nvSpPr>
        <p:spPr>
          <a:xfrm>
            <a:off x="9120336" y="4345970"/>
            <a:ext cx="2352261"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zh-CN" altLang="en-US" dirty="0"/>
              <a:t>优化</a:t>
            </a:r>
          </a:p>
        </p:txBody>
      </p:sp>
      <p:sp>
        <p:nvSpPr>
          <p:cNvPr id="69" name="文本占位符 7"/>
          <p:cNvSpPr>
            <a:spLocks noGrp="1"/>
          </p:cNvSpPr>
          <p:nvPr>
            <p:ph type="body" sz="quarter" idx="29" hasCustomPrompt="1"/>
          </p:nvPr>
        </p:nvSpPr>
        <p:spPr>
          <a:xfrm>
            <a:off x="1007435" y="4886030"/>
            <a:ext cx="3120347"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zh-CN" altLang="en-US" dirty="0"/>
              <a:t>姓名</a:t>
            </a:r>
            <a:r>
              <a:rPr lang="en-US" altLang="zh-CN" dirty="0"/>
              <a:t>/</a:t>
            </a:r>
            <a:r>
              <a:rPr lang="zh-CN" altLang="en-US" dirty="0"/>
              <a:t>工号</a:t>
            </a:r>
          </a:p>
        </p:txBody>
      </p:sp>
      <p:sp>
        <p:nvSpPr>
          <p:cNvPr id="70" name="文本占位符 7"/>
          <p:cNvSpPr>
            <a:spLocks noGrp="1"/>
          </p:cNvSpPr>
          <p:nvPr>
            <p:ph type="body" sz="quarter" idx="30" hasCustomPrompt="1"/>
          </p:nvPr>
        </p:nvSpPr>
        <p:spPr>
          <a:xfrm>
            <a:off x="4127781" y="4886030"/>
            <a:ext cx="1968219"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en-US" altLang="zh-CN" dirty="0"/>
              <a:t>2015.01.25</a:t>
            </a:r>
            <a:endParaRPr lang="zh-CN" altLang="en-US" dirty="0"/>
          </a:p>
        </p:txBody>
      </p:sp>
      <p:sp>
        <p:nvSpPr>
          <p:cNvPr id="71" name="文本占位符 7"/>
          <p:cNvSpPr>
            <a:spLocks noGrp="1"/>
          </p:cNvSpPr>
          <p:nvPr>
            <p:ph type="body" sz="quarter" idx="31" hasCustomPrompt="1"/>
          </p:nvPr>
        </p:nvSpPr>
        <p:spPr>
          <a:xfrm>
            <a:off x="6096000" y="4886030"/>
            <a:ext cx="3024336"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zh-CN" altLang="en-US" dirty="0"/>
              <a:t>姓名</a:t>
            </a:r>
            <a:r>
              <a:rPr lang="en-US" altLang="zh-CN" dirty="0"/>
              <a:t>/</a:t>
            </a:r>
            <a:r>
              <a:rPr lang="zh-CN" altLang="en-US" dirty="0"/>
              <a:t>工号</a:t>
            </a:r>
          </a:p>
        </p:txBody>
      </p:sp>
      <p:sp>
        <p:nvSpPr>
          <p:cNvPr id="72" name="文本占位符 7"/>
          <p:cNvSpPr>
            <a:spLocks noGrp="1"/>
          </p:cNvSpPr>
          <p:nvPr>
            <p:ph type="body" sz="quarter" idx="32" hasCustomPrompt="1"/>
          </p:nvPr>
        </p:nvSpPr>
        <p:spPr>
          <a:xfrm>
            <a:off x="9120336" y="4886030"/>
            <a:ext cx="2352261"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zh-CN" altLang="en-US" dirty="0"/>
              <a:t>优化</a:t>
            </a:r>
          </a:p>
        </p:txBody>
      </p:sp>
      <p:sp>
        <p:nvSpPr>
          <p:cNvPr id="73" name="文本占位符 7"/>
          <p:cNvSpPr>
            <a:spLocks noGrp="1"/>
          </p:cNvSpPr>
          <p:nvPr>
            <p:ph type="body" sz="quarter" idx="33" hasCustomPrompt="1"/>
          </p:nvPr>
        </p:nvSpPr>
        <p:spPr>
          <a:xfrm>
            <a:off x="1007435" y="5354082"/>
            <a:ext cx="3120347"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zh-CN" altLang="en-US" dirty="0"/>
              <a:t>姓名</a:t>
            </a:r>
            <a:r>
              <a:rPr lang="en-US" altLang="zh-CN" dirty="0"/>
              <a:t>/</a:t>
            </a:r>
            <a:r>
              <a:rPr lang="zh-CN" altLang="en-US" dirty="0"/>
              <a:t>工号</a:t>
            </a:r>
          </a:p>
        </p:txBody>
      </p:sp>
      <p:sp>
        <p:nvSpPr>
          <p:cNvPr id="74" name="文本占位符 7"/>
          <p:cNvSpPr>
            <a:spLocks noGrp="1"/>
          </p:cNvSpPr>
          <p:nvPr>
            <p:ph type="body" sz="quarter" idx="34" hasCustomPrompt="1"/>
          </p:nvPr>
        </p:nvSpPr>
        <p:spPr>
          <a:xfrm>
            <a:off x="4127781" y="5354082"/>
            <a:ext cx="1968219"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en-US" altLang="zh-CN" dirty="0"/>
              <a:t>2015.01.25</a:t>
            </a:r>
            <a:endParaRPr lang="zh-CN" altLang="en-US" dirty="0"/>
          </a:p>
        </p:txBody>
      </p:sp>
      <p:sp>
        <p:nvSpPr>
          <p:cNvPr id="75" name="文本占位符 7"/>
          <p:cNvSpPr>
            <a:spLocks noGrp="1"/>
          </p:cNvSpPr>
          <p:nvPr>
            <p:ph type="body" sz="quarter" idx="35" hasCustomPrompt="1"/>
          </p:nvPr>
        </p:nvSpPr>
        <p:spPr>
          <a:xfrm>
            <a:off x="6096000" y="5354082"/>
            <a:ext cx="3024336"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zh-CN" altLang="en-US" dirty="0"/>
              <a:t>姓名</a:t>
            </a:r>
            <a:r>
              <a:rPr lang="en-US" altLang="zh-CN" dirty="0"/>
              <a:t>/</a:t>
            </a:r>
            <a:r>
              <a:rPr lang="zh-CN" altLang="en-US" dirty="0"/>
              <a:t>工号</a:t>
            </a:r>
          </a:p>
        </p:txBody>
      </p:sp>
      <p:sp>
        <p:nvSpPr>
          <p:cNvPr id="76" name="文本占位符 7"/>
          <p:cNvSpPr>
            <a:spLocks noGrp="1"/>
          </p:cNvSpPr>
          <p:nvPr>
            <p:ph type="body" sz="quarter" idx="36" hasCustomPrompt="1"/>
          </p:nvPr>
        </p:nvSpPr>
        <p:spPr>
          <a:xfrm>
            <a:off x="9120336" y="5354082"/>
            <a:ext cx="2352261"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zh-CN" altLang="en-US" dirty="0"/>
              <a:t>优化</a:t>
            </a:r>
          </a:p>
        </p:txBody>
      </p:sp>
    </p:spTree>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0#思考题">
    <p:spTree>
      <p:nvGrpSpPr>
        <p:cNvPr id="1" name=""/>
        <p:cNvGrpSpPr/>
        <p:nvPr/>
      </p:nvGrpSpPr>
      <p:grpSpPr>
        <a:xfrm>
          <a:off x="0" y="0"/>
          <a:ext cx="0" cy="0"/>
          <a:chOff x="0" y="0"/>
          <a:chExt cx="0" cy="0"/>
        </a:xfrm>
      </p:grpSpPr>
      <p:sp>
        <p:nvSpPr>
          <p:cNvPr id="4" name="文本占位符 6"/>
          <p:cNvSpPr>
            <a:spLocks noGrp="1"/>
          </p:cNvSpPr>
          <p:nvPr>
            <p:ph type="body" sz="quarter" idx="10" hasCustomPrompt="1"/>
          </p:nvPr>
        </p:nvSpPr>
        <p:spPr>
          <a:xfrm>
            <a:off x="912285" y="1233487"/>
            <a:ext cx="10560049" cy="4680000"/>
          </a:xfrm>
        </p:spPr>
        <p:txBody>
          <a:bodyPr/>
          <a:lstStyle>
            <a:lvl1pPr marL="457200" marR="0" indent="-457200" algn="just" defTabSz="801688" rtl="0" eaLnBrk="1" fontAlgn="base" latinLnBrk="0" hangingPunct="1">
              <a:lnSpc>
                <a:spcPct val="140000"/>
              </a:lnSpc>
              <a:spcBef>
                <a:spcPct val="30000"/>
              </a:spcBef>
              <a:spcAft>
                <a:spcPct val="0"/>
              </a:spcAft>
              <a:buClr>
                <a:srgbClr val="808080"/>
              </a:buClr>
              <a:buSzPct val="100000"/>
              <a:buFont typeface="+mj-lt"/>
              <a:buAutoNum type="arabicPeriod"/>
              <a:tabLst/>
              <a:defRPr sz="2000">
                <a:latin typeface="+mn-ea"/>
                <a:ea typeface="+mn-ea"/>
                <a:cs typeface="Arial" panose="020B0604020202020204" pitchFamily="34" charset="0"/>
              </a:defRPr>
            </a:lvl1pPr>
            <a:lvl2pPr marL="401637" indent="0" algn="just">
              <a:buSzPct val="100000"/>
              <a:buFont typeface="+mj-lt"/>
              <a:buNone/>
              <a:defRPr sz="1800"/>
            </a:lvl2pPr>
            <a:lvl3pPr>
              <a:defRPr/>
            </a:lvl3pPr>
            <a:lvl5pPr>
              <a:buNone/>
              <a:defRPr/>
            </a:lvl5pPr>
          </a:lstStyle>
          <a:p>
            <a:r>
              <a:rPr lang="zh-CN" altLang="en-US" dirty="0"/>
              <a:t>此版式用于思考题</a:t>
            </a:r>
            <a:r>
              <a:rPr lang="en-US" altLang="zh-CN" dirty="0"/>
              <a:t>-201501</a:t>
            </a:r>
            <a:r>
              <a:rPr lang="zh-CN" altLang="en-US" dirty="0"/>
              <a:t>具体格式（序号格式需以模板展示</a:t>
            </a:r>
            <a:r>
              <a:rPr lang="zh-CN" altLang="en-US" dirty="0" smtClean="0"/>
              <a:t>）</a:t>
            </a:r>
            <a:endParaRPr lang="en-US" altLang="zh-CN" dirty="0"/>
          </a:p>
        </p:txBody>
      </p:sp>
      <p:sp>
        <p:nvSpPr>
          <p:cNvPr id="5" name="TextBox 10">
            <a:extLst>
              <a:ext uri="{FF2B5EF4-FFF2-40B4-BE49-F238E27FC236}">
                <a16:creationId xmlns:a16="http://schemas.microsoft.com/office/drawing/2014/main" id="{18ED692C-39CB-4AC0-81F6-D21CDD086EE4}"/>
              </a:ext>
            </a:extLst>
          </p:cNvPr>
          <p:cNvSpPr txBox="1"/>
          <p:nvPr userDrawn="1"/>
        </p:nvSpPr>
        <p:spPr bwMode="auto">
          <a:xfrm>
            <a:off x="1595500" y="408779"/>
            <a:ext cx="1665402" cy="639559"/>
          </a:xfrm>
          <a:prstGeom prst="rect">
            <a:avLst/>
          </a:prstGeom>
          <a:noFill/>
          <a:ln w="9525">
            <a:noFill/>
            <a:miter lim="800000"/>
            <a:headEnd/>
            <a:tailEnd/>
          </a:ln>
        </p:spPr>
        <p:txBody>
          <a:bodyPr wrap="square" lIns="99980" tIns="49987" rIns="99980" bIns="49987" rtlCol="0">
            <a:spAutoFit/>
          </a:bodyPr>
          <a:lstStyle/>
          <a:p>
            <a:pPr defTabSz="1001624" eaLnBrk="0" hangingPunct="0"/>
            <a:r>
              <a:rPr lang="zh-CN" altLang="en-US" sz="3500" b="1" dirty="0">
                <a:solidFill>
                  <a:schemeClr val="tx1">
                    <a:lumMod val="75000"/>
                    <a:lumOff val="25000"/>
                  </a:schemeClr>
                </a:solidFill>
                <a:latin typeface="+mn-ea"/>
                <a:ea typeface="+mn-ea"/>
                <a:cs typeface="Arial" pitchFamily="34" charset="0"/>
              </a:rPr>
              <a:t>思考题</a:t>
            </a:r>
          </a:p>
        </p:txBody>
      </p:sp>
      <p:sp>
        <p:nvSpPr>
          <p:cNvPr id="8"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9"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grpSp>
        <p:nvGrpSpPr>
          <p:cNvPr id="10" name="组合 9"/>
          <p:cNvGrpSpPr/>
          <p:nvPr userDrawn="1"/>
        </p:nvGrpSpPr>
        <p:grpSpPr>
          <a:xfrm>
            <a:off x="479376" y="424270"/>
            <a:ext cx="495619" cy="592462"/>
            <a:chOff x="5554662" y="2422526"/>
            <a:chExt cx="690564" cy="825500"/>
          </a:xfrm>
          <a:solidFill>
            <a:schemeClr val="bg1"/>
          </a:solidFill>
        </p:grpSpPr>
        <p:sp>
          <p:nvSpPr>
            <p:cNvPr id="11" name="Freeform 30"/>
            <p:cNvSpPr>
              <a:spLocks/>
            </p:cNvSpPr>
            <p:nvPr/>
          </p:nvSpPr>
          <p:spPr bwMode="auto">
            <a:xfrm>
              <a:off x="5554662" y="2487613"/>
              <a:ext cx="258763" cy="760413"/>
            </a:xfrm>
            <a:custGeom>
              <a:avLst/>
              <a:gdLst>
                <a:gd name="T0" fmla="*/ 233 w 245"/>
                <a:gd name="T1" fmla="*/ 722 h 722"/>
                <a:gd name="T2" fmla="*/ 245 w 245"/>
                <a:gd name="T3" fmla="*/ 710 h 722"/>
                <a:gd name="T4" fmla="*/ 245 w 245"/>
                <a:gd name="T5" fmla="*/ 614 h 722"/>
                <a:gd name="T6" fmla="*/ 187 w 245"/>
                <a:gd name="T7" fmla="*/ 559 h 722"/>
                <a:gd name="T8" fmla="*/ 93 w 245"/>
                <a:gd name="T9" fmla="*/ 499 h 722"/>
                <a:gd name="T10" fmla="*/ 93 w 245"/>
                <a:gd name="T11" fmla="*/ 401 h 722"/>
                <a:gd name="T12" fmla="*/ 82 w 245"/>
                <a:gd name="T13" fmla="*/ 398 h 722"/>
                <a:gd name="T14" fmla="*/ 38 w 245"/>
                <a:gd name="T15" fmla="*/ 381 h 722"/>
                <a:gd name="T16" fmla="*/ 102 w 245"/>
                <a:gd name="T17" fmla="*/ 255 h 722"/>
                <a:gd name="T18" fmla="*/ 106 w 245"/>
                <a:gd name="T19" fmla="*/ 250 h 722"/>
                <a:gd name="T20" fmla="*/ 105 w 245"/>
                <a:gd name="T21" fmla="*/ 244 h 722"/>
                <a:gd name="T22" fmla="*/ 218 w 245"/>
                <a:gd name="T23" fmla="*/ 31 h 722"/>
                <a:gd name="T24" fmla="*/ 225 w 245"/>
                <a:gd name="T25" fmla="*/ 15 h 722"/>
                <a:gd name="T26" fmla="*/ 222 w 245"/>
                <a:gd name="T27" fmla="*/ 9 h 722"/>
                <a:gd name="T28" fmla="*/ 207 w 245"/>
                <a:gd name="T29" fmla="*/ 3 h 722"/>
                <a:gd name="T30" fmla="*/ 86 w 245"/>
                <a:gd name="T31" fmla="*/ 148 h 722"/>
                <a:gd name="T32" fmla="*/ 75 w 245"/>
                <a:gd name="T33" fmla="*/ 240 h 722"/>
                <a:gd name="T34" fmla="*/ 8 w 245"/>
                <a:gd name="T35" fmla="*/ 390 h 722"/>
                <a:gd name="T36" fmla="*/ 8 w 245"/>
                <a:gd name="T37" fmla="*/ 391 h 722"/>
                <a:gd name="T38" fmla="*/ 8 w 245"/>
                <a:gd name="T39" fmla="*/ 393 h 722"/>
                <a:gd name="T40" fmla="*/ 63 w 245"/>
                <a:gd name="T41" fmla="*/ 424 h 722"/>
                <a:gd name="T42" fmla="*/ 63 w 245"/>
                <a:gd name="T43" fmla="*/ 500 h 722"/>
                <a:gd name="T44" fmla="*/ 179 w 245"/>
                <a:gd name="T45" fmla="*/ 588 h 722"/>
                <a:gd name="T46" fmla="*/ 215 w 245"/>
                <a:gd name="T47" fmla="*/ 612 h 722"/>
                <a:gd name="T48" fmla="*/ 215 w 245"/>
                <a:gd name="T49" fmla="*/ 614 h 722"/>
                <a:gd name="T50" fmla="*/ 215 w 245"/>
                <a:gd name="T51" fmla="*/ 710 h 722"/>
                <a:gd name="T52" fmla="*/ 227 w 245"/>
                <a:gd name="T53" fmla="*/ 722 h 722"/>
                <a:gd name="T54" fmla="*/ 233 w 245"/>
                <a:gd name="T55" fmla="*/ 722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45" h="722">
                  <a:moveTo>
                    <a:pt x="233" y="722"/>
                  </a:moveTo>
                  <a:cubicBezTo>
                    <a:pt x="240" y="722"/>
                    <a:pt x="245" y="717"/>
                    <a:pt x="245" y="710"/>
                  </a:cubicBezTo>
                  <a:cubicBezTo>
                    <a:pt x="245" y="614"/>
                    <a:pt x="245" y="614"/>
                    <a:pt x="245" y="614"/>
                  </a:cubicBezTo>
                  <a:cubicBezTo>
                    <a:pt x="245" y="605"/>
                    <a:pt x="242" y="574"/>
                    <a:pt x="187" y="559"/>
                  </a:cubicBezTo>
                  <a:cubicBezTo>
                    <a:pt x="128" y="543"/>
                    <a:pt x="94" y="522"/>
                    <a:pt x="93" y="499"/>
                  </a:cubicBezTo>
                  <a:cubicBezTo>
                    <a:pt x="93" y="401"/>
                    <a:pt x="93" y="401"/>
                    <a:pt x="93" y="401"/>
                  </a:cubicBezTo>
                  <a:cubicBezTo>
                    <a:pt x="82" y="398"/>
                    <a:pt x="82" y="398"/>
                    <a:pt x="82" y="398"/>
                  </a:cubicBezTo>
                  <a:cubicBezTo>
                    <a:pt x="64" y="393"/>
                    <a:pt x="45" y="385"/>
                    <a:pt x="38" y="381"/>
                  </a:cubicBezTo>
                  <a:cubicBezTo>
                    <a:pt x="38" y="369"/>
                    <a:pt x="44" y="325"/>
                    <a:pt x="102" y="255"/>
                  </a:cubicBezTo>
                  <a:cubicBezTo>
                    <a:pt x="106" y="250"/>
                    <a:pt x="106" y="250"/>
                    <a:pt x="106" y="250"/>
                  </a:cubicBezTo>
                  <a:cubicBezTo>
                    <a:pt x="105" y="244"/>
                    <a:pt x="105" y="244"/>
                    <a:pt x="105" y="244"/>
                  </a:cubicBezTo>
                  <a:cubicBezTo>
                    <a:pt x="105" y="237"/>
                    <a:pt x="92" y="92"/>
                    <a:pt x="218" y="31"/>
                  </a:cubicBezTo>
                  <a:cubicBezTo>
                    <a:pt x="224" y="28"/>
                    <a:pt x="227" y="21"/>
                    <a:pt x="225" y="15"/>
                  </a:cubicBezTo>
                  <a:cubicBezTo>
                    <a:pt x="222" y="9"/>
                    <a:pt x="222" y="9"/>
                    <a:pt x="222" y="9"/>
                  </a:cubicBezTo>
                  <a:cubicBezTo>
                    <a:pt x="220" y="3"/>
                    <a:pt x="213" y="0"/>
                    <a:pt x="207" y="3"/>
                  </a:cubicBezTo>
                  <a:cubicBezTo>
                    <a:pt x="147" y="31"/>
                    <a:pt x="105" y="81"/>
                    <a:pt x="86" y="148"/>
                  </a:cubicBezTo>
                  <a:cubicBezTo>
                    <a:pt x="74" y="189"/>
                    <a:pt x="74" y="226"/>
                    <a:pt x="75" y="240"/>
                  </a:cubicBezTo>
                  <a:cubicBezTo>
                    <a:pt x="0" y="333"/>
                    <a:pt x="7" y="385"/>
                    <a:pt x="8" y="390"/>
                  </a:cubicBezTo>
                  <a:cubicBezTo>
                    <a:pt x="8" y="391"/>
                    <a:pt x="8" y="391"/>
                    <a:pt x="8" y="391"/>
                  </a:cubicBezTo>
                  <a:cubicBezTo>
                    <a:pt x="8" y="393"/>
                    <a:pt x="8" y="393"/>
                    <a:pt x="8" y="393"/>
                  </a:cubicBezTo>
                  <a:cubicBezTo>
                    <a:pt x="10" y="397"/>
                    <a:pt x="14" y="409"/>
                    <a:pt x="63" y="424"/>
                  </a:cubicBezTo>
                  <a:cubicBezTo>
                    <a:pt x="63" y="500"/>
                    <a:pt x="63" y="500"/>
                    <a:pt x="63" y="500"/>
                  </a:cubicBezTo>
                  <a:cubicBezTo>
                    <a:pt x="65" y="539"/>
                    <a:pt x="104" y="569"/>
                    <a:pt x="179" y="588"/>
                  </a:cubicBezTo>
                  <a:cubicBezTo>
                    <a:pt x="213" y="597"/>
                    <a:pt x="215" y="611"/>
                    <a:pt x="215" y="612"/>
                  </a:cubicBezTo>
                  <a:cubicBezTo>
                    <a:pt x="215" y="614"/>
                    <a:pt x="215" y="614"/>
                    <a:pt x="215" y="614"/>
                  </a:cubicBezTo>
                  <a:cubicBezTo>
                    <a:pt x="215" y="710"/>
                    <a:pt x="215" y="710"/>
                    <a:pt x="215" y="710"/>
                  </a:cubicBezTo>
                  <a:cubicBezTo>
                    <a:pt x="215" y="717"/>
                    <a:pt x="220" y="722"/>
                    <a:pt x="227" y="722"/>
                  </a:cubicBezTo>
                  <a:lnTo>
                    <a:pt x="233" y="7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2" name="Freeform 31"/>
            <p:cNvSpPr>
              <a:spLocks/>
            </p:cNvSpPr>
            <p:nvPr/>
          </p:nvSpPr>
          <p:spPr bwMode="auto">
            <a:xfrm>
              <a:off x="6029325" y="2752726"/>
              <a:ext cx="169863" cy="495300"/>
            </a:xfrm>
            <a:custGeom>
              <a:avLst/>
              <a:gdLst>
                <a:gd name="T0" fmla="*/ 21 w 162"/>
                <a:gd name="T1" fmla="*/ 470 h 470"/>
                <a:gd name="T2" fmla="*/ 33 w 162"/>
                <a:gd name="T3" fmla="*/ 458 h 470"/>
                <a:gd name="T4" fmla="*/ 33 w 162"/>
                <a:gd name="T5" fmla="*/ 361 h 470"/>
                <a:gd name="T6" fmla="*/ 108 w 162"/>
                <a:gd name="T7" fmla="*/ 168 h 470"/>
                <a:gd name="T8" fmla="*/ 162 w 162"/>
                <a:gd name="T9" fmla="*/ 13 h 470"/>
                <a:gd name="T10" fmla="*/ 151 w 162"/>
                <a:gd name="T11" fmla="*/ 1 h 470"/>
                <a:gd name="T12" fmla="*/ 144 w 162"/>
                <a:gd name="T13" fmla="*/ 0 h 470"/>
                <a:gd name="T14" fmla="*/ 131 w 162"/>
                <a:gd name="T15" fmla="*/ 12 h 470"/>
                <a:gd name="T16" fmla="*/ 84 w 162"/>
                <a:gd name="T17" fmla="*/ 149 h 470"/>
                <a:gd name="T18" fmla="*/ 3 w 162"/>
                <a:gd name="T19" fmla="*/ 362 h 470"/>
                <a:gd name="T20" fmla="*/ 3 w 162"/>
                <a:gd name="T21" fmla="*/ 458 h 470"/>
                <a:gd name="T22" fmla="*/ 15 w 162"/>
                <a:gd name="T23" fmla="*/ 470 h 470"/>
                <a:gd name="T24" fmla="*/ 21 w 162"/>
                <a:gd name="T25" fmla="*/ 470 h 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2" h="470">
                  <a:moveTo>
                    <a:pt x="21" y="470"/>
                  </a:moveTo>
                  <a:cubicBezTo>
                    <a:pt x="28" y="470"/>
                    <a:pt x="33" y="465"/>
                    <a:pt x="33" y="458"/>
                  </a:cubicBezTo>
                  <a:cubicBezTo>
                    <a:pt x="33" y="361"/>
                    <a:pt x="33" y="361"/>
                    <a:pt x="33" y="361"/>
                  </a:cubicBezTo>
                  <a:cubicBezTo>
                    <a:pt x="33" y="360"/>
                    <a:pt x="29" y="262"/>
                    <a:pt x="108" y="168"/>
                  </a:cubicBezTo>
                  <a:cubicBezTo>
                    <a:pt x="137" y="133"/>
                    <a:pt x="157" y="75"/>
                    <a:pt x="162" y="13"/>
                  </a:cubicBezTo>
                  <a:cubicBezTo>
                    <a:pt x="162" y="7"/>
                    <a:pt x="157" y="1"/>
                    <a:pt x="151" y="1"/>
                  </a:cubicBezTo>
                  <a:cubicBezTo>
                    <a:pt x="144" y="0"/>
                    <a:pt x="144" y="0"/>
                    <a:pt x="144" y="0"/>
                  </a:cubicBezTo>
                  <a:cubicBezTo>
                    <a:pt x="138" y="0"/>
                    <a:pt x="132" y="5"/>
                    <a:pt x="131" y="12"/>
                  </a:cubicBezTo>
                  <a:cubicBezTo>
                    <a:pt x="127" y="67"/>
                    <a:pt x="110" y="119"/>
                    <a:pt x="84" y="149"/>
                  </a:cubicBezTo>
                  <a:cubicBezTo>
                    <a:pt x="0" y="249"/>
                    <a:pt x="3" y="353"/>
                    <a:pt x="3" y="362"/>
                  </a:cubicBezTo>
                  <a:cubicBezTo>
                    <a:pt x="3" y="458"/>
                    <a:pt x="3" y="458"/>
                    <a:pt x="3" y="458"/>
                  </a:cubicBezTo>
                  <a:cubicBezTo>
                    <a:pt x="3" y="465"/>
                    <a:pt x="8" y="470"/>
                    <a:pt x="15" y="470"/>
                  </a:cubicBezTo>
                  <a:lnTo>
                    <a:pt x="21" y="4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3" name="Freeform 32"/>
            <p:cNvSpPr>
              <a:spLocks/>
            </p:cNvSpPr>
            <p:nvPr/>
          </p:nvSpPr>
          <p:spPr bwMode="auto">
            <a:xfrm>
              <a:off x="5851525" y="2489201"/>
              <a:ext cx="325437" cy="406401"/>
            </a:xfrm>
            <a:custGeom>
              <a:avLst/>
              <a:gdLst>
                <a:gd name="T0" fmla="*/ 155 w 309"/>
                <a:gd name="T1" fmla="*/ 386 h 386"/>
                <a:gd name="T2" fmla="*/ 189 w 309"/>
                <a:gd name="T3" fmla="*/ 363 h 386"/>
                <a:gd name="T4" fmla="*/ 208 w 309"/>
                <a:gd name="T5" fmla="*/ 363 h 386"/>
                <a:gd name="T6" fmla="*/ 232 w 309"/>
                <a:gd name="T7" fmla="*/ 353 h 386"/>
                <a:gd name="T8" fmla="*/ 242 w 309"/>
                <a:gd name="T9" fmla="*/ 329 h 386"/>
                <a:gd name="T10" fmla="*/ 242 w 309"/>
                <a:gd name="T11" fmla="*/ 308 h 386"/>
                <a:gd name="T12" fmla="*/ 212 w 309"/>
                <a:gd name="T13" fmla="*/ 308 h 386"/>
                <a:gd name="T14" fmla="*/ 212 w 309"/>
                <a:gd name="T15" fmla="*/ 329 h 386"/>
                <a:gd name="T16" fmla="*/ 210 w 309"/>
                <a:gd name="T17" fmla="*/ 332 h 386"/>
                <a:gd name="T18" fmla="*/ 208 w 309"/>
                <a:gd name="T19" fmla="*/ 333 h 386"/>
                <a:gd name="T20" fmla="*/ 162 w 309"/>
                <a:gd name="T21" fmla="*/ 333 h 386"/>
                <a:gd name="T22" fmla="*/ 162 w 309"/>
                <a:gd name="T23" fmla="*/ 348 h 386"/>
                <a:gd name="T24" fmla="*/ 155 w 309"/>
                <a:gd name="T25" fmla="*/ 356 h 386"/>
                <a:gd name="T26" fmla="*/ 147 w 309"/>
                <a:gd name="T27" fmla="*/ 348 h 386"/>
                <a:gd name="T28" fmla="*/ 147 w 309"/>
                <a:gd name="T29" fmla="*/ 333 h 386"/>
                <a:gd name="T30" fmla="*/ 101 w 309"/>
                <a:gd name="T31" fmla="*/ 333 h 386"/>
                <a:gd name="T32" fmla="*/ 98 w 309"/>
                <a:gd name="T33" fmla="*/ 329 h 386"/>
                <a:gd name="T34" fmla="*/ 98 w 309"/>
                <a:gd name="T35" fmla="*/ 266 h 386"/>
                <a:gd name="T36" fmla="*/ 90 w 309"/>
                <a:gd name="T37" fmla="*/ 262 h 386"/>
                <a:gd name="T38" fmla="*/ 30 w 309"/>
                <a:gd name="T39" fmla="*/ 155 h 386"/>
                <a:gd name="T40" fmla="*/ 155 w 309"/>
                <a:gd name="T41" fmla="*/ 31 h 386"/>
                <a:gd name="T42" fmla="*/ 279 w 309"/>
                <a:gd name="T43" fmla="*/ 155 h 386"/>
                <a:gd name="T44" fmla="*/ 222 w 309"/>
                <a:gd name="T45" fmla="*/ 260 h 386"/>
                <a:gd name="T46" fmla="*/ 174 w 309"/>
                <a:gd name="T47" fmla="*/ 259 h 386"/>
                <a:gd name="T48" fmla="*/ 170 w 309"/>
                <a:gd name="T49" fmla="*/ 255 h 386"/>
                <a:gd name="T50" fmla="*/ 170 w 309"/>
                <a:gd name="T51" fmla="*/ 188 h 386"/>
                <a:gd name="T52" fmla="*/ 139 w 309"/>
                <a:gd name="T53" fmla="*/ 188 h 386"/>
                <a:gd name="T54" fmla="*/ 139 w 309"/>
                <a:gd name="T55" fmla="*/ 255 h 386"/>
                <a:gd name="T56" fmla="*/ 174 w 309"/>
                <a:gd name="T57" fmla="*/ 290 h 386"/>
                <a:gd name="T58" fmla="*/ 231 w 309"/>
                <a:gd name="T59" fmla="*/ 290 h 386"/>
                <a:gd name="T60" fmla="*/ 235 w 309"/>
                <a:gd name="T61" fmla="*/ 288 h 386"/>
                <a:gd name="T62" fmla="*/ 309 w 309"/>
                <a:gd name="T63" fmla="*/ 155 h 386"/>
                <a:gd name="T64" fmla="*/ 155 w 309"/>
                <a:gd name="T65" fmla="*/ 0 h 386"/>
                <a:gd name="T66" fmla="*/ 0 w 309"/>
                <a:gd name="T67" fmla="*/ 155 h 386"/>
                <a:gd name="T68" fmla="*/ 67 w 309"/>
                <a:gd name="T69" fmla="*/ 283 h 386"/>
                <a:gd name="T70" fmla="*/ 67 w 309"/>
                <a:gd name="T71" fmla="*/ 329 h 386"/>
                <a:gd name="T72" fmla="*/ 101 w 309"/>
                <a:gd name="T73" fmla="*/ 363 h 386"/>
                <a:gd name="T74" fmla="*/ 120 w 309"/>
                <a:gd name="T75" fmla="*/ 363 h 386"/>
                <a:gd name="T76" fmla="*/ 155 w 309"/>
                <a:gd name="T77" fmla="*/ 386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09" h="386">
                  <a:moveTo>
                    <a:pt x="155" y="386"/>
                  </a:moveTo>
                  <a:cubicBezTo>
                    <a:pt x="170" y="386"/>
                    <a:pt x="184" y="377"/>
                    <a:pt x="189" y="363"/>
                  </a:cubicBezTo>
                  <a:cubicBezTo>
                    <a:pt x="208" y="363"/>
                    <a:pt x="208" y="363"/>
                    <a:pt x="208" y="363"/>
                  </a:cubicBezTo>
                  <a:cubicBezTo>
                    <a:pt x="217" y="363"/>
                    <a:pt x="226" y="360"/>
                    <a:pt x="232" y="353"/>
                  </a:cubicBezTo>
                  <a:cubicBezTo>
                    <a:pt x="238" y="347"/>
                    <a:pt x="242" y="338"/>
                    <a:pt x="242" y="329"/>
                  </a:cubicBezTo>
                  <a:cubicBezTo>
                    <a:pt x="242" y="308"/>
                    <a:pt x="242" y="308"/>
                    <a:pt x="242" y="308"/>
                  </a:cubicBezTo>
                  <a:cubicBezTo>
                    <a:pt x="212" y="308"/>
                    <a:pt x="212" y="308"/>
                    <a:pt x="212" y="308"/>
                  </a:cubicBezTo>
                  <a:cubicBezTo>
                    <a:pt x="212" y="329"/>
                    <a:pt x="212" y="329"/>
                    <a:pt x="212" y="329"/>
                  </a:cubicBezTo>
                  <a:cubicBezTo>
                    <a:pt x="212" y="330"/>
                    <a:pt x="211" y="331"/>
                    <a:pt x="210" y="332"/>
                  </a:cubicBezTo>
                  <a:cubicBezTo>
                    <a:pt x="210" y="332"/>
                    <a:pt x="209" y="333"/>
                    <a:pt x="208" y="333"/>
                  </a:cubicBezTo>
                  <a:cubicBezTo>
                    <a:pt x="162" y="333"/>
                    <a:pt x="162" y="333"/>
                    <a:pt x="162" y="333"/>
                  </a:cubicBezTo>
                  <a:cubicBezTo>
                    <a:pt x="162" y="348"/>
                    <a:pt x="162" y="348"/>
                    <a:pt x="162" y="348"/>
                  </a:cubicBezTo>
                  <a:cubicBezTo>
                    <a:pt x="162" y="352"/>
                    <a:pt x="159" y="356"/>
                    <a:pt x="155" y="356"/>
                  </a:cubicBezTo>
                  <a:cubicBezTo>
                    <a:pt x="150" y="356"/>
                    <a:pt x="147" y="352"/>
                    <a:pt x="147" y="348"/>
                  </a:cubicBezTo>
                  <a:cubicBezTo>
                    <a:pt x="147" y="333"/>
                    <a:pt x="147" y="333"/>
                    <a:pt x="147" y="333"/>
                  </a:cubicBezTo>
                  <a:cubicBezTo>
                    <a:pt x="101" y="333"/>
                    <a:pt x="101" y="333"/>
                    <a:pt x="101" y="333"/>
                  </a:cubicBezTo>
                  <a:cubicBezTo>
                    <a:pt x="99" y="333"/>
                    <a:pt x="98" y="331"/>
                    <a:pt x="98" y="329"/>
                  </a:cubicBezTo>
                  <a:cubicBezTo>
                    <a:pt x="98" y="266"/>
                    <a:pt x="98" y="266"/>
                    <a:pt x="98" y="266"/>
                  </a:cubicBezTo>
                  <a:cubicBezTo>
                    <a:pt x="90" y="262"/>
                    <a:pt x="90" y="262"/>
                    <a:pt x="90" y="262"/>
                  </a:cubicBezTo>
                  <a:cubicBezTo>
                    <a:pt x="53" y="239"/>
                    <a:pt x="30" y="199"/>
                    <a:pt x="30" y="155"/>
                  </a:cubicBezTo>
                  <a:cubicBezTo>
                    <a:pt x="30" y="87"/>
                    <a:pt x="86" y="31"/>
                    <a:pt x="155" y="31"/>
                  </a:cubicBezTo>
                  <a:cubicBezTo>
                    <a:pt x="223" y="31"/>
                    <a:pt x="279" y="87"/>
                    <a:pt x="279" y="155"/>
                  </a:cubicBezTo>
                  <a:cubicBezTo>
                    <a:pt x="279" y="198"/>
                    <a:pt x="258" y="236"/>
                    <a:pt x="222" y="260"/>
                  </a:cubicBezTo>
                  <a:cubicBezTo>
                    <a:pt x="174" y="259"/>
                    <a:pt x="174" y="259"/>
                    <a:pt x="174" y="259"/>
                  </a:cubicBezTo>
                  <a:cubicBezTo>
                    <a:pt x="172" y="259"/>
                    <a:pt x="170" y="258"/>
                    <a:pt x="170" y="255"/>
                  </a:cubicBezTo>
                  <a:cubicBezTo>
                    <a:pt x="170" y="188"/>
                    <a:pt x="170" y="188"/>
                    <a:pt x="170" y="188"/>
                  </a:cubicBezTo>
                  <a:cubicBezTo>
                    <a:pt x="139" y="188"/>
                    <a:pt x="139" y="188"/>
                    <a:pt x="139" y="188"/>
                  </a:cubicBezTo>
                  <a:cubicBezTo>
                    <a:pt x="139" y="255"/>
                    <a:pt x="139" y="255"/>
                    <a:pt x="139" y="255"/>
                  </a:cubicBezTo>
                  <a:cubicBezTo>
                    <a:pt x="139" y="274"/>
                    <a:pt x="155" y="290"/>
                    <a:pt x="174" y="290"/>
                  </a:cubicBezTo>
                  <a:cubicBezTo>
                    <a:pt x="231" y="290"/>
                    <a:pt x="231" y="290"/>
                    <a:pt x="231" y="290"/>
                  </a:cubicBezTo>
                  <a:cubicBezTo>
                    <a:pt x="235" y="288"/>
                    <a:pt x="235" y="288"/>
                    <a:pt x="235" y="288"/>
                  </a:cubicBezTo>
                  <a:cubicBezTo>
                    <a:pt x="281" y="259"/>
                    <a:pt x="309" y="210"/>
                    <a:pt x="309" y="155"/>
                  </a:cubicBezTo>
                  <a:cubicBezTo>
                    <a:pt x="309" y="70"/>
                    <a:pt x="240" y="0"/>
                    <a:pt x="155" y="0"/>
                  </a:cubicBezTo>
                  <a:cubicBezTo>
                    <a:pt x="69" y="0"/>
                    <a:pt x="0" y="70"/>
                    <a:pt x="0" y="155"/>
                  </a:cubicBezTo>
                  <a:cubicBezTo>
                    <a:pt x="0" y="207"/>
                    <a:pt x="25" y="254"/>
                    <a:pt x="67" y="283"/>
                  </a:cubicBezTo>
                  <a:cubicBezTo>
                    <a:pt x="67" y="329"/>
                    <a:pt x="67" y="329"/>
                    <a:pt x="67" y="329"/>
                  </a:cubicBezTo>
                  <a:cubicBezTo>
                    <a:pt x="67" y="348"/>
                    <a:pt x="83" y="363"/>
                    <a:pt x="101" y="363"/>
                  </a:cubicBezTo>
                  <a:cubicBezTo>
                    <a:pt x="120" y="363"/>
                    <a:pt x="120" y="363"/>
                    <a:pt x="120" y="363"/>
                  </a:cubicBezTo>
                  <a:cubicBezTo>
                    <a:pt x="126" y="377"/>
                    <a:pt x="139" y="386"/>
                    <a:pt x="155" y="38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4" name="Freeform 33"/>
            <p:cNvSpPr>
              <a:spLocks noEditPoints="1"/>
            </p:cNvSpPr>
            <p:nvPr/>
          </p:nvSpPr>
          <p:spPr bwMode="auto">
            <a:xfrm>
              <a:off x="5956300" y="2597151"/>
              <a:ext cx="114300" cy="114300"/>
            </a:xfrm>
            <a:custGeom>
              <a:avLst/>
              <a:gdLst>
                <a:gd name="T0" fmla="*/ 55 w 109"/>
                <a:gd name="T1" fmla="*/ 108 h 108"/>
                <a:gd name="T2" fmla="*/ 109 w 109"/>
                <a:gd name="T3" fmla="*/ 54 h 108"/>
                <a:gd name="T4" fmla="*/ 55 w 109"/>
                <a:gd name="T5" fmla="*/ 0 h 108"/>
                <a:gd name="T6" fmla="*/ 0 w 109"/>
                <a:gd name="T7" fmla="*/ 54 h 108"/>
                <a:gd name="T8" fmla="*/ 55 w 109"/>
                <a:gd name="T9" fmla="*/ 108 h 108"/>
                <a:gd name="T10" fmla="*/ 55 w 109"/>
                <a:gd name="T11" fmla="*/ 30 h 108"/>
                <a:gd name="T12" fmla="*/ 78 w 109"/>
                <a:gd name="T13" fmla="*/ 54 h 108"/>
                <a:gd name="T14" fmla="*/ 55 w 109"/>
                <a:gd name="T15" fmla="*/ 78 h 108"/>
                <a:gd name="T16" fmla="*/ 31 w 109"/>
                <a:gd name="T17" fmla="*/ 54 h 108"/>
                <a:gd name="T18" fmla="*/ 55 w 109"/>
                <a:gd name="T19" fmla="*/ 30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9" h="108">
                  <a:moveTo>
                    <a:pt x="55" y="108"/>
                  </a:moveTo>
                  <a:cubicBezTo>
                    <a:pt x="84" y="108"/>
                    <a:pt x="109" y="84"/>
                    <a:pt x="109" y="54"/>
                  </a:cubicBezTo>
                  <a:cubicBezTo>
                    <a:pt x="109" y="24"/>
                    <a:pt x="84" y="0"/>
                    <a:pt x="55" y="0"/>
                  </a:cubicBezTo>
                  <a:cubicBezTo>
                    <a:pt x="25" y="0"/>
                    <a:pt x="0" y="24"/>
                    <a:pt x="0" y="54"/>
                  </a:cubicBezTo>
                  <a:cubicBezTo>
                    <a:pt x="0" y="84"/>
                    <a:pt x="25" y="108"/>
                    <a:pt x="55" y="108"/>
                  </a:cubicBezTo>
                  <a:close/>
                  <a:moveTo>
                    <a:pt x="55" y="30"/>
                  </a:moveTo>
                  <a:cubicBezTo>
                    <a:pt x="68" y="30"/>
                    <a:pt x="78" y="41"/>
                    <a:pt x="78" y="54"/>
                  </a:cubicBezTo>
                  <a:cubicBezTo>
                    <a:pt x="78" y="67"/>
                    <a:pt x="68" y="78"/>
                    <a:pt x="55" y="78"/>
                  </a:cubicBezTo>
                  <a:cubicBezTo>
                    <a:pt x="41" y="78"/>
                    <a:pt x="31" y="67"/>
                    <a:pt x="31" y="54"/>
                  </a:cubicBezTo>
                  <a:cubicBezTo>
                    <a:pt x="31" y="41"/>
                    <a:pt x="41" y="30"/>
                    <a:pt x="55"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5" name="Rectangle 34"/>
            <p:cNvSpPr>
              <a:spLocks noChangeArrowheads="1"/>
            </p:cNvSpPr>
            <p:nvPr/>
          </p:nvSpPr>
          <p:spPr bwMode="auto">
            <a:xfrm>
              <a:off x="5997575" y="2422526"/>
              <a:ext cx="33338" cy="476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6" name="Freeform 35"/>
            <p:cNvSpPr>
              <a:spLocks/>
            </p:cNvSpPr>
            <p:nvPr/>
          </p:nvSpPr>
          <p:spPr bwMode="auto">
            <a:xfrm>
              <a:off x="6132513" y="2479676"/>
              <a:ext cx="57150" cy="55563"/>
            </a:xfrm>
            <a:custGeom>
              <a:avLst/>
              <a:gdLst>
                <a:gd name="T0" fmla="*/ 14 w 36"/>
                <a:gd name="T1" fmla="*/ 35 h 35"/>
                <a:gd name="T2" fmla="*/ 36 w 36"/>
                <a:gd name="T3" fmla="*/ 14 h 35"/>
                <a:gd name="T4" fmla="*/ 21 w 36"/>
                <a:gd name="T5" fmla="*/ 0 h 35"/>
                <a:gd name="T6" fmla="*/ 0 w 36"/>
                <a:gd name="T7" fmla="*/ 21 h 35"/>
                <a:gd name="T8" fmla="*/ 14 w 36"/>
                <a:gd name="T9" fmla="*/ 35 h 35"/>
              </a:gdLst>
              <a:ahLst/>
              <a:cxnLst>
                <a:cxn ang="0">
                  <a:pos x="T0" y="T1"/>
                </a:cxn>
                <a:cxn ang="0">
                  <a:pos x="T2" y="T3"/>
                </a:cxn>
                <a:cxn ang="0">
                  <a:pos x="T4" y="T5"/>
                </a:cxn>
                <a:cxn ang="0">
                  <a:pos x="T6" y="T7"/>
                </a:cxn>
                <a:cxn ang="0">
                  <a:pos x="T8" y="T9"/>
                </a:cxn>
              </a:cxnLst>
              <a:rect l="0" t="0" r="r" b="b"/>
              <a:pathLst>
                <a:path w="36" h="35">
                  <a:moveTo>
                    <a:pt x="14" y="35"/>
                  </a:moveTo>
                  <a:lnTo>
                    <a:pt x="36" y="14"/>
                  </a:lnTo>
                  <a:lnTo>
                    <a:pt x="21" y="0"/>
                  </a:lnTo>
                  <a:lnTo>
                    <a:pt x="0" y="21"/>
                  </a:lnTo>
                  <a:lnTo>
                    <a:pt x="14"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7" name="Rectangle 36"/>
            <p:cNvSpPr>
              <a:spLocks noChangeArrowheads="1"/>
            </p:cNvSpPr>
            <p:nvPr/>
          </p:nvSpPr>
          <p:spPr bwMode="auto">
            <a:xfrm>
              <a:off x="6196013" y="2638426"/>
              <a:ext cx="49213" cy="317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8" name="Rectangle 37"/>
            <p:cNvSpPr>
              <a:spLocks noChangeArrowheads="1"/>
            </p:cNvSpPr>
            <p:nvPr/>
          </p:nvSpPr>
          <p:spPr bwMode="auto">
            <a:xfrm>
              <a:off x="5783263" y="2638426"/>
              <a:ext cx="47625" cy="317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9" name="Freeform 38"/>
            <p:cNvSpPr>
              <a:spLocks/>
            </p:cNvSpPr>
            <p:nvPr/>
          </p:nvSpPr>
          <p:spPr bwMode="auto">
            <a:xfrm>
              <a:off x="5840413" y="2479676"/>
              <a:ext cx="55563" cy="55563"/>
            </a:xfrm>
            <a:custGeom>
              <a:avLst/>
              <a:gdLst>
                <a:gd name="T0" fmla="*/ 21 w 35"/>
                <a:gd name="T1" fmla="*/ 35 h 35"/>
                <a:gd name="T2" fmla="*/ 35 w 35"/>
                <a:gd name="T3" fmla="*/ 21 h 35"/>
                <a:gd name="T4" fmla="*/ 14 w 35"/>
                <a:gd name="T5" fmla="*/ 0 h 35"/>
                <a:gd name="T6" fmla="*/ 0 w 35"/>
                <a:gd name="T7" fmla="*/ 14 h 35"/>
                <a:gd name="T8" fmla="*/ 21 w 35"/>
                <a:gd name="T9" fmla="*/ 35 h 35"/>
              </a:gdLst>
              <a:ahLst/>
              <a:cxnLst>
                <a:cxn ang="0">
                  <a:pos x="T0" y="T1"/>
                </a:cxn>
                <a:cxn ang="0">
                  <a:pos x="T2" y="T3"/>
                </a:cxn>
                <a:cxn ang="0">
                  <a:pos x="T4" y="T5"/>
                </a:cxn>
                <a:cxn ang="0">
                  <a:pos x="T6" y="T7"/>
                </a:cxn>
                <a:cxn ang="0">
                  <a:pos x="T8" y="T9"/>
                </a:cxn>
              </a:cxnLst>
              <a:rect l="0" t="0" r="r" b="b"/>
              <a:pathLst>
                <a:path w="35" h="35">
                  <a:moveTo>
                    <a:pt x="21" y="35"/>
                  </a:moveTo>
                  <a:lnTo>
                    <a:pt x="35" y="21"/>
                  </a:lnTo>
                  <a:lnTo>
                    <a:pt x="14" y="0"/>
                  </a:lnTo>
                  <a:lnTo>
                    <a:pt x="0" y="14"/>
                  </a:lnTo>
                  <a:lnTo>
                    <a:pt x="21"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20" name="Freeform 39"/>
            <p:cNvSpPr>
              <a:spLocks/>
            </p:cNvSpPr>
            <p:nvPr/>
          </p:nvSpPr>
          <p:spPr bwMode="auto">
            <a:xfrm>
              <a:off x="5913438" y="2433638"/>
              <a:ext cx="47625" cy="55563"/>
            </a:xfrm>
            <a:custGeom>
              <a:avLst/>
              <a:gdLst>
                <a:gd name="T0" fmla="*/ 11 w 30"/>
                <a:gd name="T1" fmla="*/ 35 h 35"/>
                <a:gd name="T2" fmla="*/ 30 w 30"/>
                <a:gd name="T3" fmla="*/ 28 h 35"/>
                <a:gd name="T4" fmla="*/ 19 w 30"/>
                <a:gd name="T5" fmla="*/ 0 h 35"/>
                <a:gd name="T6" fmla="*/ 0 w 30"/>
                <a:gd name="T7" fmla="*/ 7 h 35"/>
                <a:gd name="T8" fmla="*/ 11 w 30"/>
                <a:gd name="T9" fmla="*/ 35 h 35"/>
              </a:gdLst>
              <a:ahLst/>
              <a:cxnLst>
                <a:cxn ang="0">
                  <a:pos x="T0" y="T1"/>
                </a:cxn>
                <a:cxn ang="0">
                  <a:pos x="T2" y="T3"/>
                </a:cxn>
                <a:cxn ang="0">
                  <a:pos x="T4" y="T5"/>
                </a:cxn>
                <a:cxn ang="0">
                  <a:pos x="T6" y="T7"/>
                </a:cxn>
                <a:cxn ang="0">
                  <a:pos x="T8" y="T9"/>
                </a:cxn>
              </a:cxnLst>
              <a:rect l="0" t="0" r="r" b="b"/>
              <a:pathLst>
                <a:path w="30" h="35">
                  <a:moveTo>
                    <a:pt x="11" y="35"/>
                  </a:moveTo>
                  <a:lnTo>
                    <a:pt x="30" y="28"/>
                  </a:lnTo>
                  <a:lnTo>
                    <a:pt x="19" y="0"/>
                  </a:lnTo>
                  <a:lnTo>
                    <a:pt x="0" y="7"/>
                  </a:lnTo>
                  <a:lnTo>
                    <a:pt x="11"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21" name="Freeform 40"/>
            <p:cNvSpPr>
              <a:spLocks/>
            </p:cNvSpPr>
            <p:nvPr/>
          </p:nvSpPr>
          <p:spPr bwMode="auto">
            <a:xfrm>
              <a:off x="6070600" y="2435226"/>
              <a:ext cx="49213" cy="57150"/>
            </a:xfrm>
            <a:custGeom>
              <a:avLst/>
              <a:gdLst>
                <a:gd name="T0" fmla="*/ 19 w 31"/>
                <a:gd name="T1" fmla="*/ 36 h 36"/>
                <a:gd name="T2" fmla="*/ 31 w 31"/>
                <a:gd name="T3" fmla="*/ 8 h 36"/>
                <a:gd name="T4" fmla="*/ 12 w 31"/>
                <a:gd name="T5" fmla="*/ 0 h 36"/>
                <a:gd name="T6" fmla="*/ 0 w 31"/>
                <a:gd name="T7" fmla="*/ 28 h 36"/>
                <a:gd name="T8" fmla="*/ 19 w 31"/>
                <a:gd name="T9" fmla="*/ 36 h 36"/>
              </a:gdLst>
              <a:ahLst/>
              <a:cxnLst>
                <a:cxn ang="0">
                  <a:pos x="T0" y="T1"/>
                </a:cxn>
                <a:cxn ang="0">
                  <a:pos x="T2" y="T3"/>
                </a:cxn>
                <a:cxn ang="0">
                  <a:pos x="T4" y="T5"/>
                </a:cxn>
                <a:cxn ang="0">
                  <a:pos x="T6" y="T7"/>
                </a:cxn>
                <a:cxn ang="0">
                  <a:pos x="T8" y="T9"/>
                </a:cxn>
              </a:cxnLst>
              <a:rect l="0" t="0" r="r" b="b"/>
              <a:pathLst>
                <a:path w="31" h="36">
                  <a:moveTo>
                    <a:pt x="19" y="36"/>
                  </a:moveTo>
                  <a:lnTo>
                    <a:pt x="31" y="8"/>
                  </a:lnTo>
                  <a:lnTo>
                    <a:pt x="12" y="0"/>
                  </a:lnTo>
                  <a:lnTo>
                    <a:pt x="0" y="28"/>
                  </a:lnTo>
                  <a:lnTo>
                    <a:pt x="19" y="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22" name="Freeform 41"/>
            <p:cNvSpPr>
              <a:spLocks/>
            </p:cNvSpPr>
            <p:nvPr/>
          </p:nvSpPr>
          <p:spPr bwMode="auto">
            <a:xfrm>
              <a:off x="6176963" y="2554288"/>
              <a:ext cx="57150" cy="47625"/>
            </a:xfrm>
            <a:custGeom>
              <a:avLst/>
              <a:gdLst>
                <a:gd name="T0" fmla="*/ 8 w 36"/>
                <a:gd name="T1" fmla="*/ 30 h 30"/>
                <a:gd name="T2" fmla="*/ 36 w 36"/>
                <a:gd name="T3" fmla="*/ 18 h 30"/>
                <a:gd name="T4" fmla="*/ 29 w 36"/>
                <a:gd name="T5" fmla="*/ 0 h 30"/>
                <a:gd name="T6" fmla="*/ 0 w 36"/>
                <a:gd name="T7" fmla="*/ 11 h 30"/>
                <a:gd name="T8" fmla="*/ 8 w 36"/>
                <a:gd name="T9" fmla="*/ 30 h 30"/>
              </a:gdLst>
              <a:ahLst/>
              <a:cxnLst>
                <a:cxn ang="0">
                  <a:pos x="T0" y="T1"/>
                </a:cxn>
                <a:cxn ang="0">
                  <a:pos x="T2" y="T3"/>
                </a:cxn>
                <a:cxn ang="0">
                  <a:pos x="T4" y="T5"/>
                </a:cxn>
                <a:cxn ang="0">
                  <a:pos x="T6" y="T7"/>
                </a:cxn>
                <a:cxn ang="0">
                  <a:pos x="T8" y="T9"/>
                </a:cxn>
              </a:cxnLst>
              <a:rect l="0" t="0" r="r" b="b"/>
              <a:pathLst>
                <a:path w="36" h="30">
                  <a:moveTo>
                    <a:pt x="8" y="30"/>
                  </a:moveTo>
                  <a:lnTo>
                    <a:pt x="36" y="18"/>
                  </a:lnTo>
                  <a:lnTo>
                    <a:pt x="29" y="0"/>
                  </a:lnTo>
                  <a:lnTo>
                    <a:pt x="0" y="11"/>
                  </a:lnTo>
                  <a:lnTo>
                    <a:pt x="8"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23" name="Freeform 42"/>
            <p:cNvSpPr>
              <a:spLocks/>
            </p:cNvSpPr>
            <p:nvPr/>
          </p:nvSpPr>
          <p:spPr bwMode="auto">
            <a:xfrm>
              <a:off x="5795963" y="2547938"/>
              <a:ext cx="57150" cy="47625"/>
            </a:xfrm>
            <a:custGeom>
              <a:avLst/>
              <a:gdLst>
                <a:gd name="T0" fmla="*/ 28 w 36"/>
                <a:gd name="T1" fmla="*/ 30 h 30"/>
                <a:gd name="T2" fmla="*/ 36 w 36"/>
                <a:gd name="T3" fmla="*/ 12 h 30"/>
                <a:gd name="T4" fmla="*/ 8 w 36"/>
                <a:gd name="T5" fmla="*/ 0 h 30"/>
                <a:gd name="T6" fmla="*/ 0 w 36"/>
                <a:gd name="T7" fmla="*/ 18 h 30"/>
                <a:gd name="T8" fmla="*/ 28 w 36"/>
                <a:gd name="T9" fmla="*/ 30 h 30"/>
              </a:gdLst>
              <a:ahLst/>
              <a:cxnLst>
                <a:cxn ang="0">
                  <a:pos x="T0" y="T1"/>
                </a:cxn>
                <a:cxn ang="0">
                  <a:pos x="T2" y="T3"/>
                </a:cxn>
                <a:cxn ang="0">
                  <a:pos x="T4" y="T5"/>
                </a:cxn>
                <a:cxn ang="0">
                  <a:pos x="T6" y="T7"/>
                </a:cxn>
                <a:cxn ang="0">
                  <a:pos x="T8" y="T9"/>
                </a:cxn>
              </a:cxnLst>
              <a:rect l="0" t="0" r="r" b="b"/>
              <a:pathLst>
                <a:path w="36" h="30">
                  <a:moveTo>
                    <a:pt x="28" y="30"/>
                  </a:moveTo>
                  <a:lnTo>
                    <a:pt x="36" y="12"/>
                  </a:lnTo>
                  <a:lnTo>
                    <a:pt x="8" y="0"/>
                  </a:lnTo>
                  <a:lnTo>
                    <a:pt x="0" y="18"/>
                  </a:lnTo>
                  <a:lnTo>
                    <a:pt x="28"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grpSp>
      <p:sp>
        <p:nvSpPr>
          <p:cNvPr id="24" name="Freeform 6"/>
          <p:cNvSpPr>
            <a:spLocks/>
          </p:cNvSpPr>
          <p:nvPr userDrawn="1"/>
        </p:nvSpPr>
        <p:spPr bwMode="auto">
          <a:xfrm>
            <a:off x="3213039" y="296368"/>
            <a:ext cx="8978961" cy="864888"/>
          </a:xfrm>
          <a:custGeom>
            <a:avLst/>
            <a:gdLst>
              <a:gd name="T0" fmla="*/ 6409 w 6533"/>
              <a:gd name="T1" fmla="*/ 0 h 617"/>
              <a:gd name="T2" fmla="*/ 0 w 6533"/>
              <a:gd name="T3" fmla="*/ 0 h 617"/>
              <a:gd name="T4" fmla="*/ 126 w 6533"/>
              <a:gd name="T5" fmla="*/ 310 h 617"/>
              <a:gd name="T6" fmla="*/ 0 w 6533"/>
              <a:gd name="T7" fmla="*/ 617 h 617"/>
              <a:gd name="T8" fmla="*/ 6409 w 6533"/>
              <a:gd name="T9" fmla="*/ 617 h 617"/>
              <a:gd name="T10" fmla="*/ 6533 w 6533"/>
              <a:gd name="T11" fmla="*/ 310 h 617"/>
              <a:gd name="T12" fmla="*/ 6409 w 6533"/>
              <a:gd name="T13" fmla="*/ 0 h 617"/>
              <a:gd name="connsiteX0" fmla="*/ 9810 w 9810"/>
              <a:gd name="connsiteY0" fmla="*/ 0 h 10000"/>
              <a:gd name="connsiteX1" fmla="*/ 0 w 9810"/>
              <a:gd name="connsiteY1" fmla="*/ 0 h 10000"/>
              <a:gd name="connsiteX2" fmla="*/ 193 w 9810"/>
              <a:gd name="connsiteY2" fmla="*/ 5024 h 10000"/>
              <a:gd name="connsiteX3" fmla="*/ 0 w 9810"/>
              <a:gd name="connsiteY3" fmla="*/ 10000 h 10000"/>
              <a:gd name="connsiteX4" fmla="*/ 9810 w 9810"/>
              <a:gd name="connsiteY4" fmla="*/ 10000 h 10000"/>
              <a:gd name="connsiteX5" fmla="*/ 7589 w 9810"/>
              <a:gd name="connsiteY5" fmla="*/ 5574 h 10000"/>
              <a:gd name="connsiteX6" fmla="*/ 9810 w 9810"/>
              <a:gd name="connsiteY6" fmla="*/ 0 h 10000"/>
              <a:gd name="connsiteX0" fmla="*/ 7021 w 10000"/>
              <a:gd name="connsiteY0" fmla="*/ 0 h 10000"/>
              <a:gd name="connsiteX1" fmla="*/ 0 w 10000"/>
              <a:gd name="connsiteY1" fmla="*/ 0 h 10000"/>
              <a:gd name="connsiteX2" fmla="*/ 197 w 10000"/>
              <a:gd name="connsiteY2" fmla="*/ 5024 h 10000"/>
              <a:gd name="connsiteX3" fmla="*/ 0 w 10000"/>
              <a:gd name="connsiteY3" fmla="*/ 10000 h 10000"/>
              <a:gd name="connsiteX4" fmla="*/ 10000 w 10000"/>
              <a:gd name="connsiteY4" fmla="*/ 10000 h 10000"/>
              <a:gd name="connsiteX5" fmla="*/ 7736 w 10000"/>
              <a:gd name="connsiteY5" fmla="*/ 5574 h 10000"/>
              <a:gd name="connsiteX6" fmla="*/ 7021 w 10000"/>
              <a:gd name="connsiteY6" fmla="*/ 0 h 10000"/>
              <a:gd name="connsiteX0" fmla="*/ 7021 w 7736"/>
              <a:gd name="connsiteY0" fmla="*/ 0 h 10038"/>
              <a:gd name="connsiteX1" fmla="*/ 0 w 7736"/>
              <a:gd name="connsiteY1" fmla="*/ 0 h 10038"/>
              <a:gd name="connsiteX2" fmla="*/ 197 w 7736"/>
              <a:gd name="connsiteY2" fmla="*/ 5024 h 10038"/>
              <a:gd name="connsiteX3" fmla="*/ 0 w 7736"/>
              <a:gd name="connsiteY3" fmla="*/ 10000 h 10038"/>
              <a:gd name="connsiteX4" fmla="*/ 7017 w 7736"/>
              <a:gd name="connsiteY4" fmla="*/ 10038 h 10038"/>
              <a:gd name="connsiteX5" fmla="*/ 7736 w 7736"/>
              <a:gd name="connsiteY5" fmla="*/ 5574 h 10038"/>
              <a:gd name="connsiteX6" fmla="*/ 7021 w 7736"/>
              <a:gd name="connsiteY6" fmla="*/ 0 h 10038"/>
              <a:gd name="connsiteX0" fmla="*/ 9076 w 9316"/>
              <a:gd name="connsiteY0" fmla="*/ 0 h 10000"/>
              <a:gd name="connsiteX1" fmla="*/ 0 w 9316"/>
              <a:gd name="connsiteY1" fmla="*/ 0 h 10000"/>
              <a:gd name="connsiteX2" fmla="*/ 255 w 9316"/>
              <a:gd name="connsiteY2" fmla="*/ 5005 h 10000"/>
              <a:gd name="connsiteX3" fmla="*/ 0 w 9316"/>
              <a:gd name="connsiteY3" fmla="*/ 9962 h 10000"/>
              <a:gd name="connsiteX4" fmla="*/ 9071 w 9316"/>
              <a:gd name="connsiteY4" fmla="*/ 10000 h 10000"/>
              <a:gd name="connsiteX5" fmla="*/ 9316 w 9316"/>
              <a:gd name="connsiteY5" fmla="*/ 5668 h 10000"/>
              <a:gd name="connsiteX6" fmla="*/ 9076 w 9316"/>
              <a:gd name="connsiteY6" fmla="*/ 0 h 10000"/>
              <a:gd name="connsiteX0" fmla="*/ 9742 w 10000"/>
              <a:gd name="connsiteY0" fmla="*/ 0 h 10000"/>
              <a:gd name="connsiteX1" fmla="*/ 0 w 10000"/>
              <a:gd name="connsiteY1" fmla="*/ 0 h 10000"/>
              <a:gd name="connsiteX2" fmla="*/ 274 w 10000"/>
              <a:gd name="connsiteY2" fmla="*/ 5005 h 10000"/>
              <a:gd name="connsiteX3" fmla="*/ 0 w 10000"/>
              <a:gd name="connsiteY3" fmla="*/ 9962 h 10000"/>
              <a:gd name="connsiteX4" fmla="*/ 9737 w 10000"/>
              <a:gd name="connsiteY4" fmla="*/ 10000 h 10000"/>
              <a:gd name="connsiteX5" fmla="*/ 10000 w 10000"/>
              <a:gd name="connsiteY5" fmla="*/ 5668 h 10000"/>
              <a:gd name="connsiteX6" fmla="*/ 9742 w 10000"/>
              <a:gd name="connsiteY6" fmla="*/ 0 h 10000"/>
              <a:gd name="connsiteX0" fmla="*/ 9742 w 9877"/>
              <a:gd name="connsiteY0" fmla="*/ 0 h 10000"/>
              <a:gd name="connsiteX1" fmla="*/ 0 w 9877"/>
              <a:gd name="connsiteY1" fmla="*/ 0 h 10000"/>
              <a:gd name="connsiteX2" fmla="*/ 274 w 9877"/>
              <a:gd name="connsiteY2" fmla="*/ 5005 h 10000"/>
              <a:gd name="connsiteX3" fmla="*/ 0 w 9877"/>
              <a:gd name="connsiteY3" fmla="*/ 9962 h 10000"/>
              <a:gd name="connsiteX4" fmla="*/ 9737 w 9877"/>
              <a:gd name="connsiteY4" fmla="*/ 10000 h 10000"/>
              <a:gd name="connsiteX5" fmla="*/ 9738 w 9877"/>
              <a:gd name="connsiteY5" fmla="*/ 5783 h 10000"/>
              <a:gd name="connsiteX6" fmla="*/ 9742 w 9877"/>
              <a:gd name="connsiteY6" fmla="*/ 0 h 10000"/>
              <a:gd name="connsiteX0" fmla="*/ 9863 w 9991"/>
              <a:gd name="connsiteY0" fmla="*/ 0 h 10000"/>
              <a:gd name="connsiteX1" fmla="*/ 0 w 9991"/>
              <a:gd name="connsiteY1" fmla="*/ 0 h 10000"/>
              <a:gd name="connsiteX2" fmla="*/ 277 w 9991"/>
              <a:gd name="connsiteY2" fmla="*/ 5005 h 10000"/>
              <a:gd name="connsiteX3" fmla="*/ 0 w 9991"/>
              <a:gd name="connsiteY3" fmla="*/ 9962 h 10000"/>
              <a:gd name="connsiteX4" fmla="*/ 9858 w 9991"/>
              <a:gd name="connsiteY4" fmla="*/ 10000 h 10000"/>
              <a:gd name="connsiteX5" fmla="*/ 9817 w 9991"/>
              <a:gd name="connsiteY5" fmla="*/ 5783 h 10000"/>
              <a:gd name="connsiteX6" fmla="*/ 9863 w 9991"/>
              <a:gd name="connsiteY6" fmla="*/ 0 h 10000"/>
              <a:gd name="connsiteX0" fmla="*/ 9872 w 10014"/>
              <a:gd name="connsiteY0" fmla="*/ 0 h 10000"/>
              <a:gd name="connsiteX1" fmla="*/ 0 w 10014"/>
              <a:gd name="connsiteY1" fmla="*/ 0 h 10000"/>
              <a:gd name="connsiteX2" fmla="*/ 277 w 10014"/>
              <a:gd name="connsiteY2" fmla="*/ 5005 h 10000"/>
              <a:gd name="connsiteX3" fmla="*/ 0 w 10014"/>
              <a:gd name="connsiteY3" fmla="*/ 9962 h 10000"/>
              <a:gd name="connsiteX4" fmla="*/ 9867 w 10014"/>
              <a:gd name="connsiteY4" fmla="*/ 10000 h 10000"/>
              <a:gd name="connsiteX5" fmla="*/ 9890 w 10014"/>
              <a:gd name="connsiteY5" fmla="*/ 5745 h 10000"/>
              <a:gd name="connsiteX6" fmla="*/ 9872 w 10014"/>
              <a:gd name="connsiteY6" fmla="*/ 0 h 10000"/>
              <a:gd name="connsiteX0" fmla="*/ 9872 w 10030"/>
              <a:gd name="connsiteY0" fmla="*/ 0 h 10000"/>
              <a:gd name="connsiteX1" fmla="*/ 0 w 10030"/>
              <a:gd name="connsiteY1" fmla="*/ 0 h 10000"/>
              <a:gd name="connsiteX2" fmla="*/ 277 w 10030"/>
              <a:gd name="connsiteY2" fmla="*/ 5005 h 10000"/>
              <a:gd name="connsiteX3" fmla="*/ 0 w 10030"/>
              <a:gd name="connsiteY3" fmla="*/ 9962 h 10000"/>
              <a:gd name="connsiteX4" fmla="*/ 9867 w 10030"/>
              <a:gd name="connsiteY4" fmla="*/ 10000 h 10000"/>
              <a:gd name="connsiteX5" fmla="*/ 9890 w 10030"/>
              <a:gd name="connsiteY5" fmla="*/ 5745 h 10000"/>
              <a:gd name="connsiteX6" fmla="*/ 9872 w 10030"/>
              <a:gd name="connsiteY6" fmla="*/ 0 h 10000"/>
              <a:gd name="connsiteX0" fmla="*/ 9872 w 9921"/>
              <a:gd name="connsiteY0" fmla="*/ 0 h 10000"/>
              <a:gd name="connsiteX1" fmla="*/ 0 w 9921"/>
              <a:gd name="connsiteY1" fmla="*/ 0 h 10000"/>
              <a:gd name="connsiteX2" fmla="*/ 277 w 9921"/>
              <a:gd name="connsiteY2" fmla="*/ 5005 h 10000"/>
              <a:gd name="connsiteX3" fmla="*/ 0 w 9921"/>
              <a:gd name="connsiteY3" fmla="*/ 9962 h 10000"/>
              <a:gd name="connsiteX4" fmla="*/ 9867 w 9921"/>
              <a:gd name="connsiteY4" fmla="*/ 10000 h 10000"/>
              <a:gd name="connsiteX5" fmla="*/ 9890 w 9921"/>
              <a:gd name="connsiteY5" fmla="*/ 5745 h 10000"/>
              <a:gd name="connsiteX6" fmla="*/ 9872 w 9921"/>
              <a:gd name="connsiteY6" fmla="*/ 0 h 10000"/>
              <a:gd name="connsiteX0" fmla="*/ 9951 w 9974"/>
              <a:gd name="connsiteY0" fmla="*/ 0 h 10000"/>
              <a:gd name="connsiteX1" fmla="*/ 0 w 9974"/>
              <a:gd name="connsiteY1" fmla="*/ 0 h 10000"/>
              <a:gd name="connsiteX2" fmla="*/ 279 w 9974"/>
              <a:gd name="connsiteY2" fmla="*/ 5005 h 10000"/>
              <a:gd name="connsiteX3" fmla="*/ 0 w 9974"/>
              <a:gd name="connsiteY3" fmla="*/ 9962 h 10000"/>
              <a:gd name="connsiteX4" fmla="*/ 9946 w 9974"/>
              <a:gd name="connsiteY4" fmla="*/ 10000 h 10000"/>
              <a:gd name="connsiteX5" fmla="*/ 9969 w 9974"/>
              <a:gd name="connsiteY5" fmla="*/ 5745 h 10000"/>
              <a:gd name="connsiteX6" fmla="*/ 9951 w 9974"/>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9995"/>
              <a:gd name="connsiteY0" fmla="*/ 0 h 10000"/>
              <a:gd name="connsiteX1" fmla="*/ 0 w 9995"/>
              <a:gd name="connsiteY1" fmla="*/ 0 h 10000"/>
              <a:gd name="connsiteX2" fmla="*/ 280 w 9995"/>
              <a:gd name="connsiteY2" fmla="*/ 5005 h 10000"/>
              <a:gd name="connsiteX3" fmla="*/ 0 w 9995"/>
              <a:gd name="connsiteY3" fmla="*/ 9962 h 10000"/>
              <a:gd name="connsiteX4" fmla="*/ 9972 w 9995"/>
              <a:gd name="connsiteY4" fmla="*/ 10000 h 10000"/>
              <a:gd name="connsiteX5" fmla="*/ 9995 w 9995"/>
              <a:gd name="connsiteY5" fmla="*/ 5745 h 10000"/>
              <a:gd name="connsiteX6" fmla="*/ 9977 w 9995"/>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9977 w 10000"/>
              <a:gd name="connsiteY4" fmla="*/ 10000 h 10000"/>
              <a:gd name="connsiteX5" fmla="*/ 10000 w 10000"/>
              <a:gd name="connsiteY5" fmla="*/ 5745 h 10000"/>
              <a:gd name="connsiteX6" fmla="*/ 9999 w 10000"/>
              <a:gd name="connsiteY6" fmla="*/ 0 h 10000"/>
              <a:gd name="connsiteX0" fmla="*/ 9999 w 10004"/>
              <a:gd name="connsiteY0" fmla="*/ 0 h 10000"/>
              <a:gd name="connsiteX1" fmla="*/ 0 w 10004"/>
              <a:gd name="connsiteY1" fmla="*/ 0 h 10000"/>
              <a:gd name="connsiteX2" fmla="*/ 280 w 10004"/>
              <a:gd name="connsiteY2" fmla="*/ 5005 h 10000"/>
              <a:gd name="connsiteX3" fmla="*/ 0 w 10004"/>
              <a:gd name="connsiteY3" fmla="*/ 9962 h 10000"/>
              <a:gd name="connsiteX4" fmla="*/ 10000 w 10004"/>
              <a:gd name="connsiteY4" fmla="*/ 10000 h 10000"/>
              <a:gd name="connsiteX5" fmla="*/ 10000 w 10004"/>
              <a:gd name="connsiteY5" fmla="*/ 5745 h 10000"/>
              <a:gd name="connsiteX6" fmla="*/ 9999 w 10004"/>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10000 w 10000"/>
              <a:gd name="connsiteY4" fmla="*/ 10000 h 10000"/>
              <a:gd name="connsiteX5" fmla="*/ 10000 w 10000"/>
              <a:gd name="connsiteY5" fmla="*/ 5745 h 10000"/>
              <a:gd name="connsiteX6" fmla="*/ 9999 w 10000"/>
              <a:gd name="connsiteY6" fmla="*/ 0 h 10000"/>
              <a:gd name="connsiteX0" fmla="*/ 14796 w 14796"/>
              <a:gd name="connsiteY0" fmla="*/ 0 h 10000"/>
              <a:gd name="connsiteX1" fmla="*/ 0 w 14796"/>
              <a:gd name="connsiteY1" fmla="*/ 0 h 10000"/>
              <a:gd name="connsiteX2" fmla="*/ 280 w 14796"/>
              <a:gd name="connsiteY2" fmla="*/ 5005 h 10000"/>
              <a:gd name="connsiteX3" fmla="*/ 0 w 14796"/>
              <a:gd name="connsiteY3" fmla="*/ 9962 h 10000"/>
              <a:gd name="connsiteX4" fmla="*/ 10000 w 14796"/>
              <a:gd name="connsiteY4" fmla="*/ 10000 h 10000"/>
              <a:gd name="connsiteX5" fmla="*/ 10000 w 14796"/>
              <a:gd name="connsiteY5" fmla="*/ 5745 h 10000"/>
              <a:gd name="connsiteX6" fmla="*/ 14796 w 14796"/>
              <a:gd name="connsiteY6" fmla="*/ 0 h 10000"/>
              <a:gd name="connsiteX0" fmla="*/ 14796 w 14796"/>
              <a:gd name="connsiteY0" fmla="*/ 0 h 9968"/>
              <a:gd name="connsiteX1" fmla="*/ 0 w 14796"/>
              <a:gd name="connsiteY1" fmla="*/ 0 h 9968"/>
              <a:gd name="connsiteX2" fmla="*/ 280 w 14796"/>
              <a:gd name="connsiteY2" fmla="*/ 5005 h 9968"/>
              <a:gd name="connsiteX3" fmla="*/ 0 w 14796"/>
              <a:gd name="connsiteY3" fmla="*/ 9962 h 9968"/>
              <a:gd name="connsiteX4" fmla="*/ 14788 w 14796"/>
              <a:gd name="connsiteY4" fmla="*/ 9968 h 9968"/>
              <a:gd name="connsiteX5" fmla="*/ 10000 w 14796"/>
              <a:gd name="connsiteY5" fmla="*/ 5745 h 9968"/>
              <a:gd name="connsiteX6" fmla="*/ 14796 w 14796"/>
              <a:gd name="connsiteY6" fmla="*/ 0 h 9968"/>
              <a:gd name="connsiteX0" fmla="*/ 10000 w 10000"/>
              <a:gd name="connsiteY0" fmla="*/ 0 h 10000"/>
              <a:gd name="connsiteX1" fmla="*/ 0 w 10000"/>
              <a:gd name="connsiteY1" fmla="*/ 0 h 10000"/>
              <a:gd name="connsiteX2" fmla="*/ 189 w 10000"/>
              <a:gd name="connsiteY2" fmla="*/ 5021 h 10000"/>
              <a:gd name="connsiteX3" fmla="*/ 0 w 10000"/>
              <a:gd name="connsiteY3" fmla="*/ 9994 h 10000"/>
              <a:gd name="connsiteX4" fmla="*/ 9995 w 10000"/>
              <a:gd name="connsiteY4" fmla="*/ 10000 h 10000"/>
              <a:gd name="connsiteX5" fmla="*/ 9998 w 10000"/>
              <a:gd name="connsiteY5" fmla="*/ 6152 h 10000"/>
              <a:gd name="connsiteX6" fmla="*/ 10000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0000" y="0"/>
                </a:moveTo>
                <a:lnTo>
                  <a:pt x="0" y="0"/>
                </a:lnTo>
                <a:cubicBezTo>
                  <a:pt x="62" y="1674"/>
                  <a:pt x="124" y="3347"/>
                  <a:pt x="189" y="5021"/>
                </a:cubicBezTo>
                <a:cubicBezTo>
                  <a:pt x="124" y="6679"/>
                  <a:pt x="62" y="8336"/>
                  <a:pt x="0" y="9994"/>
                </a:cubicBezTo>
                <a:lnTo>
                  <a:pt x="9995" y="10000"/>
                </a:lnTo>
                <a:cubicBezTo>
                  <a:pt x="9993" y="8184"/>
                  <a:pt x="9998" y="8051"/>
                  <a:pt x="9998" y="6152"/>
                </a:cubicBezTo>
                <a:cubicBezTo>
                  <a:pt x="9996" y="3296"/>
                  <a:pt x="10001" y="2674"/>
                  <a:pt x="10000" y="0"/>
                </a:cubicBez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25" name="Freeform 11"/>
          <p:cNvSpPr>
            <a:spLocks/>
          </p:cNvSpPr>
          <p:nvPr userDrawn="1"/>
        </p:nvSpPr>
        <p:spPr bwMode="auto">
          <a:xfrm>
            <a:off x="310766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1#本节小结（可选）">
    <p:spTree>
      <p:nvGrpSpPr>
        <p:cNvPr id="1" name=""/>
        <p:cNvGrpSpPr/>
        <p:nvPr/>
      </p:nvGrpSpPr>
      <p:grpSpPr>
        <a:xfrm>
          <a:off x="0" y="0"/>
          <a:ext cx="0" cy="0"/>
          <a:chOff x="0" y="0"/>
          <a:chExt cx="0" cy="0"/>
        </a:xfrm>
      </p:grpSpPr>
      <p:sp>
        <p:nvSpPr>
          <p:cNvPr id="8" name="文本占位符 6"/>
          <p:cNvSpPr>
            <a:spLocks noGrp="1"/>
          </p:cNvSpPr>
          <p:nvPr>
            <p:ph type="body" sz="quarter" idx="10" hasCustomPrompt="1"/>
          </p:nvPr>
        </p:nvSpPr>
        <p:spPr>
          <a:xfrm>
            <a:off x="912285" y="1233487"/>
            <a:ext cx="10560049" cy="4680000"/>
          </a:xfrm>
        </p:spPr>
        <p:txBody>
          <a:bodyPr/>
          <a:lstStyle>
            <a:lvl1pPr algn="just">
              <a:defRPr>
                <a:latin typeface="+mn-ea"/>
                <a:ea typeface="+mn-ea"/>
                <a:cs typeface="Arial" panose="020B0604020202020204" pitchFamily="34" charset="0"/>
              </a:defRPr>
            </a:lvl1pPr>
            <a:lvl5pPr>
              <a:buNone/>
              <a:defRPr/>
            </a:lvl5pPr>
          </a:lstStyle>
          <a:p>
            <a:r>
              <a:rPr lang="zh-CN" altLang="en-US" dirty="0"/>
              <a:t>此版式用于每一节的</a:t>
            </a:r>
            <a:r>
              <a:rPr lang="zh-CN" altLang="en-US" dirty="0" smtClean="0"/>
              <a:t>总结</a:t>
            </a:r>
            <a:endParaRPr lang="zh-CN" altLang="en-US" dirty="0"/>
          </a:p>
        </p:txBody>
      </p:sp>
      <p:sp>
        <p:nvSpPr>
          <p:cNvPr id="5" name="TextBox 10">
            <a:extLst>
              <a:ext uri="{FF2B5EF4-FFF2-40B4-BE49-F238E27FC236}">
                <a16:creationId xmlns:a16="http://schemas.microsoft.com/office/drawing/2014/main" id="{18ED692C-39CB-4AC0-81F6-D21CDD086EE4}"/>
              </a:ext>
            </a:extLst>
          </p:cNvPr>
          <p:cNvSpPr txBox="1"/>
          <p:nvPr userDrawn="1"/>
        </p:nvSpPr>
        <p:spPr bwMode="auto">
          <a:xfrm>
            <a:off x="1595500" y="408779"/>
            <a:ext cx="2016224" cy="639559"/>
          </a:xfrm>
          <a:prstGeom prst="rect">
            <a:avLst/>
          </a:prstGeom>
          <a:noFill/>
          <a:ln w="9525">
            <a:noFill/>
            <a:miter lim="800000"/>
            <a:headEnd/>
            <a:tailEnd/>
          </a:ln>
        </p:spPr>
        <p:txBody>
          <a:bodyPr wrap="square" lIns="99980" tIns="49987" rIns="99980" bIns="49987" rtlCol="0">
            <a:spAutoFit/>
          </a:bodyPr>
          <a:lstStyle/>
          <a:p>
            <a:pPr defTabSz="1001624" eaLnBrk="0" hangingPunct="0"/>
            <a:r>
              <a:rPr lang="zh-CN" altLang="en-US" sz="3500" b="1" dirty="0" smtClean="0">
                <a:solidFill>
                  <a:schemeClr val="tx1">
                    <a:lumMod val="75000"/>
                    <a:lumOff val="25000"/>
                  </a:schemeClr>
                </a:solidFill>
                <a:latin typeface="+mn-ea"/>
                <a:ea typeface="+mn-ea"/>
                <a:cs typeface="Arial" pitchFamily="34" charset="0"/>
              </a:rPr>
              <a:t>本节小结</a:t>
            </a:r>
            <a:endParaRPr lang="zh-CN" altLang="en-US" sz="3500" b="1" dirty="0">
              <a:solidFill>
                <a:schemeClr val="tx1">
                  <a:lumMod val="75000"/>
                  <a:lumOff val="25000"/>
                </a:schemeClr>
              </a:solidFill>
              <a:latin typeface="+mn-ea"/>
              <a:ea typeface="+mn-ea"/>
              <a:cs typeface="Arial" pitchFamily="34" charset="0"/>
            </a:endParaRPr>
          </a:p>
        </p:txBody>
      </p:sp>
      <p:sp>
        <p:nvSpPr>
          <p:cNvPr id="9"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10"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grpSp>
        <p:nvGrpSpPr>
          <p:cNvPr id="11" name="组合 10"/>
          <p:cNvGrpSpPr/>
          <p:nvPr userDrawn="1"/>
        </p:nvGrpSpPr>
        <p:grpSpPr>
          <a:xfrm>
            <a:off x="515380" y="490848"/>
            <a:ext cx="470694" cy="475421"/>
            <a:chOff x="5540375" y="2868613"/>
            <a:chExt cx="1106488" cy="1117600"/>
          </a:xfrm>
          <a:solidFill>
            <a:schemeClr val="bg1"/>
          </a:solidFill>
        </p:grpSpPr>
        <p:sp>
          <p:nvSpPr>
            <p:cNvPr id="12" name="Freeform 6"/>
            <p:cNvSpPr>
              <a:spLocks/>
            </p:cNvSpPr>
            <p:nvPr/>
          </p:nvSpPr>
          <p:spPr bwMode="auto">
            <a:xfrm>
              <a:off x="5970588" y="3251201"/>
              <a:ext cx="676275" cy="517525"/>
            </a:xfrm>
            <a:custGeom>
              <a:avLst/>
              <a:gdLst>
                <a:gd name="T0" fmla="*/ 40 w 180"/>
                <a:gd name="T1" fmla="*/ 42 h 138"/>
                <a:gd name="T2" fmla="*/ 27 w 180"/>
                <a:gd name="T3" fmla="*/ 42 h 138"/>
                <a:gd name="T4" fmla="*/ 3 w 180"/>
                <a:gd name="T5" fmla="*/ 66 h 138"/>
                <a:gd name="T6" fmla="*/ 3 w 180"/>
                <a:gd name="T7" fmla="*/ 79 h 138"/>
                <a:gd name="T8" fmla="*/ 59 w 180"/>
                <a:gd name="T9" fmla="*/ 135 h 138"/>
                <a:gd name="T10" fmla="*/ 72 w 180"/>
                <a:gd name="T11" fmla="*/ 135 h 138"/>
                <a:gd name="T12" fmla="*/ 176 w 180"/>
                <a:gd name="T13" fmla="*/ 31 h 138"/>
                <a:gd name="T14" fmla="*/ 176 w 180"/>
                <a:gd name="T15" fmla="*/ 18 h 138"/>
                <a:gd name="T16" fmla="*/ 162 w 180"/>
                <a:gd name="T17" fmla="*/ 4 h 138"/>
                <a:gd name="T18" fmla="*/ 149 w 180"/>
                <a:gd name="T19" fmla="*/ 3 h 138"/>
                <a:gd name="T20" fmla="*/ 74 w 180"/>
                <a:gd name="T21" fmla="*/ 66 h 138"/>
                <a:gd name="T22" fmla="*/ 60 w 180"/>
                <a:gd name="T23" fmla="*/ 65 h 138"/>
                <a:gd name="T24" fmla="*/ 40 w 180"/>
                <a:gd name="T25" fmla="*/ 4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0" h="138">
                  <a:moveTo>
                    <a:pt x="40" y="42"/>
                  </a:moveTo>
                  <a:cubicBezTo>
                    <a:pt x="36" y="39"/>
                    <a:pt x="30" y="38"/>
                    <a:pt x="27" y="42"/>
                  </a:cubicBezTo>
                  <a:cubicBezTo>
                    <a:pt x="3" y="66"/>
                    <a:pt x="3" y="66"/>
                    <a:pt x="3" y="66"/>
                  </a:cubicBezTo>
                  <a:cubicBezTo>
                    <a:pt x="0" y="69"/>
                    <a:pt x="0" y="75"/>
                    <a:pt x="3" y="79"/>
                  </a:cubicBezTo>
                  <a:cubicBezTo>
                    <a:pt x="59" y="135"/>
                    <a:pt x="59" y="135"/>
                    <a:pt x="59" y="135"/>
                  </a:cubicBezTo>
                  <a:cubicBezTo>
                    <a:pt x="63" y="138"/>
                    <a:pt x="69" y="138"/>
                    <a:pt x="72" y="135"/>
                  </a:cubicBezTo>
                  <a:cubicBezTo>
                    <a:pt x="176" y="31"/>
                    <a:pt x="176" y="31"/>
                    <a:pt x="176" y="31"/>
                  </a:cubicBezTo>
                  <a:cubicBezTo>
                    <a:pt x="179" y="27"/>
                    <a:pt x="180" y="21"/>
                    <a:pt x="176" y="18"/>
                  </a:cubicBezTo>
                  <a:cubicBezTo>
                    <a:pt x="162" y="4"/>
                    <a:pt x="162" y="4"/>
                    <a:pt x="162" y="4"/>
                  </a:cubicBezTo>
                  <a:cubicBezTo>
                    <a:pt x="159" y="0"/>
                    <a:pt x="153" y="0"/>
                    <a:pt x="149" y="3"/>
                  </a:cubicBezTo>
                  <a:cubicBezTo>
                    <a:pt x="74" y="66"/>
                    <a:pt x="74" y="66"/>
                    <a:pt x="74" y="66"/>
                  </a:cubicBezTo>
                  <a:cubicBezTo>
                    <a:pt x="70" y="69"/>
                    <a:pt x="64" y="68"/>
                    <a:pt x="60" y="65"/>
                  </a:cubicBezTo>
                  <a:lnTo>
                    <a:pt x="40" y="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3" name="Freeform 7"/>
            <p:cNvSpPr>
              <a:spLocks/>
            </p:cNvSpPr>
            <p:nvPr/>
          </p:nvSpPr>
          <p:spPr bwMode="auto">
            <a:xfrm>
              <a:off x="5540375" y="2868613"/>
              <a:ext cx="941388" cy="1117600"/>
            </a:xfrm>
            <a:custGeom>
              <a:avLst/>
              <a:gdLst>
                <a:gd name="T0" fmla="*/ 233 w 251"/>
                <a:gd name="T1" fmla="*/ 279 h 298"/>
                <a:gd name="T2" fmla="*/ 19 w 251"/>
                <a:gd name="T3" fmla="*/ 279 h 298"/>
                <a:gd name="T4" fmla="*/ 19 w 251"/>
                <a:gd name="T5" fmla="*/ 38 h 298"/>
                <a:gd name="T6" fmla="*/ 44 w 251"/>
                <a:gd name="T7" fmla="*/ 38 h 298"/>
                <a:gd name="T8" fmla="*/ 44 w 251"/>
                <a:gd name="T9" fmla="*/ 47 h 298"/>
                <a:gd name="T10" fmla="*/ 54 w 251"/>
                <a:gd name="T11" fmla="*/ 57 h 298"/>
                <a:gd name="T12" fmla="*/ 56 w 251"/>
                <a:gd name="T13" fmla="*/ 57 h 298"/>
                <a:gd name="T14" fmla="*/ 65 w 251"/>
                <a:gd name="T15" fmla="*/ 47 h 298"/>
                <a:gd name="T16" fmla="*/ 65 w 251"/>
                <a:gd name="T17" fmla="*/ 38 h 298"/>
                <a:gd name="T18" fmla="*/ 92 w 251"/>
                <a:gd name="T19" fmla="*/ 38 h 298"/>
                <a:gd name="T20" fmla="*/ 92 w 251"/>
                <a:gd name="T21" fmla="*/ 47 h 298"/>
                <a:gd name="T22" fmla="*/ 102 w 251"/>
                <a:gd name="T23" fmla="*/ 57 h 298"/>
                <a:gd name="T24" fmla="*/ 104 w 251"/>
                <a:gd name="T25" fmla="*/ 57 h 298"/>
                <a:gd name="T26" fmla="*/ 113 w 251"/>
                <a:gd name="T27" fmla="*/ 47 h 298"/>
                <a:gd name="T28" fmla="*/ 113 w 251"/>
                <a:gd name="T29" fmla="*/ 38 h 298"/>
                <a:gd name="T30" fmla="*/ 140 w 251"/>
                <a:gd name="T31" fmla="*/ 38 h 298"/>
                <a:gd name="T32" fmla="*/ 140 w 251"/>
                <a:gd name="T33" fmla="*/ 47 h 298"/>
                <a:gd name="T34" fmla="*/ 150 w 251"/>
                <a:gd name="T35" fmla="*/ 57 h 298"/>
                <a:gd name="T36" fmla="*/ 152 w 251"/>
                <a:gd name="T37" fmla="*/ 57 h 298"/>
                <a:gd name="T38" fmla="*/ 161 w 251"/>
                <a:gd name="T39" fmla="*/ 47 h 298"/>
                <a:gd name="T40" fmla="*/ 161 w 251"/>
                <a:gd name="T41" fmla="*/ 38 h 298"/>
                <a:gd name="T42" fmla="*/ 189 w 251"/>
                <a:gd name="T43" fmla="*/ 38 h 298"/>
                <a:gd name="T44" fmla="*/ 189 w 251"/>
                <a:gd name="T45" fmla="*/ 47 h 298"/>
                <a:gd name="T46" fmla="*/ 198 w 251"/>
                <a:gd name="T47" fmla="*/ 57 h 298"/>
                <a:gd name="T48" fmla="*/ 200 w 251"/>
                <a:gd name="T49" fmla="*/ 57 h 298"/>
                <a:gd name="T50" fmla="*/ 210 w 251"/>
                <a:gd name="T51" fmla="*/ 47 h 298"/>
                <a:gd name="T52" fmla="*/ 210 w 251"/>
                <a:gd name="T53" fmla="*/ 38 h 298"/>
                <a:gd name="T54" fmla="*/ 215 w 251"/>
                <a:gd name="T55" fmla="*/ 38 h 298"/>
                <a:gd name="T56" fmla="*/ 233 w 251"/>
                <a:gd name="T57" fmla="*/ 55 h 298"/>
                <a:gd name="T58" fmla="*/ 233 w 251"/>
                <a:gd name="T59" fmla="*/ 114 h 298"/>
                <a:gd name="T60" fmla="*/ 251 w 251"/>
                <a:gd name="T61" fmla="*/ 98 h 298"/>
                <a:gd name="T62" fmla="*/ 251 w 251"/>
                <a:gd name="T63" fmla="*/ 47 h 298"/>
                <a:gd name="T64" fmla="*/ 223 w 251"/>
                <a:gd name="T65" fmla="*/ 19 h 298"/>
                <a:gd name="T66" fmla="*/ 210 w 251"/>
                <a:gd name="T67" fmla="*/ 19 h 298"/>
                <a:gd name="T68" fmla="*/ 210 w 251"/>
                <a:gd name="T69" fmla="*/ 10 h 298"/>
                <a:gd name="T70" fmla="*/ 200 w 251"/>
                <a:gd name="T71" fmla="*/ 0 h 298"/>
                <a:gd name="T72" fmla="*/ 198 w 251"/>
                <a:gd name="T73" fmla="*/ 0 h 298"/>
                <a:gd name="T74" fmla="*/ 189 w 251"/>
                <a:gd name="T75" fmla="*/ 10 h 298"/>
                <a:gd name="T76" fmla="*/ 189 w 251"/>
                <a:gd name="T77" fmla="*/ 19 h 298"/>
                <a:gd name="T78" fmla="*/ 161 w 251"/>
                <a:gd name="T79" fmla="*/ 19 h 298"/>
                <a:gd name="T80" fmla="*/ 161 w 251"/>
                <a:gd name="T81" fmla="*/ 10 h 298"/>
                <a:gd name="T82" fmla="*/ 152 w 251"/>
                <a:gd name="T83" fmla="*/ 0 h 298"/>
                <a:gd name="T84" fmla="*/ 150 w 251"/>
                <a:gd name="T85" fmla="*/ 0 h 298"/>
                <a:gd name="T86" fmla="*/ 140 w 251"/>
                <a:gd name="T87" fmla="*/ 10 h 298"/>
                <a:gd name="T88" fmla="*/ 140 w 251"/>
                <a:gd name="T89" fmla="*/ 19 h 298"/>
                <a:gd name="T90" fmla="*/ 113 w 251"/>
                <a:gd name="T91" fmla="*/ 19 h 298"/>
                <a:gd name="T92" fmla="*/ 113 w 251"/>
                <a:gd name="T93" fmla="*/ 10 h 298"/>
                <a:gd name="T94" fmla="*/ 104 w 251"/>
                <a:gd name="T95" fmla="*/ 0 h 298"/>
                <a:gd name="T96" fmla="*/ 102 w 251"/>
                <a:gd name="T97" fmla="*/ 0 h 298"/>
                <a:gd name="T98" fmla="*/ 92 w 251"/>
                <a:gd name="T99" fmla="*/ 10 h 298"/>
                <a:gd name="T100" fmla="*/ 92 w 251"/>
                <a:gd name="T101" fmla="*/ 19 h 298"/>
                <a:gd name="T102" fmla="*/ 65 w 251"/>
                <a:gd name="T103" fmla="*/ 19 h 298"/>
                <a:gd name="T104" fmla="*/ 65 w 251"/>
                <a:gd name="T105" fmla="*/ 10 h 298"/>
                <a:gd name="T106" fmla="*/ 56 w 251"/>
                <a:gd name="T107" fmla="*/ 0 h 298"/>
                <a:gd name="T108" fmla="*/ 54 w 251"/>
                <a:gd name="T109" fmla="*/ 0 h 298"/>
                <a:gd name="T110" fmla="*/ 44 w 251"/>
                <a:gd name="T111" fmla="*/ 10 h 298"/>
                <a:gd name="T112" fmla="*/ 44 w 251"/>
                <a:gd name="T113" fmla="*/ 19 h 298"/>
                <a:gd name="T114" fmla="*/ 0 w 251"/>
                <a:gd name="T115" fmla="*/ 19 h 298"/>
                <a:gd name="T116" fmla="*/ 0 w 251"/>
                <a:gd name="T117" fmla="*/ 298 h 298"/>
                <a:gd name="T118" fmla="*/ 251 w 251"/>
                <a:gd name="T119" fmla="*/ 298 h 298"/>
                <a:gd name="T120" fmla="*/ 251 w 251"/>
                <a:gd name="T121" fmla="*/ 199 h 298"/>
                <a:gd name="T122" fmla="*/ 233 w 251"/>
                <a:gd name="T123" fmla="*/ 218 h 298"/>
                <a:gd name="T124" fmla="*/ 233 w 251"/>
                <a:gd name="T125" fmla="*/ 279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51" h="298">
                  <a:moveTo>
                    <a:pt x="233" y="279"/>
                  </a:moveTo>
                  <a:cubicBezTo>
                    <a:pt x="19" y="279"/>
                    <a:pt x="19" y="279"/>
                    <a:pt x="19" y="279"/>
                  </a:cubicBezTo>
                  <a:cubicBezTo>
                    <a:pt x="19" y="38"/>
                    <a:pt x="19" y="38"/>
                    <a:pt x="19" y="38"/>
                  </a:cubicBezTo>
                  <a:cubicBezTo>
                    <a:pt x="44" y="38"/>
                    <a:pt x="44" y="38"/>
                    <a:pt x="44" y="38"/>
                  </a:cubicBezTo>
                  <a:cubicBezTo>
                    <a:pt x="44" y="47"/>
                    <a:pt x="44" y="47"/>
                    <a:pt x="44" y="47"/>
                  </a:cubicBezTo>
                  <a:cubicBezTo>
                    <a:pt x="44" y="52"/>
                    <a:pt x="48" y="57"/>
                    <a:pt x="54" y="57"/>
                  </a:cubicBezTo>
                  <a:cubicBezTo>
                    <a:pt x="56" y="57"/>
                    <a:pt x="56" y="57"/>
                    <a:pt x="56" y="57"/>
                  </a:cubicBezTo>
                  <a:cubicBezTo>
                    <a:pt x="61" y="57"/>
                    <a:pt x="65" y="52"/>
                    <a:pt x="65" y="47"/>
                  </a:cubicBezTo>
                  <a:cubicBezTo>
                    <a:pt x="65" y="38"/>
                    <a:pt x="65" y="38"/>
                    <a:pt x="65" y="38"/>
                  </a:cubicBezTo>
                  <a:cubicBezTo>
                    <a:pt x="92" y="38"/>
                    <a:pt x="92" y="38"/>
                    <a:pt x="92" y="38"/>
                  </a:cubicBezTo>
                  <a:cubicBezTo>
                    <a:pt x="92" y="47"/>
                    <a:pt x="92" y="47"/>
                    <a:pt x="92" y="47"/>
                  </a:cubicBezTo>
                  <a:cubicBezTo>
                    <a:pt x="92" y="52"/>
                    <a:pt x="97" y="57"/>
                    <a:pt x="102" y="57"/>
                  </a:cubicBezTo>
                  <a:cubicBezTo>
                    <a:pt x="104" y="57"/>
                    <a:pt x="104" y="57"/>
                    <a:pt x="104" y="57"/>
                  </a:cubicBezTo>
                  <a:cubicBezTo>
                    <a:pt x="109" y="57"/>
                    <a:pt x="113" y="52"/>
                    <a:pt x="113" y="47"/>
                  </a:cubicBezTo>
                  <a:cubicBezTo>
                    <a:pt x="113" y="38"/>
                    <a:pt x="113" y="38"/>
                    <a:pt x="113" y="38"/>
                  </a:cubicBezTo>
                  <a:cubicBezTo>
                    <a:pt x="140" y="38"/>
                    <a:pt x="140" y="38"/>
                    <a:pt x="140" y="38"/>
                  </a:cubicBezTo>
                  <a:cubicBezTo>
                    <a:pt x="140" y="47"/>
                    <a:pt x="140" y="47"/>
                    <a:pt x="140" y="47"/>
                  </a:cubicBezTo>
                  <a:cubicBezTo>
                    <a:pt x="140" y="52"/>
                    <a:pt x="145" y="57"/>
                    <a:pt x="150" y="57"/>
                  </a:cubicBezTo>
                  <a:cubicBezTo>
                    <a:pt x="152" y="57"/>
                    <a:pt x="152" y="57"/>
                    <a:pt x="152" y="57"/>
                  </a:cubicBezTo>
                  <a:cubicBezTo>
                    <a:pt x="157" y="57"/>
                    <a:pt x="161" y="52"/>
                    <a:pt x="161" y="47"/>
                  </a:cubicBezTo>
                  <a:cubicBezTo>
                    <a:pt x="161" y="38"/>
                    <a:pt x="161" y="38"/>
                    <a:pt x="161" y="38"/>
                  </a:cubicBezTo>
                  <a:cubicBezTo>
                    <a:pt x="189" y="38"/>
                    <a:pt x="189" y="38"/>
                    <a:pt x="189" y="38"/>
                  </a:cubicBezTo>
                  <a:cubicBezTo>
                    <a:pt x="189" y="47"/>
                    <a:pt x="189" y="47"/>
                    <a:pt x="189" y="47"/>
                  </a:cubicBezTo>
                  <a:cubicBezTo>
                    <a:pt x="189" y="52"/>
                    <a:pt x="193" y="57"/>
                    <a:pt x="198" y="57"/>
                  </a:cubicBezTo>
                  <a:cubicBezTo>
                    <a:pt x="200" y="57"/>
                    <a:pt x="200" y="57"/>
                    <a:pt x="200" y="57"/>
                  </a:cubicBezTo>
                  <a:cubicBezTo>
                    <a:pt x="205" y="57"/>
                    <a:pt x="210" y="52"/>
                    <a:pt x="210" y="47"/>
                  </a:cubicBezTo>
                  <a:cubicBezTo>
                    <a:pt x="210" y="38"/>
                    <a:pt x="210" y="38"/>
                    <a:pt x="210" y="38"/>
                  </a:cubicBezTo>
                  <a:cubicBezTo>
                    <a:pt x="215" y="38"/>
                    <a:pt x="215" y="38"/>
                    <a:pt x="215" y="38"/>
                  </a:cubicBezTo>
                  <a:cubicBezTo>
                    <a:pt x="233" y="55"/>
                    <a:pt x="233" y="55"/>
                    <a:pt x="233" y="55"/>
                  </a:cubicBezTo>
                  <a:cubicBezTo>
                    <a:pt x="233" y="114"/>
                    <a:pt x="233" y="114"/>
                    <a:pt x="233" y="114"/>
                  </a:cubicBezTo>
                  <a:cubicBezTo>
                    <a:pt x="251" y="98"/>
                    <a:pt x="251" y="98"/>
                    <a:pt x="251" y="98"/>
                  </a:cubicBezTo>
                  <a:cubicBezTo>
                    <a:pt x="251" y="47"/>
                    <a:pt x="251" y="47"/>
                    <a:pt x="251" y="47"/>
                  </a:cubicBezTo>
                  <a:cubicBezTo>
                    <a:pt x="223" y="19"/>
                    <a:pt x="223" y="19"/>
                    <a:pt x="223" y="19"/>
                  </a:cubicBezTo>
                  <a:cubicBezTo>
                    <a:pt x="210" y="19"/>
                    <a:pt x="210" y="19"/>
                    <a:pt x="210" y="19"/>
                  </a:cubicBezTo>
                  <a:cubicBezTo>
                    <a:pt x="210" y="10"/>
                    <a:pt x="210" y="10"/>
                    <a:pt x="210" y="10"/>
                  </a:cubicBezTo>
                  <a:cubicBezTo>
                    <a:pt x="210" y="4"/>
                    <a:pt x="205" y="0"/>
                    <a:pt x="200" y="0"/>
                  </a:cubicBezTo>
                  <a:cubicBezTo>
                    <a:pt x="198" y="0"/>
                    <a:pt x="198" y="0"/>
                    <a:pt x="198" y="0"/>
                  </a:cubicBezTo>
                  <a:cubicBezTo>
                    <a:pt x="193" y="0"/>
                    <a:pt x="189" y="4"/>
                    <a:pt x="189" y="10"/>
                  </a:cubicBezTo>
                  <a:cubicBezTo>
                    <a:pt x="189" y="19"/>
                    <a:pt x="189" y="19"/>
                    <a:pt x="189" y="19"/>
                  </a:cubicBezTo>
                  <a:cubicBezTo>
                    <a:pt x="161" y="19"/>
                    <a:pt x="161" y="19"/>
                    <a:pt x="161" y="19"/>
                  </a:cubicBezTo>
                  <a:cubicBezTo>
                    <a:pt x="161" y="10"/>
                    <a:pt x="161" y="10"/>
                    <a:pt x="161" y="10"/>
                  </a:cubicBezTo>
                  <a:cubicBezTo>
                    <a:pt x="161" y="4"/>
                    <a:pt x="157" y="0"/>
                    <a:pt x="152" y="0"/>
                  </a:cubicBezTo>
                  <a:cubicBezTo>
                    <a:pt x="150" y="0"/>
                    <a:pt x="150" y="0"/>
                    <a:pt x="150" y="0"/>
                  </a:cubicBezTo>
                  <a:cubicBezTo>
                    <a:pt x="145" y="0"/>
                    <a:pt x="140" y="4"/>
                    <a:pt x="140" y="10"/>
                  </a:cubicBezTo>
                  <a:cubicBezTo>
                    <a:pt x="140" y="19"/>
                    <a:pt x="140" y="19"/>
                    <a:pt x="140" y="19"/>
                  </a:cubicBezTo>
                  <a:cubicBezTo>
                    <a:pt x="113" y="19"/>
                    <a:pt x="113" y="19"/>
                    <a:pt x="113" y="19"/>
                  </a:cubicBezTo>
                  <a:cubicBezTo>
                    <a:pt x="113" y="10"/>
                    <a:pt x="113" y="10"/>
                    <a:pt x="113" y="10"/>
                  </a:cubicBezTo>
                  <a:cubicBezTo>
                    <a:pt x="113" y="4"/>
                    <a:pt x="109" y="0"/>
                    <a:pt x="104" y="0"/>
                  </a:cubicBezTo>
                  <a:cubicBezTo>
                    <a:pt x="102" y="0"/>
                    <a:pt x="102" y="0"/>
                    <a:pt x="102" y="0"/>
                  </a:cubicBezTo>
                  <a:cubicBezTo>
                    <a:pt x="97" y="0"/>
                    <a:pt x="92" y="4"/>
                    <a:pt x="92" y="10"/>
                  </a:cubicBezTo>
                  <a:cubicBezTo>
                    <a:pt x="92" y="19"/>
                    <a:pt x="92" y="19"/>
                    <a:pt x="92" y="19"/>
                  </a:cubicBezTo>
                  <a:cubicBezTo>
                    <a:pt x="65" y="19"/>
                    <a:pt x="65" y="19"/>
                    <a:pt x="65" y="19"/>
                  </a:cubicBezTo>
                  <a:cubicBezTo>
                    <a:pt x="65" y="10"/>
                    <a:pt x="65" y="10"/>
                    <a:pt x="65" y="10"/>
                  </a:cubicBezTo>
                  <a:cubicBezTo>
                    <a:pt x="65" y="4"/>
                    <a:pt x="61" y="0"/>
                    <a:pt x="56" y="0"/>
                  </a:cubicBezTo>
                  <a:cubicBezTo>
                    <a:pt x="54" y="0"/>
                    <a:pt x="54" y="0"/>
                    <a:pt x="54" y="0"/>
                  </a:cubicBezTo>
                  <a:cubicBezTo>
                    <a:pt x="48" y="0"/>
                    <a:pt x="44" y="4"/>
                    <a:pt x="44" y="10"/>
                  </a:cubicBezTo>
                  <a:cubicBezTo>
                    <a:pt x="44" y="19"/>
                    <a:pt x="44" y="19"/>
                    <a:pt x="44" y="19"/>
                  </a:cubicBezTo>
                  <a:cubicBezTo>
                    <a:pt x="0" y="19"/>
                    <a:pt x="0" y="19"/>
                    <a:pt x="0" y="19"/>
                  </a:cubicBezTo>
                  <a:cubicBezTo>
                    <a:pt x="0" y="298"/>
                    <a:pt x="0" y="298"/>
                    <a:pt x="0" y="298"/>
                  </a:cubicBezTo>
                  <a:cubicBezTo>
                    <a:pt x="251" y="298"/>
                    <a:pt x="251" y="298"/>
                    <a:pt x="251" y="298"/>
                  </a:cubicBezTo>
                  <a:cubicBezTo>
                    <a:pt x="251" y="199"/>
                    <a:pt x="251" y="199"/>
                    <a:pt x="251" y="199"/>
                  </a:cubicBezTo>
                  <a:cubicBezTo>
                    <a:pt x="233" y="218"/>
                    <a:pt x="233" y="218"/>
                    <a:pt x="233" y="218"/>
                  </a:cubicBezTo>
                  <a:lnTo>
                    <a:pt x="233" y="27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grpSp>
      <p:sp>
        <p:nvSpPr>
          <p:cNvPr id="14" name="Freeform 6"/>
          <p:cNvSpPr>
            <a:spLocks/>
          </p:cNvSpPr>
          <p:nvPr userDrawn="1"/>
        </p:nvSpPr>
        <p:spPr bwMode="auto">
          <a:xfrm>
            <a:off x="3717095" y="296368"/>
            <a:ext cx="8474905" cy="864888"/>
          </a:xfrm>
          <a:custGeom>
            <a:avLst/>
            <a:gdLst>
              <a:gd name="T0" fmla="*/ 6409 w 6533"/>
              <a:gd name="T1" fmla="*/ 0 h 617"/>
              <a:gd name="T2" fmla="*/ 0 w 6533"/>
              <a:gd name="T3" fmla="*/ 0 h 617"/>
              <a:gd name="T4" fmla="*/ 126 w 6533"/>
              <a:gd name="T5" fmla="*/ 310 h 617"/>
              <a:gd name="T6" fmla="*/ 0 w 6533"/>
              <a:gd name="T7" fmla="*/ 617 h 617"/>
              <a:gd name="T8" fmla="*/ 6409 w 6533"/>
              <a:gd name="T9" fmla="*/ 617 h 617"/>
              <a:gd name="T10" fmla="*/ 6533 w 6533"/>
              <a:gd name="T11" fmla="*/ 310 h 617"/>
              <a:gd name="T12" fmla="*/ 6409 w 6533"/>
              <a:gd name="T13" fmla="*/ 0 h 617"/>
              <a:gd name="connsiteX0" fmla="*/ 9810 w 9810"/>
              <a:gd name="connsiteY0" fmla="*/ 0 h 10000"/>
              <a:gd name="connsiteX1" fmla="*/ 0 w 9810"/>
              <a:gd name="connsiteY1" fmla="*/ 0 h 10000"/>
              <a:gd name="connsiteX2" fmla="*/ 193 w 9810"/>
              <a:gd name="connsiteY2" fmla="*/ 5024 h 10000"/>
              <a:gd name="connsiteX3" fmla="*/ 0 w 9810"/>
              <a:gd name="connsiteY3" fmla="*/ 10000 h 10000"/>
              <a:gd name="connsiteX4" fmla="*/ 9810 w 9810"/>
              <a:gd name="connsiteY4" fmla="*/ 10000 h 10000"/>
              <a:gd name="connsiteX5" fmla="*/ 7589 w 9810"/>
              <a:gd name="connsiteY5" fmla="*/ 5574 h 10000"/>
              <a:gd name="connsiteX6" fmla="*/ 9810 w 9810"/>
              <a:gd name="connsiteY6" fmla="*/ 0 h 10000"/>
              <a:gd name="connsiteX0" fmla="*/ 7021 w 10000"/>
              <a:gd name="connsiteY0" fmla="*/ 0 h 10000"/>
              <a:gd name="connsiteX1" fmla="*/ 0 w 10000"/>
              <a:gd name="connsiteY1" fmla="*/ 0 h 10000"/>
              <a:gd name="connsiteX2" fmla="*/ 197 w 10000"/>
              <a:gd name="connsiteY2" fmla="*/ 5024 h 10000"/>
              <a:gd name="connsiteX3" fmla="*/ 0 w 10000"/>
              <a:gd name="connsiteY3" fmla="*/ 10000 h 10000"/>
              <a:gd name="connsiteX4" fmla="*/ 10000 w 10000"/>
              <a:gd name="connsiteY4" fmla="*/ 10000 h 10000"/>
              <a:gd name="connsiteX5" fmla="*/ 7736 w 10000"/>
              <a:gd name="connsiteY5" fmla="*/ 5574 h 10000"/>
              <a:gd name="connsiteX6" fmla="*/ 7021 w 10000"/>
              <a:gd name="connsiteY6" fmla="*/ 0 h 10000"/>
              <a:gd name="connsiteX0" fmla="*/ 7021 w 7736"/>
              <a:gd name="connsiteY0" fmla="*/ 0 h 10038"/>
              <a:gd name="connsiteX1" fmla="*/ 0 w 7736"/>
              <a:gd name="connsiteY1" fmla="*/ 0 h 10038"/>
              <a:gd name="connsiteX2" fmla="*/ 197 w 7736"/>
              <a:gd name="connsiteY2" fmla="*/ 5024 h 10038"/>
              <a:gd name="connsiteX3" fmla="*/ 0 w 7736"/>
              <a:gd name="connsiteY3" fmla="*/ 10000 h 10038"/>
              <a:gd name="connsiteX4" fmla="*/ 7017 w 7736"/>
              <a:gd name="connsiteY4" fmla="*/ 10038 h 10038"/>
              <a:gd name="connsiteX5" fmla="*/ 7736 w 7736"/>
              <a:gd name="connsiteY5" fmla="*/ 5574 h 10038"/>
              <a:gd name="connsiteX6" fmla="*/ 7021 w 7736"/>
              <a:gd name="connsiteY6" fmla="*/ 0 h 10038"/>
              <a:gd name="connsiteX0" fmla="*/ 9076 w 9316"/>
              <a:gd name="connsiteY0" fmla="*/ 0 h 10000"/>
              <a:gd name="connsiteX1" fmla="*/ 0 w 9316"/>
              <a:gd name="connsiteY1" fmla="*/ 0 h 10000"/>
              <a:gd name="connsiteX2" fmla="*/ 255 w 9316"/>
              <a:gd name="connsiteY2" fmla="*/ 5005 h 10000"/>
              <a:gd name="connsiteX3" fmla="*/ 0 w 9316"/>
              <a:gd name="connsiteY3" fmla="*/ 9962 h 10000"/>
              <a:gd name="connsiteX4" fmla="*/ 9071 w 9316"/>
              <a:gd name="connsiteY4" fmla="*/ 10000 h 10000"/>
              <a:gd name="connsiteX5" fmla="*/ 9316 w 9316"/>
              <a:gd name="connsiteY5" fmla="*/ 5668 h 10000"/>
              <a:gd name="connsiteX6" fmla="*/ 9076 w 9316"/>
              <a:gd name="connsiteY6" fmla="*/ 0 h 10000"/>
              <a:gd name="connsiteX0" fmla="*/ 9742 w 10000"/>
              <a:gd name="connsiteY0" fmla="*/ 0 h 10000"/>
              <a:gd name="connsiteX1" fmla="*/ 0 w 10000"/>
              <a:gd name="connsiteY1" fmla="*/ 0 h 10000"/>
              <a:gd name="connsiteX2" fmla="*/ 274 w 10000"/>
              <a:gd name="connsiteY2" fmla="*/ 5005 h 10000"/>
              <a:gd name="connsiteX3" fmla="*/ 0 w 10000"/>
              <a:gd name="connsiteY3" fmla="*/ 9962 h 10000"/>
              <a:gd name="connsiteX4" fmla="*/ 9737 w 10000"/>
              <a:gd name="connsiteY4" fmla="*/ 10000 h 10000"/>
              <a:gd name="connsiteX5" fmla="*/ 10000 w 10000"/>
              <a:gd name="connsiteY5" fmla="*/ 5668 h 10000"/>
              <a:gd name="connsiteX6" fmla="*/ 9742 w 10000"/>
              <a:gd name="connsiteY6" fmla="*/ 0 h 10000"/>
              <a:gd name="connsiteX0" fmla="*/ 9742 w 9877"/>
              <a:gd name="connsiteY0" fmla="*/ 0 h 10000"/>
              <a:gd name="connsiteX1" fmla="*/ 0 w 9877"/>
              <a:gd name="connsiteY1" fmla="*/ 0 h 10000"/>
              <a:gd name="connsiteX2" fmla="*/ 274 w 9877"/>
              <a:gd name="connsiteY2" fmla="*/ 5005 h 10000"/>
              <a:gd name="connsiteX3" fmla="*/ 0 w 9877"/>
              <a:gd name="connsiteY3" fmla="*/ 9962 h 10000"/>
              <a:gd name="connsiteX4" fmla="*/ 9737 w 9877"/>
              <a:gd name="connsiteY4" fmla="*/ 10000 h 10000"/>
              <a:gd name="connsiteX5" fmla="*/ 9738 w 9877"/>
              <a:gd name="connsiteY5" fmla="*/ 5783 h 10000"/>
              <a:gd name="connsiteX6" fmla="*/ 9742 w 9877"/>
              <a:gd name="connsiteY6" fmla="*/ 0 h 10000"/>
              <a:gd name="connsiteX0" fmla="*/ 9863 w 9991"/>
              <a:gd name="connsiteY0" fmla="*/ 0 h 10000"/>
              <a:gd name="connsiteX1" fmla="*/ 0 w 9991"/>
              <a:gd name="connsiteY1" fmla="*/ 0 h 10000"/>
              <a:gd name="connsiteX2" fmla="*/ 277 w 9991"/>
              <a:gd name="connsiteY2" fmla="*/ 5005 h 10000"/>
              <a:gd name="connsiteX3" fmla="*/ 0 w 9991"/>
              <a:gd name="connsiteY3" fmla="*/ 9962 h 10000"/>
              <a:gd name="connsiteX4" fmla="*/ 9858 w 9991"/>
              <a:gd name="connsiteY4" fmla="*/ 10000 h 10000"/>
              <a:gd name="connsiteX5" fmla="*/ 9817 w 9991"/>
              <a:gd name="connsiteY5" fmla="*/ 5783 h 10000"/>
              <a:gd name="connsiteX6" fmla="*/ 9863 w 9991"/>
              <a:gd name="connsiteY6" fmla="*/ 0 h 10000"/>
              <a:gd name="connsiteX0" fmla="*/ 9872 w 10014"/>
              <a:gd name="connsiteY0" fmla="*/ 0 h 10000"/>
              <a:gd name="connsiteX1" fmla="*/ 0 w 10014"/>
              <a:gd name="connsiteY1" fmla="*/ 0 h 10000"/>
              <a:gd name="connsiteX2" fmla="*/ 277 w 10014"/>
              <a:gd name="connsiteY2" fmla="*/ 5005 h 10000"/>
              <a:gd name="connsiteX3" fmla="*/ 0 w 10014"/>
              <a:gd name="connsiteY3" fmla="*/ 9962 h 10000"/>
              <a:gd name="connsiteX4" fmla="*/ 9867 w 10014"/>
              <a:gd name="connsiteY4" fmla="*/ 10000 h 10000"/>
              <a:gd name="connsiteX5" fmla="*/ 9890 w 10014"/>
              <a:gd name="connsiteY5" fmla="*/ 5745 h 10000"/>
              <a:gd name="connsiteX6" fmla="*/ 9872 w 10014"/>
              <a:gd name="connsiteY6" fmla="*/ 0 h 10000"/>
              <a:gd name="connsiteX0" fmla="*/ 9872 w 10030"/>
              <a:gd name="connsiteY0" fmla="*/ 0 h 10000"/>
              <a:gd name="connsiteX1" fmla="*/ 0 w 10030"/>
              <a:gd name="connsiteY1" fmla="*/ 0 h 10000"/>
              <a:gd name="connsiteX2" fmla="*/ 277 w 10030"/>
              <a:gd name="connsiteY2" fmla="*/ 5005 h 10000"/>
              <a:gd name="connsiteX3" fmla="*/ 0 w 10030"/>
              <a:gd name="connsiteY3" fmla="*/ 9962 h 10000"/>
              <a:gd name="connsiteX4" fmla="*/ 9867 w 10030"/>
              <a:gd name="connsiteY4" fmla="*/ 10000 h 10000"/>
              <a:gd name="connsiteX5" fmla="*/ 9890 w 10030"/>
              <a:gd name="connsiteY5" fmla="*/ 5745 h 10000"/>
              <a:gd name="connsiteX6" fmla="*/ 9872 w 10030"/>
              <a:gd name="connsiteY6" fmla="*/ 0 h 10000"/>
              <a:gd name="connsiteX0" fmla="*/ 9872 w 9921"/>
              <a:gd name="connsiteY0" fmla="*/ 0 h 10000"/>
              <a:gd name="connsiteX1" fmla="*/ 0 w 9921"/>
              <a:gd name="connsiteY1" fmla="*/ 0 h 10000"/>
              <a:gd name="connsiteX2" fmla="*/ 277 w 9921"/>
              <a:gd name="connsiteY2" fmla="*/ 5005 h 10000"/>
              <a:gd name="connsiteX3" fmla="*/ 0 w 9921"/>
              <a:gd name="connsiteY3" fmla="*/ 9962 h 10000"/>
              <a:gd name="connsiteX4" fmla="*/ 9867 w 9921"/>
              <a:gd name="connsiteY4" fmla="*/ 10000 h 10000"/>
              <a:gd name="connsiteX5" fmla="*/ 9890 w 9921"/>
              <a:gd name="connsiteY5" fmla="*/ 5745 h 10000"/>
              <a:gd name="connsiteX6" fmla="*/ 9872 w 9921"/>
              <a:gd name="connsiteY6" fmla="*/ 0 h 10000"/>
              <a:gd name="connsiteX0" fmla="*/ 9951 w 9974"/>
              <a:gd name="connsiteY0" fmla="*/ 0 h 10000"/>
              <a:gd name="connsiteX1" fmla="*/ 0 w 9974"/>
              <a:gd name="connsiteY1" fmla="*/ 0 h 10000"/>
              <a:gd name="connsiteX2" fmla="*/ 279 w 9974"/>
              <a:gd name="connsiteY2" fmla="*/ 5005 h 10000"/>
              <a:gd name="connsiteX3" fmla="*/ 0 w 9974"/>
              <a:gd name="connsiteY3" fmla="*/ 9962 h 10000"/>
              <a:gd name="connsiteX4" fmla="*/ 9946 w 9974"/>
              <a:gd name="connsiteY4" fmla="*/ 10000 h 10000"/>
              <a:gd name="connsiteX5" fmla="*/ 9969 w 9974"/>
              <a:gd name="connsiteY5" fmla="*/ 5745 h 10000"/>
              <a:gd name="connsiteX6" fmla="*/ 9951 w 9974"/>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9995"/>
              <a:gd name="connsiteY0" fmla="*/ 0 h 10000"/>
              <a:gd name="connsiteX1" fmla="*/ 0 w 9995"/>
              <a:gd name="connsiteY1" fmla="*/ 0 h 10000"/>
              <a:gd name="connsiteX2" fmla="*/ 280 w 9995"/>
              <a:gd name="connsiteY2" fmla="*/ 5005 h 10000"/>
              <a:gd name="connsiteX3" fmla="*/ 0 w 9995"/>
              <a:gd name="connsiteY3" fmla="*/ 9962 h 10000"/>
              <a:gd name="connsiteX4" fmla="*/ 9972 w 9995"/>
              <a:gd name="connsiteY4" fmla="*/ 10000 h 10000"/>
              <a:gd name="connsiteX5" fmla="*/ 9995 w 9995"/>
              <a:gd name="connsiteY5" fmla="*/ 5745 h 10000"/>
              <a:gd name="connsiteX6" fmla="*/ 9977 w 9995"/>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9977 w 10000"/>
              <a:gd name="connsiteY4" fmla="*/ 10000 h 10000"/>
              <a:gd name="connsiteX5" fmla="*/ 10000 w 10000"/>
              <a:gd name="connsiteY5" fmla="*/ 5745 h 10000"/>
              <a:gd name="connsiteX6" fmla="*/ 9999 w 10000"/>
              <a:gd name="connsiteY6" fmla="*/ 0 h 10000"/>
              <a:gd name="connsiteX0" fmla="*/ 9999 w 10004"/>
              <a:gd name="connsiteY0" fmla="*/ 0 h 10000"/>
              <a:gd name="connsiteX1" fmla="*/ 0 w 10004"/>
              <a:gd name="connsiteY1" fmla="*/ 0 h 10000"/>
              <a:gd name="connsiteX2" fmla="*/ 280 w 10004"/>
              <a:gd name="connsiteY2" fmla="*/ 5005 h 10000"/>
              <a:gd name="connsiteX3" fmla="*/ 0 w 10004"/>
              <a:gd name="connsiteY3" fmla="*/ 9962 h 10000"/>
              <a:gd name="connsiteX4" fmla="*/ 10000 w 10004"/>
              <a:gd name="connsiteY4" fmla="*/ 10000 h 10000"/>
              <a:gd name="connsiteX5" fmla="*/ 10000 w 10004"/>
              <a:gd name="connsiteY5" fmla="*/ 5745 h 10000"/>
              <a:gd name="connsiteX6" fmla="*/ 9999 w 10004"/>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10000 w 10000"/>
              <a:gd name="connsiteY4" fmla="*/ 10000 h 10000"/>
              <a:gd name="connsiteX5" fmla="*/ 10000 w 10000"/>
              <a:gd name="connsiteY5" fmla="*/ 5745 h 10000"/>
              <a:gd name="connsiteX6" fmla="*/ 9999 w 10000"/>
              <a:gd name="connsiteY6" fmla="*/ 0 h 10000"/>
              <a:gd name="connsiteX0" fmla="*/ 14796 w 14796"/>
              <a:gd name="connsiteY0" fmla="*/ 0 h 10000"/>
              <a:gd name="connsiteX1" fmla="*/ 0 w 14796"/>
              <a:gd name="connsiteY1" fmla="*/ 0 h 10000"/>
              <a:gd name="connsiteX2" fmla="*/ 280 w 14796"/>
              <a:gd name="connsiteY2" fmla="*/ 5005 h 10000"/>
              <a:gd name="connsiteX3" fmla="*/ 0 w 14796"/>
              <a:gd name="connsiteY3" fmla="*/ 9962 h 10000"/>
              <a:gd name="connsiteX4" fmla="*/ 10000 w 14796"/>
              <a:gd name="connsiteY4" fmla="*/ 10000 h 10000"/>
              <a:gd name="connsiteX5" fmla="*/ 10000 w 14796"/>
              <a:gd name="connsiteY5" fmla="*/ 5745 h 10000"/>
              <a:gd name="connsiteX6" fmla="*/ 14796 w 14796"/>
              <a:gd name="connsiteY6" fmla="*/ 0 h 10000"/>
              <a:gd name="connsiteX0" fmla="*/ 14796 w 14796"/>
              <a:gd name="connsiteY0" fmla="*/ 0 h 9968"/>
              <a:gd name="connsiteX1" fmla="*/ 0 w 14796"/>
              <a:gd name="connsiteY1" fmla="*/ 0 h 9968"/>
              <a:gd name="connsiteX2" fmla="*/ 280 w 14796"/>
              <a:gd name="connsiteY2" fmla="*/ 5005 h 9968"/>
              <a:gd name="connsiteX3" fmla="*/ 0 w 14796"/>
              <a:gd name="connsiteY3" fmla="*/ 9962 h 9968"/>
              <a:gd name="connsiteX4" fmla="*/ 14788 w 14796"/>
              <a:gd name="connsiteY4" fmla="*/ 9968 h 9968"/>
              <a:gd name="connsiteX5" fmla="*/ 10000 w 14796"/>
              <a:gd name="connsiteY5" fmla="*/ 5745 h 9968"/>
              <a:gd name="connsiteX6" fmla="*/ 14796 w 14796"/>
              <a:gd name="connsiteY6" fmla="*/ 0 h 9968"/>
              <a:gd name="connsiteX0" fmla="*/ 10000 w 10000"/>
              <a:gd name="connsiteY0" fmla="*/ 0 h 10000"/>
              <a:gd name="connsiteX1" fmla="*/ 0 w 10000"/>
              <a:gd name="connsiteY1" fmla="*/ 0 h 10000"/>
              <a:gd name="connsiteX2" fmla="*/ 189 w 10000"/>
              <a:gd name="connsiteY2" fmla="*/ 5021 h 10000"/>
              <a:gd name="connsiteX3" fmla="*/ 0 w 10000"/>
              <a:gd name="connsiteY3" fmla="*/ 9994 h 10000"/>
              <a:gd name="connsiteX4" fmla="*/ 9995 w 10000"/>
              <a:gd name="connsiteY4" fmla="*/ 10000 h 10000"/>
              <a:gd name="connsiteX5" fmla="*/ 9998 w 10000"/>
              <a:gd name="connsiteY5" fmla="*/ 6152 h 10000"/>
              <a:gd name="connsiteX6" fmla="*/ 10000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0000" y="0"/>
                </a:moveTo>
                <a:lnTo>
                  <a:pt x="0" y="0"/>
                </a:lnTo>
                <a:cubicBezTo>
                  <a:pt x="62" y="1674"/>
                  <a:pt x="124" y="3347"/>
                  <a:pt x="189" y="5021"/>
                </a:cubicBezTo>
                <a:cubicBezTo>
                  <a:pt x="124" y="6679"/>
                  <a:pt x="62" y="8336"/>
                  <a:pt x="0" y="9994"/>
                </a:cubicBezTo>
                <a:lnTo>
                  <a:pt x="9995" y="10000"/>
                </a:lnTo>
                <a:cubicBezTo>
                  <a:pt x="9993" y="8184"/>
                  <a:pt x="9998" y="8051"/>
                  <a:pt x="9998" y="6152"/>
                </a:cubicBezTo>
                <a:cubicBezTo>
                  <a:pt x="9996" y="3296"/>
                  <a:pt x="10001" y="2674"/>
                  <a:pt x="10000" y="0"/>
                </a:cubicBez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15" name="Freeform 11"/>
          <p:cNvSpPr>
            <a:spLocks/>
          </p:cNvSpPr>
          <p:nvPr userDrawn="1"/>
        </p:nvSpPr>
        <p:spPr bwMode="auto">
          <a:xfrm>
            <a:off x="3611724"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Tree>
  </p:cSld>
  <p:clrMapOvr>
    <a:masterClrMapping/>
  </p:clrMapOvr>
  <p:timing>
    <p:tnLst>
      <p:par>
        <p:cTn id="1" dur="indefinite" restart="never" nodeType="tmRoot"/>
      </p:par>
    </p:tnLst>
  </p:timing>
  <p:extLst mod="1">
    <p:ext uri="{DCECCB84-F9BA-43D5-87BE-67443E8EF086}">
      <p15:sldGuideLst xmlns:p15="http://schemas.microsoft.com/office/powerpoint/2012/main">
        <p15:guide id="1" pos="384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2#本章总结">
    <p:spTree>
      <p:nvGrpSpPr>
        <p:cNvPr id="1" name=""/>
        <p:cNvGrpSpPr/>
        <p:nvPr/>
      </p:nvGrpSpPr>
      <p:grpSpPr>
        <a:xfrm>
          <a:off x="0" y="0"/>
          <a:ext cx="0" cy="0"/>
          <a:chOff x="0" y="0"/>
          <a:chExt cx="0" cy="0"/>
        </a:xfrm>
      </p:grpSpPr>
      <p:sp>
        <p:nvSpPr>
          <p:cNvPr id="5" name="TextBox 10">
            <a:extLst>
              <a:ext uri="{FF2B5EF4-FFF2-40B4-BE49-F238E27FC236}">
                <a16:creationId xmlns:a16="http://schemas.microsoft.com/office/drawing/2014/main" id="{18ED692C-39CB-4AC0-81F6-D21CDD086EE4}"/>
              </a:ext>
            </a:extLst>
          </p:cNvPr>
          <p:cNvSpPr txBox="1"/>
          <p:nvPr userDrawn="1"/>
        </p:nvSpPr>
        <p:spPr bwMode="auto">
          <a:xfrm>
            <a:off x="1595500" y="408779"/>
            <a:ext cx="2016224" cy="639559"/>
          </a:xfrm>
          <a:prstGeom prst="rect">
            <a:avLst/>
          </a:prstGeom>
          <a:noFill/>
          <a:ln w="9525">
            <a:noFill/>
            <a:miter lim="800000"/>
            <a:headEnd/>
            <a:tailEnd/>
          </a:ln>
        </p:spPr>
        <p:txBody>
          <a:bodyPr wrap="square" lIns="99980" tIns="49987" rIns="99980" bIns="49987" rtlCol="0">
            <a:spAutoFit/>
          </a:bodyPr>
          <a:lstStyle/>
          <a:p>
            <a:pPr defTabSz="1001624" eaLnBrk="0" hangingPunct="0"/>
            <a:r>
              <a:rPr lang="zh-CN" altLang="en-US" sz="3500" b="1" dirty="0" smtClean="0">
                <a:solidFill>
                  <a:schemeClr val="tx1">
                    <a:lumMod val="75000"/>
                    <a:lumOff val="25000"/>
                  </a:schemeClr>
                </a:solidFill>
                <a:latin typeface="+mn-ea"/>
                <a:ea typeface="+mn-ea"/>
                <a:cs typeface="Arial" pitchFamily="34" charset="0"/>
              </a:rPr>
              <a:t>本章总结</a:t>
            </a:r>
            <a:endParaRPr lang="zh-CN" altLang="en-US" sz="3500" b="1" dirty="0">
              <a:solidFill>
                <a:schemeClr val="tx1">
                  <a:lumMod val="75000"/>
                  <a:lumOff val="25000"/>
                </a:schemeClr>
              </a:solidFill>
              <a:latin typeface="+mn-ea"/>
              <a:ea typeface="+mn-ea"/>
              <a:cs typeface="Arial" pitchFamily="34" charset="0"/>
            </a:endParaRPr>
          </a:p>
        </p:txBody>
      </p:sp>
      <p:sp>
        <p:nvSpPr>
          <p:cNvPr id="9"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10"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grpSp>
        <p:nvGrpSpPr>
          <p:cNvPr id="11" name="组合 10"/>
          <p:cNvGrpSpPr/>
          <p:nvPr userDrawn="1"/>
        </p:nvGrpSpPr>
        <p:grpSpPr>
          <a:xfrm>
            <a:off x="515380" y="490848"/>
            <a:ext cx="470694" cy="475421"/>
            <a:chOff x="5540375" y="2868613"/>
            <a:chExt cx="1106488" cy="1117600"/>
          </a:xfrm>
          <a:solidFill>
            <a:schemeClr val="bg1"/>
          </a:solidFill>
        </p:grpSpPr>
        <p:sp>
          <p:nvSpPr>
            <p:cNvPr id="12" name="Freeform 6"/>
            <p:cNvSpPr>
              <a:spLocks/>
            </p:cNvSpPr>
            <p:nvPr/>
          </p:nvSpPr>
          <p:spPr bwMode="auto">
            <a:xfrm>
              <a:off x="5970588" y="3251201"/>
              <a:ext cx="676275" cy="517525"/>
            </a:xfrm>
            <a:custGeom>
              <a:avLst/>
              <a:gdLst>
                <a:gd name="T0" fmla="*/ 40 w 180"/>
                <a:gd name="T1" fmla="*/ 42 h 138"/>
                <a:gd name="T2" fmla="*/ 27 w 180"/>
                <a:gd name="T3" fmla="*/ 42 h 138"/>
                <a:gd name="T4" fmla="*/ 3 w 180"/>
                <a:gd name="T5" fmla="*/ 66 h 138"/>
                <a:gd name="T6" fmla="*/ 3 w 180"/>
                <a:gd name="T7" fmla="*/ 79 h 138"/>
                <a:gd name="T8" fmla="*/ 59 w 180"/>
                <a:gd name="T9" fmla="*/ 135 h 138"/>
                <a:gd name="T10" fmla="*/ 72 w 180"/>
                <a:gd name="T11" fmla="*/ 135 h 138"/>
                <a:gd name="T12" fmla="*/ 176 w 180"/>
                <a:gd name="T13" fmla="*/ 31 h 138"/>
                <a:gd name="T14" fmla="*/ 176 w 180"/>
                <a:gd name="T15" fmla="*/ 18 h 138"/>
                <a:gd name="T16" fmla="*/ 162 w 180"/>
                <a:gd name="T17" fmla="*/ 4 h 138"/>
                <a:gd name="T18" fmla="*/ 149 w 180"/>
                <a:gd name="T19" fmla="*/ 3 h 138"/>
                <a:gd name="T20" fmla="*/ 74 w 180"/>
                <a:gd name="T21" fmla="*/ 66 h 138"/>
                <a:gd name="T22" fmla="*/ 60 w 180"/>
                <a:gd name="T23" fmla="*/ 65 h 138"/>
                <a:gd name="T24" fmla="*/ 40 w 180"/>
                <a:gd name="T25" fmla="*/ 4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0" h="138">
                  <a:moveTo>
                    <a:pt x="40" y="42"/>
                  </a:moveTo>
                  <a:cubicBezTo>
                    <a:pt x="36" y="39"/>
                    <a:pt x="30" y="38"/>
                    <a:pt x="27" y="42"/>
                  </a:cubicBezTo>
                  <a:cubicBezTo>
                    <a:pt x="3" y="66"/>
                    <a:pt x="3" y="66"/>
                    <a:pt x="3" y="66"/>
                  </a:cubicBezTo>
                  <a:cubicBezTo>
                    <a:pt x="0" y="69"/>
                    <a:pt x="0" y="75"/>
                    <a:pt x="3" y="79"/>
                  </a:cubicBezTo>
                  <a:cubicBezTo>
                    <a:pt x="59" y="135"/>
                    <a:pt x="59" y="135"/>
                    <a:pt x="59" y="135"/>
                  </a:cubicBezTo>
                  <a:cubicBezTo>
                    <a:pt x="63" y="138"/>
                    <a:pt x="69" y="138"/>
                    <a:pt x="72" y="135"/>
                  </a:cubicBezTo>
                  <a:cubicBezTo>
                    <a:pt x="176" y="31"/>
                    <a:pt x="176" y="31"/>
                    <a:pt x="176" y="31"/>
                  </a:cubicBezTo>
                  <a:cubicBezTo>
                    <a:pt x="179" y="27"/>
                    <a:pt x="180" y="21"/>
                    <a:pt x="176" y="18"/>
                  </a:cubicBezTo>
                  <a:cubicBezTo>
                    <a:pt x="162" y="4"/>
                    <a:pt x="162" y="4"/>
                    <a:pt x="162" y="4"/>
                  </a:cubicBezTo>
                  <a:cubicBezTo>
                    <a:pt x="159" y="0"/>
                    <a:pt x="153" y="0"/>
                    <a:pt x="149" y="3"/>
                  </a:cubicBezTo>
                  <a:cubicBezTo>
                    <a:pt x="74" y="66"/>
                    <a:pt x="74" y="66"/>
                    <a:pt x="74" y="66"/>
                  </a:cubicBezTo>
                  <a:cubicBezTo>
                    <a:pt x="70" y="69"/>
                    <a:pt x="64" y="68"/>
                    <a:pt x="60" y="65"/>
                  </a:cubicBezTo>
                  <a:lnTo>
                    <a:pt x="40" y="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3" name="Freeform 7"/>
            <p:cNvSpPr>
              <a:spLocks/>
            </p:cNvSpPr>
            <p:nvPr/>
          </p:nvSpPr>
          <p:spPr bwMode="auto">
            <a:xfrm>
              <a:off x="5540375" y="2868613"/>
              <a:ext cx="941388" cy="1117600"/>
            </a:xfrm>
            <a:custGeom>
              <a:avLst/>
              <a:gdLst>
                <a:gd name="T0" fmla="*/ 233 w 251"/>
                <a:gd name="T1" fmla="*/ 279 h 298"/>
                <a:gd name="T2" fmla="*/ 19 w 251"/>
                <a:gd name="T3" fmla="*/ 279 h 298"/>
                <a:gd name="T4" fmla="*/ 19 w 251"/>
                <a:gd name="T5" fmla="*/ 38 h 298"/>
                <a:gd name="T6" fmla="*/ 44 w 251"/>
                <a:gd name="T7" fmla="*/ 38 h 298"/>
                <a:gd name="T8" fmla="*/ 44 w 251"/>
                <a:gd name="T9" fmla="*/ 47 h 298"/>
                <a:gd name="T10" fmla="*/ 54 w 251"/>
                <a:gd name="T11" fmla="*/ 57 h 298"/>
                <a:gd name="T12" fmla="*/ 56 w 251"/>
                <a:gd name="T13" fmla="*/ 57 h 298"/>
                <a:gd name="T14" fmla="*/ 65 w 251"/>
                <a:gd name="T15" fmla="*/ 47 h 298"/>
                <a:gd name="T16" fmla="*/ 65 w 251"/>
                <a:gd name="T17" fmla="*/ 38 h 298"/>
                <a:gd name="T18" fmla="*/ 92 w 251"/>
                <a:gd name="T19" fmla="*/ 38 h 298"/>
                <a:gd name="T20" fmla="*/ 92 w 251"/>
                <a:gd name="T21" fmla="*/ 47 h 298"/>
                <a:gd name="T22" fmla="*/ 102 w 251"/>
                <a:gd name="T23" fmla="*/ 57 h 298"/>
                <a:gd name="T24" fmla="*/ 104 w 251"/>
                <a:gd name="T25" fmla="*/ 57 h 298"/>
                <a:gd name="T26" fmla="*/ 113 w 251"/>
                <a:gd name="T27" fmla="*/ 47 h 298"/>
                <a:gd name="T28" fmla="*/ 113 w 251"/>
                <a:gd name="T29" fmla="*/ 38 h 298"/>
                <a:gd name="T30" fmla="*/ 140 w 251"/>
                <a:gd name="T31" fmla="*/ 38 h 298"/>
                <a:gd name="T32" fmla="*/ 140 w 251"/>
                <a:gd name="T33" fmla="*/ 47 h 298"/>
                <a:gd name="T34" fmla="*/ 150 w 251"/>
                <a:gd name="T35" fmla="*/ 57 h 298"/>
                <a:gd name="T36" fmla="*/ 152 w 251"/>
                <a:gd name="T37" fmla="*/ 57 h 298"/>
                <a:gd name="T38" fmla="*/ 161 w 251"/>
                <a:gd name="T39" fmla="*/ 47 h 298"/>
                <a:gd name="T40" fmla="*/ 161 w 251"/>
                <a:gd name="T41" fmla="*/ 38 h 298"/>
                <a:gd name="T42" fmla="*/ 189 w 251"/>
                <a:gd name="T43" fmla="*/ 38 h 298"/>
                <a:gd name="T44" fmla="*/ 189 w 251"/>
                <a:gd name="T45" fmla="*/ 47 h 298"/>
                <a:gd name="T46" fmla="*/ 198 w 251"/>
                <a:gd name="T47" fmla="*/ 57 h 298"/>
                <a:gd name="T48" fmla="*/ 200 w 251"/>
                <a:gd name="T49" fmla="*/ 57 h 298"/>
                <a:gd name="T50" fmla="*/ 210 w 251"/>
                <a:gd name="T51" fmla="*/ 47 h 298"/>
                <a:gd name="T52" fmla="*/ 210 w 251"/>
                <a:gd name="T53" fmla="*/ 38 h 298"/>
                <a:gd name="T54" fmla="*/ 215 w 251"/>
                <a:gd name="T55" fmla="*/ 38 h 298"/>
                <a:gd name="T56" fmla="*/ 233 w 251"/>
                <a:gd name="T57" fmla="*/ 55 h 298"/>
                <a:gd name="T58" fmla="*/ 233 w 251"/>
                <a:gd name="T59" fmla="*/ 114 h 298"/>
                <a:gd name="T60" fmla="*/ 251 w 251"/>
                <a:gd name="T61" fmla="*/ 98 h 298"/>
                <a:gd name="T62" fmla="*/ 251 w 251"/>
                <a:gd name="T63" fmla="*/ 47 h 298"/>
                <a:gd name="T64" fmla="*/ 223 w 251"/>
                <a:gd name="T65" fmla="*/ 19 h 298"/>
                <a:gd name="T66" fmla="*/ 210 w 251"/>
                <a:gd name="T67" fmla="*/ 19 h 298"/>
                <a:gd name="T68" fmla="*/ 210 w 251"/>
                <a:gd name="T69" fmla="*/ 10 h 298"/>
                <a:gd name="T70" fmla="*/ 200 w 251"/>
                <a:gd name="T71" fmla="*/ 0 h 298"/>
                <a:gd name="T72" fmla="*/ 198 w 251"/>
                <a:gd name="T73" fmla="*/ 0 h 298"/>
                <a:gd name="T74" fmla="*/ 189 w 251"/>
                <a:gd name="T75" fmla="*/ 10 h 298"/>
                <a:gd name="T76" fmla="*/ 189 w 251"/>
                <a:gd name="T77" fmla="*/ 19 h 298"/>
                <a:gd name="T78" fmla="*/ 161 w 251"/>
                <a:gd name="T79" fmla="*/ 19 h 298"/>
                <a:gd name="T80" fmla="*/ 161 w 251"/>
                <a:gd name="T81" fmla="*/ 10 h 298"/>
                <a:gd name="T82" fmla="*/ 152 w 251"/>
                <a:gd name="T83" fmla="*/ 0 h 298"/>
                <a:gd name="T84" fmla="*/ 150 w 251"/>
                <a:gd name="T85" fmla="*/ 0 h 298"/>
                <a:gd name="T86" fmla="*/ 140 w 251"/>
                <a:gd name="T87" fmla="*/ 10 h 298"/>
                <a:gd name="T88" fmla="*/ 140 w 251"/>
                <a:gd name="T89" fmla="*/ 19 h 298"/>
                <a:gd name="T90" fmla="*/ 113 w 251"/>
                <a:gd name="T91" fmla="*/ 19 h 298"/>
                <a:gd name="T92" fmla="*/ 113 w 251"/>
                <a:gd name="T93" fmla="*/ 10 h 298"/>
                <a:gd name="T94" fmla="*/ 104 w 251"/>
                <a:gd name="T95" fmla="*/ 0 h 298"/>
                <a:gd name="T96" fmla="*/ 102 w 251"/>
                <a:gd name="T97" fmla="*/ 0 h 298"/>
                <a:gd name="T98" fmla="*/ 92 w 251"/>
                <a:gd name="T99" fmla="*/ 10 h 298"/>
                <a:gd name="T100" fmla="*/ 92 w 251"/>
                <a:gd name="T101" fmla="*/ 19 h 298"/>
                <a:gd name="T102" fmla="*/ 65 w 251"/>
                <a:gd name="T103" fmla="*/ 19 h 298"/>
                <a:gd name="T104" fmla="*/ 65 w 251"/>
                <a:gd name="T105" fmla="*/ 10 h 298"/>
                <a:gd name="T106" fmla="*/ 56 w 251"/>
                <a:gd name="T107" fmla="*/ 0 h 298"/>
                <a:gd name="T108" fmla="*/ 54 w 251"/>
                <a:gd name="T109" fmla="*/ 0 h 298"/>
                <a:gd name="T110" fmla="*/ 44 w 251"/>
                <a:gd name="T111" fmla="*/ 10 h 298"/>
                <a:gd name="T112" fmla="*/ 44 w 251"/>
                <a:gd name="T113" fmla="*/ 19 h 298"/>
                <a:gd name="T114" fmla="*/ 0 w 251"/>
                <a:gd name="T115" fmla="*/ 19 h 298"/>
                <a:gd name="T116" fmla="*/ 0 w 251"/>
                <a:gd name="T117" fmla="*/ 298 h 298"/>
                <a:gd name="T118" fmla="*/ 251 w 251"/>
                <a:gd name="T119" fmla="*/ 298 h 298"/>
                <a:gd name="T120" fmla="*/ 251 w 251"/>
                <a:gd name="T121" fmla="*/ 199 h 298"/>
                <a:gd name="T122" fmla="*/ 233 w 251"/>
                <a:gd name="T123" fmla="*/ 218 h 298"/>
                <a:gd name="T124" fmla="*/ 233 w 251"/>
                <a:gd name="T125" fmla="*/ 279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51" h="298">
                  <a:moveTo>
                    <a:pt x="233" y="279"/>
                  </a:moveTo>
                  <a:cubicBezTo>
                    <a:pt x="19" y="279"/>
                    <a:pt x="19" y="279"/>
                    <a:pt x="19" y="279"/>
                  </a:cubicBezTo>
                  <a:cubicBezTo>
                    <a:pt x="19" y="38"/>
                    <a:pt x="19" y="38"/>
                    <a:pt x="19" y="38"/>
                  </a:cubicBezTo>
                  <a:cubicBezTo>
                    <a:pt x="44" y="38"/>
                    <a:pt x="44" y="38"/>
                    <a:pt x="44" y="38"/>
                  </a:cubicBezTo>
                  <a:cubicBezTo>
                    <a:pt x="44" y="47"/>
                    <a:pt x="44" y="47"/>
                    <a:pt x="44" y="47"/>
                  </a:cubicBezTo>
                  <a:cubicBezTo>
                    <a:pt x="44" y="52"/>
                    <a:pt x="48" y="57"/>
                    <a:pt x="54" y="57"/>
                  </a:cubicBezTo>
                  <a:cubicBezTo>
                    <a:pt x="56" y="57"/>
                    <a:pt x="56" y="57"/>
                    <a:pt x="56" y="57"/>
                  </a:cubicBezTo>
                  <a:cubicBezTo>
                    <a:pt x="61" y="57"/>
                    <a:pt x="65" y="52"/>
                    <a:pt x="65" y="47"/>
                  </a:cubicBezTo>
                  <a:cubicBezTo>
                    <a:pt x="65" y="38"/>
                    <a:pt x="65" y="38"/>
                    <a:pt x="65" y="38"/>
                  </a:cubicBezTo>
                  <a:cubicBezTo>
                    <a:pt x="92" y="38"/>
                    <a:pt x="92" y="38"/>
                    <a:pt x="92" y="38"/>
                  </a:cubicBezTo>
                  <a:cubicBezTo>
                    <a:pt x="92" y="47"/>
                    <a:pt x="92" y="47"/>
                    <a:pt x="92" y="47"/>
                  </a:cubicBezTo>
                  <a:cubicBezTo>
                    <a:pt x="92" y="52"/>
                    <a:pt x="97" y="57"/>
                    <a:pt x="102" y="57"/>
                  </a:cubicBezTo>
                  <a:cubicBezTo>
                    <a:pt x="104" y="57"/>
                    <a:pt x="104" y="57"/>
                    <a:pt x="104" y="57"/>
                  </a:cubicBezTo>
                  <a:cubicBezTo>
                    <a:pt x="109" y="57"/>
                    <a:pt x="113" y="52"/>
                    <a:pt x="113" y="47"/>
                  </a:cubicBezTo>
                  <a:cubicBezTo>
                    <a:pt x="113" y="38"/>
                    <a:pt x="113" y="38"/>
                    <a:pt x="113" y="38"/>
                  </a:cubicBezTo>
                  <a:cubicBezTo>
                    <a:pt x="140" y="38"/>
                    <a:pt x="140" y="38"/>
                    <a:pt x="140" y="38"/>
                  </a:cubicBezTo>
                  <a:cubicBezTo>
                    <a:pt x="140" y="47"/>
                    <a:pt x="140" y="47"/>
                    <a:pt x="140" y="47"/>
                  </a:cubicBezTo>
                  <a:cubicBezTo>
                    <a:pt x="140" y="52"/>
                    <a:pt x="145" y="57"/>
                    <a:pt x="150" y="57"/>
                  </a:cubicBezTo>
                  <a:cubicBezTo>
                    <a:pt x="152" y="57"/>
                    <a:pt x="152" y="57"/>
                    <a:pt x="152" y="57"/>
                  </a:cubicBezTo>
                  <a:cubicBezTo>
                    <a:pt x="157" y="57"/>
                    <a:pt x="161" y="52"/>
                    <a:pt x="161" y="47"/>
                  </a:cubicBezTo>
                  <a:cubicBezTo>
                    <a:pt x="161" y="38"/>
                    <a:pt x="161" y="38"/>
                    <a:pt x="161" y="38"/>
                  </a:cubicBezTo>
                  <a:cubicBezTo>
                    <a:pt x="189" y="38"/>
                    <a:pt x="189" y="38"/>
                    <a:pt x="189" y="38"/>
                  </a:cubicBezTo>
                  <a:cubicBezTo>
                    <a:pt x="189" y="47"/>
                    <a:pt x="189" y="47"/>
                    <a:pt x="189" y="47"/>
                  </a:cubicBezTo>
                  <a:cubicBezTo>
                    <a:pt x="189" y="52"/>
                    <a:pt x="193" y="57"/>
                    <a:pt x="198" y="57"/>
                  </a:cubicBezTo>
                  <a:cubicBezTo>
                    <a:pt x="200" y="57"/>
                    <a:pt x="200" y="57"/>
                    <a:pt x="200" y="57"/>
                  </a:cubicBezTo>
                  <a:cubicBezTo>
                    <a:pt x="205" y="57"/>
                    <a:pt x="210" y="52"/>
                    <a:pt x="210" y="47"/>
                  </a:cubicBezTo>
                  <a:cubicBezTo>
                    <a:pt x="210" y="38"/>
                    <a:pt x="210" y="38"/>
                    <a:pt x="210" y="38"/>
                  </a:cubicBezTo>
                  <a:cubicBezTo>
                    <a:pt x="215" y="38"/>
                    <a:pt x="215" y="38"/>
                    <a:pt x="215" y="38"/>
                  </a:cubicBezTo>
                  <a:cubicBezTo>
                    <a:pt x="233" y="55"/>
                    <a:pt x="233" y="55"/>
                    <a:pt x="233" y="55"/>
                  </a:cubicBezTo>
                  <a:cubicBezTo>
                    <a:pt x="233" y="114"/>
                    <a:pt x="233" y="114"/>
                    <a:pt x="233" y="114"/>
                  </a:cubicBezTo>
                  <a:cubicBezTo>
                    <a:pt x="251" y="98"/>
                    <a:pt x="251" y="98"/>
                    <a:pt x="251" y="98"/>
                  </a:cubicBezTo>
                  <a:cubicBezTo>
                    <a:pt x="251" y="47"/>
                    <a:pt x="251" y="47"/>
                    <a:pt x="251" y="47"/>
                  </a:cubicBezTo>
                  <a:cubicBezTo>
                    <a:pt x="223" y="19"/>
                    <a:pt x="223" y="19"/>
                    <a:pt x="223" y="19"/>
                  </a:cubicBezTo>
                  <a:cubicBezTo>
                    <a:pt x="210" y="19"/>
                    <a:pt x="210" y="19"/>
                    <a:pt x="210" y="19"/>
                  </a:cubicBezTo>
                  <a:cubicBezTo>
                    <a:pt x="210" y="10"/>
                    <a:pt x="210" y="10"/>
                    <a:pt x="210" y="10"/>
                  </a:cubicBezTo>
                  <a:cubicBezTo>
                    <a:pt x="210" y="4"/>
                    <a:pt x="205" y="0"/>
                    <a:pt x="200" y="0"/>
                  </a:cubicBezTo>
                  <a:cubicBezTo>
                    <a:pt x="198" y="0"/>
                    <a:pt x="198" y="0"/>
                    <a:pt x="198" y="0"/>
                  </a:cubicBezTo>
                  <a:cubicBezTo>
                    <a:pt x="193" y="0"/>
                    <a:pt x="189" y="4"/>
                    <a:pt x="189" y="10"/>
                  </a:cubicBezTo>
                  <a:cubicBezTo>
                    <a:pt x="189" y="19"/>
                    <a:pt x="189" y="19"/>
                    <a:pt x="189" y="19"/>
                  </a:cubicBezTo>
                  <a:cubicBezTo>
                    <a:pt x="161" y="19"/>
                    <a:pt x="161" y="19"/>
                    <a:pt x="161" y="19"/>
                  </a:cubicBezTo>
                  <a:cubicBezTo>
                    <a:pt x="161" y="10"/>
                    <a:pt x="161" y="10"/>
                    <a:pt x="161" y="10"/>
                  </a:cubicBezTo>
                  <a:cubicBezTo>
                    <a:pt x="161" y="4"/>
                    <a:pt x="157" y="0"/>
                    <a:pt x="152" y="0"/>
                  </a:cubicBezTo>
                  <a:cubicBezTo>
                    <a:pt x="150" y="0"/>
                    <a:pt x="150" y="0"/>
                    <a:pt x="150" y="0"/>
                  </a:cubicBezTo>
                  <a:cubicBezTo>
                    <a:pt x="145" y="0"/>
                    <a:pt x="140" y="4"/>
                    <a:pt x="140" y="10"/>
                  </a:cubicBezTo>
                  <a:cubicBezTo>
                    <a:pt x="140" y="19"/>
                    <a:pt x="140" y="19"/>
                    <a:pt x="140" y="19"/>
                  </a:cubicBezTo>
                  <a:cubicBezTo>
                    <a:pt x="113" y="19"/>
                    <a:pt x="113" y="19"/>
                    <a:pt x="113" y="19"/>
                  </a:cubicBezTo>
                  <a:cubicBezTo>
                    <a:pt x="113" y="10"/>
                    <a:pt x="113" y="10"/>
                    <a:pt x="113" y="10"/>
                  </a:cubicBezTo>
                  <a:cubicBezTo>
                    <a:pt x="113" y="4"/>
                    <a:pt x="109" y="0"/>
                    <a:pt x="104" y="0"/>
                  </a:cubicBezTo>
                  <a:cubicBezTo>
                    <a:pt x="102" y="0"/>
                    <a:pt x="102" y="0"/>
                    <a:pt x="102" y="0"/>
                  </a:cubicBezTo>
                  <a:cubicBezTo>
                    <a:pt x="97" y="0"/>
                    <a:pt x="92" y="4"/>
                    <a:pt x="92" y="10"/>
                  </a:cubicBezTo>
                  <a:cubicBezTo>
                    <a:pt x="92" y="19"/>
                    <a:pt x="92" y="19"/>
                    <a:pt x="92" y="19"/>
                  </a:cubicBezTo>
                  <a:cubicBezTo>
                    <a:pt x="65" y="19"/>
                    <a:pt x="65" y="19"/>
                    <a:pt x="65" y="19"/>
                  </a:cubicBezTo>
                  <a:cubicBezTo>
                    <a:pt x="65" y="10"/>
                    <a:pt x="65" y="10"/>
                    <a:pt x="65" y="10"/>
                  </a:cubicBezTo>
                  <a:cubicBezTo>
                    <a:pt x="65" y="4"/>
                    <a:pt x="61" y="0"/>
                    <a:pt x="56" y="0"/>
                  </a:cubicBezTo>
                  <a:cubicBezTo>
                    <a:pt x="54" y="0"/>
                    <a:pt x="54" y="0"/>
                    <a:pt x="54" y="0"/>
                  </a:cubicBezTo>
                  <a:cubicBezTo>
                    <a:pt x="48" y="0"/>
                    <a:pt x="44" y="4"/>
                    <a:pt x="44" y="10"/>
                  </a:cubicBezTo>
                  <a:cubicBezTo>
                    <a:pt x="44" y="19"/>
                    <a:pt x="44" y="19"/>
                    <a:pt x="44" y="19"/>
                  </a:cubicBezTo>
                  <a:cubicBezTo>
                    <a:pt x="0" y="19"/>
                    <a:pt x="0" y="19"/>
                    <a:pt x="0" y="19"/>
                  </a:cubicBezTo>
                  <a:cubicBezTo>
                    <a:pt x="0" y="298"/>
                    <a:pt x="0" y="298"/>
                    <a:pt x="0" y="298"/>
                  </a:cubicBezTo>
                  <a:cubicBezTo>
                    <a:pt x="251" y="298"/>
                    <a:pt x="251" y="298"/>
                    <a:pt x="251" y="298"/>
                  </a:cubicBezTo>
                  <a:cubicBezTo>
                    <a:pt x="251" y="199"/>
                    <a:pt x="251" y="199"/>
                    <a:pt x="251" y="199"/>
                  </a:cubicBezTo>
                  <a:cubicBezTo>
                    <a:pt x="233" y="218"/>
                    <a:pt x="233" y="218"/>
                    <a:pt x="233" y="218"/>
                  </a:cubicBezTo>
                  <a:lnTo>
                    <a:pt x="233" y="27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grpSp>
      <p:sp>
        <p:nvSpPr>
          <p:cNvPr id="14" name="文本占位符 6"/>
          <p:cNvSpPr>
            <a:spLocks noGrp="1"/>
          </p:cNvSpPr>
          <p:nvPr>
            <p:ph type="body" sz="quarter" idx="11"/>
          </p:nvPr>
        </p:nvSpPr>
        <p:spPr>
          <a:xfrm>
            <a:off x="911424" y="1232756"/>
            <a:ext cx="10560049" cy="4680000"/>
          </a:xfrm>
        </p:spPr>
        <p:txBody>
          <a:bodyPr/>
          <a:lstStyle>
            <a:lvl1pPr algn="just">
              <a:defRPr>
                <a:latin typeface="+mn-ea"/>
                <a:ea typeface="+mn-ea"/>
                <a:cs typeface="Arial" panose="020B0604020202020204" pitchFamily="34" charset="0"/>
              </a:defRPr>
            </a:lvl1pPr>
            <a:lvl5pPr>
              <a:buNone/>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5" name="Freeform 6"/>
          <p:cNvSpPr>
            <a:spLocks/>
          </p:cNvSpPr>
          <p:nvPr userDrawn="1"/>
        </p:nvSpPr>
        <p:spPr bwMode="auto">
          <a:xfrm>
            <a:off x="3717095" y="296368"/>
            <a:ext cx="8474905" cy="864888"/>
          </a:xfrm>
          <a:custGeom>
            <a:avLst/>
            <a:gdLst>
              <a:gd name="T0" fmla="*/ 6409 w 6533"/>
              <a:gd name="T1" fmla="*/ 0 h 617"/>
              <a:gd name="T2" fmla="*/ 0 w 6533"/>
              <a:gd name="T3" fmla="*/ 0 h 617"/>
              <a:gd name="T4" fmla="*/ 126 w 6533"/>
              <a:gd name="T5" fmla="*/ 310 h 617"/>
              <a:gd name="T6" fmla="*/ 0 w 6533"/>
              <a:gd name="T7" fmla="*/ 617 h 617"/>
              <a:gd name="T8" fmla="*/ 6409 w 6533"/>
              <a:gd name="T9" fmla="*/ 617 h 617"/>
              <a:gd name="T10" fmla="*/ 6533 w 6533"/>
              <a:gd name="T11" fmla="*/ 310 h 617"/>
              <a:gd name="T12" fmla="*/ 6409 w 6533"/>
              <a:gd name="T13" fmla="*/ 0 h 617"/>
              <a:gd name="connsiteX0" fmla="*/ 9810 w 9810"/>
              <a:gd name="connsiteY0" fmla="*/ 0 h 10000"/>
              <a:gd name="connsiteX1" fmla="*/ 0 w 9810"/>
              <a:gd name="connsiteY1" fmla="*/ 0 h 10000"/>
              <a:gd name="connsiteX2" fmla="*/ 193 w 9810"/>
              <a:gd name="connsiteY2" fmla="*/ 5024 h 10000"/>
              <a:gd name="connsiteX3" fmla="*/ 0 w 9810"/>
              <a:gd name="connsiteY3" fmla="*/ 10000 h 10000"/>
              <a:gd name="connsiteX4" fmla="*/ 9810 w 9810"/>
              <a:gd name="connsiteY4" fmla="*/ 10000 h 10000"/>
              <a:gd name="connsiteX5" fmla="*/ 7589 w 9810"/>
              <a:gd name="connsiteY5" fmla="*/ 5574 h 10000"/>
              <a:gd name="connsiteX6" fmla="*/ 9810 w 9810"/>
              <a:gd name="connsiteY6" fmla="*/ 0 h 10000"/>
              <a:gd name="connsiteX0" fmla="*/ 7021 w 10000"/>
              <a:gd name="connsiteY0" fmla="*/ 0 h 10000"/>
              <a:gd name="connsiteX1" fmla="*/ 0 w 10000"/>
              <a:gd name="connsiteY1" fmla="*/ 0 h 10000"/>
              <a:gd name="connsiteX2" fmla="*/ 197 w 10000"/>
              <a:gd name="connsiteY2" fmla="*/ 5024 h 10000"/>
              <a:gd name="connsiteX3" fmla="*/ 0 w 10000"/>
              <a:gd name="connsiteY3" fmla="*/ 10000 h 10000"/>
              <a:gd name="connsiteX4" fmla="*/ 10000 w 10000"/>
              <a:gd name="connsiteY4" fmla="*/ 10000 h 10000"/>
              <a:gd name="connsiteX5" fmla="*/ 7736 w 10000"/>
              <a:gd name="connsiteY5" fmla="*/ 5574 h 10000"/>
              <a:gd name="connsiteX6" fmla="*/ 7021 w 10000"/>
              <a:gd name="connsiteY6" fmla="*/ 0 h 10000"/>
              <a:gd name="connsiteX0" fmla="*/ 7021 w 7736"/>
              <a:gd name="connsiteY0" fmla="*/ 0 h 10038"/>
              <a:gd name="connsiteX1" fmla="*/ 0 w 7736"/>
              <a:gd name="connsiteY1" fmla="*/ 0 h 10038"/>
              <a:gd name="connsiteX2" fmla="*/ 197 w 7736"/>
              <a:gd name="connsiteY2" fmla="*/ 5024 h 10038"/>
              <a:gd name="connsiteX3" fmla="*/ 0 w 7736"/>
              <a:gd name="connsiteY3" fmla="*/ 10000 h 10038"/>
              <a:gd name="connsiteX4" fmla="*/ 7017 w 7736"/>
              <a:gd name="connsiteY4" fmla="*/ 10038 h 10038"/>
              <a:gd name="connsiteX5" fmla="*/ 7736 w 7736"/>
              <a:gd name="connsiteY5" fmla="*/ 5574 h 10038"/>
              <a:gd name="connsiteX6" fmla="*/ 7021 w 7736"/>
              <a:gd name="connsiteY6" fmla="*/ 0 h 10038"/>
              <a:gd name="connsiteX0" fmla="*/ 9076 w 9316"/>
              <a:gd name="connsiteY0" fmla="*/ 0 h 10000"/>
              <a:gd name="connsiteX1" fmla="*/ 0 w 9316"/>
              <a:gd name="connsiteY1" fmla="*/ 0 h 10000"/>
              <a:gd name="connsiteX2" fmla="*/ 255 w 9316"/>
              <a:gd name="connsiteY2" fmla="*/ 5005 h 10000"/>
              <a:gd name="connsiteX3" fmla="*/ 0 w 9316"/>
              <a:gd name="connsiteY3" fmla="*/ 9962 h 10000"/>
              <a:gd name="connsiteX4" fmla="*/ 9071 w 9316"/>
              <a:gd name="connsiteY4" fmla="*/ 10000 h 10000"/>
              <a:gd name="connsiteX5" fmla="*/ 9316 w 9316"/>
              <a:gd name="connsiteY5" fmla="*/ 5668 h 10000"/>
              <a:gd name="connsiteX6" fmla="*/ 9076 w 9316"/>
              <a:gd name="connsiteY6" fmla="*/ 0 h 10000"/>
              <a:gd name="connsiteX0" fmla="*/ 9742 w 10000"/>
              <a:gd name="connsiteY0" fmla="*/ 0 h 10000"/>
              <a:gd name="connsiteX1" fmla="*/ 0 w 10000"/>
              <a:gd name="connsiteY1" fmla="*/ 0 h 10000"/>
              <a:gd name="connsiteX2" fmla="*/ 274 w 10000"/>
              <a:gd name="connsiteY2" fmla="*/ 5005 h 10000"/>
              <a:gd name="connsiteX3" fmla="*/ 0 w 10000"/>
              <a:gd name="connsiteY3" fmla="*/ 9962 h 10000"/>
              <a:gd name="connsiteX4" fmla="*/ 9737 w 10000"/>
              <a:gd name="connsiteY4" fmla="*/ 10000 h 10000"/>
              <a:gd name="connsiteX5" fmla="*/ 10000 w 10000"/>
              <a:gd name="connsiteY5" fmla="*/ 5668 h 10000"/>
              <a:gd name="connsiteX6" fmla="*/ 9742 w 10000"/>
              <a:gd name="connsiteY6" fmla="*/ 0 h 10000"/>
              <a:gd name="connsiteX0" fmla="*/ 9742 w 9877"/>
              <a:gd name="connsiteY0" fmla="*/ 0 h 10000"/>
              <a:gd name="connsiteX1" fmla="*/ 0 w 9877"/>
              <a:gd name="connsiteY1" fmla="*/ 0 h 10000"/>
              <a:gd name="connsiteX2" fmla="*/ 274 w 9877"/>
              <a:gd name="connsiteY2" fmla="*/ 5005 h 10000"/>
              <a:gd name="connsiteX3" fmla="*/ 0 w 9877"/>
              <a:gd name="connsiteY3" fmla="*/ 9962 h 10000"/>
              <a:gd name="connsiteX4" fmla="*/ 9737 w 9877"/>
              <a:gd name="connsiteY4" fmla="*/ 10000 h 10000"/>
              <a:gd name="connsiteX5" fmla="*/ 9738 w 9877"/>
              <a:gd name="connsiteY5" fmla="*/ 5783 h 10000"/>
              <a:gd name="connsiteX6" fmla="*/ 9742 w 9877"/>
              <a:gd name="connsiteY6" fmla="*/ 0 h 10000"/>
              <a:gd name="connsiteX0" fmla="*/ 9863 w 9991"/>
              <a:gd name="connsiteY0" fmla="*/ 0 h 10000"/>
              <a:gd name="connsiteX1" fmla="*/ 0 w 9991"/>
              <a:gd name="connsiteY1" fmla="*/ 0 h 10000"/>
              <a:gd name="connsiteX2" fmla="*/ 277 w 9991"/>
              <a:gd name="connsiteY2" fmla="*/ 5005 h 10000"/>
              <a:gd name="connsiteX3" fmla="*/ 0 w 9991"/>
              <a:gd name="connsiteY3" fmla="*/ 9962 h 10000"/>
              <a:gd name="connsiteX4" fmla="*/ 9858 w 9991"/>
              <a:gd name="connsiteY4" fmla="*/ 10000 h 10000"/>
              <a:gd name="connsiteX5" fmla="*/ 9817 w 9991"/>
              <a:gd name="connsiteY5" fmla="*/ 5783 h 10000"/>
              <a:gd name="connsiteX6" fmla="*/ 9863 w 9991"/>
              <a:gd name="connsiteY6" fmla="*/ 0 h 10000"/>
              <a:gd name="connsiteX0" fmla="*/ 9872 w 10014"/>
              <a:gd name="connsiteY0" fmla="*/ 0 h 10000"/>
              <a:gd name="connsiteX1" fmla="*/ 0 w 10014"/>
              <a:gd name="connsiteY1" fmla="*/ 0 h 10000"/>
              <a:gd name="connsiteX2" fmla="*/ 277 w 10014"/>
              <a:gd name="connsiteY2" fmla="*/ 5005 h 10000"/>
              <a:gd name="connsiteX3" fmla="*/ 0 w 10014"/>
              <a:gd name="connsiteY3" fmla="*/ 9962 h 10000"/>
              <a:gd name="connsiteX4" fmla="*/ 9867 w 10014"/>
              <a:gd name="connsiteY4" fmla="*/ 10000 h 10000"/>
              <a:gd name="connsiteX5" fmla="*/ 9890 w 10014"/>
              <a:gd name="connsiteY5" fmla="*/ 5745 h 10000"/>
              <a:gd name="connsiteX6" fmla="*/ 9872 w 10014"/>
              <a:gd name="connsiteY6" fmla="*/ 0 h 10000"/>
              <a:gd name="connsiteX0" fmla="*/ 9872 w 10030"/>
              <a:gd name="connsiteY0" fmla="*/ 0 h 10000"/>
              <a:gd name="connsiteX1" fmla="*/ 0 w 10030"/>
              <a:gd name="connsiteY1" fmla="*/ 0 h 10000"/>
              <a:gd name="connsiteX2" fmla="*/ 277 w 10030"/>
              <a:gd name="connsiteY2" fmla="*/ 5005 h 10000"/>
              <a:gd name="connsiteX3" fmla="*/ 0 w 10030"/>
              <a:gd name="connsiteY3" fmla="*/ 9962 h 10000"/>
              <a:gd name="connsiteX4" fmla="*/ 9867 w 10030"/>
              <a:gd name="connsiteY4" fmla="*/ 10000 h 10000"/>
              <a:gd name="connsiteX5" fmla="*/ 9890 w 10030"/>
              <a:gd name="connsiteY5" fmla="*/ 5745 h 10000"/>
              <a:gd name="connsiteX6" fmla="*/ 9872 w 10030"/>
              <a:gd name="connsiteY6" fmla="*/ 0 h 10000"/>
              <a:gd name="connsiteX0" fmla="*/ 9872 w 9921"/>
              <a:gd name="connsiteY0" fmla="*/ 0 h 10000"/>
              <a:gd name="connsiteX1" fmla="*/ 0 w 9921"/>
              <a:gd name="connsiteY1" fmla="*/ 0 h 10000"/>
              <a:gd name="connsiteX2" fmla="*/ 277 w 9921"/>
              <a:gd name="connsiteY2" fmla="*/ 5005 h 10000"/>
              <a:gd name="connsiteX3" fmla="*/ 0 w 9921"/>
              <a:gd name="connsiteY3" fmla="*/ 9962 h 10000"/>
              <a:gd name="connsiteX4" fmla="*/ 9867 w 9921"/>
              <a:gd name="connsiteY4" fmla="*/ 10000 h 10000"/>
              <a:gd name="connsiteX5" fmla="*/ 9890 w 9921"/>
              <a:gd name="connsiteY5" fmla="*/ 5745 h 10000"/>
              <a:gd name="connsiteX6" fmla="*/ 9872 w 9921"/>
              <a:gd name="connsiteY6" fmla="*/ 0 h 10000"/>
              <a:gd name="connsiteX0" fmla="*/ 9951 w 9974"/>
              <a:gd name="connsiteY0" fmla="*/ 0 h 10000"/>
              <a:gd name="connsiteX1" fmla="*/ 0 w 9974"/>
              <a:gd name="connsiteY1" fmla="*/ 0 h 10000"/>
              <a:gd name="connsiteX2" fmla="*/ 279 w 9974"/>
              <a:gd name="connsiteY2" fmla="*/ 5005 h 10000"/>
              <a:gd name="connsiteX3" fmla="*/ 0 w 9974"/>
              <a:gd name="connsiteY3" fmla="*/ 9962 h 10000"/>
              <a:gd name="connsiteX4" fmla="*/ 9946 w 9974"/>
              <a:gd name="connsiteY4" fmla="*/ 10000 h 10000"/>
              <a:gd name="connsiteX5" fmla="*/ 9969 w 9974"/>
              <a:gd name="connsiteY5" fmla="*/ 5745 h 10000"/>
              <a:gd name="connsiteX6" fmla="*/ 9951 w 9974"/>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9995"/>
              <a:gd name="connsiteY0" fmla="*/ 0 h 10000"/>
              <a:gd name="connsiteX1" fmla="*/ 0 w 9995"/>
              <a:gd name="connsiteY1" fmla="*/ 0 h 10000"/>
              <a:gd name="connsiteX2" fmla="*/ 280 w 9995"/>
              <a:gd name="connsiteY2" fmla="*/ 5005 h 10000"/>
              <a:gd name="connsiteX3" fmla="*/ 0 w 9995"/>
              <a:gd name="connsiteY3" fmla="*/ 9962 h 10000"/>
              <a:gd name="connsiteX4" fmla="*/ 9972 w 9995"/>
              <a:gd name="connsiteY4" fmla="*/ 10000 h 10000"/>
              <a:gd name="connsiteX5" fmla="*/ 9995 w 9995"/>
              <a:gd name="connsiteY5" fmla="*/ 5745 h 10000"/>
              <a:gd name="connsiteX6" fmla="*/ 9977 w 9995"/>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9977 w 10000"/>
              <a:gd name="connsiteY4" fmla="*/ 10000 h 10000"/>
              <a:gd name="connsiteX5" fmla="*/ 10000 w 10000"/>
              <a:gd name="connsiteY5" fmla="*/ 5745 h 10000"/>
              <a:gd name="connsiteX6" fmla="*/ 9999 w 10000"/>
              <a:gd name="connsiteY6" fmla="*/ 0 h 10000"/>
              <a:gd name="connsiteX0" fmla="*/ 9999 w 10004"/>
              <a:gd name="connsiteY0" fmla="*/ 0 h 10000"/>
              <a:gd name="connsiteX1" fmla="*/ 0 w 10004"/>
              <a:gd name="connsiteY1" fmla="*/ 0 h 10000"/>
              <a:gd name="connsiteX2" fmla="*/ 280 w 10004"/>
              <a:gd name="connsiteY2" fmla="*/ 5005 h 10000"/>
              <a:gd name="connsiteX3" fmla="*/ 0 w 10004"/>
              <a:gd name="connsiteY3" fmla="*/ 9962 h 10000"/>
              <a:gd name="connsiteX4" fmla="*/ 10000 w 10004"/>
              <a:gd name="connsiteY4" fmla="*/ 10000 h 10000"/>
              <a:gd name="connsiteX5" fmla="*/ 10000 w 10004"/>
              <a:gd name="connsiteY5" fmla="*/ 5745 h 10000"/>
              <a:gd name="connsiteX6" fmla="*/ 9999 w 10004"/>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10000 w 10000"/>
              <a:gd name="connsiteY4" fmla="*/ 10000 h 10000"/>
              <a:gd name="connsiteX5" fmla="*/ 10000 w 10000"/>
              <a:gd name="connsiteY5" fmla="*/ 5745 h 10000"/>
              <a:gd name="connsiteX6" fmla="*/ 9999 w 10000"/>
              <a:gd name="connsiteY6" fmla="*/ 0 h 10000"/>
              <a:gd name="connsiteX0" fmla="*/ 14796 w 14796"/>
              <a:gd name="connsiteY0" fmla="*/ 0 h 10000"/>
              <a:gd name="connsiteX1" fmla="*/ 0 w 14796"/>
              <a:gd name="connsiteY1" fmla="*/ 0 h 10000"/>
              <a:gd name="connsiteX2" fmla="*/ 280 w 14796"/>
              <a:gd name="connsiteY2" fmla="*/ 5005 h 10000"/>
              <a:gd name="connsiteX3" fmla="*/ 0 w 14796"/>
              <a:gd name="connsiteY3" fmla="*/ 9962 h 10000"/>
              <a:gd name="connsiteX4" fmla="*/ 10000 w 14796"/>
              <a:gd name="connsiteY4" fmla="*/ 10000 h 10000"/>
              <a:gd name="connsiteX5" fmla="*/ 10000 w 14796"/>
              <a:gd name="connsiteY5" fmla="*/ 5745 h 10000"/>
              <a:gd name="connsiteX6" fmla="*/ 14796 w 14796"/>
              <a:gd name="connsiteY6" fmla="*/ 0 h 10000"/>
              <a:gd name="connsiteX0" fmla="*/ 14796 w 14796"/>
              <a:gd name="connsiteY0" fmla="*/ 0 h 9968"/>
              <a:gd name="connsiteX1" fmla="*/ 0 w 14796"/>
              <a:gd name="connsiteY1" fmla="*/ 0 h 9968"/>
              <a:gd name="connsiteX2" fmla="*/ 280 w 14796"/>
              <a:gd name="connsiteY2" fmla="*/ 5005 h 9968"/>
              <a:gd name="connsiteX3" fmla="*/ 0 w 14796"/>
              <a:gd name="connsiteY3" fmla="*/ 9962 h 9968"/>
              <a:gd name="connsiteX4" fmla="*/ 14788 w 14796"/>
              <a:gd name="connsiteY4" fmla="*/ 9968 h 9968"/>
              <a:gd name="connsiteX5" fmla="*/ 10000 w 14796"/>
              <a:gd name="connsiteY5" fmla="*/ 5745 h 9968"/>
              <a:gd name="connsiteX6" fmla="*/ 14796 w 14796"/>
              <a:gd name="connsiteY6" fmla="*/ 0 h 9968"/>
              <a:gd name="connsiteX0" fmla="*/ 10000 w 10000"/>
              <a:gd name="connsiteY0" fmla="*/ 0 h 10000"/>
              <a:gd name="connsiteX1" fmla="*/ 0 w 10000"/>
              <a:gd name="connsiteY1" fmla="*/ 0 h 10000"/>
              <a:gd name="connsiteX2" fmla="*/ 189 w 10000"/>
              <a:gd name="connsiteY2" fmla="*/ 5021 h 10000"/>
              <a:gd name="connsiteX3" fmla="*/ 0 w 10000"/>
              <a:gd name="connsiteY3" fmla="*/ 9994 h 10000"/>
              <a:gd name="connsiteX4" fmla="*/ 9995 w 10000"/>
              <a:gd name="connsiteY4" fmla="*/ 10000 h 10000"/>
              <a:gd name="connsiteX5" fmla="*/ 9998 w 10000"/>
              <a:gd name="connsiteY5" fmla="*/ 6152 h 10000"/>
              <a:gd name="connsiteX6" fmla="*/ 10000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0000" y="0"/>
                </a:moveTo>
                <a:lnTo>
                  <a:pt x="0" y="0"/>
                </a:lnTo>
                <a:cubicBezTo>
                  <a:pt x="62" y="1674"/>
                  <a:pt x="124" y="3347"/>
                  <a:pt x="189" y="5021"/>
                </a:cubicBezTo>
                <a:cubicBezTo>
                  <a:pt x="124" y="6679"/>
                  <a:pt x="62" y="8336"/>
                  <a:pt x="0" y="9994"/>
                </a:cubicBezTo>
                <a:lnTo>
                  <a:pt x="9995" y="10000"/>
                </a:lnTo>
                <a:cubicBezTo>
                  <a:pt x="9993" y="8184"/>
                  <a:pt x="9998" y="8051"/>
                  <a:pt x="9998" y="6152"/>
                </a:cubicBezTo>
                <a:cubicBezTo>
                  <a:pt x="9996" y="3296"/>
                  <a:pt x="10001" y="2674"/>
                  <a:pt x="10000" y="0"/>
                </a:cubicBez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16" name="Freeform 11"/>
          <p:cNvSpPr>
            <a:spLocks/>
          </p:cNvSpPr>
          <p:nvPr userDrawn="1"/>
        </p:nvSpPr>
        <p:spPr bwMode="auto">
          <a:xfrm>
            <a:off x="3611724"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Tree>
  </p:cSld>
  <p:clrMapOvr>
    <a:masterClrMapping/>
  </p:clrMapOvr>
  <p:timing>
    <p:tnLst>
      <p:par>
        <p:cTn id="1" dur="indefinite" restart="never" nodeType="tmRoot"/>
      </p:par>
    </p:tnLst>
  </p:timing>
  <p:extLst mod="1">
    <p:ext uri="{DCECCB84-F9BA-43D5-87BE-67443E8EF086}">
      <p15:sldGuideLst xmlns:p15="http://schemas.microsoft.com/office/powerpoint/2012/main">
        <p15:guide id="1" pos="3840"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3#更多信息(可选)">
    <p:spTree>
      <p:nvGrpSpPr>
        <p:cNvPr id="1" name=""/>
        <p:cNvGrpSpPr/>
        <p:nvPr/>
      </p:nvGrpSpPr>
      <p:grpSpPr>
        <a:xfrm>
          <a:off x="0" y="0"/>
          <a:ext cx="0" cy="0"/>
          <a:chOff x="0" y="0"/>
          <a:chExt cx="0" cy="0"/>
        </a:xfrm>
      </p:grpSpPr>
      <p:sp>
        <p:nvSpPr>
          <p:cNvPr id="9" name="文本占位符 6"/>
          <p:cNvSpPr>
            <a:spLocks noGrp="1"/>
          </p:cNvSpPr>
          <p:nvPr>
            <p:ph type="body" sz="quarter" idx="10" hasCustomPrompt="1"/>
          </p:nvPr>
        </p:nvSpPr>
        <p:spPr>
          <a:xfrm>
            <a:off x="912285" y="1233487"/>
            <a:ext cx="10560049" cy="4680000"/>
          </a:xfrm>
        </p:spPr>
        <p:txBody>
          <a:bodyPr/>
          <a:lstStyle>
            <a:lvl1pPr algn="just">
              <a:defRPr>
                <a:latin typeface="+mn-ea"/>
                <a:ea typeface="+mn-ea"/>
                <a:cs typeface="Arial" panose="020B0604020202020204" pitchFamily="34" charset="0"/>
              </a:defRPr>
            </a:lvl1pPr>
            <a:lvl5pPr>
              <a:buNone/>
              <a:defRPr/>
            </a:lvl5pPr>
          </a:lstStyle>
          <a:p>
            <a:r>
              <a:rPr lang="zh-CN" altLang="en-US" dirty="0"/>
              <a:t>此版式用于提供给学员更多学习信息。</a:t>
            </a:r>
          </a:p>
        </p:txBody>
      </p:sp>
      <p:sp>
        <p:nvSpPr>
          <p:cNvPr id="5" name="TextBox 10">
            <a:extLst>
              <a:ext uri="{FF2B5EF4-FFF2-40B4-BE49-F238E27FC236}">
                <a16:creationId xmlns:a16="http://schemas.microsoft.com/office/drawing/2014/main" id="{18ED692C-39CB-4AC0-81F6-D21CDD086EE4}"/>
              </a:ext>
            </a:extLst>
          </p:cNvPr>
          <p:cNvSpPr txBox="1"/>
          <p:nvPr userDrawn="1"/>
        </p:nvSpPr>
        <p:spPr bwMode="auto">
          <a:xfrm>
            <a:off x="1595500" y="408779"/>
            <a:ext cx="5040560" cy="639559"/>
          </a:xfrm>
          <a:prstGeom prst="rect">
            <a:avLst/>
          </a:prstGeom>
          <a:noFill/>
          <a:ln w="9525">
            <a:noFill/>
            <a:miter lim="800000"/>
            <a:headEnd/>
            <a:tailEnd/>
          </a:ln>
        </p:spPr>
        <p:txBody>
          <a:bodyPr wrap="square" lIns="99980" tIns="49987" rIns="99980" bIns="49987" rtlCol="0">
            <a:spAutoFit/>
          </a:bodyPr>
          <a:lstStyle/>
          <a:p>
            <a:pPr defTabSz="1001624" eaLnBrk="0" hangingPunct="0"/>
            <a:r>
              <a:rPr lang="zh-CN" altLang="en-US" sz="3500" b="1" dirty="0">
                <a:solidFill>
                  <a:schemeClr val="tx1">
                    <a:lumMod val="75000"/>
                    <a:lumOff val="25000"/>
                  </a:schemeClr>
                </a:solidFill>
                <a:latin typeface="+mn-ea"/>
                <a:ea typeface="+mn-ea"/>
                <a:cs typeface="Arial" pitchFamily="34" charset="0"/>
              </a:rPr>
              <a:t>更多信息</a:t>
            </a:r>
          </a:p>
        </p:txBody>
      </p:sp>
      <p:sp>
        <p:nvSpPr>
          <p:cNvPr id="6"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10"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grpSp>
        <p:nvGrpSpPr>
          <p:cNvPr id="11" name="组合 10"/>
          <p:cNvGrpSpPr/>
          <p:nvPr userDrawn="1"/>
        </p:nvGrpSpPr>
        <p:grpSpPr>
          <a:xfrm>
            <a:off x="479376" y="480268"/>
            <a:ext cx="496581" cy="496581"/>
            <a:chOff x="4485904" y="3429000"/>
            <a:chExt cx="2003425" cy="2003425"/>
          </a:xfrm>
          <a:solidFill>
            <a:schemeClr val="bg1"/>
          </a:solidFill>
        </p:grpSpPr>
        <p:sp>
          <p:nvSpPr>
            <p:cNvPr id="12" name="Freeform 6"/>
            <p:cNvSpPr>
              <a:spLocks noEditPoints="1"/>
            </p:cNvSpPr>
            <p:nvPr/>
          </p:nvSpPr>
          <p:spPr bwMode="auto">
            <a:xfrm>
              <a:off x="4485904" y="3429000"/>
              <a:ext cx="2003425" cy="2003425"/>
            </a:xfrm>
            <a:custGeom>
              <a:avLst/>
              <a:gdLst>
                <a:gd name="T0" fmla="*/ 669 w 1338"/>
                <a:gd name="T1" fmla="*/ 0 h 1338"/>
                <a:gd name="T2" fmla="*/ 1338 w 1338"/>
                <a:gd name="T3" fmla="*/ 669 h 1338"/>
                <a:gd name="T4" fmla="*/ 669 w 1338"/>
                <a:gd name="T5" fmla="*/ 1338 h 1338"/>
                <a:gd name="T6" fmla="*/ 0 w 1338"/>
                <a:gd name="T7" fmla="*/ 669 h 1338"/>
                <a:gd name="T8" fmla="*/ 669 w 1338"/>
                <a:gd name="T9" fmla="*/ 0 h 1338"/>
                <a:gd name="T10" fmla="*/ 669 w 1338"/>
                <a:gd name="T11" fmla="*/ 92 h 1338"/>
                <a:gd name="T12" fmla="*/ 1246 w 1338"/>
                <a:gd name="T13" fmla="*/ 669 h 1338"/>
                <a:gd name="T14" fmla="*/ 669 w 1338"/>
                <a:gd name="T15" fmla="*/ 1246 h 1338"/>
                <a:gd name="T16" fmla="*/ 92 w 1338"/>
                <a:gd name="T17" fmla="*/ 669 h 1338"/>
                <a:gd name="T18" fmla="*/ 669 w 1338"/>
                <a:gd name="T19" fmla="*/ 92 h 1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8" h="1338">
                  <a:moveTo>
                    <a:pt x="669" y="0"/>
                  </a:moveTo>
                  <a:cubicBezTo>
                    <a:pt x="1039" y="0"/>
                    <a:pt x="1338" y="299"/>
                    <a:pt x="1338" y="669"/>
                  </a:cubicBezTo>
                  <a:cubicBezTo>
                    <a:pt x="1338" y="1039"/>
                    <a:pt x="1039" y="1338"/>
                    <a:pt x="669" y="1338"/>
                  </a:cubicBezTo>
                  <a:cubicBezTo>
                    <a:pt x="299" y="1338"/>
                    <a:pt x="0" y="1039"/>
                    <a:pt x="0" y="669"/>
                  </a:cubicBezTo>
                  <a:cubicBezTo>
                    <a:pt x="0" y="299"/>
                    <a:pt x="299" y="0"/>
                    <a:pt x="669" y="0"/>
                  </a:cubicBezTo>
                  <a:close/>
                  <a:moveTo>
                    <a:pt x="669" y="92"/>
                  </a:moveTo>
                  <a:cubicBezTo>
                    <a:pt x="988" y="92"/>
                    <a:pt x="1246" y="350"/>
                    <a:pt x="1246" y="669"/>
                  </a:cubicBezTo>
                  <a:cubicBezTo>
                    <a:pt x="1246" y="988"/>
                    <a:pt x="988" y="1246"/>
                    <a:pt x="669" y="1246"/>
                  </a:cubicBezTo>
                  <a:cubicBezTo>
                    <a:pt x="350" y="1246"/>
                    <a:pt x="92" y="988"/>
                    <a:pt x="92" y="669"/>
                  </a:cubicBezTo>
                  <a:cubicBezTo>
                    <a:pt x="92" y="350"/>
                    <a:pt x="350" y="92"/>
                    <a:pt x="669" y="9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3" name="Freeform 7"/>
            <p:cNvSpPr>
              <a:spLocks/>
            </p:cNvSpPr>
            <p:nvPr/>
          </p:nvSpPr>
          <p:spPr bwMode="auto">
            <a:xfrm>
              <a:off x="4978029" y="4324350"/>
              <a:ext cx="212725" cy="212725"/>
            </a:xfrm>
            <a:custGeom>
              <a:avLst/>
              <a:gdLst>
                <a:gd name="T0" fmla="*/ 0 w 142"/>
                <a:gd name="T1" fmla="*/ 72 h 142"/>
                <a:gd name="T2" fmla="*/ 0 w 142"/>
                <a:gd name="T3" fmla="*/ 70 h 142"/>
                <a:gd name="T4" fmla="*/ 71 w 142"/>
                <a:gd name="T5" fmla="*/ 0 h 142"/>
                <a:gd name="T6" fmla="*/ 71 w 142"/>
                <a:gd name="T7" fmla="*/ 0 h 142"/>
                <a:gd name="T8" fmla="*/ 142 w 142"/>
                <a:gd name="T9" fmla="*/ 70 h 142"/>
                <a:gd name="T10" fmla="*/ 142 w 142"/>
                <a:gd name="T11" fmla="*/ 72 h 142"/>
                <a:gd name="T12" fmla="*/ 71 w 142"/>
                <a:gd name="T13" fmla="*/ 142 h 142"/>
                <a:gd name="T14" fmla="*/ 71 w 142"/>
                <a:gd name="T15" fmla="*/ 142 h 142"/>
                <a:gd name="T16" fmla="*/ 0 w 142"/>
                <a:gd name="T17" fmla="*/ 72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2" h="142">
                  <a:moveTo>
                    <a:pt x="0" y="72"/>
                  </a:moveTo>
                  <a:cubicBezTo>
                    <a:pt x="0" y="70"/>
                    <a:pt x="0" y="70"/>
                    <a:pt x="0" y="70"/>
                  </a:cubicBezTo>
                  <a:cubicBezTo>
                    <a:pt x="0" y="32"/>
                    <a:pt x="32" y="0"/>
                    <a:pt x="71" y="0"/>
                  </a:cubicBezTo>
                  <a:cubicBezTo>
                    <a:pt x="71" y="0"/>
                    <a:pt x="71" y="0"/>
                    <a:pt x="71" y="0"/>
                  </a:cubicBezTo>
                  <a:cubicBezTo>
                    <a:pt x="110" y="0"/>
                    <a:pt x="142" y="32"/>
                    <a:pt x="142" y="70"/>
                  </a:cubicBezTo>
                  <a:cubicBezTo>
                    <a:pt x="142" y="72"/>
                    <a:pt x="142" y="72"/>
                    <a:pt x="142" y="72"/>
                  </a:cubicBezTo>
                  <a:cubicBezTo>
                    <a:pt x="142" y="110"/>
                    <a:pt x="110" y="142"/>
                    <a:pt x="71" y="142"/>
                  </a:cubicBezTo>
                  <a:cubicBezTo>
                    <a:pt x="71" y="142"/>
                    <a:pt x="71" y="142"/>
                    <a:pt x="71" y="142"/>
                  </a:cubicBezTo>
                  <a:cubicBezTo>
                    <a:pt x="32" y="142"/>
                    <a:pt x="0" y="110"/>
                    <a:pt x="0" y="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4" name="Freeform 8"/>
            <p:cNvSpPr>
              <a:spLocks/>
            </p:cNvSpPr>
            <p:nvPr/>
          </p:nvSpPr>
          <p:spPr bwMode="auto">
            <a:xfrm>
              <a:off x="5395542" y="4324350"/>
              <a:ext cx="211138" cy="212725"/>
            </a:xfrm>
            <a:custGeom>
              <a:avLst/>
              <a:gdLst>
                <a:gd name="T0" fmla="*/ 0 w 141"/>
                <a:gd name="T1" fmla="*/ 72 h 142"/>
                <a:gd name="T2" fmla="*/ 0 w 141"/>
                <a:gd name="T3" fmla="*/ 70 h 142"/>
                <a:gd name="T4" fmla="*/ 70 w 141"/>
                <a:gd name="T5" fmla="*/ 0 h 142"/>
                <a:gd name="T6" fmla="*/ 70 w 141"/>
                <a:gd name="T7" fmla="*/ 0 h 142"/>
                <a:gd name="T8" fmla="*/ 141 w 141"/>
                <a:gd name="T9" fmla="*/ 70 h 142"/>
                <a:gd name="T10" fmla="*/ 141 w 141"/>
                <a:gd name="T11" fmla="*/ 72 h 142"/>
                <a:gd name="T12" fmla="*/ 70 w 141"/>
                <a:gd name="T13" fmla="*/ 142 h 142"/>
                <a:gd name="T14" fmla="*/ 70 w 141"/>
                <a:gd name="T15" fmla="*/ 142 h 142"/>
                <a:gd name="T16" fmla="*/ 0 w 141"/>
                <a:gd name="T17" fmla="*/ 72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1" h="142">
                  <a:moveTo>
                    <a:pt x="0" y="72"/>
                  </a:moveTo>
                  <a:cubicBezTo>
                    <a:pt x="0" y="70"/>
                    <a:pt x="0" y="70"/>
                    <a:pt x="0" y="70"/>
                  </a:cubicBezTo>
                  <a:cubicBezTo>
                    <a:pt x="0" y="32"/>
                    <a:pt x="31" y="0"/>
                    <a:pt x="70" y="0"/>
                  </a:cubicBezTo>
                  <a:cubicBezTo>
                    <a:pt x="70" y="0"/>
                    <a:pt x="70" y="0"/>
                    <a:pt x="70" y="0"/>
                  </a:cubicBezTo>
                  <a:cubicBezTo>
                    <a:pt x="109" y="0"/>
                    <a:pt x="141" y="32"/>
                    <a:pt x="141" y="70"/>
                  </a:cubicBezTo>
                  <a:cubicBezTo>
                    <a:pt x="141" y="72"/>
                    <a:pt x="141" y="72"/>
                    <a:pt x="141" y="72"/>
                  </a:cubicBezTo>
                  <a:cubicBezTo>
                    <a:pt x="141" y="110"/>
                    <a:pt x="109" y="142"/>
                    <a:pt x="70" y="142"/>
                  </a:cubicBezTo>
                  <a:cubicBezTo>
                    <a:pt x="70" y="142"/>
                    <a:pt x="70" y="142"/>
                    <a:pt x="70" y="142"/>
                  </a:cubicBezTo>
                  <a:cubicBezTo>
                    <a:pt x="31" y="142"/>
                    <a:pt x="0" y="110"/>
                    <a:pt x="0" y="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5" name="Freeform 9"/>
            <p:cNvSpPr>
              <a:spLocks/>
            </p:cNvSpPr>
            <p:nvPr/>
          </p:nvSpPr>
          <p:spPr bwMode="auto">
            <a:xfrm>
              <a:off x="5809879" y="4324350"/>
              <a:ext cx="211138" cy="212725"/>
            </a:xfrm>
            <a:custGeom>
              <a:avLst/>
              <a:gdLst>
                <a:gd name="T0" fmla="*/ 0 w 141"/>
                <a:gd name="T1" fmla="*/ 72 h 142"/>
                <a:gd name="T2" fmla="*/ 0 w 141"/>
                <a:gd name="T3" fmla="*/ 70 h 142"/>
                <a:gd name="T4" fmla="*/ 70 w 141"/>
                <a:gd name="T5" fmla="*/ 0 h 142"/>
                <a:gd name="T6" fmla="*/ 70 w 141"/>
                <a:gd name="T7" fmla="*/ 0 h 142"/>
                <a:gd name="T8" fmla="*/ 141 w 141"/>
                <a:gd name="T9" fmla="*/ 70 h 142"/>
                <a:gd name="T10" fmla="*/ 141 w 141"/>
                <a:gd name="T11" fmla="*/ 72 h 142"/>
                <a:gd name="T12" fmla="*/ 70 w 141"/>
                <a:gd name="T13" fmla="*/ 142 h 142"/>
                <a:gd name="T14" fmla="*/ 70 w 141"/>
                <a:gd name="T15" fmla="*/ 142 h 142"/>
                <a:gd name="T16" fmla="*/ 0 w 141"/>
                <a:gd name="T17" fmla="*/ 72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1" h="142">
                  <a:moveTo>
                    <a:pt x="0" y="72"/>
                  </a:moveTo>
                  <a:cubicBezTo>
                    <a:pt x="0" y="70"/>
                    <a:pt x="0" y="70"/>
                    <a:pt x="0" y="70"/>
                  </a:cubicBezTo>
                  <a:cubicBezTo>
                    <a:pt x="0" y="32"/>
                    <a:pt x="32" y="0"/>
                    <a:pt x="70" y="0"/>
                  </a:cubicBezTo>
                  <a:cubicBezTo>
                    <a:pt x="70" y="0"/>
                    <a:pt x="70" y="0"/>
                    <a:pt x="70" y="0"/>
                  </a:cubicBezTo>
                  <a:cubicBezTo>
                    <a:pt x="109" y="0"/>
                    <a:pt x="141" y="32"/>
                    <a:pt x="141" y="70"/>
                  </a:cubicBezTo>
                  <a:cubicBezTo>
                    <a:pt x="141" y="72"/>
                    <a:pt x="141" y="72"/>
                    <a:pt x="141" y="72"/>
                  </a:cubicBezTo>
                  <a:cubicBezTo>
                    <a:pt x="141" y="110"/>
                    <a:pt x="109" y="142"/>
                    <a:pt x="70" y="142"/>
                  </a:cubicBezTo>
                  <a:cubicBezTo>
                    <a:pt x="70" y="142"/>
                    <a:pt x="70" y="142"/>
                    <a:pt x="70" y="142"/>
                  </a:cubicBezTo>
                  <a:cubicBezTo>
                    <a:pt x="32" y="142"/>
                    <a:pt x="0" y="110"/>
                    <a:pt x="0" y="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grpSp>
      <p:sp>
        <p:nvSpPr>
          <p:cNvPr id="18" name="Freeform 6"/>
          <p:cNvSpPr>
            <a:spLocks/>
          </p:cNvSpPr>
          <p:nvPr userDrawn="1"/>
        </p:nvSpPr>
        <p:spPr bwMode="auto">
          <a:xfrm>
            <a:off x="3717095" y="296368"/>
            <a:ext cx="8474905" cy="864888"/>
          </a:xfrm>
          <a:custGeom>
            <a:avLst/>
            <a:gdLst>
              <a:gd name="T0" fmla="*/ 6409 w 6533"/>
              <a:gd name="T1" fmla="*/ 0 h 617"/>
              <a:gd name="T2" fmla="*/ 0 w 6533"/>
              <a:gd name="T3" fmla="*/ 0 h 617"/>
              <a:gd name="T4" fmla="*/ 126 w 6533"/>
              <a:gd name="T5" fmla="*/ 310 h 617"/>
              <a:gd name="T6" fmla="*/ 0 w 6533"/>
              <a:gd name="T7" fmla="*/ 617 h 617"/>
              <a:gd name="T8" fmla="*/ 6409 w 6533"/>
              <a:gd name="T9" fmla="*/ 617 h 617"/>
              <a:gd name="T10" fmla="*/ 6533 w 6533"/>
              <a:gd name="T11" fmla="*/ 310 h 617"/>
              <a:gd name="T12" fmla="*/ 6409 w 6533"/>
              <a:gd name="T13" fmla="*/ 0 h 617"/>
              <a:gd name="connsiteX0" fmla="*/ 9810 w 9810"/>
              <a:gd name="connsiteY0" fmla="*/ 0 h 10000"/>
              <a:gd name="connsiteX1" fmla="*/ 0 w 9810"/>
              <a:gd name="connsiteY1" fmla="*/ 0 h 10000"/>
              <a:gd name="connsiteX2" fmla="*/ 193 w 9810"/>
              <a:gd name="connsiteY2" fmla="*/ 5024 h 10000"/>
              <a:gd name="connsiteX3" fmla="*/ 0 w 9810"/>
              <a:gd name="connsiteY3" fmla="*/ 10000 h 10000"/>
              <a:gd name="connsiteX4" fmla="*/ 9810 w 9810"/>
              <a:gd name="connsiteY4" fmla="*/ 10000 h 10000"/>
              <a:gd name="connsiteX5" fmla="*/ 7589 w 9810"/>
              <a:gd name="connsiteY5" fmla="*/ 5574 h 10000"/>
              <a:gd name="connsiteX6" fmla="*/ 9810 w 9810"/>
              <a:gd name="connsiteY6" fmla="*/ 0 h 10000"/>
              <a:gd name="connsiteX0" fmla="*/ 7021 w 10000"/>
              <a:gd name="connsiteY0" fmla="*/ 0 h 10000"/>
              <a:gd name="connsiteX1" fmla="*/ 0 w 10000"/>
              <a:gd name="connsiteY1" fmla="*/ 0 h 10000"/>
              <a:gd name="connsiteX2" fmla="*/ 197 w 10000"/>
              <a:gd name="connsiteY2" fmla="*/ 5024 h 10000"/>
              <a:gd name="connsiteX3" fmla="*/ 0 w 10000"/>
              <a:gd name="connsiteY3" fmla="*/ 10000 h 10000"/>
              <a:gd name="connsiteX4" fmla="*/ 10000 w 10000"/>
              <a:gd name="connsiteY4" fmla="*/ 10000 h 10000"/>
              <a:gd name="connsiteX5" fmla="*/ 7736 w 10000"/>
              <a:gd name="connsiteY5" fmla="*/ 5574 h 10000"/>
              <a:gd name="connsiteX6" fmla="*/ 7021 w 10000"/>
              <a:gd name="connsiteY6" fmla="*/ 0 h 10000"/>
              <a:gd name="connsiteX0" fmla="*/ 7021 w 7736"/>
              <a:gd name="connsiteY0" fmla="*/ 0 h 10038"/>
              <a:gd name="connsiteX1" fmla="*/ 0 w 7736"/>
              <a:gd name="connsiteY1" fmla="*/ 0 h 10038"/>
              <a:gd name="connsiteX2" fmla="*/ 197 w 7736"/>
              <a:gd name="connsiteY2" fmla="*/ 5024 h 10038"/>
              <a:gd name="connsiteX3" fmla="*/ 0 w 7736"/>
              <a:gd name="connsiteY3" fmla="*/ 10000 h 10038"/>
              <a:gd name="connsiteX4" fmla="*/ 7017 w 7736"/>
              <a:gd name="connsiteY4" fmla="*/ 10038 h 10038"/>
              <a:gd name="connsiteX5" fmla="*/ 7736 w 7736"/>
              <a:gd name="connsiteY5" fmla="*/ 5574 h 10038"/>
              <a:gd name="connsiteX6" fmla="*/ 7021 w 7736"/>
              <a:gd name="connsiteY6" fmla="*/ 0 h 10038"/>
              <a:gd name="connsiteX0" fmla="*/ 9076 w 9316"/>
              <a:gd name="connsiteY0" fmla="*/ 0 h 10000"/>
              <a:gd name="connsiteX1" fmla="*/ 0 w 9316"/>
              <a:gd name="connsiteY1" fmla="*/ 0 h 10000"/>
              <a:gd name="connsiteX2" fmla="*/ 255 w 9316"/>
              <a:gd name="connsiteY2" fmla="*/ 5005 h 10000"/>
              <a:gd name="connsiteX3" fmla="*/ 0 w 9316"/>
              <a:gd name="connsiteY3" fmla="*/ 9962 h 10000"/>
              <a:gd name="connsiteX4" fmla="*/ 9071 w 9316"/>
              <a:gd name="connsiteY4" fmla="*/ 10000 h 10000"/>
              <a:gd name="connsiteX5" fmla="*/ 9316 w 9316"/>
              <a:gd name="connsiteY5" fmla="*/ 5668 h 10000"/>
              <a:gd name="connsiteX6" fmla="*/ 9076 w 9316"/>
              <a:gd name="connsiteY6" fmla="*/ 0 h 10000"/>
              <a:gd name="connsiteX0" fmla="*/ 9742 w 10000"/>
              <a:gd name="connsiteY0" fmla="*/ 0 h 10000"/>
              <a:gd name="connsiteX1" fmla="*/ 0 w 10000"/>
              <a:gd name="connsiteY1" fmla="*/ 0 h 10000"/>
              <a:gd name="connsiteX2" fmla="*/ 274 w 10000"/>
              <a:gd name="connsiteY2" fmla="*/ 5005 h 10000"/>
              <a:gd name="connsiteX3" fmla="*/ 0 w 10000"/>
              <a:gd name="connsiteY3" fmla="*/ 9962 h 10000"/>
              <a:gd name="connsiteX4" fmla="*/ 9737 w 10000"/>
              <a:gd name="connsiteY4" fmla="*/ 10000 h 10000"/>
              <a:gd name="connsiteX5" fmla="*/ 10000 w 10000"/>
              <a:gd name="connsiteY5" fmla="*/ 5668 h 10000"/>
              <a:gd name="connsiteX6" fmla="*/ 9742 w 10000"/>
              <a:gd name="connsiteY6" fmla="*/ 0 h 10000"/>
              <a:gd name="connsiteX0" fmla="*/ 9742 w 9877"/>
              <a:gd name="connsiteY0" fmla="*/ 0 h 10000"/>
              <a:gd name="connsiteX1" fmla="*/ 0 w 9877"/>
              <a:gd name="connsiteY1" fmla="*/ 0 h 10000"/>
              <a:gd name="connsiteX2" fmla="*/ 274 w 9877"/>
              <a:gd name="connsiteY2" fmla="*/ 5005 h 10000"/>
              <a:gd name="connsiteX3" fmla="*/ 0 w 9877"/>
              <a:gd name="connsiteY3" fmla="*/ 9962 h 10000"/>
              <a:gd name="connsiteX4" fmla="*/ 9737 w 9877"/>
              <a:gd name="connsiteY4" fmla="*/ 10000 h 10000"/>
              <a:gd name="connsiteX5" fmla="*/ 9738 w 9877"/>
              <a:gd name="connsiteY5" fmla="*/ 5783 h 10000"/>
              <a:gd name="connsiteX6" fmla="*/ 9742 w 9877"/>
              <a:gd name="connsiteY6" fmla="*/ 0 h 10000"/>
              <a:gd name="connsiteX0" fmla="*/ 9863 w 9991"/>
              <a:gd name="connsiteY0" fmla="*/ 0 h 10000"/>
              <a:gd name="connsiteX1" fmla="*/ 0 w 9991"/>
              <a:gd name="connsiteY1" fmla="*/ 0 h 10000"/>
              <a:gd name="connsiteX2" fmla="*/ 277 w 9991"/>
              <a:gd name="connsiteY2" fmla="*/ 5005 h 10000"/>
              <a:gd name="connsiteX3" fmla="*/ 0 w 9991"/>
              <a:gd name="connsiteY3" fmla="*/ 9962 h 10000"/>
              <a:gd name="connsiteX4" fmla="*/ 9858 w 9991"/>
              <a:gd name="connsiteY4" fmla="*/ 10000 h 10000"/>
              <a:gd name="connsiteX5" fmla="*/ 9817 w 9991"/>
              <a:gd name="connsiteY5" fmla="*/ 5783 h 10000"/>
              <a:gd name="connsiteX6" fmla="*/ 9863 w 9991"/>
              <a:gd name="connsiteY6" fmla="*/ 0 h 10000"/>
              <a:gd name="connsiteX0" fmla="*/ 9872 w 10014"/>
              <a:gd name="connsiteY0" fmla="*/ 0 h 10000"/>
              <a:gd name="connsiteX1" fmla="*/ 0 w 10014"/>
              <a:gd name="connsiteY1" fmla="*/ 0 h 10000"/>
              <a:gd name="connsiteX2" fmla="*/ 277 w 10014"/>
              <a:gd name="connsiteY2" fmla="*/ 5005 h 10000"/>
              <a:gd name="connsiteX3" fmla="*/ 0 w 10014"/>
              <a:gd name="connsiteY3" fmla="*/ 9962 h 10000"/>
              <a:gd name="connsiteX4" fmla="*/ 9867 w 10014"/>
              <a:gd name="connsiteY4" fmla="*/ 10000 h 10000"/>
              <a:gd name="connsiteX5" fmla="*/ 9890 w 10014"/>
              <a:gd name="connsiteY5" fmla="*/ 5745 h 10000"/>
              <a:gd name="connsiteX6" fmla="*/ 9872 w 10014"/>
              <a:gd name="connsiteY6" fmla="*/ 0 h 10000"/>
              <a:gd name="connsiteX0" fmla="*/ 9872 w 10030"/>
              <a:gd name="connsiteY0" fmla="*/ 0 h 10000"/>
              <a:gd name="connsiteX1" fmla="*/ 0 w 10030"/>
              <a:gd name="connsiteY1" fmla="*/ 0 h 10000"/>
              <a:gd name="connsiteX2" fmla="*/ 277 w 10030"/>
              <a:gd name="connsiteY2" fmla="*/ 5005 h 10000"/>
              <a:gd name="connsiteX3" fmla="*/ 0 w 10030"/>
              <a:gd name="connsiteY3" fmla="*/ 9962 h 10000"/>
              <a:gd name="connsiteX4" fmla="*/ 9867 w 10030"/>
              <a:gd name="connsiteY4" fmla="*/ 10000 h 10000"/>
              <a:gd name="connsiteX5" fmla="*/ 9890 w 10030"/>
              <a:gd name="connsiteY5" fmla="*/ 5745 h 10000"/>
              <a:gd name="connsiteX6" fmla="*/ 9872 w 10030"/>
              <a:gd name="connsiteY6" fmla="*/ 0 h 10000"/>
              <a:gd name="connsiteX0" fmla="*/ 9872 w 9921"/>
              <a:gd name="connsiteY0" fmla="*/ 0 h 10000"/>
              <a:gd name="connsiteX1" fmla="*/ 0 w 9921"/>
              <a:gd name="connsiteY1" fmla="*/ 0 h 10000"/>
              <a:gd name="connsiteX2" fmla="*/ 277 w 9921"/>
              <a:gd name="connsiteY2" fmla="*/ 5005 h 10000"/>
              <a:gd name="connsiteX3" fmla="*/ 0 w 9921"/>
              <a:gd name="connsiteY3" fmla="*/ 9962 h 10000"/>
              <a:gd name="connsiteX4" fmla="*/ 9867 w 9921"/>
              <a:gd name="connsiteY4" fmla="*/ 10000 h 10000"/>
              <a:gd name="connsiteX5" fmla="*/ 9890 w 9921"/>
              <a:gd name="connsiteY5" fmla="*/ 5745 h 10000"/>
              <a:gd name="connsiteX6" fmla="*/ 9872 w 9921"/>
              <a:gd name="connsiteY6" fmla="*/ 0 h 10000"/>
              <a:gd name="connsiteX0" fmla="*/ 9951 w 9974"/>
              <a:gd name="connsiteY0" fmla="*/ 0 h 10000"/>
              <a:gd name="connsiteX1" fmla="*/ 0 w 9974"/>
              <a:gd name="connsiteY1" fmla="*/ 0 h 10000"/>
              <a:gd name="connsiteX2" fmla="*/ 279 w 9974"/>
              <a:gd name="connsiteY2" fmla="*/ 5005 h 10000"/>
              <a:gd name="connsiteX3" fmla="*/ 0 w 9974"/>
              <a:gd name="connsiteY3" fmla="*/ 9962 h 10000"/>
              <a:gd name="connsiteX4" fmla="*/ 9946 w 9974"/>
              <a:gd name="connsiteY4" fmla="*/ 10000 h 10000"/>
              <a:gd name="connsiteX5" fmla="*/ 9969 w 9974"/>
              <a:gd name="connsiteY5" fmla="*/ 5745 h 10000"/>
              <a:gd name="connsiteX6" fmla="*/ 9951 w 9974"/>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9995"/>
              <a:gd name="connsiteY0" fmla="*/ 0 h 10000"/>
              <a:gd name="connsiteX1" fmla="*/ 0 w 9995"/>
              <a:gd name="connsiteY1" fmla="*/ 0 h 10000"/>
              <a:gd name="connsiteX2" fmla="*/ 280 w 9995"/>
              <a:gd name="connsiteY2" fmla="*/ 5005 h 10000"/>
              <a:gd name="connsiteX3" fmla="*/ 0 w 9995"/>
              <a:gd name="connsiteY3" fmla="*/ 9962 h 10000"/>
              <a:gd name="connsiteX4" fmla="*/ 9972 w 9995"/>
              <a:gd name="connsiteY4" fmla="*/ 10000 h 10000"/>
              <a:gd name="connsiteX5" fmla="*/ 9995 w 9995"/>
              <a:gd name="connsiteY5" fmla="*/ 5745 h 10000"/>
              <a:gd name="connsiteX6" fmla="*/ 9977 w 9995"/>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9977 w 10000"/>
              <a:gd name="connsiteY4" fmla="*/ 10000 h 10000"/>
              <a:gd name="connsiteX5" fmla="*/ 10000 w 10000"/>
              <a:gd name="connsiteY5" fmla="*/ 5745 h 10000"/>
              <a:gd name="connsiteX6" fmla="*/ 9999 w 10000"/>
              <a:gd name="connsiteY6" fmla="*/ 0 h 10000"/>
              <a:gd name="connsiteX0" fmla="*/ 9999 w 10004"/>
              <a:gd name="connsiteY0" fmla="*/ 0 h 10000"/>
              <a:gd name="connsiteX1" fmla="*/ 0 w 10004"/>
              <a:gd name="connsiteY1" fmla="*/ 0 h 10000"/>
              <a:gd name="connsiteX2" fmla="*/ 280 w 10004"/>
              <a:gd name="connsiteY2" fmla="*/ 5005 h 10000"/>
              <a:gd name="connsiteX3" fmla="*/ 0 w 10004"/>
              <a:gd name="connsiteY3" fmla="*/ 9962 h 10000"/>
              <a:gd name="connsiteX4" fmla="*/ 10000 w 10004"/>
              <a:gd name="connsiteY4" fmla="*/ 10000 h 10000"/>
              <a:gd name="connsiteX5" fmla="*/ 10000 w 10004"/>
              <a:gd name="connsiteY5" fmla="*/ 5745 h 10000"/>
              <a:gd name="connsiteX6" fmla="*/ 9999 w 10004"/>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10000 w 10000"/>
              <a:gd name="connsiteY4" fmla="*/ 10000 h 10000"/>
              <a:gd name="connsiteX5" fmla="*/ 10000 w 10000"/>
              <a:gd name="connsiteY5" fmla="*/ 5745 h 10000"/>
              <a:gd name="connsiteX6" fmla="*/ 9999 w 10000"/>
              <a:gd name="connsiteY6" fmla="*/ 0 h 10000"/>
              <a:gd name="connsiteX0" fmla="*/ 14796 w 14796"/>
              <a:gd name="connsiteY0" fmla="*/ 0 h 10000"/>
              <a:gd name="connsiteX1" fmla="*/ 0 w 14796"/>
              <a:gd name="connsiteY1" fmla="*/ 0 h 10000"/>
              <a:gd name="connsiteX2" fmla="*/ 280 w 14796"/>
              <a:gd name="connsiteY2" fmla="*/ 5005 h 10000"/>
              <a:gd name="connsiteX3" fmla="*/ 0 w 14796"/>
              <a:gd name="connsiteY3" fmla="*/ 9962 h 10000"/>
              <a:gd name="connsiteX4" fmla="*/ 10000 w 14796"/>
              <a:gd name="connsiteY4" fmla="*/ 10000 h 10000"/>
              <a:gd name="connsiteX5" fmla="*/ 10000 w 14796"/>
              <a:gd name="connsiteY5" fmla="*/ 5745 h 10000"/>
              <a:gd name="connsiteX6" fmla="*/ 14796 w 14796"/>
              <a:gd name="connsiteY6" fmla="*/ 0 h 10000"/>
              <a:gd name="connsiteX0" fmla="*/ 14796 w 14796"/>
              <a:gd name="connsiteY0" fmla="*/ 0 h 9968"/>
              <a:gd name="connsiteX1" fmla="*/ 0 w 14796"/>
              <a:gd name="connsiteY1" fmla="*/ 0 h 9968"/>
              <a:gd name="connsiteX2" fmla="*/ 280 w 14796"/>
              <a:gd name="connsiteY2" fmla="*/ 5005 h 9968"/>
              <a:gd name="connsiteX3" fmla="*/ 0 w 14796"/>
              <a:gd name="connsiteY3" fmla="*/ 9962 h 9968"/>
              <a:gd name="connsiteX4" fmla="*/ 14788 w 14796"/>
              <a:gd name="connsiteY4" fmla="*/ 9968 h 9968"/>
              <a:gd name="connsiteX5" fmla="*/ 10000 w 14796"/>
              <a:gd name="connsiteY5" fmla="*/ 5745 h 9968"/>
              <a:gd name="connsiteX6" fmla="*/ 14796 w 14796"/>
              <a:gd name="connsiteY6" fmla="*/ 0 h 9968"/>
              <a:gd name="connsiteX0" fmla="*/ 10000 w 10000"/>
              <a:gd name="connsiteY0" fmla="*/ 0 h 10000"/>
              <a:gd name="connsiteX1" fmla="*/ 0 w 10000"/>
              <a:gd name="connsiteY1" fmla="*/ 0 h 10000"/>
              <a:gd name="connsiteX2" fmla="*/ 189 w 10000"/>
              <a:gd name="connsiteY2" fmla="*/ 5021 h 10000"/>
              <a:gd name="connsiteX3" fmla="*/ 0 w 10000"/>
              <a:gd name="connsiteY3" fmla="*/ 9994 h 10000"/>
              <a:gd name="connsiteX4" fmla="*/ 9995 w 10000"/>
              <a:gd name="connsiteY4" fmla="*/ 10000 h 10000"/>
              <a:gd name="connsiteX5" fmla="*/ 9998 w 10000"/>
              <a:gd name="connsiteY5" fmla="*/ 6152 h 10000"/>
              <a:gd name="connsiteX6" fmla="*/ 10000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0000" y="0"/>
                </a:moveTo>
                <a:lnTo>
                  <a:pt x="0" y="0"/>
                </a:lnTo>
                <a:cubicBezTo>
                  <a:pt x="62" y="1674"/>
                  <a:pt x="124" y="3347"/>
                  <a:pt x="189" y="5021"/>
                </a:cubicBezTo>
                <a:cubicBezTo>
                  <a:pt x="124" y="6679"/>
                  <a:pt x="62" y="8336"/>
                  <a:pt x="0" y="9994"/>
                </a:cubicBezTo>
                <a:lnTo>
                  <a:pt x="9995" y="10000"/>
                </a:lnTo>
                <a:cubicBezTo>
                  <a:pt x="9993" y="8184"/>
                  <a:pt x="9998" y="8051"/>
                  <a:pt x="9998" y="6152"/>
                </a:cubicBezTo>
                <a:cubicBezTo>
                  <a:pt x="9996" y="3296"/>
                  <a:pt x="10001" y="2674"/>
                  <a:pt x="10000" y="0"/>
                </a:cubicBez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19" name="Freeform 11"/>
          <p:cNvSpPr>
            <a:spLocks/>
          </p:cNvSpPr>
          <p:nvPr userDrawn="1"/>
        </p:nvSpPr>
        <p:spPr bwMode="auto">
          <a:xfrm>
            <a:off x="3611724"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Tree>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4#学习推荐(可选)">
    <p:spTree>
      <p:nvGrpSpPr>
        <p:cNvPr id="1" name=""/>
        <p:cNvGrpSpPr/>
        <p:nvPr/>
      </p:nvGrpSpPr>
      <p:grpSpPr>
        <a:xfrm>
          <a:off x="0" y="0"/>
          <a:ext cx="0" cy="0"/>
          <a:chOff x="0" y="0"/>
          <a:chExt cx="0" cy="0"/>
        </a:xfrm>
      </p:grpSpPr>
      <p:sp>
        <p:nvSpPr>
          <p:cNvPr id="6" name="文本占位符 6"/>
          <p:cNvSpPr>
            <a:spLocks noGrp="1"/>
          </p:cNvSpPr>
          <p:nvPr>
            <p:ph type="body" sz="quarter" idx="10"/>
          </p:nvPr>
        </p:nvSpPr>
        <p:spPr>
          <a:xfrm>
            <a:off x="912285" y="1233487"/>
            <a:ext cx="10560049" cy="4680000"/>
          </a:xfrm>
        </p:spPr>
        <p:txBody>
          <a:bodyPr/>
          <a:lstStyle>
            <a:lvl1pPr algn="just">
              <a:defRPr>
                <a:latin typeface="+mn-ea"/>
                <a:ea typeface="+mn-ea"/>
                <a:cs typeface="Arial" panose="020B0604020202020204" pitchFamily="34" charset="0"/>
              </a:defRPr>
            </a:lvl1pPr>
          </a:lstStyle>
          <a:p>
            <a:endParaRPr lang="zh-CN" altLang="en-US" dirty="0"/>
          </a:p>
        </p:txBody>
      </p:sp>
      <p:sp>
        <p:nvSpPr>
          <p:cNvPr id="8" name="TextBox 10">
            <a:extLst>
              <a:ext uri="{FF2B5EF4-FFF2-40B4-BE49-F238E27FC236}">
                <a16:creationId xmlns:a16="http://schemas.microsoft.com/office/drawing/2014/main" id="{18ED692C-39CB-4AC0-81F6-D21CDD086EE4}"/>
              </a:ext>
            </a:extLst>
          </p:cNvPr>
          <p:cNvSpPr txBox="1"/>
          <p:nvPr userDrawn="1"/>
        </p:nvSpPr>
        <p:spPr bwMode="auto">
          <a:xfrm>
            <a:off x="1595500" y="408779"/>
            <a:ext cx="5040560" cy="639559"/>
          </a:xfrm>
          <a:prstGeom prst="rect">
            <a:avLst/>
          </a:prstGeom>
          <a:noFill/>
          <a:ln w="9525">
            <a:noFill/>
            <a:miter lim="800000"/>
            <a:headEnd/>
            <a:tailEnd/>
          </a:ln>
        </p:spPr>
        <p:txBody>
          <a:bodyPr wrap="square" lIns="99980" tIns="49987" rIns="99980" bIns="49987" rtlCol="0">
            <a:spAutoFit/>
          </a:bodyPr>
          <a:lstStyle/>
          <a:p>
            <a:pPr defTabSz="1001624" eaLnBrk="0" hangingPunct="0"/>
            <a:r>
              <a:rPr lang="zh-CN" altLang="en-US" sz="3500" b="1" dirty="0">
                <a:solidFill>
                  <a:schemeClr val="tx1">
                    <a:lumMod val="75000"/>
                    <a:lumOff val="25000"/>
                  </a:schemeClr>
                </a:solidFill>
                <a:latin typeface="+mn-ea"/>
                <a:ea typeface="+mn-ea"/>
                <a:cs typeface="Arial" pitchFamily="34" charset="0"/>
              </a:rPr>
              <a:t>学习推荐</a:t>
            </a:r>
          </a:p>
        </p:txBody>
      </p:sp>
      <p:sp>
        <p:nvSpPr>
          <p:cNvPr id="9"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10"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grpSp>
        <p:nvGrpSpPr>
          <p:cNvPr id="11" name="组合 10"/>
          <p:cNvGrpSpPr/>
          <p:nvPr userDrawn="1"/>
        </p:nvGrpSpPr>
        <p:grpSpPr>
          <a:xfrm>
            <a:off x="515380" y="456929"/>
            <a:ext cx="461963" cy="485190"/>
            <a:chOff x="-779463" y="1835151"/>
            <a:chExt cx="1136650" cy="1193799"/>
          </a:xfrm>
          <a:solidFill>
            <a:schemeClr val="bg1"/>
          </a:solidFill>
        </p:grpSpPr>
        <p:sp>
          <p:nvSpPr>
            <p:cNvPr id="12" name="Freeform 6"/>
            <p:cNvSpPr>
              <a:spLocks/>
            </p:cNvSpPr>
            <p:nvPr/>
          </p:nvSpPr>
          <p:spPr bwMode="auto">
            <a:xfrm>
              <a:off x="-727075" y="2262188"/>
              <a:ext cx="1031875" cy="625475"/>
            </a:xfrm>
            <a:custGeom>
              <a:avLst/>
              <a:gdLst>
                <a:gd name="T0" fmla="*/ 946 w 968"/>
                <a:gd name="T1" fmla="*/ 587 h 587"/>
                <a:gd name="T2" fmla="*/ 22 w 968"/>
                <a:gd name="T3" fmla="*/ 587 h 587"/>
                <a:gd name="T4" fmla="*/ 0 w 968"/>
                <a:gd name="T5" fmla="*/ 565 h 587"/>
                <a:gd name="T6" fmla="*/ 0 w 968"/>
                <a:gd name="T7" fmla="*/ 63 h 587"/>
                <a:gd name="T8" fmla="*/ 62 w 968"/>
                <a:gd name="T9" fmla="*/ 0 h 587"/>
                <a:gd name="T10" fmla="*/ 104 w 968"/>
                <a:gd name="T11" fmla="*/ 0 h 587"/>
                <a:gd name="T12" fmla="*/ 126 w 968"/>
                <a:gd name="T13" fmla="*/ 22 h 587"/>
                <a:gd name="T14" fmla="*/ 104 w 968"/>
                <a:gd name="T15" fmla="*/ 43 h 587"/>
                <a:gd name="T16" fmla="*/ 62 w 968"/>
                <a:gd name="T17" fmla="*/ 43 h 587"/>
                <a:gd name="T18" fmla="*/ 43 w 968"/>
                <a:gd name="T19" fmla="*/ 63 h 587"/>
                <a:gd name="T20" fmla="*/ 43 w 968"/>
                <a:gd name="T21" fmla="*/ 544 h 587"/>
                <a:gd name="T22" fmla="*/ 925 w 968"/>
                <a:gd name="T23" fmla="*/ 544 h 587"/>
                <a:gd name="T24" fmla="*/ 925 w 968"/>
                <a:gd name="T25" fmla="*/ 63 h 587"/>
                <a:gd name="T26" fmla="*/ 906 w 968"/>
                <a:gd name="T27" fmla="*/ 43 h 587"/>
                <a:gd name="T28" fmla="*/ 859 w 968"/>
                <a:gd name="T29" fmla="*/ 43 h 587"/>
                <a:gd name="T30" fmla="*/ 837 w 968"/>
                <a:gd name="T31" fmla="*/ 22 h 587"/>
                <a:gd name="T32" fmla="*/ 859 w 968"/>
                <a:gd name="T33" fmla="*/ 0 h 587"/>
                <a:gd name="T34" fmla="*/ 906 w 968"/>
                <a:gd name="T35" fmla="*/ 0 h 587"/>
                <a:gd name="T36" fmla="*/ 968 w 968"/>
                <a:gd name="T37" fmla="*/ 63 h 587"/>
                <a:gd name="T38" fmla="*/ 968 w 968"/>
                <a:gd name="T39" fmla="*/ 565 h 587"/>
                <a:gd name="T40" fmla="*/ 946 w 968"/>
                <a:gd name="T41" fmla="*/ 587 h 5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68" h="587">
                  <a:moveTo>
                    <a:pt x="946" y="587"/>
                  </a:moveTo>
                  <a:cubicBezTo>
                    <a:pt x="22" y="587"/>
                    <a:pt x="22" y="587"/>
                    <a:pt x="22" y="587"/>
                  </a:cubicBezTo>
                  <a:cubicBezTo>
                    <a:pt x="10" y="587"/>
                    <a:pt x="0" y="577"/>
                    <a:pt x="0" y="565"/>
                  </a:cubicBezTo>
                  <a:cubicBezTo>
                    <a:pt x="0" y="63"/>
                    <a:pt x="0" y="63"/>
                    <a:pt x="0" y="63"/>
                  </a:cubicBezTo>
                  <a:cubicBezTo>
                    <a:pt x="0" y="28"/>
                    <a:pt x="28" y="0"/>
                    <a:pt x="62" y="0"/>
                  </a:cubicBezTo>
                  <a:cubicBezTo>
                    <a:pt x="104" y="0"/>
                    <a:pt x="104" y="0"/>
                    <a:pt x="104" y="0"/>
                  </a:cubicBezTo>
                  <a:cubicBezTo>
                    <a:pt x="116" y="0"/>
                    <a:pt x="126" y="10"/>
                    <a:pt x="126" y="22"/>
                  </a:cubicBezTo>
                  <a:cubicBezTo>
                    <a:pt x="126" y="34"/>
                    <a:pt x="116" y="43"/>
                    <a:pt x="104" y="43"/>
                  </a:cubicBezTo>
                  <a:cubicBezTo>
                    <a:pt x="62" y="43"/>
                    <a:pt x="62" y="43"/>
                    <a:pt x="62" y="43"/>
                  </a:cubicBezTo>
                  <a:cubicBezTo>
                    <a:pt x="52" y="43"/>
                    <a:pt x="43" y="52"/>
                    <a:pt x="43" y="63"/>
                  </a:cubicBezTo>
                  <a:cubicBezTo>
                    <a:pt x="43" y="544"/>
                    <a:pt x="43" y="544"/>
                    <a:pt x="43" y="544"/>
                  </a:cubicBezTo>
                  <a:cubicBezTo>
                    <a:pt x="925" y="544"/>
                    <a:pt x="925" y="544"/>
                    <a:pt x="925" y="544"/>
                  </a:cubicBezTo>
                  <a:cubicBezTo>
                    <a:pt x="925" y="63"/>
                    <a:pt x="925" y="63"/>
                    <a:pt x="925" y="63"/>
                  </a:cubicBezTo>
                  <a:cubicBezTo>
                    <a:pt x="925" y="52"/>
                    <a:pt x="916" y="43"/>
                    <a:pt x="906" y="43"/>
                  </a:cubicBezTo>
                  <a:cubicBezTo>
                    <a:pt x="859" y="43"/>
                    <a:pt x="859" y="43"/>
                    <a:pt x="859" y="43"/>
                  </a:cubicBezTo>
                  <a:cubicBezTo>
                    <a:pt x="847" y="43"/>
                    <a:pt x="837" y="34"/>
                    <a:pt x="837" y="22"/>
                  </a:cubicBezTo>
                  <a:cubicBezTo>
                    <a:pt x="837" y="10"/>
                    <a:pt x="847" y="0"/>
                    <a:pt x="859" y="0"/>
                  </a:cubicBezTo>
                  <a:cubicBezTo>
                    <a:pt x="906" y="0"/>
                    <a:pt x="906" y="0"/>
                    <a:pt x="906" y="0"/>
                  </a:cubicBezTo>
                  <a:cubicBezTo>
                    <a:pt x="940" y="0"/>
                    <a:pt x="968" y="28"/>
                    <a:pt x="968" y="63"/>
                  </a:cubicBezTo>
                  <a:cubicBezTo>
                    <a:pt x="968" y="565"/>
                    <a:pt x="968" y="565"/>
                    <a:pt x="968" y="565"/>
                  </a:cubicBezTo>
                  <a:cubicBezTo>
                    <a:pt x="968" y="577"/>
                    <a:pt x="958" y="587"/>
                    <a:pt x="946" y="58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3" name="Freeform 7"/>
            <p:cNvSpPr>
              <a:spLocks noEditPoints="1"/>
            </p:cNvSpPr>
            <p:nvPr/>
          </p:nvSpPr>
          <p:spPr bwMode="auto">
            <a:xfrm>
              <a:off x="-779463" y="2841625"/>
              <a:ext cx="1136650" cy="187325"/>
            </a:xfrm>
            <a:custGeom>
              <a:avLst/>
              <a:gdLst>
                <a:gd name="T0" fmla="*/ 1024 w 1066"/>
                <a:gd name="T1" fmla="*/ 176 h 176"/>
                <a:gd name="T2" fmla="*/ 42 w 1066"/>
                <a:gd name="T3" fmla="*/ 176 h 176"/>
                <a:gd name="T4" fmla="*/ 0 w 1066"/>
                <a:gd name="T5" fmla="*/ 134 h 176"/>
                <a:gd name="T6" fmla="*/ 0 w 1066"/>
                <a:gd name="T7" fmla="*/ 42 h 176"/>
                <a:gd name="T8" fmla="*/ 42 w 1066"/>
                <a:gd name="T9" fmla="*/ 0 h 176"/>
                <a:gd name="T10" fmla="*/ 1024 w 1066"/>
                <a:gd name="T11" fmla="*/ 0 h 176"/>
                <a:gd name="T12" fmla="*/ 1066 w 1066"/>
                <a:gd name="T13" fmla="*/ 42 h 176"/>
                <a:gd name="T14" fmla="*/ 1066 w 1066"/>
                <a:gd name="T15" fmla="*/ 134 h 176"/>
                <a:gd name="T16" fmla="*/ 1024 w 1066"/>
                <a:gd name="T17" fmla="*/ 176 h 176"/>
                <a:gd name="T18" fmla="*/ 1023 w 1066"/>
                <a:gd name="T19" fmla="*/ 42 h 176"/>
                <a:gd name="T20" fmla="*/ 42 w 1066"/>
                <a:gd name="T21" fmla="*/ 43 h 176"/>
                <a:gd name="T22" fmla="*/ 43 w 1066"/>
                <a:gd name="T23" fmla="*/ 134 h 176"/>
                <a:gd name="T24" fmla="*/ 1023 w 1066"/>
                <a:gd name="T25" fmla="*/ 133 h 176"/>
                <a:gd name="T26" fmla="*/ 1023 w 1066"/>
                <a:gd name="T27" fmla="*/ 42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66" h="176">
                  <a:moveTo>
                    <a:pt x="1024" y="176"/>
                  </a:moveTo>
                  <a:cubicBezTo>
                    <a:pt x="42" y="176"/>
                    <a:pt x="42" y="176"/>
                    <a:pt x="42" y="176"/>
                  </a:cubicBezTo>
                  <a:cubicBezTo>
                    <a:pt x="19" y="176"/>
                    <a:pt x="0" y="157"/>
                    <a:pt x="0" y="134"/>
                  </a:cubicBezTo>
                  <a:cubicBezTo>
                    <a:pt x="0" y="42"/>
                    <a:pt x="0" y="42"/>
                    <a:pt x="0" y="42"/>
                  </a:cubicBezTo>
                  <a:cubicBezTo>
                    <a:pt x="0" y="18"/>
                    <a:pt x="19" y="0"/>
                    <a:pt x="42" y="0"/>
                  </a:cubicBezTo>
                  <a:cubicBezTo>
                    <a:pt x="1024" y="0"/>
                    <a:pt x="1024" y="0"/>
                    <a:pt x="1024" y="0"/>
                  </a:cubicBezTo>
                  <a:cubicBezTo>
                    <a:pt x="1047" y="0"/>
                    <a:pt x="1066" y="18"/>
                    <a:pt x="1066" y="42"/>
                  </a:cubicBezTo>
                  <a:cubicBezTo>
                    <a:pt x="1066" y="134"/>
                    <a:pt x="1066" y="134"/>
                    <a:pt x="1066" y="134"/>
                  </a:cubicBezTo>
                  <a:cubicBezTo>
                    <a:pt x="1066" y="157"/>
                    <a:pt x="1047" y="176"/>
                    <a:pt x="1024" y="176"/>
                  </a:cubicBezTo>
                  <a:close/>
                  <a:moveTo>
                    <a:pt x="1023" y="42"/>
                  </a:moveTo>
                  <a:cubicBezTo>
                    <a:pt x="42" y="43"/>
                    <a:pt x="42" y="43"/>
                    <a:pt x="42" y="43"/>
                  </a:cubicBezTo>
                  <a:cubicBezTo>
                    <a:pt x="43" y="134"/>
                    <a:pt x="43" y="134"/>
                    <a:pt x="43" y="134"/>
                  </a:cubicBezTo>
                  <a:cubicBezTo>
                    <a:pt x="1023" y="133"/>
                    <a:pt x="1023" y="133"/>
                    <a:pt x="1023" y="133"/>
                  </a:cubicBezTo>
                  <a:lnTo>
                    <a:pt x="1023" y="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4" name="Freeform 8"/>
            <p:cNvSpPr>
              <a:spLocks/>
            </p:cNvSpPr>
            <p:nvPr/>
          </p:nvSpPr>
          <p:spPr bwMode="auto">
            <a:xfrm>
              <a:off x="-303213" y="2911475"/>
              <a:ext cx="184150" cy="46037"/>
            </a:xfrm>
            <a:custGeom>
              <a:avLst/>
              <a:gdLst>
                <a:gd name="T0" fmla="*/ 151 w 172"/>
                <a:gd name="T1" fmla="*/ 43 h 43"/>
                <a:gd name="T2" fmla="*/ 21 w 172"/>
                <a:gd name="T3" fmla="*/ 43 h 43"/>
                <a:gd name="T4" fmla="*/ 0 w 172"/>
                <a:gd name="T5" fmla="*/ 22 h 43"/>
                <a:gd name="T6" fmla="*/ 21 w 172"/>
                <a:gd name="T7" fmla="*/ 0 h 43"/>
                <a:gd name="T8" fmla="*/ 151 w 172"/>
                <a:gd name="T9" fmla="*/ 0 h 43"/>
                <a:gd name="T10" fmla="*/ 172 w 172"/>
                <a:gd name="T11" fmla="*/ 22 h 43"/>
                <a:gd name="T12" fmla="*/ 151 w 172"/>
                <a:gd name="T13" fmla="*/ 43 h 43"/>
              </a:gdLst>
              <a:ahLst/>
              <a:cxnLst>
                <a:cxn ang="0">
                  <a:pos x="T0" y="T1"/>
                </a:cxn>
                <a:cxn ang="0">
                  <a:pos x="T2" y="T3"/>
                </a:cxn>
                <a:cxn ang="0">
                  <a:pos x="T4" y="T5"/>
                </a:cxn>
                <a:cxn ang="0">
                  <a:pos x="T6" y="T7"/>
                </a:cxn>
                <a:cxn ang="0">
                  <a:pos x="T8" y="T9"/>
                </a:cxn>
                <a:cxn ang="0">
                  <a:pos x="T10" y="T11"/>
                </a:cxn>
                <a:cxn ang="0">
                  <a:pos x="T12" y="T13"/>
                </a:cxn>
              </a:cxnLst>
              <a:rect l="0" t="0" r="r" b="b"/>
              <a:pathLst>
                <a:path w="172" h="43">
                  <a:moveTo>
                    <a:pt x="151" y="43"/>
                  </a:moveTo>
                  <a:cubicBezTo>
                    <a:pt x="21" y="43"/>
                    <a:pt x="21" y="43"/>
                    <a:pt x="21" y="43"/>
                  </a:cubicBezTo>
                  <a:cubicBezTo>
                    <a:pt x="10" y="43"/>
                    <a:pt x="0" y="34"/>
                    <a:pt x="0" y="22"/>
                  </a:cubicBezTo>
                  <a:cubicBezTo>
                    <a:pt x="0" y="10"/>
                    <a:pt x="10" y="0"/>
                    <a:pt x="21" y="0"/>
                  </a:cubicBezTo>
                  <a:cubicBezTo>
                    <a:pt x="151" y="0"/>
                    <a:pt x="151" y="0"/>
                    <a:pt x="151" y="0"/>
                  </a:cubicBezTo>
                  <a:cubicBezTo>
                    <a:pt x="162" y="0"/>
                    <a:pt x="172" y="10"/>
                    <a:pt x="172" y="22"/>
                  </a:cubicBezTo>
                  <a:cubicBezTo>
                    <a:pt x="172" y="34"/>
                    <a:pt x="162" y="43"/>
                    <a:pt x="151" y="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5" name="Freeform 9"/>
            <p:cNvSpPr>
              <a:spLocks noEditPoints="1"/>
            </p:cNvSpPr>
            <p:nvPr/>
          </p:nvSpPr>
          <p:spPr bwMode="auto">
            <a:xfrm>
              <a:off x="-568325" y="1835151"/>
              <a:ext cx="712788" cy="852487"/>
            </a:xfrm>
            <a:custGeom>
              <a:avLst/>
              <a:gdLst>
                <a:gd name="T0" fmla="*/ 335 w 668"/>
                <a:gd name="T1" fmla="*/ 800 h 800"/>
                <a:gd name="T2" fmla="*/ 316 w 668"/>
                <a:gd name="T3" fmla="*/ 789 h 800"/>
                <a:gd name="T4" fmla="*/ 246 w 668"/>
                <a:gd name="T5" fmla="*/ 662 h 800"/>
                <a:gd name="T6" fmla="*/ 57 w 668"/>
                <a:gd name="T7" fmla="*/ 508 h 800"/>
                <a:gd name="T8" fmla="*/ 49 w 668"/>
                <a:gd name="T9" fmla="*/ 492 h 800"/>
                <a:gd name="T10" fmla="*/ 84 w 668"/>
                <a:gd name="T11" fmla="*/ 168 h 800"/>
                <a:gd name="T12" fmla="*/ 202 w 668"/>
                <a:gd name="T13" fmla="*/ 73 h 800"/>
                <a:gd name="T14" fmla="*/ 621 w 668"/>
                <a:gd name="T15" fmla="*/ 226 h 800"/>
                <a:gd name="T16" fmla="*/ 621 w 668"/>
                <a:gd name="T17" fmla="*/ 226 h 800"/>
                <a:gd name="T18" fmla="*/ 594 w 668"/>
                <a:gd name="T19" fmla="*/ 538 h 800"/>
                <a:gd name="T20" fmla="*/ 468 w 668"/>
                <a:gd name="T21" fmla="*/ 645 h 800"/>
                <a:gd name="T22" fmla="*/ 412 w 668"/>
                <a:gd name="T23" fmla="*/ 665 h 800"/>
                <a:gd name="T24" fmla="*/ 355 w 668"/>
                <a:gd name="T25" fmla="*/ 787 h 800"/>
                <a:gd name="T26" fmla="*/ 336 w 668"/>
                <a:gd name="T27" fmla="*/ 800 h 800"/>
                <a:gd name="T28" fmla="*/ 335 w 668"/>
                <a:gd name="T29" fmla="*/ 800 h 800"/>
                <a:gd name="T30" fmla="*/ 334 w 668"/>
                <a:gd name="T31" fmla="*/ 87 h 800"/>
                <a:gd name="T32" fmla="*/ 220 w 668"/>
                <a:gd name="T33" fmla="*/ 112 h 800"/>
                <a:gd name="T34" fmla="*/ 119 w 668"/>
                <a:gd name="T35" fmla="*/ 194 h 800"/>
                <a:gd name="T36" fmla="*/ 88 w 668"/>
                <a:gd name="T37" fmla="*/ 474 h 800"/>
                <a:gd name="T38" fmla="*/ 95 w 668"/>
                <a:gd name="T39" fmla="*/ 487 h 800"/>
                <a:gd name="T40" fmla="*/ 266 w 668"/>
                <a:gd name="T41" fmla="*/ 622 h 800"/>
                <a:gd name="T42" fmla="*/ 280 w 668"/>
                <a:gd name="T43" fmla="*/ 633 h 800"/>
                <a:gd name="T44" fmla="*/ 333 w 668"/>
                <a:gd name="T45" fmla="*/ 731 h 800"/>
                <a:gd name="T46" fmla="*/ 377 w 668"/>
                <a:gd name="T47" fmla="*/ 637 h 800"/>
                <a:gd name="T48" fmla="*/ 392 w 668"/>
                <a:gd name="T49" fmla="*/ 625 h 800"/>
                <a:gd name="T50" fmla="*/ 450 w 668"/>
                <a:gd name="T51" fmla="*/ 606 h 800"/>
                <a:gd name="T52" fmla="*/ 559 w 668"/>
                <a:gd name="T53" fmla="*/ 514 h 800"/>
                <a:gd name="T54" fmla="*/ 582 w 668"/>
                <a:gd name="T55" fmla="*/ 244 h 800"/>
                <a:gd name="T56" fmla="*/ 582 w 668"/>
                <a:gd name="T57" fmla="*/ 244 h 800"/>
                <a:gd name="T58" fmla="*/ 334 w 668"/>
                <a:gd name="T59" fmla="*/ 87 h 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68" h="800">
                  <a:moveTo>
                    <a:pt x="335" y="800"/>
                  </a:moveTo>
                  <a:cubicBezTo>
                    <a:pt x="327" y="800"/>
                    <a:pt x="320" y="796"/>
                    <a:pt x="316" y="789"/>
                  </a:cubicBezTo>
                  <a:cubicBezTo>
                    <a:pt x="246" y="662"/>
                    <a:pt x="246" y="662"/>
                    <a:pt x="246" y="662"/>
                  </a:cubicBezTo>
                  <a:cubicBezTo>
                    <a:pt x="165" y="638"/>
                    <a:pt x="97" y="582"/>
                    <a:pt x="57" y="508"/>
                  </a:cubicBezTo>
                  <a:cubicBezTo>
                    <a:pt x="54" y="502"/>
                    <a:pt x="52" y="497"/>
                    <a:pt x="49" y="492"/>
                  </a:cubicBezTo>
                  <a:cubicBezTo>
                    <a:pt x="0" y="385"/>
                    <a:pt x="13" y="261"/>
                    <a:pt x="84" y="168"/>
                  </a:cubicBezTo>
                  <a:cubicBezTo>
                    <a:pt x="115" y="127"/>
                    <a:pt x="155" y="95"/>
                    <a:pt x="202" y="73"/>
                  </a:cubicBezTo>
                  <a:cubicBezTo>
                    <a:pt x="360" y="0"/>
                    <a:pt x="548" y="69"/>
                    <a:pt x="621" y="226"/>
                  </a:cubicBezTo>
                  <a:cubicBezTo>
                    <a:pt x="621" y="226"/>
                    <a:pt x="621" y="226"/>
                    <a:pt x="621" y="226"/>
                  </a:cubicBezTo>
                  <a:cubicBezTo>
                    <a:pt x="668" y="327"/>
                    <a:pt x="658" y="447"/>
                    <a:pt x="594" y="538"/>
                  </a:cubicBezTo>
                  <a:cubicBezTo>
                    <a:pt x="563" y="584"/>
                    <a:pt x="519" y="621"/>
                    <a:pt x="468" y="645"/>
                  </a:cubicBezTo>
                  <a:cubicBezTo>
                    <a:pt x="450" y="653"/>
                    <a:pt x="431" y="660"/>
                    <a:pt x="412" y="665"/>
                  </a:cubicBezTo>
                  <a:cubicBezTo>
                    <a:pt x="355" y="787"/>
                    <a:pt x="355" y="787"/>
                    <a:pt x="355" y="787"/>
                  </a:cubicBezTo>
                  <a:cubicBezTo>
                    <a:pt x="351" y="795"/>
                    <a:pt x="344" y="800"/>
                    <a:pt x="336" y="800"/>
                  </a:cubicBezTo>
                  <a:cubicBezTo>
                    <a:pt x="335" y="800"/>
                    <a:pt x="335" y="800"/>
                    <a:pt x="335" y="800"/>
                  </a:cubicBezTo>
                  <a:close/>
                  <a:moveTo>
                    <a:pt x="334" y="87"/>
                  </a:moveTo>
                  <a:cubicBezTo>
                    <a:pt x="296" y="87"/>
                    <a:pt x="257" y="95"/>
                    <a:pt x="220" y="112"/>
                  </a:cubicBezTo>
                  <a:cubicBezTo>
                    <a:pt x="180" y="131"/>
                    <a:pt x="145" y="159"/>
                    <a:pt x="119" y="194"/>
                  </a:cubicBezTo>
                  <a:cubicBezTo>
                    <a:pt x="57" y="275"/>
                    <a:pt x="45" y="382"/>
                    <a:pt x="88" y="474"/>
                  </a:cubicBezTo>
                  <a:cubicBezTo>
                    <a:pt x="90" y="478"/>
                    <a:pt x="92" y="483"/>
                    <a:pt x="95" y="487"/>
                  </a:cubicBezTo>
                  <a:cubicBezTo>
                    <a:pt x="130" y="554"/>
                    <a:pt x="193" y="603"/>
                    <a:pt x="266" y="622"/>
                  </a:cubicBezTo>
                  <a:cubicBezTo>
                    <a:pt x="272" y="624"/>
                    <a:pt x="277" y="628"/>
                    <a:pt x="280" y="633"/>
                  </a:cubicBezTo>
                  <a:cubicBezTo>
                    <a:pt x="333" y="731"/>
                    <a:pt x="333" y="731"/>
                    <a:pt x="333" y="731"/>
                  </a:cubicBezTo>
                  <a:cubicBezTo>
                    <a:pt x="377" y="637"/>
                    <a:pt x="377" y="637"/>
                    <a:pt x="377" y="637"/>
                  </a:cubicBezTo>
                  <a:cubicBezTo>
                    <a:pt x="380" y="631"/>
                    <a:pt x="386" y="626"/>
                    <a:pt x="392" y="625"/>
                  </a:cubicBezTo>
                  <a:cubicBezTo>
                    <a:pt x="413" y="621"/>
                    <a:pt x="432" y="614"/>
                    <a:pt x="450" y="606"/>
                  </a:cubicBezTo>
                  <a:cubicBezTo>
                    <a:pt x="494" y="585"/>
                    <a:pt x="532" y="554"/>
                    <a:pt x="559" y="514"/>
                  </a:cubicBezTo>
                  <a:cubicBezTo>
                    <a:pt x="613" y="435"/>
                    <a:pt x="622" y="331"/>
                    <a:pt x="582" y="244"/>
                  </a:cubicBezTo>
                  <a:cubicBezTo>
                    <a:pt x="582" y="244"/>
                    <a:pt x="582" y="244"/>
                    <a:pt x="582" y="244"/>
                  </a:cubicBezTo>
                  <a:cubicBezTo>
                    <a:pt x="536" y="145"/>
                    <a:pt x="437" y="87"/>
                    <a:pt x="334" y="8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6" name="Freeform 10"/>
            <p:cNvSpPr>
              <a:spLocks noEditPoints="1"/>
            </p:cNvSpPr>
            <p:nvPr/>
          </p:nvSpPr>
          <p:spPr bwMode="auto">
            <a:xfrm>
              <a:off x="-354013" y="2181225"/>
              <a:ext cx="280988" cy="187325"/>
            </a:xfrm>
            <a:custGeom>
              <a:avLst/>
              <a:gdLst>
                <a:gd name="T0" fmla="*/ 140 w 263"/>
                <a:gd name="T1" fmla="*/ 177 h 177"/>
                <a:gd name="T2" fmla="*/ 130 w 263"/>
                <a:gd name="T3" fmla="*/ 177 h 177"/>
                <a:gd name="T4" fmla="*/ 2 w 263"/>
                <a:gd name="T5" fmla="*/ 115 h 177"/>
                <a:gd name="T6" fmla="*/ 3 w 263"/>
                <a:gd name="T7" fmla="*/ 21 h 177"/>
                <a:gd name="T8" fmla="*/ 25 w 263"/>
                <a:gd name="T9" fmla="*/ 0 h 177"/>
                <a:gd name="T10" fmla="*/ 46 w 263"/>
                <a:gd name="T11" fmla="*/ 21 h 177"/>
                <a:gd name="T12" fmla="*/ 45 w 263"/>
                <a:gd name="T13" fmla="*/ 113 h 177"/>
                <a:gd name="T14" fmla="*/ 131 w 263"/>
                <a:gd name="T15" fmla="*/ 134 h 177"/>
                <a:gd name="T16" fmla="*/ 218 w 263"/>
                <a:gd name="T17" fmla="*/ 119 h 177"/>
                <a:gd name="T18" fmla="*/ 220 w 263"/>
                <a:gd name="T19" fmla="*/ 27 h 177"/>
                <a:gd name="T20" fmla="*/ 242 w 263"/>
                <a:gd name="T21" fmla="*/ 6 h 177"/>
                <a:gd name="T22" fmla="*/ 263 w 263"/>
                <a:gd name="T23" fmla="*/ 28 h 177"/>
                <a:gd name="T24" fmla="*/ 261 w 263"/>
                <a:gd name="T25" fmla="*/ 122 h 177"/>
                <a:gd name="T26" fmla="*/ 214 w 263"/>
                <a:gd name="T27" fmla="*/ 168 h 177"/>
                <a:gd name="T28" fmla="*/ 140 w 263"/>
                <a:gd name="T29" fmla="*/ 177 h 177"/>
                <a:gd name="T30" fmla="*/ 45 w 263"/>
                <a:gd name="T31" fmla="*/ 116 h 177"/>
                <a:gd name="T32" fmla="*/ 45 w 263"/>
                <a:gd name="T33" fmla="*/ 116 h 177"/>
                <a:gd name="T34" fmla="*/ 45 w 263"/>
                <a:gd name="T35" fmla="*/ 116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63" h="177">
                  <a:moveTo>
                    <a:pt x="140" y="177"/>
                  </a:moveTo>
                  <a:cubicBezTo>
                    <a:pt x="137" y="177"/>
                    <a:pt x="133" y="177"/>
                    <a:pt x="130" y="177"/>
                  </a:cubicBezTo>
                  <a:cubicBezTo>
                    <a:pt x="65" y="175"/>
                    <a:pt x="0" y="155"/>
                    <a:pt x="2" y="115"/>
                  </a:cubicBezTo>
                  <a:cubicBezTo>
                    <a:pt x="3" y="21"/>
                    <a:pt x="3" y="21"/>
                    <a:pt x="3" y="21"/>
                  </a:cubicBezTo>
                  <a:cubicBezTo>
                    <a:pt x="3" y="9"/>
                    <a:pt x="14" y="0"/>
                    <a:pt x="25" y="0"/>
                  </a:cubicBezTo>
                  <a:cubicBezTo>
                    <a:pt x="37" y="0"/>
                    <a:pt x="47" y="10"/>
                    <a:pt x="46" y="21"/>
                  </a:cubicBezTo>
                  <a:cubicBezTo>
                    <a:pt x="45" y="113"/>
                    <a:pt x="45" y="113"/>
                    <a:pt x="45" y="113"/>
                  </a:cubicBezTo>
                  <a:cubicBezTo>
                    <a:pt x="51" y="120"/>
                    <a:pt x="82" y="133"/>
                    <a:pt x="131" y="134"/>
                  </a:cubicBezTo>
                  <a:cubicBezTo>
                    <a:pt x="180" y="136"/>
                    <a:pt x="211" y="125"/>
                    <a:pt x="218" y="119"/>
                  </a:cubicBezTo>
                  <a:cubicBezTo>
                    <a:pt x="220" y="27"/>
                    <a:pt x="220" y="27"/>
                    <a:pt x="220" y="27"/>
                  </a:cubicBezTo>
                  <a:cubicBezTo>
                    <a:pt x="220" y="15"/>
                    <a:pt x="231" y="5"/>
                    <a:pt x="242" y="6"/>
                  </a:cubicBezTo>
                  <a:cubicBezTo>
                    <a:pt x="254" y="6"/>
                    <a:pt x="263" y="16"/>
                    <a:pt x="263" y="28"/>
                  </a:cubicBezTo>
                  <a:cubicBezTo>
                    <a:pt x="261" y="122"/>
                    <a:pt x="261" y="122"/>
                    <a:pt x="261" y="122"/>
                  </a:cubicBezTo>
                  <a:cubicBezTo>
                    <a:pt x="261" y="136"/>
                    <a:pt x="252" y="156"/>
                    <a:pt x="214" y="168"/>
                  </a:cubicBezTo>
                  <a:cubicBezTo>
                    <a:pt x="193" y="174"/>
                    <a:pt x="167" y="177"/>
                    <a:pt x="140" y="177"/>
                  </a:cubicBezTo>
                  <a:close/>
                  <a:moveTo>
                    <a:pt x="45" y="116"/>
                  </a:moveTo>
                  <a:cubicBezTo>
                    <a:pt x="45" y="116"/>
                    <a:pt x="45" y="116"/>
                    <a:pt x="45" y="116"/>
                  </a:cubicBezTo>
                  <a:cubicBezTo>
                    <a:pt x="45" y="116"/>
                    <a:pt x="45" y="116"/>
                    <a:pt x="45" y="1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7" name="Freeform 11"/>
            <p:cNvSpPr>
              <a:spLocks noEditPoints="1"/>
            </p:cNvSpPr>
            <p:nvPr/>
          </p:nvSpPr>
          <p:spPr bwMode="auto">
            <a:xfrm>
              <a:off x="-420688" y="2066925"/>
              <a:ext cx="419100" cy="209550"/>
            </a:xfrm>
            <a:custGeom>
              <a:avLst/>
              <a:gdLst>
                <a:gd name="T0" fmla="*/ 195 w 394"/>
                <a:gd name="T1" fmla="*/ 197 h 197"/>
                <a:gd name="T2" fmla="*/ 186 w 394"/>
                <a:gd name="T3" fmla="*/ 195 h 197"/>
                <a:gd name="T4" fmla="*/ 13 w 394"/>
                <a:gd name="T5" fmla="*/ 117 h 197"/>
                <a:gd name="T6" fmla="*/ 0 w 394"/>
                <a:gd name="T7" fmla="*/ 97 h 197"/>
                <a:gd name="T8" fmla="*/ 14 w 394"/>
                <a:gd name="T9" fmla="*/ 77 h 197"/>
                <a:gd name="T10" fmla="*/ 191 w 394"/>
                <a:gd name="T11" fmla="*/ 2 h 197"/>
                <a:gd name="T12" fmla="*/ 209 w 394"/>
                <a:gd name="T13" fmla="*/ 3 h 197"/>
                <a:gd name="T14" fmla="*/ 382 w 394"/>
                <a:gd name="T15" fmla="*/ 88 h 197"/>
                <a:gd name="T16" fmla="*/ 394 w 394"/>
                <a:gd name="T17" fmla="*/ 108 h 197"/>
                <a:gd name="T18" fmla="*/ 380 w 394"/>
                <a:gd name="T19" fmla="*/ 128 h 197"/>
                <a:gd name="T20" fmla="*/ 203 w 394"/>
                <a:gd name="T21" fmla="*/ 195 h 197"/>
                <a:gd name="T22" fmla="*/ 195 w 394"/>
                <a:gd name="T23" fmla="*/ 197 h 197"/>
                <a:gd name="T24" fmla="*/ 76 w 394"/>
                <a:gd name="T25" fmla="*/ 98 h 197"/>
                <a:gd name="T26" fmla="*/ 196 w 394"/>
                <a:gd name="T27" fmla="*/ 152 h 197"/>
                <a:gd name="T28" fmla="*/ 318 w 394"/>
                <a:gd name="T29" fmla="*/ 105 h 197"/>
                <a:gd name="T30" fmla="*/ 199 w 394"/>
                <a:gd name="T31" fmla="*/ 46 h 197"/>
                <a:gd name="T32" fmla="*/ 76 w 394"/>
                <a:gd name="T33" fmla="*/ 98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94" h="197">
                  <a:moveTo>
                    <a:pt x="195" y="197"/>
                  </a:moveTo>
                  <a:cubicBezTo>
                    <a:pt x="192" y="197"/>
                    <a:pt x="189" y="196"/>
                    <a:pt x="186" y="195"/>
                  </a:cubicBezTo>
                  <a:cubicBezTo>
                    <a:pt x="13" y="117"/>
                    <a:pt x="13" y="117"/>
                    <a:pt x="13" y="117"/>
                  </a:cubicBezTo>
                  <a:cubicBezTo>
                    <a:pt x="5" y="113"/>
                    <a:pt x="0" y="105"/>
                    <a:pt x="0" y="97"/>
                  </a:cubicBezTo>
                  <a:cubicBezTo>
                    <a:pt x="1" y="88"/>
                    <a:pt x="6" y="80"/>
                    <a:pt x="14" y="77"/>
                  </a:cubicBezTo>
                  <a:cubicBezTo>
                    <a:pt x="191" y="2"/>
                    <a:pt x="191" y="2"/>
                    <a:pt x="191" y="2"/>
                  </a:cubicBezTo>
                  <a:cubicBezTo>
                    <a:pt x="197" y="0"/>
                    <a:pt x="203" y="0"/>
                    <a:pt x="209" y="3"/>
                  </a:cubicBezTo>
                  <a:cubicBezTo>
                    <a:pt x="382" y="88"/>
                    <a:pt x="382" y="88"/>
                    <a:pt x="382" y="88"/>
                  </a:cubicBezTo>
                  <a:cubicBezTo>
                    <a:pt x="389" y="92"/>
                    <a:pt x="394" y="100"/>
                    <a:pt x="394" y="108"/>
                  </a:cubicBezTo>
                  <a:cubicBezTo>
                    <a:pt x="393" y="117"/>
                    <a:pt x="388" y="124"/>
                    <a:pt x="380" y="128"/>
                  </a:cubicBezTo>
                  <a:cubicBezTo>
                    <a:pt x="203" y="195"/>
                    <a:pt x="203" y="195"/>
                    <a:pt x="203" y="195"/>
                  </a:cubicBezTo>
                  <a:cubicBezTo>
                    <a:pt x="200" y="196"/>
                    <a:pt x="197" y="197"/>
                    <a:pt x="195" y="197"/>
                  </a:cubicBezTo>
                  <a:close/>
                  <a:moveTo>
                    <a:pt x="76" y="98"/>
                  </a:moveTo>
                  <a:cubicBezTo>
                    <a:pt x="196" y="152"/>
                    <a:pt x="196" y="152"/>
                    <a:pt x="196" y="152"/>
                  </a:cubicBezTo>
                  <a:cubicBezTo>
                    <a:pt x="318" y="105"/>
                    <a:pt x="318" y="105"/>
                    <a:pt x="318" y="105"/>
                  </a:cubicBezTo>
                  <a:cubicBezTo>
                    <a:pt x="199" y="46"/>
                    <a:pt x="199" y="46"/>
                    <a:pt x="199" y="46"/>
                  </a:cubicBezTo>
                  <a:lnTo>
                    <a:pt x="76" y="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grpSp>
      <p:sp>
        <p:nvSpPr>
          <p:cNvPr id="18" name="Freeform 6"/>
          <p:cNvSpPr>
            <a:spLocks/>
          </p:cNvSpPr>
          <p:nvPr userDrawn="1"/>
        </p:nvSpPr>
        <p:spPr bwMode="auto">
          <a:xfrm>
            <a:off x="3717095" y="296368"/>
            <a:ext cx="8474905" cy="864888"/>
          </a:xfrm>
          <a:custGeom>
            <a:avLst/>
            <a:gdLst>
              <a:gd name="T0" fmla="*/ 6409 w 6533"/>
              <a:gd name="T1" fmla="*/ 0 h 617"/>
              <a:gd name="T2" fmla="*/ 0 w 6533"/>
              <a:gd name="T3" fmla="*/ 0 h 617"/>
              <a:gd name="T4" fmla="*/ 126 w 6533"/>
              <a:gd name="T5" fmla="*/ 310 h 617"/>
              <a:gd name="T6" fmla="*/ 0 w 6533"/>
              <a:gd name="T7" fmla="*/ 617 h 617"/>
              <a:gd name="T8" fmla="*/ 6409 w 6533"/>
              <a:gd name="T9" fmla="*/ 617 h 617"/>
              <a:gd name="T10" fmla="*/ 6533 w 6533"/>
              <a:gd name="T11" fmla="*/ 310 h 617"/>
              <a:gd name="T12" fmla="*/ 6409 w 6533"/>
              <a:gd name="T13" fmla="*/ 0 h 617"/>
              <a:gd name="connsiteX0" fmla="*/ 9810 w 9810"/>
              <a:gd name="connsiteY0" fmla="*/ 0 h 10000"/>
              <a:gd name="connsiteX1" fmla="*/ 0 w 9810"/>
              <a:gd name="connsiteY1" fmla="*/ 0 h 10000"/>
              <a:gd name="connsiteX2" fmla="*/ 193 w 9810"/>
              <a:gd name="connsiteY2" fmla="*/ 5024 h 10000"/>
              <a:gd name="connsiteX3" fmla="*/ 0 w 9810"/>
              <a:gd name="connsiteY3" fmla="*/ 10000 h 10000"/>
              <a:gd name="connsiteX4" fmla="*/ 9810 w 9810"/>
              <a:gd name="connsiteY4" fmla="*/ 10000 h 10000"/>
              <a:gd name="connsiteX5" fmla="*/ 7589 w 9810"/>
              <a:gd name="connsiteY5" fmla="*/ 5574 h 10000"/>
              <a:gd name="connsiteX6" fmla="*/ 9810 w 9810"/>
              <a:gd name="connsiteY6" fmla="*/ 0 h 10000"/>
              <a:gd name="connsiteX0" fmla="*/ 7021 w 10000"/>
              <a:gd name="connsiteY0" fmla="*/ 0 h 10000"/>
              <a:gd name="connsiteX1" fmla="*/ 0 w 10000"/>
              <a:gd name="connsiteY1" fmla="*/ 0 h 10000"/>
              <a:gd name="connsiteX2" fmla="*/ 197 w 10000"/>
              <a:gd name="connsiteY2" fmla="*/ 5024 h 10000"/>
              <a:gd name="connsiteX3" fmla="*/ 0 w 10000"/>
              <a:gd name="connsiteY3" fmla="*/ 10000 h 10000"/>
              <a:gd name="connsiteX4" fmla="*/ 10000 w 10000"/>
              <a:gd name="connsiteY4" fmla="*/ 10000 h 10000"/>
              <a:gd name="connsiteX5" fmla="*/ 7736 w 10000"/>
              <a:gd name="connsiteY5" fmla="*/ 5574 h 10000"/>
              <a:gd name="connsiteX6" fmla="*/ 7021 w 10000"/>
              <a:gd name="connsiteY6" fmla="*/ 0 h 10000"/>
              <a:gd name="connsiteX0" fmla="*/ 7021 w 7736"/>
              <a:gd name="connsiteY0" fmla="*/ 0 h 10038"/>
              <a:gd name="connsiteX1" fmla="*/ 0 w 7736"/>
              <a:gd name="connsiteY1" fmla="*/ 0 h 10038"/>
              <a:gd name="connsiteX2" fmla="*/ 197 w 7736"/>
              <a:gd name="connsiteY2" fmla="*/ 5024 h 10038"/>
              <a:gd name="connsiteX3" fmla="*/ 0 w 7736"/>
              <a:gd name="connsiteY3" fmla="*/ 10000 h 10038"/>
              <a:gd name="connsiteX4" fmla="*/ 7017 w 7736"/>
              <a:gd name="connsiteY4" fmla="*/ 10038 h 10038"/>
              <a:gd name="connsiteX5" fmla="*/ 7736 w 7736"/>
              <a:gd name="connsiteY5" fmla="*/ 5574 h 10038"/>
              <a:gd name="connsiteX6" fmla="*/ 7021 w 7736"/>
              <a:gd name="connsiteY6" fmla="*/ 0 h 10038"/>
              <a:gd name="connsiteX0" fmla="*/ 9076 w 9316"/>
              <a:gd name="connsiteY0" fmla="*/ 0 h 10000"/>
              <a:gd name="connsiteX1" fmla="*/ 0 w 9316"/>
              <a:gd name="connsiteY1" fmla="*/ 0 h 10000"/>
              <a:gd name="connsiteX2" fmla="*/ 255 w 9316"/>
              <a:gd name="connsiteY2" fmla="*/ 5005 h 10000"/>
              <a:gd name="connsiteX3" fmla="*/ 0 w 9316"/>
              <a:gd name="connsiteY3" fmla="*/ 9962 h 10000"/>
              <a:gd name="connsiteX4" fmla="*/ 9071 w 9316"/>
              <a:gd name="connsiteY4" fmla="*/ 10000 h 10000"/>
              <a:gd name="connsiteX5" fmla="*/ 9316 w 9316"/>
              <a:gd name="connsiteY5" fmla="*/ 5668 h 10000"/>
              <a:gd name="connsiteX6" fmla="*/ 9076 w 9316"/>
              <a:gd name="connsiteY6" fmla="*/ 0 h 10000"/>
              <a:gd name="connsiteX0" fmla="*/ 9742 w 10000"/>
              <a:gd name="connsiteY0" fmla="*/ 0 h 10000"/>
              <a:gd name="connsiteX1" fmla="*/ 0 w 10000"/>
              <a:gd name="connsiteY1" fmla="*/ 0 h 10000"/>
              <a:gd name="connsiteX2" fmla="*/ 274 w 10000"/>
              <a:gd name="connsiteY2" fmla="*/ 5005 h 10000"/>
              <a:gd name="connsiteX3" fmla="*/ 0 w 10000"/>
              <a:gd name="connsiteY3" fmla="*/ 9962 h 10000"/>
              <a:gd name="connsiteX4" fmla="*/ 9737 w 10000"/>
              <a:gd name="connsiteY4" fmla="*/ 10000 h 10000"/>
              <a:gd name="connsiteX5" fmla="*/ 10000 w 10000"/>
              <a:gd name="connsiteY5" fmla="*/ 5668 h 10000"/>
              <a:gd name="connsiteX6" fmla="*/ 9742 w 10000"/>
              <a:gd name="connsiteY6" fmla="*/ 0 h 10000"/>
              <a:gd name="connsiteX0" fmla="*/ 9742 w 9877"/>
              <a:gd name="connsiteY0" fmla="*/ 0 h 10000"/>
              <a:gd name="connsiteX1" fmla="*/ 0 w 9877"/>
              <a:gd name="connsiteY1" fmla="*/ 0 h 10000"/>
              <a:gd name="connsiteX2" fmla="*/ 274 w 9877"/>
              <a:gd name="connsiteY2" fmla="*/ 5005 h 10000"/>
              <a:gd name="connsiteX3" fmla="*/ 0 w 9877"/>
              <a:gd name="connsiteY3" fmla="*/ 9962 h 10000"/>
              <a:gd name="connsiteX4" fmla="*/ 9737 w 9877"/>
              <a:gd name="connsiteY4" fmla="*/ 10000 h 10000"/>
              <a:gd name="connsiteX5" fmla="*/ 9738 w 9877"/>
              <a:gd name="connsiteY5" fmla="*/ 5783 h 10000"/>
              <a:gd name="connsiteX6" fmla="*/ 9742 w 9877"/>
              <a:gd name="connsiteY6" fmla="*/ 0 h 10000"/>
              <a:gd name="connsiteX0" fmla="*/ 9863 w 9991"/>
              <a:gd name="connsiteY0" fmla="*/ 0 h 10000"/>
              <a:gd name="connsiteX1" fmla="*/ 0 w 9991"/>
              <a:gd name="connsiteY1" fmla="*/ 0 h 10000"/>
              <a:gd name="connsiteX2" fmla="*/ 277 w 9991"/>
              <a:gd name="connsiteY2" fmla="*/ 5005 h 10000"/>
              <a:gd name="connsiteX3" fmla="*/ 0 w 9991"/>
              <a:gd name="connsiteY3" fmla="*/ 9962 h 10000"/>
              <a:gd name="connsiteX4" fmla="*/ 9858 w 9991"/>
              <a:gd name="connsiteY4" fmla="*/ 10000 h 10000"/>
              <a:gd name="connsiteX5" fmla="*/ 9817 w 9991"/>
              <a:gd name="connsiteY5" fmla="*/ 5783 h 10000"/>
              <a:gd name="connsiteX6" fmla="*/ 9863 w 9991"/>
              <a:gd name="connsiteY6" fmla="*/ 0 h 10000"/>
              <a:gd name="connsiteX0" fmla="*/ 9872 w 10014"/>
              <a:gd name="connsiteY0" fmla="*/ 0 h 10000"/>
              <a:gd name="connsiteX1" fmla="*/ 0 w 10014"/>
              <a:gd name="connsiteY1" fmla="*/ 0 h 10000"/>
              <a:gd name="connsiteX2" fmla="*/ 277 w 10014"/>
              <a:gd name="connsiteY2" fmla="*/ 5005 h 10000"/>
              <a:gd name="connsiteX3" fmla="*/ 0 w 10014"/>
              <a:gd name="connsiteY3" fmla="*/ 9962 h 10000"/>
              <a:gd name="connsiteX4" fmla="*/ 9867 w 10014"/>
              <a:gd name="connsiteY4" fmla="*/ 10000 h 10000"/>
              <a:gd name="connsiteX5" fmla="*/ 9890 w 10014"/>
              <a:gd name="connsiteY5" fmla="*/ 5745 h 10000"/>
              <a:gd name="connsiteX6" fmla="*/ 9872 w 10014"/>
              <a:gd name="connsiteY6" fmla="*/ 0 h 10000"/>
              <a:gd name="connsiteX0" fmla="*/ 9872 w 10030"/>
              <a:gd name="connsiteY0" fmla="*/ 0 h 10000"/>
              <a:gd name="connsiteX1" fmla="*/ 0 w 10030"/>
              <a:gd name="connsiteY1" fmla="*/ 0 h 10000"/>
              <a:gd name="connsiteX2" fmla="*/ 277 w 10030"/>
              <a:gd name="connsiteY2" fmla="*/ 5005 h 10000"/>
              <a:gd name="connsiteX3" fmla="*/ 0 w 10030"/>
              <a:gd name="connsiteY3" fmla="*/ 9962 h 10000"/>
              <a:gd name="connsiteX4" fmla="*/ 9867 w 10030"/>
              <a:gd name="connsiteY4" fmla="*/ 10000 h 10000"/>
              <a:gd name="connsiteX5" fmla="*/ 9890 w 10030"/>
              <a:gd name="connsiteY5" fmla="*/ 5745 h 10000"/>
              <a:gd name="connsiteX6" fmla="*/ 9872 w 10030"/>
              <a:gd name="connsiteY6" fmla="*/ 0 h 10000"/>
              <a:gd name="connsiteX0" fmla="*/ 9872 w 9921"/>
              <a:gd name="connsiteY0" fmla="*/ 0 h 10000"/>
              <a:gd name="connsiteX1" fmla="*/ 0 w 9921"/>
              <a:gd name="connsiteY1" fmla="*/ 0 h 10000"/>
              <a:gd name="connsiteX2" fmla="*/ 277 w 9921"/>
              <a:gd name="connsiteY2" fmla="*/ 5005 h 10000"/>
              <a:gd name="connsiteX3" fmla="*/ 0 w 9921"/>
              <a:gd name="connsiteY3" fmla="*/ 9962 h 10000"/>
              <a:gd name="connsiteX4" fmla="*/ 9867 w 9921"/>
              <a:gd name="connsiteY4" fmla="*/ 10000 h 10000"/>
              <a:gd name="connsiteX5" fmla="*/ 9890 w 9921"/>
              <a:gd name="connsiteY5" fmla="*/ 5745 h 10000"/>
              <a:gd name="connsiteX6" fmla="*/ 9872 w 9921"/>
              <a:gd name="connsiteY6" fmla="*/ 0 h 10000"/>
              <a:gd name="connsiteX0" fmla="*/ 9951 w 9974"/>
              <a:gd name="connsiteY0" fmla="*/ 0 h 10000"/>
              <a:gd name="connsiteX1" fmla="*/ 0 w 9974"/>
              <a:gd name="connsiteY1" fmla="*/ 0 h 10000"/>
              <a:gd name="connsiteX2" fmla="*/ 279 w 9974"/>
              <a:gd name="connsiteY2" fmla="*/ 5005 h 10000"/>
              <a:gd name="connsiteX3" fmla="*/ 0 w 9974"/>
              <a:gd name="connsiteY3" fmla="*/ 9962 h 10000"/>
              <a:gd name="connsiteX4" fmla="*/ 9946 w 9974"/>
              <a:gd name="connsiteY4" fmla="*/ 10000 h 10000"/>
              <a:gd name="connsiteX5" fmla="*/ 9969 w 9974"/>
              <a:gd name="connsiteY5" fmla="*/ 5745 h 10000"/>
              <a:gd name="connsiteX6" fmla="*/ 9951 w 9974"/>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9995"/>
              <a:gd name="connsiteY0" fmla="*/ 0 h 10000"/>
              <a:gd name="connsiteX1" fmla="*/ 0 w 9995"/>
              <a:gd name="connsiteY1" fmla="*/ 0 h 10000"/>
              <a:gd name="connsiteX2" fmla="*/ 280 w 9995"/>
              <a:gd name="connsiteY2" fmla="*/ 5005 h 10000"/>
              <a:gd name="connsiteX3" fmla="*/ 0 w 9995"/>
              <a:gd name="connsiteY3" fmla="*/ 9962 h 10000"/>
              <a:gd name="connsiteX4" fmla="*/ 9972 w 9995"/>
              <a:gd name="connsiteY4" fmla="*/ 10000 h 10000"/>
              <a:gd name="connsiteX5" fmla="*/ 9995 w 9995"/>
              <a:gd name="connsiteY5" fmla="*/ 5745 h 10000"/>
              <a:gd name="connsiteX6" fmla="*/ 9977 w 9995"/>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9977 w 10000"/>
              <a:gd name="connsiteY4" fmla="*/ 10000 h 10000"/>
              <a:gd name="connsiteX5" fmla="*/ 10000 w 10000"/>
              <a:gd name="connsiteY5" fmla="*/ 5745 h 10000"/>
              <a:gd name="connsiteX6" fmla="*/ 9999 w 10000"/>
              <a:gd name="connsiteY6" fmla="*/ 0 h 10000"/>
              <a:gd name="connsiteX0" fmla="*/ 9999 w 10004"/>
              <a:gd name="connsiteY0" fmla="*/ 0 h 10000"/>
              <a:gd name="connsiteX1" fmla="*/ 0 w 10004"/>
              <a:gd name="connsiteY1" fmla="*/ 0 h 10000"/>
              <a:gd name="connsiteX2" fmla="*/ 280 w 10004"/>
              <a:gd name="connsiteY2" fmla="*/ 5005 h 10000"/>
              <a:gd name="connsiteX3" fmla="*/ 0 w 10004"/>
              <a:gd name="connsiteY3" fmla="*/ 9962 h 10000"/>
              <a:gd name="connsiteX4" fmla="*/ 10000 w 10004"/>
              <a:gd name="connsiteY4" fmla="*/ 10000 h 10000"/>
              <a:gd name="connsiteX5" fmla="*/ 10000 w 10004"/>
              <a:gd name="connsiteY5" fmla="*/ 5745 h 10000"/>
              <a:gd name="connsiteX6" fmla="*/ 9999 w 10004"/>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10000 w 10000"/>
              <a:gd name="connsiteY4" fmla="*/ 10000 h 10000"/>
              <a:gd name="connsiteX5" fmla="*/ 10000 w 10000"/>
              <a:gd name="connsiteY5" fmla="*/ 5745 h 10000"/>
              <a:gd name="connsiteX6" fmla="*/ 9999 w 10000"/>
              <a:gd name="connsiteY6" fmla="*/ 0 h 10000"/>
              <a:gd name="connsiteX0" fmla="*/ 14796 w 14796"/>
              <a:gd name="connsiteY0" fmla="*/ 0 h 10000"/>
              <a:gd name="connsiteX1" fmla="*/ 0 w 14796"/>
              <a:gd name="connsiteY1" fmla="*/ 0 h 10000"/>
              <a:gd name="connsiteX2" fmla="*/ 280 w 14796"/>
              <a:gd name="connsiteY2" fmla="*/ 5005 h 10000"/>
              <a:gd name="connsiteX3" fmla="*/ 0 w 14796"/>
              <a:gd name="connsiteY3" fmla="*/ 9962 h 10000"/>
              <a:gd name="connsiteX4" fmla="*/ 10000 w 14796"/>
              <a:gd name="connsiteY4" fmla="*/ 10000 h 10000"/>
              <a:gd name="connsiteX5" fmla="*/ 10000 w 14796"/>
              <a:gd name="connsiteY5" fmla="*/ 5745 h 10000"/>
              <a:gd name="connsiteX6" fmla="*/ 14796 w 14796"/>
              <a:gd name="connsiteY6" fmla="*/ 0 h 10000"/>
              <a:gd name="connsiteX0" fmla="*/ 14796 w 14796"/>
              <a:gd name="connsiteY0" fmla="*/ 0 h 9968"/>
              <a:gd name="connsiteX1" fmla="*/ 0 w 14796"/>
              <a:gd name="connsiteY1" fmla="*/ 0 h 9968"/>
              <a:gd name="connsiteX2" fmla="*/ 280 w 14796"/>
              <a:gd name="connsiteY2" fmla="*/ 5005 h 9968"/>
              <a:gd name="connsiteX3" fmla="*/ 0 w 14796"/>
              <a:gd name="connsiteY3" fmla="*/ 9962 h 9968"/>
              <a:gd name="connsiteX4" fmla="*/ 14788 w 14796"/>
              <a:gd name="connsiteY4" fmla="*/ 9968 h 9968"/>
              <a:gd name="connsiteX5" fmla="*/ 10000 w 14796"/>
              <a:gd name="connsiteY5" fmla="*/ 5745 h 9968"/>
              <a:gd name="connsiteX6" fmla="*/ 14796 w 14796"/>
              <a:gd name="connsiteY6" fmla="*/ 0 h 9968"/>
              <a:gd name="connsiteX0" fmla="*/ 10000 w 10000"/>
              <a:gd name="connsiteY0" fmla="*/ 0 h 10000"/>
              <a:gd name="connsiteX1" fmla="*/ 0 w 10000"/>
              <a:gd name="connsiteY1" fmla="*/ 0 h 10000"/>
              <a:gd name="connsiteX2" fmla="*/ 189 w 10000"/>
              <a:gd name="connsiteY2" fmla="*/ 5021 h 10000"/>
              <a:gd name="connsiteX3" fmla="*/ 0 w 10000"/>
              <a:gd name="connsiteY3" fmla="*/ 9994 h 10000"/>
              <a:gd name="connsiteX4" fmla="*/ 9995 w 10000"/>
              <a:gd name="connsiteY4" fmla="*/ 10000 h 10000"/>
              <a:gd name="connsiteX5" fmla="*/ 9998 w 10000"/>
              <a:gd name="connsiteY5" fmla="*/ 6152 h 10000"/>
              <a:gd name="connsiteX6" fmla="*/ 10000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0000" y="0"/>
                </a:moveTo>
                <a:lnTo>
                  <a:pt x="0" y="0"/>
                </a:lnTo>
                <a:cubicBezTo>
                  <a:pt x="62" y="1674"/>
                  <a:pt x="124" y="3347"/>
                  <a:pt x="189" y="5021"/>
                </a:cubicBezTo>
                <a:cubicBezTo>
                  <a:pt x="124" y="6679"/>
                  <a:pt x="62" y="8336"/>
                  <a:pt x="0" y="9994"/>
                </a:cubicBezTo>
                <a:lnTo>
                  <a:pt x="9995" y="10000"/>
                </a:lnTo>
                <a:cubicBezTo>
                  <a:pt x="9993" y="8184"/>
                  <a:pt x="9998" y="8051"/>
                  <a:pt x="9998" y="6152"/>
                </a:cubicBezTo>
                <a:cubicBezTo>
                  <a:pt x="9996" y="3296"/>
                  <a:pt x="10001" y="2674"/>
                  <a:pt x="10000" y="0"/>
                </a:cubicBez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19" name="Freeform 11"/>
          <p:cNvSpPr>
            <a:spLocks/>
          </p:cNvSpPr>
          <p:nvPr userDrawn="1"/>
        </p:nvSpPr>
        <p:spPr bwMode="auto">
          <a:xfrm>
            <a:off x="3611724"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Tree>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15#谢谢">
    <p:spTree>
      <p:nvGrpSpPr>
        <p:cNvPr id="1" name=""/>
        <p:cNvGrpSpPr/>
        <p:nvPr/>
      </p:nvGrpSpPr>
      <p:grpSpPr>
        <a:xfrm>
          <a:off x="0" y="0"/>
          <a:ext cx="0" cy="0"/>
          <a:chOff x="0" y="0"/>
          <a:chExt cx="0" cy="0"/>
        </a:xfrm>
      </p:grpSpPr>
      <p:pic>
        <p:nvPicPr>
          <p:cNvPr id="2050" name="Picture 2" descr="D:\201207257配图\培训\shutterstock_242224906.jpg"/>
          <p:cNvPicPr>
            <a:picLocks noChangeAspect="1" noChangeArrowheads="1"/>
          </p:cNvPicPr>
          <p:nvPr userDrawn="1"/>
        </p:nvPicPr>
        <p:blipFill rotWithShape="1">
          <a:blip r:embed="rId2" cstate="email">
            <a:extLst>
              <a:ext uri="{28A0092B-C50C-407E-A947-70E740481C1C}">
                <a14:useLocalDpi xmlns:a14="http://schemas.microsoft.com/office/drawing/2010/main"/>
              </a:ext>
            </a:extLst>
          </a:blip>
          <a:srcRect t="17896" b="10658"/>
          <a:stretch/>
        </p:blipFill>
        <p:spPr bwMode="auto">
          <a:xfrm>
            <a:off x="0" y="0"/>
            <a:ext cx="12193664"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2"/>
          <p:cNvSpPr/>
          <p:nvPr userDrawn="1"/>
        </p:nvSpPr>
        <p:spPr bwMode="auto">
          <a:xfrm>
            <a:off x="0" y="0"/>
            <a:ext cx="12192000" cy="6858000"/>
          </a:xfrm>
          <a:prstGeom prst="rect">
            <a:avLst/>
          </a:prstGeom>
          <a:solidFill>
            <a:srgbClr val="003C78">
              <a:alpha val="40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mn-ea"/>
              <a:ea typeface="+mn-ea"/>
            </a:endParaRPr>
          </a:p>
        </p:txBody>
      </p:sp>
      <p:grpSp>
        <p:nvGrpSpPr>
          <p:cNvPr id="4" name="组合 3"/>
          <p:cNvGrpSpPr/>
          <p:nvPr userDrawn="1"/>
        </p:nvGrpSpPr>
        <p:grpSpPr>
          <a:xfrm>
            <a:off x="4234241" y="2642208"/>
            <a:ext cx="3971726" cy="1573584"/>
            <a:chOff x="4826327" y="2503488"/>
            <a:chExt cx="3971726" cy="1573584"/>
          </a:xfrm>
        </p:grpSpPr>
        <p:sp>
          <p:nvSpPr>
            <p:cNvPr id="5" name="Text Box 9">
              <a:extLst>
                <a:ext uri="{FF2B5EF4-FFF2-40B4-BE49-F238E27FC236}">
                  <a16:creationId xmlns:a16="http://schemas.microsoft.com/office/drawing/2014/main" id="{9D36E720-0E25-41AB-8346-B547D8B86001}"/>
                </a:ext>
              </a:extLst>
            </p:cNvPr>
            <p:cNvSpPr txBox="1">
              <a:spLocks noChangeArrowheads="1"/>
            </p:cNvSpPr>
            <p:nvPr/>
          </p:nvSpPr>
          <p:spPr bwMode="auto">
            <a:xfrm>
              <a:off x="4826327" y="3443951"/>
              <a:ext cx="3971726" cy="633121"/>
            </a:xfrm>
            <a:prstGeom prst="rect">
              <a:avLst/>
            </a:prstGeom>
            <a:noFill/>
            <a:ln w="9525">
              <a:noFill/>
              <a:miter lim="800000"/>
              <a:headEnd/>
              <a:tailEnd/>
            </a:ln>
          </p:spPr>
          <p:txBody>
            <a:bodyPr wrap="none" lIns="78358" tIns="39179" rIns="78358" bIns="39179">
              <a:spAutoFit/>
            </a:bodyPr>
            <a:lstStyle/>
            <a:p>
              <a:pPr defTabSz="784225" eaLnBrk="0" hangingPunct="0">
                <a:buSzPct val="100000"/>
                <a:defRPr/>
              </a:pPr>
              <a:r>
                <a:rPr lang="zh-CN" altLang="zh-CN" sz="3600" dirty="0">
                  <a:solidFill>
                    <a:schemeClr val="bg1"/>
                  </a:solidFill>
                  <a:effectLst>
                    <a:outerShdw blurRad="38100" dist="38100" dir="2700000" algn="tl">
                      <a:srgbClr val="000000">
                        <a:alpha val="43137"/>
                      </a:srgbClr>
                    </a:outerShdw>
                  </a:effectLst>
                  <a:latin typeface="+mn-ea"/>
                  <a:ea typeface="+mn-ea"/>
                  <a:cs typeface="Arial" panose="020B0604020202020204" pitchFamily="34" charset="0"/>
                  <a:sym typeface="FrutigerNext LT Regular" pitchFamily="34" charset="0"/>
                </a:rPr>
                <a:t>www.huawei.com</a:t>
              </a:r>
            </a:p>
          </p:txBody>
        </p:sp>
        <p:sp>
          <p:nvSpPr>
            <p:cNvPr id="6" name="Text Box 8">
              <a:extLst>
                <a:ext uri="{FF2B5EF4-FFF2-40B4-BE49-F238E27FC236}">
                  <a16:creationId xmlns:a16="http://schemas.microsoft.com/office/drawing/2014/main" id="{11ED55EC-FD16-4B98-B04D-4605D3C0D784}"/>
                </a:ext>
              </a:extLst>
            </p:cNvPr>
            <p:cNvSpPr txBox="1">
              <a:spLocks noChangeArrowheads="1"/>
            </p:cNvSpPr>
            <p:nvPr/>
          </p:nvSpPr>
          <p:spPr bwMode="auto">
            <a:xfrm>
              <a:off x="5820286" y="2503488"/>
              <a:ext cx="1735601" cy="910120"/>
            </a:xfrm>
            <a:prstGeom prst="rect">
              <a:avLst/>
            </a:prstGeom>
            <a:noFill/>
            <a:ln w="9525">
              <a:noFill/>
              <a:miter lim="800000"/>
              <a:headEnd/>
              <a:tailEnd/>
            </a:ln>
          </p:spPr>
          <p:txBody>
            <a:bodyPr wrap="none" lIns="78358" tIns="39179" rIns="78358" bIns="39179">
              <a:spAutoFit/>
            </a:bodyPr>
            <a:lstStyle/>
            <a:p>
              <a:pPr defTabSz="784225" eaLnBrk="0" fontAlgn="base" hangingPunct="0">
                <a:buSzPct val="100000"/>
                <a:defRPr/>
              </a:pPr>
              <a:r>
                <a:rPr lang="zh-CN" altLang="en-US" sz="5400" dirty="0" smtClean="0">
                  <a:solidFill>
                    <a:schemeClr val="bg1"/>
                  </a:solidFill>
                  <a:effectLst>
                    <a:outerShdw blurRad="38100" dist="38100" dir="2700000" algn="tl">
                      <a:srgbClr val="000000">
                        <a:alpha val="43137"/>
                      </a:srgbClr>
                    </a:outerShdw>
                  </a:effectLst>
                  <a:latin typeface="+mn-ea"/>
                  <a:ea typeface="+mn-ea"/>
                  <a:sym typeface="FrutigerNext LT Regular" pitchFamily="34" charset="0"/>
                </a:rPr>
                <a:t>谢 谢</a:t>
              </a:r>
              <a:endParaRPr lang="zh-CN" altLang="zh-CN" sz="5400" dirty="0">
                <a:solidFill>
                  <a:schemeClr val="bg1"/>
                </a:solidFill>
                <a:effectLst>
                  <a:outerShdw blurRad="38100" dist="38100" dir="2700000" algn="tl">
                    <a:srgbClr val="000000">
                      <a:alpha val="43137"/>
                    </a:srgbClr>
                  </a:outerShdw>
                </a:effectLst>
                <a:latin typeface="+mn-ea"/>
                <a:ea typeface="+mn-ea"/>
                <a:sym typeface="FrutigerNext LT Regular" pitchFamily="34" charset="0"/>
              </a:endParaRPr>
            </a:p>
          </p:txBody>
        </p:sp>
      </p:grpSp>
    </p:spTree>
    <p:extLst>
      <p:ext uri="{BB962C8B-B14F-4D97-AF65-F5344CB8AC3E}">
        <p14:creationId xmlns:p14="http://schemas.microsoft.com/office/powerpoint/2010/main" val="3971019096"/>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userDrawn="1">
  <p:cSld name="1_2#总标题">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674E87BC-2FB1-46C6-94AD-3FA338657A42}"/>
              </a:ext>
            </a:extLst>
          </p:cNvPr>
          <p:cNvPicPr>
            <a:picLocks noChangeAspect="1"/>
          </p:cNvPicPr>
          <p:nvPr userDrawn="1"/>
        </p:nvPicPr>
        <p:blipFill>
          <a:blip r:embed="rId2"/>
          <a:stretch>
            <a:fillRect/>
          </a:stretch>
        </p:blipFill>
        <p:spPr>
          <a:xfrm>
            <a:off x="0" y="782638"/>
            <a:ext cx="12192000" cy="3719908"/>
          </a:xfrm>
          <a:prstGeom prst="rect">
            <a:avLst/>
          </a:prstGeom>
        </p:spPr>
      </p:pic>
      <p:sp>
        <p:nvSpPr>
          <p:cNvPr id="11" name="Rectangle 14">
            <a:extLst>
              <a:ext uri="{FF2B5EF4-FFF2-40B4-BE49-F238E27FC236}">
                <a16:creationId xmlns:a16="http://schemas.microsoft.com/office/drawing/2014/main" id="{7FCECA8A-EA62-43C7-BD6B-A4B3D88BC627}"/>
              </a:ext>
            </a:extLst>
          </p:cNvPr>
          <p:cNvSpPr>
            <a:spLocks noChangeArrowheads="1"/>
          </p:cNvSpPr>
          <p:nvPr userDrawn="1"/>
        </p:nvSpPr>
        <p:spPr bwMode="auto">
          <a:xfrm>
            <a:off x="947428" y="6151780"/>
            <a:ext cx="2604743" cy="265552"/>
          </a:xfrm>
          <a:prstGeom prst="rect">
            <a:avLst/>
          </a:prstGeom>
          <a:noFill/>
          <a:ln w="9525" algn="ctr">
            <a:noFill/>
            <a:miter lim="800000"/>
            <a:headEnd/>
            <a:tailEnd/>
          </a:ln>
          <a:effectLst/>
        </p:spPr>
        <p:txBody>
          <a:bodyPr wrap="none" lIns="80101" tIns="40052" rIns="80101" bIns="40052">
            <a:spAutoFit/>
          </a:bodyPr>
          <a:lstStyle/>
          <a:p>
            <a:pPr defTabSz="801668" eaLnBrk="0" fontAlgn="base" hangingPunct="0">
              <a:defRPr/>
            </a:pPr>
            <a:r>
              <a:rPr lang="zh-CN" altLang="en-US" sz="1200" b="0" dirty="0">
                <a:latin typeface="+mn-lt"/>
                <a:ea typeface="+mn-ea"/>
              </a:rPr>
              <a:t>版权所有</a:t>
            </a:r>
            <a:r>
              <a:rPr lang="en-US" altLang="zh-CN" sz="1200" b="0" dirty="0">
                <a:latin typeface="+mn-lt"/>
                <a:ea typeface="+mn-ea"/>
              </a:rPr>
              <a:t>© </a:t>
            </a:r>
            <a:r>
              <a:rPr lang="en-US" altLang="zh-CN" sz="1200" b="0" dirty="0" smtClean="0">
                <a:latin typeface="+mn-lt"/>
                <a:ea typeface="+mn-ea"/>
              </a:rPr>
              <a:t>2019 </a:t>
            </a:r>
            <a:r>
              <a:rPr lang="zh-CN" altLang="en-US" sz="1200" b="0" dirty="0">
                <a:latin typeface="+mn-lt"/>
                <a:ea typeface="+mn-ea"/>
              </a:rPr>
              <a:t>华为技术有限公司</a:t>
            </a:r>
          </a:p>
        </p:txBody>
      </p:sp>
      <p:sp>
        <p:nvSpPr>
          <p:cNvPr id="9" name="Text Box 48">
            <a:extLst>
              <a:ext uri="{FF2B5EF4-FFF2-40B4-BE49-F238E27FC236}">
                <a16:creationId xmlns:a16="http://schemas.microsoft.com/office/drawing/2014/main" id="{43616404-BDDF-47BC-8674-A34119DD1CDB}"/>
              </a:ext>
            </a:extLst>
          </p:cNvPr>
          <p:cNvSpPr txBox="1">
            <a:spLocks noChangeArrowheads="1"/>
          </p:cNvSpPr>
          <p:nvPr userDrawn="1"/>
        </p:nvSpPr>
        <p:spPr bwMode="auto">
          <a:xfrm>
            <a:off x="10264862" y="4113076"/>
            <a:ext cx="1338784" cy="265566"/>
          </a:xfrm>
          <a:prstGeom prst="rect">
            <a:avLst/>
          </a:prstGeom>
          <a:noFill/>
          <a:ln w="9525">
            <a:noFill/>
            <a:miter lim="800000"/>
            <a:headEnd/>
            <a:tailEnd/>
          </a:ln>
        </p:spPr>
        <p:txBody>
          <a:bodyPr wrap="none" lIns="80115" tIns="40059" rIns="80115" bIns="40059">
            <a:spAutoFit/>
          </a:bodyPr>
          <a:lstStyle/>
          <a:p>
            <a:pPr defTabSz="801668" eaLnBrk="0" fontAlgn="base" hangingPunct="0">
              <a:defRPr/>
            </a:pPr>
            <a:r>
              <a:rPr lang="en-US" altLang="zh-CN" sz="1200" dirty="0">
                <a:solidFill>
                  <a:schemeClr val="bg1"/>
                </a:solidFill>
                <a:ea typeface="MS PGothic" pitchFamily="34" charset="-128"/>
              </a:rPr>
              <a:t>www.huawei.com</a:t>
            </a:r>
          </a:p>
        </p:txBody>
      </p:sp>
      <p:pic>
        <p:nvPicPr>
          <p:cNvPr id="15" name="图片 1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397854" y="5265204"/>
            <a:ext cx="1072800" cy="1093042"/>
          </a:xfrm>
          <a:prstGeom prst="rect">
            <a:avLst/>
          </a:prstGeom>
        </p:spPr>
      </p:pic>
      <p:sp>
        <p:nvSpPr>
          <p:cNvPr id="16" name="Rectangle 41"/>
          <p:cNvSpPr>
            <a:spLocks noGrp="1" noChangeArrowheads="1"/>
          </p:cNvSpPr>
          <p:nvPr>
            <p:ph type="ctrTitle" sz="quarter"/>
          </p:nvPr>
        </p:nvSpPr>
        <p:spPr>
          <a:xfrm>
            <a:off x="1007533" y="1233488"/>
            <a:ext cx="8016792" cy="2482850"/>
          </a:xfrm>
          <a:ln algn="ctr"/>
        </p:spPr>
        <p:txBody>
          <a:bodyPr lIns="87802" tIns="43901" rIns="87802" bIns="43901"/>
          <a:lstStyle>
            <a:lvl1pPr defTabSz="784225" eaLnBrk="0" hangingPunct="0">
              <a:defRPr sz="4300">
                <a:solidFill>
                  <a:schemeClr val="bg1"/>
                </a:solidFill>
              </a:defRPr>
            </a:lvl1pPr>
          </a:lstStyle>
          <a:p>
            <a:r>
              <a:rPr lang="zh-CN" altLang="en-US" dirty="0"/>
              <a:t>单击此处编辑母版标题样式</a:t>
            </a:r>
          </a:p>
        </p:txBody>
      </p:sp>
    </p:spTree>
    <p:extLst>
      <p:ext uri="{BB962C8B-B14F-4D97-AF65-F5344CB8AC3E}">
        <p14:creationId xmlns:p14="http://schemas.microsoft.com/office/powerpoint/2010/main" val="1550831980"/>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7#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912286" y="292385"/>
            <a:ext cx="10560048" cy="868363"/>
          </a:xfrm>
        </p:spPr>
        <p:txBody>
          <a:bodyPr/>
          <a:lstStyle/>
          <a:p>
            <a:r>
              <a:rPr lang="zh-CN" altLang="en-US" dirty="0"/>
              <a:t>单击此处编辑母版标题样式</a:t>
            </a:r>
          </a:p>
        </p:txBody>
      </p:sp>
      <p:sp>
        <p:nvSpPr>
          <p:cNvPr id="3" name="文本占位符 6"/>
          <p:cNvSpPr>
            <a:spLocks noGrp="1"/>
          </p:cNvSpPr>
          <p:nvPr>
            <p:ph type="body" sz="quarter" idx="10"/>
          </p:nvPr>
        </p:nvSpPr>
        <p:spPr>
          <a:xfrm>
            <a:off x="912285" y="1233488"/>
            <a:ext cx="10560048" cy="4680000"/>
          </a:xfrm>
        </p:spPr>
        <p:txBody>
          <a:bodyPr/>
          <a:lstStyle>
            <a:lvl1pPr algn="just">
              <a:defRPr>
                <a:latin typeface="+mn-ea"/>
                <a:ea typeface="+mn-ea"/>
              </a:defRPr>
            </a:lvl1pPr>
            <a:lvl2pPr>
              <a:defRPr>
                <a:latin typeface="+mn-ea"/>
                <a:ea typeface="+mn-ea"/>
              </a:defRPr>
            </a:lvl2pPr>
            <a:lvl3pPr>
              <a:defRPr>
                <a:latin typeface="+mn-ea"/>
                <a:ea typeface="+mn-ea"/>
              </a:defRPr>
            </a:lvl3pPr>
            <a:lvl4pPr>
              <a:defRPr>
                <a:latin typeface="+mn-ea"/>
                <a:ea typeface="+mn-ea"/>
              </a:defRPr>
            </a:lvl4pPr>
            <a:lvl5pPr>
              <a:defRPr>
                <a:latin typeface="+mn-ea"/>
                <a:ea typeface="+mn-ea"/>
              </a:defRPr>
            </a:lvl5pPr>
          </a:lstStyle>
          <a:p>
            <a:endParaRPr lang="zh-CN" altLang="en-US" dirty="0"/>
          </a:p>
        </p:txBody>
      </p:sp>
    </p:spTree>
    <p:extLst>
      <p:ext uri="{BB962C8B-B14F-4D97-AF65-F5344CB8AC3E}">
        <p14:creationId xmlns:p14="http://schemas.microsoft.com/office/powerpoint/2010/main" val="3718758717"/>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userDrawn="1">
  <p:cSld name="2_2#总标题">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674E87BC-2FB1-46C6-94AD-3FA338657A42}"/>
              </a:ext>
            </a:extLst>
          </p:cNvPr>
          <p:cNvPicPr>
            <a:picLocks noChangeAspect="1"/>
          </p:cNvPicPr>
          <p:nvPr userDrawn="1"/>
        </p:nvPicPr>
        <p:blipFill>
          <a:blip r:embed="rId2"/>
          <a:stretch>
            <a:fillRect/>
          </a:stretch>
        </p:blipFill>
        <p:spPr>
          <a:xfrm>
            <a:off x="0" y="782638"/>
            <a:ext cx="12192000" cy="3719908"/>
          </a:xfrm>
          <a:prstGeom prst="rect">
            <a:avLst/>
          </a:prstGeom>
        </p:spPr>
      </p:pic>
      <p:sp>
        <p:nvSpPr>
          <p:cNvPr id="11" name="Rectangle 14">
            <a:extLst>
              <a:ext uri="{FF2B5EF4-FFF2-40B4-BE49-F238E27FC236}">
                <a16:creationId xmlns:a16="http://schemas.microsoft.com/office/drawing/2014/main" id="{7FCECA8A-EA62-43C7-BD6B-A4B3D88BC627}"/>
              </a:ext>
            </a:extLst>
          </p:cNvPr>
          <p:cNvSpPr>
            <a:spLocks noChangeArrowheads="1"/>
          </p:cNvSpPr>
          <p:nvPr userDrawn="1"/>
        </p:nvSpPr>
        <p:spPr bwMode="auto">
          <a:xfrm>
            <a:off x="947428" y="6151780"/>
            <a:ext cx="2604743" cy="265552"/>
          </a:xfrm>
          <a:prstGeom prst="rect">
            <a:avLst/>
          </a:prstGeom>
          <a:noFill/>
          <a:ln w="9525" algn="ctr">
            <a:noFill/>
            <a:miter lim="800000"/>
            <a:headEnd/>
            <a:tailEnd/>
          </a:ln>
          <a:effectLst/>
        </p:spPr>
        <p:txBody>
          <a:bodyPr wrap="none" lIns="80101" tIns="40052" rIns="80101" bIns="40052">
            <a:spAutoFit/>
          </a:bodyPr>
          <a:lstStyle/>
          <a:p>
            <a:pPr defTabSz="801668" eaLnBrk="0" fontAlgn="base" hangingPunct="0">
              <a:defRPr/>
            </a:pPr>
            <a:r>
              <a:rPr lang="zh-CN" altLang="en-US" sz="1200" b="0" dirty="0">
                <a:latin typeface="+mn-lt"/>
                <a:ea typeface="+mn-ea"/>
              </a:rPr>
              <a:t>版权所有</a:t>
            </a:r>
            <a:r>
              <a:rPr lang="en-US" altLang="zh-CN" sz="1200" b="0" dirty="0">
                <a:latin typeface="+mn-lt"/>
                <a:ea typeface="+mn-ea"/>
              </a:rPr>
              <a:t>© </a:t>
            </a:r>
            <a:r>
              <a:rPr lang="en-US" altLang="zh-CN" sz="1200" b="0" dirty="0" smtClean="0">
                <a:latin typeface="+mn-lt"/>
                <a:ea typeface="+mn-ea"/>
              </a:rPr>
              <a:t>2019 </a:t>
            </a:r>
            <a:r>
              <a:rPr lang="zh-CN" altLang="en-US" sz="1200" b="0" dirty="0">
                <a:latin typeface="+mn-lt"/>
                <a:ea typeface="+mn-ea"/>
              </a:rPr>
              <a:t>华为技术有限公司</a:t>
            </a:r>
          </a:p>
        </p:txBody>
      </p:sp>
      <p:sp>
        <p:nvSpPr>
          <p:cNvPr id="9" name="Text Box 48">
            <a:extLst>
              <a:ext uri="{FF2B5EF4-FFF2-40B4-BE49-F238E27FC236}">
                <a16:creationId xmlns:a16="http://schemas.microsoft.com/office/drawing/2014/main" id="{43616404-BDDF-47BC-8674-A34119DD1CDB}"/>
              </a:ext>
            </a:extLst>
          </p:cNvPr>
          <p:cNvSpPr txBox="1">
            <a:spLocks noChangeArrowheads="1"/>
          </p:cNvSpPr>
          <p:nvPr userDrawn="1"/>
        </p:nvSpPr>
        <p:spPr bwMode="auto">
          <a:xfrm>
            <a:off x="10264862" y="4113076"/>
            <a:ext cx="1338784" cy="265566"/>
          </a:xfrm>
          <a:prstGeom prst="rect">
            <a:avLst/>
          </a:prstGeom>
          <a:noFill/>
          <a:ln w="9525">
            <a:noFill/>
            <a:miter lim="800000"/>
            <a:headEnd/>
            <a:tailEnd/>
          </a:ln>
        </p:spPr>
        <p:txBody>
          <a:bodyPr wrap="none" lIns="80115" tIns="40059" rIns="80115" bIns="40059">
            <a:spAutoFit/>
          </a:bodyPr>
          <a:lstStyle/>
          <a:p>
            <a:pPr defTabSz="801668" eaLnBrk="0" fontAlgn="base" hangingPunct="0">
              <a:defRPr/>
            </a:pPr>
            <a:r>
              <a:rPr lang="en-US" altLang="zh-CN" sz="1200" dirty="0">
                <a:solidFill>
                  <a:schemeClr val="bg1"/>
                </a:solidFill>
                <a:ea typeface="MS PGothic" pitchFamily="34" charset="-128"/>
              </a:rPr>
              <a:t>www.huawei.com</a:t>
            </a:r>
          </a:p>
        </p:txBody>
      </p:sp>
      <p:pic>
        <p:nvPicPr>
          <p:cNvPr id="15" name="图片 1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397854" y="5265204"/>
            <a:ext cx="1072800" cy="1093042"/>
          </a:xfrm>
          <a:prstGeom prst="rect">
            <a:avLst/>
          </a:prstGeom>
        </p:spPr>
      </p:pic>
      <p:sp>
        <p:nvSpPr>
          <p:cNvPr id="16" name="Rectangle 41"/>
          <p:cNvSpPr>
            <a:spLocks noGrp="1" noChangeArrowheads="1"/>
          </p:cNvSpPr>
          <p:nvPr>
            <p:ph type="ctrTitle" sz="quarter"/>
          </p:nvPr>
        </p:nvSpPr>
        <p:spPr>
          <a:xfrm>
            <a:off x="1007533" y="1233488"/>
            <a:ext cx="8016792" cy="2482850"/>
          </a:xfrm>
          <a:ln algn="ctr"/>
        </p:spPr>
        <p:txBody>
          <a:bodyPr lIns="87802" tIns="43901" rIns="87802" bIns="43901"/>
          <a:lstStyle>
            <a:lvl1pPr defTabSz="784225" eaLnBrk="0" hangingPunct="0">
              <a:defRPr sz="4300">
                <a:solidFill>
                  <a:schemeClr val="bg1"/>
                </a:solidFill>
              </a:defRPr>
            </a:lvl1pPr>
          </a:lstStyle>
          <a:p>
            <a:r>
              <a:rPr lang="zh-CN" altLang="en-US" dirty="0"/>
              <a:t>单击此处编辑母版标题样式</a:t>
            </a:r>
          </a:p>
        </p:txBody>
      </p:sp>
    </p:spTree>
    <p:extLst>
      <p:ext uri="{BB962C8B-B14F-4D97-AF65-F5344CB8AC3E}">
        <p14:creationId xmlns:p14="http://schemas.microsoft.com/office/powerpoint/2010/main" val="2161209491"/>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userDrawn="1">
  <p:cSld name="3_2#总标题">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674E87BC-2FB1-46C6-94AD-3FA338657A42}"/>
              </a:ext>
            </a:extLst>
          </p:cNvPr>
          <p:cNvPicPr>
            <a:picLocks noChangeAspect="1"/>
          </p:cNvPicPr>
          <p:nvPr userDrawn="1"/>
        </p:nvPicPr>
        <p:blipFill>
          <a:blip r:embed="rId2"/>
          <a:stretch>
            <a:fillRect/>
          </a:stretch>
        </p:blipFill>
        <p:spPr>
          <a:xfrm>
            <a:off x="0" y="782638"/>
            <a:ext cx="12192000" cy="3719908"/>
          </a:xfrm>
          <a:prstGeom prst="rect">
            <a:avLst/>
          </a:prstGeom>
        </p:spPr>
      </p:pic>
      <p:sp>
        <p:nvSpPr>
          <p:cNvPr id="11" name="Rectangle 14">
            <a:extLst>
              <a:ext uri="{FF2B5EF4-FFF2-40B4-BE49-F238E27FC236}">
                <a16:creationId xmlns:a16="http://schemas.microsoft.com/office/drawing/2014/main" id="{7FCECA8A-EA62-43C7-BD6B-A4B3D88BC627}"/>
              </a:ext>
            </a:extLst>
          </p:cNvPr>
          <p:cNvSpPr>
            <a:spLocks noChangeArrowheads="1"/>
          </p:cNvSpPr>
          <p:nvPr userDrawn="1"/>
        </p:nvSpPr>
        <p:spPr bwMode="auto">
          <a:xfrm>
            <a:off x="947428" y="6151780"/>
            <a:ext cx="2604743" cy="265552"/>
          </a:xfrm>
          <a:prstGeom prst="rect">
            <a:avLst/>
          </a:prstGeom>
          <a:noFill/>
          <a:ln w="9525" algn="ctr">
            <a:noFill/>
            <a:miter lim="800000"/>
            <a:headEnd/>
            <a:tailEnd/>
          </a:ln>
          <a:effectLst/>
        </p:spPr>
        <p:txBody>
          <a:bodyPr wrap="none" lIns="80101" tIns="40052" rIns="80101" bIns="40052">
            <a:spAutoFit/>
          </a:bodyPr>
          <a:lstStyle/>
          <a:p>
            <a:pPr defTabSz="801668" eaLnBrk="0" fontAlgn="base" hangingPunct="0">
              <a:defRPr/>
            </a:pPr>
            <a:r>
              <a:rPr lang="zh-CN" altLang="en-US" sz="1200" b="0" dirty="0">
                <a:latin typeface="+mn-lt"/>
                <a:ea typeface="+mn-ea"/>
              </a:rPr>
              <a:t>版权所有</a:t>
            </a:r>
            <a:r>
              <a:rPr lang="en-US" altLang="zh-CN" sz="1200" b="0" dirty="0">
                <a:latin typeface="+mn-lt"/>
                <a:ea typeface="+mn-ea"/>
              </a:rPr>
              <a:t>© </a:t>
            </a:r>
            <a:r>
              <a:rPr lang="en-US" altLang="zh-CN" sz="1200" b="0" dirty="0" smtClean="0">
                <a:latin typeface="+mn-lt"/>
                <a:ea typeface="+mn-ea"/>
              </a:rPr>
              <a:t>2019 </a:t>
            </a:r>
            <a:r>
              <a:rPr lang="zh-CN" altLang="en-US" sz="1200" b="0" dirty="0">
                <a:latin typeface="+mn-lt"/>
                <a:ea typeface="+mn-ea"/>
              </a:rPr>
              <a:t>华为技术有限公司</a:t>
            </a:r>
          </a:p>
        </p:txBody>
      </p:sp>
      <p:sp>
        <p:nvSpPr>
          <p:cNvPr id="9" name="Text Box 48">
            <a:extLst>
              <a:ext uri="{FF2B5EF4-FFF2-40B4-BE49-F238E27FC236}">
                <a16:creationId xmlns:a16="http://schemas.microsoft.com/office/drawing/2014/main" id="{43616404-BDDF-47BC-8674-A34119DD1CDB}"/>
              </a:ext>
            </a:extLst>
          </p:cNvPr>
          <p:cNvSpPr txBox="1">
            <a:spLocks noChangeArrowheads="1"/>
          </p:cNvSpPr>
          <p:nvPr userDrawn="1"/>
        </p:nvSpPr>
        <p:spPr bwMode="auto">
          <a:xfrm>
            <a:off x="10264862" y="4113076"/>
            <a:ext cx="1338784" cy="265566"/>
          </a:xfrm>
          <a:prstGeom prst="rect">
            <a:avLst/>
          </a:prstGeom>
          <a:noFill/>
          <a:ln w="9525">
            <a:noFill/>
            <a:miter lim="800000"/>
            <a:headEnd/>
            <a:tailEnd/>
          </a:ln>
        </p:spPr>
        <p:txBody>
          <a:bodyPr wrap="none" lIns="80115" tIns="40059" rIns="80115" bIns="40059">
            <a:spAutoFit/>
          </a:bodyPr>
          <a:lstStyle/>
          <a:p>
            <a:pPr defTabSz="801668" eaLnBrk="0" fontAlgn="base" hangingPunct="0">
              <a:defRPr/>
            </a:pPr>
            <a:r>
              <a:rPr lang="en-US" altLang="zh-CN" sz="1200" dirty="0">
                <a:solidFill>
                  <a:schemeClr val="bg1"/>
                </a:solidFill>
                <a:ea typeface="MS PGothic" pitchFamily="34" charset="-128"/>
              </a:rPr>
              <a:t>www.huawei.com</a:t>
            </a:r>
          </a:p>
        </p:txBody>
      </p:sp>
      <p:pic>
        <p:nvPicPr>
          <p:cNvPr id="15" name="图片 1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397854" y="5265204"/>
            <a:ext cx="1072800" cy="1093042"/>
          </a:xfrm>
          <a:prstGeom prst="rect">
            <a:avLst/>
          </a:prstGeom>
        </p:spPr>
      </p:pic>
      <p:sp>
        <p:nvSpPr>
          <p:cNvPr id="16" name="Rectangle 41"/>
          <p:cNvSpPr>
            <a:spLocks noGrp="1" noChangeArrowheads="1"/>
          </p:cNvSpPr>
          <p:nvPr>
            <p:ph type="ctrTitle" sz="quarter"/>
          </p:nvPr>
        </p:nvSpPr>
        <p:spPr>
          <a:xfrm>
            <a:off x="1007533" y="1233488"/>
            <a:ext cx="8016792" cy="2482850"/>
          </a:xfrm>
          <a:ln algn="ctr"/>
        </p:spPr>
        <p:txBody>
          <a:bodyPr lIns="87802" tIns="43901" rIns="87802" bIns="43901"/>
          <a:lstStyle>
            <a:lvl1pPr defTabSz="784225" eaLnBrk="0" hangingPunct="0">
              <a:defRPr sz="4300">
                <a:solidFill>
                  <a:schemeClr val="bg1"/>
                </a:solidFill>
              </a:defRPr>
            </a:lvl1pPr>
          </a:lstStyle>
          <a:p>
            <a:r>
              <a:rPr lang="zh-CN" altLang="en-US" dirty="0"/>
              <a:t>单击此处编辑母版标题样式</a:t>
            </a:r>
          </a:p>
        </p:txBody>
      </p:sp>
    </p:spTree>
    <p:extLst>
      <p:ext uri="{BB962C8B-B14F-4D97-AF65-F5344CB8AC3E}">
        <p14:creationId xmlns:p14="http://schemas.microsoft.com/office/powerpoint/2010/main" val="3922399167"/>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2#总标题">
    <p:spTree>
      <p:nvGrpSpPr>
        <p:cNvPr id="1" name=""/>
        <p:cNvGrpSpPr/>
        <p:nvPr/>
      </p:nvGrpSpPr>
      <p:grpSpPr>
        <a:xfrm>
          <a:off x="0" y="0"/>
          <a:ext cx="0" cy="0"/>
          <a:chOff x="0" y="0"/>
          <a:chExt cx="0" cy="0"/>
        </a:xfrm>
      </p:grpSpPr>
      <p:pic>
        <p:nvPicPr>
          <p:cNvPr id="1028" name="Picture 4"/>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1" y="84"/>
            <a:ext cx="12192000" cy="7109753"/>
          </a:xfrm>
          <a:prstGeom prst="rect">
            <a:avLst/>
          </a:prstGeom>
          <a:noFill/>
          <a:extLst>
            <a:ext uri="{909E8E84-426E-40DD-AFC4-6F175D3DCCD1}">
              <a14:hiddenFill xmlns:a14="http://schemas.microsoft.com/office/drawing/2010/main">
                <a:solidFill>
                  <a:srgbClr val="FFFFFF"/>
                </a:solidFill>
              </a14:hiddenFill>
            </a:ext>
          </a:extLst>
        </p:spPr>
      </p:pic>
      <p:sp>
        <p:nvSpPr>
          <p:cNvPr id="17" name="Rectangle 41"/>
          <p:cNvSpPr>
            <a:spLocks noGrp="1" noChangeArrowheads="1"/>
          </p:cNvSpPr>
          <p:nvPr>
            <p:ph type="ctrTitle" sz="quarter"/>
          </p:nvPr>
        </p:nvSpPr>
        <p:spPr>
          <a:xfrm>
            <a:off x="1031295" y="4957156"/>
            <a:ext cx="10441567" cy="831600"/>
          </a:xfrm>
          <a:ln algn="ctr"/>
        </p:spPr>
        <p:txBody>
          <a:bodyPr lIns="87802" tIns="43901" rIns="87802" bIns="43901"/>
          <a:lstStyle>
            <a:lvl1pPr algn="l" defTabSz="801688" rtl="0" eaLnBrk="0" fontAlgn="base" hangingPunct="0">
              <a:spcBef>
                <a:spcPct val="0"/>
              </a:spcBef>
              <a:spcAft>
                <a:spcPct val="0"/>
              </a:spcAft>
              <a:defRPr lang="zh-CN" altLang="en-US" sz="4300" b="1" kern="1200" dirty="0">
                <a:solidFill>
                  <a:srgbClr val="0070C0"/>
                </a:solidFill>
                <a:latin typeface="+mn-ea"/>
                <a:ea typeface="+mn-ea"/>
                <a:cs typeface="Arial" panose="020B0604020202020204" pitchFamily="34" charset="0"/>
              </a:defRPr>
            </a:lvl1pPr>
          </a:lstStyle>
          <a:p>
            <a:r>
              <a:rPr lang="zh-CN" altLang="en-US" dirty="0"/>
              <a:t>单击此处编辑母版标题</a:t>
            </a:r>
            <a:r>
              <a:rPr lang="zh-CN" altLang="en-US" dirty="0" smtClean="0"/>
              <a:t>样式</a:t>
            </a:r>
            <a:endParaRPr lang="zh-CN" altLang="en-US" dirty="0"/>
          </a:p>
        </p:txBody>
      </p:sp>
      <p:sp>
        <p:nvSpPr>
          <p:cNvPr id="30" name="文本占位符 29"/>
          <p:cNvSpPr>
            <a:spLocks noGrp="1"/>
          </p:cNvSpPr>
          <p:nvPr>
            <p:ph type="body" sz="quarter" idx="10"/>
          </p:nvPr>
        </p:nvSpPr>
        <p:spPr>
          <a:xfrm>
            <a:off x="1031295" y="5816120"/>
            <a:ext cx="6912000" cy="493200"/>
          </a:xfrm>
        </p:spPr>
        <p:txBody>
          <a:bodyPr/>
          <a:lstStyle>
            <a:lvl1pPr marL="0" indent="0" algn="l" defTabSz="801688" rtl="0" eaLnBrk="0" fontAlgn="base" hangingPunct="0">
              <a:spcBef>
                <a:spcPct val="0"/>
              </a:spcBef>
              <a:spcAft>
                <a:spcPct val="0"/>
              </a:spcAft>
              <a:buNone/>
              <a:defRPr lang="zh-CN" altLang="en-US" sz="2000" kern="1200" dirty="0" smtClean="0">
                <a:solidFill>
                  <a:srgbClr val="0070C0"/>
                </a:solidFill>
                <a:latin typeface="+mn-ea"/>
                <a:ea typeface="+mn-ea"/>
                <a:cs typeface="Arial" panose="020B0604020202020204" pitchFamily="34" charset="0"/>
              </a:defRPr>
            </a:lvl1pPr>
          </a:lstStyle>
          <a:p>
            <a:pPr lvl="0"/>
            <a:r>
              <a:rPr lang="zh-CN" altLang="en-US" dirty="0" smtClean="0"/>
              <a:t>单击此处编辑母版文本样式</a:t>
            </a:r>
          </a:p>
        </p:txBody>
      </p:sp>
      <p:sp>
        <p:nvSpPr>
          <p:cNvPr id="7" name="Rectangle 54">
            <a:extLst>
              <a:ext uri="{FF2B5EF4-FFF2-40B4-BE49-F238E27FC236}">
                <a16:creationId xmlns:a16="http://schemas.microsoft.com/office/drawing/2014/main" id="{2078FA11-5569-4994-AEB7-1AF5CAC763B0}"/>
              </a:ext>
            </a:extLst>
          </p:cNvPr>
          <p:cNvSpPr>
            <a:spLocks noChangeArrowheads="1"/>
          </p:cNvSpPr>
          <p:nvPr userDrawn="1"/>
        </p:nvSpPr>
        <p:spPr bwMode="auto">
          <a:xfrm>
            <a:off x="947428" y="6500581"/>
            <a:ext cx="2604743" cy="265552"/>
          </a:xfrm>
          <a:prstGeom prst="rect">
            <a:avLst/>
          </a:prstGeom>
          <a:noFill/>
          <a:ln w="9525" algn="ctr">
            <a:noFill/>
            <a:miter lim="800000"/>
            <a:headEnd/>
            <a:tailEnd/>
          </a:ln>
          <a:effectLst/>
        </p:spPr>
        <p:txBody>
          <a:bodyPr wrap="none" lIns="80101" tIns="40052" rIns="80101" bIns="40052">
            <a:spAutoFit/>
          </a:bodyPr>
          <a:lstStyle/>
          <a:p>
            <a:pPr defTabSz="801668" eaLnBrk="0" fontAlgn="base" hangingPunct="0">
              <a:defRPr/>
            </a:pPr>
            <a:r>
              <a:rPr lang="zh-CN" altLang="en-US" sz="1200" baseline="0" dirty="0">
                <a:latin typeface="+mn-ea"/>
                <a:ea typeface="+mn-ea"/>
                <a:cs typeface="Arial" pitchFamily="34" charset="0"/>
              </a:rPr>
              <a:t>版权所有</a:t>
            </a:r>
            <a:r>
              <a:rPr lang="en-US" altLang="zh-CN" sz="1200" baseline="0" dirty="0">
                <a:latin typeface="+mn-ea"/>
                <a:ea typeface="+mn-ea"/>
                <a:cs typeface="Arial" pitchFamily="34" charset="0"/>
              </a:rPr>
              <a:t>© </a:t>
            </a:r>
            <a:r>
              <a:rPr lang="en-US" altLang="zh-CN" sz="1200" baseline="0" dirty="0" smtClean="0">
                <a:latin typeface="+mn-ea"/>
                <a:ea typeface="+mn-ea"/>
                <a:cs typeface="Arial" pitchFamily="34" charset="0"/>
              </a:rPr>
              <a:t>2019 </a:t>
            </a:r>
            <a:r>
              <a:rPr lang="zh-CN" altLang="en-US" sz="1200" baseline="0" dirty="0">
                <a:latin typeface="+mn-ea"/>
                <a:ea typeface="+mn-ea"/>
                <a:cs typeface="Arial" pitchFamily="34" charset="0"/>
              </a:rPr>
              <a:t>华为技术有限公司</a:t>
            </a:r>
          </a:p>
        </p:txBody>
      </p:sp>
      <p:pic>
        <p:nvPicPr>
          <p:cNvPr id="1027" name="Picture 3" descr="C:\Users\YOYO\Desktop\郑莉\华为公司标志 Huawei Coroporate Logo_2018\PNG\竖版华为公司标志 Vertical Version of Huawei Corporate Logo_2018.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11070665" y="6093296"/>
            <a:ext cx="772549" cy="76470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前言">
    <p:bg>
      <p:bgRef idx="1001">
        <a:schemeClr val="bg1"/>
      </p:bgRef>
    </p:bg>
    <p:spTree>
      <p:nvGrpSpPr>
        <p:cNvPr id="1" name=""/>
        <p:cNvGrpSpPr/>
        <p:nvPr/>
      </p:nvGrpSpPr>
      <p:grpSpPr>
        <a:xfrm>
          <a:off x="0" y="0"/>
          <a:ext cx="0" cy="0"/>
          <a:chOff x="0" y="0"/>
          <a:chExt cx="0" cy="0"/>
        </a:xfrm>
      </p:grpSpPr>
      <p:sp>
        <p:nvSpPr>
          <p:cNvPr id="8" name="文本占位符 6"/>
          <p:cNvSpPr>
            <a:spLocks noGrp="1"/>
          </p:cNvSpPr>
          <p:nvPr>
            <p:ph type="body" sz="quarter" idx="10" hasCustomPrompt="1"/>
          </p:nvPr>
        </p:nvSpPr>
        <p:spPr>
          <a:xfrm>
            <a:off x="912284" y="1233488"/>
            <a:ext cx="10558800" cy="4679788"/>
          </a:xfrm>
        </p:spPr>
        <p:txBody>
          <a:bodyPr/>
          <a:lstStyle>
            <a:lvl1pPr algn="just">
              <a:defRPr>
                <a:latin typeface="+mn-ea"/>
                <a:ea typeface="+mn-ea"/>
                <a:cs typeface="Arial" panose="020B0604020202020204" pitchFamily="34" charset="0"/>
              </a:defRPr>
            </a:lvl1pPr>
            <a:lvl5pPr>
              <a:buNone/>
              <a:defRPr/>
            </a:lvl5pPr>
          </a:lstStyle>
          <a:p>
            <a:pPr eaLnBrk="1" hangingPunct="1"/>
            <a:r>
              <a:rPr lang="zh-CN" altLang="en-US" dirty="0"/>
              <a:t>本章主要讲述</a:t>
            </a:r>
            <a:r>
              <a:rPr lang="en-US" altLang="zh-CN" dirty="0"/>
              <a:t>...</a:t>
            </a:r>
            <a:endParaRPr lang="zh-CN" altLang="en-US" dirty="0"/>
          </a:p>
        </p:txBody>
      </p:sp>
      <p:sp>
        <p:nvSpPr>
          <p:cNvPr id="7" name="TextBox 10">
            <a:extLst>
              <a:ext uri="{FF2B5EF4-FFF2-40B4-BE49-F238E27FC236}">
                <a16:creationId xmlns:a16="http://schemas.microsoft.com/office/drawing/2014/main" id="{18ED692C-39CB-4AC0-81F6-D21CDD086EE4}"/>
              </a:ext>
            </a:extLst>
          </p:cNvPr>
          <p:cNvSpPr txBox="1"/>
          <p:nvPr userDrawn="1"/>
        </p:nvSpPr>
        <p:spPr bwMode="auto">
          <a:xfrm>
            <a:off x="1595500" y="408779"/>
            <a:ext cx="1665402" cy="639559"/>
          </a:xfrm>
          <a:prstGeom prst="rect">
            <a:avLst/>
          </a:prstGeom>
          <a:noFill/>
          <a:ln w="9525">
            <a:noFill/>
            <a:miter lim="800000"/>
            <a:headEnd/>
            <a:tailEnd/>
          </a:ln>
        </p:spPr>
        <p:txBody>
          <a:bodyPr wrap="square" lIns="99980" tIns="49987" rIns="99980" bIns="49987" rtlCol="0">
            <a:spAutoFit/>
          </a:bodyPr>
          <a:lstStyle/>
          <a:p>
            <a:pPr algn="l" defTabSz="1001624" eaLnBrk="0" hangingPunct="0"/>
            <a:r>
              <a:rPr lang="zh-CN" altLang="en-US" sz="3500" b="1" dirty="0" smtClean="0">
                <a:solidFill>
                  <a:schemeClr val="tx1">
                    <a:lumMod val="75000"/>
                    <a:lumOff val="25000"/>
                  </a:schemeClr>
                </a:solidFill>
                <a:latin typeface="+mn-ea"/>
                <a:ea typeface="+mn-ea"/>
                <a:cs typeface="Arial" pitchFamily="34" charset="0"/>
              </a:rPr>
              <a:t>前言</a:t>
            </a:r>
            <a:endParaRPr lang="zh-CN" altLang="en-US" sz="3500" b="1" dirty="0">
              <a:solidFill>
                <a:schemeClr val="tx1">
                  <a:lumMod val="75000"/>
                  <a:lumOff val="25000"/>
                </a:schemeClr>
              </a:solidFill>
              <a:latin typeface="+mn-ea"/>
              <a:ea typeface="+mn-ea"/>
              <a:cs typeface="Arial" pitchFamily="34" charset="0"/>
            </a:endParaRPr>
          </a:p>
        </p:txBody>
      </p:sp>
      <p:sp>
        <p:nvSpPr>
          <p:cNvPr id="9"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10"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grpSp>
        <p:nvGrpSpPr>
          <p:cNvPr id="11" name="组合 10"/>
          <p:cNvGrpSpPr/>
          <p:nvPr userDrawn="1"/>
        </p:nvGrpSpPr>
        <p:grpSpPr>
          <a:xfrm>
            <a:off x="335360" y="498828"/>
            <a:ext cx="628158" cy="459460"/>
            <a:chOff x="3275013" y="1363663"/>
            <a:chExt cx="5645150" cy="4129087"/>
          </a:xfrm>
          <a:solidFill>
            <a:schemeClr val="bg1"/>
          </a:solidFill>
        </p:grpSpPr>
        <p:sp>
          <p:nvSpPr>
            <p:cNvPr id="12" name="Freeform 6"/>
            <p:cNvSpPr>
              <a:spLocks noEditPoints="1"/>
            </p:cNvSpPr>
            <p:nvPr/>
          </p:nvSpPr>
          <p:spPr bwMode="auto">
            <a:xfrm>
              <a:off x="3275013" y="1363663"/>
              <a:ext cx="5645150" cy="4129087"/>
            </a:xfrm>
            <a:custGeom>
              <a:avLst/>
              <a:gdLst>
                <a:gd name="T0" fmla="*/ 1410 w 1505"/>
                <a:gd name="T1" fmla="*/ 250 h 1101"/>
                <a:gd name="T2" fmla="*/ 780 w 1505"/>
                <a:gd name="T3" fmla="*/ 250 h 1101"/>
                <a:gd name="T4" fmla="*/ 780 w 1505"/>
                <a:gd name="T5" fmla="*/ 81 h 1101"/>
                <a:gd name="T6" fmla="*/ 699 w 1505"/>
                <a:gd name="T7" fmla="*/ 0 h 1101"/>
                <a:gd name="T8" fmla="*/ 81 w 1505"/>
                <a:gd name="T9" fmla="*/ 0 h 1101"/>
                <a:gd name="T10" fmla="*/ 0 w 1505"/>
                <a:gd name="T11" fmla="*/ 81 h 1101"/>
                <a:gd name="T12" fmla="*/ 0 w 1505"/>
                <a:gd name="T13" fmla="*/ 464 h 1101"/>
                <a:gd name="T14" fmla="*/ 81 w 1505"/>
                <a:gd name="T15" fmla="*/ 545 h 1101"/>
                <a:gd name="T16" fmla="*/ 124 w 1505"/>
                <a:gd name="T17" fmla="*/ 545 h 1101"/>
                <a:gd name="T18" fmla="*/ 124 w 1505"/>
                <a:gd name="T19" fmla="*/ 668 h 1101"/>
                <a:gd name="T20" fmla="*/ 137 w 1505"/>
                <a:gd name="T21" fmla="*/ 688 h 1101"/>
                <a:gd name="T22" fmla="*/ 147 w 1505"/>
                <a:gd name="T23" fmla="*/ 690 h 1101"/>
                <a:gd name="T24" fmla="*/ 161 w 1505"/>
                <a:gd name="T25" fmla="*/ 685 h 1101"/>
                <a:gd name="T26" fmla="*/ 316 w 1505"/>
                <a:gd name="T27" fmla="*/ 554 h 1101"/>
                <a:gd name="T28" fmla="*/ 341 w 1505"/>
                <a:gd name="T29" fmla="*/ 545 h 1101"/>
                <a:gd name="T30" fmla="*/ 542 w 1505"/>
                <a:gd name="T31" fmla="*/ 545 h 1101"/>
                <a:gd name="T32" fmla="*/ 542 w 1505"/>
                <a:gd name="T33" fmla="*/ 824 h 1101"/>
                <a:gd name="T34" fmla="*/ 637 w 1505"/>
                <a:gd name="T35" fmla="*/ 919 h 1101"/>
                <a:gd name="T36" fmla="*/ 1084 w 1505"/>
                <a:gd name="T37" fmla="*/ 919 h 1101"/>
                <a:gd name="T38" fmla="*/ 1120 w 1505"/>
                <a:gd name="T39" fmla="*/ 932 h 1101"/>
                <a:gd name="T40" fmla="*/ 1313 w 1505"/>
                <a:gd name="T41" fmla="*/ 1096 h 1101"/>
                <a:gd name="T42" fmla="*/ 1328 w 1505"/>
                <a:gd name="T43" fmla="*/ 1101 h 1101"/>
                <a:gd name="T44" fmla="*/ 1337 w 1505"/>
                <a:gd name="T45" fmla="*/ 1099 h 1101"/>
                <a:gd name="T46" fmla="*/ 1350 w 1505"/>
                <a:gd name="T47" fmla="*/ 1078 h 1101"/>
                <a:gd name="T48" fmla="*/ 1350 w 1505"/>
                <a:gd name="T49" fmla="*/ 919 h 1101"/>
                <a:gd name="T50" fmla="*/ 1410 w 1505"/>
                <a:gd name="T51" fmla="*/ 919 h 1101"/>
                <a:gd name="T52" fmla="*/ 1505 w 1505"/>
                <a:gd name="T53" fmla="*/ 824 h 1101"/>
                <a:gd name="T54" fmla="*/ 1505 w 1505"/>
                <a:gd name="T55" fmla="*/ 345 h 1101"/>
                <a:gd name="T56" fmla="*/ 1410 w 1505"/>
                <a:gd name="T57" fmla="*/ 250 h 1101"/>
                <a:gd name="T58" fmla="*/ 341 w 1505"/>
                <a:gd name="T59" fmla="*/ 500 h 1101"/>
                <a:gd name="T60" fmla="*/ 287 w 1505"/>
                <a:gd name="T61" fmla="*/ 520 h 1101"/>
                <a:gd name="T62" fmla="*/ 169 w 1505"/>
                <a:gd name="T63" fmla="*/ 619 h 1101"/>
                <a:gd name="T64" fmla="*/ 169 w 1505"/>
                <a:gd name="T65" fmla="*/ 535 h 1101"/>
                <a:gd name="T66" fmla="*/ 133 w 1505"/>
                <a:gd name="T67" fmla="*/ 500 h 1101"/>
                <a:gd name="T68" fmla="*/ 81 w 1505"/>
                <a:gd name="T69" fmla="*/ 500 h 1101"/>
                <a:gd name="T70" fmla="*/ 45 w 1505"/>
                <a:gd name="T71" fmla="*/ 464 h 1101"/>
                <a:gd name="T72" fmla="*/ 45 w 1505"/>
                <a:gd name="T73" fmla="*/ 81 h 1101"/>
                <a:gd name="T74" fmla="*/ 81 w 1505"/>
                <a:gd name="T75" fmla="*/ 45 h 1101"/>
                <a:gd name="T76" fmla="*/ 699 w 1505"/>
                <a:gd name="T77" fmla="*/ 45 h 1101"/>
                <a:gd name="T78" fmla="*/ 735 w 1505"/>
                <a:gd name="T79" fmla="*/ 81 h 1101"/>
                <a:gd name="T80" fmla="*/ 735 w 1505"/>
                <a:gd name="T81" fmla="*/ 250 h 1101"/>
                <a:gd name="T82" fmla="*/ 637 w 1505"/>
                <a:gd name="T83" fmla="*/ 250 h 1101"/>
                <a:gd name="T84" fmla="*/ 542 w 1505"/>
                <a:gd name="T85" fmla="*/ 345 h 1101"/>
                <a:gd name="T86" fmla="*/ 542 w 1505"/>
                <a:gd name="T87" fmla="*/ 500 h 1101"/>
                <a:gd name="T88" fmla="*/ 341 w 1505"/>
                <a:gd name="T89" fmla="*/ 500 h 1101"/>
                <a:gd name="T90" fmla="*/ 1460 w 1505"/>
                <a:gd name="T91" fmla="*/ 824 h 1101"/>
                <a:gd name="T92" fmla="*/ 1410 w 1505"/>
                <a:gd name="T93" fmla="*/ 874 h 1101"/>
                <a:gd name="T94" fmla="*/ 1344 w 1505"/>
                <a:gd name="T95" fmla="*/ 874 h 1101"/>
                <a:gd name="T96" fmla="*/ 1305 w 1505"/>
                <a:gd name="T97" fmla="*/ 913 h 1101"/>
                <a:gd name="T98" fmla="*/ 1305 w 1505"/>
                <a:gd name="T99" fmla="*/ 1030 h 1101"/>
                <a:gd name="T100" fmla="*/ 1149 w 1505"/>
                <a:gd name="T101" fmla="*/ 898 h 1101"/>
                <a:gd name="T102" fmla="*/ 1084 w 1505"/>
                <a:gd name="T103" fmla="*/ 874 h 1101"/>
                <a:gd name="T104" fmla="*/ 637 w 1505"/>
                <a:gd name="T105" fmla="*/ 874 h 1101"/>
                <a:gd name="T106" fmla="*/ 587 w 1505"/>
                <a:gd name="T107" fmla="*/ 824 h 1101"/>
                <a:gd name="T108" fmla="*/ 587 w 1505"/>
                <a:gd name="T109" fmla="*/ 345 h 1101"/>
                <a:gd name="T110" fmla="*/ 637 w 1505"/>
                <a:gd name="T111" fmla="*/ 295 h 1101"/>
                <a:gd name="T112" fmla="*/ 1410 w 1505"/>
                <a:gd name="T113" fmla="*/ 295 h 1101"/>
                <a:gd name="T114" fmla="*/ 1460 w 1505"/>
                <a:gd name="T115" fmla="*/ 345 h 1101"/>
                <a:gd name="T116" fmla="*/ 1460 w 1505"/>
                <a:gd name="T117" fmla="*/ 824 h 1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505" h="1101">
                  <a:moveTo>
                    <a:pt x="1410" y="250"/>
                  </a:moveTo>
                  <a:cubicBezTo>
                    <a:pt x="780" y="250"/>
                    <a:pt x="780" y="250"/>
                    <a:pt x="780" y="250"/>
                  </a:cubicBezTo>
                  <a:cubicBezTo>
                    <a:pt x="780" y="81"/>
                    <a:pt x="780" y="81"/>
                    <a:pt x="780" y="81"/>
                  </a:cubicBezTo>
                  <a:cubicBezTo>
                    <a:pt x="780" y="37"/>
                    <a:pt x="743" y="0"/>
                    <a:pt x="699" y="0"/>
                  </a:cubicBezTo>
                  <a:cubicBezTo>
                    <a:pt x="81" y="0"/>
                    <a:pt x="81" y="0"/>
                    <a:pt x="81" y="0"/>
                  </a:cubicBezTo>
                  <a:cubicBezTo>
                    <a:pt x="36" y="0"/>
                    <a:pt x="0" y="37"/>
                    <a:pt x="0" y="81"/>
                  </a:cubicBezTo>
                  <a:cubicBezTo>
                    <a:pt x="0" y="464"/>
                    <a:pt x="0" y="464"/>
                    <a:pt x="0" y="464"/>
                  </a:cubicBezTo>
                  <a:cubicBezTo>
                    <a:pt x="0" y="509"/>
                    <a:pt x="36" y="545"/>
                    <a:pt x="81" y="545"/>
                  </a:cubicBezTo>
                  <a:cubicBezTo>
                    <a:pt x="124" y="545"/>
                    <a:pt x="124" y="545"/>
                    <a:pt x="124" y="545"/>
                  </a:cubicBezTo>
                  <a:cubicBezTo>
                    <a:pt x="124" y="668"/>
                    <a:pt x="124" y="668"/>
                    <a:pt x="124" y="668"/>
                  </a:cubicBezTo>
                  <a:cubicBezTo>
                    <a:pt x="124" y="676"/>
                    <a:pt x="129" y="684"/>
                    <a:pt x="137" y="688"/>
                  </a:cubicBezTo>
                  <a:cubicBezTo>
                    <a:pt x="140" y="689"/>
                    <a:pt x="143" y="690"/>
                    <a:pt x="147" y="690"/>
                  </a:cubicBezTo>
                  <a:cubicBezTo>
                    <a:pt x="152" y="690"/>
                    <a:pt x="157" y="688"/>
                    <a:pt x="161" y="685"/>
                  </a:cubicBezTo>
                  <a:cubicBezTo>
                    <a:pt x="316" y="554"/>
                    <a:pt x="316" y="554"/>
                    <a:pt x="316" y="554"/>
                  </a:cubicBezTo>
                  <a:cubicBezTo>
                    <a:pt x="323" y="548"/>
                    <a:pt x="332" y="545"/>
                    <a:pt x="341" y="545"/>
                  </a:cubicBezTo>
                  <a:cubicBezTo>
                    <a:pt x="542" y="545"/>
                    <a:pt x="542" y="545"/>
                    <a:pt x="542" y="545"/>
                  </a:cubicBezTo>
                  <a:cubicBezTo>
                    <a:pt x="542" y="824"/>
                    <a:pt x="542" y="824"/>
                    <a:pt x="542" y="824"/>
                  </a:cubicBezTo>
                  <a:cubicBezTo>
                    <a:pt x="542" y="877"/>
                    <a:pt x="585" y="919"/>
                    <a:pt x="637" y="919"/>
                  </a:cubicBezTo>
                  <a:cubicBezTo>
                    <a:pt x="1084" y="919"/>
                    <a:pt x="1084" y="919"/>
                    <a:pt x="1084" y="919"/>
                  </a:cubicBezTo>
                  <a:cubicBezTo>
                    <a:pt x="1097" y="919"/>
                    <a:pt x="1110" y="924"/>
                    <a:pt x="1120" y="932"/>
                  </a:cubicBezTo>
                  <a:cubicBezTo>
                    <a:pt x="1313" y="1096"/>
                    <a:pt x="1313" y="1096"/>
                    <a:pt x="1313" y="1096"/>
                  </a:cubicBezTo>
                  <a:cubicBezTo>
                    <a:pt x="1317" y="1099"/>
                    <a:pt x="1322" y="1101"/>
                    <a:pt x="1328" y="1101"/>
                  </a:cubicBezTo>
                  <a:cubicBezTo>
                    <a:pt x="1331" y="1101"/>
                    <a:pt x="1334" y="1100"/>
                    <a:pt x="1337" y="1099"/>
                  </a:cubicBezTo>
                  <a:cubicBezTo>
                    <a:pt x="1345" y="1095"/>
                    <a:pt x="1350" y="1087"/>
                    <a:pt x="1350" y="1078"/>
                  </a:cubicBezTo>
                  <a:cubicBezTo>
                    <a:pt x="1350" y="919"/>
                    <a:pt x="1350" y="919"/>
                    <a:pt x="1350" y="919"/>
                  </a:cubicBezTo>
                  <a:cubicBezTo>
                    <a:pt x="1410" y="919"/>
                    <a:pt x="1410" y="919"/>
                    <a:pt x="1410" y="919"/>
                  </a:cubicBezTo>
                  <a:cubicBezTo>
                    <a:pt x="1463" y="919"/>
                    <a:pt x="1505" y="877"/>
                    <a:pt x="1505" y="824"/>
                  </a:cubicBezTo>
                  <a:cubicBezTo>
                    <a:pt x="1505" y="345"/>
                    <a:pt x="1505" y="345"/>
                    <a:pt x="1505" y="345"/>
                  </a:cubicBezTo>
                  <a:cubicBezTo>
                    <a:pt x="1505" y="293"/>
                    <a:pt x="1463" y="250"/>
                    <a:pt x="1410" y="250"/>
                  </a:cubicBezTo>
                  <a:close/>
                  <a:moveTo>
                    <a:pt x="341" y="500"/>
                  </a:moveTo>
                  <a:cubicBezTo>
                    <a:pt x="322" y="500"/>
                    <a:pt x="302" y="507"/>
                    <a:pt x="287" y="520"/>
                  </a:cubicBezTo>
                  <a:cubicBezTo>
                    <a:pt x="169" y="619"/>
                    <a:pt x="169" y="619"/>
                    <a:pt x="169" y="619"/>
                  </a:cubicBezTo>
                  <a:cubicBezTo>
                    <a:pt x="169" y="535"/>
                    <a:pt x="169" y="535"/>
                    <a:pt x="169" y="535"/>
                  </a:cubicBezTo>
                  <a:cubicBezTo>
                    <a:pt x="169" y="516"/>
                    <a:pt x="153" y="500"/>
                    <a:pt x="133" y="500"/>
                  </a:cubicBezTo>
                  <a:cubicBezTo>
                    <a:pt x="81" y="500"/>
                    <a:pt x="81" y="500"/>
                    <a:pt x="81" y="500"/>
                  </a:cubicBezTo>
                  <a:cubicBezTo>
                    <a:pt x="61" y="500"/>
                    <a:pt x="45" y="484"/>
                    <a:pt x="45" y="464"/>
                  </a:cubicBezTo>
                  <a:cubicBezTo>
                    <a:pt x="45" y="81"/>
                    <a:pt x="45" y="81"/>
                    <a:pt x="45" y="81"/>
                  </a:cubicBezTo>
                  <a:cubicBezTo>
                    <a:pt x="45" y="61"/>
                    <a:pt x="61" y="45"/>
                    <a:pt x="81" y="45"/>
                  </a:cubicBezTo>
                  <a:cubicBezTo>
                    <a:pt x="699" y="45"/>
                    <a:pt x="699" y="45"/>
                    <a:pt x="699" y="45"/>
                  </a:cubicBezTo>
                  <a:cubicBezTo>
                    <a:pt x="719" y="45"/>
                    <a:pt x="735" y="61"/>
                    <a:pt x="735" y="81"/>
                  </a:cubicBezTo>
                  <a:cubicBezTo>
                    <a:pt x="735" y="250"/>
                    <a:pt x="735" y="250"/>
                    <a:pt x="735" y="250"/>
                  </a:cubicBezTo>
                  <a:cubicBezTo>
                    <a:pt x="637" y="250"/>
                    <a:pt x="637" y="250"/>
                    <a:pt x="637" y="250"/>
                  </a:cubicBezTo>
                  <a:cubicBezTo>
                    <a:pt x="585" y="250"/>
                    <a:pt x="542" y="293"/>
                    <a:pt x="542" y="345"/>
                  </a:cubicBezTo>
                  <a:cubicBezTo>
                    <a:pt x="542" y="500"/>
                    <a:pt x="542" y="500"/>
                    <a:pt x="542" y="500"/>
                  </a:cubicBezTo>
                  <a:lnTo>
                    <a:pt x="341" y="500"/>
                  </a:lnTo>
                  <a:close/>
                  <a:moveTo>
                    <a:pt x="1460" y="824"/>
                  </a:moveTo>
                  <a:cubicBezTo>
                    <a:pt x="1460" y="852"/>
                    <a:pt x="1438" y="874"/>
                    <a:pt x="1410" y="874"/>
                  </a:cubicBezTo>
                  <a:cubicBezTo>
                    <a:pt x="1344" y="874"/>
                    <a:pt x="1344" y="874"/>
                    <a:pt x="1344" y="874"/>
                  </a:cubicBezTo>
                  <a:cubicBezTo>
                    <a:pt x="1323" y="874"/>
                    <a:pt x="1305" y="892"/>
                    <a:pt x="1305" y="913"/>
                  </a:cubicBezTo>
                  <a:cubicBezTo>
                    <a:pt x="1305" y="1030"/>
                    <a:pt x="1305" y="1030"/>
                    <a:pt x="1305" y="1030"/>
                  </a:cubicBezTo>
                  <a:cubicBezTo>
                    <a:pt x="1149" y="898"/>
                    <a:pt x="1149" y="898"/>
                    <a:pt x="1149" y="898"/>
                  </a:cubicBezTo>
                  <a:cubicBezTo>
                    <a:pt x="1131" y="883"/>
                    <a:pt x="1108" y="874"/>
                    <a:pt x="1084" y="874"/>
                  </a:cubicBezTo>
                  <a:cubicBezTo>
                    <a:pt x="637" y="874"/>
                    <a:pt x="637" y="874"/>
                    <a:pt x="637" y="874"/>
                  </a:cubicBezTo>
                  <a:cubicBezTo>
                    <a:pt x="610" y="874"/>
                    <a:pt x="587" y="852"/>
                    <a:pt x="587" y="824"/>
                  </a:cubicBezTo>
                  <a:cubicBezTo>
                    <a:pt x="587" y="345"/>
                    <a:pt x="587" y="345"/>
                    <a:pt x="587" y="345"/>
                  </a:cubicBezTo>
                  <a:cubicBezTo>
                    <a:pt x="587" y="318"/>
                    <a:pt x="610" y="295"/>
                    <a:pt x="637" y="295"/>
                  </a:cubicBezTo>
                  <a:cubicBezTo>
                    <a:pt x="1410" y="295"/>
                    <a:pt x="1410" y="295"/>
                    <a:pt x="1410" y="295"/>
                  </a:cubicBezTo>
                  <a:cubicBezTo>
                    <a:pt x="1438" y="295"/>
                    <a:pt x="1460" y="318"/>
                    <a:pt x="1460" y="345"/>
                  </a:cubicBezTo>
                  <a:lnTo>
                    <a:pt x="1460" y="8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3" name="Freeform 7"/>
            <p:cNvSpPr>
              <a:spLocks/>
            </p:cNvSpPr>
            <p:nvPr/>
          </p:nvSpPr>
          <p:spPr bwMode="auto">
            <a:xfrm>
              <a:off x="6208713" y="3227388"/>
              <a:ext cx="1833563" cy="173037"/>
            </a:xfrm>
            <a:custGeom>
              <a:avLst/>
              <a:gdLst>
                <a:gd name="T0" fmla="*/ 489 w 489"/>
                <a:gd name="T1" fmla="*/ 23 h 46"/>
                <a:gd name="T2" fmla="*/ 467 w 489"/>
                <a:gd name="T3" fmla="*/ 46 h 46"/>
                <a:gd name="T4" fmla="*/ 23 w 489"/>
                <a:gd name="T5" fmla="*/ 46 h 46"/>
                <a:gd name="T6" fmla="*/ 0 w 489"/>
                <a:gd name="T7" fmla="*/ 23 h 46"/>
                <a:gd name="T8" fmla="*/ 23 w 489"/>
                <a:gd name="T9" fmla="*/ 0 h 46"/>
                <a:gd name="T10" fmla="*/ 467 w 489"/>
                <a:gd name="T11" fmla="*/ 0 h 46"/>
                <a:gd name="T12" fmla="*/ 489 w 489"/>
                <a:gd name="T13" fmla="*/ 23 h 46"/>
              </a:gdLst>
              <a:ahLst/>
              <a:cxnLst>
                <a:cxn ang="0">
                  <a:pos x="T0" y="T1"/>
                </a:cxn>
                <a:cxn ang="0">
                  <a:pos x="T2" y="T3"/>
                </a:cxn>
                <a:cxn ang="0">
                  <a:pos x="T4" y="T5"/>
                </a:cxn>
                <a:cxn ang="0">
                  <a:pos x="T6" y="T7"/>
                </a:cxn>
                <a:cxn ang="0">
                  <a:pos x="T8" y="T9"/>
                </a:cxn>
                <a:cxn ang="0">
                  <a:pos x="T10" y="T11"/>
                </a:cxn>
                <a:cxn ang="0">
                  <a:pos x="T12" y="T13"/>
                </a:cxn>
              </a:cxnLst>
              <a:rect l="0" t="0" r="r" b="b"/>
              <a:pathLst>
                <a:path w="489" h="46">
                  <a:moveTo>
                    <a:pt x="489" y="23"/>
                  </a:moveTo>
                  <a:cubicBezTo>
                    <a:pt x="489" y="35"/>
                    <a:pt x="479" y="46"/>
                    <a:pt x="467" y="46"/>
                  </a:cubicBezTo>
                  <a:cubicBezTo>
                    <a:pt x="23" y="46"/>
                    <a:pt x="23" y="46"/>
                    <a:pt x="23" y="46"/>
                  </a:cubicBezTo>
                  <a:cubicBezTo>
                    <a:pt x="10" y="46"/>
                    <a:pt x="0" y="35"/>
                    <a:pt x="0" y="23"/>
                  </a:cubicBezTo>
                  <a:cubicBezTo>
                    <a:pt x="0" y="10"/>
                    <a:pt x="10" y="0"/>
                    <a:pt x="23" y="0"/>
                  </a:cubicBezTo>
                  <a:cubicBezTo>
                    <a:pt x="467" y="0"/>
                    <a:pt x="467" y="0"/>
                    <a:pt x="467" y="0"/>
                  </a:cubicBezTo>
                  <a:cubicBezTo>
                    <a:pt x="479" y="0"/>
                    <a:pt x="489" y="10"/>
                    <a:pt x="489" y="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4" name="Freeform 8"/>
            <p:cNvSpPr>
              <a:spLocks/>
            </p:cNvSpPr>
            <p:nvPr/>
          </p:nvSpPr>
          <p:spPr bwMode="auto">
            <a:xfrm>
              <a:off x="6208713" y="3786188"/>
              <a:ext cx="1833563" cy="168275"/>
            </a:xfrm>
            <a:custGeom>
              <a:avLst/>
              <a:gdLst>
                <a:gd name="T0" fmla="*/ 489 w 489"/>
                <a:gd name="T1" fmla="*/ 22 h 45"/>
                <a:gd name="T2" fmla="*/ 467 w 489"/>
                <a:gd name="T3" fmla="*/ 45 h 45"/>
                <a:gd name="T4" fmla="*/ 23 w 489"/>
                <a:gd name="T5" fmla="*/ 45 h 45"/>
                <a:gd name="T6" fmla="*/ 0 w 489"/>
                <a:gd name="T7" fmla="*/ 22 h 45"/>
                <a:gd name="T8" fmla="*/ 23 w 489"/>
                <a:gd name="T9" fmla="*/ 0 h 45"/>
                <a:gd name="T10" fmla="*/ 467 w 489"/>
                <a:gd name="T11" fmla="*/ 0 h 45"/>
                <a:gd name="T12" fmla="*/ 489 w 489"/>
                <a:gd name="T13" fmla="*/ 22 h 45"/>
              </a:gdLst>
              <a:ahLst/>
              <a:cxnLst>
                <a:cxn ang="0">
                  <a:pos x="T0" y="T1"/>
                </a:cxn>
                <a:cxn ang="0">
                  <a:pos x="T2" y="T3"/>
                </a:cxn>
                <a:cxn ang="0">
                  <a:pos x="T4" y="T5"/>
                </a:cxn>
                <a:cxn ang="0">
                  <a:pos x="T6" y="T7"/>
                </a:cxn>
                <a:cxn ang="0">
                  <a:pos x="T8" y="T9"/>
                </a:cxn>
                <a:cxn ang="0">
                  <a:pos x="T10" y="T11"/>
                </a:cxn>
                <a:cxn ang="0">
                  <a:pos x="T12" y="T13"/>
                </a:cxn>
              </a:cxnLst>
              <a:rect l="0" t="0" r="r" b="b"/>
              <a:pathLst>
                <a:path w="489" h="45">
                  <a:moveTo>
                    <a:pt x="489" y="22"/>
                  </a:moveTo>
                  <a:cubicBezTo>
                    <a:pt x="489" y="35"/>
                    <a:pt x="479" y="45"/>
                    <a:pt x="467" y="45"/>
                  </a:cubicBezTo>
                  <a:cubicBezTo>
                    <a:pt x="23" y="45"/>
                    <a:pt x="23" y="45"/>
                    <a:pt x="23" y="45"/>
                  </a:cubicBezTo>
                  <a:cubicBezTo>
                    <a:pt x="10" y="45"/>
                    <a:pt x="0" y="35"/>
                    <a:pt x="0" y="22"/>
                  </a:cubicBezTo>
                  <a:cubicBezTo>
                    <a:pt x="0" y="10"/>
                    <a:pt x="10" y="0"/>
                    <a:pt x="23" y="0"/>
                  </a:cubicBezTo>
                  <a:cubicBezTo>
                    <a:pt x="467" y="0"/>
                    <a:pt x="467" y="0"/>
                    <a:pt x="467" y="0"/>
                  </a:cubicBezTo>
                  <a:cubicBezTo>
                    <a:pt x="479" y="0"/>
                    <a:pt x="489" y="10"/>
                    <a:pt x="489"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5" name="Freeform 9"/>
            <p:cNvSpPr>
              <a:spLocks/>
            </p:cNvSpPr>
            <p:nvPr/>
          </p:nvSpPr>
          <p:spPr bwMode="auto">
            <a:xfrm>
              <a:off x="3924301" y="1936750"/>
              <a:ext cx="1593850" cy="169862"/>
            </a:xfrm>
            <a:custGeom>
              <a:avLst/>
              <a:gdLst>
                <a:gd name="T0" fmla="*/ 425 w 425"/>
                <a:gd name="T1" fmla="*/ 22 h 45"/>
                <a:gd name="T2" fmla="*/ 403 w 425"/>
                <a:gd name="T3" fmla="*/ 45 h 45"/>
                <a:gd name="T4" fmla="*/ 23 w 425"/>
                <a:gd name="T5" fmla="*/ 45 h 45"/>
                <a:gd name="T6" fmla="*/ 0 w 425"/>
                <a:gd name="T7" fmla="*/ 22 h 45"/>
                <a:gd name="T8" fmla="*/ 23 w 425"/>
                <a:gd name="T9" fmla="*/ 0 h 45"/>
                <a:gd name="T10" fmla="*/ 403 w 425"/>
                <a:gd name="T11" fmla="*/ 0 h 45"/>
                <a:gd name="T12" fmla="*/ 425 w 425"/>
                <a:gd name="T13" fmla="*/ 22 h 45"/>
              </a:gdLst>
              <a:ahLst/>
              <a:cxnLst>
                <a:cxn ang="0">
                  <a:pos x="T0" y="T1"/>
                </a:cxn>
                <a:cxn ang="0">
                  <a:pos x="T2" y="T3"/>
                </a:cxn>
                <a:cxn ang="0">
                  <a:pos x="T4" y="T5"/>
                </a:cxn>
                <a:cxn ang="0">
                  <a:pos x="T6" y="T7"/>
                </a:cxn>
                <a:cxn ang="0">
                  <a:pos x="T8" y="T9"/>
                </a:cxn>
                <a:cxn ang="0">
                  <a:pos x="T10" y="T11"/>
                </a:cxn>
                <a:cxn ang="0">
                  <a:pos x="T12" y="T13"/>
                </a:cxn>
              </a:cxnLst>
              <a:rect l="0" t="0" r="r" b="b"/>
              <a:pathLst>
                <a:path w="425" h="45">
                  <a:moveTo>
                    <a:pt x="425" y="22"/>
                  </a:moveTo>
                  <a:cubicBezTo>
                    <a:pt x="425" y="35"/>
                    <a:pt x="415" y="45"/>
                    <a:pt x="403" y="45"/>
                  </a:cubicBezTo>
                  <a:cubicBezTo>
                    <a:pt x="23" y="45"/>
                    <a:pt x="23" y="45"/>
                    <a:pt x="23" y="45"/>
                  </a:cubicBezTo>
                  <a:cubicBezTo>
                    <a:pt x="11" y="45"/>
                    <a:pt x="0" y="35"/>
                    <a:pt x="0" y="22"/>
                  </a:cubicBezTo>
                  <a:cubicBezTo>
                    <a:pt x="0" y="10"/>
                    <a:pt x="11" y="0"/>
                    <a:pt x="23" y="0"/>
                  </a:cubicBezTo>
                  <a:cubicBezTo>
                    <a:pt x="403" y="0"/>
                    <a:pt x="403" y="0"/>
                    <a:pt x="403" y="0"/>
                  </a:cubicBezTo>
                  <a:cubicBezTo>
                    <a:pt x="415" y="0"/>
                    <a:pt x="425" y="10"/>
                    <a:pt x="425"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6" name="Freeform 10"/>
            <p:cNvSpPr>
              <a:spLocks/>
            </p:cNvSpPr>
            <p:nvPr/>
          </p:nvSpPr>
          <p:spPr bwMode="auto">
            <a:xfrm>
              <a:off x="3924301" y="2371725"/>
              <a:ext cx="1136650" cy="169862"/>
            </a:xfrm>
            <a:custGeom>
              <a:avLst/>
              <a:gdLst>
                <a:gd name="T0" fmla="*/ 303 w 303"/>
                <a:gd name="T1" fmla="*/ 23 h 45"/>
                <a:gd name="T2" fmla="*/ 281 w 303"/>
                <a:gd name="T3" fmla="*/ 45 h 45"/>
                <a:gd name="T4" fmla="*/ 23 w 303"/>
                <a:gd name="T5" fmla="*/ 45 h 45"/>
                <a:gd name="T6" fmla="*/ 0 w 303"/>
                <a:gd name="T7" fmla="*/ 23 h 45"/>
                <a:gd name="T8" fmla="*/ 23 w 303"/>
                <a:gd name="T9" fmla="*/ 0 h 45"/>
                <a:gd name="T10" fmla="*/ 281 w 303"/>
                <a:gd name="T11" fmla="*/ 0 h 45"/>
                <a:gd name="T12" fmla="*/ 303 w 303"/>
                <a:gd name="T13" fmla="*/ 23 h 45"/>
              </a:gdLst>
              <a:ahLst/>
              <a:cxnLst>
                <a:cxn ang="0">
                  <a:pos x="T0" y="T1"/>
                </a:cxn>
                <a:cxn ang="0">
                  <a:pos x="T2" y="T3"/>
                </a:cxn>
                <a:cxn ang="0">
                  <a:pos x="T4" y="T5"/>
                </a:cxn>
                <a:cxn ang="0">
                  <a:pos x="T6" y="T7"/>
                </a:cxn>
                <a:cxn ang="0">
                  <a:pos x="T8" y="T9"/>
                </a:cxn>
                <a:cxn ang="0">
                  <a:pos x="T10" y="T11"/>
                </a:cxn>
                <a:cxn ang="0">
                  <a:pos x="T12" y="T13"/>
                </a:cxn>
              </a:cxnLst>
              <a:rect l="0" t="0" r="r" b="b"/>
              <a:pathLst>
                <a:path w="303" h="45">
                  <a:moveTo>
                    <a:pt x="303" y="23"/>
                  </a:moveTo>
                  <a:cubicBezTo>
                    <a:pt x="303" y="35"/>
                    <a:pt x="293" y="45"/>
                    <a:pt x="281" y="45"/>
                  </a:cubicBezTo>
                  <a:cubicBezTo>
                    <a:pt x="23" y="45"/>
                    <a:pt x="23" y="45"/>
                    <a:pt x="23" y="45"/>
                  </a:cubicBezTo>
                  <a:cubicBezTo>
                    <a:pt x="11" y="45"/>
                    <a:pt x="0" y="35"/>
                    <a:pt x="0" y="23"/>
                  </a:cubicBezTo>
                  <a:cubicBezTo>
                    <a:pt x="0" y="10"/>
                    <a:pt x="11" y="0"/>
                    <a:pt x="23" y="0"/>
                  </a:cubicBezTo>
                  <a:cubicBezTo>
                    <a:pt x="281" y="0"/>
                    <a:pt x="281" y="0"/>
                    <a:pt x="281" y="0"/>
                  </a:cubicBezTo>
                  <a:cubicBezTo>
                    <a:pt x="293" y="0"/>
                    <a:pt x="303" y="10"/>
                    <a:pt x="303" y="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grpSp>
      <p:sp>
        <p:nvSpPr>
          <p:cNvPr id="17" name="Freeform 6"/>
          <p:cNvSpPr>
            <a:spLocks/>
          </p:cNvSpPr>
          <p:nvPr userDrawn="1"/>
        </p:nvSpPr>
        <p:spPr bwMode="auto">
          <a:xfrm>
            <a:off x="2847918" y="296368"/>
            <a:ext cx="9348607" cy="864888"/>
          </a:xfrm>
          <a:custGeom>
            <a:avLst/>
            <a:gdLst>
              <a:gd name="T0" fmla="*/ 6409 w 6533"/>
              <a:gd name="T1" fmla="*/ 0 h 617"/>
              <a:gd name="T2" fmla="*/ 0 w 6533"/>
              <a:gd name="T3" fmla="*/ 0 h 617"/>
              <a:gd name="T4" fmla="*/ 126 w 6533"/>
              <a:gd name="T5" fmla="*/ 310 h 617"/>
              <a:gd name="T6" fmla="*/ 0 w 6533"/>
              <a:gd name="T7" fmla="*/ 617 h 617"/>
              <a:gd name="T8" fmla="*/ 6409 w 6533"/>
              <a:gd name="T9" fmla="*/ 617 h 617"/>
              <a:gd name="T10" fmla="*/ 6533 w 6533"/>
              <a:gd name="T11" fmla="*/ 310 h 617"/>
              <a:gd name="T12" fmla="*/ 6409 w 6533"/>
              <a:gd name="T13" fmla="*/ 0 h 617"/>
              <a:gd name="connsiteX0" fmla="*/ 9810 w 9810"/>
              <a:gd name="connsiteY0" fmla="*/ 0 h 10000"/>
              <a:gd name="connsiteX1" fmla="*/ 0 w 9810"/>
              <a:gd name="connsiteY1" fmla="*/ 0 h 10000"/>
              <a:gd name="connsiteX2" fmla="*/ 193 w 9810"/>
              <a:gd name="connsiteY2" fmla="*/ 5024 h 10000"/>
              <a:gd name="connsiteX3" fmla="*/ 0 w 9810"/>
              <a:gd name="connsiteY3" fmla="*/ 10000 h 10000"/>
              <a:gd name="connsiteX4" fmla="*/ 9810 w 9810"/>
              <a:gd name="connsiteY4" fmla="*/ 10000 h 10000"/>
              <a:gd name="connsiteX5" fmla="*/ 7589 w 9810"/>
              <a:gd name="connsiteY5" fmla="*/ 5574 h 10000"/>
              <a:gd name="connsiteX6" fmla="*/ 9810 w 9810"/>
              <a:gd name="connsiteY6" fmla="*/ 0 h 10000"/>
              <a:gd name="connsiteX0" fmla="*/ 7021 w 10000"/>
              <a:gd name="connsiteY0" fmla="*/ 0 h 10000"/>
              <a:gd name="connsiteX1" fmla="*/ 0 w 10000"/>
              <a:gd name="connsiteY1" fmla="*/ 0 h 10000"/>
              <a:gd name="connsiteX2" fmla="*/ 197 w 10000"/>
              <a:gd name="connsiteY2" fmla="*/ 5024 h 10000"/>
              <a:gd name="connsiteX3" fmla="*/ 0 w 10000"/>
              <a:gd name="connsiteY3" fmla="*/ 10000 h 10000"/>
              <a:gd name="connsiteX4" fmla="*/ 10000 w 10000"/>
              <a:gd name="connsiteY4" fmla="*/ 10000 h 10000"/>
              <a:gd name="connsiteX5" fmla="*/ 7736 w 10000"/>
              <a:gd name="connsiteY5" fmla="*/ 5574 h 10000"/>
              <a:gd name="connsiteX6" fmla="*/ 7021 w 10000"/>
              <a:gd name="connsiteY6" fmla="*/ 0 h 10000"/>
              <a:gd name="connsiteX0" fmla="*/ 7021 w 7736"/>
              <a:gd name="connsiteY0" fmla="*/ 0 h 10038"/>
              <a:gd name="connsiteX1" fmla="*/ 0 w 7736"/>
              <a:gd name="connsiteY1" fmla="*/ 0 h 10038"/>
              <a:gd name="connsiteX2" fmla="*/ 197 w 7736"/>
              <a:gd name="connsiteY2" fmla="*/ 5024 h 10038"/>
              <a:gd name="connsiteX3" fmla="*/ 0 w 7736"/>
              <a:gd name="connsiteY3" fmla="*/ 10000 h 10038"/>
              <a:gd name="connsiteX4" fmla="*/ 7017 w 7736"/>
              <a:gd name="connsiteY4" fmla="*/ 10038 h 10038"/>
              <a:gd name="connsiteX5" fmla="*/ 7736 w 7736"/>
              <a:gd name="connsiteY5" fmla="*/ 5574 h 10038"/>
              <a:gd name="connsiteX6" fmla="*/ 7021 w 7736"/>
              <a:gd name="connsiteY6" fmla="*/ 0 h 10038"/>
              <a:gd name="connsiteX0" fmla="*/ 9076 w 9316"/>
              <a:gd name="connsiteY0" fmla="*/ 0 h 10000"/>
              <a:gd name="connsiteX1" fmla="*/ 0 w 9316"/>
              <a:gd name="connsiteY1" fmla="*/ 0 h 10000"/>
              <a:gd name="connsiteX2" fmla="*/ 255 w 9316"/>
              <a:gd name="connsiteY2" fmla="*/ 5005 h 10000"/>
              <a:gd name="connsiteX3" fmla="*/ 0 w 9316"/>
              <a:gd name="connsiteY3" fmla="*/ 9962 h 10000"/>
              <a:gd name="connsiteX4" fmla="*/ 9071 w 9316"/>
              <a:gd name="connsiteY4" fmla="*/ 10000 h 10000"/>
              <a:gd name="connsiteX5" fmla="*/ 9316 w 9316"/>
              <a:gd name="connsiteY5" fmla="*/ 5668 h 10000"/>
              <a:gd name="connsiteX6" fmla="*/ 9076 w 9316"/>
              <a:gd name="connsiteY6" fmla="*/ 0 h 10000"/>
              <a:gd name="connsiteX0" fmla="*/ 9742 w 10000"/>
              <a:gd name="connsiteY0" fmla="*/ 0 h 10000"/>
              <a:gd name="connsiteX1" fmla="*/ 0 w 10000"/>
              <a:gd name="connsiteY1" fmla="*/ 0 h 10000"/>
              <a:gd name="connsiteX2" fmla="*/ 274 w 10000"/>
              <a:gd name="connsiteY2" fmla="*/ 5005 h 10000"/>
              <a:gd name="connsiteX3" fmla="*/ 0 w 10000"/>
              <a:gd name="connsiteY3" fmla="*/ 9962 h 10000"/>
              <a:gd name="connsiteX4" fmla="*/ 9737 w 10000"/>
              <a:gd name="connsiteY4" fmla="*/ 10000 h 10000"/>
              <a:gd name="connsiteX5" fmla="*/ 10000 w 10000"/>
              <a:gd name="connsiteY5" fmla="*/ 5668 h 10000"/>
              <a:gd name="connsiteX6" fmla="*/ 9742 w 10000"/>
              <a:gd name="connsiteY6" fmla="*/ 0 h 10000"/>
              <a:gd name="connsiteX0" fmla="*/ 9742 w 9877"/>
              <a:gd name="connsiteY0" fmla="*/ 0 h 10000"/>
              <a:gd name="connsiteX1" fmla="*/ 0 w 9877"/>
              <a:gd name="connsiteY1" fmla="*/ 0 h 10000"/>
              <a:gd name="connsiteX2" fmla="*/ 274 w 9877"/>
              <a:gd name="connsiteY2" fmla="*/ 5005 h 10000"/>
              <a:gd name="connsiteX3" fmla="*/ 0 w 9877"/>
              <a:gd name="connsiteY3" fmla="*/ 9962 h 10000"/>
              <a:gd name="connsiteX4" fmla="*/ 9737 w 9877"/>
              <a:gd name="connsiteY4" fmla="*/ 10000 h 10000"/>
              <a:gd name="connsiteX5" fmla="*/ 9738 w 9877"/>
              <a:gd name="connsiteY5" fmla="*/ 5783 h 10000"/>
              <a:gd name="connsiteX6" fmla="*/ 9742 w 9877"/>
              <a:gd name="connsiteY6" fmla="*/ 0 h 10000"/>
              <a:gd name="connsiteX0" fmla="*/ 9863 w 9991"/>
              <a:gd name="connsiteY0" fmla="*/ 0 h 10000"/>
              <a:gd name="connsiteX1" fmla="*/ 0 w 9991"/>
              <a:gd name="connsiteY1" fmla="*/ 0 h 10000"/>
              <a:gd name="connsiteX2" fmla="*/ 277 w 9991"/>
              <a:gd name="connsiteY2" fmla="*/ 5005 h 10000"/>
              <a:gd name="connsiteX3" fmla="*/ 0 w 9991"/>
              <a:gd name="connsiteY3" fmla="*/ 9962 h 10000"/>
              <a:gd name="connsiteX4" fmla="*/ 9858 w 9991"/>
              <a:gd name="connsiteY4" fmla="*/ 10000 h 10000"/>
              <a:gd name="connsiteX5" fmla="*/ 9817 w 9991"/>
              <a:gd name="connsiteY5" fmla="*/ 5783 h 10000"/>
              <a:gd name="connsiteX6" fmla="*/ 9863 w 9991"/>
              <a:gd name="connsiteY6" fmla="*/ 0 h 10000"/>
              <a:gd name="connsiteX0" fmla="*/ 9872 w 10014"/>
              <a:gd name="connsiteY0" fmla="*/ 0 h 10000"/>
              <a:gd name="connsiteX1" fmla="*/ 0 w 10014"/>
              <a:gd name="connsiteY1" fmla="*/ 0 h 10000"/>
              <a:gd name="connsiteX2" fmla="*/ 277 w 10014"/>
              <a:gd name="connsiteY2" fmla="*/ 5005 h 10000"/>
              <a:gd name="connsiteX3" fmla="*/ 0 w 10014"/>
              <a:gd name="connsiteY3" fmla="*/ 9962 h 10000"/>
              <a:gd name="connsiteX4" fmla="*/ 9867 w 10014"/>
              <a:gd name="connsiteY4" fmla="*/ 10000 h 10000"/>
              <a:gd name="connsiteX5" fmla="*/ 9890 w 10014"/>
              <a:gd name="connsiteY5" fmla="*/ 5745 h 10000"/>
              <a:gd name="connsiteX6" fmla="*/ 9872 w 10014"/>
              <a:gd name="connsiteY6" fmla="*/ 0 h 10000"/>
              <a:gd name="connsiteX0" fmla="*/ 9872 w 10030"/>
              <a:gd name="connsiteY0" fmla="*/ 0 h 10000"/>
              <a:gd name="connsiteX1" fmla="*/ 0 w 10030"/>
              <a:gd name="connsiteY1" fmla="*/ 0 h 10000"/>
              <a:gd name="connsiteX2" fmla="*/ 277 w 10030"/>
              <a:gd name="connsiteY2" fmla="*/ 5005 h 10000"/>
              <a:gd name="connsiteX3" fmla="*/ 0 w 10030"/>
              <a:gd name="connsiteY3" fmla="*/ 9962 h 10000"/>
              <a:gd name="connsiteX4" fmla="*/ 9867 w 10030"/>
              <a:gd name="connsiteY4" fmla="*/ 10000 h 10000"/>
              <a:gd name="connsiteX5" fmla="*/ 9890 w 10030"/>
              <a:gd name="connsiteY5" fmla="*/ 5745 h 10000"/>
              <a:gd name="connsiteX6" fmla="*/ 9872 w 10030"/>
              <a:gd name="connsiteY6" fmla="*/ 0 h 10000"/>
              <a:gd name="connsiteX0" fmla="*/ 9872 w 9921"/>
              <a:gd name="connsiteY0" fmla="*/ 0 h 10000"/>
              <a:gd name="connsiteX1" fmla="*/ 0 w 9921"/>
              <a:gd name="connsiteY1" fmla="*/ 0 h 10000"/>
              <a:gd name="connsiteX2" fmla="*/ 277 w 9921"/>
              <a:gd name="connsiteY2" fmla="*/ 5005 h 10000"/>
              <a:gd name="connsiteX3" fmla="*/ 0 w 9921"/>
              <a:gd name="connsiteY3" fmla="*/ 9962 h 10000"/>
              <a:gd name="connsiteX4" fmla="*/ 9867 w 9921"/>
              <a:gd name="connsiteY4" fmla="*/ 10000 h 10000"/>
              <a:gd name="connsiteX5" fmla="*/ 9890 w 9921"/>
              <a:gd name="connsiteY5" fmla="*/ 5745 h 10000"/>
              <a:gd name="connsiteX6" fmla="*/ 9872 w 9921"/>
              <a:gd name="connsiteY6" fmla="*/ 0 h 10000"/>
              <a:gd name="connsiteX0" fmla="*/ 9951 w 9974"/>
              <a:gd name="connsiteY0" fmla="*/ 0 h 10000"/>
              <a:gd name="connsiteX1" fmla="*/ 0 w 9974"/>
              <a:gd name="connsiteY1" fmla="*/ 0 h 10000"/>
              <a:gd name="connsiteX2" fmla="*/ 279 w 9974"/>
              <a:gd name="connsiteY2" fmla="*/ 5005 h 10000"/>
              <a:gd name="connsiteX3" fmla="*/ 0 w 9974"/>
              <a:gd name="connsiteY3" fmla="*/ 9962 h 10000"/>
              <a:gd name="connsiteX4" fmla="*/ 9946 w 9974"/>
              <a:gd name="connsiteY4" fmla="*/ 10000 h 10000"/>
              <a:gd name="connsiteX5" fmla="*/ 9969 w 9974"/>
              <a:gd name="connsiteY5" fmla="*/ 5745 h 10000"/>
              <a:gd name="connsiteX6" fmla="*/ 9951 w 9974"/>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9995"/>
              <a:gd name="connsiteY0" fmla="*/ 0 h 10000"/>
              <a:gd name="connsiteX1" fmla="*/ 0 w 9995"/>
              <a:gd name="connsiteY1" fmla="*/ 0 h 10000"/>
              <a:gd name="connsiteX2" fmla="*/ 280 w 9995"/>
              <a:gd name="connsiteY2" fmla="*/ 5005 h 10000"/>
              <a:gd name="connsiteX3" fmla="*/ 0 w 9995"/>
              <a:gd name="connsiteY3" fmla="*/ 9962 h 10000"/>
              <a:gd name="connsiteX4" fmla="*/ 9972 w 9995"/>
              <a:gd name="connsiteY4" fmla="*/ 10000 h 10000"/>
              <a:gd name="connsiteX5" fmla="*/ 9995 w 9995"/>
              <a:gd name="connsiteY5" fmla="*/ 5745 h 10000"/>
              <a:gd name="connsiteX6" fmla="*/ 9977 w 9995"/>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9977 w 10000"/>
              <a:gd name="connsiteY4" fmla="*/ 10000 h 10000"/>
              <a:gd name="connsiteX5" fmla="*/ 10000 w 10000"/>
              <a:gd name="connsiteY5" fmla="*/ 5745 h 10000"/>
              <a:gd name="connsiteX6" fmla="*/ 9999 w 10000"/>
              <a:gd name="connsiteY6" fmla="*/ 0 h 10000"/>
              <a:gd name="connsiteX0" fmla="*/ 9999 w 10004"/>
              <a:gd name="connsiteY0" fmla="*/ 0 h 10000"/>
              <a:gd name="connsiteX1" fmla="*/ 0 w 10004"/>
              <a:gd name="connsiteY1" fmla="*/ 0 h 10000"/>
              <a:gd name="connsiteX2" fmla="*/ 280 w 10004"/>
              <a:gd name="connsiteY2" fmla="*/ 5005 h 10000"/>
              <a:gd name="connsiteX3" fmla="*/ 0 w 10004"/>
              <a:gd name="connsiteY3" fmla="*/ 9962 h 10000"/>
              <a:gd name="connsiteX4" fmla="*/ 10000 w 10004"/>
              <a:gd name="connsiteY4" fmla="*/ 10000 h 10000"/>
              <a:gd name="connsiteX5" fmla="*/ 10000 w 10004"/>
              <a:gd name="connsiteY5" fmla="*/ 5745 h 10000"/>
              <a:gd name="connsiteX6" fmla="*/ 9999 w 10004"/>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10000 w 10000"/>
              <a:gd name="connsiteY4" fmla="*/ 10000 h 10000"/>
              <a:gd name="connsiteX5" fmla="*/ 10000 w 10000"/>
              <a:gd name="connsiteY5" fmla="*/ 5745 h 10000"/>
              <a:gd name="connsiteX6" fmla="*/ 9999 w 10000"/>
              <a:gd name="connsiteY6" fmla="*/ 0 h 10000"/>
              <a:gd name="connsiteX0" fmla="*/ 14796 w 14796"/>
              <a:gd name="connsiteY0" fmla="*/ 0 h 10000"/>
              <a:gd name="connsiteX1" fmla="*/ 0 w 14796"/>
              <a:gd name="connsiteY1" fmla="*/ 0 h 10000"/>
              <a:gd name="connsiteX2" fmla="*/ 280 w 14796"/>
              <a:gd name="connsiteY2" fmla="*/ 5005 h 10000"/>
              <a:gd name="connsiteX3" fmla="*/ 0 w 14796"/>
              <a:gd name="connsiteY3" fmla="*/ 9962 h 10000"/>
              <a:gd name="connsiteX4" fmla="*/ 10000 w 14796"/>
              <a:gd name="connsiteY4" fmla="*/ 10000 h 10000"/>
              <a:gd name="connsiteX5" fmla="*/ 10000 w 14796"/>
              <a:gd name="connsiteY5" fmla="*/ 5745 h 10000"/>
              <a:gd name="connsiteX6" fmla="*/ 14796 w 14796"/>
              <a:gd name="connsiteY6" fmla="*/ 0 h 10000"/>
              <a:gd name="connsiteX0" fmla="*/ 14796 w 14796"/>
              <a:gd name="connsiteY0" fmla="*/ 0 h 9968"/>
              <a:gd name="connsiteX1" fmla="*/ 0 w 14796"/>
              <a:gd name="connsiteY1" fmla="*/ 0 h 9968"/>
              <a:gd name="connsiteX2" fmla="*/ 280 w 14796"/>
              <a:gd name="connsiteY2" fmla="*/ 5005 h 9968"/>
              <a:gd name="connsiteX3" fmla="*/ 0 w 14796"/>
              <a:gd name="connsiteY3" fmla="*/ 9962 h 9968"/>
              <a:gd name="connsiteX4" fmla="*/ 14788 w 14796"/>
              <a:gd name="connsiteY4" fmla="*/ 9968 h 9968"/>
              <a:gd name="connsiteX5" fmla="*/ 10000 w 14796"/>
              <a:gd name="connsiteY5" fmla="*/ 5745 h 9968"/>
              <a:gd name="connsiteX6" fmla="*/ 14796 w 14796"/>
              <a:gd name="connsiteY6" fmla="*/ 0 h 9968"/>
              <a:gd name="connsiteX0" fmla="*/ 10000 w 10000"/>
              <a:gd name="connsiteY0" fmla="*/ 0 h 10000"/>
              <a:gd name="connsiteX1" fmla="*/ 0 w 10000"/>
              <a:gd name="connsiteY1" fmla="*/ 0 h 10000"/>
              <a:gd name="connsiteX2" fmla="*/ 189 w 10000"/>
              <a:gd name="connsiteY2" fmla="*/ 5021 h 10000"/>
              <a:gd name="connsiteX3" fmla="*/ 0 w 10000"/>
              <a:gd name="connsiteY3" fmla="*/ 9994 h 10000"/>
              <a:gd name="connsiteX4" fmla="*/ 9995 w 10000"/>
              <a:gd name="connsiteY4" fmla="*/ 10000 h 10000"/>
              <a:gd name="connsiteX5" fmla="*/ 9998 w 10000"/>
              <a:gd name="connsiteY5" fmla="*/ 6152 h 10000"/>
              <a:gd name="connsiteX6" fmla="*/ 10000 w 10000"/>
              <a:gd name="connsiteY6" fmla="*/ 0 h 10000"/>
              <a:gd name="connsiteX0" fmla="*/ 10211 w 10211"/>
              <a:gd name="connsiteY0" fmla="*/ 0 h 10000"/>
              <a:gd name="connsiteX1" fmla="*/ 0 w 10211"/>
              <a:gd name="connsiteY1" fmla="*/ 0 h 10000"/>
              <a:gd name="connsiteX2" fmla="*/ 189 w 10211"/>
              <a:gd name="connsiteY2" fmla="*/ 5021 h 10000"/>
              <a:gd name="connsiteX3" fmla="*/ 0 w 10211"/>
              <a:gd name="connsiteY3" fmla="*/ 9994 h 10000"/>
              <a:gd name="connsiteX4" fmla="*/ 9995 w 10211"/>
              <a:gd name="connsiteY4" fmla="*/ 10000 h 10000"/>
              <a:gd name="connsiteX5" fmla="*/ 9998 w 10211"/>
              <a:gd name="connsiteY5" fmla="*/ 6152 h 10000"/>
              <a:gd name="connsiteX6" fmla="*/ 10211 w 10211"/>
              <a:gd name="connsiteY6" fmla="*/ 0 h 10000"/>
              <a:gd name="connsiteX0" fmla="*/ 10211 w 10211"/>
              <a:gd name="connsiteY0" fmla="*/ 0 h 10000"/>
              <a:gd name="connsiteX1" fmla="*/ 0 w 10211"/>
              <a:gd name="connsiteY1" fmla="*/ 0 h 10000"/>
              <a:gd name="connsiteX2" fmla="*/ 189 w 10211"/>
              <a:gd name="connsiteY2" fmla="*/ 5021 h 10000"/>
              <a:gd name="connsiteX3" fmla="*/ 0 w 10211"/>
              <a:gd name="connsiteY3" fmla="*/ 9994 h 10000"/>
              <a:gd name="connsiteX4" fmla="*/ 10211 w 10211"/>
              <a:gd name="connsiteY4" fmla="*/ 10000 h 10000"/>
              <a:gd name="connsiteX5" fmla="*/ 9998 w 10211"/>
              <a:gd name="connsiteY5" fmla="*/ 6152 h 10000"/>
              <a:gd name="connsiteX6" fmla="*/ 10211 w 10211"/>
              <a:gd name="connsiteY6" fmla="*/ 0 h 10000"/>
              <a:gd name="connsiteX0" fmla="*/ 10211 w 10214"/>
              <a:gd name="connsiteY0" fmla="*/ 0 h 10000"/>
              <a:gd name="connsiteX1" fmla="*/ 0 w 10214"/>
              <a:gd name="connsiteY1" fmla="*/ 0 h 10000"/>
              <a:gd name="connsiteX2" fmla="*/ 189 w 10214"/>
              <a:gd name="connsiteY2" fmla="*/ 5021 h 10000"/>
              <a:gd name="connsiteX3" fmla="*/ 0 w 10214"/>
              <a:gd name="connsiteY3" fmla="*/ 9994 h 10000"/>
              <a:gd name="connsiteX4" fmla="*/ 10211 w 10214"/>
              <a:gd name="connsiteY4" fmla="*/ 10000 h 10000"/>
              <a:gd name="connsiteX5" fmla="*/ 10214 w 10214"/>
              <a:gd name="connsiteY5" fmla="*/ 6152 h 10000"/>
              <a:gd name="connsiteX6" fmla="*/ 10211 w 10214"/>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214" h="10000">
                <a:moveTo>
                  <a:pt x="10211" y="0"/>
                </a:moveTo>
                <a:lnTo>
                  <a:pt x="0" y="0"/>
                </a:lnTo>
                <a:cubicBezTo>
                  <a:pt x="62" y="1674"/>
                  <a:pt x="124" y="3347"/>
                  <a:pt x="189" y="5021"/>
                </a:cubicBezTo>
                <a:cubicBezTo>
                  <a:pt x="124" y="6679"/>
                  <a:pt x="62" y="8336"/>
                  <a:pt x="0" y="9994"/>
                </a:cubicBezTo>
                <a:lnTo>
                  <a:pt x="10211" y="10000"/>
                </a:lnTo>
                <a:cubicBezTo>
                  <a:pt x="10209" y="8184"/>
                  <a:pt x="10214" y="8051"/>
                  <a:pt x="10214" y="6152"/>
                </a:cubicBezTo>
                <a:cubicBezTo>
                  <a:pt x="10212" y="3296"/>
                  <a:pt x="10212" y="2674"/>
                  <a:pt x="10211" y="0"/>
                </a:cubicBez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18" name="Freeform 11"/>
          <p:cNvSpPr>
            <a:spLocks/>
          </p:cNvSpPr>
          <p:nvPr userDrawn="1"/>
        </p:nvSpPr>
        <p:spPr bwMode="auto">
          <a:xfrm>
            <a:off x="2742547"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目标">
    <p:spTree>
      <p:nvGrpSpPr>
        <p:cNvPr id="1" name=""/>
        <p:cNvGrpSpPr/>
        <p:nvPr/>
      </p:nvGrpSpPr>
      <p:grpSpPr>
        <a:xfrm>
          <a:off x="0" y="0"/>
          <a:ext cx="0" cy="0"/>
          <a:chOff x="0" y="0"/>
          <a:chExt cx="0" cy="0"/>
        </a:xfrm>
      </p:grpSpPr>
      <p:sp>
        <p:nvSpPr>
          <p:cNvPr id="3" name="内容占位符 2"/>
          <p:cNvSpPr>
            <a:spLocks noGrp="1"/>
          </p:cNvSpPr>
          <p:nvPr>
            <p:ph idx="1" hasCustomPrompt="1"/>
          </p:nvPr>
        </p:nvSpPr>
        <p:spPr>
          <a:xfrm>
            <a:off x="912284" y="1233487"/>
            <a:ext cx="10558800" cy="4680000"/>
          </a:xfrm>
        </p:spPr>
        <p:txBody>
          <a:bodyPr/>
          <a:lstStyle>
            <a:lvl1pPr marL="301625" marR="0" indent="-301625" algn="just" defTabSz="801688" rtl="0" eaLnBrk="1" fontAlgn="base" latinLnBrk="0" hangingPunct="1">
              <a:lnSpc>
                <a:spcPct val="140000"/>
              </a:lnSpc>
              <a:spcBef>
                <a:spcPct val="30000"/>
              </a:spcBef>
              <a:spcAft>
                <a:spcPct val="0"/>
              </a:spcAft>
              <a:buClr>
                <a:srgbClr val="808080"/>
              </a:buClr>
              <a:buSzPct val="60000"/>
              <a:buFont typeface="Wingdings" pitchFamily="2" charset="2"/>
              <a:buChar char="l"/>
              <a:tabLst/>
              <a:defRPr>
                <a:latin typeface="+mn-ea"/>
                <a:ea typeface="+mn-ea"/>
                <a:cs typeface="Arial" panose="020B0604020202020204" pitchFamily="34" charset="0"/>
              </a:defRPr>
            </a:lvl1pPr>
            <a:lvl2pPr algn="just" eaLnBrk="1" hangingPunct="1">
              <a:defRPr>
                <a:latin typeface="+mn-ea"/>
                <a:ea typeface="+mn-ea"/>
                <a:cs typeface="Arial" panose="020B0604020202020204" pitchFamily="34" charset="0"/>
              </a:defRPr>
            </a:lvl2pPr>
            <a:lvl3pPr algn="just" eaLnBrk="1" hangingPunct="1">
              <a:defRPr>
                <a:latin typeface="+mn-ea"/>
                <a:ea typeface="+mn-ea"/>
                <a:cs typeface="Arial" panose="020B0604020202020204" pitchFamily="34" charset="0"/>
              </a:defRPr>
            </a:lvl3pPr>
            <a:lvl4pPr algn="just" eaLnBrk="1" hangingPunct="1">
              <a:defRPr>
                <a:latin typeface="+mn-ea"/>
                <a:ea typeface="+mn-ea"/>
                <a:cs typeface="Arial" panose="020B0604020202020204" pitchFamily="34" charset="0"/>
              </a:defRPr>
            </a:lvl4pPr>
            <a:lvl5pPr algn="just" eaLnBrk="1" hangingPunct="1">
              <a:defRPr>
                <a:latin typeface="+mn-ea"/>
                <a:ea typeface="+mn-ea"/>
                <a:cs typeface="Arial" panose="020B0604020202020204" pitchFamily="34" charset="0"/>
              </a:defRPr>
            </a:lvl5pPr>
          </a:lstStyle>
          <a:p>
            <a:pPr marL="301625" marR="0" lvl="0" indent="-301625" algn="l" defTabSz="801688" rtl="0" eaLnBrk="0" fontAlgn="base" latinLnBrk="0" hangingPunct="0">
              <a:lnSpc>
                <a:spcPct val="140000"/>
              </a:lnSpc>
              <a:spcBef>
                <a:spcPct val="30000"/>
              </a:spcBef>
              <a:spcAft>
                <a:spcPct val="0"/>
              </a:spcAft>
              <a:buClr>
                <a:srgbClr val="808080"/>
              </a:buClr>
              <a:buSzPct val="60000"/>
              <a:buFont typeface="Wingdings" pitchFamily="2" charset="2"/>
              <a:buChar char="l"/>
              <a:tabLst/>
              <a:defRPr/>
            </a:pPr>
            <a:r>
              <a:rPr kumimoji="0" lang="zh-CN" altLang="en-US" sz="2200" b="0" i="0" u="none" strike="noStrike" kern="0" cap="none" spc="0" normalizeH="0" baseline="0" noProof="0" dirty="0">
                <a:ln>
                  <a:noFill/>
                </a:ln>
                <a:solidFill>
                  <a:srgbClr val="000000"/>
                </a:solidFill>
                <a:effectLst/>
                <a:uLnTx/>
                <a:uFillTx/>
                <a:latin typeface="+mn-lt"/>
                <a:ea typeface="+mn-ea"/>
                <a:cs typeface="+mn-cs"/>
              </a:rPr>
              <a:t>学完本课程后，您将能够：</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7" name="TextBox 10">
            <a:extLst>
              <a:ext uri="{FF2B5EF4-FFF2-40B4-BE49-F238E27FC236}">
                <a16:creationId xmlns:a16="http://schemas.microsoft.com/office/drawing/2014/main" id="{18ED692C-39CB-4AC0-81F6-D21CDD086EE4}"/>
              </a:ext>
            </a:extLst>
          </p:cNvPr>
          <p:cNvSpPr txBox="1"/>
          <p:nvPr userDrawn="1"/>
        </p:nvSpPr>
        <p:spPr bwMode="auto">
          <a:xfrm>
            <a:off x="1595500" y="408779"/>
            <a:ext cx="1665402" cy="639559"/>
          </a:xfrm>
          <a:prstGeom prst="rect">
            <a:avLst/>
          </a:prstGeom>
          <a:noFill/>
          <a:ln w="9525">
            <a:noFill/>
            <a:miter lim="800000"/>
            <a:headEnd/>
            <a:tailEnd/>
          </a:ln>
        </p:spPr>
        <p:txBody>
          <a:bodyPr wrap="square" lIns="99980" tIns="49987" rIns="99980" bIns="49987" rtlCol="0">
            <a:spAutoFit/>
          </a:bodyPr>
          <a:lstStyle/>
          <a:p>
            <a:pPr defTabSz="1001624" eaLnBrk="0" hangingPunct="0"/>
            <a:r>
              <a:rPr lang="zh-CN" altLang="en-US" sz="3500" b="1" dirty="0">
                <a:solidFill>
                  <a:schemeClr val="tx1">
                    <a:lumMod val="75000"/>
                    <a:lumOff val="25000"/>
                  </a:schemeClr>
                </a:solidFill>
                <a:latin typeface="+mn-ea"/>
                <a:ea typeface="+mn-ea"/>
                <a:cs typeface="Arial" pitchFamily="34" charset="0"/>
              </a:rPr>
              <a:t>目标</a:t>
            </a:r>
            <a:endParaRPr lang="en-US" altLang="zh-CN" sz="3500" b="1" dirty="0">
              <a:solidFill>
                <a:schemeClr val="tx1">
                  <a:lumMod val="75000"/>
                  <a:lumOff val="25000"/>
                </a:schemeClr>
              </a:solidFill>
              <a:latin typeface="+mn-ea"/>
              <a:ea typeface="+mn-ea"/>
              <a:cs typeface="Arial" pitchFamily="34" charset="0"/>
            </a:endParaRPr>
          </a:p>
        </p:txBody>
      </p:sp>
      <p:sp>
        <p:nvSpPr>
          <p:cNvPr id="8"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9"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grpSp>
        <p:nvGrpSpPr>
          <p:cNvPr id="10" name="组合 9"/>
          <p:cNvGrpSpPr/>
          <p:nvPr userDrawn="1"/>
        </p:nvGrpSpPr>
        <p:grpSpPr>
          <a:xfrm>
            <a:off x="443372" y="440668"/>
            <a:ext cx="533970" cy="533470"/>
            <a:chOff x="2960687" y="4865687"/>
            <a:chExt cx="1698626" cy="1697038"/>
          </a:xfrm>
          <a:solidFill>
            <a:schemeClr val="bg1"/>
          </a:solidFill>
        </p:grpSpPr>
        <p:sp>
          <p:nvSpPr>
            <p:cNvPr id="11" name="Freeform 6"/>
            <p:cNvSpPr>
              <a:spLocks/>
            </p:cNvSpPr>
            <p:nvPr/>
          </p:nvSpPr>
          <p:spPr bwMode="auto">
            <a:xfrm>
              <a:off x="2960687" y="5251450"/>
              <a:ext cx="1311275" cy="1311275"/>
            </a:xfrm>
            <a:custGeom>
              <a:avLst/>
              <a:gdLst>
                <a:gd name="T0" fmla="*/ 1114 w 1293"/>
                <a:gd name="T1" fmla="*/ 294 h 1293"/>
                <a:gd name="T2" fmla="*/ 1233 w 1293"/>
                <a:gd name="T3" fmla="*/ 647 h 1293"/>
                <a:gd name="T4" fmla="*/ 647 w 1293"/>
                <a:gd name="T5" fmla="*/ 1233 h 1293"/>
                <a:gd name="T6" fmla="*/ 60 w 1293"/>
                <a:gd name="T7" fmla="*/ 647 h 1293"/>
                <a:gd name="T8" fmla="*/ 647 w 1293"/>
                <a:gd name="T9" fmla="*/ 60 h 1293"/>
                <a:gd name="T10" fmla="*/ 1001 w 1293"/>
                <a:gd name="T11" fmla="*/ 180 h 1293"/>
                <a:gd name="T12" fmla="*/ 1044 w 1293"/>
                <a:gd name="T13" fmla="*/ 137 h 1293"/>
                <a:gd name="T14" fmla="*/ 647 w 1293"/>
                <a:gd name="T15" fmla="*/ 0 h 1293"/>
                <a:gd name="T16" fmla="*/ 0 w 1293"/>
                <a:gd name="T17" fmla="*/ 647 h 1293"/>
                <a:gd name="T18" fmla="*/ 647 w 1293"/>
                <a:gd name="T19" fmla="*/ 1293 h 1293"/>
                <a:gd name="T20" fmla="*/ 1293 w 1293"/>
                <a:gd name="T21" fmla="*/ 647 h 1293"/>
                <a:gd name="T22" fmla="*/ 1157 w 1293"/>
                <a:gd name="T23" fmla="*/ 251 h 1293"/>
                <a:gd name="T24" fmla="*/ 1114 w 1293"/>
                <a:gd name="T25" fmla="*/ 294 h 1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93" h="1293">
                  <a:moveTo>
                    <a:pt x="1114" y="294"/>
                  </a:moveTo>
                  <a:cubicBezTo>
                    <a:pt x="1189" y="392"/>
                    <a:pt x="1233" y="514"/>
                    <a:pt x="1233" y="647"/>
                  </a:cubicBezTo>
                  <a:cubicBezTo>
                    <a:pt x="1233" y="970"/>
                    <a:pt x="970" y="1233"/>
                    <a:pt x="647" y="1233"/>
                  </a:cubicBezTo>
                  <a:cubicBezTo>
                    <a:pt x="323" y="1233"/>
                    <a:pt x="60" y="970"/>
                    <a:pt x="60" y="647"/>
                  </a:cubicBezTo>
                  <a:cubicBezTo>
                    <a:pt x="60" y="323"/>
                    <a:pt x="323" y="60"/>
                    <a:pt x="647" y="60"/>
                  </a:cubicBezTo>
                  <a:cubicBezTo>
                    <a:pt x="780" y="60"/>
                    <a:pt x="903" y="105"/>
                    <a:pt x="1001" y="180"/>
                  </a:cubicBezTo>
                  <a:cubicBezTo>
                    <a:pt x="1044" y="137"/>
                    <a:pt x="1044" y="137"/>
                    <a:pt x="1044" y="137"/>
                  </a:cubicBezTo>
                  <a:cubicBezTo>
                    <a:pt x="934" y="52"/>
                    <a:pt x="796" y="0"/>
                    <a:pt x="647" y="0"/>
                  </a:cubicBezTo>
                  <a:cubicBezTo>
                    <a:pt x="290" y="0"/>
                    <a:pt x="0" y="290"/>
                    <a:pt x="0" y="647"/>
                  </a:cubicBezTo>
                  <a:cubicBezTo>
                    <a:pt x="0" y="1003"/>
                    <a:pt x="290" y="1293"/>
                    <a:pt x="647" y="1293"/>
                  </a:cubicBezTo>
                  <a:cubicBezTo>
                    <a:pt x="1003" y="1293"/>
                    <a:pt x="1293" y="1003"/>
                    <a:pt x="1293" y="647"/>
                  </a:cubicBezTo>
                  <a:cubicBezTo>
                    <a:pt x="1293" y="498"/>
                    <a:pt x="1242" y="360"/>
                    <a:pt x="1157" y="251"/>
                  </a:cubicBezTo>
                  <a:lnTo>
                    <a:pt x="1114" y="29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2" name="Freeform 7"/>
            <p:cNvSpPr>
              <a:spLocks/>
            </p:cNvSpPr>
            <p:nvPr/>
          </p:nvSpPr>
          <p:spPr bwMode="auto">
            <a:xfrm>
              <a:off x="3168650" y="5459413"/>
              <a:ext cx="895350" cy="895350"/>
            </a:xfrm>
            <a:custGeom>
              <a:avLst/>
              <a:gdLst>
                <a:gd name="T0" fmla="*/ 762 w 883"/>
                <a:gd name="T1" fmla="*/ 235 h 883"/>
                <a:gd name="T2" fmla="*/ 823 w 883"/>
                <a:gd name="T3" fmla="*/ 442 h 883"/>
                <a:gd name="T4" fmla="*/ 442 w 883"/>
                <a:gd name="T5" fmla="*/ 823 h 883"/>
                <a:gd name="T6" fmla="*/ 60 w 883"/>
                <a:gd name="T7" fmla="*/ 442 h 883"/>
                <a:gd name="T8" fmla="*/ 442 w 883"/>
                <a:gd name="T9" fmla="*/ 60 h 883"/>
                <a:gd name="T10" fmla="*/ 649 w 883"/>
                <a:gd name="T11" fmla="*/ 122 h 883"/>
                <a:gd name="T12" fmla="*/ 692 w 883"/>
                <a:gd name="T13" fmla="*/ 78 h 883"/>
                <a:gd name="T14" fmla="*/ 442 w 883"/>
                <a:gd name="T15" fmla="*/ 0 h 883"/>
                <a:gd name="T16" fmla="*/ 0 w 883"/>
                <a:gd name="T17" fmla="*/ 442 h 883"/>
                <a:gd name="T18" fmla="*/ 442 w 883"/>
                <a:gd name="T19" fmla="*/ 883 h 883"/>
                <a:gd name="T20" fmla="*/ 883 w 883"/>
                <a:gd name="T21" fmla="*/ 442 h 883"/>
                <a:gd name="T22" fmla="*/ 806 w 883"/>
                <a:gd name="T23" fmla="*/ 192 h 883"/>
                <a:gd name="T24" fmla="*/ 762 w 883"/>
                <a:gd name="T25" fmla="*/ 235 h 8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83" h="883">
                  <a:moveTo>
                    <a:pt x="762" y="235"/>
                  </a:moveTo>
                  <a:cubicBezTo>
                    <a:pt x="801" y="295"/>
                    <a:pt x="823" y="366"/>
                    <a:pt x="823" y="442"/>
                  </a:cubicBezTo>
                  <a:cubicBezTo>
                    <a:pt x="823" y="652"/>
                    <a:pt x="652" y="823"/>
                    <a:pt x="442" y="823"/>
                  </a:cubicBezTo>
                  <a:cubicBezTo>
                    <a:pt x="231" y="823"/>
                    <a:pt x="60" y="652"/>
                    <a:pt x="60" y="442"/>
                  </a:cubicBezTo>
                  <a:cubicBezTo>
                    <a:pt x="60" y="231"/>
                    <a:pt x="231" y="60"/>
                    <a:pt x="442" y="60"/>
                  </a:cubicBezTo>
                  <a:cubicBezTo>
                    <a:pt x="518" y="60"/>
                    <a:pt x="589" y="83"/>
                    <a:pt x="649" y="122"/>
                  </a:cubicBezTo>
                  <a:cubicBezTo>
                    <a:pt x="692" y="78"/>
                    <a:pt x="692" y="78"/>
                    <a:pt x="692" y="78"/>
                  </a:cubicBezTo>
                  <a:cubicBezTo>
                    <a:pt x="621" y="29"/>
                    <a:pt x="535" y="0"/>
                    <a:pt x="442" y="0"/>
                  </a:cubicBezTo>
                  <a:cubicBezTo>
                    <a:pt x="198" y="0"/>
                    <a:pt x="0" y="198"/>
                    <a:pt x="0" y="442"/>
                  </a:cubicBezTo>
                  <a:cubicBezTo>
                    <a:pt x="0" y="685"/>
                    <a:pt x="198" y="883"/>
                    <a:pt x="442" y="883"/>
                  </a:cubicBezTo>
                  <a:cubicBezTo>
                    <a:pt x="685" y="883"/>
                    <a:pt x="883" y="685"/>
                    <a:pt x="883" y="442"/>
                  </a:cubicBezTo>
                  <a:cubicBezTo>
                    <a:pt x="883" y="349"/>
                    <a:pt x="855" y="263"/>
                    <a:pt x="806" y="192"/>
                  </a:cubicBezTo>
                  <a:lnTo>
                    <a:pt x="762" y="2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3" name="Freeform 8"/>
            <p:cNvSpPr>
              <a:spLocks/>
            </p:cNvSpPr>
            <p:nvPr/>
          </p:nvSpPr>
          <p:spPr bwMode="auto">
            <a:xfrm>
              <a:off x="3384550" y="5675313"/>
              <a:ext cx="463550" cy="463550"/>
            </a:xfrm>
            <a:custGeom>
              <a:avLst/>
              <a:gdLst>
                <a:gd name="T0" fmla="*/ 390 w 457"/>
                <a:gd name="T1" fmla="*/ 181 h 457"/>
                <a:gd name="T2" fmla="*/ 397 w 457"/>
                <a:gd name="T3" fmla="*/ 229 h 457"/>
                <a:gd name="T4" fmla="*/ 229 w 457"/>
                <a:gd name="T5" fmla="*/ 397 h 457"/>
                <a:gd name="T6" fmla="*/ 60 w 457"/>
                <a:gd name="T7" fmla="*/ 229 h 457"/>
                <a:gd name="T8" fmla="*/ 229 w 457"/>
                <a:gd name="T9" fmla="*/ 60 h 457"/>
                <a:gd name="T10" fmla="*/ 277 w 457"/>
                <a:gd name="T11" fmla="*/ 67 h 457"/>
                <a:gd name="T12" fmla="*/ 324 w 457"/>
                <a:gd name="T13" fmla="*/ 21 h 457"/>
                <a:gd name="T14" fmla="*/ 229 w 457"/>
                <a:gd name="T15" fmla="*/ 0 h 457"/>
                <a:gd name="T16" fmla="*/ 0 w 457"/>
                <a:gd name="T17" fmla="*/ 229 h 457"/>
                <a:gd name="T18" fmla="*/ 229 w 457"/>
                <a:gd name="T19" fmla="*/ 457 h 457"/>
                <a:gd name="T20" fmla="*/ 457 w 457"/>
                <a:gd name="T21" fmla="*/ 229 h 457"/>
                <a:gd name="T22" fmla="*/ 437 w 457"/>
                <a:gd name="T23" fmla="*/ 134 h 457"/>
                <a:gd name="T24" fmla="*/ 390 w 457"/>
                <a:gd name="T25" fmla="*/ 181 h 4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57" h="457">
                  <a:moveTo>
                    <a:pt x="390" y="181"/>
                  </a:moveTo>
                  <a:cubicBezTo>
                    <a:pt x="395" y="196"/>
                    <a:pt x="397" y="212"/>
                    <a:pt x="397" y="229"/>
                  </a:cubicBezTo>
                  <a:cubicBezTo>
                    <a:pt x="397" y="322"/>
                    <a:pt x="322" y="397"/>
                    <a:pt x="229" y="397"/>
                  </a:cubicBezTo>
                  <a:cubicBezTo>
                    <a:pt x="136" y="397"/>
                    <a:pt x="60" y="322"/>
                    <a:pt x="60" y="229"/>
                  </a:cubicBezTo>
                  <a:cubicBezTo>
                    <a:pt x="60" y="136"/>
                    <a:pt x="136" y="60"/>
                    <a:pt x="229" y="60"/>
                  </a:cubicBezTo>
                  <a:cubicBezTo>
                    <a:pt x="245" y="60"/>
                    <a:pt x="262" y="63"/>
                    <a:pt x="277" y="67"/>
                  </a:cubicBezTo>
                  <a:cubicBezTo>
                    <a:pt x="324" y="21"/>
                    <a:pt x="324" y="21"/>
                    <a:pt x="324" y="21"/>
                  </a:cubicBezTo>
                  <a:cubicBezTo>
                    <a:pt x="295" y="8"/>
                    <a:pt x="263" y="0"/>
                    <a:pt x="229" y="0"/>
                  </a:cubicBezTo>
                  <a:cubicBezTo>
                    <a:pt x="103" y="0"/>
                    <a:pt x="0" y="103"/>
                    <a:pt x="0" y="229"/>
                  </a:cubicBezTo>
                  <a:cubicBezTo>
                    <a:pt x="0" y="355"/>
                    <a:pt x="103" y="457"/>
                    <a:pt x="229" y="457"/>
                  </a:cubicBezTo>
                  <a:cubicBezTo>
                    <a:pt x="355" y="457"/>
                    <a:pt x="457" y="355"/>
                    <a:pt x="457" y="229"/>
                  </a:cubicBezTo>
                  <a:cubicBezTo>
                    <a:pt x="457" y="195"/>
                    <a:pt x="450" y="163"/>
                    <a:pt x="437" y="134"/>
                  </a:cubicBezTo>
                  <a:lnTo>
                    <a:pt x="390" y="18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4" name="Freeform 9"/>
            <p:cNvSpPr>
              <a:spLocks/>
            </p:cNvSpPr>
            <p:nvPr/>
          </p:nvSpPr>
          <p:spPr bwMode="auto">
            <a:xfrm>
              <a:off x="3582988" y="5092700"/>
              <a:ext cx="850900" cy="844550"/>
            </a:xfrm>
            <a:custGeom>
              <a:avLst/>
              <a:gdLst>
                <a:gd name="T0" fmla="*/ 33 w 839"/>
                <a:gd name="T1" fmla="*/ 834 h 834"/>
                <a:gd name="T2" fmla="*/ 11 w 839"/>
                <a:gd name="T3" fmla="*/ 825 h 834"/>
                <a:gd name="T4" fmla="*/ 11 w 839"/>
                <a:gd name="T5" fmla="*/ 782 h 834"/>
                <a:gd name="T6" fmla="*/ 785 w 839"/>
                <a:gd name="T7" fmla="*/ 12 h 834"/>
                <a:gd name="T8" fmla="*/ 827 w 839"/>
                <a:gd name="T9" fmla="*/ 12 h 834"/>
                <a:gd name="T10" fmla="*/ 827 w 839"/>
                <a:gd name="T11" fmla="*/ 54 h 834"/>
                <a:gd name="T12" fmla="*/ 54 w 839"/>
                <a:gd name="T13" fmla="*/ 825 h 834"/>
                <a:gd name="T14" fmla="*/ 33 w 839"/>
                <a:gd name="T15" fmla="*/ 834 h 8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39" h="834">
                  <a:moveTo>
                    <a:pt x="33" y="834"/>
                  </a:moveTo>
                  <a:cubicBezTo>
                    <a:pt x="25" y="834"/>
                    <a:pt x="17" y="831"/>
                    <a:pt x="11" y="825"/>
                  </a:cubicBezTo>
                  <a:cubicBezTo>
                    <a:pt x="0" y="813"/>
                    <a:pt x="0" y="794"/>
                    <a:pt x="11" y="782"/>
                  </a:cubicBezTo>
                  <a:cubicBezTo>
                    <a:pt x="785" y="12"/>
                    <a:pt x="785" y="12"/>
                    <a:pt x="785" y="12"/>
                  </a:cubicBezTo>
                  <a:cubicBezTo>
                    <a:pt x="796" y="0"/>
                    <a:pt x="815" y="0"/>
                    <a:pt x="827" y="12"/>
                  </a:cubicBezTo>
                  <a:cubicBezTo>
                    <a:pt x="839" y="24"/>
                    <a:pt x="839" y="43"/>
                    <a:pt x="827" y="54"/>
                  </a:cubicBezTo>
                  <a:cubicBezTo>
                    <a:pt x="54" y="825"/>
                    <a:pt x="54" y="825"/>
                    <a:pt x="54" y="825"/>
                  </a:cubicBezTo>
                  <a:cubicBezTo>
                    <a:pt x="48" y="831"/>
                    <a:pt x="40" y="834"/>
                    <a:pt x="33" y="8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5" name="Freeform 10"/>
            <p:cNvSpPr>
              <a:spLocks noEditPoints="1"/>
            </p:cNvSpPr>
            <p:nvPr/>
          </p:nvSpPr>
          <p:spPr bwMode="auto">
            <a:xfrm>
              <a:off x="4140200" y="4865687"/>
              <a:ext cx="301625" cy="500063"/>
            </a:xfrm>
            <a:custGeom>
              <a:avLst/>
              <a:gdLst>
                <a:gd name="T0" fmla="*/ 50 w 298"/>
                <a:gd name="T1" fmla="*/ 492 h 492"/>
                <a:gd name="T2" fmla="*/ 40 w 298"/>
                <a:gd name="T3" fmla="*/ 490 h 492"/>
                <a:gd name="T4" fmla="*/ 20 w 298"/>
                <a:gd name="T5" fmla="*/ 464 h 492"/>
                <a:gd name="T6" fmla="*/ 1 w 298"/>
                <a:gd name="T7" fmla="*/ 252 h 492"/>
                <a:gd name="T8" fmla="*/ 10 w 298"/>
                <a:gd name="T9" fmla="*/ 228 h 492"/>
                <a:gd name="T10" fmla="*/ 227 w 298"/>
                <a:gd name="T11" fmla="*/ 11 h 492"/>
                <a:gd name="T12" fmla="*/ 259 w 298"/>
                <a:gd name="T13" fmla="*/ 4 h 492"/>
                <a:gd name="T14" fmla="*/ 278 w 298"/>
                <a:gd name="T15" fmla="*/ 29 h 492"/>
                <a:gd name="T16" fmla="*/ 297 w 298"/>
                <a:gd name="T17" fmla="*/ 242 h 492"/>
                <a:gd name="T18" fmla="*/ 289 w 298"/>
                <a:gd name="T19" fmla="*/ 266 h 492"/>
                <a:gd name="T20" fmla="*/ 71 w 298"/>
                <a:gd name="T21" fmla="*/ 483 h 492"/>
                <a:gd name="T22" fmla="*/ 50 w 298"/>
                <a:gd name="T23" fmla="*/ 492 h 492"/>
                <a:gd name="T24" fmla="*/ 62 w 298"/>
                <a:gd name="T25" fmla="*/ 260 h 492"/>
                <a:gd name="T26" fmla="*/ 74 w 298"/>
                <a:gd name="T27" fmla="*/ 395 h 492"/>
                <a:gd name="T28" fmla="*/ 236 w 298"/>
                <a:gd name="T29" fmla="*/ 233 h 492"/>
                <a:gd name="T30" fmla="*/ 224 w 298"/>
                <a:gd name="T31" fmla="*/ 99 h 492"/>
                <a:gd name="T32" fmla="*/ 62 w 298"/>
                <a:gd name="T33" fmla="*/ 260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98" h="492">
                  <a:moveTo>
                    <a:pt x="50" y="492"/>
                  </a:moveTo>
                  <a:cubicBezTo>
                    <a:pt x="46" y="492"/>
                    <a:pt x="43" y="491"/>
                    <a:pt x="40" y="490"/>
                  </a:cubicBezTo>
                  <a:cubicBezTo>
                    <a:pt x="29" y="486"/>
                    <a:pt x="21" y="476"/>
                    <a:pt x="20" y="464"/>
                  </a:cubicBezTo>
                  <a:cubicBezTo>
                    <a:pt x="1" y="252"/>
                    <a:pt x="1" y="252"/>
                    <a:pt x="1" y="252"/>
                  </a:cubicBezTo>
                  <a:cubicBezTo>
                    <a:pt x="0" y="243"/>
                    <a:pt x="3" y="234"/>
                    <a:pt x="10" y="228"/>
                  </a:cubicBezTo>
                  <a:cubicBezTo>
                    <a:pt x="227" y="11"/>
                    <a:pt x="227" y="11"/>
                    <a:pt x="227" y="11"/>
                  </a:cubicBezTo>
                  <a:cubicBezTo>
                    <a:pt x="235" y="2"/>
                    <a:pt x="248" y="0"/>
                    <a:pt x="259" y="4"/>
                  </a:cubicBezTo>
                  <a:cubicBezTo>
                    <a:pt x="270" y="7"/>
                    <a:pt x="277" y="17"/>
                    <a:pt x="278" y="29"/>
                  </a:cubicBezTo>
                  <a:cubicBezTo>
                    <a:pt x="297" y="242"/>
                    <a:pt x="297" y="242"/>
                    <a:pt x="297" y="242"/>
                  </a:cubicBezTo>
                  <a:cubicBezTo>
                    <a:pt x="298" y="251"/>
                    <a:pt x="295" y="259"/>
                    <a:pt x="289" y="266"/>
                  </a:cubicBezTo>
                  <a:cubicBezTo>
                    <a:pt x="71" y="483"/>
                    <a:pt x="71" y="483"/>
                    <a:pt x="71" y="483"/>
                  </a:cubicBezTo>
                  <a:cubicBezTo>
                    <a:pt x="65" y="489"/>
                    <a:pt x="58" y="492"/>
                    <a:pt x="50" y="492"/>
                  </a:cubicBezTo>
                  <a:close/>
                  <a:moveTo>
                    <a:pt x="62" y="260"/>
                  </a:moveTo>
                  <a:cubicBezTo>
                    <a:pt x="74" y="395"/>
                    <a:pt x="74" y="395"/>
                    <a:pt x="74" y="395"/>
                  </a:cubicBezTo>
                  <a:cubicBezTo>
                    <a:pt x="236" y="233"/>
                    <a:pt x="236" y="233"/>
                    <a:pt x="236" y="233"/>
                  </a:cubicBezTo>
                  <a:cubicBezTo>
                    <a:pt x="224" y="99"/>
                    <a:pt x="224" y="99"/>
                    <a:pt x="224" y="99"/>
                  </a:cubicBezTo>
                  <a:lnTo>
                    <a:pt x="62" y="2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6" name="Freeform 11"/>
            <p:cNvSpPr>
              <a:spLocks noEditPoints="1"/>
            </p:cNvSpPr>
            <p:nvPr/>
          </p:nvSpPr>
          <p:spPr bwMode="auto">
            <a:xfrm>
              <a:off x="4157663" y="5083175"/>
              <a:ext cx="501650" cy="301625"/>
            </a:xfrm>
            <a:custGeom>
              <a:avLst/>
              <a:gdLst>
                <a:gd name="T0" fmla="*/ 245 w 494"/>
                <a:gd name="T1" fmla="*/ 297 h 297"/>
                <a:gd name="T2" fmla="*/ 242 w 494"/>
                <a:gd name="T3" fmla="*/ 296 h 297"/>
                <a:gd name="T4" fmla="*/ 29 w 494"/>
                <a:gd name="T5" fmla="*/ 278 h 297"/>
                <a:gd name="T6" fmla="*/ 4 w 494"/>
                <a:gd name="T7" fmla="*/ 258 h 297"/>
                <a:gd name="T8" fmla="*/ 11 w 494"/>
                <a:gd name="T9" fmla="*/ 226 h 297"/>
                <a:gd name="T10" fmla="*/ 228 w 494"/>
                <a:gd name="T11" fmla="*/ 9 h 297"/>
                <a:gd name="T12" fmla="*/ 252 w 494"/>
                <a:gd name="T13" fmla="*/ 0 h 297"/>
                <a:gd name="T14" fmla="*/ 464 w 494"/>
                <a:gd name="T15" fmla="*/ 19 h 297"/>
                <a:gd name="T16" fmla="*/ 490 w 494"/>
                <a:gd name="T17" fmla="*/ 39 h 297"/>
                <a:gd name="T18" fmla="*/ 483 w 494"/>
                <a:gd name="T19" fmla="*/ 70 h 297"/>
                <a:gd name="T20" fmla="*/ 266 w 494"/>
                <a:gd name="T21" fmla="*/ 288 h 297"/>
                <a:gd name="T22" fmla="*/ 245 w 494"/>
                <a:gd name="T23" fmla="*/ 297 h 297"/>
                <a:gd name="T24" fmla="*/ 99 w 494"/>
                <a:gd name="T25" fmla="*/ 223 h 297"/>
                <a:gd name="T26" fmla="*/ 233 w 494"/>
                <a:gd name="T27" fmla="*/ 235 h 297"/>
                <a:gd name="T28" fmla="*/ 395 w 494"/>
                <a:gd name="T29" fmla="*/ 73 h 297"/>
                <a:gd name="T30" fmla="*/ 261 w 494"/>
                <a:gd name="T31" fmla="*/ 62 h 297"/>
                <a:gd name="T32" fmla="*/ 99 w 494"/>
                <a:gd name="T33" fmla="*/ 223 h 2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94" h="297">
                  <a:moveTo>
                    <a:pt x="245" y="297"/>
                  </a:moveTo>
                  <a:cubicBezTo>
                    <a:pt x="244" y="297"/>
                    <a:pt x="243" y="297"/>
                    <a:pt x="242" y="296"/>
                  </a:cubicBezTo>
                  <a:cubicBezTo>
                    <a:pt x="29" y="278"/>
                    <a:pt x="29" y="278"/>
                    <a:pt x="29" y="278"/>
                  </a:cubicBezTo>
                  <a:cubicBezTo>
                    <a:pt x="18" y="277"/>
                    <a:pt x="8" y="269"/>
                    <a:pt x="4" y="258"/>
                  </a:cubicBezTo>
                  <a:cubicBezTo>
                    <a:pt x="0" y="247"/>
                    <a:pt x="2" y="235"/>
                    <a:pt x="11" y="226"/>
                  </a:cubicBezTo>
                  <a:cubicBezTo>
                    <a:pt x="228" y="9"/>
                    <a:pt x="228" y="9"/>
                    <a:pt x="228" y="9"/>
                  </a:cubicBezTo>
                  <a:cubicBezTo>
                    <a:pt x="234" y="3"/>
                    <a:pt x="243" y="0"/>
                    <a:pt x="252" y="0"/>
                  </a:cubicBezTo>
                  <a:cubicBezTo>
                    <a:pt x="464" y="19"/>
                    <a:pt x="464" y="19"/>
                    <a:pt x="464" y="19"/>
                  </a:cubicBezTo>
                  <a:cubicBezTo>
                    <a:pt x="476" y="20"/>
                    <a:pt x="486" y="28"/>
                    <a:pt x="490" y="39"/>
                  </a:cubicBezTo>
                  <a:cubicBezTo>
                    <a:pt x="494" y="50"/>
                    <a:pt x="491" y="62"/>
                    <a:pt x="483" y="70"/>
                  </a:cubicBezTo>
                  <a:cubicBezTo>
                    <a:pt x="266" y="288"/>
                    <a:pt x="266" y="288"/>
                    <a:pt x="266" y="288"/>
                  </a:cubicBezTo>
                  <a:cubicBezTo>
                    <a:pt x="260" y="293"/>
                    <a:pt x="252" y="297"/>
                    <a:pt x="245" y="297"/>
                  </a:cubicBezTo>
                  <a:close/>
                  <a:moveTo>
                    <a:pt x="99" y="223"/>
                  </a:moveTo>
                  <a:cubicBezTo>
                    <a:pt x="233" y="235"/>
                    <a:pt x="233" y="235"/>
                    <a:pt x="233" y="235"/>
                  </a:cubicBezTo>
                  <a:cubicBezTo>
                    <a:pt x="395" y="73"/>
                    <a:pt x="395" y="73"/>
                    <a:pt x="395" y="73"/>
                  </a:cubicBezTo>
                  <a:cubicBezTo>
                    <a:pt x="261" y="62"/>
                    <a:pt x="261" y="62"/>
                    <a:pt x="261" y="62"/>
                  </a:cubicBezTo>
                  <a:lnTo>
                    <a:pt x="99" y="2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grpSp>
      <p:sp>
        <p:nvSpPr>
          <p:cNvPr id="19" name="Freeform 6"/>
          <p:cNvSpPr>
            <a:spLocks/>
          </p:cNvSpPr>
          <p:nvPr userDrawn="1"/>
        </p:nvSpPr>
        <p:spPr bwMode="auto">
          <a:xfrm>
            <a:off x="2847918" y="296368"/>
            <a:ext cx="9348607" cy="864888"/>
          </a:xfrm>
          <a:custGeom>
            <a:avLst/>
            <a:gdLst>
              <a:gd name="T0" fmla="*/ 6409 w 6533"/>
              <a:gd name="T1" fmla="*/ 0 h 617"/>
              <a:gd name="T2" fmla="*/ 0 w 6533"/>
              <a:gd name="T3" fmla="*/ 0 h 617"/>
              <a:gd name="T4" fmla="*/ 126 w 6533"/>
              <a:gd name="T5" fmla="*/ 310 h 617"/>
              <a:gd name="T6" fmla="*/ 0 w 6533"/>
              <a:gd name="T7" fmla="*/ 617 h 617"/>
              <a:gd name="T8" fmla="*/ 6409 w 6533"/>
              <a:gd name="T9" fmla="*/ 617 h 617"/>
              <a:gd name="T10" fmla="*/ 6533 w 6533"/>
              <a:gd name="T11" fmla="*/ 310 h 617"/>
              <a:gd name="T12" fmla="*/ 6409 w 6533"/>
              <a:gd name="T13" fmla="*/ 0 h 617"/>
              <a:gd name="connsiteX0" fmla="*/ 9810 w 9810"/>
              <a:gd name="connsiteY0" fmla="*/ 0 h 10000"/>
              <a:gd name="connsiteX1" fmla="*/ 0 w 9810"/>
              <a:gd name="connsiteY1" fmla="*/ 0 h 10000"/>
              <a:gd name="connsiteX2" fmla="*/ 193 w 9810"/>
              <a:gd name="connsiteY2" fmla="*/ 5024 h 10000"/>
              <a:gd name="connsiteX3" fmla="*/ 0 w 9810"/>
              <a:gd name="connsiteY3" fmla="*/ 10000 h 10000"/>
              <a:gd name="connsiteX4" fmla="*/ 9810 w 9810"/>
              <a:gd name="connsiteY4" fmla="*/ 10000 h 10000"/>
              <a:gd name="connsiteX5" fmla="*/ 7589 w 9810"/>
              <a:gd name="connsiteY5" fmla="*/ 5574 h 10000"/>
              <a:gd name="connsiteX6" fmla="*/ 9810 w 9810"/>
              <a:gd name="connsiteY6" fmla="*/ 0 h 10000"/>
              <a:gd name="connsiteX0" fmla="*/ 7021 w 10000"/>
              <a:gd name="connsiteY0" fmla="*/ 0 h 10000"/>
              <a:gd name="connsiteX1" fmla="*/ 0 w 10000"/>
              <a:gd name="connsiteY1" fmla="*/ 0 h 10000"/>
              <a:gd name="connsiteX2" fmla="*/ 197 w 10000"/>
              <a:gd name="connsiteY2" fmla="*/ 5024 h 10000"/>
              <a:gd name="connsiteX3" fmla="*/ 0 w 10000"/>
              <a:gd name="connsiteY3" fmla="*/ 10000 h 10000"/>
              <a:gd name="connsiteX4" fmla="*/ 10000 w 10000"/>
              <a:gd name="connsiteY4" fmla="*/ 10000 h 10000"/>
              <a:gd name="connsiteX5" fmla="*/ 7736 w 10000"/>
              <a:gd name="connsiteY5" fmla="*/ 5574 h 10000"/>
              <a:gd name="connsiteX6" fmla="*/ 7021 w 10000"/>
              <a:gd name="connsiteY6" fmla="*/ 0 h 10000"/>
              <a:gd name="connsiteX0" fmla="*/ 7021 w 7736"/>
              <a:gd name="connsiteY0" fmla="*/ 0 h 10038"/>
              <a:gd name="connsiteX1" fmla="*/ 0 w 7736"/>
              <a:gd name="connsiteY1" fmla="*/ 0 h 10038"/>
              <a:gd name="connsiteX2" fmla="*/ 197 w 7736"/>
              <a:gd name="connsiteY2" fmla="*/ 5024 h 10038"/>
              <a:gd name="connsiteX3" fmla="*/ 0 w 7736"/>
              <a:gd name="connsiteY3" fmla="*/ 10000 h 10038"/>
              <a:gd name="connsiteX4" fmla="*/ 7017 w 7736"/>
              <a:gd name="connsiteY4" fmla="*/ 10038 h 10038"/>
              <a:gd name="connsiteX5" fmla="*/ 7736 w 7736"/>
              <a:gd name="connsiteY5" fmla="*/ 5574 h 10038"/>
              <a:gd name="connsiteX6" fmla="*/ 7021 w 7736"/>
              <a:gd name="connsiteY6" fmla="*/ 0 h 10038"/>
              <a:gd name="connsiteX0" fmla="*/ 9076 w 9316"/>
              <a:gd name="connsiteY0" fmla="*/ 0 h 10000"/>
              <a:gd name="connsiteX1" fmla="*/ 0 w 9316"/>
              <a:gd name="connsiteY1" fmla="*/ 0 h 10000"/>
              <a:gd name="connsiteX2" fmla="*/ 255 w 9316"/>
              <a:gd name="connsiteY2" fmla="*/ 5005 h 10000"/>
              <a:gd name="connsiteX3" fmla="*/ 0 w 9316"/>
              <a:gd name="connsiteY3" fmla="*/ 9962 h 10000"/>
              <a:gd name="connsiteX4" fmla="*/ 9071 w 9316"/>
              <a:gd name="connsiteY4" fmla="*/ 10000 h 10000"/>
              <a:gd name="connsiteX5" fmla="*/ 9316 w 9316"/>
              <a:gd name="connsiteY5" fmla="*/ 5668 h 10000"/>
              <a:gd name="connsiteX6" fmla="*/ 9076 w 9316"/>
              <a:gd name="connsiteY6" fmla="*/ 0 h 10000"/>
              <a:gd name="connsiteX0" fmla="*/ 9742 w 10000"/>
              <a:gd name="connsiteY0" fmla="*/ 0 h 10000"/>
              <a:gd name="connsiteX1" fmla="*/ 0 w 10000"/>
              <a:gd name="connsiteY1" fmla="*/ 0 h 10000"/>
              <a:gd name="connsiteX2" fmla="*/ 274 w 10000"/>
              <a:gd name="connsiteY2" fmla="*/ 5005 h 10000"/>
              <a:gd name="connsiteX3" fmla="*/ 0 w 10000"/>
              <a:gd name="connsiteY3" fmla="*/ 9962 h 10000"/>
              <a:gd name="connsiteX4" fmla="*/ 9737 w 10000"/>
              <a:gd name="connsiteY4" fmla="*/ 10000 h 10000"/>
              <a:gd name="connsiteX5" fmla="*/ 10000 w 10000"/>
              <a:gd name="connsiteY5" fmla="*/ 5668 h 10000"/>
              <a:gd name="connsiteX6" fmla="*/ 9742 w 10000"/>
              <a:gd name="connsiteY6" fmla="*/ 0 h 10000"/>
              <a:gd name="connsiteX0" fmla="*/ 9742 w 9877"/>
              <a:gd name="connsiteY0" fmla="*/ 0 h 10000"/>
              <a:gd name="connsiteX1" fmla="*/ 0 w 9877"/>
              <a:gd name="connsiteY1" fmla="*/ 0 h 10000"/>
              <a:gd name="connsiteX2" fmla="*/ 274 w 9877"/>
              <a:gd name="connsiteY2" fmla="*/ 5005 h 10000"/>
              <a:gd name="connsiteX3" fmla="*/ 0 w 9877"/>
              <a:gd name="connsiteY3" fmla="*/ 9962 h 10000"/>
              <a:gd name="connsiteX4" fmla="*/ 9737 w 9877"/>
              <a:gd name="connsiteY4" fmla="*/ 10000 h 10000"/>
              <a:gd name="connsiteX5" fmla="*/ 9738 w 9877"/>
              <a:gd name="connsiteY5" fmla="*/ 5783 h 10000"/>
              <a:gd name="connsiteX6" fmla="*/ 9742 w 9877"/>
              <a:gd name="connsiteY6" fmla="*/ 0 h 10000"/>
              <a:gd name="connsiteX0" fmla="*/ 9863 w 9991"/>
              <a:gd name="connsiteY0" fmla="*/ 0 h 10000"/>
              <a:gd name="connsiteX1" fmla="*/ 0 w 9991"/>
              <a:gd name="connsiteY1" fmla="*/ 0 h 10000"/>
              <a:gd name="connsiteX2" fmla="*/ 277 w 9991"/>
              <a:gd name="connsiteY2" fmla="*/ 5005 h 10000"/>
              <a:gd name="connsiteX3" fmla="*/ 0 w 9991"/>
              <a:gd name="connsiteY3" fmla="*/ 9962 h 10000"/>
              <a:gd name="connsiteX4" fmla="*/ 9858 w 9991"/>
              <a:gd name="connsiteY4" fmla="*/ 10000 h 10000"/>
              <a:gd name="connsiteX5" fmla="*/ 9817 w 9991"/>
              <a:gd name="connsiteY5" fmla="*/ 5783 h 10000"/>
              <a:gd name="connsiteX6" fmla="*/ 9863 w 9991"/>
              <a:gd name="connsiteY6" fmla="*/ 0 h 10000"/>
              <a:gd name="connsiteX0" fmla="*/ 9872 w 10014"/>
              <a:gd name="connsiteY0" fmla="*/ 0 h 10000"/>
              <a:gd name="connsiteX1" fmla="*/ 0 w 10014"/>
              <a:gd name="connsiteY1" fmla="*/ 0 h 10000"/>
              <a:gd name="connsiteX2" fmla="*/ 277 w 10014"/>
              <a:gd name="connsiteY2" fmla="*/ 5005 h 10000"/>
              <a:gd name="connsiteX3" fmla="*/ 0 w 10014"/>
              <a:gd name="connsiteY3" fmla="*/ 9962 h 10000"/>
              <a:gd name="connsiteX4" fmla="*/ 9867 w 10014"/>
              <a:gd name="connsiteY4" fmla="*/ 10000 h 10000"/>
              <a:gd name="connsiteX5" fmla="*/ 9890 w 10014"/>
              <a:gd name="connsiteY5" fmla="*/ 5745 h 10000"/>
              <a:gd name="connsiteX6" fmla="*/ 9872 w 10014"/>
              <a:gd name="connsiteY6" fmla="*/ 0 h 10000"/>
              <a:gd name="connsiteX0" fmla="*/ 9872 w 10030"/>
              <a:gd name="connsiteY0" fmla="*/ 0 h 10000"/>
              <a:gd name="connsiteX1" fmla="*/ 0 w 10030"/>
              <a:gd name="connsiteY1" fmla="*/ 0 h 10000"/>
              <a:gd name="connsiteX2" fmla="*/ 277 w 10030"/>
              <a:gd name="connsiteY2" fmla="*/ 5005 h 10000"/>
              <a:gd name="connsiteX3" fmla="*/ 0 w 10030"/>
              <a:gd name="connsiteY3" fmla="*/ 9962 h 10000"/>
              <a:gd name="connsiteX4" fmla="*/ 9867 w 10030"/>
              <a:gd name="connsiteY4" fmla="*/ 10000 h 10000"/>
              <a:gd name="connsiteX5" fmla="*/ 9890 w 10030"/>
              <a:gd name="connsiteY5" fmla="*/ 5745 h 10000"/>
              <a:gd name="connsiteX6" fmla="*/ 9872 w 10030"/>
              <a:gd name="connsiteY6" fmla="*/ 0 h 10000"/>
              <a:gd name="connsiteX0" fmla="*/ 9872 w 9921"/>
              <a:gd name="connsiteY0" fmla="*/ 0 h 10000"/>
              <a:gd name="connsiteX1" fmla="*/ 0 w 9921"/>
              <a:gd name="connsiteY1" fmla="*/ 0 h 10000"/>
              <a:gd name="connsiteX2" fmla="*/ 277 w 9921"/>
              <a:gd name="connsiteY2" fmla="*/ 5005 h 10000"/>
              <a:gd name="connsiteX3" fmla="*/ 0 w 9921"/>
              <a:gd name="connsiteY3" fmla="*/ 9962 h 10000"/>
              <a:gd name="connsiteX4" fmla="*/ 9867 w 9921"/>
              <a:gd name="connsiteY4" fmla="*/ 10000 h 10000"/>
              <a:gd name="connsiteX5" fmla="*/ 9890 w 9921"/>
              <a:gd name="connsiteY5" fmla="*/ 5745 h 10000"/>
              <a:gd name="connsiteX6" fmla="*/ 9872 w 9921"/>
              <a:gd name="connsiteY6" fmla="*/ 0 h 10000"/>
              <a:gd name="connsiteX0" fmla="*/ 9951 w 9974"/>
              <a:gd name="connsiteY0" fmla="*/ 0 h 10000"/>
              <a:gd name="connsiteX1" fmla="*/ 0 w 9974"/>
              <a:gd name="connsiteY1" fmla="*/ 0 h 10000"/>
              <a:gd name="connsiteX2" fmla="*/ 279 w 9974"/>
              <a:gd name="connsiteY2" fmla="*/ 5005 h 10000"/>
              <a:gd name="connsiteX3" fmla="*/ 0 w 9974"/>
              <a:gd name="connsiteY3" fmla="*/ 9962 h 10000"/>
              <a:gd name="connsiteX4" fmla="*/ 9946 w 9974"/>
              <a:gd name="connsiteY4" fmla="*/ 10000 h 10000"/>
              <a:gd name="connsiteX5" fmla="*/ 9969 w 9974"/>
              <a:gd name="connsiteY5" fmla="*/ 5745 h 10000"/>
              <a:gd name="connsiteX6" fmla="*/ 9951 w 9974"/>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9995"/>
              <a:gd name="connsiteY0" fmla="*/ 0 h 10000"/>
              <a:gd name="connsiteX1" fmla="*/ 0 w 9995"/>
              <a:gd name="connsiteY1" fmla="*/ 0 h 10000"/>
              <a:gd name="connsiteX2" fmla="*/ 280 w 9995"/>
              <a:gd name="connsiteY2" fmla="*/ 5005 h 10000"/>
              <a:gd name="connsiteX3" fmla="*/ 0 w 9995"/>
              <a:gd name="connsiteY3" fmla="*/ 9962 h 10000"/>
              <a:gd name="connsiteX4" fmla="*/ 9972 w 9995"/>
              <a:gd name="connsiteY4" fmla="*/ 10000 h 10000"/>
              <a:gd name="connsiteX5" fmla="*/ 9995 w 9995"/>
              <a:gd name="connsiteY5" fmla="*/ 5745 h 10000"/>
              <a:gd name="connsiteX6" fmla="*/ 9977 w 9995"/>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9977 w 10000"/>
              <a:gd name="connsiteY4" fmla="*/ 10000 h 10000"/>
              <a:gd name="connsiteX5" fmla="*/ 10000 w 10000"/>
              <a:gd name="connsiteY5" fmla="*/ 5745 h 10000"/>
              <a:gd name="connsiteX6" fmla="*/ 9999 w 10000"/>
              <a:gd name="connsiteY6" fmla="*/ 0 h 10000"/>
              <a:gd name="connsiteX0" fmla="*/ 9999 w 10004"/>
              <a:gd name="connsiteY0" fmla="*/ 0 h 10000"/>
              <a:gd name="connsiteX1" fmla="*/ 0 w 10004"/>
              <a:gd name="connsiteY1" fmla="*/ 0 h 10000"/>
              <a:gd name="connsiteX2" fmla="*/ 280 w 10004"/>
              <a:gd name="connsiteY2" fmla="*/ 5005 h 10000"/>
              <a:gd name="connsiteX3" fmla="*/ 0 w 10004"/>
              <a:gd name="connsiteY3" fmla="*/ 9962 h 10000"/>
              <a:gd name="connsiteX4" fmla="*/ 10000 w 10004"/>
              <a:gd name="connsiteY4" fmla="*/ 10000 h 10000"/>
              <a:gd name="connsiteX5" fmla="*/ 10000 w 10004"/>
              <a:gd name="connsiteY5" fmla="*/ 5745 h 10000"/>
              <a:gd name="connsiteX6" fmla="*/ 9999 w 10004"/>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10000 w 10000"/>
              <a:gd name="connsiteY4" fmla="*/ 10000 h 10000"/>
              <a:gd name="connsiteX5" fmla="*/ 10000 w 10000"/>
              <a:gd name="connsiteY5" fmla="*/ 5745 h 10000"/>
              <a:gd name="connsiteX6" fmla="*/ 9999 w 10000"/>
              <a:gd name="connsiteY6" fmla="*/ 0 h 10000"/>
              <a:gd name="connsiteX0" fmla="*/ 14796 w 14796"/>
              <a:gd name="connsiteY0" fmla="*/ 0 h 10000"/>
              <a:gd name="connsiteX1" fmla="*/ 0 w 14796"/>
              <a:gd name="connsiteY1" fmla="*/ 0 h 10000"/>
              <a:gd name="connsiteX2" fmla="*/ 280 w 14796"/>
              <a:gd name="connsiteY2" fmla="*/ 5005 h 10000"/>
              <a:gd name="connsiteX3" fmla="*/ 0 w 14796"/>
              <a:gd name="connsiteY3" fmla="*/ 9962 h 10000"/>
              <a:gd name="connsiteX4" fmla="*/ 10000 w 14796"/>
              <a:gd name="connsiteY4" fmla="*/ 10000 h 10000"/>
              <a:gd name="connsiteX5" fmla="*/ 10000 w 14796"/>
              <a:gd name="connsiteY5" fmla="*/ 5745 h 10000"/>
              <a:gd name="connsiteX6" fmla="*/ 14796 w 14796"/>
              <a:gd name="connsiteY6" fmla="*/ 0 h 10000"/>
              <a:gd name="connsiteX0" fmla="*/ 14796 w 14796"/>
              <a:gd name="connsiteY0" fmla="*/ 0 h 9968"/>
              <a:gd name="connsiteX1" fmla="*/ 0 w 14796"/>
              <a:gd name="connsiteY1" fmla="*/ 0 h 9968"/>
              <a:gd name="connsiteX2" fmla="*/ 280 w 14796"/>
              <a:gd name="connsiteY2" fmla="*/ 5005 h 9968"/>
              <a:gd name="connsiteX3" fmla="*/ 0 w 14796"/>
              <a:gd name="connsiteY3" fmla="*/ 9962 h 9968"/>
              <a:gd name="connsiteX4" fmla="*/ 14788 w 14796"/>
              <a:gd name="connsiteY4" fmla="*/ 9968 h 9968"/>
              <a:gd name="connsiteX5" fmla="*/ 10000 w 14796"/>
              <a:gd name="connsiteY5" fmla="*/ 5745 h 9968"/>
              <a:gd name="connsiteX6" fmla="*/ 14796 w 14796"/>
              <a:gd name="connsiteY6" fmla="*/ 0 h 9968"/>
              <a:gd name="connsiteX0" fmla="*/ 10000 w 10000"/>
              <a:gd name="connsiteY0" fmla="*/ 0 h 10000"/>
              <a:gd name="connsiteX1" fmla="*/ 0 w 10000"/>
              <a:gd name="connsiteY1" fmla="*/ 0 h 10000"/>
              <a:gd name="connsiteX2" fmla="*/ 189 w 10000"/>
              <a:gd name="connsiteY2" fmla="*/ 5021 h 10000"/>
              <a:gd name="connsiteX3" fmla="*/ 0 w 10000"/>
              <a:gd name="connsiteY3" fmla="*/ 9994 h 10000"/>
              <a:gd name="connsiteX4" fmla="*/ 9995 w 10000"/>
              <a:gd name="connsiteY4" fmla="*/ 10000 h 10000"/>
              <a:gd name="connsiteX5" fmla="*/ 9998 w 10000"/>
              <a:gd name="connsiteY5" fmla="*/ 6152 h 10000"/>
              <a:gd name="connsiteX6" fmla="*/ 10000 w 10000"/>
              <a:gd name="connsiteY6" fmla="*/ 0 h 10000"/>
              <a:gd name="connsiteX0" fmla="*/ 10211 w 10211"/>
              <a:gd name="connsiteY0" fmla="*/ 0 h 10000"/>
              <a:gd name="connsiteX1" fmla="*/ 0 w 10211"/>
              <a:gd name="connsiteY1" fmla="*/ 0 h 10000"/>
              <a:gd name="connsiteX2" fmla="*/ 189 w 10211"/>
              <a:gd name="connsiteY2" fmla="*/ 5021 h 10000"/>
              <a:gd name="connsiteX3" fmla="*/ 0 w 10211"/>
              <a:gd name="connsiteY3" fmla="*/ 9994 h 10000"/>
              <a:gd name="connsiteX4" fmla="*/ 9995 w 10211"/>
              <a:gd name="connsiteY4" fmla="*/ 10000 h 10000"/>
              <a:gd name="connsiteX5" fmla="*/ 9998 w 10211"/>
              <a:gd name="connsiteY5" fmla="*/ 6152 h 10000"/>
              <a:gd name="connsiteX6" fmla="*/ 10211 w 10211"/>
              <a:gd name="connsiteY6" fmla="*/ 0 h 10000"/>
              <a:gd name="connsiteX0" fmla="*/ 10211 w 10211"/>
              <a:gd name="connsiteY0" fmla="*/ 0 h 10000"/>
              <a:gd name="connsiteX1" fmla="*/ 0 w 10211"/>
              <a:gd name="connsiteY1" fmla="*/ 0 h 10000"/>
              <a:gd name="connsiteX2" fmla="*/ 189 w 10211"/>
              <a:gd name="connsiteY2" fmla="*/ 5021 h 10000"/>
              <a:gd name="connsiteX3" fmla="*/ 0 w 10211"/>
              <a:gd name="connsiteY3" fmla="*/ 9994 h 10000"/>
              <a:gd name="connsiteX4" fmla="*/ 10211 w 10211"/>
              <a:gd name="connsiteY4" fmla="*/ 10000 h 10000"/>
              <a:gd name="connsiteX5" fmla="*/ 9998 w 10211"/>
              <a:gd name="connsiteY5" fmla="*/ 6152 h 10000"/>
              <a:gd name="connsiteX6" fmla="*/ 10211 w 10211"/>
              <a:gd name="connsiteY6" fmla="*/ 0 h 10000"/>
              <a:gd name="connsiteX0" fmla="*/ 10211 w 10214"/>
              <a:gd name="connsiteY0" fmla="*/ 0 h 10000"/>
              <a:gd name="connsiteX1" fmla="*/ 0 w 10214"/>
              <a:gd name="connsiteY1" fmla="*/ 0 h 10000"/>
              <a:gd name="connsiteX2" fmla="*/ 189 w 10214"/>
              <a:gd name="connsiteY2" fmla="*/ 5021 h 10000"/>
              <a:gd name="connsiteX3" fmla="*/ 0 w 10214"/>
              <a:gd name="connsiteY3" fmla="*/ 9994 h 10000"/>
              <a:gd name="connsiteX4" fmla="*/ 10211 w 10214"/>
              <a:gd name="connsiteY4" fmla="*/ 10000 h 10000"/>
              <a:gd name="connsiteX5" fmla="*/ 10214 w 10214"/>
              <a:gd name="connsiteY5" fmla="*/ 6152 h 10000"/>
              <a:gd name="connsiteX6" fmla="*/ 10211 w 10214"/>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214" h="10000">
                <a:moveTo>
                  <a:pt x="10211" y="0"/>
                </a:moveTo>
                <a:lnTo>
                  <a:pt x="0" y="0"/>
                </a:lnTo>
                <a:cubicBezTo>
                  <a:pt x="62" y="1674"/>
                  <a:pt x="124" y="3347"/>
                  <a:pt x="189" y="5021"/>
                </a:cubicBezTo>
                <a:cubicBezTo>
                  <a:pt x="124" y="6679"/>
                  <a:pt x="62" y="8336"/>
                  <a:pt x="0" y="9994"/>
                </a:cubicBezTo>
                <a:lnTo>
                  <a:pt x="10211" y="10000"/>
                </a:lnTo>
                <a:cubicBezTo>
                  <a:pt x="10209" y="8184"/>
                  <a:pt x="10214" y="8051"/>
                  <a:pt x="10214" y="6152"/>
                </a:cubicBezTo>
                <a:cubicBezTo>
                  <a:pt x="10212" y="3296"/>
                  <a:pt x="10212" y="2674"/>
                  <a:pt x="10211" y="0"/>
                </a:cubicBez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20" name="Freeform 11"/>
          <p:cNvSpPr>
            <a:spLocks/>
          </p:cNvSpPr>
          <p:nvPr userDrawn="1"/>
        </p:nvSpPr>
        <p:spPr bwMode="auto">
          <a:xfrm>
            <a:off x="2742547"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Tree>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目录">
    <p:spTree>
      <p:nvGrpSpPr>
        <p:cNvPr id="1" name=""/>
        <p:cNvGrpSpPr/>
        <p:nvPr/>
      </p:nvGrpSpPr>
      <p:grpSpPr>
        <a:xfrm>
          <a:off x="0" y="0"/>
          <a:ext cx="0" cy="0"/>
          <a:chOff x="0" y="0"/>
          <a:chExt cx="0" cy="0"/>
        </a:xfrm>
      </p:grpSpPr>
      <p:sp>
        <p:nvSpPr>
          <p:cNvPr id="8" name="文本占位符 6"/>
          <p:cNvSpPr>
            <a:spLocks noGrp="1"/>
          </p:cNvSpPr>
          <p:nvPr>
            <p:ph type="body" sz="quarter" idx="10" hasCustomPrompt="1"/>
          </p:nvPr>
        </p:nvSpPr>
        <p:spPr>
          <a:xfrm>
            <a:off x="912283" y="1233487"/>
            <a:ext cx="10558800" cy="4680000"/>
          </a:xfrm>
        </p:spPr>
        <p:txBody>
          <a:bodyPr/>
          <a:lstStyle>
            <a:lvl1pPr marL="457200" marR="0" indent="-457200" algn="just" defTabSz="801688" rtl="0" eaLnBrk="1" fontAlgn="base" latinLnBrk="0" hangingPunct="1">
              <a:lnSpc>
                <a:spcPct val="140000"/>
              </a:lnSpc>
              <a:spcBef>
                <a:spcPct val="30000"/>
              </a:spcBef>
              <a:spcAft>
                <a:spcPct val="0"/>
              </a:spcAft>
              <a:buClr>
                <a:schemeClr val="tx1"/>
              </a:buClr>
              <a:buSzPct val="100000"/>
              <a:buFont typeface="+mj-lt"/>
              <a:buAutoNum type="arabicPeriod"/>
              <a:tabLst/>
              <a:defRPr>
                <a:latin typeface="+mn-ea"/>
                <a:ea typeface="+mn-ea"/>
                <a:cs typeface="Arial" panose="020B0604020202020204" pitchFamily="34" charset="0"/>
              </a:defRPr>
            </a:lvl1pPr>
            <a:lvl2pPr>
              <a:buFont typeface="Wingdings" pitchFamily="2" charset="2"/>
              <a:buChar char="p"/>
              <a:defRPr/>
            </a:lvl2pPr>
            <a:lvl3pPr>
              <a:defRPr/>
            </a:lvl3pPr>
            <a:lvl5pPr>
              <a:buNone/>
              <a:defRPr/>
            </a:lvl5pPr>
          </a:lstStyle>
          <a:p>
            <a:pPr marL="457200" indent="-457200">
              <a:buSzPct val="100000"/>
              <a:buFont typeface="+mj-lt"/>
              <a:buAutoNum type="arabicPeriod"/>
            </a:pPr>
            <a:r>
              <a:rPr lang="zh-CN" altLang="en-US" dirty="0"/>
              <a:t>一级目录一</a:t>
            </a:r>
            <a:endParaRPr lang="en-US" altLang="zh-CN" dirty="0"/>
          </a:p>
          <a:p>
            <a:pPr marL="457200" indent="-457200">
              <a:buSzPct val="100000"/>
              <a:buFont typeface="+mj-lt"/>
              <a:buAutoNum type="arabicPeriod"/>
            </a:pPr>
            <a:r>
              <a:rPr lang="zh-CN" altLang="en-US" dirty="0"/>
              <a:t>一级目录二</a:t>
            </a:r>
            <a:endParaRPr lang="en-US" altLang="zh-CN" dirty="0"/>
          </a:p>
          <a:p>
            <a:pPr marL="457200" indent="-457200">
              <a:buSzPct val="100000"/>
              <a:buFont typeface="+mj-lt"/>
              <a:buAutoNum type="arabicPeriod"/>
            </a:pPr>
            <a:r>
              <a:rPr lang="zh-CN" altLang="en-US" dirty="0"/>
              <a:t>一级目录三</a:t>
            </a:r>
            <a:endParaRPr lang="en-US" altLang="zh-CN" dirty="0"/>
          </a:p>
          <a:p>
            <a:pPr marL="457200" indent="-457200">
              <a:buSzPct val="100000"/>
              <a:buFont typeface="+mj-lt"/>
              <a:buAutoNum type="arabicPeriod"/>
            </a:pPr>
            <a:r>
              <a:rPr lang="zh-CN" altLang="en-US" dirty="0"/>
              <a:t>一级目录四</a:t>
            </a:r>
            <a:endParaRPr lang="en-US" altLang="zh-CN" dirty="0"/>
          </a:p>
          <a:p>
            <a:endParaRPr lang="zh-CN" altLang="en-US" dirty="0"/>
          </a:p>
        </p:txBody>
      </p:sp>
      <p:sp>
        <p:nvSpPr>
          <p:cNvPr id="6" name="TextBox 10">
            <a:extLst>
              <a:ext uri="{FF2B5EF4-FFF2-40B4-BE49-F238E27FC236}">
                <a16:creationId xmlns:a16="http://schemas.microsoft.com/office/drawing/2014/main" id="{18ED692C-39CB-4AC0-81F6-D21CDD086EE4}"/>
              </a:ext>
            </a:extLst>
          </p:cNvPr>
          <p:cNvSpPr txBox="1"/>
          <p:nvPr userDrawn="1"/>
        </p:nvSpPr>
        <p:spPr bwMode="auto">
          <a:xfrm>
            <a:off x="1595500" y="408779"/>
            <a:ext cx="1665402" cy="639559"/>
          </a:xfrm>
          <a:prstGeom prst="rect">
            <a:avLst/>
          </a:prstGeom>
          <a:noFill/>
          <a:ln w="9525">
            <a:noFill/>
            <a:miter lim="800000"/>
            <a:headEnd/>
            <a:tailEnd/>
          </a:ln>
        </p:spPr>
        <p:txBody>
          <a:bodyPr wrap="square" lIns="99980" tIns="49987" rIns="99980" bIns="49987" rtlCol="0">
            <a:spAutoFit/>
          </a:bodyPr>
          <a:lstStyle/>
          <a:p>
            <a:pPr defTabSz="1001624" eaLnBrk="0" hangingPunct="0"/>
            <a:r>
              <a:rPr lang="zh-CN" altLang="en-US" sz="3500" b="1" dirty="0" smtClean="0">
                <a:solidFill>
                  <a:schemeClr val="tx1">
                    <a:lumMod val="75000"/>
                    <a:lumOff val="25000"/>
                  </a:schemeClr>
                </a:solidFill>
                <a:latin typeface="+mn-ea"/>
                <a:ea typeface="+mn-ea"/>
                <a:cs typeface="Arial" pitchFamily="34" charset="0"/>
              </a:rPr>
              <a:t>目录</a:t>
            </a:r>
            <a:endParaRPr lang="zh-CN" altLang="en-US" sz="3500" b="1" dirty="0">
              <a:solidFill>
                <a:schemeClr val="tx1">
                  <a:lumMod val="75000"/>
                  <a:lumOff val="25000"/>
                </a:schemeClr>
              </a:solidFill>
              <a:latin typeface="+mn-ea"/>
              <a:ea typeface="+mn-ea"/>
              <a:cs typeface="Arial" pitchFamily="34" charset="0"/>
            </a:endParaRPr>
          </a:p>
        </p:txBody>
      </p:sp>
      <p:sp>
        <p:nvSpPr>
          <p:cNvPr id="7"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9"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grpSp>
        <p:nvGrpSpPr>
          <p:cNvPr id="10" name="组合 9"/>
          <p:cNvGrpSpPr/>
          <p:nvPr userDrawn="1"/>
        </p:nvGrpSpPr>
        <p:grpSpPr>
          <a:xfrm>
            <a:off x="587388" y="515379"/>
            <a:ext cx="358335" cy="426359"/>
            <a:chOff x="3295650" y="230188"/>
            <a:chExt cx="936625" cy="1114426"/>
          </a:xfrm>
          <a:solidFill>
            <a:schemeClr val="bg1"/>
          </a:solidFill>
        </p:grpSpPr>
        <p:sp>
          <p:nvSpPr>
            <p:cNvPr id="11" name="Rectangle 16"/>
            <p:cNvSpPr>
              <a:spLocks noChangeArrowheads="1"/>
            </p:cNvSpPr>
            <p:nvPr/>
          </p:nvSpPr>
          <p:spPr bwMode="auto">
            <a:xfrm>
              <a:off x="3959225" y="876301"/>
              <a:ext cx="182563" cy="49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3" name="Rectangle 17"/>
            <p:cNvSpPr>
              <a:spLocks noChangeArrowheads="1"/>
            </p:cNvSpPr>
            <p:nvPr/>
          </p:nvSpPr>
          <p:spPr bwMode="auto">
            <a:xfrm>
              <a:off x="3959225" y="777876"/>
              <a:ext cx="182563" cy="49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4" name="Rectangle 18"/>
            <p:cNvSpPr>
              <a:spLocks noChangeArrowheads="1"/>
            </p:cNvSpPr>
            <p:nvPr/>
          </p:nvSpPr>
          <p:spPr bwMode="auto">
            <a:xfrm>
              <a:off x="3959225" y="677863"/>
              <a:ext cx="182563" cy="476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5" name="Rectangle 19"/>
            <p:cNvSpPr>
              <a:spLocks noChangeArrowheads="1"/>
            </p:cNvSpPr>
            <p:nvPr/>
          </p:nvSpPr>
          <p:spPr bwMode="auto">
            <a:xfrm>
              <a:off x="3959225" y="582613"/>
              <a:ext cx="182563" cy="49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6" name="Rectangle 20"/>
            <p:cNvSpPr>
              <a:spLocks noChangeArrowheads="1"/>
            </p:cNvSpPr>
            <p:nvPr/>
          </p:nvSpPr>
          <p:spPr bwMode="auto">
            <a:xfrm>
              <a:off x="3676650" y="1101726"/>
              <a:ext cx="469900" cy="476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7" name="Rectangle 21"/>
            <p:cNvSpPr>
              <a:spLocks noChangeArrowheads="1"/>
            </p:cNvSpPr>
            <p:nvPr/>
          </p:nvSpPr>
          <p:spPr bwMode="auto">
            <a:xfrm>
              <a:off x="3676650" y="1198563"/>
              <a:ext cx="469900" cy="49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8" name="Freeform 22"/>
            <p:cNvSpPr>
              <a:spLocks/>
            </p:cNvSpPr>
            <p:nvPr/>
          </p:nvSpPr>
          <p:spPr bwMode="auto">
            <a:xfrm>
              <a:off x="3590925" y="482601"/>
              <a:ext cx="641350" cy="862013"/>
            </a:xfrm>
            <a:custGeom>
              <a:avLst/>
              <a:gdLst>
                <a:gd name="T0" fmla="*/ 229 w 404"/>
                <a:gd name="T1" fmla="*/ 0 h 543"/>
                <a:gd name="T2" fmla="*/ 229 w 404"/>
                <a:gd name="T3" fmla="*/ 30 h 543"/>
                <a:gd name="T4" fmla="*/ 373 w 404"/>
                <a:gd name="T5" fmla="*/ 30 h 543"/>
                <a:gd name="T6" fmla="*/ 373 w 404"/>
                <a:gd name="T7" fmla="*/ 513 h 543"/>
                <a:gd name="T8" fmla="*/ 33 w 404"/>
                <a:gd name="T9" fmla="*/ 513 h 543"/>
                <a:gd name="T10" fmla="*/ 31 w 404"/>
                <a:gd name="T11" fmla="*/ 387 h 543"/>
                <a:gd name="T12" fmla="*/ 0 w 404"/>
                <a:gd name="T13" fmla="*/ 387 h 543"/>
                <a:gd name="T14" fmla="*/ 0 w 404"/>
                <a:gd name="T15" fmla="*/ 543 h 543"/>
                <a:gd name="T16" fmla="*/ 404 w 404"/>
                <a:gd name="T17" fmla="*/ 543 h 543"/>
                <a:gd name="T18" fmla="*/ 404 w 404"/>
                <a:gd name="T19" fmla="*/ 0 h 543"/>
                <a:gd name="T20" fmla="*/ 229 w 404"/>
                <a:gd name="T21" fmla="*/ 0 h 5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4" h="543">
                  <a:moveTo>
                    <a:pt x="229" y="0"/>
                  </a:moveTo>
                  <a:lnTo>
                    <a:pt x="229" y="30"/>
                  </a:lnTo>
                  <a:lnTo>
                    <a:pt x="373" y="30"/>
                  </a:lnTo>
                  <a:lnTo>
                    <a:pt x="373" y="513"/>
                  </a:lnTo>
                  <a:lnTo>
                    <a:pt x="33" y="513"/>
                  </a:lnTo>
                  <a:lnTo>
                    <a:pt x="31" y="387"/>
                  </a:lnTo>
                  <a:lnTo>
                    <a:pt x="0" y="387"/>
                  </a:lnTo>
                  <a:lnTo>
                    <a:pt x="0" y="543"/>
                  </a:lnTo>
                  <a:lnTo>
                    <a:pt x="404" y="543"/>
                  </a:lnTo>
                  <a:lnTo>
                    <a:pt x="404" y="0"/>
                  </a:lnTo>
                  <a:lnTo>
                    <a:pt x="22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9" name="Rectangle 23"/>
            <p:cNvSpPr>
              <a:spLocks noChangeArrowheads="1"/>
            </p:cNvSpPr>
            <p:nvPr/>
          </p:nvSpPr>
          <p:spPr bwMode="auto">
            <a:xfrm>
              <a:off x="3959225" y="989013"/>
              <a:ext cx="182563" cy="476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20" name="Freeform 24"/>
            <p:cNvSpPr>
              <a:spLocks noEditPoints="1"/>
            </p:cNvSpPr>
            <p:nvPr/>
          </p:nvSpPr>
          <p:spPr bwMode="auto">
            <a:xfrm>
              <a:off x="3295650" y="230188"/>
              <a:ext cx="639763" cy="852488"/>
            </a:xfrm>
            <a:custGeom>
              <a:avLst/>
              <a:gdLst>
                <a:gd name="T0" fmla="*/ 403 w 403"/>
                <a:gd name="T1" fmla="*/ 0 h 537"/>
                <a:gd name="T2" fmla="*/ 0 w 403"/>
                <a:gd name="T3" fmla="*/ 0 h 537"/>
                <a:gd name="T4" fmla="*/ 0 w 403"/>
                <a:gd name="T5" fmla="*/ 447 h 537"/>
                <a:gd name="T6" fmla="*/ 92 w 403"/>
                <a:gd name="T7" fmla="*/ 537 h 537"/>
                <a:gd name="T8" fmla="*/ 403 w 403"/>
                <a:gd name="T9" fmla="*/ 537 h 537"/>
                <a:gd name="T10" fmla="*/ 403 w 403"/>
                <a:gd name="T11" fmla="*/ 0 h 537"/>
                <a:gd name="T12" fmla="*/ 373 w 403"/>
                <a:gd name="T13" fmla="*/ 508 h 537"/>
                <a:gd name="T14" fmla="*/ 108 w 403"/>
                <a:gd name="T15" fmla="*/ 508 h 537"/>
                <a:gd name="T16" fmla="*/ 108 w 403"/>
                <a:gd name="T17" fmla="*/ 433 h 537"/>
                <a:gd name="T18" fmla="*/ 30 w 403"/>
                <a:gd name="T19" fmla="*/ 433 h 537"/>
                <a:gd name="T20" fmla="*/ 30 w 403"/>
                <a:gd name="T21" fmla="*/ 31 h 537"/>
                <a:gd name="T22" fmla="*/ 373 w 403"/>
                <a:gd name="T23" fmla="*/ 31 h 537"/>
                <a:gd name="T24" fmla="*/ 373 w 403"/>
                <a:gd name="T25" fmla="*/ 508 h 5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03" h="537">
                  <a:moveTo>
                    <a:pt x="403" y="0"/>
                  </a:moveTo>
                  <a:lnTo>
                    <a:pt x="0" y="0"/>
                  </a:lnTo>
                  <a:lnTo>
                    <a:pt x="0" y="447"/>
                  </a:lnTo>
                  <a:lnTo>
                    <a:pt x="92" y="537"/>
                  </a:lnTo>
                  <a:lnTo>
                    <a:pt x="403" y="537"/>
                  </a:lnTo>
                  <a:lnTo>
                    <a:pt x="403" y="0"/>
                  </a:lnTo>
                  <a:close/>
                  <a:moveTo>
                    <a:pt x="373" y="508"/>
                  </a:moveTo>
                  <a:lnTo>
                    <a:pt x="108" y="508"/>
                  </a:lnTo>
                  <a:lnTo>
                    <a:pt x="108" y="433"/>
                  </a:lnTo>
                  <a:lnTo>
                    <a:pt x="30" y="433"/>
                  </a:lnTo>
                  <a:lnTo>
                    <a:pt x="30" y="31"/>
                  </a:lnTo>
                  <a:lnTo>
                    <a:pt x="373" y="31"/>
                  </a:lnTo>
                  <a:lnTo>
                    <a:pt x="373" y="50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21" name="Rectangle 25"/>
            <p:cNvSpPr>
              <a:spLocks noChangeArrowheads="1"/>
            </p:cNvSpPr>
            <p:nvPr/>
          </p:nvSpPr>
          <p:spPr bwMode="auto">
            <a:xfrm>
              <a:off x="3441700" y="376238"/>
              <a:ext cx="176213" cy="3238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22" name="Rectangle 26"/>
            <p:cNvSpPr>
              <a:spLocks noChangeArrowheads="1"/>
            </p:cNvSpPr>
            <p:nvPr/>
          </p:nvSpPr>
          <p:spPr bwMode="auto">
            <a:xfrm>
              <a:off x="3411538" y="755651"/>
              <a:ext cx="438150" cy="460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23" name="Rectangle 27"/>
            <p:cNvSpPr>
              <a:spLocks noChangeArrowheads="1"/>
            </p:cNvSpPr>
            <p:nvPr/>
          </p:nvSpPr>
          <p:spPr bwMode="auto">
            <a:xfrm>
              <a:off x="3670300" y="565151"/>
              <a:ext cx="179388" cy="444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24" name="Rectangle 28"/>
            <p:cNvSpPr>
              <a:spLocks noChangeArrowheads="1"/>
            </p:cNvSpPr>
            <p:nvPr/>
          </p:nvSpPr>
          <p:spPr bwMode="auto">
            <a:xfrm>
              <a:off x="3670300" y="658813"/>
              <a:ext cx="179388" cy="412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25" name="Rectangle 29"/>
            <p:cNvSpPr>
              <a:spLocks noChangeArrowheads="1"/>
            </p:cNvSpPr>
            <p:nvPr/>
          </p:nvSpPr>
          <p:spPr bwMode="auto">
            <a:xfrm>
              <a:off x="3670300" y="471488"/>
              <a:ext cx="179388" cy="444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26" name="Rectangle 30"/>
            <p:cNvSpPr>
              <a:spLocks noChangeArrowheads="1"/>
            </p:cNvSpPr>
            <p:nvPr/>
          </p:nvSpPr>
          <p:spPr bwMode="auto">
            <a:xfrm>
              <a:off x="3670300" y="376238"/>
              <a:ext cx="179388" cy="412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27" name="Rectangle 31"/>
            <p:cNvSpPr>
              <a:spLocks noChangeArrowheads="1"/>
            </p:cNvSpPr>
            <p:nvPr/>
          </p:nvSpPr>
          <p:spPr bwMode="auto">
            <a:xfrm>
              <a:off x="3411538" y="842963"/>
              <a:ext cx="438150" cy="444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grpSp>
      <p:sp>
        <p:nvSpPr>
          <p:cNvPr id="30" name="Freeform 6"/>
          <p:cNvSpPr>
            <a:spLocks/>
          </p:cNvSpPr>
          <p:nvPr userDrawn="1"/>
        </p:nvSpPr>
        <p:spPr bwMode="auto">
          <a:xfrm>
            <a:off x="2847918" y="296368"/>
            <a:ext cx="9348607" cy="864888"/>
          </a:xfrm>
          <a:custGeom>
            <a:avLst/>
            <a:gdLst>
              <a:gd name="T0" fmla="*/ 6409 w 6533"/>
              <a:gd name="T1" fmla="*/ 0 h 617"/>
              <a:gd name="T2" fmla="*/ 0 w 6533"/>
              <a:gd name="T3" fmla="*/ 0 h 617"/>
              <a:gd name="T4" fmla="*/ 126 w 6533"/>
              <a:gd name="T5" fmla="*/ 310 h 617"/>
              <a:gd name="T6" fmla="*/ 0 w 6533"/>
              <a:gd name="T7" fmla="*/ 617 h 617"/>
              <a:gd name="T8" fmla="*/ 6409 w 6533"/>
              <a:gd name="T9" fmla="*/ 617 h 617"/>
              <a:gd name="T10" fmla="*/ 6533 w 6533"/>
              <a:gd name="T11" fmla="*/ 310 h 617"/>
              <a:gd name="T12" fmla="*/ 6409 w 6533"/>
              <a:gd name="T13" fmla="*/ 0 h 617"/>
              <a:gd name="connsiteX0" fmla="*/ 9810 w 9810"/>
              <a:gd name="connsiteY0" fmla="*/ 0 h 10000"/>
              <a:gd name="connsiteX1" fmla="*/ 0 w 9810"/>
              <a:gd name="connsiteY1" fmla="*/ 0 h 10000"/>
              <a:gd name="connsiteX2" fmla="*/ 193 w 9810"/>
              <a:gd name="connsiteY2" fmla="*/ 5024 h 10000"/>
              <a:gd name="connsiteX3" fmla="*/ 0 w 9810"/>
              <a:gd name="connsiteY3" fmla="*/ 10000 h 10000"/>
              <a:gd name="connsiteX4" fmla="*/ 9810 w 9810"/>
              <a:gd name="connsiteY4" fmla="*/ 10000 h 10000"/>
              <a:gd name="connsiteX5" fmla="*/ 7589 w 9810"/>
              <a:gd name="connsiteY5" fmla="*/ 5574 h 10000"/>
              <a:gd name="connsiteX6" fmla="*/ 9810 w 9810"/>
              <a:gd name="connsiteY6" fmla="*/ 0 h 10000"/>
              <a:gd name="connsiteX0" fmla="*/ 7021 w 10000"/>
              <a:gd name="connsiteY0" fmla="*/ 0 h 10000"/>
              <a:gd name="connsiteX1" fmla="*/ 0 w 10000"/>
              <a:gd name="connsiteY1" fmla="*/ 0 h 10000"/>
              <a:gd name="connsiteX2" fmla="*/ 197 w 10000"/>
              <a:gd name="connsiteY2" fmla="*/ 5024 h 10000"/>
              <a:gd name="connsiteX3" fmla="*/ 0 w 10000"/>
              <a:gd name="connsiteY3" fmla="*/ 10000 h 10000"/>
              <a:gd name="connsiteX4" fmla="*/ 10000 w 10000"/>
              <a:gd name="connsiteY4" fmla="*/ 10000 h 10000"/>
              <a:gd name="connsiteX5" fmla="*/ 7736 w 10000"/>
              <a:gd name="connsiteY5" fmla="*/ 5574 h 10000"/>
              <a:gd name="connsiteX6" fmla="*/ 7021 w 10000"/>
              <a:gd name="connsiteY6" fmla="*/ 0 h 10000"/>
              <a:gd name="connsiteX0" fmla="*/ 7021 w 7736"/>
              <a:gd name="connsiteY0" fmla="*/ 0 h 10038"/>
              <a:gd name="connsiteX1" fmla="*/ 0 w 7736"/>
              <a:gd name="connsiteY1" fmla="*/ 0 h 10038"/>
              <a:gd name="connsiteX2" fmla="*/ 197 w 7736"/>
              <a:gd name="connsiteY2" fmla="*/ 5024 h 10038"/>
              <a:gd name="connsiteX3" fmla="*/ 0 w 7736"/>
              <a:gd name="connsiteY3" fmla="*/ 10000 h 10038"/>
              <a:gd name="connsiteX4" fmla="*/ 7017 w 7736"/>
              <a:gd name="connsiteY4" fmla="*/ 10038 h 10038"/>
              <a:gd name="connsiteX5" fmla="*/ 7736 w 7736"/>
              <a:gd name="connsiteY5" fmla="*/ 5574 h 10038"/>
              <a:gd name="connsiteX6" fmla="*/ 7021 w 7736"/>
              <a:gd name="connsiteY6" fmla="*/ 0 h 10038"/>
              <a:gd name="connsiteX0" fmla="*/ 9076 w 9316"/>
              <a:gd name="connsiteY0" fmla="*/ 0 h 10000"/>
              <a:gd name="connsiteX1" fmla="*/ 0 w 9316"/>
              <a:gd name="connsiteY1" fmla="*/ 0 h 10000"/>
              <a:gd name="connsiteX2" fmla="*/ 255 w 9316"/>
              <a:gd name="connsiteY2" fmla="*/ 5005 h 10000"/>
              <a:gd name="connsiteX3" fmla="*/ 0 w 9316"/>
              <a:gd name="connsiteY3" fmla="*/ 9962 h 10000"/>
              <a:gd name="connsiteX4" fmla="*/ 9071 w 9316"/>
              <a:gd name="connsiteY4" fmla="*/ 10000 h 10000"/>
              <a:gd name="connsiteX5" fmla="*/ 9316 w 9316"/>
              <a:gd name="connsiteY5" fmla="*/ 5668 h 10000"/>
              <a:gd name="connsiteX6" fmla="*/ 9076 w 9316"/>
              <a:gd name="connsiteY6" fmla="*/ 0 h 10000"/>
              <a:gd name="connsiteX0" fmla="*/ 9742 w 10000"/>
              <a:gd name="connsiteY0" fmla="*/ 0 h 10000"/>
              <a:gd name="connsiteX1" fmla="*/ 0 w 10000"/>
              <a:gd name="connsiteY1" fmla="*/ 0 h 10000"/>
              <a:gd name="connsiteX2" fmla="*/ 274 w 10000"/>
              <a:gd name="connsiteY2" fmla="*/ 5005 h 10000"/>
              <a:gd name="connsiteX3" fmla="*/ 0 w 10000"/>
              <a:gd name="connsiteY3" fmla="*/ 9962 h 10000"/>
              <a:gd name="connsiteX4" fmla="*/ 9737 w 10000"/>
              <a:gd name="connsiteY4" fmla="*/ 10000 h 10000"/>
              <a:gd name="connsiteX5" fmla="*/ 10000 w 10000"/>
              <a:gd name="connsiteY5" fmla="*/ 5668 h 10000"/>
              <a:gd name="connsiteX6" fmla="*/ 9742 w 10000"/>
              <a:gd name="connsiteY6" fmla="*/ 0 h 10000"/>
              <a:gd name="connsiteX0" fmla="*/ 9742 w 9877"/>
              <a:gd name="connsiteY0" fmla="*/ 0 h 10000"/>
              <a:gd name="connsiteX1" fmla="*/ 0 w 9877"/>
              <a:gd name="connsiteY1" fmla="*/ 0 h 10000"/>
              <a:gd name="connsiteX2" fmla="*/ 274 w 9877"/>
              <a:gd name="connsiteY2" fmla="*/ 5005 h 10000"/>
              <a:gd name="connsiteX3" fmla="*/ 0 w 9877"/>
              <a:gd name="connsiteY3" fmla="*/ 9962 h 10000"/>
              <a:gd name="connsiteX4" fmla="*/ 9737 w 9877"/>
              <a:gd name="connsiteY4" fmla="*/ 10000 h 10000"/>
              <a:gd name="connsiteX5" fmla="*/ 9738 w 9877"/>
              <a:gd name="connsiteY5" fmla="*/ 5783 h 10000"/>
              <a:gd name="connsiteX6" fmla="*/ 9742 w 9877"/>
              <a:gd name="connsiteY6" fmla="*/ 0 h 10000"/>
              <a:gd name="connsiteX0" fmla="*/ 9863 w 9991"/>
              <a:gd name="connsiteY0" fmla="*/ 0 h 10000"/>
              <a:gd name="connsiteX1" fmla="*/ 0 w 9991"/>
              <a:gd name="connsiteY1" fmla="*/ 0 h 10000"/>
              <a:gd name="connsiteX2" fmla="*/ 277 w 9991"/>
              <a:gd name="connsiteY2" fmla="*/ 5005 h 10000"/>
              <a:gd name="connsiteX3" fmla="*/ 0 w 9991"/>
              <a:gd name="connsiteY3" fmla="*/ 9962 h 10000"/>
              <a:gd name="connsiteX4" fmla="*/ 9858 w 9991"/>
              <a:gd name="connsiteY4" fmla="*/ 10000 h 10000"/>
              <a:gd name="connsiteX5" fmla="*/ 9817 w 9991"/>
              <a:gd name="connsiteY5" fmla="*/ 5783 h 10000"/>
              <a:gd name="connsiteX6" fmla="*/ 9863 w 9991"/>
              <a:gd name="connsiteY6" fmla="*/ 0 h 10000"/>
              <a:gd name="connsiteX0" fmla="*/ 9872 w 10014"/>
              <a:gd name="connsiteY0" fmla="*/ 0 h 10000"/>
              <a:gd name="connsiteX1" fmla="*/ 0 w 10014"/>
              <a:gd name="connsiteY1" fmla="*/ 0 h 10000"/>
              <a:gd name="connsiteX2" fmla="*/ 277 w 10014"/>
              <a:gd name="connsiteY2" fmla="*/ 5005 h 10000"/>
              <a:gd name="connsiteX3" fmla="*/ 0 w 10014"/>
              <a:gd name="connsiteY3" fmla="*/ 9962 h 10000"/>
              <a:gd name="connsiteX4" fmla="*/ 9867 w 10014"/>
              <a:gd name="connsiteY4" fmla="*/ 10000 h 10000"/>
              <a:gd name="connsiteX5" fmla="*/ 9890 w 10014"/>
              <a:gd name="connsiteY5" fmla="*/ 5745 h 10000"/>
              <a:gd name="connsiteX6" fmla="*/ 9872 w 10014"/>
              <a:gd name="connsiteY6" fmla="*/ 0 h 10000"/>
              <a:gd name="connsiteX0" fmla="*/ 9872 w 10030"/>
              <a:gd name="connsiteY0" fmla="*/ 0 h 10000"/>
              <a:gd name="connsiteX1" fmla="*/ 0 w 10030"/>
              <a:gd name="connsiteY1" fmla="*/ 0 h 10000"/>
              <a:gd name="connsiteX2" fmla="*/ 277 w 10030"/>
              <a:gd name="connsiteY2" fmla="*/ 5005 h 10000"/>
              <a:gd name="connsiteX3" fmla="*/ 0 w 10030"/>
              <a:gd name="connsiteY3" fmla="*/ 9962 h 10000"/>
              <a:gd name="connsiteX4" fmla="*/ 9867 w 10030"/>
              <a:gd name="connsiteY4" fmla="*/ 10000 h 10000"/>
              <a:gd name="connsiteX5" fmla="*/ 9890 w 10030"/>
              <a:gd name="connsiteY5" fmla="*/ 5745 h 10000"/>
              <a:gd name="connsiteX6" fmla="*/ 9872 w 10030"/>
              <a:gd name="connsiteY6" fmla="*/ 0 h 10000"/>
              <a:gd name="connsiteX0" fmla="*/ 9872 w 9921"/>
              <a:gd name="connsiteY0" fmla="*/ 0 h 10000"/>
              <a:gd name="connsiteX1" fmla="*/ 0 w 9921"/>
              <a:gd name="connsiteY1" fmla="*/ 0 h 10000"/>
              <a:gd name="connsiteX2" fmla="*/ 277 w 9921"/>
              <a:gd name="connsiteY2" fmla="*/ 5005 h 10000"/>
              <a:gd name="connsiteX3" fmla="*/ 0 w 9921"/>
              <a:gd name="connsiteY3" fmla="*/ 9962 h 10000"/>
              <a:gd name="connsiteX4" fmla="*/ 9867 w 9921"/>
              <a:gd name="connsiteY4" fmla="*/ 10000 h 10000"/>
              <a:gd name="connsiteX5" fmla="*/ 9890 w 9921"/>
              <a:gd name="connsiteY5" fmla="*/ 5745 h 10000"/>
              <a:gd name="connsiteX6" fmla="*/ 9872 w 9921"/>
              <a:gd name="connsiteY6" fmla="*/ 0 h 10000"/>
              <a:gd name="connsiteX0" fmla="*/ 9951 w 9974"/>
              <a:gd name="connsiteY0" fmla="*/ 0 h 10000"/>
              <a:gd name="connsiteX1" fmla="*/ 0 w 9974"/>
              <a:gd name="connsiteY1" fmla="*/ 0 h 10000"/>
              <a:gd name="connsiteX2" fmla="*/ 279 w 9974"/>
              <a:gd name="connsiteY2" fmla="*/ 5005 h 10000"/>
              <a:gd name="connsiteX3" fmla="*/ 0 w 9974"/>
              <a:gd name="connsiteY3" fmla="*/ 9962 h 10000"/>
              <a:gd name="connsiteX4" fmla="*/ 9946 w 9974"/>
              <a:gd name="connsiteY4" fmla="*/ 10000 h 10000"/>
              <a:gd name="connsiteX5" fmla="*/ 9969 w 9974"/>
              <a:gd name="connsiteY5" fmla="*/ 5745 h 10000"/>
              <a:gd name="connsiteX6" fmla="*/ 9951 w 9974"/>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9995"/>
              <a:gd name="connsiteY0" fmla="*/ 0 h 10000"/>
              <a:gd name="connsiteX1" fmla="*/ 0 w 9995"/>
              <a:gd name="connsiteY1" fmla="*/ 0 h 10000"/>
              <a:gd name="connsiteX2" fmla="*/ 280 w 9995"/>
              <a:gd name="connsiteY2" fmla="*/ 5005 h 10000"/>
              <a:gd name="connsiteX3" fmla="*/ 0 w 9995"/>
              <a:gd name="connsiteY3" fmla="*/ 9962 h 10000"/>
              <a:gd name="connsiteX4" fmla="*/ 9972 w 9995"/>
              <a:gd name="connsiteY4" fmla="*/ 10000 h 10000"/>
              <a:gd name="connsiteX5" fmla="*/ 9995 w 9995"/>
              <a:gd name="connsiteY5" fmla="*/ 5745 h 10000"/>
              <a:gd name="connsiteX6" fmla="*/ 9977 w 9995"/>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9977 w 10000"/>
              <a:gd name="connsiteY4" fmla="*/ 10000 h 10000"/>
              <a:gd name="connsiteX5" fmla="*/ 10000 w 10000"/>
              <a:gd name="connsiteY5" fmla="*/ 5745 h 10000"/>
              <a:gd name="connsiteX6" fmla="*/ 9999 w 10000"/>
              <a:gd name="connsiteY6" fmla="*/ 0 h 10000"/>
              <a:gd name="connsiteX0" fmla="*/ 9999 w 10004"/>
              <a:gd name="connsiteY0" fmla="*/ 0 h 10000"/>
              <a:gd name="connsiteX1" fmla="*/ 0 w 10004"/>
              <a:gd name="connsiteY1" fmla="*/ 0 h 10000"/>
              <a:gd name="connsiteX2" fmla="*/ 280 w 10004"/>
              <a:gd name="connsiteY2" fmla="*/ 5005 h 10000"/>
              <a:gd name="connsiteX3" fmla="*/ 0 w 10004"/>
              <a:gd name="connsiteY3" fmla="*/ 9962 h 10000"/>
              <a:gd name="connsiteX4" fmla="*/ 10000 w 10004"/>
              <a:gd name="connsiteY4" fmla="*/ 10000 h 10000"/>
              <a:gd name="connsiteX5" fmla="*/ 10000 w 10004"/>
              <a:gd name="connsiteY5" fmla="*/ 5745 h 10000"/>
              <a:gd name="connsiteX6" fmla="*/ 9999 w 10004"/>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10000 w 10000"/>
              <a:gd name="connsiteY4" fmla="*/ 10000 h 10000"/>
              <a:gd name="connsiteX5" fmla="*/ 10000 w 10000"/>
              <a:gd name="connsiteY5" fmla="*/ 5745 h 10000"/>
              <a:gd name="connsiteX6" fmla="*/ 9999 w 10000"/>
              <a:gd name="connsiteY6" fmla="*/ 0 h 10000"/>
              <a:gd name="connsiteX0" fmla="*/ 14796 w 14796"/>
              <a:gd name="connsiteY0" fmla="*/ 0 h 10000"/>
              <a:gd name="connsiteX1" fmla="*/ 0 w 14796"/>
              <a:gd name="connsiteY1" fmla="*/ 0 h 10000"/>
              <a:gd name="connsiteX2" fmla="*/ 280 w 14796"/>
              <a:gd name="connsiteY2" fmla="*/ 5005 h 10000"/>
              <a:gd name="connsiteX3" fmla="*/ 0 w 14796"/>
              <a:gd name="connsiteY3" fmla="*/ 9962 h 10000"/>
              <a:gd name="connsiteX4" fmla="*/ 10000 w 14796"/>
              <a:gd name="connsiteY4" fmla="*/ 10000 h 10000"/>
              <a:gd name="connsiteX5" fmla="*/ 10000 w 14796"/>
              <a:gd name="connsiteY5" fmla="*/ 5745 h 10000"/>
              <a:gd name="connsiteX6" fmla="*/ 14796 w 14796"/>
              <a:gd name="connsiteY6" fmla="*/ 0 h 10000"/>
              <a:gd name="connsiteX0" fmla="*/ 14796 w 14796"/>
              <a:gd name="connsiteY0" fmla="*/ 0 h 9968"/>
              <a:gd name="connsiteX1" fmla="*/ 0 w 14796"/>
              <a:gd name="connsiteY1" fmla="*/ 0 h 9968"/>
              <a:gd name="connsiteX2" fmla="*/ 280 w 14796"/>
              <a:gd name="connsiteY2" fmla="*/ 5005 h 9968"/>
              <a:gd name="connsiteX3" fmla="*/ 0 w 14796"/>
              <a:gd name="connsiteY3" fmla="*/ 9962 h 9968"/>
              <a:gd name="connsiteX4" fmla="*/ 14788 w 14796"/>
              <a:gd name="connsiteY4" fmla="*/ 9968 h 9968"/>
              <a:gd name="connsiteX5" fmla="*/ 10000 w 14796"/>
              <a:gd name="connsiteY5" fmla="*/ 5745 h 9968"/>
              <a:gd name="connsiteX6" fmla="*/ 14796 w 14796"/>
              <a:gd name="connsiteY6" fmla="*/ 0 h 9968"/>
              <a:gd name="connsiteX0" fmla="*/ 10000 w 10000"/>
              <a:gd name="connsiteY0" fmla="*/ 0 h 10000"/>
              <a:gd name="connsiteX1" fmla="*/ 0 w 10000"/>
              <a:gd name="connsiteY1" fmla="*/ 0 h 10000"/>
              <a:gd name="connsiteX2" fmla="*/ 189 w 10000"/>
              <a:gd name="connsiteY2" fmla="*/ 5021 h 10000"/>
              <a:gd name="connsiteX3" fmla="*/ 0 w 10000"/>
              <a:gd name="connsiteY3" fmla="*/ 9994 h 10000"/>
              <a:gd name="connsiteX4" fmla="*/ 9995 w 10000"/>
              <a:gd name="connsiteY4" fmla="*/ 10000 h 10000"/>
              <a:gd name="connsiteX5" fmla="*/ 9998 w 10000"/>
              <a:gd name="connsiteY5" fmla="*/ 6152 h 10000"/>
              <a:gd name="connsiteX6" fmla="*/ 10000 w 10000"/>
              <a:gd name="connsiteY6" fmla="*/ 0 h 10000"/>
              <a:gd name="connsiteX0" fmla="*/ 10211 w 10211"/>
              <a:gd name="connsiteY0" fmla="*/ 0 h 10000"/>
              <a:gd name="connsiteX1" fmla="*/ 0 w 10211"/>
              <a:gd name="connsiteY1" fmla="*/ 0 h 10000"/>
              <a:gd name="connsiteX2" fmla="*/ 189 w 10211"/>
              <a:gd name="connsiteY2" fmla="*/ 5021 h 10000"/>
              <a:gd name="connsiteX3" fmla="*/ 0 w 10211"/>
              <a:gd name="connsiteY3" fmla="*/ 9994 h 10000"/>
              <a:gd name="connsiteX4" fmla="*/ 9995 w 10211"/>
              <a:gd name="connsiteY4" fmla="*/ 10000 h 10000"/>
              <a:gd name="connsiteX5" fmla="*/ 9998 w 10211"/>
              <a:gd name="connsiteY5" fmla="*/ 6152 h 10000"/>
              <a:gd name="connsiteX6" fmla="*/ 10211 w 10211"/>
              <a:gd name="connsiteY6" fmla="*/ 0 h 10000"/>
              <a:gd name="connsiteX0" fmla="*/ 10211 w 10211"/>
              <a:gd name="connsiteY0" fmla="*/ 0 h 10000"/>
              <a:gd name="connsiteX1" fmla="*/ 0 w 10211"/>
              <a:gd name="connsiteY1" fmla="*/ 0 h 10000"/>
              <a:gd name="connsiteX2" fmla="*/ 189 w 10211"/>
              <a:gd name="connsiteY2" fmla="*/ 5021 h 10000"/>
              <a:gd name="connsiteX3" fmla="*/ 0 w 10211"/>
              <a:gd name="connsiteY3" fmla="*/ 9994 h 10000"/>
              <a:gd name="connsiteX4" fmla="*/ 10211 w 10211"/>
              <a:gd name="connsiteY4" fmla="*/ 10000 h 10000"/>
              <a:gd name="connsiteX5" fmla="*/ 9998 w 10211"/>
              <a:gd name="connsiteY5" fmla="*/ 6152 h 10000"/>
              <a:gd name="connsiteX6" fmla="*/ 10211 w 10211"/>
              <a:gd name="connsiteY6" fmla="*/ 0 h 10000"/>
              <a:gd name="connsiteX0" fmla="*/ 10211 w 10214"/>
              <a:gd name="connsiteY0" fmla="*/ 0 h 10000"/>
              <a:gd name="connsiteX1" fmla="*/ 0 w 10214"/>
              <a:gd name="connsiteY1" fmla="*/ 0 h 10000"/>
              <a:gd name="connsiteX2" fmla="*/ 189 w 10214"/>
              <a:gd name="connsiteY2" fmla="*/ 5021 h 10000"/>
              <a:gd name="connsiteX3" fmla="*/ 0 w 10214"/>
              <a:gd name="connsiteY3" fmla="*/ 9994 h 10000"/>
              <a:gd name="connsiteX4" fmla="*/ 10211 w 10214"/>
              <a:gd name="connsiteY4" fmla="*/ 10000 h 10000"/>
              <a:gd name="connsiteX5" fmla="*/ 10214 w 10214"/>
              <a:gd name="connsiteY5" fmla="*/ 6152 h 10000"/>
              <a:gd name="connsiteX6" fmla="*/ 10211 w 10214"/>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214" h="10000">
                <a:moveTo>
                  <a:pt x="10211" y="0"/>
                </a:moveTo>
                <a:lnTo>
                  <a:pt x="0" y="0"/>
                </a:lnTo>
                <a:cubicBezTo>
                  <a:pt x="62" y="1674"/>
                  <a:pt x="124" y="3347"/>
                  <a:pt x="189" y="5021"/>
                </a:cubicBezTo>
                <a:cubicBezTo>
                  <a:pt x="124" y="6679"/>
                  <a:pt x="62" y="8336"/>
                  <a:pt x="0" y="9994"/>
                </a:cubicBezTo>
                <a:lnTo>
                  <a:pt x="10211" y="10000"/>
                </a:lnTo>
                <a:cubicBezTo>
                  <a:pt x="10209" y="8184"/>
                  <a:pt x="10214" y="8051"/>
                  <a:pt x="10214" y="6152"/>
                </a:cubicBezTo>
                <a:cubicBezTo>
                  <a:pt x="10212" y="3296"/>
                  <a:pt x="10212" y="2674"/>
                  <a:pt x="10211" y="0"/>
                </a:cubicBez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31" name="Freeform 11"/>
          <p:cNvSpPr>
            <a:spLocks/>
          </p:cNvSpPr>
          <p:nvPr userDrawn="1"/>
        </p:nvSpPr>
        <p:spPr bwMode="auto">
          <a:xfrm>
            <a:off x="2742547"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Tree>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6#本节概述和学习目标(可选)">
    <p:spTree>
      <p:nvGrpSpPr>
        <p:cNvPr id="1" name=""/>
        <p:cNvGrpSpPr/>
        <p:nvPr/>
      </p:nvGrpSpPr>
      <p:grpSpPr>
        <a:xfrm>
          <a:off x="0" y="0"/>
          <a:ext cx="0" cy="0"/>
          <a:chOff x="0" y="0"/>
          <a:chExt cx="0" cy="0"/>
        </a:xfrm>
      </p:grpSpPr>
      <p:sp>
        <p:nvSpPr>
          <p:cNvPr id="7" name="内容占位符 6"/>
          <p:cNvSpPr>
            <a:spLocks noGrp="1"/>
          </p:cNvSpPr>
          <p:nvPr>
            <p:ph sz="quarter" idx="10"/>
          </p:nvPr>
        </p:nvSpPr>
        <p:spPr>
          <a:xfrm>
            <a:off x="912285" y="1233487"/>
            <a:ext cx="10560049" cy="4680000"/>
          </a:xfrm>
        </p:spPr>
        <p:txBody>
          <a:bodyPr/>
          <a:lstStyle>
            <a:lvl1pPr algn="just">
              <a:defRPr>
                <a:latin typeface="+mn-ea"/>
                <a:ea typeface="+mn-ea"/>
                <a:cs typeface="Arial" panose="020B0604020202020204" pitchFamily="34" charset="0"/>
              </a:defRPr>
            </a:lvl1pPr>
            <a:lvl2pPr algn="just">
              <a:defRPr>
                <a:latin typeface="+mn-ea"/>
                <a:ea typeface="+mn-ea"/>
                <a:cs typeface="Arial" panose="020B0604020202020204" pitchFamily="34" charset="0"/>
              </a:defRPr>
            </a:lvl2pPr>
            <a:lvl3pPr algn="just">
              <a:defRPr>
                <a:latin typeface="+mn-ea"/>
                <a:ea typeface="+mn-ea"/>
                <a:cs typeface="Arial" panose="020B0604020202020204" pitchFamily="34" charset="0"/>
              </a:defRPr>
            </a:lvl3pPr>
            <a:lvl4pPr algn="just">
              <a:defRPr>
                <a:latin typeface="+mn-ea"/>
                <a:ea typeface="+mn-ea"/>
                <a:cs typeface="Arial" panose="020B0604020202020204" pitchFamily="34" charset="0"/>
              </a:defRPr>
            </a:lvl4pPr>
            <a:lvl5pPr algn="just">
              <a:defRPr>
                <a:latin typeface="+mn-ea"/>
                <a:ea typeface="+mn-ea"/>
                <a:cs typeface="Arial" panose="020B0604020202020204" pitchFamily="34" charset="0"/>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6" name="TextBox 10">
            <a:extLst>
              <a:ext uri="{FF2B5EF4-FFF2-40B4-BE49-F238E27FC236}">
                <a16:creationId xmlns:a16="http://schemas.microsoft.com/office/drawing/2014/main" id="{18ED692C-39CB-4AC0-81F6-D21CDD086EE4}"/>
              </a:ext>
            </a:extLst>
          </p:cNvPr>
          <p:cNvSpPr txBox="1"/>
          <p:nvPr userDrawn="1"/>
        </p:nvSpPr>
        <p:spPr bwMode="auto">
          <a:xfrm>
            <a:off x="1595500" y="408779"/>
            <a:ext cx="9829738" cy="639559"/>
          </a:xfrm>
          <a:prstGeom prst="rect">
            <a:avLst/>
          </a:prstGeom>
          <a:noFill/>
          <a:ln w="9525">
            <a:noFill/>
            <a:miter lim="800000"/>
            <a:headEnd/>
            <a:tailEnd/>
          </a:ln>
        </p:spPr>
        <p:txBody>
          <a:bodyPr wrap="square" lIns="99980" tIns="49987" rIns="99980" bIns="49987" rtlCol="0">
            <a:spAutoFit/>
          </a:bodyPr>
          <a:lstStyle/>
          <a:p>
            <a:pPr defTabSz="1001624" eaLnBrk="0" hangingPunct="0"/>
            <a:r>
              <a:rPr lang="zh-CN" altLang="en-US" sz="3500" b="1" dirty="0" smtClean="0">
                <a:solidFill>
                  <a:schemeClr val="tx1">
                    <a:lumMod val="75000"/>
                    <a:lumOff val="25000"/>
                  </a:schemeClr>
                </a:solidFill>
                <a:latin typeface="+mn-ea"/>
                <a:ea typeface="+mn-ea"/>
                <a:cs typeface="Arial" pitchFamily="34" charset="0"/>
              </a:rPr>
              <a:t>本节概述和学习目标</a:t>
            </a:r>
            <a:endParaRPr lang="zh-CN" altLang="en-US" sz="3500" b="1" dirty="0">
              <a:solidFill>
                <a:schemeClr val="tx1">
                  <a:lumMod val="75000"/>
                  <a:lumOff val="25000"/>
                </a:schemeClr>
              </a:solidFill>
              <a:latin typeface="+mn-ea"/>
              <a:ea typeface="+mn-ea"/>
              <a:cs typeface="Arial" pitchFamily="34" charset="0"/>
            </a:endParaRPr>
          </a:p>
        </p:txBody>
      </p:sp>
      <p:sp>
        <p:nvSpPr>
          <p:cNvPr id="9"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10"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grpSp>
        <p:nvGrpSpPr>
          <p:cNvPr id="11" name="组合 10"/>
          <p:cNvGrpSpPr/>
          <p:nvPr userDrawn="1"/>
        </p:nvGrpSpPr>
        <p:grpSpPr>
          <a:xfrm>
            <a:off x="587388" y="505779"/>
            <a:ext cx="374708" cy="445558"/>
            <a:chOff x="-1647825" y="2492375"/>
            <a:chExt cx="1947863" cy="2316163"/>
          </a:xfrm>
          <a:solidFill>
            <a:schemeClr val="bg1"/>
          </a:solidFill>
        </p:grpSpPr>
        <p:sp>
          <p:nvSpPr>
            <p:cNvPr id="12" name="Freeform 6"/>
            <p:cNvSpPr>
              <a:spLocks noEditPoints="1"/>
            </p:cNvSpPr>
            <p:nvPr/>
          </p:nvSpPr>
          <p:spPr bwMode="auto">
            <a:xfrm>
              <a:off x="-1647825" y="2492375"/>
              <a:ext cx="1947863" cy="2316163"/>
            </a:xfrm>
            <a:custGeom>
              <a:avLst/>
              <a:gdLst>
                <a:gd name="T0" fmla="*/ 301 w 2739"/>
                <a:gd name="T1" fmla="*/ 181 h 3258"/>
                <a:gd name="T2" fmla="*/ 182 w 2739"/>
                <a:gd name="T3" fmla="*/ 301 h 3258"/>
                <a:gd name="T4" fmla="*/ 182 w 2739"/>
                <a:gd name="T5" fmla="*/ 2955 h 3258"/>
                <a:gd name="T6" fmla="*/ 262 w 2739"/>
                <a:gd name="T7" fmla="*/ 3068 h 3258"/>
                <a:gd name="T8" fmla="*/ 863 w 2739"/>
                <a:gd name="T9" fmla="*/ 2756 h 3258"/>
                <a:gd name="T10" fmla="*/ 1377 w 2739"/>
                <a:gd name="T11" fmla="*/ 3046 h 3258"/>
                <a:gd name="T12" fmla="*/ 1950 w 2739"/>
                <a:gd name="T13" fmla="*/ 2756 h 3258"/>
                <a:gd name="T14" fmla="*/ 2482 w 2739"/>
                <a:gd name="T15" fmla="*/ 3066 h 3258"/>
                <a:gd name="T16" fmla="*/ 2557 w 2739"/>
                <a:gd name="T17" fmla="*/ 2955 h 3258"/>
                <a:gd name="T18" fmla="*/ 2557 w 2739"/>
                <a:gd name="T19" fmla="*/ 301 h 3258"/>
                <a:gd name="T20" fmla="*/ 2438 w 2739"/>
                <a:gd name="T21" fmla="*/ 181 h 3258"/>
                <a:gd name="T22" fmla="*/ 301 w 2739"/>
                <a:gd name="T23" fmla="*/ 181 h 3258"/>
                <a:gd name="T24" fmla="*/ 2449 w 2739"/>
                <a:gd name="T25" fmla="*/ 3258 h 3258"/>
                <a:gd name="T26" fmla="*/ 1944 w 2739"/>
                <a:gd name="T27" fmla="*/ 2963 h 3258"/>
                <a:gd name="T28" fmla="*/ 1372 w 2739"/>
                <a:gd name="T29" fmla="*/ 3252 h 3258"/>
                <a:gd name="T30" fmla="*/ 860 w 2739"/>
                <a:gd name="T31" fmla="*/ 2963 h 3258"/>
                <a:gd name="T32" fmla="*/ 291 w 2739"/>
                <a:gd name="T33" fmla="*/ 3257 h 3258"/>
                <a:gd name="T34" fmla="*/ 264 w 2739"/>
                <a:gd name="T35" fmla="*/ 3254 h 3258"/>
                <a:gd name="T36" fmla="*/ 0 w 2739"/>
                <a:gd name="T37" fmla="*/ 2955 h 3258"/>
                <a:gd name="T38" fmla="*/ 0 w 2739"/>
                <a:gd name="T39" fmla="*/ 301 h 3258"/>
                <a:gd name="T40" fmla="*/ 301 w 2739"/>
                <a:gd name="T41" fmla="*/ 0 h 3258"/>
                <a:gd name="T42" fmla="*/ 2438 w 2739"/>
                <a:gd name="T43" fmla="*/ 0 h 3258"/>
                <a:gd name="T44" fmla="*/ 2739 w 2739"/>
                <a:gd name="T45" fmla="*/ 301 h 3258"/>
                <a:gd name="T46" fmla="*/ 2739 w 2739"/>
                <a:gd name="T47" fmla="*/ 2955 h 3258"/>
                <a:gd name="T48" fmla="*/ 2480 w 2739"/>
                <a:gd name="T49" fmla="*/ 3253 h 3258"/>
                <a:gd name="T50" fmla="*/ 2449 w 2739"/>
                <a:gd name="T51" fmla="*/ 3258 h 3258"/>
                <a:gd name="T52" fmla="*/ 2449 w 2739"/>
                <a:gd name="T53" fmla="*/ 3258 h 3258"/>
                <a:gd name="T54" fmla="*/ 2449 w 2739"/>
                <a:gd name="T55" fmla="*/ 3258 h 3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739" h="3258">
                  <a:moveTo>
                    <a:pt x="301" y="181"/>
                  </a:moveTo>
                  <a:cubicBezTo>
                    <a:pt x="235" y="182"/>
                    <a:pt x="182" y="235"/>
                    <a:pt x="182" y="301"/>
                  </a:cubicBezTo>
                  <a:cubicBezTo>
                    <a:pt x="182" y="2955"/>
                    <a:pt x="182" y="2955"/>
                    <a:pt x="182" y="2955"/>
                  </a:cubicBezTo>
                  <a:cubicBezTo>
                    <a:pt x="182" y="3007"/>
                    <a:pt x="215" y="3052"/>
                    <a:pt x="262" y="3068"/>
                  </a:cubicBezTo>
                  <a:cubicBezTo>
                    <a:pt x="863" y="2756"/>
                    <a:pt x="863" y="2756"/>
                    <a:pt x="863" y="2756"/>
                  </a:cubicBezTo>
                  <a:cubicBezTo>
                    <a:pt x="1377" y="3046"/>
                    <a:pt x="1377" y="3046"/>
                    <a:pt x="1377" y="3046"/>
                  </a:cubicBezTo>
                  <a:cubicBezTo>
                    <a:pt x="1950" y="2756"/>
                    <a:pt x="1950" y="2756"/>
                    <a:pt x="1950" y="2756"/>
                  </a:cubicBezTo>
                  <a:cubicBezTo>
                    <a:pt x="2482" y="3066"/>
                    <a:pt x="2482" y="3066"/>
                    <a:pt x="2482" y="3066"/>
                  </a:cubicBezTo>
                  <a:cubicBezTo>
                    <a:pt x="2527" y="3048"/>
                    <a:pt x="2557" y="3004"/>
                    <a:pt x="2557" y="2955"/>
                  </a:cubicBezTo>
                  <a:cubicBezTo>
                    <a:pt x="2557" y="301"/>
                    <a:pt x="2557" y="301"/>
                    <a:pt x="2557" y="301"/>
                  </a:cubicBezTo>
                  <a:cubicBezTo>
                    <a:pt x="2557" y="235"/>
                    <a:pt x="2504" y="182"/>
                    <a:pt x="2438" y="181"/>
                  </a:cubicBezTo>
                  <a:lnTo>
                    <a:pt x="301" y="181"/>
                  </a:lnTo>
                  <a:close/>
                  <a:moveTo>
                    <a:pt x="2449" y="3258"/>
                  </a:moveTo>
                  <a:cubicBezTo>
                    <a:pt x="1944" y="2963"/>
                    <a:pt x="1944" y="2963"/>
                    <a:pt x="1944" y="2963"/>
                  </a:cubicBezTo>
                  <a:cubicBezTo>
                    <a:pt x="1372" y="3252"/>
                    <a:pt x="1372" y="3252"/>
                    <a:pt x="1372" y="3252"/>
                  </a:cubicBezTo>
                  <a:cubicBezTo>
                    <a:pt x="860" y="2963"/>
                    <a:pt x="860" y="2963"/>
                    <a:pt x="860" y="2963"/>
                  </a:cubicBezTo>
                  <a:cubicBezTo>
                    <a:pt x="291" y="3257"/>
                    <a:pt x="291" y="3257"/>
                    <a:pt x="291" y="3257"/>
                  </a:cubicBezTo>
                  <a:cubicBezTo>
                    <a:pt x="264" y="3254"/>
                    <a:pt x="264" y="3254"/>
                    <a:pt x="264" y="3254"/>
                  </a:cubicBezTo>
                  <a:cubicBezTo>
                    <a:pt x="113" y="3235"/>
                    <a:pt x="0" y="3107"/>
                    <a:pt x="0" y="2955"/>
                  </a:cubicBezTo>
                  <a:cubicBezTo>
                    <a:pt x="0" y="301"/>
                    <a:pt x="0" y="301"/>
                    <a:pt x="0" y="301"/>
                  </a:cubicBezTo>
                  <a:cubicBezTo>
                    <a:pt x="0" y="135"/>
                    <a:pt x="135" y="0"/>
                    <a:pt x="301" y="0"/>
                  </a:cubicBezTo>
                  <a:cubicBezTo>
                    <a:pt x="2438" y="0"/>
                    <a:pt x="2438" y="0"/>
                    <a:pt x="2438" y="0"/>
                  </a:cubicBezTo>
                  <a:cubicBezTo>
                    <a:pt x="2604" y="0"/>
                    <a:pt x="2739" y="135"/>
                    <a:pt x="2739" y="301"/>
                  </a:cubicBezTo>
                  <a:cubicBezTo>
                    <a:pt x="2739" y="2955"/>
                    <a:pt x="2739" y="2955"/>
                    <a:pt x="2739" y="2955"/>
                  </a:cubicBezTo>
                  <a:cubicBezTo>
                    <a:pt x="2739" y="3105"/>
                    <a:pt x="2628" y="3233"/>
                    <a:pt x="2480" y="3253"/>
                  </a:cubicBezTo>
                  <a:lnTo>
                    <a:pt x="2449" y="3258"/>
                  </a:lnTo>
                  <a:close/>
                  <a:moveTo>
                    <a:pt x="2449" y="3258"/>
                  </a:moveTo>
                  <a:cubicBezTo>
                    <a:pt x="2449" y="3258"/>
                    <a:pt x="2449" y="3258"/>
                    <a:pt x="2449" y="325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3" name="Freeform 7"/>
            <p:cNvSpPr>
              <a:spLocks noEditPoints="1"/>
            </p:cNvSpPr>
            <p:nvPr/>
          </p:nvSpPr>
          <p:spPr bwMode="auto">
            <a:xfrm>
              <a:off x="-1155700" y="2941638"/>
              <a:ext cx="963613" cy="893763"/>
            </a:xfrm>
            <a:custGeom>
              <a:avLst/>
              <a:gdLst>
                <a:gd name="T0" fmla="*/ 1267 w 1353"/>
                <a:gd name="T1" fmla="*/ 182 h 1256"/>
                <a:gd name="T2" fmla="*/ 87 w 1353"/>
                <a:gd name="T3" fmla="*/ 182 h 1256"/>
                <a:gd name="T4" fmla="*/ 0 w 1353"/>
                <a:gd name="T5" fmla="*/ 91 h 1256"/>
                <a:gd name="T6" fmla="*/ 87 w 1353"/>
                <a:gd name="T7" fmla="*/ 0 h 1256"/>
                <a:gd name="T8" fmla="*/ 1267 w 1353"/>
                <a:gd name="T9" fmla="*/ 0 h 1256"/>
                <a:gd name="T10" fmla="*/ 1353 w 1353"/>
                <a:gd name="T11" fmla="*/ 91 h 1256"/>
                <a:gd name="T12" fmla="*/ 1267 w 1353"/>
                <a:gd name="T13" fmla="*/ 182 h 1256"/>
                <a:gd name="T14" fmla="*/ 1267 w 1353"/>
                <a:gd name="T15" fmla="*/ 719 h 1256"/>
                <a:gd name="T16" fmla="*/ 87 w 1353"/>
                <a:gd name="T17" fmla="*/ 719 h 1256"/>
                <a:gd name="T18" fmla="*/ 0 w 1353"/>
                <a:gd name="T19" fmla="*/ 628 h 1256"/>
                <a:gd name="T20" fmla="*/ 87 w 1353"/>
                <a:gd name="T21" fmla="*/ 537 h 1256"/>
                <a:gd name="T22" fmla="*/ 1267 w 1353"/>
                <a:gd name="T23" fmla="*/ 537 h 1256"/>
                <a:gd name="T24" fmla="*/ 1353 w 1353"/>
                <a:gd name="T25" fmla="*/ 628 h 1256"/>
                <a:gd name="T26" fmla="*/ 1267 w 1353"/>
                <a:gd name="T27" fmla="*/ 719 h 1256"/>
                <a:gd name="T28" fmla="*/ 1267 w 1353"/>
                <a:gd name="T29" fmla="*/ 1256 h 1256"/>
                <a:gd name="T30" fmla="*/ 87 w 1353"/>
                <a:gd name="T31" fmla="*/ 1256 h 1256"/>
                <a:gd name="T32" fmla="*/ 1 w 1353"/>
                <a:gd name="T33" fmla="*/ 1165 h 1256"/>
                <a:gd name="T34" fmla="*/ 87 w 1353"/>
                <a:gd name="T35" fmla="*/ 1075 h 1256"/>
                <a:gd name="T36" fmla="*/ 1267 w 1353"/>
                <a:gd name="T37" fmla="*/ 1075 h 1256"/>
                <a:gd name="T38" fmla="*/ 1352 w 1353"/>
                <a:gd name="T39" fmla="*/ 1165 h 1256"/>
                <a:gd name="T40" fmla="*/ 1267 w 1353"/>
                <a:gd name="T41" fmla="*/ 1256 h 1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353" h="1256">
                  <a:moveTo>
                    <a:pt x="1267" y="182"/>
                  </a:moveTo>
                  <a:cubicBezTo>
                    <a:pt x="87" y="182"/>
                    <a:pt x="87" y="182"/>
                    <a:pt x="87" y="182"/>
                  </a:cubicBezTo>
                  <a:cubicBezTo>
                    <a:pt x="38" y="180"/>
                    <a:pt x="0" y="140"/>
                    <a:pt x="0" y="91"/>
                  </a:cubicBezTo>
                  <a:cubicBezTo>
                    <a:pt x="0" y="42"/>
                    <a:pt x="38" y="2"/>
                    <a:pt x="87" y="0"/>
                  </a:cubicBezTo>
                  <a:cubicBezTo>
                    <a:pt x="1267" y="0"/>
                    <a:pt x="1267" y="0"/>
                    <a:pt x="1267" y="0"/>
                  </a:cubicBezTo>
                  <a:cubicBezTo>
                    <a:pt x="1315" y="2"/>
                    <a:pt x="1353" y="42"/>
                    <a:pt x="1353" y="91"/>
                  </a:cubicBezTo>
                  <a:cubicBezTo>
                    <a:pt x="1353" y="140"/>
                    <a:pt x="1315" y="180"/>
                    <a:pt x="1267" y="182"/>
                  </a:cubicBezTo>
                  <a:moveTo>
                    <a:pt x="1267" y="719"/>
                  </a:moveTo>
                  <a:cubicBezTo>
                    <a:pt x="87" y="719"/>
                    <a:pt x="87" y="719"/>
                    <a:pt x="87" y="719"/>
                  </a:cubicBezTo>
                  <a:cubicBezTo>
                    <a:pt x="38" y="717"/>
                    <a:pt x="0" y="677"/>
                    <a:pt x="0" y="628"/>
                  </a:cubicBezTo>
                  <a:cubicBezTo>
                    <a:pt x="0" y="580"/>
                    <a:pt x="38" y="540"/>
                    <a:pt x="87" y="537"/>
                  </a:cubicBezTo>
                  <a:cubicBezTo>
                    <a:pt x="1267" y="537"/>
                    <a:pt x="1267" y="537"/>
                    <a:pt x="1267" y="537"/>
                  </a:cubicBezTo>
                  <a:cubicBezTo>
                    <a:pt x="1315" y="540"/>
                    <a:pt x="1353" y="580"/>
                    <a:pt x="1353" y="628"/>
                  </a:cubicBezTo>
                  <a:cubicBezTo>
                    <a:pt x="1353" y="677"/>
                    <a:pt x="1315" y="717"/>
                    <a:pt x="1267" y="719"/>
                  </a:cubicBezTo>
                  <a:moveTo>
                    <a:pt x="1267" y="1256"/>
                  </a:moveTo>
                  <a:cubicBezTo>
                    <a:pt x="87" y="1256"/>
                    <a:pt x="87" y="1256"/>
                    <a:pt x="87" y="1256"/>
                  </a:cubicBezTo>
                  <a:cubicBezTo>
                    <a:pt x="39" y="1253"/>
                    <a:pt x="1" y="1213"/>
                    <a:pt x="1" y="1165"/>
                  </a:cubicBezTo>
                  <a:cubicBezTo>
                    <a:pt x="1" y="1117"/>
                    <a:pt x="39" y="1077"/>
                    <a:pt x="87" y="1075"/>
                  </a:cubicBezTo>
                  <a:cubicBezTo>
                    <a:pt x="1267" y="1075"/>
                    <a:pt x="1267" y="1075"/>
                    <a:pt x="1267" y="1075"/>
                  </a:cubicBezTo>
                  <a:cubicBezTo>
                    <a:pt x="1314" y="1077"/>
                    <a:pt x="1352" y="1117"/>
                    <a:pt x="1352" y="1165"/>
                  </a:cubicBezTo>
                  <a:cubicBezTo>
                    <a:pt x="1352" y="1213"/>
                    <a:pt x="1314" y="1253"/>
                    <a:pt x="1267" y="125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grpSp>
    </p:spTree>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663"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1594800" y="410400"/>
            <a:ext cx="9831600" cy="640800"/>
          </a:xfrm>
        </p:spPr>
        <p:txBody>
          <a:bodyPr lIns="100800" tIns="50400" rIns="100800" bIns="50400" anchor="t" anchorCtr="0"/>
          <a:lstStyle>
            <a:lvl1pPr>
              <a:defRPr b="1">
                <a:latin typeface="+mn-ea"/>
                <a:ea typeface="+mn-ea"/>
              </a:defRPr>
            </a:lvl1pPr>
          </a:lstStyle>
          <a:p>
            <a:r>
              <a:rPr lang="zh-CN" altLang="en-US" dirty="0" smtClean="0"/>
              <a:t>单击此处编辑母版标题样式</a:t>
            </a:r>
            <a:endParaRPr lang="zh-CN" altLang="en-US" dirty="0"/>
          </a:p>
        </p:txBody>
      </p:sp>
      <p:sp>
        <p:nvSpPr>
          <p:cNvPr id="3"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4"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grpSp>
        <p:nvGrpSpPr>
          <p:cNvPr id="5" name="组合 4"/>
          <p:cNvGrpSpPr/>
          <p:nvPr userDrawn="1"/>
        </p:nvGrpSpPr>
        <p:grpSpPr>
          <a:xfrm>
            <a:off x="587388" y="505779"/>
            <a:ext cx="374708" cy="445558"/>
            <a:chOff x="-1647825" y="2492375"/>
            <a:chExt cx="1947863" cy="2316163"/>
          </a:xfrm>
          <a:solidFill>
            <a:schemeClr val="bg1"/>
          </a:solidFill>
        </p:grpSpPr>
        <p:sp>
          <p:nvSpPr>
            <p:cNvPr id="6" name="Freeform 6"/>
            <p:cNvSpPr>
              <a:spLocks noEditPoints="1"/>
            </p:cNvSpPr>
            <p:nvPr/>
          </p:nvSpPr>
          <p:spPr bwMode="auto">
            <a:xfrm>
              <a:off x="-1647825" y="2492375"/>
              <a:ext cx="1947863" cy="2316163"/>
            </a:xfrm>
            <a:custGeom>
              <a:avLst/>
              <a:gdLst>
                <a:gd name="T0" fmla="*/ 301 w 2739"/>
                <a:gd name="T1" fmla="*/ 181 h 3258"/>
                <a:gd name="T2" fmla="*/ 182 w 2739"/>
                <a:gd name="T3" fmla="*/ 301 h 3258"/>
                <a:gd name="T4" fmla="*/ 182 w 2739"/>
                <a:gd name="T5" fmla="*/ 2955 h 3258"/>
                <a:gd name="T6" fmla="*/ 262 w 2739"/>
                <a:gd name="T7" fmla="*/ 3068 h 3258"/>
                <a:gd name="T8" fmla="*/ 863 w 2739"/>
                <a:gd name="T9" fmla="*/ 2756 h 3258"/>
                <a:gd name="T10" fmla="*/ 1377 w 2739"/>
                <a:gd name="T11" fmla="*/ 3046 h 3258"/>
                <a:gd name="T12" fmla="*/ 1950 w 2739"/>
                <a:gd name="T13" fmla="*/ 2756 h 3258"/>
                <a:gd name="T14" fmla="*/ 2482 w 2739"/>
                <a:gd name="T15" fmla="*/ 3066 h 3258"/>
                <a:gd name="T16" fmla="*/ 2557 w 2739"/>
                <a:gd name="T17" fmla="*/ 2955 h 3258"/>
                <a:gd name="T18" fmla="*/ 2557 w 2739"/>
                <a:gd name="T19" fmla="*/ 301 h 3258"/>
                <a:gd name="T20" fmla="*/ 2438 w 2739"/>
                <a:gd name="T21" fmla="*/ 181 h 3258"/>
                <a:gd name="T22" fmla="*/ 301 w 2739"/>
                <a:gd name="T23" fmla="*/ 181 h 3258"/>
                <a:gd name="T24" fmla="*/ 2449 w 2739"/>
                <a:gd name="T25" fmla="*/ 3258 h 3258"/>
                <a:gd name="T26" fmla="*/ 1944 w 2739"/>
                <a:gd name="T27" fmla="*/ 2963 h 3258"/>
                <a:gd name="T28" fmla="*/ 1372 w 2739"/>
                <a:gd name="T29" fmla="*/ 3252 h 3258"/>
                <a:gd name="T30" fmla="*/ 860 w 2739"/>
                <a:gd name="T31" fmla="*/ 2963 h 3258"/>
                <a:gd name="T32" fmla="*/ 291 w 2739"/>
                <a:gd name="T33" fmla="*/ 3257 h 3258"/>
                <a:gd name="T34" fmla="*/ 264 w 2739"/>
                <a:gd name="T35" fmla="*/ 3254 h 3258"/>
                <a:gd name="T36" fmla="*/ 0 w 2739"/>
                <a:gd name="T37" fmla="*/ 2955 h 3258"/>
                <a:gd name="T38" fmla="*/ 0 w 2739"/>
                <a:gd name="T39" fmla="*/ 301 h 3258"/>
                <a:gd name="T40" fmla="*/ 301 w 2739"/>
                <a:gd name="T41" fmla="*/ 0 h 3258"/>
                <a:gd name="T42" fmla="*/ 2438 w 2739"/>
                <a:gd name="T43" fmla="*/ 0 h 3258"/>
                <a:gd name="T44" fmla="*/ 2739 w 2739"/>
                <a:gd name="T45" fmla="*/ 301 h 3258"/>
                <a:gd name="T46" fmla="*/ 2739 w 2739"/>
                <a:gd name="T47" fmla="*/ 2955 h 3258"/>
                <a:gd name="T48" fmla="*/ 2480 w 2739"/>
                <a:gd name="T49" fmla="*/ 3253 h 3258"/>
                <a:gd name="T50" fmla="*/ 2449 w 2739"/>
                <a:gd name="T51" fmla="*/ 3258 h 3258"/>
                <a:gd name="T52" fmla="*/ 2449 w 2739"/>
                <a:gd name="T53" fmla="*/ 3258 h 3258"/>
                <a:gd name="T54" fmla="*/ 2449 w 2739"/>
                <a:gd name="T55" fmla="*/ 3258 h 3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739" h="3258">
                  <a:moveTo>
                    <a:pt x="301" y="181"/>
                  </a:moveTo>
                  <a:cubicBezTo>
                    <a:pt x="235" y="182"/>
                    <a:pt x="182" y="235"/>
                    <a:pt x="182" y="301"/>
                  </a:cubicBezTo>
                  <a:cubicBezTo>
                    <a:pt x="182" y="2955"/>
                    <a:pt x="182" y="2955"/>
                    <a:pt x="182" y="2955"/>
                  </a:cubicBezTo>
                  <a:cubicBezTo>
                    <a:pt x="182" y="3007"/>
                    <a:pt x="215" y="3052"/>
                    <a:pt x="262" y="3068"/>
                  </a:cubicBezTo>
                  <a:cubicBezTo>
                    <a:pt x="863" y="2756"/>
                    <a:pt x="863" y="2756"/>
                    <a:pt x="863" y="2756"/>
                  </a:cubicBezTo>
                  <a:cubicBezTo>
                    <a:pt x="1377" y="3046"/>
                    <a:pt x="1377" y="3046"/>
                    <a:pt x="1377" y="3046"/>
                  </a:cubicBezTo>
                  <a:cubicBezTo>
                    <a:pt x="1950" y="2756"/>
                    <a:pt x="1950" y="2756"/>
                    <a:pt x="1950" y="2756"/>
                  </a:cubicBezTo>
                  <a:cubicBezTo>
                    <a:pt x="2482" y="3066"/>
                    <a:pt x="2482" y="3066"/>
                    <a:pt x="2482" y="3066"/>
                  </a:cubicBezTo>
                  <a:cubicBezTo>
                    <a:pt x="2527" y="3048"/>
                    <a:pt x="2557" y="3004"/>
                    <a:pt x="2557" y="2955"/>
                  </a:cubicBezTo>
                  <a:cubicBezTo>
                    <a:pt x="2557" y="301"/>
                    <a:pt x="2557" y="301"/>
                    <a:pt x="2557" y="301"/>
                  </a:cubicBezTo>
                  <a:cubicBezTo>
                    <a:pt x="2557" y="235"/>
                    <a:pt x="2504" y="182"/>
                    <a:pt x="2438" y="181"/>
                  </a:cubicBezTo>
                  <a:lnTo>
                    <a:pt x="301" y="181"/>
                  </a:lnTo>
                  <a:close/>
                  <a:moveTo>
                    <a:pt x="2449" y="3258"/>
                  </a:moveTo>
                  <a:cubicBezTo>
                    <a:pt x="1944" y="2963"/>
                    <a:pt x="1944" y="2963"/>
                    <a:pt x="1944" y="2963"/>
                  </a:cubicBezTo>
                  <a:cubicBezTo>
                    <a:pt x="1372" y="3252"/>
                    <a:pt x="1372" y="3252"/>
                    <a:pt x="1372" y="3252"/>
                  </a:cubicBezTo>
                  <a:cubicBezTo>
                    <a:pt x="860" y="2963"/>
                    <a:pt x="860" y="2963"/>
                    <a:pt x="860" y="2963"/>
                  </a:cubicBezTo>
                  <a:cubicBezTo>
                    <a:pt x="291" y="3257"/>
                    <a:pt x="291" y="3257"/>
                    <a:pt x="291" y="3257"/>
                  </a:cubicBezTo>
                  <a:cubicBezTo>
                    <a:pt x="264" y="3254"/>
                    <a:pt x="264" y="3254"/>
                    <a:pt x="264" y="3254"/>
                  </a:cubicBezTo>
                  <a:cubicBezTo>
                    <a:pt x="113" y="3235"/>
                    <a:pt x="0" y="3107"/>
                    <a:pt x="0" y="2955"/>
                  </a:cubicBezTo>
                  <a:cubicBezTo>
                    <a:pt x="0" y="301"/>
                    <a:pt x="0" y="301"/>
                    <a:pt x="0" y="301"/>
                  </a:cubicBezTo>
                  <a:cubicBezTo>
                    <a:pt x="0" y="135"/>
                    <a:pt x="135" y="0"/>
                    <a:pt x="301" y="0"/>
                  </a:cubicBezTo>
                  <a:cubicBezTo>
                    <a:pt x="2438" y="0"/>
                    <a:pt x="2438" y="0"/>
                    <a:pt x="2438" y="0"/>
                  </a:cubicBezTo>
                  <a:cubicBezTo>
                    <a:pt x="2604" y="0"/>
                    <a:pt x="2739" y="135"/>
                    <a:pt x="2739" y="301"/>
                  </a:cubicBezTo>
                  <a:cubicBezTo>
                    <a:pt x="2739" y="2955"/>
                    <a:pt x="2739" y="2955"/>
                    <a:pt x="2739" y="2955"/>
                  </a:cubicBezTo>
                  <a:cubicBezTo>
                    <a:pt x="2739" y="3105"/>
                    <a:pt x="2628" y="3233"/>
                    <a:pt x="2480" y="3253"/>
                  </a:cubicBezTo>
                  <a:lnTo>
                    <a:pt x="2449" y="3258"/>
                  </a:lnTo>
                  <a:close/>
                  <a:moveTo>
                    <a:pt x="2449" y="3258"/>
                  </a:moveTo>
                  <a:cubicBezTo>
                    <a:pt x="2449" y="3258"/>
                    <a:pt x="2449" y="3258"/>
                    <a:pt x="2449" y="325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7" name="Freeform 7"/>
            <p:cNvSpPr>
              <a:spLocks noEditPoints="1"/>
            </p:cNvSpPr>
            <p:nvPr/>
          </p:nvSpPr>
          <p:spPr bwMode="auto">
            <a:xfrm>
              <a:off x="-1155700" y="2941638"/>
              <a:ext cx="963613" cy="893763"/>
            </a:xfrm>
            <a:custGeom>
              <a:avLst/>
              <a:gdLst>
                <a:gd name="T0" fmla="*/ 1267 w 1353"/>
                <a:gd name="T1" fmla="*/ 182 h 1256"/>
                <a:gd name="T2" fmla="*/ 87 w 1353"/>
                <a:gd name="T3" fmla="*/ 182 h 1256"/>
                <a:gd name="T4" fmla="*/ 0 w 1353"/>
                <a:gd name="T5" fmla="*/ 91 h 1256"/>
                <a:gd name="T6" fmla="*/ 87 w 1353"/>
                <a:gd name="T7" fmla="*/ 0 h 1256"/>
                <a:gd name="T8" fmla="*/ 1267 w 1353"/>
                <a:gd name="T9" fmla="*/ 0 h 1256"/>
                <a:gd name="T10" fmla="*/ 1353 w 1353"/>
                <a:gd name="T11" fmla="*/ 91 h 1256"/>
                <a:gd name="T12" fmla="*/ 1267 w 1353"/>
                <a:gd name="T13" fmla="*/ 182 h 1256"/>
                <a:gd name="T14" fmla="*/ 1267 w 1353"/>
                <a:gd name="T15" fmla="*/ 719 h 1256"/>
                <a:gd name="T16" fmla="*/ 87 w 1353"/>
                <a:gd name="T17" fmla="*/ 719 h 1256"/>
                <a:gd name="T18" fmla="*/ 0 w 1353"/>
                <a:gd name="T19" fmla="*/ 628 h 1256"/>
                <a:gd name="T20" fmla="*/ 87 w 1353"/>
                <a:gd name="T21" fmla="*/ 537 h 1256"/>
                <a:gd name="T22" fmla="*/ 1267 w 1353"/>
                <a:gd name="T23" fmla="*/ 537 h 1256"/>
                <a:gd name="T24" fmla="*/ 1353 w 1353"/>
                <a:gd name="T25" fmla="*/ 628 h 1256"/>
                <a:gd name="T26" fmla="*/ 1267 w 1353"/>
                <a:gd name="T27" fmla="*/ 719 h 1256"/>
                <a:gd name="T28" fmla="*/ 1267 w 1353"/>
                <a:gd name="T29" fmla="*/ 1256 h 1256"/>
                <a:gd name="T30" fmla="*/ 87 w 1353"/>
                <a:gd name="T31" fmla="*/ 1256 h 1256"/>
                <a:gd name="T32" fmla="*/ 1 w 1353"/>
                <a:gd name="T33" fmla="*/ 1165 h 1256"/>
                <a:gd name="T34" fmla="*/ 87 w 1353"/>
                <a:gd name="T35" fmla="*/ 1075 h 1256"/>
                <a:gd name="T36" fmla="*/ 1267 w 1353"/>
                <a:gd name="T37" fmla="*/ 1075 h 1256"/>
                <a:gd name="T38" fmla="*/ 1352 w 1353"/>
                <a:gd name="T39" fmla="*/ 1165 h 1256"/>
                <a:gd name="T40" fmla="*/ 1267 w 1353"/>
                <a:gd name="T41" fmla="*/ 1256 h 1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353" h="1256">
                  <a:moveTo>
                    <a:pt x="1267" y="182"/>
                  </a:moveTo>
                  <a:cubicBezTo>
                    <a:pt x="87" y="182"/>
                    <a:pt x="87" y="182"/>
                    <a:pt x="87" y="182"/>
                  </a:cubicBezTo>
                  <a:cubicBezTo>
                    <a:pt x="38" y="180"/>
                    <a:pt x="0" y="140"/>
                    <a:pt x="0" y="91"/>
                  </a:cubicBezTo>
                  <a:cubicBezTo>
                    <a:pt x="0" y="42"/>
                    <a:pt x="38" y="2"/>
                    <a:pt x="87" y="0"/>
                  </a:cubicBezTo>
                  <a:cubicBezTo>
                    <a:pt x="1267" y="0"/>
                    <a:pt x="1267" y="0"/>
                    <a:pt x="1267" y="0"/>
                  </a:cubicBezTo>
                  <a:cubicBezTo>
                    <a:pt x="1315" y="2"/>
                    <a:pt x="1353" y="42"/>
                    <a:pt x="1353" y="91"/>
                  </a:cubicBezTo>
                  <a:cubicBezTo>
                    <a:pt x="1353" y="140"/>
                    <a:pt x="1315" y="180"/>
                    <a:pt x="1267" y="182"/>
                  </a:cubicBezTo>
                  <a:moveTo>
                    <a:pt x="1267" y="719"/>
                  </a:moveTo>
                  <a:cubicBezTo>
                    <a:pt x="87" y="719"/>
                    <a:pt x="87" y="719"/>
                    <a:pt x="87" y="719"/>
                  </a:cubicBezTo>
                  <a:cubicBezTo>
                    <a:pt x="38" y="717"/>
                    <a:pt x="0" y="677"/>
                    <a:pt x="0" y="628"/>
                  </a:cubicBezTo>
                  <a:cubicBezTo>
                    <a:pt x="0" y="580"/>
                    <a:pt x="38" y="540"/>
                    <a:pt x="87" y="537"/>
                  </a:cubicBezTo>
                  <a:cubicBezTo>
                    <a:pt x="1267" y="537"/>
                    <a:pt x="1267" y="537"/>
                    <a:pt x="1267" y="537"/>
                  </a:cubicBezTo>
                  <a:cubicBezTo>
                    <a:pt x="1315" y="540"/>
                    <a:pt x="1353" y="580"/>
                    <a:pt x="1353" y="628"/>
                  </a:cubicBezTo>
                  <a:cubicBezTo>
                    <a:pt x="1353" y="677"/>
                    <a:pt x="1315" y="717"/>
                    <a:pt x="1267" y="719"/>
                  </a:cubicBezTo>
                  <a:moveTo>
                    <a:pt x="1267" y="1256"/>
                  </a:moveTo>
                  <a:cubicBezTo>
                    <a:pt x="87" y="1256"/>
                    <a:pt x="87" y="1256"/>
                    <a:pt x="87" y="1256"/>
                  </a:cubicBezTo>
                  <a:cubicBezTo>
                    <a:pt x="39" y="1253"/>
                    <a:pt x="1" y="1213"/>
                    <a:pt x="1" y="1165"/>
                  </a:cubicBezTo>
                  <a:cubicBezTo>
                    <a:pt x="1" y="1117"/>
                    <a:pt x="39" y="1077"/>
                    <a:pt x="87" y="1075"/>
                  </a:cubicBezTo>
                  <a:cubicBezTo>
                    <a:pt x="1267" y="1075"/>
                    <a:pt x="1267" y="1075"/>
                    <a:pt x="1267" y="1075"/>
                  </a:cubicBezTo>
                  <a:cubicBezTo>
                    <a:pt x="1314" y="1077"/>
                    <a:pt x="1352" y="1117"/>
                    <a:pt x="1352" y="1165"/>
                  </a:cubicBezTo>
                  <a:cubicBezTo>
                    <a:pt x="1352" y="1213"/>
                    <a:pt x="1314" y="1253"/>
                    <a:pt x="1267" y="125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grpSp>
      <p:sp>
        <p:nvSpPr>
          <p:cNvPr id="8" name="文本占位符 6"/>
          <p:cNvSpPr>
            <a:spLocks noGrp="1"/>
          </p:cNvSpPr>
          <p:nvPr>
            <p:ph type="body" sz="quarter" idx="10" hasCustomPrompt="1"/>
          </p:nvPr>
        </p:nvSpPr>
        <p:spPr>
          <a:xfrm>
            <a:off x="912285" y="1233488"/>
            <a:ext cx="10560048" cy="4680000"/>
          </a:xfrm>
        </p:spPr>
        <p:txBody>
          <a:bodyPr/>
          <a:lstStyle>
            <a:lvl1pPr algn="just">
              <a:defRPr>
                <a:latin typeface="+mn-ea"/>
                <a:ea typeface="+mn-ea"/>
                <a:cs typeface="Arial" panose="020B0604020202020204" pitchFamily="34" charset="0"/>
              </a:defRPr>
            </a:lvl1pPr>
          </a:lstStyle>
          <a:p>
            <a:r>
              <a:rPr lang="zh-CN" altLang="en-US" dirty="0"/>
              <a:t>单击此处输入文字</a:t>
            </a:r>
          </a:p>
        </p:txBody>
      </p:sp>
    </p:spTree>
    <p:extLst>
      <p:ext uri="{BB962C8B-B14F-4D97-AF65-F5344CB8AC3E}">
        <p14:creationId xmlns:p14="http://schemas.microsoft.com/office/powerpoint/2010/main" val="2081568548"/>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663"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仅标题">
    <p:spTree>
      <p:nvGrpSpPr>
        <p:cNvPr id="1" name=""/>
        <p:cNvGrpSpPr/>
        <p:nvPr/>
      </p:nvGrpSpPr>
      <p:grpSpPr>
        <a:xfrm>
          <a:off x="0" y="0"/>
          <a:ext cx="0" cy="0"/>
          <a:chOff x="0" y="0"/>
          <a:chExt cx="0" cy="0"/>
        </a:xfrm>
      </p:grpSpPr>
      <p:sp>
        <p:nvSpPr>
          <p:cNvPr id="10"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ea typeface="宋体" pitchFamily="2" charset="-122"/>
            </a:endParaRPr>
          </a:p>
        </p:txBody>
      </p:sp>
      <p:sp>
        <p:nvSpPr>
          <p:cNvPr id="11"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ea typeface="宋体" pitchFamily="2" charset="-122"/>
            </a:endParaRPr>
          </a:p>
        </p:txBody>
      </p:sp>
      <p:sp>
        <p:nvSpPr>
          <p:cNvPr id="12" name="Freeform 12"/>
          <p:cNvSpPr>
            <a:spLocks noEditPoints="1"/>
          </p:cNvSpPr>
          <p:nvPr userDrawn="1"/>
        </p:nvSpPr>
        <p:spPr bwMode="auto">
          <a:xfrm>
            <a:off x="479376" y="474075"/>
            <a:ext cx="508162" cy="508967"/>
          </a:xfrm>
          <a:custGeom>
            <a:avLst/>
            <a:gdLst>
              <a:gd name="T0" fmla="*/ 1433 w 2867"/>
              <a:gd name="T1" fmla="*/ 0 h 2867"/>
              <a:gd name="T2" fmla="*/ 0 w 2867"/>
              <a:gd name="T3" fmla="*/ 1433 h 2867"/>
              <a:gd name="T4" fmla="*/ 1433 w 2867"/>
              <a:gd name="T5" fmla="*/ 2867 h 2867"/>
              <a:gd name="T6" fmla="*/ 2867 w 2867"/>
              <a:gd name="T7" fmla="*/ 1433 h 2867"/>
              <a:gd name="T8" fmla="*/ 1433 w 2867"/>
              <a:gd name="T9" fmla="*/ 0 h 2867"/>
              <a:gd name="T10" fmla="*/ 1433 w 2867"/>
              <a:gd name="T11" fmla="*/ 2662 h 2867"/>
              <a:gd name="T12" fmla="*/ 205 w 2867"/>
              <a:gd name="T13" fmla="*/ 1433 h 2867"/>
              <a:gd name="T14" fmla="*/ 1433 w 2867"/>
              <a:gd name="T15" fmla="*/ 205 h 2867"/>
              <a:gd name="T16" fmla="*/ 2662 w 2867"/>
              <a:gd name="T17" fmla="*/ 1433 h 2867"/>
              <a:gd name="T18" fmla="*/ 1433 w 2867"/>
              <a:gd name="T19" fmla="*/ 2662 h 2867"/>
              <a:gd name="T20" fmla="*/ 2336 w 2867"/>
              <a:gd name="T21" fmla="*/ 2066 h 2867"/>
              <a:gd name="T22" fmla="*/ 523 w 2867"/>
              <a:gd name="T23" fmla="*/ 2066 h 2867"/>
              <a:gd name="T24" fmla="*/ 976 w 2867"/>
              <a:gd name="T25" fmla="*/ 1432 h 2867"/>
              <a:gd name="T26" fmla="*/ 1255 w 2867"/>
              <a:gd name="T27" fmla="*/ 1810 h 2867"/>
              <a:gd name="T28" fmla="*/ 1792 w 2867"/>
              <a:gd name="T29" fmla="*/ 1069 h 2867"/>
              <a:gd name="T30" fmla="*/ 2336 w 2867"/>
              <a:gd name="T31" fmla="*/ 2066 h 2867"/>
              <a:gd name="T32" fmla="*/ 704 w 2867"/>
              <a:gd name="T33" fmla="*/ 978 h 2867"/>
              <a:gd name="T34" fmla="*/ 886 w 2867"/>
              <a:gd name="T35" fmla="*/ 797 h 2867"/>
              <a:gd name="T36" fmla="*/ 1067 w 2867"/>
              <a:gd name="T37" fmla="*/ 978 h 2867"/>
              <a:gd name="T38" fmla="*/ 886 w 2867"/>
              <a:gd name="T39" fmla="*/ 1160 h 2867"/>
              <a:gd name="T40" fmla="*/ 704 w 2867"/>
              <a:gd name="T41" fmla="*/ 978 h 2867"/>
              <a:gd name="T42" fmla="*/ 704 w 2867"/>
              <a:gd name="T43" fmla="*/ 978 h 2867"/>
              <a:gd name="T44" fmla="*/ 704 w 2867"/>
              <a:gd name="T45" fmla="*/ 978 h 28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867" h="2867">
                <a:moveTo>
                  <a:pt x="1433" y="0"/>
                </a:moveTo>
                <a:cubicBezTo>
                  <a:pt x="643" y="0"/>
                  <a:pt x="0" y="643"/>
                  <a:pt x="0" y="1433"/>
                </a:cubicBezTo>
                <a:cubicBezTo>
                  <a:pt x="0" y="2224"/>
                  <a:pt x="643" y="2867"/>
                  <a:pt x="1433" y="2867"/>
                </a:cubicBezTo>
                <a:cubicBezTo>
                  <a:pt x="2224" y="2867"/>
                  <a:pt x="2867" y="2224"/>
                  <a:pt x="2867" y="1433"/>
                </a:cubicBezTo>
                <a:cubicBezTo>
                  <a:pt x="2867" y="643"/>
                  <a:pt x="2224" y="0"/>
                  <a:pt x="1433" y="0"/>
                </a:cubicBezTo>
                <a:close/>
                <a:moveTo>
                  <a:pt x="1433" y="2662"/>
                </a:moveTo>
                <a:cubicBezTo>
                  <a:pt x="756" y="2662"/>
                  <a:pt x="205" y="2111"/>
                  <a:pt x="205" y="1433"/>
                </a:cubicBezTo>
                <a:cubicBezTo>
                  <a:pt x="205" y="756"/>
                  <a:pt x="756" y="205"/>
                  <a:pt x="1433" y="205"/>
                </a:cubicBezTo>
                <a:cubicBezTo>
                  <a:pt x="2111" y="205"/>
                  <a:pt x="2662" y="756"/>
                  <a:pt x="2662" y="1433"/>
                </a:cubicBezTo>
                <a:cubicBezTo>
                  <a:pt x="2662" y="2111"/>
                  <a:pt x="2111" y="2662"/>
                  <a:pt x="1433" y="2662"/>
                </a:cubicBezTo>
                <a:close/>
                <a:moveTo>
                  <a:pt x="2336" y="2066"/>
                </a:moveTo>
                <a:cubicBezTo>
                  <a:pt x="523" y="2066"/>
                  <a:pt x="523" y="2066"/>
                  <a:pt x="523" y="2066"/>
                </a:cubicBezTo>
                <a:cubicBezTo>
                  <a:pt x="976" y="1432"/>
                  <a:pt x="976" y="1432"/>
                  <a:pt x="976" y="1432"/>
                </a:cubicBezTo>
                <a:cubicBezTo>
                  <a:pt x="1255" y="1810"/>
                  <a:pt x="1255" y="1810"/>
                  <a:pt x="1255" y="1810"/>
                </a:cubicBezTo>
                <a:cubicBezTo>
                  <a:pt x="1792" y="1069"/>
                  <a:pt x="1792" y="1069"/>
                  <a:pt x="1792" y="1069"/>
                </a:cubicBezTo>
                <a:lnTo>
                  <a:pt x="2336" y="2066"/>
                </a:lnTo>
                <a:close/>
                <a:moveTo>
                  <a:pt x="704" y="978"/>
                </a:moveTo>
                <a:cubicBezTo>
                  <a:pt x="704" y="878"/>
                  <a:pt x="786" y="797"/>
                  <a:pt x="886" y="797"/>
                </a:cubicBezTo>
                <a:cubicBezTo>
                  <a:pt x="986" y="797"/>
                  <a:pt x="1067" y="878"/>
                  <a:pt x="1067" y="978"/>
                </a:cubicBezTo>
                <a:cubicBezTo>
                  <a:pt x="1067" y="1079"/>
                  <a:pt x="986" y="1160"/>
                  <a:pt x="886" y="1160"/>
                </a:cubicBezTo>
                <a:cubicBezTo>
                  <a:pt x="786" y="1160"/>
                  <a:pt x="704" y="1079"/>
                  <a:pt x="704" y="978"/>
                </a:cubicBezTo>
                <a:close/>
                <a:moveTo>
                  <a:pt x="704" y="978"/>
                </a:moveTo>
                <a:cubicBezTo>
                  <a:pt x="704" y="978"/>
                  <a:pt x="704" y="978"/>
                  <a:pt x="704" y="978"/>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6" name="标题 1"/>
          <p:cNvSpPr>
            <a:spLocks noGrp="1"/>
          </p:cNvSpPr>
          <p:nvPr>
            <p:ph type="title"/>
          </p:nvPr>
        </p:nvSpPr>
        <p:spPr>
          <a:xfrm>
            <a:off x="1594800" y="410400"/>
            <a:ext cx="9831600" cy="640800"/>
          </a:xfrm>
        </p:spPr>
        <p:txBody>
          <a:bodyPr lIns="100800" tIns="50400" rIns="100800" bIns="50400" anchor="t" anchorCtr="0"/>
          <a:lstStyle>
            <a:lvl1pPr>
              <a:defRPr b="1">
                <a:latin typeface="+mn-ea"/>
                <a:ea typeface="+mn-ea"/>
              </a:defRPr>
            </a:lvl1pPr>
          </a:lstStyle>
          <a:p>
            <a:r>
              <a:rPr lang="zh-CN" altLang="en-US" dirty="0" smtClean="0"/>
              <a:t>单击此处编辑母版标题样式</a:t>
            </a:r>
            <a:endParaRPr lang="zh-CN" altLang="en-US" dirty="0"/>
          </a:p>
        </p:txBody>
      </p:sp>
    </p:spTree>
    <p:extLst>
      <p:ext uri="{BB962C8B-B14F-4D97-AF65-F5344CB8AC3E}">
        <p14:creationId xmlns:p14="http://schemas.microsoft.com/office/powerpoint/2010/main" val="91685459"/>
      </p:ext>
    </p:extLst>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9#全白背景">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172" name="Rectangle 6"/>
          <p:cNvSpPr>
            <a:spLocks noGrp="1" noChangeArrowheads="1"/>
          </p:cNvSpPr>
          <p:nvPr>
            <p:ph type="title"/>
          </p:nvPr>
        </p:nvSpPr>
        <p:spPr bwMode="auto">
          <a:xfrm>
            <a:off x="869951" y="260648"/>
            <a:ext cx="10327216" cy="868363"/>
          </a:xfrm>
          <a:prstGeom prst="rect">
            <a:avLst/>
          </a:prstGeom>
          <a:noFill/>
          <a:ln w="9525">
            <a:noFill/>
            <a:miter lim="800000"/>
            <a:headEnd/>
            <a:tailEnd/>
          </a:ln>
        </p:spPr>
        <p:txBody>
          <a:bodyPr vert="horz" wrap="square" lIns="80128" tIns="40064" rIns="80128" bIns="40064" numCol="1" anchor="ctr" anchorCtr="0" compatLnSpc="1">
            <a:prstTxWarp prst="textNoShape">
              <a:avLst/>
            </a:prstTxWarp>
          </a:bodyPr>
          <a:lstStyle/>
          <a:p>
            <a:pPr lvl="0"/>
            <a:r>
              <a:rPr lang="zh-CN" altLang="en-US" dirty="0"/>
              <a:t>单击此处编辑母版标题样式</a:t>
            </a:r>
          </a:p>
        </p:txBody>
      </p:sp>
      <p:sp>
        <p:nvSpPr>
          <p:cNvPr id="7173" name="Rectangle 57"/>
          <p:cNvSpPr>
            <a:spLocks noGrp="1" noChangeArrowheads="1"/>
          </p:cNvSpPr>
          <p:nvPr>
            <p:ph type="body" idx="1"/>
          </p:nvPr>
        </p:nvSpPr>
        <p:spPr bwMode="auto">
          <a:xfrm>
            <a:off x="869951" y="1248073"/>
            <a:ext cx="10572749" cy="4195763"/>
          </a:xfrm>
          <a:prstGeom prst="rect">
            <a:avLst/>
          </a:prstGeom>
          <a:noFill/>
          <a:ln w="9525">
            <a:noFill/>
            <a:miter lim="800000"/>
            <a:headEnd/>
            <a:tailEnd/>
          </a:ln>
        </p:spPr>
        <p:txBody>
          <a:bodyPr vert="horz" wrap="square" lIns="80141" tIns="40071" rIns="80141" bIns="40071"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2" name="Rectangle 69">
            <a:extLst>
              <a:ext uri="{FF2B5EF4-FFF2-40B4-BE49-F238E27FC236}">
                <a16:creationId xmlns:a16="http://schemas.microsoft.com/office/drawing/2014/main" id="{6ED2DBAA-9261-44D2-836C-78E5FB250BAC}"/>
              </a:ext>
            </a:extLst>
          </p:cNvPr>
          <p:cNvSpPr>
            <a:spLocks noChangeArrowheads="1"/>
          </p:cNvSpPr>
          <p:nvPr userDrawn="1"/>
        </p:nvSpPr>
        <p:spPr bwMode="auto">
          <a:xfrm>
            <a:off x="155340" y="6500581"/>
            <a:ext cx="673125" cy="265552"/>
          </a:xfrm>
          <a:prstGeom prst="rect">
            <a:avLst/>
          </a:prstGeom>
          <a:noFill/>
          <a:ln w="9525" algn="ctr">
            <a:noFill/>
            <a:miter lim="800000"/>
            <a:headEnd/>
            <a:tailEnd/>
          </a:ln>
          <a:effectLst/>
        </p:spPr>
        <p:txBody>
          <a:bodyPr wrap="none" lIns="80101" tIns="40052" rIns="80101" bIns="40052">
            <a:spAutoFit/>
          </a:bodyPr>
          <a:lstStyle/>
          <a:p>
            <a:pPr defTabSz="801668" eaLnBrk="0" fontAlgn="base" hangingPunct="0">
              <a:defRPr/>
            </a:pPr>
            <a:r>
              <a:rPr lang="zh-CN" altLang="en-US" sz="1200" baseline="0" dirty="0">
                <a:latin typeface="+mn-lt"/>
                <a:ea typeface="黑体" panose="02010609060101010101" pitchFamily="49" charset="-122"/>
                <a:cs typeface="Arial" pitchFamily="34" charset="0"/>
              </a:rPr>
              <a:t>第</a:t>
            </a:r>
            <a:fld id="{2F2CF7F5-F178-4429-B6CA-28062DF31937}" type="slidenum">
              <a:rPr lang="en-US" altLang="zh-CN" sz="1200" smtClean="0">
                <a:latin typeface="+mn-lt"/>
                <a:ea typeface="黑体" panose="02010609060101010101" pitchFamily="49" charset="-122"/>
                <a:cs typeface="Arial" pitchFamily="34" charset="0"/>
              </a:rPr>
              <a:pPr defTabSz="801668" eaLnBrk="0" fontAlgn="base" hangingPunct="0">
                <a:defRPr/>
              </a:pPr>
              <a:t>‹#›</a:t>
            </a:fld>
            <a:r>
              <a:rPr lang="zh-CN" altLang="en-US" sz="1200" dirty="0">
                <a:latin typeface="+mn-lt"/>
                <a:ea typeface="黑体" panose="02010609060101010101" pitchFamily="49" charset="-122"/>
                <a:cs typeface="Arial" pitchFamily="34" charset="0"/>
              </a:rPr>
              <a:t>页</a:t>
            </a:r>
            <a:endParaRPr lang="en-US" altLang="zh-CN" sz="1200" dirty="0">
              <a:latin typeface="+mn-lt"/>
              <a:ea typeface="黑体" panose="02010609060101010101" pitchFamily="49" charset="-122"/>
              <a:cs typeface="Arial" pitchFamily="34" charset="0"/>
            </a:endParaRPr>
          </a:p>
        </p:txBody>
      </p:sp>
      <p:sp>
        <p:nvSpPr>
          <p:cNvPr id="13" name="Rectangle 54">
            <a:extLst>
              <a:ext uri="{FF2B5EF4-FFF2-40B4-BE49-F238E27FC236}">
                <a16:creationId xmlns:a16="http://schemas.microsoft.com/office/drawing/2014/main" id="{2078FA11-5569-4994-AEB7-1AF5CAC763B0}"/>
              </a:ext>
            </a:extLst>
          </p:cNvPr>
          <p:cNvSpPr>
            <a:spLocks noChangeArrowheads="1"/>
          </p:cNvSpPr>
          <p:nvPr userDrawn="1"/>
        </p:nvSpPr>
        <p:spPr bwMode="auto">
          <a:xfrm>
            <a:off x="947428" y="6500581"/>
            <a:ext cx="2604743" cy="265552"/>
          </a:xfrm>
          <a:prstGeom prst="rect">
            <a:avLst/>
          </a:prstGeom>
          <a:noFill/>
          <a:ln w="9525" algn="ctr">
            <a:noFill/>
            <a:miter lim="800000"/>
            <a:headEnd/>
            <a:tailEnd/>
          </a:ln>
          <a:effectLst/>
        </p:spPr>
        <p:txBody>
          <a:bodyPr wrap="none" lIns="80101" tIns="40052" rIns="80101" bIns="40052">
            <a:spAutoFit/>
          </a:bodyPr>
          <a:lstStyle/>
          <a:p>
            <a:pPr defTabSz="801668" eaLnBrk="0" fontAlgn="base" hangingPunct="0">
              <a:defRPr/>
            </a:pPr>
            <a:r>
              <a:rPr lang="zh-CN" altLang="en-US" sz="1200" baseline="0" dirty="0">
                <a:latin typeface="+mn-lt"/>
                <a:ea typeface="+mn-ea"/>
                <a:cs typeface="Arial" panose="020B0604020202020204" pitchFamily="34" charset="0"/>
              </a:rPr>
              <a:t>版权所有</a:t>
            </a:r>
            <a:r>
              <a:rPr lang="en-US" altLang="zh-CN" sz="1200" baseline="0" dirty="0">
                <a:latin typeface="+mn-lt"/>
                <a:ea typeface="+mn-ea"/>
                <a:cs typeface="Arial" panose="020B0604020202020204" pitchFamily="34" charset="0"/>
              </a:rPr>
              <a:t>© </a:t>
            </a:r>
            <a:r>
              <a:rPr lang="en-US" altLang="zh-CN" sz="1200" baseline="0" dirty="0" smtClean="0">
                <a:latin typeface="+mn-lt"/>
                <a:ea typeface="+mn-ea"/>
                <a:cs typeface="Arial" panose="020B0604020202020204" pitchFamily="34" charset="0"/>
              </a:rPr>
              <a:t>2019 </a:t>
            </a:r>
            <a:r>
              <a:rPr lang="zh-CN" altLang="en-US" sz="1200" baseline="0" dirty="0">
                <a:latin typeface="+mn-lt"/>
                <a:ea typeface="+mn-ea"/>
                <a:cs typeface="Arial" panose="020B0604020202020204" pitchFamily="34" charset="0"/>
              </a:rPr>
              <a:t>华为技术有限公司</a:t>
            </a:r>
          </a:p>
        </p:txBody>
      </p:sp>
      <p:pic>
        <p:nvPicPr>
          <p:cNvPr id="8" name="图片 7"/>
          <p:cNvPicPr>
            <a:picLocks noChangeAspect="1"/>
          </p:cNvPicPr>
          <p:nvPr userDrawn="1"/>
        </p:nvPicPr>
        <p:blipFill>
          <a:blip r:embed="rId21" cstate="print">
            <a:extLst>
              <a:ext uri="{28A0092B-C50C-407E-A947-70E740481C1C}">
                <a14:useLocalDpi xmlns:a14="http://schemas.microsoft.com/office/drawing/2010/main" val="0"/>
              </a:ext>
            </a:extLst>
          </a:blip>
          <a:stretch>
            <a:fillRect/>
          </a:stretch>
        </p:blipFill>
        <p:spPr>
          <a:xfrm>
            <a:off x="10674829" y="6504031"/>
            <a:ext cx="1249200" cy="273343"/>
          </a:xfrm>
          <a:prstGeom prst="rect">
            <a:avLst/>
          </a:prstGeom>
        </p:spPr>
      </p:pic>
    </p:spTree>
  </p:cSld>
  <p:clrMap bg1="lt1" tx1="dk1" bg2="lt2" tx2="dk2" accent1="accent1" accent2="accent2" accent3="accent3" accent4="accent4" accent5="accent5" accent6="accent6" hlink="hlink" folHlink="folHlink"/>
  <p:sldLayoutIdLst>
    <p:sldLayoutId id="2147483855" r:id="rId1"/>
    <p:sldLayoutId id="2147483830" r:id="rId2"/>
    <p:sldLayoutId id="2147483846" r:id="rId3"/>
    <p:sldLayoutId id="2147483826" r:id="rId4"/>
    <p:sldLayoutId id="2147483848" r:id="rId5"/>
    <p:sldLayoutId id="2147483849" r:id="rId6"/>
    <p:sldLayoutId id="2147483874" r:id="rId7"/>
    <p:sldLayoutId id="2147483873" r:id="rId8"/>
    <p:sldLayoutId id="2147483863" r:id="rId9"/>
    <p:sldLayoutId id="2147483862" r:id="rId10"/>
    <p:sldLayoutId id="2147483851" r:id="rId11"/>
    <p:sldLayoutId id="2147483852" r:id="rId12"/>
    <p:sldLayoutId id="2147483850" r:id="rId13"/>
    <p:sldLayoutId id="2147483861" r:id="rId14"/>
    <p:sldLayoutId id="2147483866" r:id="rId15"/>
    <p:sldLayoutId id="2147483875" r:id="rId16"/>
    <p:sldLayoutId id="2147483876" r:id="rId17"/>
    <p:sldLayoutId id="2147483877" r:id="rId18"/>
    <p:sldLayoutId id="2147483878" r:id="rId19"/>
  </p:sldLayoutIdLst>
  <p:timing>
    <p:tnLst>
      <p:par>
        <p:cTn id="1" dur="indefinite" restart="never" nodeType="tmRoot"/>
      </p:par>
    </p:tnLst>
  </p:timing>
  <p:hf hdr="0" ftr="0" dt="0"/>
  <p:txStyles>
    <p:titleStyle>
      <a:lvl1pPr algn="l" defTabSz="801688" rtl="0" eaLnBrk="0" fontAlgn="base" hangingPunct="0">
        <a:spcBef>
          <a:spcPct val="0"/>
        </a:spcBef>
        <a:spcAft>
          <a:spcPct val="0"/>
        </a:spcAft>
        <a:defRPr sz="3500">
          <a:solidFill>
            <a:schemeClr val="tx1">
              <a:lumMod val="75000"/>
              <a:lumOff val="25000"/>
            </a:schemeClr>
          </a:solidFill>
          <a:latin typeface="+mn-lt"/>
          <a:ea typeface="+mj-ea"/>
          <a:cs typeface="+mj-cs"/>
        </a:defRPr>
      </a:lvl1pPr>
      <a:lvl2pPr algn="l" defTabSz="801688" rtl="0" eaLnBrk="0" fontAlgn="base" hangingPunct="0">
        <a:spcBef>
          <a:spcPct val="0"/>
        </a:spcBef>
        <a:spcAft>
          <a:spcPct val="0"/>
        </a:spcAft>
        <a:defRPr sz="3500">
          <a:solidFill>
            <a:srgbClr val="990000"/>
          </a:solidFill>
          <a:latin typeface="FrutigerNext LT Medium" pitchFamily="34" charset="0"/>
          <a:ea typeface="黑体" pitchFamily="2" charset="-122"/>
        </a:defRPr>
      </a:lvl2pPr>
      <a:lvl3pPr algn="l" defTabSz="801688" rtl="0" eaLnBrk="0" fontAlgn="base" hangingPunct="0">
        <a:spcBef>
          <a:spcPct val="0"/>
        </a:spcBef>
        <a:spcAft>
          <a:spcPct val="0"/>
        </a:spcAft>
        <a:defRPr sz="3500">
          <a:solidFill>
            <a:srgbClr val="990000"/>
          </a:solidFill>
          <a:latin typeface="FrutigerNext LT Medium" pitchFamily="34" charset="0"/>
          <a:ea typeface="黑体" pitchFamily="2" charset="-122"/>
        </a:defRPr>
      </a:lvl3pPr>
      <a:lvl4pPr algn="l" defTabSz="801688" rtl="0" eaLnBrk="0" fontAlgn="base" hangingPunct="0">
        <a:spcBef>
          <a:spcPct val="0"/>
        </a:spcBef>
        <a:spcAft>
          <a:spcPct val="0"/>
        </a:spcAft>
        <a:defRPr sz="3500">
          <a:solidFill>
            <a:srgbClr val="990000"/>
          </a:solidFill>
          <a:latin typeface="FrutigerNext LT Medium" pitchFamily="34" charset="0"/>
          <a:ea typeface="黑体" pitchFamily="2" charset="-122"/>
        </a:defRPr>
      </a:lvl4pPr>
      <a:lvl5pPr algn="l" defTabSz="801688" rtl="0" eaLnBrk="0" fontAlgn="base" hangingPunct="0">
        <a:spcBef>
          <a:spcPct val="0"/>
        </a:spcBef>
        <a:spcAft>
          <a:spcPct val="0"/>
        </a:spcAft>
        <a:defRPr sz="3500">
          <a:solidFill>
            <a:srgbClr val="990000"/>
          </a:solidFill>
          <a:latin typeface="FrutigerNext LT Medium" pitchFamily="34" charset="0"/>
          <a:ea typeface="黑体" pitchFamily="2" charset="-122"/>
        </a:defRPr>
      </a:lvl5pPr>
      <a:lvl6pPr marL="457200" algn="l" defTabSz="801688" rtl="0" fontAlgn="base">
        <a:spcBef>
          <a:spcPct val="0"/>
        </a:spcBef>
        <a:spcAft>
          <a:spcPct val="0"/>
        </a:spcAft>
        <a:defRPr sz="3500">
          <a:solidFill>
            <a:srgbClr val="990000"/>
          </a:solidFill>
          <a:latin typeface="FrutigerNext LT Medium" pitchFamily="34" charset="0"/>
          <a:ea typeface="黑体" pitchFamily="2" charset="-122"/>
        </a:defRPr>
      </a:lvl6pPr>
      <a:lvl7pPr marL="914400" algn="l" defTabSz="801688" rtl="0" fontAlgn="base">
        <a:spcBef>
          <a:spcPct val="0"/>
        </a:spcBef>
        <a:spcAft>
          <a:spcPct val="0"/>
        </a:spcAft>
        <a:defRPr sz="3500">
          <a:solidFill>
            <a:srgbClr val="990000"/>
          </a:solidFill>
          <a:latin typeface="FrutigerNext LT Medium" pitchFamily="34" charset="0"/>
          <a:ea typeface="黑体" pitchFamily="2" charset="-122"/>
        </a:defRPr>
      </a:lvl7pPr>
      <a:lvl8pPr marL="1371600" algn="l" defTabSz="801688" rtl="0" fontAlgn="base">
        <a:spcBef>
          <a:spcPct val="0"/>
        </a:spcBef>
        <a:spcAft>
          <a:spcPct val="0"/>
        </a:spcAft>
        <a:defRPr sz="3500">
          <a:solidFill>
            <a:srgbClr val="990000"/>
          </a:solidFill>
          <a:latin typeface="FrutigerNext LT Medium" pitchFamily="34" charset="0"/>
          <a:ea typeface="黑体" pitchFamily="2" charset="-122"/>
        </a:defRPr>
      </a:lvl8pPr>
      <a:lvl9pPr marL="1828800" algn="l" defTabSz="801688" rtl="0" fontAlgn="base">
        <a:spcBef>
          <a:spcPct val="0"/>
        </a:spcBef>
        <a:spcAft>
          <a:spcPct val="0"/>
        </a:spcAft>
        <a:defRPr sz="3500">
          <a:solidFill>
            <a:srgbClr val="990000"/>
          </a:solidFill>
          <a:latin typeface="FrutigerNext LT Medium" pitchFamily="34" charset="0"/>
          <a:ea typeface="黑体" pitchFamily="2" charset="-122"/>
        </a:defRPr>
      </a:lvl9pPr>
    </p:titleStyle>
    <p:bodyStyle>
      <a:lvl1pPr marL="301625" indent="-301625" algn="l" defTabSz="801688" rtl="0" eaLnBrk="1" fontAlgn="base" hangingPunct="1">
        <a:lnSpc>
          <a:spcPct val="140000"/>
        </a:lnSpc>
        <a:spcBef>
          <a:spcPct val="30000"/>
        </a:spcBef>
        <a:spcAft>
          <a:spcPct val="0"/>
        </a:spcAft>
        <a:buClr>
          <a:schemeClr val="bg1">
            <a:lumMod val="50000"/>
          </a:schemeClr>
        </a:buClr>
        <a:buSzPct val="60000"/>
        <a:buFont typeface="Wingdings" pitchFamily="2" charset="2"/>
        <a:buChar char="l"/>
        <a:defRPr sz="2200">
          <a:solidFill>
            <a:schemeClr val="tx1"/>
          </a:solidFill>
          <a:latin typeface="+mn-lt"/>
          <a:ea typeface="+mn-ea"/>
          <a:cs typeface="+mn-cs"/>
        </a:defRPr>
      </a:lvl1pPr>
      <a:lvl2pPr marL="654050" indent="-252413" algn="l" defTabSz="801688" rtl="0" eaLnBrk="1" fontAlgn="base" hangingPunct="1">
        <a:lnSpc>
          <a:spcPct val="140000"/>
        </a:lnSpc>
        <a:spcBef>
          <a:spcPct val="30000"/>
        </a:spcBef>
        <a:spcAft>
          <a:spcPct val="0"/>
        </a:spcAft>
        <a:buClr>
          <a:schemeClr val="tx1"/>
        </a:buClr>
        <a:buSzPct val="50000"/>
        <a:buFont typeface="Wingdings" pitchFamily="2" charset="2"/>
        <a:buChar char="p"/>
        <a:defRPr sz="2000">
          <a:solidFill>
            <a:schemeClr val="tx1"/>
          </a:solidFill>
          <a:latin typeface="+mn-lt"/>
          <a:ea typeface="+mn-ea"/>
        </a:defRPr>
      </a:lvl2pPr>
      <a:lvl3pPr marL="1003300" indent="-201613" algn="l" defTabSz="801688" rtl="0" eaLnBrk="1" fontAlgn="base" hangingPunct="1">
        <a:lnSpc>
          <a:spcPct val="140000"/>
        </a:lnSpc>
        <a:spcBef>
          <a:spcPct val="30000"/>
        </a:spcBef>
        <a:spcAft>
          <a:spcPct val="0"/>
        </a:spcAft>
        <a:buSzPct val="50000"/>
        <a:buFont typeface="Wingdings" pitchFamily="2" charset="2"/>
        <a:buChar char="n"/>
        <a:defRPr>
          <a:solidFill>
            <a:schemeClr val="tx1"/>
          </a:solidFill>
          <a:latin typeface="FrutigerNext LT Light" pitchFamily="34" charset="0"/>
          <a:ea typeface="+mn-ea"/>
        </a:defRPr>
      </a:lvl3pPr>
      <a:lvl4pPr marL="1400175" indent="-198438" algn="l" defTabSz="801688" rtl="0" eaLnBrk="1" fontAlgn="base" hangingPunct="1">
        <a:lnSpc>
          <a:spcPct val="140000"/>
        </a:lnSpc>
        <a:spcBef>
          <a:spcPct val="30000"/>
        </a:spcBef>
        <a:spcAft>
          <a:spcPct val="0"/>
        </a:spcAft>
        <a:buChar char="–"/>
        <a:defRPr sz="1600">
          <a:solidFill>
            <a:schemeClr val="tx1"/>
          </a:solidFill>
          <a:latin typeface="+mj-lt"/>
          <a:ea typeface="+mn-ea"/>
        </a:defRPr>
      </a:lvl4pPr>
      <a:lvl5pPr marL="1801813" indent="-201613" algn="l" defTabSz="801688" rtl="0" eaLnBrk="1" fontAlgn="base" hangingPunct="1">
        <a:lnSpc>
          <a:spcPct val="140000"/>
        </a:lnSpc>
        <a:spcBef>
          <a:spcPct val="30000"/>
        </a:spcBef>
        <a:spcAft>
          <a:spcPct val="0"/>
        </a:spcAft>
        <a:buFont typeface="FrutigerNext LT Medium" pitchFamily="34" charset="0"/>
        <a:buChar char="~"/>
        <a:defRPr sz="1600">
          <a:solidFill>
            <a:schemeClr val="tx1"/>
          </a:solidFill>
          <a:latin typeface="+mj-lt"/>
          <a:ea typeface="+mn-ea"/>
        </a:defRPr>
      </a:lvl5pPr>
      <a:lvl6pPr marL="22590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6pPr>
      <a:lvl7pPr marL="27162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7pPr>
      <a:lvl8pPr marL="31734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8pPr>
      <a:lvl9pPr marL="36306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635" userDrawn="1">
          <p15:clr>
            <a:srgbClr val="F26B43"/>
          </p15:clr>
        </p15:guide>
        <p15:guide id="2" pos="7227" userDrawn="1">
          <p15:clr>
            <a:srgbClr val="F26B43"/>
          </p15:clr>
        </p15:guide>
        <p15:guide id="3" orient="horz" pos="777" userDrawn="1">
          <p15:clr>
            <a:srgbClr val="F26B43"/>
          </p15:clr>
        </p15:guide>
        <p15:guide id="4" orient="horz" pos="4020" userDrawn="1">
          <p15:clr>
            <a:srgbClr val="F26B43"/>
          </p15:clr>
        </p15:guide>
        <p15:guide id="6" orient="horz" pos="2341" userDrawn="1">
          <p15:clr>
            <a:srgbClr val="F26B43"/>
          </p15:clr>
        </p15:guide>
        <p15:guide id="7" pos="38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8.xml"/><Relationship Id="rId5" Type="http://schemas.openxmlformats.org/officeDocument/2006/relationships/image" Target="../media/image9.png"/><Relationship Id="rId4" Type="http://schemas.openxmlformats.org/officeDocument/2006/relationships/image" Target="../media/image8.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1.xml"/><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8.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3.xml"/><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8.png"/></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4.xml"/><Relationship Id="rId1" Type="http://schemas.openxmlformats.org/officeDocument/2006/relationships/slideLayout" Target="../slideLayouts/slideLayout7.xml"/><Relationship Id="rId5" Type="http://schemas.openxmlformats.org/officeDocument/2006/relationships/image" Target="../media/image13.png"/><Relationship Id="rId4" Type="http://schemas.openxmlformats.org/officeDocument/2006/relationships/image" Target="../media/image12.png"/></Relationships>
</file>

<file path=ppt/slides/_rels/slide2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5.xml"/><Relationship Id="rId1"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image" Target="../media/image9.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8.xml"/><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8.xml"/><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p:cNvSpPr>
          <p:nvPr>
            <p:ph type="ctrTitle" sz="quarter"/>
          </p:nvPr>
        </p:nvSpPr>
        <p:spPr/>
        <p:txBody>
          <a:bodyPr/>
          <a:lstStyle/>
          <a:p>
            <a:r>
              <a:rPr lang="en-US" altLang="zh-CN" smtClean="0"/>
              <a:t>IP</a:t>
            </a:r>
            <a:r>
              <a:rPr lang="zh-CN" altLang="en-US" smtClean="0"/>
              <a:t>编址</a:t>
            </a:r>
            <a:endParaRPr lang="zh-CN" altLang="en-US" dirty="0" smtClean="0"/>
          </a:p>
        </p:txBody>
      </p:sp>
      <p:sp>
        <p:nvSpPr>
          <p:cNvPr id="5" name="文本占位符 4"/>
          <p:cNvSpPr>
            <a:spLocks noGrp="1"/>
          </p:cNvSpPr>
          <p:nvPr>
            <p:ph type="body" sz="quarter" idx="10"/>
          </p:nvPr>
        </p:nvSpPr>
        <p:spPr/>
        <p:txBody>
          <a:bodyPr/>
          <a:lstStyle/>
          <a:p>
            <a:endParaRPr lang="zh-CN" altLang="en-US"/>
          </a:p>
        </p:txBody>
      </p:sp>
    </p:spTree>
    <p:extLst>
      <p:ext uri="{BB962C8B-B14F-4D97-AF65-F5344CB8AC3E}">
        <p14:creationId xmlns:p14="http://schemas.microsoft.com/office/powerpoint/2010/main" val="558064334"/>
      </p:ext>
    </p:extLst>
  </p:cSld>
  <p:clrMapOvr>
    <a:masterClrMapping/>
  </p:clrMapOvr>
  <p:transition advClick="0" advTm="8000"/>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9"/>
          <p:cNvSpPr>
            <a:spLocks noGrp="1"/>
          </p:cNvSpPr>
          <p:nvPr>
            <p:ph type="title"/>
          </p:nvPr>
        </p:nvSpPr>
        <p:spPr/>
        <p:txBody>
          <a:bodyPr/>
          <a:lstStyle/>
          <a:p>
            <a:r>
              <a:rPr lang="en-US" altLang="zh-CN" smtClean="0"/>
              <a:t>IP</a:t>
            </a:r>
            <a:r>
              <a:rPr lang="zh-CN" altLang="en-US" smtClean="0"/>
              <a:t>编址</a:t>
            </a:r>
          </a:p>
        </p:txBody>
      </p:sp>
      <p:sp>
        <p:nvSpPr>
          <p:cNvPr id="4" name="文本占位符 3"/>
          <p:cNvSpPr>
            <a:spLocks noGrp="1"/>
          </p:cNvSpPr>
          <p:nvPr>
            <p:ph type="body" sz="quarter" idx="10"/>
          </p:nvPr>
        </p:nvSpPr>
        <p:spPr/>
        <p:txBody>
          <a:bodyPr/>
          <a:lstStyle/>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r>
              <a:rPr lang="en-US" altLang="zh-CN" dirty="0" smtClean="0"/>
              <a:t>IP</a:t>
            </a:r>
            <a:r>
              <a:rPr lang="zh-CN" altLang="en-US" dirty="0" smtClean="0"/>
              <a:t>地址分为网络部分和主机部分。</a:t>
            </a:r>
            <a:endParaRPr lang="en-US" altLang="zh-CN" dirty="0" smtClean="0"/>
          </a:p>
          <a:p>
            <a:r>
              <a:rPr lang="en-US" altLang="zh-CN" dirty="0" smtClean="0"/>
              <a:t>IP</a:t>
            </a:r>
            <a:r>
              <a:rPr lang="zh-CN" altLang="en-US" dirty="0" smtClean="0"/>
              <a:t>地址由</a:t>
            </a:r>
            <a:r>
              <a:rPr lang="en-US" altLang="zh-CN" dirty="0" smtClean="0"/>
              <a:t>32</a:t>
            </a:r>
            <a:r>
              <a:rPr lang="zh-CN" altLang="en-US" dirty="0" smtClean="0"/>
              <a:t>个二进制位组成，通常用点分十进制形式表示。</a:t>
            </a:r>
          </a:p>
          <a:p>
            <a:endParaRPr lang="zh-CN" altLang="en-US" dirty="0"/>
          </a:p>
        </p:txBody>
      </p:sp>
      <p:grpSp>
        <p:nvGrpSpPr>
          <p:cNvPr id="17412" name="Group 53"/>
          <p:cNvGrpSpPr>
            <a:grpSpLocks/>
          </p:cNvGrpSpPr>
          <p:nvPr/>
        </p:nvGrpSpPr>
        <p:grpSpPr bwMode="auto">
          <a:xfrm>
            <a:off x="3143250" y="2170114"/>
            <a:ext cx="5976938" cy="1546225"/>
            <a:chOff x="1619398" y="2170807"/>
            <a:chExt cx="5976938" cy="1546225"/>
          </a:xfrm>
        </p:grpSpPr>
        <p:sp>
          <p:nvSpPr>
            <p:cNvPr id="14" name="Rectangle 5"/>
            <p:cNvSpPr>
              <a:spLocks noChangeArrowheads="1"/>
            </p:cNvSpPr>
            <p:nvPr/>
          </p:nvSpPr>
          <p:spPr bwMode="auto">
            <a:xfrm>
              <a:off x="5506761" y="2708969"/>
              <a:ext cx="2089575" cy="431800"/>
            </a:xfrm>
            <a:prstGeom prst="rect">
              <a:avLst/>
            </a:prstGeom>
            <a:solidFill>
              <a:srgbClr val="74C2E1"/>
            </a:solidFill>
            <a:ln w="19050" cap="flat" cmpd="sng" algn="ctr">
              <a:solidFill>
                <a:schemeClr val="bg1">
                  <a:lumMod val="50000"/>
                </a:schemeClr>
              </a:solidFill>
              <a:prstDash val="solid"/>
              <a:round/>
              <a:headEnd type="none" w="med" len="med"/>
              <a:tailEnd type="none" w="med" len="med"/>
            </a:ln>
            <a:effectLst/>
            <a:scene3d>
              <a:camera prst="orthographicFront"/>
              <a:lightRig rig="threePt" dir="t"/>
            </a:scene3d>
            <a:sp3d>
              <a:bevelT w="38100" h="38100"/>
              <a:bevelB/>
            </a:sp3d>
          </p:spPr>
          <p:txBody>
            <a:bodyPr/>
            <a:lstStyle/>
            <a:p>
              <a:pPr algn="ctr" defTabSz="784225">
                <a:lnSpc>
                  <a:spcPct val="120000"/>
                </a:lnSpc>
                <a:buClr>
                  <a:srgbClr val="990000"/>
                </a:buClr>
                <a:buSzPct val="85000"/>
                <a:defRPr/>
              </a:pPr>
              <a:r>
                <a:rPr lang="en-US" altLang="zh-CN" sz="1800" dirty="0">
                  <a:solidFill>
                    <a:srgbClr val="006699"/>
                  </a:solidFill>
                  <a:latin typeface="+mn-ea"/>
                  <a:ea typeface="+mn-ea"/>
                </a:rPr>
                <a:t>.1</a:t>
              </a:r>
            </a:p>
          </p:txBody>
        </p:sp>
        <p:sp>
          <p:nvSpPr>
            <p:cNvPr id="15" name="Rectangle 6"/>
            <p:cNvSpPr>
              <a:spLocks noChangeArrowheads="1"/>
            </p:cNvSpPr>
            <p:nvPr/>
          </p:nvSpPr>
          <p:spPr bwMode="auto">
            <a:xfrm>
              <a:off x="1619398" y="2708969"/>
              <a:ext cx="3887363" cy="431800"/>
            </a:xfrm>
            <a:prstGeom prst="rect">
              <a:avLst/>
            </a:prstGeom>
            <a:solidFill>
              <a:srgbClr val="74C2E1"/>
            </a:solidFill>
            <a:ln w="19050" cap="flat" cmpd="sng" algn="ctr">
              <a:solidFill>
                <a:schemeClr val="bg1">
                  <a:lumMod val="50000"/>
                </a:schemeClr>
              </a:solidFill>
              <a:prstDash val="solid"/>
              <a:round/>
              <a:headEnd type="none" w="med" len="med"/>
              <a:tailEnd type="none" w="med" len="med"/>
            </a:ln>
            <a:effectLst/>
            <a:scene3d>
              <a:camera prst="orthographicFront"/>
              <a:lightRig rig="threePt" dir="t"/>
            </a:scene3d>
            <a:sp3d>
              <a:bevelT w="38100" h="38100"/>
              <a:bevelB/>
            </a:sp3d>
          </p:spPr>
          <p:txBody>
            <a:bodyPr/>
            <a:lstStyle/>
            <a:p>
              <a:pPr algn="ctr" defTabSz="784225">
                <a:lnSpc>
                  <a:spcPct val="120000"/>
                </a:lnSpc>
                <a:buClr>
                  <a:srgbClr val="990000"/>
                </a:buClr>
                <a:buSzPct val="85000"/>
                <a:defRPr/>
              </a:pPr>
              <a:r>
                <a:rPr lang="en-US" altLang="zh-CN" sz="1800" dirty="0">
                  <a:solidFill>
                    <a:schemeClr val="tx2"/>
                  </a:solidFill>
                  <a:latin typeface="+mn-ea"/>
                  <a:ea typeface="+mn-ea"/>
                </a:rPr>
                <a:t>192.168.1</a:t>
              </a:r>
              <a:endParaRPr lang="zh-CN" altLang="en-US" sz="1800" dirty="0">
                <a:solidFill>
                  <a:schemeClr val="tx2"/>
                </a:solidFill>
                <a:latin typeface="+mn-ea"/>
                <a:ea typeface="+mn-ea"/>
              </a:endParaRPr>
            </a:p>
          </p:txBody>
        </p:sp>
        <p:grpSp>
          <p:nvGrpSpPr>
            <p:cNvPr id="17420" name="Group 4"/>
            <p:cNvGrpSpPr>
              <a:grpSpLocks/>
            </p:cNvGrpSpPr>
            <p:nvPr/>
          </p:nvGrpSpPr>
          <p:grpSpPr bwMode="auto">
            <a:xfrm>
              <a:off x="1619398" y="3285232"/>
              <a:ext cx="5976938" cy="431800"/>
              <a:chOff x="748" y="2745"/>
              <a:chExt cx="1270" cy="254"/>
            </a:xfrm>
          </p:grpSpPr>
          <p:sp>
            <p:nvSpPr>
              <p:cNvPr id="9" name="Rectangle 5"/>
              <p:cNvSpPr>
                <a:spLocks noChangeArrowheads="1"/>
              </p:cNvSpPr>
              <p:nvPr/>
            </p:nvSpPr>
            <p:spPr bwMode="auto">
              <a:xfrm>
                <a:off x="1574" y="2745"/>
                <a:ext cx="444" cy="254"/>
              </a:xfrm>
              <a:prstGeom prst="rect">
                <a:avLst/>
              </a:prstGeom>
              <a:solidFill>
                <a:srgbClr val="74C2E1"/>
              </a:solidFill>
              <a:ln w="19050" cap="flat" cmpd="sng" algn="ctr">
                <a:solidFill>
                  <a:schemeClr val="bg1">
                    <a:lumMod val="50000"/>
                  </a:schemeClr>
                </a:solidFill>
                <a:prstDash val="solid"/>
                <a:round/>
                <a:headEnd type="none" w="med" len="med"/>
                <a:tailEnd type="none" w="med" len="med"/>
              </a:ln>
              <a:effectLst/>
              <a:scene3d>
                <a:camera prst="orthographicFront"/>
                <a:lightRig rig="threePt" dir="t"/>
              </a:scene3d>
              <a:sp3d>
                <a:bevelT w="38100" h="38100"/>
                <a:bevelB/>
              </a:sp3d>
            </p:spPr>
            <p:txBody>
              <a:bodyPr/>
              <a:lstStyle/>
              <a:p>
                <a:pPr algn="ctr" defTabSz="784225">
                  <a:lnSpc>
                    <a:spcPct val="120000"/>
                  </a:lnSpc>
                  <a:buClr>
                    <a:srgbClr val="990000"/>
                  </a:buClr>
                  <a:buSzPct val="85000"/>
                  <a:defRPr/>
                </a:pPr>
                <a:r>
                  <a:rPr lang="en-US" altLang="zh-CN" sz="1800" dirty="0">
                    <a:solidFill>
                      <a:srgbClr val="006699"/>
                    </a:solidFill>
                    <a:latin typeface="+mn-ea"/>
                    <a:ea typeface="+mn-ea"/>
                  </a:rPr>
                  <a:t>.00000001</a:t>
                </a:r>
              </a:p>
            </p:txBody>
          </p:sp>
          <p:sp>
            <p:nvSpPr>
              <p:cNvPr id="10" name="Rectangle 6"/>
              <p:cNvSpPr>
                <a:spLocks noChangeArrowheads="1"/>
              </p:cNvSpPr>
              <p:nvPr/>
            </p:nvSpPr>
            <p:spPr bwMode="auto">
              <a:xfrm>
                <a:off x="748" y="2745"/>
                <a:ext cx="826" cy="254"/>
              </a:xfrm>
              <a:prstGeom prst="rect">
                <a:avLst/>
              </a:prstGeom>
              <a:solidFill>
                <a:srgbClr val="74C2E1"/>
              </a:solidFill>
              <a:ln w="19050" cap="flat" cmpd="sng" algn="ctr">
                <a:solidFill>
                  <a:schemeClr val="bg1">
                    <a:lumMod val="50000"/>
                  </a:schemeClr>
                </a:solidFill>
                <a:prstDash val="solid"/>
                <a:round/>
                <a:headEnd type="none" w="med" len="med"/>
                <a:tailEnd type="none" w="med" len="med"/>
              </a:ln>
              <a:effectLst/>
              <a:scene3d>
                <a:camera prst="orthographicFront"/>
                <a:lightRig rig="threePt" dir="t"/>
              </a:scene3d>
              <a:sp3d>
                <a:bevelT w="38100" h="38100"/>
                <a:bevelB/>
              </a:sp3d>
            </p:spPr>
            <p:txBody>
              <a:bodyPr/>
              <a:lstStyle/>
              <a:p>
                <a:pPr algn="ctr" defTabSz="784225">
                  <a:lnSpc>
                    <a:spcPct val="120000"/>
                  </a:lnSpc>
                  <a:buClr>
                    <a:srgbClr val="990000"/>
                  </a:buClr>
                  <a:buSzPct val="85000"/>
                  <a:defRPr/>
                </a:pPr>
                <a:r>
                  <a:rPr lang="en-US" altLang="zh-CN" sz="1800" dirty="0">
                    <a:solidFill>
                      <a:schemeClr val="tx2"/>
                    </a:solidFill>
                    <a:latin typeface="+mn-ea"/>
                    <a:ea typeface="+mn-ea"/>
                  </a:rPr>
                  <a:t>11000000.10101000.00000001</a:t>
                </a:r>
              </a:p>
            </p:txBody>
          </p:sp>
        </p:grpSp>
        <p:sp>
          <p:nvSpPr>
            <p:cNvPr id="17421" name="矩形 15"/>
            <p:cNvSpPr>
              <a:spLocks noChangeArrowheads="1"/>
            </p:cNvSpPr>
            <p:nvPr/>
          </p:nvSpPr>
          <p:spPr bwMode="auto">
            <a:xfrm>
              <a:off x="3104073" y="2170807"/>
              <a:ext cx="877163" cy="424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defTabSz="784225">
                <a:defRPr sz="2100">
                  <a:solidFill>
                    <a:schemeClr val="tx1"/>
                  </a:solidFill>
                  <a:latin typeface="Arial" panose="020B0604020202020204" pitchFamily="34" charset="0"/>
                  <a:ea typeface="MS PGothic" panose="020B0600070205080204" pitchFamily="34" charset="-128"/>
                </a:defRPr>
              </a:lvl1pPr>
              <a:lvl2pPr marL="742950" indent="-285750" algn="ctr" defTabSz="784225">
                <a:defRPr sz="2100">
                  <a:solidFill>
                    <a:schemeClr val="tx1"/>
                  </a:solidFill>
                  <a:latin typeface="Arial" panose="020B0604020202020204" pitchFamily="34" charset="0"/>
                  <a:ea typeface="MS PGothic" panose="020B0600070205080204" pitchFamily="34" charset="-128"/>
                </a:defRPr>
              </a:lvl2pPr>
              <a:lvl3pPr marL="1143000" indent="-228600" algn="ctr" defTabSz="784225">
                <a:defRPr sz="2100">
                  <a:solidFill>
                    <a:schemeClr val="tx1"/>
                  </a:solidFill>
                  <a:latin typeface="Arial" panose="020B0604020202020204" pitchFamily="34" charset="0"/>
                  <a:ea typeface="MS PGothic" panose="020B0600070205080204" pitchFamily="34" charset="-128"/>
                </a:defRPr>
              </a:lvl3pPr>
              <a:lvl4pPr marL="1600200" indent="-228600" algn="ctr" defTabSz="784225">
                <a:defRPr sz="2100">
                  <a:solidFill>
                    <a:schemeClr val="tx1"/>
                  </a:solidFill>
                  <a:latin typeface="Arial" panose="020B0604020202020204" pitchFamily="34" charset="0"/>
                  <a:ea typeface="MS PGothic" panose="020B0600070205080204" pitchFamily="34" charset="-128"/>
                </a:defRPr>
              </a:lvl4pPr>
              <a:lvl5pPr marL="2057400" indent="-228600" algn="ctr"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nSpc>
                  <a:spcPct val="120000"/>
                </a:lnSpc>
                <a:buClr>
                  <a:srgbClr val="990000"/>
                </a:buClr>
                <a:buSzPct val="85000"/>
              </a:pPr>
              <a:r>
                <a:rPr lang="zh-CN" altLang="en-US" sz="1800" dirty="0">
                  <a:solidFill>
                    <a:schemeClr val="tx2"/>
                  </a:solidFill>
                  <a:latin typeface="+mn-ea"/>
                  <a:ea typeface="+mn-ea"/>
                </a:rPr>
                <a:t>网络位</a:t>
              </a:r>
              <a:endParaRPr lang="en-US" altLang="zh-CN" sz="1800" dirty="0">
                <a:solidFill>
                  <a:schemeClr val="tx2"/>
                </a:solidFill>
                <a:latin typeface="+mn-ea"/>
                <a:ea typeface="+mn-ea"/>
              </a:endParaRPr>
            </a:p>
          </p:txBody>
        </p:sp>
        <p:sp>
          <p:nvSpPr>
            <p:cNvPr id="17422" name="矩形 16"/>
            <p:cNvSpPr>
              <a:spLocks noChangeArrowheads="1"/>
            </p:cNvSpPr>
            <p:nvPr/>
          </p:nvSpPr>
          <p:spPr bwMode="auto">
            <a:xfrm>
              <a:off x="6098099" y="2170807"/>
              <a:ext cx="877163" cy="424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defTabSz="784225">
                <a:defRPr sz="2100">
                  <a:solidFill>
                    <a:schemeClr val="tx1"/>
                  </a:solidFill>
                  <a:latin typeface="Arial" panose="020B0604020202020204" pitchFamily="34" charset="0"/>
                  <a:ea typeface="MS PGothic" panose="020B0600070205080204" pitchFamily="34" charset="-128"/>
                </a:defRPr>
              </a:lvl1pPr>
              <a:lvl2pPr marL="742950" indent="-285750" algn="ctr" defTabSz="784225">
                <a:defRPr sz="2100">
                  <a:solidFill>
                    <a:schemeClr val="tx1"/>
                  </a:solidFill>
                  <a:latin typeface="Arial" panose="020B0604020202020204" pitchFamily="34" charset="0"/>
                  <a:ea typeface="MS PGothic" panose="020B0600070205080204" pitchFamily="34" charset="-128"/>
                </a:defRPr>
              </a:lvl2pPr>
              <a:lvl3pPr marL="1143000" indent="-228600" algn="ctr" defTabSz="784225">
                <a:defRPr sz="2100">
                  <a:solidFill>
                    <a:schemeClr val="tx1"/>
                  </a:solidFill>
                  <a:latin typeface="Arial" panose="020B0604020202020204" pitchFamily="34" charset="0"/>
                  <a:ea typeface="MS PGothic" panose="020B0600070205080204" pitchFamily="34" charset="-128"/>
                </a:defRPr>
              </a:lvl3pPr>
              <a:lvl4pPr marL="1600200" indent="-228600" algn="ctr" defTabSz="784225">
                <a:defRPr sz="2100">
                  <a:solidFill>
                    <a:schemeClr val="tx1"/>
                  </a:solidFill>
                  <a:latin typeface="Arial" panose="020B0604020202020204" pitchFamily="34" charset="0"/>
                  <a:ea typeface="MS PGothic" panose="020B0600070205080204" pitchFamily="34" charset="-128"/>
                </a:defRPr>
              </a:lvl4pPr>
              <a:lvl5pPr marL="2057400" indent="-228600" algn="ctr"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nSpc>
                  <a:spcPct val="120000"/>
                </a:lnSpc>
                <a:buClr>
                  <a:srgbClr val="990000"/>
                </a:buClr>
                <a:buSzPct val="85000"/>
              </a:pPr>
              <a:r>
                <a:rPr lang="zh-CN" altLang="en-US" sz="1800">
                  <a:solidFill>
                    <a:srgbClr val="006699"/>
                  </a:solidFill>
                  <a:latin typeface="+mn-ea"/>
                  <a:ea typeface="+mn-ea"/>
                </a:rPr>
                <a:t>主机位</a:t>
              </a:r>
              <a:endParaRPr lang="en-US" altLang="zh-CN" sz="1800">
                <a:solidFill>
                  <a:srgbClr val="006699"/>
                </a:solidFill>
                <a:latin typeface="+mn-ea"/>
                <a:ea typeface="+mn-ea"/>
              </a:endParaRPr>
            </a:p>
          </p:txBody>
        </p:sp>
      </p:grpSp>
    </p:spTree>
    <p:extLst>
      <p:ext uri="{BB962C8B-B14F-4D97-AF65-F5344CB8AC3E}">
        <p14:creationId xmlns:p14="http://schemas.microsoft.com/office/powerpoint/2010/main" val="247742189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altLang="zh-CN" smtClean="0"/>
              <a:t>IP</a:t>
            </a:r>
            <a:r>
              <a:rPr lang="zh-CN" altLang="en-US" smtClean="0"/>
              <a:t>编址</a:t>
            </a:r>
            <a:endParaRPr lang="en-US" altLang="zh-CN" dirty="0" smtClean="0"/>
          </a:p>
        </p:txBody>
      </p:sp>
      <p:grpSp>
        <p:nvGrpSpPr>
          <p:cNvPr id="19460" name="Group 13"/>
          <p:cNvGrpSpPr>
            <a:grpSpLocks/>
          </p:cNvGrpSpPr>
          <p:nvPr/>
        </p:nvGrpSpPr>
        <p:grpSpPr bwMode="auto">
          <a:xfrm>
            <a:off x="2611439" y="1916114"/>
            <a:ext cx="6467475" cy="3673475"/>
            <a:chOff x="1087934" y="1916113"/>
            <a:chExt cx="6466979" cy="3673475"/>
          </a:xfrm>
        </p:grpSpPr>
        <p:sp>
          <p:nvSpPr>
            <p:cNvPr id="7" name="Rectangle 5"/>
            <p:cNvSpPr>
              <a:spLocks noChangeArrowheads="1"/>
            </p:cNvSpPr>
            <p:nvPr/>
          </p:nvSpPr>
          <p:spPr bwMode="auto">
            <a:xfrm>
              <a:off x="5465338" y="2492375"/>
              <a:ext cx="2089575" cy="431800"/>
            </a:xfrm>
            <a:prstGeom prst="rect">
              <a:avLst/>
            </a:prstGeom>
            <a:solidFill>
              <a:srgbClr val="74C2E1"/>
            </a:solidFill>
            <a:ln w="19050" cap="flat" cmpd="sng" algn="ctr">
              <a:solidFill>
                <a:schemeClr val="bg1">
                  <a:lumMod val="50000"/>
                </a:schemeClr>
              </a:solidFill>
              <a:prstDash val="solid"/>
              <a:round/>
              <a:headEnd type="none" w="med" len="med"/>
              <a:tailEnd type="none" w="med" len="med"/>
            </a:ln>
            <a:effectLst/>
            <a:scene3d>
              <a:camera prst="orthographicFront"/>
              <a:lightRig rig="threePt" dir="t"/>
            </a:scene3d>
            <a:sp3d>
              <a:bevelT w="38100" h="38100"/>
              <a:bevelB/>
            </a:sp3d>
          </p:spPr>
          <p:txBody>
            <a:bodyPr/>
            <a:lstStyle/>
            <a:p>
              <a:pPr algn="ctr" defTabSz="784225">
                <a:lnSpc>
                  <a:spcPct val="120000"/>
                </a:lnSpc>
                <a:buClr>
                  <a:srgbClr val="990000"/>
                </a:buClr>
                <a:buSzPct val="85000"/>
                <a:defRPr/>
              </a:pPr>
              <a:r>
                <a:rPr lang="en-US" altLang="zh-CN" sz="1800" dirty="0">
                  <a:solidFill>
                    <a:srgbClr val="006699"/>
                  </a:solidFill>
                  <a:latin typeface="+mn-ea"/>
                  <a:ea typeface="+mn-ea"/>
                </a:rPr>
                <a:t>.0</a:t>
              </a:r>
            </a:p>
          </p:txBody>
        </p:sp>
        <p:sp>
          <p:nvSpPr>
            <p:cNvPr id="8" name="Rectangle 6"/>
            <p:cNvSpPr>
              <a:spLocks noChangeArrowheads="1"/>
            </p:cNvSpPr>
            <p:nvPr/>
          </p:nvSpPr>
          <p:spPr bwMode="auto">
            <a:xfrm>
              <a:off x="1577975" y="2492375"/>
              <a:ext cx="3887363" cy="431800"/>
            </a:xfrm>
            <a:prstGeom prst="rect">
              <a:avLst/>
            </a:prstGeom>
            <a:solidFill>
              <a:srgbClr val="74C2E1"/>
            </a:solidFill>
            <a:ln w="19050" cap="flat" cmpd="sng" algn="ctr">
              <a:solidFill>
                <a:schemeClr val="bg1">
                  <a:lumMod val="50000"/>
                </a:schemeClr>
              </a:solidFill>
              <a:prstDash val="solid"/>
              <a:round/>
              <a:headEnd type="none" w="med" len="med"/>
              <a:tailEnd type="none" w="med" len="med"/>
            </a:ln>
            <a:effectLst/>
            <a:scene3d>
              <a:camera prst="orthographicFront"/>
              <a:lightRig rig="threePt" dir="t"/>
            </a:scene3d>
            <a:sp3d>
              <a:bevelT w="38100" h="38100"/>
              <a:bevelB/>
            </a:sp3d>
          </p:spPr>
          <p:txBody>
            <a:bodyPr/>
            <a:lstStyle/>
            <a:p>
              <a:pPr algn="ctr" defTabSz="784225">
                <a:lnSpc>
                  <a:spcPct val="120000"/>
                </a:lnSpc>
                <a:buClr>
                  <a:srgbClr val="990000"/>
                </a:buClr>
                <a:buSzPct val="85000"/>
                <a:defRPr/>
              </a:pPr>
              <a:r>
                <a:rPr lang="en-US" altLang="zh-CN" sz="1800" dirty="0">
                  <a:solidFill>
                    <a:schemeClr val="tx2"/>
                  </a:solidFill>
                  <a:latin typeface="+mn-ea"/>
                  <a:ea typeface="+mn-ea"/>
                </a:rPr>
                <a:t>192.168.1</a:t>
              </a:r>
              <a:endParaRPr lang="zh-CN" altLang="en-US" sz="1800" dirty="0">
                <a:solidFill>
                  <a:schemeClr val="tx2"/>
                </a:solidFill>
                <a:latin typeface="+mn-ea"/>
                <a:ea typeface="+mn-ea"/>
              </a:endParaRPr>
            </a:p>
          </p:txBody>
        </p:sp>
        <p:sp>
          <p:nvSpPr>
            <p:cNvPr id="10" name="Rectangle 5"/>
            <p:cNvSpPr>
              <a:spLocks noChangeArrowheads="1"/>
            </p:cNvSpPr>
            <p:nvPr/>
          </p:nvSpPr>
          <p:spPr bwMode="auto">
            <a:xfrm>
              <a:off x="5465338" y="3068638"/>
              <a:ext cx="2089575" cy="431800"/>
            </a:xfrm>
            <a:prstGeom prst="rect">
              <a:avLst/>
            </a:prstGeom>
            <a:solidFill>
              <a:srgbClr val="74C2E1"/>
            </a:solidFill>
            <a:ln w="19050" cap="flat" cmpd="sng" algn="ctr">
              <a:solidFill>
                <a:schemeClr val="bg1">
                  <a:lumMod val="50000"/>
                </a:schemeClr>
              </a:solidFill>
              <a:prstDash val="solid"/>
              <a:round/>
              <a:headEnd type="none" w="med" len="med"/>
              <a:tailEnd type="none" w="med" len="med"/>
            </a:ln>
            <a:effectLst/>
            <a:scene3d>
              <a:camera prst="orthographicFront"/>
              <a:lightRig rig="threePt" dir="t"/>
            </a:scene3d>
            <a:sp3d>
              <a:bevelT w="38100" h="38100"/>
              <a:bevelB/>
            </a:sp3d>
          </p:spPr>
          <p:txBody>
            <a:bodyPr/>
            <a:lstStyle/>
            <a:p>
              <a:pPr algn="ctr" defTabSz="784225">
                <a:lnSpc>
                  <a:spcPct val="120000"/>
                </a:lnSpc>
                <a:buClr>
                  <a:srgbClr val="990000"/>
                </a:buClr>
                <a:buSzPct val="85000"/>
                <a:defRPr/>
              </a:pPr>
              <a:r>
                <a:rPr lang="en-US" altLang="zh-CN" sz="1800" dirty="0">
                  <a:solidFill>
                    <a:srgbClr val="006699"/>
                  </a:solidFill>
                  <a:latin typeface="+mn-ea"/>
                  <a:ea typeface="+mn-ea"/>
                </a:rPr>
                <a:t>.00000000</a:t>
              </a:r>
            </a:p>
          </p:txBody>
        </p:sp>
        <p:sp>
          <p:nvSpPr>
            <p:cNvPr id="11" name="Rectangle 6"/>
            <p:cNvSpPr>
              <a:spLocks noChangeArrowheads="1"/>
            </p:cNvSpPr>
            <p:nvPr/>
          </p:nvSpPr>
          <p:spPr bwMode="auto">
            <a:xfrm>
              <a:off x="1577975" y="3068638"/>
              <a:ext cx="3887363" cy="431800"/>
            </a:xfrm>
            <a:prstGeom prst="rect">
              <a:avLst/>
            </a:prstGeom>
            <a:solidFill>
              <a:srgbClr val="74C2E1"/>
            </a:solidFill>
            <a:ln w="19050" cap="flat" cmpd="sng" algn="ctr">
              <a:solidFill>
                <a:schemeClr val="bg1">
                  <a:lumMod val="50000"/>
                </a:schemeClr>
              </a:solidFill>
              <a:prstDash val="solid"/>
              <a:round/>
              <a:headEnd type="none" w="med" len="med"/>
              <a:tailEnd type="none" w="med" len="med"/>
            </a:ln>
            <a:effectLst/>
            <a:scene3d>
              <a:camera prst="orthographicFront"/>
              <a:lightRig rig="threePt" dir="t"/>
            </a:scene3d>
            <a:sp3d>
              <a:bevelT w="38100" h="38100"/>
              <a:bevelB/>
            </a:sp3d>
          </p:spPr>
          <p:txBody>
            <a:bodyPr/>
            <a:lstStyle/>
            <a:p>
              <a:pPr algn="ctr" defTabSz="784225">
                <a:lnSpc>
                  <a:spcPct val="120000"/>
                </a:lnSpc>
                <a:buClr>
                  <a:srgbClr val="990000"/>
                </a:buClr>
                <a:buSzPct val="85000"/>
                <a:defRPr/>
              </a:pPr>
              <a:r>
                <a:rPr lang="en-US" altLang="zh-CN" sz="1800" dirty="0">
                  <a:solidFill>
                    <a:schemeClr val="tx2"/>
                  </a:solidFill>
                  <a:latin typeface="+mn-ea"/>
                  <a:ea typeface="+mn-ea"/>
                </a:rPr>
                <a:t>11000000.10101000.00000001</a:t>
              </a:r>
            </a:p>
          </p:txBody>
        </p:sp>
        <p:sp>
          <p:nvSpPr>
            <p:cNvPr id="15" name="Rectangle 5"/>
            <p:cNvSpPr>
              <a:spLocks noChangeArrowheads="1"/>
            </p:cNvSpPr>
            <p:nvPr/>
          </p:nvSpPr>
          <p:spPr bwMode="auto">
            <a:xfrm>
              <a:off x="5435175" y="4581525"/>
              <a:ext cx="2089575" cy="431800"/>
            </a:xfrm>
            <a:prstGeom prst="rect">
              <a:avLst/>
            </a:prstGeom>
            <a:solidFill>
              <a:srgbClr val="74C2E1"/>
            </a:solidFill>
            <a:ln w="19050" cap="flat" cmpd="sng" algn="ctr">
              <a:solidFill>
                <a:schemeClr val="bg1">
                  <a:lumMod val="50000"/>
                </a:schemeClr>
              </a:solidFill>
              <a:prstDash val="solid"/>
              <a:round/>
              <a:headEnd type="none" w="med" len="med"/>
              <a:tailEnd type="none" w="med" len="med"/>
            </a:ln>
            <a:effectLst/>
            <a:scene3d>
              <a:camera prst="orthographicFront"/>
              <a:lightRig rig="threePt" dir="t"/>
            </a:scene3d>
            <a:sp3d>
              <a:bevelT w="38100" h="38100"/>
              <a:bevelB/>
            </a:sp3d>
          </p:spPr>
          <p:txBody>
            <a:bodyPr/>
            <a:lstStyle/>
            <a:p>
              <a:pPr algn="ctr" defTabSz="784225">
                <a:lnSpc>
                  <a:spcPct val="120000"/>
                </a:lnSpc>
                <a:buClr>
                  <a:srgbClr val="990000"/>
                </a:buClr>
                <a:buSzPct val="85000"/>
                <a:defRPr/>
              </a:pPr>
              <a:r>
                <a:rPr lang="en-US" altLang="zh-CN" sz="1800" dirty="0">
                  <a:solidFill>
                    <a:srgbClr val="006699"/>
                  </a:solidFill>
                  <a:latin typeface="+mn-ea"/>
                  <a:ea typeface="+mn-ea"/>
                </a:rPr>
                <a:t>.255</a:t>
              </a:r>
            </a:p>
          </p:txBody>
        </p:sp>
        <p:sp>
          <p:nvSpPr>
            <p:cNvPr id="16" name="Rectangle 6"/>
            <p:cNvSpPr>
              <a:spLocks noChangeArrowheads="1"/>
            </p:cNvSpPr>
            <p:nvPr/>
          </p:nvSpPr>
          <p:spPr bwMode="auto">
            <a:xfrm>
              <a:off x="1547813" y="4581525"/>
              <a:ext cx="3887362" cy="431800"/>
            </a:xfrm>
            <a:prstGeom prst="rect">
              <a:avLst/>
            </a:prstGeom>
            <a:solidFill>
              <a:srgbClr val="74C2E1"/>
            </a:solidFill>
            <a:ln w="19050" cap="flat" cmpd="sng" algn="ctr">
              <a:solidFill>
                <a:schemeClr val="bg1">
                  <a:lumMod val="50000"/>
                </a:schemeClr>
              </a:solidFill>
              <a:prstDash val="solid"/>
              <a:round/>
              <a:headEnd type="none" w="med" len="med"/>
              <a:tailEnd type="none" w="med" len="med"/>
            </a:ln>
            <a:effectLst/>
            <a:scene3d>
              <a:camera prst="orthographicFront"/>
              <a:lightRig rig="threePt" dir="t"/>
            </a:scene3d>
            <a:sp3d>
              <a:bevelT w="38100" h="38100"/>
              <a:bevelB/>
            </a:sp3d>
          </p:spPr>
          <p:txBody>
            <a:bodyPr/>
            <a:lstStyle/>
            <a:p>
              <a:pPr algn="ctr" defTabSz="784225">
                <a:lnSpc>
                  <a:spcPct val="120000"/>
                </a:lnSpc>
                <a:buClr>
                  <a:srgbClr val="990000"/>
                </a:buClr>
                <a:buSzPct val="85000"/>
                <a:defRPr/>
              </a:pPr>
              <a:r>
                <a:rPr lang="en-US" altLang="zh-CN" sz="1800" dirty="0">
                  <a:solidFill>
                    <a:schemeClr val="tx2"/>
                  </a:solidFill>
                  <a:latin typeface="+mn-ea"/>
                  <a:ea typeface="+mn-ea"/>
                </a:rPr>
                <a:t>192.168.1</a:t>
              </a:r>
              <a:endParaRPr lang="zh-CN" altLang="en-US" sz="1800" dirty="0">
                <a:solidFill>
                  <a:schemeClr val="tx2"/>
                </a:solidFill>
                <a:latin typeface="+mn-ea"/>
                <a:ea typeface="+mn-ea"/>
              </a:endParaRPr>
            </a:p>
          </p:txBody>
        </p:sp>
        <p:sp>
          <p:nvSpPr>
            <p:cNvPr id="18" name="Rectangle 5"/>
            <p:cNvSpPr>
              <a:spLocks noChangeArrowheads="1"/>
            </p:cNvSpPr>
            <p:nvPr/>
          </p:nvSpPr>
          <p:spPr bwMode="auto">
            <a:xfrm>
              <a:off x="5435175" y="5157788"/>
              <a:ext cx="2089575" cy="431800"/>
            </a:xfrm>
            <a:prstGeom prst="rect">
              <a:avLst/>
            </a:prstGeom>
            <a:solidFill>
              <a:srgbClr val="74C2E1"/>
            </a:solidFill>
            <a:ln w="19050" cap="flat" cmpd="sng" algn="ctr">
              <a:solidFill>
                <a:schemeClr val="bg1">
                  <a:lumMod val="50000"/>
                </a:schemeClr>
              </a:solidFill>
              <a:prstDash val="solid"/>
              <a:round/>
              <a:headEnd type="none" w="med" len="med"/>
              <a:tailEnd type="none" w="med" len="med"/>
            </a:ln>
            <a:effectLst/>
            <a:scene3d>
              <a:camera prst="orthographicFront"/>
              <a:lightRig rig="threePt" dir="t"/>
            </a:scene3d>
            <a:sp3d>
              <a:bevelT w="38100" h="38100"/>
              <a:bevelB/>
            </a:sp3d>
          </p:spPr>
          <p:txBody>
            <a:bodyPr/>
            <a:lstStyle/>
            <a:p>
              <a:pPr algn="ctr" defTabSz="784225">
                <a:lnSpc>
                  <a:spcPct val="120000"/>
                </a:lnSpc>
                <a:buClr>
                  <a:srgbClr val="990000"/>
                </a:buClr>
                <a:buSzPct val="85000"/>
                <a:defRPr/>
              </a:pPr>
              <a:r>
                <a:rPr lang="en-US" altLang="zh-CN" sz="1800" dirty="0">
                  <a:solidFill>
                    <a:srgbClr val="006699"/>
                  </a:solidFill>
                  <a:latin typeface="+mn-ea"/>
                  <a:ea typeface="+mn-ea"/>
                </a:rPr>
                <a:t>.11111111</a:t>
              </a:r>
            </a:p>
          </p:txBody>
        </p:sp>
        <p:sp>
          <p:nvSpPr>
            <p:cNvPr id="19" name="Rectangle 6"/>
            <p:cNvSpPr>
              <a:spLocks noChangeArrowheads="1"/>
            </p:cNvSpPr>
            <p:nvPr/>
          </p:nvSpPr>
          <p:spPr bwMode="auto">
            <a:xfrm>
              <a:off x="1547813" y="5157788"/>
              <a:ext cx="3887362" cy="431800"/>
            </a:xfrm>
            <a:prstGeom prst="rect">
              <a:avLst/>
            </a:prstGeom>
            <a:solidFill>
              <a:srgbClr val="74C2E1"/>
            </a:solidFill>
            <a:ln w="19050" cap="flat" cmpd="sng" algn="ctr">
              <a:solidFill>
                <a:schemeClr val="bg1">
                  <a:lumMod val="50000"/>
                </a:schemeClr>
              </a:solidFill>
              <a:prstDash val="solid"/>
              <a:round/>
              <a:headEnd type="none" w="med" len="med"/>
              <a:tailEnd type="none" w="med" len="med"/>
            </a:ln>
            <a:effectLst/>
            <a:scene3d>
              <a:camera prst="orthographicFront"/>
              <a:lightRig rig="threePt" dir="t"/>
            </a:scene3d>
            <a:sp3d>
              <a:bevelT w="38100" h="38100"/>
              <a:bevelB/>
            </a:sp3d>
          </p:spPr>
          <p:txBody>
            <a:bodyPr/>
            <a:lstStyle/>
            <a:p>
              <a:pPr algn="ctr" defTabSz="784225">
                <a:lnSpc>
                  <a:spcPct val="120000"/>
                </a:lnSpc>
                <a:buClr>
                  <a:srgbClr val="990000"/>
                </a:buClr>
                <a:buSzPct val="85000"/>
                <a:defRPr/>
              </a:pPr>
              <a:r>
                <a:rPr lang="en-US" altLang="zh-CN" sz="1800" dirty="0">
                  <a:solidFill>
                    <a:schemeClr val="tx2"/>
                  </a:solidFill>
                  <a:latin typeface="+mn-ea"/>
                  <a:ea typeface="+mn-ea"/>
                </a:rPr>
                <a:t>11000000.10101000.00000001</a:t>
              </a:r>
            </a:p>
          </p:txBody>
        </p:sp>
        <p:sp>
          <p:nvSpPr>
            <p:cNvPr id="19489" name="Rectangle 58"/>
            <p:cNvSpPr>
              <a:spLocks noChangeArrowheads="1"/>
            </p:cNvSpPr>
            <p:nvPr/>
          </p:nvSpPr>
          <p:spPr bwMode="auto">
            <a:xfrm>
              <a:off x="1087934" y="1916113"/>
              <a:ext cx="71814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defTabSz="784225">
                <a:defRPr sz="2100">
                  <a:solidFill>
                    <a:schemeClr val="tx1"/>
                  </a:solidFill>
                  <a:latin typeface="Arial" panose="020B0604020202020204" pitchFamily="34" charset="0"/>
                  <a:ea typeface="MS PGothic" panose="020B0600070205080204" pitchFamily="34" charset="-128"/>
                </a:defRPr>
              </a:lvl1pPr>
              <a:lvl2pPr marL="742950" indent="-285750" algn="ctr" defTabSz="784225">
                <a:defRPr sz="2100">
                  <a:solidFill>
                    <a:schemeClr val="tx1"/>
                  </a:solidFill>
                  <a:latin typeface="Arial" panose="020B0604020202020204" pitchFamily="34" charset="0"/>
                  <a:ea typeface="MS PGothic" panose="020B0600070205080204" pitchFamily="34" charset="-128"/>
                </a:defRPr>
              </a:lvl2pPr>
              <a:lvl3pPr marL="1143000" indent="-228600" algn="ctr" defTabSz="784225">
                <a:defRPr sz="2100">
                  <a:solidFill>
                    <a:schemeClr val="tx1"/>
                  </a:solidFill>
                  <a:latin typeface="Arial" panose="020B0604020202020204" pitchFamily="34" charset="0"/>
                  <a:ea typeface="MS PGothic" panose="020B0600070205080204" pitchFamily="34" charset="-128"/>
                </a:defRPr>
              </a:lvl3pPr>
              <a:lvl4pPr marL="1600200" indent="-228600" algn="ctr" defTabSz="784225">
                <a:defRPr sz="2100">
                  <a:solidFill>
                    <a:schemeClr val="tx1"/>
                  </a:solidFill>
                  <a:latin typeface="Arial" panose="020B0604020202020204" pitchFamily="34" charset="0"/>
                  <a:ea typeface="MS PGothic" panose="020B0600070205080204" pitchFamily="34" charset="-128"/>
                </a:defRPr>
              </a:lvl4pPr>
              <a:lvl5pPr marL="2057400" indent="-228600" algn="ctr"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zh-CN" altLang="en-US" sz="1400" dirty="0">
                  <a:latin typeface="+mn-ea"/>
                  <a:ea typeface="+mn-ea"/>
                </a:rPr>
                <a:t>网络地址</a:t>
              </a:r>
              <a:endParaRPr lang="en-US" altLang="zh-CN" sz="1400" dirty="0">
                <a:latin typeface="+mn-ea"/>
                <a:ea typeface="+mn-ea"/>
              </a:endParaRPr>
            </a:p>
          </p:txBody>
        </p:sp>
        <p:sp>
          <p:nvSpPr>
            <p:cNvPr id="19490" name="Rectangle 58"/>
            <p:cNvSpPr>
              <a:spLocks noChangeArrowheads="1"/>
            </p:cNvSpPr>
            <p:nvPr/>
          </p:nvSpPr>
          <p:spPr bwMode="auto">
            <a:xfrm>
              <a:off x="1087934" y="4048125"/>
              <a:ext cx="71814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defTabSz="784225">
                <a:defRPr sz="2100">
                  <a:solidFill>
                    <a:schemeClr val="tx1"/>
                  </a:solidFill>
                  <a:latin typeface="Arial" panose="020B0604020202020204" pitchFamily="34" charset="0"/>
                  <a:ea typeface="MS PGothic" panose="020B0600070205080204" pitchFamily="34" charset="-128"/>
                </a:defRPr>
              </a:lvl1pPr>
              <a:lvl2pPr marL="742950" indent="-285750" algn="ctr" defTabSz="784225">
                <a:defRPr sz="2100">
                  <a:solidFill>
                    <a:schemeClr val="tx1"/>
                  </a:solidFill>
                  <a:latin typeface="Arial" panose="020B0604020202020204" pitchFamily="34" charset="0"/>
                  <a:ea typeface="MS PGothic" panose="020B0600070205080204" pitchFamily="34" charset="-128"/>
                </a:defRPr>
              </a:lvl2pPr>
              <a:lvl3pPr marL="1143000" indent="-228600" algn="ctr" defTabSz="784225">
                <a:defRPr sz="2100">
                  <a:solidFill>
                    <a:schemeClr val="tx1"/>
                  </a:solidFill>
                  <a:latin typeface="Arial" panose="020B0604020202020204" pitchFamily="34" charset="0"/>
                  <a:ea typeface="MS PGothic" panose="020B0600070205080204" pitchFamily="34" charset="-128"/>
                </a:defRPr>
              </a:lvl3pPr>
              <a:lvl4pPr marL="1600200" indent="-228600" algn="ctr" defTabSz="784225">
                <a:defRPr sz="2100">
                  <a:solidFill>
                    <a:schemeClr val="tx1"/>
                  </a:solidFill>
                  <a:latin typeface="Arial" panose="020B0604020202020204" pitchFamily="34" charset="0"/>
                  <a:ea typeface="MS PGothic" panose="020B0600070205080204" pitchFamily="34" charset="-128"/>
                </a:defRPr>
              </a:lvl4pPr>
              <a:lvl5pPr marL="2057400" indent="-228600" algn="ctr"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zh-CN" altLang="en-US" sz="1400" dirty="0">
                  <a:latin typeface="+mn-ea"/>
                  <a:ea typeface="+mn-ea"/>
                </a:rPr>
                <a:t>广播地址</a:t>
              </a:r>
              <a:endParaRPr lang="en-US" altLang="zh-CN" sz="1400" dirty="0">
                <a:latin typeface="+mn-ea"/>
                <a:ea typeface="+mn-ea"/>
              </a:endParaRPr>
            </a:p>
          </p:txBody>
        </p:sp>
      </p:grpSp>
      <p:sp>
        <p:nvSpPr>
          <p:cNvPr id="19461" name="矩形 15"/>
          <p:cNvSpPr>
            <a:spLocks noChangeArrowheads="1"/>
          </p:cNvSpPr>
          <p:nvPr/>
        </p:nvSpPr>
        <p:spPr bwMode="auto">
          <a:xfrm>
            <a:off x="4627926" y="2060575"/>
            <a:ext cx="877163" cy="424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defTabSz="784225">
              <a:defRPr sz="2100">
                <a:solidFill>
                  <a:schemeClr val="tx1"/>
                </a:solidFill>
                <a:latin typeface="Arial" panose="020B0604020202020204" pitchFamily="34" charset="0"/>
                <a:ea typeface="MS PGothic" panose="020B0600070205080204" pitchFamily="34" charset="-128"/>
              </a:defRPr>
            </a:lvl1pPr>
            <a:lvl2pPr marL="742950" indent="-285750" algn="ctr" defTabSz="784225">
              <a:defRPr sz="2100">
                <a:solidFill>
                  <a:schemeClr val="tx1"/>
                </a:solidFill>
                <a:latin typeface="Arial" panose="020B0604020202020204" pitchFamily="34" charset="0"/>
                <a:ea typeface="MS PGothic" panose="020B0600070205080204" pitchFamily="34" charset="-128"/>
              </a:defRPr>
            </a:lvl2pPr>
            <a:lvl3pPr marL="1143000" indent="-228600" algn="ctr" defTabSz="784225">
              <a:defRPr sz="2100">
                <a:solidFill>
                  <a:schemeClr val="tx1"/>
                </a:solidFill>
                <a:latin typeface="Arial" panose="020B0604020202020204" pitchFamily="34" charset="0"/>
                <a:ea typeface="MS PGothic" panose="020B0600070205080204" pitchFamily="34" charset="-128"/>
              </a:defRPr>
            </a:lvl3pPr>
            <a:lvl4pPr marL="1600200" indent="-228600" algn="ctr" defTabSz="784225">
              <a:defRPr sz="2100">
                <a:solidFill>
                  <a:schemeClr val="tx1"/>
                </a:solidFill>
                <a:latin typeface="Arial" panose="020B0604020202020204" pitchFamily="34" charset="0"/>
                <a:ea typeface="MS PGothic" panose="020B0600070205080204" pitchFamily="34" charset="-128"/>
              </a:defRPr>
            </a:lvl4pPr>
            <a:lvl5pPr marL="2057400" indent="-228600" algn="ctr"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nSpc>
                <a:spcPct val="120000"/>
              </a:lnSpc>
              <a:buClr>
                <a:srgbClr val="990000"/>
              </a:buClr>
              <a:buSzPct val="85000"/>
            </a:pPr>
            <a:r>
              <a:rPr lang="zh-CN" altLang="en-US" sz="1800" dirty="0">
                <a:solidFill>
                  <a:schemeClr val="tx2"/>
                </a:solidFill>
                <a:latin typeface="+mn-ea"/>
                <a:ea typeface="+mn-ea"/>
              </a:rPr>
              <a:t>网络位</a:t>
            </a:r>
            <a:endParaRPr lang="en-US" altLang="zh-CN" sz="1800" dirty="0">
              <a:solidFill>
                <a:schemeClr val="tx2"/>
              </a:solidFill>
              <a:latin typeface="+mn-ea"/>
              <a:ea typeface="+mn-ea"/>
            </a:endParaRPr>
          </a:p>
        </p:txBody>
      </p:sp>
      <p:sp>
        <p:nvSpPr>
          <p:cNvPr id="19462" name="矩形 16"/>
          <p:cNvSpPr>
            <a:spLocks noChangeArrowheads="1"/>
          </p:cNvSpPr>
          <p:nvPr/>
        </p:nvSpPr>
        <p:spPr bwMode="auto">
          <a:xfrm>
            <a:off x="7621951" y="2060575"/>
            <a:ext cx="877163" cy="424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defTabSz="784225">
              <a:defRPr sz="2100">
                <a:solidFill>
                  <a:schemeClr val="tx1"/>
                </a:solidFill>
                <a:latin typeface="Arial" panose="020B0604020202020204" pitchFamily="34" charset="0"/>
                <a:ea typeface="MS PGothic" panose="020B0600070205080204" pitchFamily="34" charset="-128"/>
              </a:defRPr>
            </a:lvl1pPr>
            <a:lvl2pPr marL="742950" indent="-285750" algn="ctr" defTabSz="784225">
              <a:defRPr sz="2100">
                <a:solidFill>
                  <a:schemeClr val="tx1"/>
                </a:solidFill>
                <a:latin typeface="Arial" panose="020B0604020202020204" pitchFamily="34" charset="0"/>
                <a:ea typeface="MS PGothic" panose="020B0600070205080204" pitchFamily="34" charset="-128"/>
              </a:defRPr>
            </a:lvl2pPr>
            <a:lvl3pPr marL="1143000" indent="-228600" algn="ctr" defTabSz="784225">
              <a:defRPr sz="2100">
                <a:solidFill>
                  <a:schemeClr val="tx1"/>
                </a:solidFill>
                <a:latin typeface="Arial" panose="020B0604020202020204" pitchFamily="34" charset="0"/>
                <a:ea typeface="MS PGothic" panose="020B0600070205080204" pitchFamily="34" charset="-128"/>
              </a:defRPr>
            </a:lvl3pPr>
            <a:lvl4pPr marL="1600200" indent="-228600" algn="ctr" defTabSz="784225">
              <a:defRPr sz="2100">
                <a:solidFill>
                  <a:schemeClr val="tx1"/>
                </a:solidFill>
                <a:latin typeface="Arial" panose="020B0604020202020204" pitchFamily="34" charset="0"/>
                <a:ea typeface="MS PGothic" panose="020B0600070205080204" pitchFamily="34" charset="-128"/>
              </a:defRPr>
            </a:lvl4pPr>
            <a:lvl5pPr marL="2057400" indent="-228600" algn="ctr"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nSpc>
                <a:spcPct val="120000"/>
              </a:lnSpc>
              <a:buClr>
                <a:srgbClr val="990000"/>
              </a:buClr>
              <a:buSzPct val="85000"/>
            </a:pPr>
            <a:r>
              <a:rPr lang="zh-CN" altLang="en-US" sz="1800">
                <a:solidFill>
                  <a:srgbClr val="006699"/>
                </a:solidFill>
                <a:latin typeface="+mn-ea"/>
                <a:ea typeface="+mn-ea"/>
              </a:rPr>
              <a:t>主机位</a:t>
            </a:r>
            <a:endParaRPr lang="en-US" altLang="zh-CN" sz="1800">
              <a:solidFill>
                <a:srgbClr val="006699"/>
              </a:solidFill>
              <a:latin typeface="+mn-ea"/>
              <a:ea typeface="+mn-ea"/>
            </a:endParaRPr>
          </a:p>
        </p:txBody>
      </p:sp>
      <p:sp>
        <p:nvSpPr>
          <p:cNvPr id="19463" name="矩形 15"/>
          <p:cNvSpPr>
            <a:spLocks noChangeArrowheads="1"/>
          </p:cNvSpPr>
          <p:nvPr/>
        </p:nvSpPr>
        <p:spPr bwMode="auto">
          <a:xfrm>
            <a:off x="4655708" y="4149725"/>
            <a:ext cx="877163" cy="424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defTabSz="784225">
              <a:defRPr sz="2100">
                <a:solidFill>
                  <a:schemeClr val="tx1"/>
                </a:solidFill>
                <a:latin typeface="Arial" panose="020B0604020202020204" pitchFamily="34" charset="0"/>
                <a:ea typeface="MS PGothic" panose="020B0600070205080204" pitchFamily="34" charset="-128"/>
              </a:defRPr>
            </a:lvl1pPr>
            <a:lvl2pPr marL="742950" indent="-285750" algn="ctr" defTabSz="784225">
              <a:defRPr sz="2100">
                <a:solidFill>
                  <a:schemeClr val="tx1"/>
                </a:solidFill>
                <a:latin typeface="Arial" panose="020B0604020202020204" pitchFamily="34" charset="0"/>
                <a:ea typeface="MS PGothic" panose="020B0600070205080204" pitchFamily="34" charset="-128"/>
              </a:defRPr>
            </a:lvl2pPr>
            <a:lvl3pPr marL="1143000" indent="-228600" algn="ctr" defTabSz="784225">
              <a:defRPr sz="2100">
                <a:solidFill>
                  <a:schemeClr val="tx1"/>
                </a:solidFill>
                <a:latin typeface="Arial" panose="020B0604020202020204" pitchFamily="34" charset="0"/>
                <a:ea typeface="MS PGothic" panose="020B0600070205080204" pitchFamily="34" charset="-128"/>
              </a:defRPr>
            </a:lvl3pPr>
            <a:lvl4pPr marL="1600200" indent="-228600" algn="ctr" defTabSz="784225">
              <a:defRPr sz="2100">
                <a:solidFill>
                  <a:schemeClr val="tx1"/>
                </a:solidFill>
                <a:latin typeface="Arial" panose="020B0604020202020204" pitchFamily="34" charset="0"/>
                <a:ea typeface="MS PGothic" panose="020B0600070205080204" pitchFamily="34" charset="-128"/>
              </a:defRPr>
            </a:lvl4pPr>
            <a:lvl5pPr marL="2057400" indent="-228600" algn="ctr"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nSpc>
                <a:spcPct val="120000"/>
              </a:lnSpc>
              <a:buClr>
                <a:srgbClr val="990000"/>
              </a:buClr>
              <a:buSzPct val="85000"/>
            </a:pPr>
            <a:r>
              <a:rPr lang="zh-CN" altLang="en-US" sz="1800" dirty="0">
                <a:solidFill>
                  <a:schemeClr val="tx2"/>
                </a:solidFill>
                <a:latin typeface="+mn-ea"/>
                <a:ea typeface="+mn-ea"/>
              </a:rPr>
              <a:t>网络位</a:t>
            </a:r>
            <a:endParaRPr lang="en-US" altLang="zh-CN" sz="1800" dirty="0">
              <a:solidFill>
                <a:schemeClr val="tx2"/>
              </a:solidFill>
              <a:latin typeface="+mn-ea"/>
              <a:ea typeface="+mn-ea"/>
            </a:endParaRPr>
          </a:p>
        </p:txBody>
      </p:sp>
      <p:sp>
        <p:nvSpPr>
          <p:cNvPr id="19464" name="矩形 16"/>
          <p:cNvSpPr>
            <a:spLocks noChangeArrowheads="1"/>
          </p:cNvSpPr>
          <p:nvPr/>
        </p:nvSpPr>
        <p:spPr bwMode="auto">
          <a:xfrm>
            <a:off x="7649733" y="4149725"/>
            <a:ext cx="877163" cy="424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defTabSz="784225">
              <a:defRPr sz="2100">
                <a:solidFill>
                  <a:schemeClr val="tx1"/>
                </a:solidFill>
                <a:latin typeface="Arial" panose="020B0604020202020204" pitchFamily="34" charset="0"/>
                <a:ea typeface="MS PGothic" panose="020B0600070205080204" pitchFamily="34" charset="-128"/>
              </a:defRPr>
            </a:lvl1pPr>
            <a:lvl2pPr marL="742950" indent="-285750" algn="ctr" defTabSz="784225">
              <a:defRPr sz="2100">
                <a:solidFill>
                  <a:schemeClr val="tx1"/>
                </a:solidFill>
                <a:latin typeface="Arial" panose="020B0604020202020204" pitchFamily="34" charset="0"/>
                <a:ea typeface="MS PGothic" panose="020B0600070205080204" pitchFamily="34" charset="-128"/>
              </a:defRPr>
            </a:lvl2pPr>
            <a:lvl3pPr marL="1143000" indent="-228600" algn="ctr" defTabSz="784225">
              <a:defRPr sz="2100">
                <a:solidFill>
                  <a:schemeClr val="tx1"/>
                </a:solidFill>
                <a:latin typeface="Arial" panose="020B0604020202020204" pitchFamily="34" charset="0"/>
                <a:ea typeface="MS PGothic" panose="020B0600070205080204" pitchFamily="34" charset="-128"/>
              </a:defRPr>
            </a:lvl3pPr>
            <a:lvl4pPr marL="1600200" indent="-228600" algn="ctr" defTabSz="784225">
              <a:defRPr sz="2100">
                <a:solidFill>
                  <a:schemeClr val="tx1"/>
                </a:solidFill>
                <a:latin typeface="Arial" panose="020B0604020202020204" pitchFamily="34" charset="0"/>
                <a:ea typeface="MS PGothic" panose="020B0600070205080204" pitchFamily="34" charset="-128"/>
              </a:defRPr>
            </a:lvl4pPr>
            <a:lvl5pPr marL="2057400" indent="-228600" algn="ctr"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nSpc>
                <a:spcPct val="120000"/>
              </a:lnSpc>
              <a:buClr>
                <a:srgbClr val="990000"/>
              </a:buClr>
              <a:buSzPct val="85000"/>
            </a:pPr>
            <a:r>
              <a:rPr lang="zh-CN" altLang="en-US" sz="1800" dirty="0">
                <a:solidFill>
                  <a:srgbClr val="006699"/>
                </a:solidFill>
                <a:latin typeface="+mn-ea"/>
                <a:ea typeface="+mn-ea"/>
              </a:rPr>
              <a:t>主机位</a:t>
            </a:r>
            <a:endParaRPr lang="en-US" altLang="zh-CN" sz="1800" dirty="0">
              <a:solidFill>
                <a:srgbClr val="006699"/>
              </a:solidFill>
              <a:latin typeface="+mn-ea"/>
              <a:ea typeface="+mn-ea"/>
            </a:endParaRPr>
          </a:p>
        </p:txBody>
      </p:sp>
    </p:spTree>
    <p:extLst>
      <p:ext uri="{BB962C8B-B14F-4D97-AF65-F5344CB8AC3E}">
        <p14:creationId xmlns:p14="http://schemas.microsoft.com/office/powerpoint/2010/main" val="352283780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zh-CN" altLang="en-US" smtClean="0"/>
              <a:t>二进制、十进制和十六进制</a:t>
            </a:r>
            <a:endParaRPr lang="en-US" altLang="zh-CN" dirty="0" smtClean="0"/>
          </a:p>
        </p:txBody>
      </p:sp>
      <p:sp>
        <p:nvSpPr>
          <p:cNvPr id="10" name="文本占位符 9"/>
          <p:cNvSpPr>
            <a:spLocks noGrp="1"/>
          </p:cNvSpPr>
          <p:nvPr>
            <p:ph type="body" sz="quarter" idx="10"/>
          </p:nvPr>
        </p:nvSpPr>
        <p:spPr/>
        <p:txBody>
          <a:bodyPr/>
          <a:lstStyle/>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r>
              <a:rPr lang="zh-CN" altLang="en-US" dirty="0" smtClean="0"/>
              <a:t>在</a:t>
            </a:r>
            <a:r>
              <a:rPr lang="en-US" altLang="zh-CN" dirty="0" smtClean="0"/>
              <a:t>IP</a:t>
            </a:r>
            <a:r>
              <a:rPr lang="zh-CN" altLang="en-US" dirty="0" smtClean="0"/>
              <a:t>网络中，二进制和十六进制是常用的编码方式。</a:t>
            </a:r>
          </a:p>
          <a:p>
            <a:endParaRPr lang="zh-CN" altLang="en-US" dirty="0"/>
          </a:p>
        </p:txBody>
      </p:sp>
      <p:graphicFrame>
        <p:nvGraphicFramePr>
          <p:cNvPr id="9" name="表格 8"/>
          <p:cNvGraphicFramePr>
            <a:graphicFrameLocks noGrp="1"/>
          </p:cNvGraphicFramePr>
          <p:nvPr>
            <p:extLst/>
          </p:nvPr>
        </p:nvGraphicFramePr>
        <p:xfrm>
          <a:off x="2424114" y="2060575"/>
          <a:ext cx="7272337" cy="1876424"/>
        </p:xfrm>
        <a:graphic>
          <a:graphicData uri="http://schemas.openxmlformats.org/drawingml/2006/table">
            <a:tbl>
              <a:tblPr/>
              <a:tblGrid>
                <a:gridCol w="2057400">
                  <a:extLst>
                    <a:ext uri="{9D8B030D-6E8A-4147-A177-3AD203B41FA5}">
                      <a16:colId xmlns:a16="http://schemas.microsoft.com/office/drawing/2014/main" val="20000"/>
                    </a:ext>
                  </a:extLst>
                </a:gridCol>
                <a:gridCol w="3084512">
                  <a:extLst>
                    <a:ext uri="{9D8B030D-6E8A-4147-A177-3AD203B41FA5}">
                      <a16:colId xmlns:a16="http://schemas.microsoft.com/office/drawing/2014/main" val="20001"/>
                    </a:ext>
                  </a:extLst>
                </a:gridCol>
                <a:gridCol w="2130425">
                  <a:extLst>
                    <a:ext uri="{9D8B030D-6E8A-4147-A177-3AD203B41FA5}">
                      <a16:colId xmlns:a16="http://schemas.microsoft.com/office/drawing/2014/main" val="20002"/>
                    </a:ext>
                  </a:extLst>
                </a:gridCol>
              </a:tblGrid>
              <a:tr h="457260">
                <a:tc>
                  <a:txBody>
                    <a:bodyPr/>
                    <a:lstStyle>
                      <a:lvl1pPr algn="l">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1pPr>
                      <a:lvl2pPr marL="742950" indent="-285750" algn="l">
                        <a:lnSpc>
                          <a:spcPct val="140000"/>
                        </a:lnSpc>
                        <a:spcBef>
                          <a:spcPct val="30000"/>
                        </a:spcBef>
                        <a:buClr>
                          <a:srgbClr val="080808"/>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2pPr>
                      <a:lvl3pPr marL="1143000" indent="-228600" algn="l">
                        <a:lnSpc>
                          <a:spcPct val="140000"/>
                        </a:lnSpc>
                        <a:spcBef>
                          <a:spcPct val="30000"/>
                        </a:spcBef>
                        <a:buSzPct val="50000"/>
                        <a:buFont typeface="Wingdings" panose="05000000000000000000" pitchFamily="2" charset="2"/>
                        <a:defRPr sz="1600">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3pPr>
                      <a:lvl4pPr marL="1600200" indent="-228600" algn="l">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4pPr>
                      <a:lvl5pPr marL="2057400" indent="-228600" algn="l">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cs typeface="Arial" panose="020B0604020202020204" pitchFamily="34" charset="0"/>
                        </a:rPr>
                        <a:t>进制</a:t>
                      </a:r>
                      <a:endParaRPr kumimoji="0" lang="en-US" altLang="zh-CN" sz="1600" b="1"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cs typeface="Arial" panose="020B0604020202020204" pitchFamily="34" charset="0"/>
                      </a:endParaRPr>
                    </a:p>
                  </a:txBody>
                  <a:tcPr marT="45726" marB="45726"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99CC"/>
                    </a:solidFill>
                  </a:tcPr>
                </a:tc>
                <a:tc>
                  <a:txBody>
                    <a:bodyPr/>
                    <a:lstStyle>
                      <a:lvl1pPr algn="l">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1pPr>
                      <a:lvl2pPr marL="742950" indent="-285750" algn="l">
                        <a:lnSpc>
                          <a:spcPct val="140000"/>
                        </a:lnSpc>
                        <a:spcBef>
                          <a:spcPct val="30000"/>
                        </a:spcBef>
                        <a:buClr>
                          <a:srgbClr val="080808"/>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2pPr>
                      <a:lvl3pPr marL="1143000" indent="-228600" algn="l">
                        <a:lnSpc>
                          <a:spcPct val="140000"/>
                        </a:lnSpc>
                        <a:spcBef>
                          <a:spcPct val="30000"/>
                        </a:spcBef>
                        <a:buSzPct val="50000"/>
                        <a:buFont typeface="Wingdings" panose="05000000000000000000" pitchFamily="2" charset="2"/>
                        <a:defRPr sz="1600">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3pPr>
                      <a:lvl4pPr marL="1600200" indent="-228600" algn="l">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4pPr>
                      <a:lvl5pPr marL="2057400" indent="-228600" algn="l">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cs typeface="Arial" panose="020B0604020202020204" pitchFamily="34" charset="0"/>
                        </a:rPr>
                        <a:t>字符范围</a:t>
                      </a:r>
                    </a:p>
                  </a:txBody>
                  <a:tcPr marT="45726" marB="4572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99CC"/>
                    </a:solidFill>
                  </a:tcPr>
                </a:tc>
                <a:tc>
                  <a:txBody>
                    <a:bodyPr/>
                    <a:lstStyle>
                      <a:lvl1pPr algn="l">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1pPr>
                      <a:lvl2pPr marL="742950" indent="-285750" algn="l">
                        <a:lnSpc>
                          <a:spcPct val="140000"/>
                        </a:lnSpc>
                        <a:spcBef>
                          <a:spcPct val="30000"/>
                        </a:spcBef>
                        <a:buClr>
                          <a:srgbClr val="080808"/>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2pPr>
                      <a:lvl3pPr marL="1143000" indent="-228600" algn="l">
                        <a:lnSpc>
                          <a:spcPct val="140000"/>
                        </a:lnSpc>
                        <a:spcBef>
                          <a:spcPct val="30000"/>
                        </a:spcBef>
                        <a:buSzPct val="50000"/>
                        <a:buFont typeface="Wingdings" panose="05000000000000000000" pitchFamily="2" charset="2"/>
                        <a:defRPr sz="1600">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3pPr>
                      <a:lvl4pPr marL="1600200" indent="-228600" algn="l">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4pPr>
                      <a:lvl5pPr marL="2057400" indent="-228600" algn="l">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cs typeface="Arial" panose="020B0604020202020204" pitchFamily="34" charset="0"/>
                        </a:rPr>
                        <a:t>基值</a:t>
                      </a:r>
                    </a:p>
                  </a:txBody>
                  <a:tcPr marT="45726" marB="45726"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99CC"/>
                    </a:solidFill>
                  </a:tcPr>
                </a:tc>
                <a:extLst>
                  <a:ext uri="{0D108BD9-81ED-4DB2-BD59-A6C34878D82A}">
                    <a16:rowId xmlns:a16="http://schemas.microsoft.com/office/drawing/2014/main" val="10000"/>
                  </a:ext>
                </a:extLst>
              </a:tr>
              <a:tr h="479240">
                <a:tc>
                  <a:txBody>
                    <a:bodyPr/>
                    <a:lstStyle>
                      <a:lvl1pPr algn="l">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1pPr>
                      <a:lvl2pPr marL="742950" indent="-285750" algn="l">
                        <a:lnSpc>
                          <a:spcPct val="140000"/>
                        </a:lnSpc>
                        <a:spcBef>
                          <a:spcPct val="30000"/>
                        </a:spcBef>
                        <a:buClr>
                          <a:srgbClr val="080808"/>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2pPr>
                      <a:lvl3pPr marL="1143000" indent="-228600" algn="l">
                        <a:lnSpc>
                          <a:spcPct val="140000"/>
                        </a:lnSpc>
                        <a:spcBef>
                          <a:spcPct val="30000"/>
                        </a:spcBef>
                        <a:buSzPct val="50000"/>
                        <a:buFont typeface="Wingdings" panose="05000000000000000000" pitchFamily="2" charset="2"/>
                        <a:defRPr sz="1600">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3pPr>
                      <a:lvl4pPr marL="1600200" indent="-228600" algn="l">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4pPr>
                      <a:lvl5pPr marL="2057400" indent="-228600" algn="l">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dirty="0" smtClean="0">
                          <a:ln>
                            <a:noFill/>
                          </a:ln>
                          <a:solidFill>
                            <a:schemeClr val="tx1"/>
                          </a:solidFill>
                          <a:effectLst/>
                          <a:latin typeface="+mn-ea"/>
                          <a:ea typeface="+mn-ea"/>
                          <a:cs typeface="Arial" panose="020B0604020202020204" pitchFamily="34" charset="0"/>
                        </a:rPr>
                        <a:t>二进制</a:t>
                      </a:r>
                      <a:r>
                        <a:rPr kumimoji="0" lang="en-US" altLang="zh-CN" sz="1600" b="0" i="0" u="none" strike="noStrike" cap="none" normalizeH="0" baseline="0" dirty="0" smtClean="0">
                          <a:ln>
                            <a:noFill/>
                          </a:ln>
                          <a:solidFill>
                            <a:schemeClr val="tx1"/>
                          </a:solidFill>
                          <a:effectLst/>
                          <a:latin typeface="+mn-ea"/>
                          <a:ea typeface="+mn-ea"/>
                          <a:cs typeface="Arial" panose="020B0604020202020204" pitchFamily="34" charset="0"/>
                        </a:rPr>
                        <a:t> </a:t>
                      </a:r>
                    </a:p>
                  </a:txBody>
                  <a:tcPr marT="45726" marB="45726"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1pPr>
                      <a:lvl2pPr marL="742950" indent="-285750" algn="l">
                        <a:lnSpc>
                          <a:spcPct val="140000"/>
                        </a:lnSpc>
                        <a:spcBef>
                          <a:spcPct val="30000"/>
                        </a:spcBef>
                        <a:buClr>
                          <a:srgbClr val="080808"/>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2pPr>
                      <a:lvl3pPr marL="1143000" indent="-228600" algn="l">
                        <a:lnSpc>
                          <a:spcPct val="140000"/>
                        </a:lnSpc>
                        <a:spcBef>
                          <a:spcPct val="30000"/>
                        </a:spcBef>
                        <a:buSzPct val="50000"/>
                        <a:buFont typeface="Wingdings" panose="05000000000000000000" pitchFamily="2" charset="2"/>
                        <a:defRPr sz="1600">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3pPr>
                      <a:lvl4pPr marL="1600200" indent="-228600" algn="l">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4pPr>
                      <a:lvl5pPr marL="2057400" indent="-228600" algn="l">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Arial" panose="020B0604020202020204" pitchFamily="34" charset="0"/>
                        </a:rPr>
                        <a:t>0 — 1</a:t>
                      </a:r>
                    </a:p>
                  </a:txBody>
                  <a:tcPr marT="45726" marB="4572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1pPr>
                      <a:lvl2pPr marL="742950" indent="-285750" algn="l">
                        <a:lnSpc>
                          <a:spcPct val="140000"/>
                        </a:lnSpc>
                        <a:spcBef>
                          <a:spcPct val="30000"/>
                        </a:spcBef>
                        <a:buClr>
                          <a:srgbClr val="080808"/>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2pPr>
                      <a:lvl3pPr marL="1143000" indent="-228600" algn="l">
                        <a:lnSpc>
                          <a:spcPct val="140000"/>
                        </a:lnSpc>
                        <a:spcBef>
                          <a:spcPct val="30000"/>
                        </a:spcBef>
                        <a:buSzPct val="50000"/>
                        <a:buFont typeface="Wingdings" panose="05000000000000000000" pitchFamily="2" charset="2"/>
                        <a:defRPr sz="1600">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3pPr>
                      <a:lvl4pPr marL="1600200" indent="-228600" algn="l">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4pPr>
                      <a:lvl5pPr marL="2057400" indent="-228600" algn="l">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Arial" panose="020B0604020202020204" pitchFamily="34" charset="0"/>
                        </a:rPr>
                        <a:t>2</a:t>
                      </a:r>
                    </a:p>
                  </a:txBody>
                  <a:tcPr marT="45726" marB="45726"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57260">
                <a:tc>
                  <a:txBody>
                    <a:bodyPr/>
                    <a:lstStyle>
                      <a:lvl1pPr algn="l">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1pPr>
                      <a:lvl2pPr marL="742950" indent="-285750" algn="l">
                        <a:lnSpc>
                          <a:spcPct val="140000"/>
                        </a:lnSpc>
                        <a:spcBef>
                          <a:spcPct val="30000"/>
                        </a:spcBef>
                        <a:buClr>
                          <a:srgbClr val="080808"/>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2pPr>
                      <a:lvl3pPr marL="1143000" indent="-228600" algn="l">
                        <a:lnSpc>
                          <a:spcPct val="140000"/>
                        </a:lnSpc>
                        <a:spcBef>
                          <a:spcPct val="30000"/>
                        </a:spcBef>
                        <a:buSzPct val="50000"/>
                        <a:buFont typeface="Wingdings" panose="05000000000000000000" pitchFamily="2" charset="2"/>
                        <a:defRPr sz="1600">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3pPr>
                      <a:lvl4pPr marL="1600200" indent="-228600" algn="l">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4pPr>
                      <a:lvl5pPr marL="2057400" indent="-228600" algn="l">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kern="1200" cap="none" normalizeH="0" baseline="0" dirty="0" smtClean="0">
                          <a:ln>
                            <a:noFill/>
                          </a:ln>
                          <a:solidFill>
                            <a:schemeClr val="tx1"/>
                          </a:solidFill>
                          <a:effectLst/>
                          <a:latin typeface="+mn-ea"/>
                          <a:ea typeface="+mn-ea"/>
                          <a:cs typeface="Arial" panose="020B0604020202020204" pitchFamily="34" charset="0"/>
                        </a:rPr>
                        <a:t>十进制</a:t>
                      </a:r>
                      <a:endParaRPr kumimoji="0" lang="en-US" altLang="zh-CN" sz="1600" b="0" i="0" u="none" strike="noStrike" kern="1200" cap="none" normalizeH="0" baseline="0" dirty="0" smtClean="0">
                        <a:ln>
                          <a:noFill/>
                        </a:ln>
                        <a:solidFill>
                          <a:schemeClr val="tx1"/>
                        </a:solidFill>
                        <a:effectLst/>
                        <a:latin typeface="+mn-ea"/>
                        <a:ea typeface="+mn-ea"/>
                        <a:cs typeface="Arial" panose="020B0604020202020204" pitchFamily="34" charset="0"/>
                      </a:endParaRPr>
                    </a:p>
                  </a:txBody>
                  <a:tcPr marT="45726" marB="45726"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1pPr>
                      <a:lvl2pPr marL="742950" indent="-285750" algn="l">
                        <a:lnSpc>
                          <a:spcPct val="140000"/>
                        </a:lnSpc>
                        <a:spcBef>
                          <a:spcPct val="30000"/>
                        </a:spcBef>
                        <a:buClr>
                          <a:srgbClr val="080808"/>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2pPr>
                      <a:lvl3pPr marL="1143000" indent="-228600" algn="l">
                        <a:lnSpc>
                          <a:spcPct val="140000"/>
                        </a:lnSpc>
                        <a:spcBef>
                          <a:spcPct val="30000"/>
                        </a:spcBef>
                        <a:buSzPct val="50000"/>
                        <a:buFont typeface="Wingdings" panose="05000000000000000000" pitchFamily="2" charset="2"/>
                        <a:defRPr sz="1600">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3pPr>
                      <a:lvl4pPr marL="1600200" indent="-228600" algn="l">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4pPr>
                      <a:lvl5pPr marL="2057400" indent="-228600" algn="l">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Arial" panose="020B0604020202020204" pitchFamily="34" charset="0"/>
                        </a:rPr>
                        <a:t>0 — 9</a:t>
                      </a:r>
                      <a:endParaRPr kumimoji="0" lang="zh-CN" altLang="en-US" sz="16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Arial" panose="020B0604020202020204" pitchFamily="34" charset="0"/>
                      </a:endParaRPr>
                    </a:p>
                  </a:txBody>
                  <a:tcPr marT="45726" marB="4572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1pPr>
                      <a:lvl2pPr marL="742950" indent="-285750" algn="l">
                        <a:lnSpc>
                          <a:spcPct val="140000"/>
                        </a:lnSpc>
                        <a:spcBef>
                          <a:spcPct val="30000"/>
                        </a:spcBef>
                        <a:buClr>
                          <a:srgbClr val="080808"/>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2pPr>
                      <a:lvl3pPr marL="1143000" indent="-228600" algn="l">
                        <a:lnSpc>
                          <a:spcPct val="140000"/>
                        </a:lnSpc>
                        <a:spcBef>
                          <a:spcPct val="30000"/>
                        </a:spcBef>
                        <a:buSzPct val="50000"/>
                        <a:buFont typeface="Wingdings" panose="05000000000000000000" pitchFamily="2" charset="2"/>
                        <a:defRPr sz="1600">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3pPr>
                      <a:lvl4pPr marL="1600200" indent="-228600" algn="l">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4pPr>
                      <a:lvl5pPr marL="2057400" indent="-228600" algn="l">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Arial" panose="020B0604020202020204" pitchFamily="34" charset="0"/>
                        </a:rPr>
                        <a:t>10</a:t>
                      </a:r>
                      <a:endParaRPr kumimoji="0" lang="zh-CN" altLang="en-US" sz="16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Arial" panose="020B0604020202020204" pitchFamily="34" charset="0"/>
                      </a:endParaRPr>
                    </a:p>
                  </a:txBody>
                  <a:tcPr marT="45726" marB="45726"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82664">
                <a:tc>
                  <a:txBody>
                    <a:bodyPr/>
                    <a:lstStyle>
                      <a:lvl1pPr algn="l">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1pPr>
                      <a:lvl2pPr marL="742950" indent="-285750" algn="l">
                        <a:lnSpc>
                          <a:spcPct val="140000"/>
                        </a:lnSpc>
                        <a:spcBef>
                          <a:spcPct val="30000"/>
                        </a:spcBef>
                        <a:buClr>
                          <a:srgbClr val="080808"/>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2pPr>
                      <a:lvl3pPr marL="1143000" indent="-228600" algn="l">
                        <a:lnSpc>
                          <a:spcPct val="140000"/>
                        </a:lnSpc>
                        <a:spcBef>
                          <a:spcPct val="30000"/>
                        </a:spcBef>
                        <a:buSzPct val="50000"/>
                        <a:buFont typeface="Wingdings" panose="05000000000000000000" pitchFamily="2" charset="2"/>
                        <a:defRPr sz="1600">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3pPr>
                      <a:lvl4pPr marL="1600200" indent="-228600" algn="l">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4pPr>
                      <a:lvl5pPr marL="2057400" indent="-228600" algn="l">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Arial" panose="020B0604020202020204" pitchFamily="34" charset="0"/>
                        </a:rPr>
                        <a:t>十六进制</a:t>
                      </a:r>
                      <a:endParaRPr kumimoji="0" lang="en-US" altLang="zh-CN" sz="16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Arial" panose="020B0604020202020204" pitchFamily="34" charset="0"/>
                      </a:endParaRPr>
                    </a:p>
                  </a:txBody>
                  <a:tcPr marT="45726" marB="45726"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1pPr>
                      <a:lvl2pPr marL="742950" indent="-285750" algn="l">
                        <a:lnSpc>
                          <a:spcPct val="140000"/>
                        </a:lnSpc>
                        <a:spcBef>
                          <a:spcPct val="30000"/>
                        </a:spcBef>
                        <a:buClr>
                          <a:srgbClr val="080808"/>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2pPr>
                      <a:lvl3pPr marL="1143000" indent="-228600" algn="l">
                        <a:lnSpc>
                          <a:spcPct val="140000"/>
                        </a:lnSpc>
                        <a:spcBef>
                          <a:spcPct val="30000"/>
                        </a:spcBef>
                        <a:buSzPct val="50000"/>
                        <a:buFont typeface="Wingdings" panose="05000000000000000000" pitchFamily="2" charset="2"/>
                        <a:defRPr sz="1600">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3pPr>
                      <a:lvl4pPr marL="1600200" indent="-228600" algn="l">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4pPr>
                      <a:lvl5pPr marL="2057400" indent="-228600" algn="l">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mn-ea"/>
                          <a:ea typeface="+mn-ea"/>
                          <a:cs typeface="Arial" panose="020B0604020202020204" pitchFamily="34" charset="0"/>
                        </a:rPr>
                        <a:t>0 —9</a:t>
                      </a:r>
                      <a:r>
                        <a:rPr kumimoji="0" lang="zh-CN" altLang="en-US" sz="1600" b="0" i="0" u="none" strike="noStrike" cap="none" normalizeH="0" baseline="0" dirty="0" smtClean="0">
                          <a:ln>
                            <a:noFill/>
                          </a:ln>
                          <a:solidFill>
                            <a:schemeClr val="tx1"/>
                          </a:solidFill>
                          <a:effectLst/>
                          <a:latin typeface="+mn-ea"/>
                          <a:ea typeface="+mn-ea"/>
                          <a:cs typeface="Arial" panose="020B0604020202020204" pitchFamily="34" charset="0"/>
                        </a:rPr>
                        <a:t>，</a:t>
                      </a:r>
                      <a:r>
                        <a:rPr kumimoji="0" lang="en-US" altLang="zh-CN" sz="1600" b="0" i="0" u="none" strike="noStrike" cap="none" normalizeH="0" baseline="0" dirty="0" smtClean="0">
                          <a:ln>
                            <a:noFill/>
                          </a:ln>
                          <a:solidFill>
                            <a:schemeClr val="tx1"/>
                          </a:solidFill>
                          <a:effectLst/>
                          <a:latin typeface="+mn-ea"/>
                          <a:ea typeface="+mn-ea"/>
                          <a:cs typeface="Arial" panose="020B0604020202020204" pitchFamily="34" charset="0"/>
                        </a:rPr>
                        <a:t>A — F</a:t>
                      </a:r>
                      <a:endParaRPr kumimoji="0" lang="zh-CN" altLang="en-US" sz="1600" b="0" i="0" u="none" strike="noStrike" cap="none" normalizeH="0" baseline="0" dirty="0" smtClean="0">
                        <a:ln>
                          <a:noFill/>
                        </a:ln>
                        <a:solidFill>
                          <a:schemeClr val="tx1"/>
                        </a:solidFill>
                        <a:effectLst/>
                        <a:latin typeface="+mn-ea"/>
                        <a:ea typeface="+mn-ea"/>
                        <a:cs typeface="Arial" panose="020B0604020202020204" pitchFamily="34" charset="0"/>
                      </a:endParaRPr>
                    </a:p>
                  </a:txBody>
                  <a:tcPr marT="45726" marB="4572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1pPr>
                      <a:lvl2pPr marL="742950" indent="-285750" algn="l">
                        <a:lnSpc>
                          <a:spcPct val="140000"/>
                        </a:lnSpc>
                        <a:spcBef>
                          <a:spcPct val="30000"/>
                        </a:spcBef>
                        <a:buClr>
                          <a:srgbClr val="080808"/>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2pPr>
                      <a:lvl3pPr marL="1143000" indent="-228600" algn="l">
                        <a:lnSpc>
                          <a:spcPct val="140000"/>
                        </a:lnSpc>
                        <a:spcBef>
                          <a:spcPct val="30000"/>
                        </a:spcBef>
                        <a:buSzPct val="50000"/>
                        <a:buFont typeface="Wingdings" panose="05000000000000000000" pitchFamily="2" charset="2"/>
                        <a:defRPr sz="1600">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3pPr>
                      <a:lvl4pPr marL="1600200" indent="-228600" algn="l">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4pPr>
                      <a:lvl5pPr marL="2057400" indent="-228600" algn="l">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Arial" panose="020B0604020202020204" pitchFamily="34" charset="0"/>
                        </a:rPr>
                        <a:t>16</a:t>
                      </a:r>
                      <a:endParaRPr kumimoji="0" lang="zh-CN" altLang="en-US" sz="16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Arial" panose="020B0604020202020204" pitchFamily="34" charset="0"/>
                      </a:endParaRPr>
                    </a:p>
                  </a:txBody>
                  <a:tcPr marT="45726" marB="45726"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32877627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 name="表格 14"/>
          <p:cNvGraphicFramePr>
            <a:graphicFrameLocks noGrp="1"/>
          </p:cNvGraphicFramePr>
          <p:nvPr>
            <p:extLst/>
          </p:nvPr>
        </p:nvGraphicFramePr>
        <p:xfrm>
          <a:off x="2424114" y="3219450"/>
          <a:ext cx="3455987" cy="2787842"/>
        </p:xfrm>
        <a:graphic>
          <a:graphicData uri="http://schemas.openxmlformats.org/drawingml/2006/table">
            <a:tbl>
              <a:tblPr/>
              <a:tblGrid>
                <a:gridCol w="981075">
                  <a:extLst>
                    <a:ext uri="{9D8B030D-6E8A-4147-A177-3AD203B41FA5}">
                      <a16:colId xmlns:a16="http://schemas.microsoft.com/office/drawing/2014/main" val="20000"/>
                    </a:ext>
                  </a:extLst>
                </a:gridCol>
                <a:gridCol w="1179512">
                  <a:extLst>
                    <a:ext uri="{9D8B030D-6E8A-4147-A177-3AD203B41FA5}">
                      <a16:colId xmlns:a16="http://schemas.microsoft.com/office/drawing/2014/main" val="20001"/>
                    </a:ext>
                  </a:extLst>
                </a:gridCol>
                <a:gridCol w="1295400">
                  <a:extLst>
                    <a:ext uri="{9D8B030D-6E8A-4147-A177-3AD203B41FA5}">
                      <a16:colId xmlns:a16="http://schemas.microsoft.com/office/drawing/2014/main" val="20002"/>
                    </a:ext>
                  </a:extLst>
                </a:gridCol>
              </a:tblGrid>
              <a:tr h="319052">
                <a:tc>
                  <a:txBody>
                    <a:bodyPr/>
                    <a:lstStyle>
                      <a:lvl1pPr algn="l">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1pPr>
                      <a:lvl2pPr marL="742950" indent="-285750" algn="l">
                        <a:lnSpc>
                          <a:spcPct val="140000"/>
                        </a:lnSpc>
                        <a:spcBef>
                          <a:spcPct val="30000"/>
                        </a:spcBef>
                        <a:buClr>
                          <a:srgbClr val="080808"/>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2pPr>
                      <a:lvl3pPr marL="1143000" indent="-228600" algn="l">
                        <a:lnSpc>
                          <a:spcPct val="140000"/>
                        </a:lnSpc>
                        <a:spcBef>
                          <a:spcPct val="30000"/>
                        </a:spcBef>
                        <a:buSzPct val="50000"/>
                        <a:buFont typeface="Wingdings" panose="05000000000000000000" pitchFamily="2" charset="2"/>
                        <a:defRPr sz="1600">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3pPr>
                      <a:lvl4pPr marL="1600200" indent="-228600" algn="l">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4pPr>
                      <a:lvl5pPr marL="2057400" indent="-228600" algn="l">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200" b="0"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cs typeface="Arial" panose="020B0604020202020204" pitchFamily="34" charset="0"/>
                        </a:rPr>
                        <a:t>十进制</a:t>
                      </a:r>
                      <a:endParaRPr kumimoji="0" lang="en-US" altLang="zh-CN" sz="1200" b="0"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cs typeface="Arial" panose="020B0604020202020204" pitchFamily="34" charset="0"/>
                      </a:endParaRPr>
                    </a:p>
                  </a:txBody>
                  <a:tcPr marT="45715" marB="45715"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99CC"/>
                    </a:solidFill>
                  </a:tcPr>
                </a:tc>
                <a:tc>
                  <a:txBody>
                    <a:bodyPr/>
                    <a:lstStyle>
                      <a:lvl1pPr algn="l">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1pPr>
                      <a:lvl2pPr marL="742950" indent="-285750" algn="l">
                        <a:lnSpc>
                          <a:spcPct val="140000"/>
                        </a:lnSpc>
                        <a:spcBef>
                          <a:spcPct val="30000"/>
                        </a:spcBef>
                        <a:buClr>
                          <a:srgbClr val="080808"/>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2pPr>
                      <a:lvl3pPr marL="1143000" indent="-228600" algn="l">
                        <a:lnSpc>
                          <a:spcPct val="140000"/>
                        </a:lnSpc>
                        <a:spcBef>
                          <a:spcPct val="30000"/>
                        </a:spcBef>
                        <a:buSzPct val="50000"/>
                        <a:buFont typeface="Wingdings" panose="05000000000000000000" pitchFamily="2" charset="2"/>
                        <a:defRPr sz="1600">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3pPr>
                      <a:lvl4pPr marL="1600200" indent="-228600" algn="l">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4pPr>
                      <a:lvl5pPr marL="2057400" indent="-228600" algn="l">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200" b="0"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cs typeface="Arial" panose="020B0604020202020204" pitchFamily="34" charset="0"/>
                        </a:rPr>
                        <a:t>二进制</a:t>
                      </a:r>
                      <a:endParaRPr kumimoji="0" lang="en-US" altLang="zh-CN" sz="1200" b="0"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cs typeface="Arial" panose="020B0604020202020204" pitchFamily="34" charset="0"/>
                      </a:endParaRPr>
                    </a:p>
                  </a:txBody>
                  <a:tcPr marT="45715" marB="4571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99CC"/>
                    </a:solidFill>
                  </a:tcPr>
                </a:tc>
                <a:tc>
                  <a:txBody>
                    <a:bodyPr/>
                    <a:lstStyle>
                      <a:lvl1pPr algn="l">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1pPr>
                      <a:lvl2pPr marL="742950" indent="-285750" algn="l">
                        <a:lnSpc>
                          <a:spcPct val="140000"/>
                        </a:lnSpc>
                        <a:spcBef>
                          <a:spcPct val="30000"/>
                        </a:spcBef>
                        <a:buClr>
                          <a:srgbClr val="080808"/>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2pPr>
                      <a:lvl3pPr marL="1143000" indent="-228600" algn="l">
                        <a:lnSpc>
                          <a:spcPct val="140000"/>
                        </a:lnSpc>
                        <a:spcBef>
                          <a:spcPct val="30000"/>
                        </a:spcBef>
                        <a:buSzPct val="50000"/>
                        <a:buFont typeface="Wingdings" panose="05000000000000000000" pitchFamily="2" charset="2"/>
                        <a:defRPr sz="1600">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3pPr>
                      <a:lvl4pPr marL="1600200" indent="-228600" algn="l">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4pPr>
                      <a:lvl5pPr marL="2057400" indent="-228600" algn="l">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200" b="0"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cs typeface="Arial" panose="020B0604020202020204" pitchFamily="34" charset="0"/>
                        </a:rPr>
                        <a:t>十六进制</a:t>
                      </a:r>
                      <a:endParaRPr kumimoji="0" lang="en-US" altLang="zh-CN" sz="1200" b="0"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cs typeface="Arial" panose="020B0604020202020204" pitchFamily="34" charset="0"/>
                      </a:endParaRPr>
                    </a:p>
                  </a:txBody>
                  <a:tcPr marT="45715" marB="45715"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99CC"/>
                    </a:solidFill>
                  </a:tcPr>
                </a:tc>
                <a:extLst>
                  <a:ext uri="{0D108BD9-81ED-4DB2-BD59-A6C34878D82A}">
                    <a16:rowId xmlns:a16="http://schemas.microsoft.com/office/drawing/2014/main" val="10000"/>
                  </a:ext>
                </a:extLst>
              </a:tr>
              <a:tr h="274289">
                <a:tc>
                  <a:txBody>
                    <a:bodyPr/>
                    <a:lstStyle>
                      <a:lvl1pPr algn="l">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1pPr>
                      <a:lvl2pPr marL="742950" indent="-285750" algn="l">
                        <a:lnSpc>
                          <a:spcPct val="140000"/>
                        </a:lnSpc>
                        <a:spcBef>
                          <a:spcPct val="30000"/>
                        </a:spcBef>
                        <a:buClr>
                          <a:srgbClr val="080808"/>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2pPr>
                      <a:lvl3pPr marL="1143000" indent="-228600" algn="l">
                        <a:lnSpc>
                          <a:spcPct val="140000"/>
                        </a:lnSpc>
                        <a:spcBef>
                          <a:spcPct val="30000"/>
                        </a:spcBef>
                        <a:buSzPct val="50000"/>
                        <a:buFont typeface="Wingdings" panose="05000000000000000000" pitchFamily="2" charset="2"/>
                        <a:defRPr sz="1600">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3pPr>
                      <a:lvl4pPr marL="1600200" indent="-228600" algn="l">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4pPr>
                      <a:lvl5pPr marL="2057400" indent="-228600" algn="l">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Arial" panose="020B0604020202020204" pitchFamily="34" charset="0"/>
                        </a:rPr>
                        <a:t>0</a:t>
                      </a:r>
                    </a:p>
                  </a:txBody>
                  <a:tcPr marT="45715" marB="45715"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1pPr>
                      <a:lvl2pPr marL="742950" indent="-285750" algn="l">
                        <a:lnSpc>
                          <a:spcPct val="140000"/>
                        </a:lnSpc>
                        <a:spcBef>
                          <a:spcPct val="30000"/>
                        </a:spcBef>
                        <a:buClr>
                          <a:srgbClr val="080808"/>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2pPr>
                      <a:lvl3pPr marL="1143000" indent="-228600" algn="l">
                        <a:lnSpc>
                          <a:spcPct val="140000"/>
                        </a:lnSpc>
                        <a:spcBef>
                          <a:spcPct val="30000"/>
                        </a:spcBef>
                        <a:buSzPct val="50000"/>
                        <a:buFont typeface="Wingdings" panose="05000000000000000000" pitchFamily="2" charset="2"/>
                        <a:defRPr sz="1600">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3pPr>
                      <a:lvl4pPr marL="1600200" indent="-228600" algn="l">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4pPr>
                      <a:lvl5pPr marL="2057400" indent="-228600" algn="l">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Arial" panose="020B0604020202020204" pitchFamily="34" charset="0"/>
                        </a:rPr>
                        <a:t>00000000</a:t>
                      </a:r>
                    </a:p>
                  </a:txBody>
                  <a:tcPr marT="45715" marB="4571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1pPr>
                      <a:lvl2pPr marL="742950" indent="-285750" algn="l">
                        <a:lnSpc>
                          <a:spcPct val="140000"/>
                        </a:lnSpc>
                        <a:spcBef>
                          <a:spcPct val="30000"/>
                        </a:spcBef>
                        <a:buClr>
                          <a:srgbClr val="080808"/>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2pPr>
                      <a:lvl3pPr marL="1143000" indent="-228600" algn="l">
                        <a:lnSpc>
                          <a:spcPct val="140000"/>
                        </a:lnSpc>
                        <a:spcBef>
                          <a:spcPct val="30000"/>
                        </a:spcBef>
                        <a:buSzPct val="50000"/>
                        <a:buFont typeface="Wingdings" panose="05000000000000000000" pitchFamily="2" charset="2"/>
                        <a:defRPr sz="1600">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3pPr>
                      <a:lvl4pPr marL="1600200" indent="-228600" algn="l">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4pPr>
                      <a:lvl5pPr marL="2057400" indent="-228600" algn="l">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Arial" panose="020B0604020202020204" pitchFamily="34" charset="0"/>
                        </a:rPr>
                        <a:t>00</a:t>
                      </a:r>
                    </a:p>
                  </a:txBody>
                  <a:tcPr marT="45715" marB="45715"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74289">
                <a:tc>
                  <a:txBody>
                    <a:bodyPr/>
                    <a:lstStyle>
                      <a:lvl1pPr algn="l">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1pPr>
                      <a:lvl2pPr marL="742950" indent="-285750" algn="l">
                        <a:lnSpc>
                          <a:spcPct val="140000"/>
                        </a:lnSpc>
                        <a:spcBef>
                          <a:spcPct val="30000"/>
                        </a:spcBef>
                        <a:buClr>
                          <a:srgbClr val="080808"/>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2pPr>
                      <a:lvl3pPr marL="1143000" indent="-228600" algn="l">
                        <a:lnSpc>
                          <a:spcPct val="140000"/>
                        </a:lnSpc>
                        <a:spcBef>
                          <a:spcPct val="30000"/>
                        </a:spcBef>
                        <a:buSzPct val="50000"/>
                        <a:buFont typeface="Wingdings" panose="05000000000000000000" pitchFamily="2" charset="2"/>
                        <a:defRPr sz="1600">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3pPr>
                      <a:lvl4pPr marL="1600200" indent="-228600" algn="l">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4pPr>
                      <a:lvl5pPr marL="2057400" indent="-228600" algn="l">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Arial" panose="020B0604020202020204" pitchFamily="34" charset="0"/>
                        </a:rPr>
                        <a:t>1</a:t>
                      </a:r>
                    </a:p>
                  </a:txBody>
                  <a:tcPr marT="45715" marB="45715"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1pPr>
                      <a:lvl2pPr marL="742950" indent="-285750" algn="l">
                        <a:lnSpc>
                          <a:spcPct val="140000"/>
                        </a:lnSpc>
                        <a:spcBef>
                          <a:spcPct val="30000"/>
                        </a:spcBef>
                        <a:buClr>
                          <a:srgbClr val="080808"/>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2pPr>
                      <a:lvl3pPr marL="1143000" indent="-228600" algn="l">
                        <a:lnSpc>
                          <a:spcPct val="140000"/>
                        </a:lnSpc>
                        <a:spcBef>
                          <a:spcPct val="30000"/>
                        </a:spcBef>
                        <a:buSzPct val="50000"/>
                        <a:buFont typeface="Wingdings" panose="05000000000000000000" pitchFamily="2" charset="2"/>
                        <a:defRPr sz="1600">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3pPr>
                      <a:lvl4pPr marL="1600200" indent="-228600" algn="l">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4pPr>
                      <a:lvl5pPr marL="2057400" indent="-228600" algn="l">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Arial" panose="020B0604020202020204" pitchFamily="34" charset="0"/>
                        </a:rPr>
                        <a:t>00000001</a:t>
                      </a:r>
                      <a:endParaRPr kumimoji="0" lang="en-US" altLang="zh-CN" sz="1200" b="0" i="0" u="none" strike="noStrike" cap="none" normalizeH="0" baseline="30000" dirty="0" smtClean="0">
                        <a:ln>
                          <a:noFill/>
                        </a:ln>
                        <a:solidFill>
                          <a:schemeClr val="tx1"/>
                        </a:solidFill>
                        <a:effectLst/>
                        <a:latin typeface="微软雅黑" panose="020B0503020204020204" pitchFamily="34" charset="-122"/>
                        <a:ea typeface="微软雅黑" panose="020B0503020204020204" pitchFamily="34" charset="-122"/>
                        <a:cs typeface="Arial" panose="020B0604020202020204" pitchFamily="34" charset="0"/>
                      </a:endParaRPr>
                    </a:p>
                  </a:txBody>
                  <a:tcPr marT="45715" marB="4571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1pPr>
                      <a:lvl2pPr marL="742950" indent="-285750" algn="l">
                        <a:lnSpc>
                          <a:spcPct val="140000"/>
                        </a:lnSpc>
                        <a:spcBef>
                          <a:spcPct val="30000"/>
                        </a:spcBef>
                        <a:buClr>
                          <a:srgbClr val="080808"/>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2pPr>
                      <a:lvl3pPr marL="1143000" indent="-228600" algn="l">
                        <a:lnSpc>
                          <a:spcPct val="140000"/>
                        </a:lnSpc>
                        <a:spcBef>
                          <a:spcPct val="30000"/>
                        </a:spcBef>
                        <a:buSzPct val="50000"/>
                        <a:buFont typeface="Wingdings" panose="05000000000000000000" pitchFamily="2" charset="2"/>
                        <a:defRPr sz="1600">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3pPr>
                      <a:lvl4pPr marL="1600200" indent="-228600" algn="l">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4pPr>
                      <a:lvl5pPr marL="2057400" indent="-228600" algn="l">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Arial" panose="020B0604020202020204" pitchFamily="34" charset="0"/>
                        </a:rPr>
                        <a:t>01</a:t>
                      </a:r>
                      <a:endParaRPr kumimoji="0" lang="en-US" altLang="zh-CN" sz="1200" b="0" i="0" u="none" strike="noStrike" cap="none" normalizeH="0" baseline="30000" dirty="0" smtClean="0">
                        <a:ln>
                          <a:noFill/>
                        </a:ln>
                        <a:solidFill>
                          <a:schemeClr val="tx1"/>
                        </a:solidFill>
                        <a:effectLst/>
                        <a:latin typeface="微软雅黑" panose="020B0503020204020204" pitchFamily="34" charset="-122"/>
                        <a:ea typeface="微软雅黑" panose="020B0503020204020204" pitchFamily="34" charset="-122"/>
                        <a:cs typeface="Arial" panose="020B0604020202020204" pitchFamily="34" charset="0"/>
                      </a:endParaRPr>
                    </a:p>
                  </a:txBody>
                  <a:tcPr marT="45715" marB="45715"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74289">
                <a:tc>
                  <a:txBody>
                    <a:bodyPr/>
                    <a:lstStyle>
                      <a:lvl1pPr algn="l">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1pPr>
                      <a:lvl2pPr marL="742950" indent="-285750" algn="l">
                        <a:lnSpc>
                          <a:spcPct val="140000"/>
                        </a:lnSpc>
                        <a:spcBef>
                          <a:spcPct val="30000"/>
                        </a:spcBef>
                        <a:buClr>
                          <a:srgbClr val="080808"/>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2pPr>
                      <a:lvl3pPr marL="1143000" indent="-228600" algn="l">
                        <a:lnSpc>
                          <a:spcPct val="140000"/>
                        </a:lnSpc>
                        <a:spcBef>
                          <a:spcPct val="30000"/>
                        </a:spcBef>
                        <a:buSzPct val="50000"/>
                        <a:buFont typeface="Wingdings" panose="05000000000000000000" pitchFamily="2" charset="2"/>
                        <a:defRPr sz="1600">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3pPr>
                      <a:lvl4pPr marL="1600200" indent="-228600" algn="l">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4pPr>
                      <a:lvl5pPr marL="2057400" indent="-228600" algn="l">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Arial" panose="020B0604020202020204" pitchFamily="34" charset="0"/>
                        </a:rPr>
                        <a:t>2</a:t>
                      </a:r>
                    </a:p>
                  </a:txBody>
                  <a:tcPr marT="45715" marB="45715"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1pPr>
                      <a:lvl2pPr marL="742950" indent="-285750" algn="l">
                        <a:lnSpc>
                          <a:spcPct val="140000"/>
                        </a:lnSpc>
                        <a:spcBef>
                          <a:spcPct val="30000"/>
                        </a:spcBef>
                        <a:buClr>
                          <a:srgbClr val="080808"/>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2pPr>
                      <a:lvl3pPr marL="1143000" indent="-228600" algn="l">
                        <a:lnSpc>
                          <a:spcPct val="140000"/>
                        </a:lnSpc>
                        <a:spcBef>
                          <a:spcPct val="30000"/>
                        </a:spcBef>
                        <a:buSzPct val="50000"/>
                        <a:buFont typeface="Wingdings" panose="05000000000000000000" pitchFamily="2" charset="2"/>
                        <a:defRPr sz="1600">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3pPr>
                      <a:lvl4pPr marL="1600200" indent="-228600" algn="l">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4pPr>
                      <a:lvl5pPr marL="2057400" indent="-228600" algn="l">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Arial" panose="020B0604020202020204" pitchFamily="34" charset="0"/>
                        </a:rPr>
                        <a:t>00000010</a:t>
                      </a:r>
                    </a:p>
                  </a:txBody>
                  <a:tcPr marT="45715" marB="4571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1pPr>
                      <a:lvl2pPr marL="742950" indent="-285750" algn="l">
                        <a:lnSpc>
                          <a:spcPct val="140000"/>
                        </a:lnSpc>
                        <a:spcBef>
                          <a:spcPct val="30000"/>
                        </a:spcBef>
                        <a:buClr>
                          <a:srgbClr val="080808"/>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2pPr>
                      <a:lvl3pPr marL="1143000" indent="-228600" algn="l">
                        <a:lnSpc>
                          <a:spcPct val="140000"/>
                        </a:lnSpc>
                        <a:spcBef>
                          <a:spcPct val="30000"/>
                        </a:spcBef>
                        <a:buSzPct val="50000"/>
                        <a:buFont typeface="Wingdings" panose="05000000000000000000" pitchFamily="2" charset="2"/>
                        <a:defRPr sz="1600">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3pPr>
                      <a:lvl4pPr marL="1600200" indent="-228600" algn="l">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4pPr>
                      <a:lvl5pPr marL="2057400" indent="-228600" algn="l">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Arial" panose="020B0604020202020204" pitchFamily="34" charset="0"/>
                        </a:rPr>
                        <a:t>02</a:t>
                      </a:r>
                    </a:p>
                  </a:txBody>
                  <a:tcPr marT="45715" marB="45715"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74289">
                <a:tc>
                  <a:txBody>
                    <a:bodyPr/>
                    <a:lstStyle>
                      <a:lvl1pPr algn="l">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1pPr>
                      <a:lvl2pPr marL="742950" indent="-285750" algn="l">
                        <a:lnSpc>
                          <a:spcPct val="140000"/>
                        </a:lnSpc>
                        <a:spcBef>
                          <a:spcPct val="30000"/>
                        </a:spcBef>
                        <a:buClr>
                          <a:srgbClr val="080808"/>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2pPr>
                      <a:lvl3pPr marL="1143000" indent="-228600" algn="l">
                        <a:lnSpc>
                          <a:spcPct val="140000"/>
                        </a:lnSpc>
                        <a:spcBef>
                          <a:spcPct val="30000"/>
                        </a:spcBef>
                        <a:buSzPct val="50000"/>
                        <a:buFont typeface="Wingdings" panose="05000000000000000000" pitchFamily="2" charset="2"/>
                        <a:defRPr sz="1600">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3pPr>
                      <a:lvl4pPr marL="1600200" indent="-228600" algn="l">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4pPr>
                      <a:lvl5pPr marL="2057400" indent="-228600" algn="l">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Arial" panose="020B0604020202020204" pitchFamily="34" charset="0"/>
                        </a:rPr>
                        <a:t>3</a:t>
                      </a:r>
                    </a:p>
                  </a:txBody>
                  <a:tcPr marT="45715" marB="45715"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1pPr>
                      <a:lvl2pPr marL="742950" indent="-285750" algn="l">
                        <a:lnSpc>
                          <a:spcPct val="140000"/>
                        </a:lnSpc>
                        <a:spcBef>
                          <a:spcPct val="30000"/>
                        </a:spcBef>
                        <a:buClr>
                          <a:srgbClr val="080808"/>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2pPr>
                      <a:lvl3pPr marL="1143000" indent="-228600" algn="l">
                        <a:lnSpc>
                          <a:spcPct val="140000"/>
                        </a:lnSpc>
                        <a:spcBef>
                          <a:spcPct val="30000"/>
                        </a:spcBef>
                        <a:buSzPct val="50000"/>
                        <a:buFont typeface="Wingdings" panose="05000000000000000000" pitchFamily="2" charset="2"/>
                        <a:defRPr sz="1600">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3pPr>
                      <a:lvl4pPr marL="1600200" indent="-228600" algn="l">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4pPr>
                      <a:lvl5pPr marL="2057400" indent="-228600" algn="l">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Arial" panose="020B0604020202020204" pitchFamily="34" charset="0"/>
                        </a:rPr>
                        <a:t>00000011</a:t>
                      </a:r>
                    </a:p>
                  </a:txBody>
                  <a:tcPr marT="45715" marB="4571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1pPr>
                      <a:lvl2pPr marL="742950" indent="-285750" algn="l">
                        <a:lnSpc>
                          <a:spcPct val="140000"/>
                        </a:lnSpc>
                        <a:spcBef>
                          <a:spcPct val="30000"/>
                        </a:spcBef>
                        <a:buClr>
                          <a:srgbClr val="080808"/>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2pPr>
                      <a:lvl3pPr marL="1143000" indent="-228600" algn="l">
                        <a:lnSpc>
                          <a:spcPct val="140000"/>
                        </a:lnSpc>
                        <a:spcBef>
                          <a:spcPct val="30000"/>
                        </a:spcBef>
                        <a:buSzPct val="50000"/>
                        <a:buFont typeface="Wingdings" panose="05000000000000000000" pitchFamily="2" charset="2"/>
                        <a:defRPr sz="1600">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3pPr>
                      <a:lvl4pPr marL="1600200" indent="-228600" algn="l">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4pPr>
                      <a:lvl5pPr marL="2057400" indent="-228600" algn="l">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Arial" panose="020B0604020202020204" pitchFamily="34" charset="0"/>
                        </a:rPr>
                        <a:t>03</a:t>
                      </a:r>
                    </a:p>
                  </a:txBody>
                  <a:tcPr marT="45715" marB="45715"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74289">
                <a:tc>
                  <a:txBody>
                    <a:bodyPr/>
                    <a:lstStyle>
                      <a:lvl1pPr algn="l">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1pPr>
                      <a:lvl2pPr marL="742950" indent="-285750" algn="l">
                        <a:lnSpc>
                          <a:spcPct val="140000"/>
                        </a:lnSpc>
                        <a:spcBef>
                          <a:spcPct val="30000"/>
                        </a:spcBef>
                        <a:buClr>
                          <a:srgbClr val="080808"/>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2pPr>
                      <a:lvl3pPr marL="1143000" indent="-228600" algn="l">
                        <a:lnSpc>
                          <a:spcPct val="140000"/>
                        </a:lnSpc>
                        <a:spcBef>
                          <a:spcPct val="30000"/>
                        </a:spcBef>
                        <a:buSzPct val="50000"/>
                        <a:buFont typeface="Wingdings" panose="05000000000000000000" pitchFamily="2" charset="2"/>
                        <a:defRPr sz="1600">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3pPr>
                      <a:lvl4pPr marL="1600200" indent="-228600" algn="l">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4pPr>
                      <a:lvl5pPr marL="2057400" indent="-228600" algn="l">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Arial" panose="020B0604020202020204" pitchFamily="34" charset="0"/>
                        </a:rPr>
                        <a:t>4</a:t>
                      </a:r>
                    </a:p>
                  </a:txBody>
                  <a:tcPr marT="45715" marB="45715"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1pPr>
                      <a:lvl2pPr marL="742950" indent="-285750" algn="l">
                        <a:lnSpc>
                          <a:spcPct val="140000"/>
                        </a:lnSpc>
                        <a:spcBef>
                          <a:spcPct val="30000"/>
                        </a:spcBef>
                        <a:buClr>
                          <a:srgbClr val="080808"/>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2pPr>
                      <a:lvl3pPr marL="1143000" indent="-228600" algn="l">
                        <a:lnSpc>
                          <a:spcPct val="140000"/>
                        </a:lnSpc>
                        <a:spcBef>
                          <a:spcPct val="30000"/>
                        </a:spcBef>
                        <a:buSzPct val="50000"/>
                        <a:buFont typeface="Wingdings" panose="05000000000000000000" pitchFamily="2" charset="2"/>
                        <a:defRPr sz="1600">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3pPr>
                      <a:lvl4pPr marL="1600200" indent="-228600" algn="l">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4pPr>
                      <a:lvl5pPr marL="2057400" indent="-228600" algn="l">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Arial" panose="020B0604020202020204" pitchFamily="34" charset="0"/>
                        </a:rPr>
                        <a:t>00000100</a:t>
                      </a:r>
                    </a:p>
                  </a:txBody>
                  <a:tcPr marT="45715" marB="4571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1pPr>
                      <a:lvl2pPr marL="742950" indent="-285750" algn="l">
                        <a:lnSpc>
                          <a:spcPct val="140000"/>
                        </a:lnSpc>
                        <a:spcBef>
                          <a:spcPct val="30000"/>
                        </a:spcBef>
                        <a:buClr>
                          <a:srgbClr val="080808"/>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2pPr>
                      <a:lvl3pPr marL="1143000" indent="-228600" algn="l">
                        <a:lnSpc>
                          <a:spcPct val="140000"/>
                        </a:lnSpc>
                        <a:spcBef>
                          <a:spcPct val="30000"/>
                        </a:spcBef>
                        <a:buSzPct val="50000"/>
                        <a:buFont typeface="Wingdings" panose="05000000000000000000" pitchFamily="2" charset="2"/>
                        <a:defRPr sz="1600">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3pPr>
                      <a:lvl4pPr marL="1600200" indent="-228600" algn="l">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4pPr>
                      <a:lvl5pPr marL="2057400" indent="-228600" algn="l">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Arial" panose="020B0604020202020204" pitchFamily="34" charset="0"/>
                        </a:rPr>
                        <a:t>04</a:t>
                      </a:r>
                    </a:p>
                  </a:txBody>
                  <a:tcPr marT="45715" marB="45715"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74289">
                <a:tc>
                  <a:txBody>
                    <a:bodyPr/>
                    <a:lstStyle>
                      <a:lvl1pPr algn="l">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1pPr>
                      <a:lvl2pPr marL="742950" indent="-285750" algn="l">
                        <a:lnSpc>
                          <a:spcPct val="140000"/>
                        </a:lnSpc>
                        <a:spcBef>
                          <a:spcPct val="30000"/>
                        </a:spcBef>
                        <a:buClr>
                          <a:srgbClr val="080808"/>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2pPr>
                      <a:lvl3pPr marL="1143000" indent="-228600" algn="l">
                        <a:lnSpc>
                          <a:spcPct val="140000"/>
                        </a:lnSpc>
                        <a:spcBef>
                          <a:spcPct val="30000"/>
                        </a:spcBef>
                        <a:buSzPct val="50000"/>
                        <a:buFont typeface="Wingdings" panose="05000000000000000000" pitchFamily="2" charset="2"/>
                        <a:defRPr sz="1600">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3pPr>
                      <a:lvl4pPr marL="1600200" indent="-228600" algn="l">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4pPr>
                      <a:lvl5pPr marL="2057400" indent="-228600" algn="l">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Arial" panose="020B0604020202020204" pitchFamily="34" charset="0"/>
                        </a:rPr>
                        <a:t>5</a:t>
                      </a:r>
                    </a:p>
                  </a:txBody>
                  <a:tcPr marT="45715" marB="45715"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1pPr>
                      <a:lvl2pPr marL="742950" indent="-285750" algn="l">
                        <a:lnSpc>
                          <a:spcPct val="140000"/>
                        </a:lnSpc>
                        <a:spcBef>
                          <a:spcPct val="30000"/>
                        </a:spcBef>
                        <a:buClr>
                          <a:srgbClr val="080808"/>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2pPr>
                      <a:lvl3pPr marL="1143000" indent="-228600" algn="l">
                        <a:lnSpc>
                          <a:spcPct val="140000"/>
                        </a:lnSpc>
                        <a:spcBef>
                          <a:spcPct val="30000"/>
                        </a:spcBef>
                        <a:buSzPct val="50000"/>
                        <a:buFont typeface="Wingdings" panose="05000000000000000000" pitchFamily="2" charset="2"/>
                        <a:defRPr sz="1600">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3pPr>
                      <a:lvl4pPr marL="1600200" indent="-228600" algn="l">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4pPr>
                      <a:lvl5pPr marL="2057400" indent="-228600" algn="l">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Arial" panose="020B0604020202020204" pitchFamily="34" charset="0"/>
                        </a:rPr>
                        <a:t>00000101</a:t>
                      </a:r>
                    </a:p>
                  </a:txBody>
                  <a:tcPr marT="45715" marB="4571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1pPr>
                      <a:lvl2pPr marL="742950" indent="-285750" algn="l">
                        <a:lnSpc>
                          <a:spcPct val="140000"/>
                        </a:lnSpc>
                        <a:spcBef>
                          <a:spcPct val="30000"/>
                        </a:spcBef>
                        <a:buClr>
                          <a:srgbClr val="080808"/>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2pPr>
                      <a:lvl3pPr marL="1143000" indent="-228600" algn="l">
                        <a:lnSpc>
                          <a:spcPct val="140000"/>
                        </a:lnSpc>
                        <a:spcBef>
                          <a:spcPct val="30000"/>
                        </a:spcBef>
                        <a:buSzPct val="50000"/>
                        <a:buFont typeface="Wingdings" panose="05000000000000000000" pitchFamily="2" charset="2"/>
                        <a:defRPr sz="1600">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3pPr>
                      <a:lvl4pPr marL="1600200" indent="-228600" algn="l">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4pPr>
                      <a:lvl5pPr marL="2057400" indent="-228600" algn="l">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Arial" panose="020B0604020202020204" pitchFamily="34" charset="0"/>
                        </a:rPr>
                        <a:t>05</a:t>
                      </a:r>
                    </a:p>
                  </a:txBody>
                  <a:tcPr marT="45715" marB="45715"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274289">
                <a:tc>
                  <a:txBody>
                    <a:bodyPr/>
                    <a:lstStyle>
                      <a:lvl1pPr algn="l">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1pPr>
                      <a:lvl2pPr marL="742950" indent="-285750" algn="l">
                        <a:lnSpc>
                          <a:spcPct val="140000"/>
                        </a:lnSpc>
                        <a:spcBef>
                          <a:spcPct val="30000"/>
                        </a:spcBef>
                        <a:buClr>
                          <a:srgbClr val="080808"/>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2pPr>
                      <a:lvl3pPr marL="1143000" indent="-228600" algn="l">
                        <a:lnSpc>
                          <a:spcPct val="140000"/>
                        </a:lnSpc>
                        <a:spcBef>
                          <a:spcPct val="30000"/>
                        </a:spcBef>
                        <a:buSzPct val="50000"/>
                        <a:buFont typeface="Wingdings" panose="05000000000000000000" pitchFamily="2" charset="2"/>
                        <a:defRPr sz="1600">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3pPr>
                      <a:lvl4pPr marL="1600200" indent="-228600" algn="l">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4pPr>
                      <a:lvl5pPr marL="2057400" indent="-228600" algn="l">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Arial" panose="020B0604020202020204" pitchFamily="34" charset="0"/>
                        </a:rPr>
                        <a:t>6</a:t>
                      </a:r>
                    </a:p>
                  </a:txBody>
                  <a:tcPr marT="45715" marB="45715"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1pPr>
                      <a:lvl2pPr marL="742950" indent="-285750" algn="l">
                        <a:lnSpc>
                          <a:spcPct val="140000"/>
                        </a:lnSpc>
                        <a:spcBef>
                          <a:spcPct val="30000"/>
                        </a:spcBef>
                        <a:buClr>
                          <a:srgbClr val="080808"/>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2pPr>
                      <a:lvl3pPr marL="1143000" indent="-228600" algn="l">
                        <a:lnSpc>
                          <a:spcPct val="140000"/>
                        </a:lnSpc>
                        <a:spcBef>
                          <a:spcPct val="30000"/>
                        </a:spcBef>
                        <a:buSzPct val="50000"/>
                        <a:buFont typeface="Wingdings" panose="05000000000000000000" pitchFamily="2" charset="2"/>
                        <a:defRPr sz="1600">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3pPr>
                      <a:lvl4pPr marL="1600200" indent="-228600" algn="l">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4pPr>
                      <a:lvl5pPr marL="2057400" indent="-228600" algn="l">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Arial" panose="020B0604020202020204" pitchFamily="34" charset="0"/>
                        </a:rPr>
                        <a:t>00000110</a:t>
                      </a:r>
                    </a:p>
                  </a:txBody>
                  <a:tcPr marT="45715" marB="4571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1pPr>
                      <a:lvl2pPr marL="742950" indent="-285750" algn="l">
                        <a:lnSpc>
                          <a:spcPct val="140000"/>
                        </a:lnSpc>
                        <a:spcBef>
                          <a:spcPct val="30000"/>
                        </a:spcBef>
                        <a:buClr>
                          <a:srgbClr val="080808"/>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2pPr>
                      <a:lvl3pPr marL="1143000" indent="-228600" algn="l">
                        <a:lnSpc>
                          <a:spcPct val="140000"/>
                        </a:lnSpc>
                        <a:spcBef>
                          <a:spcPct val="30000"/>
                        </a:spcBef>
                        <a:buSzPct val="50000"/>
                        <a:buFont typeface="Wingdings" panose="05000000000000000000" pitchFamily="2" charset="2"/>
                        <a:defRPr sz="1600">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3pPr>
                      <a:lvl4pPr marL="1600200" indent="-228600" algn="l">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4pPr>
                      <a:lvl5pPr marL="2057400" indent="-228600" algn="l">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Arial" panose="020B0604020202020204" pitchFamily="34" charset="0"/>
                        </a:rPr>
                        <a:t>06</a:t>
                      </a:r>
                    </a:p>
                  </a:txBody>
                  <a:tcPr marT="45715" marB="45715"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274289">
                <a:tc>
                  <a:txBody>
                    <a:bodyPr/>
                    <a:lstStyle>
                      <a:lvl1pPr algn="l">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1pPr>
                      <a:lvl2pPr marL="742950" indent="-285750" algn="l">
                        <a:lnSpc>
                          <a:spcPct val="140000"/>
                        </a:lnSpc>
                        <a:spcBef>
                          <a:spcPct val="30000"/>
                        </a:spcBef>
                        <a:buClr>
                          <a:srgbClr val="080808"/>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2pPr>
                      <a:lvl3pPr marL="1143000" indent="-228600" algn="l">
                        <a:lnSpc>
                          <a:spcPct val="140000"/>
                        </a:lnSpc>
                        <a:spcBef>
                          <a:spcPct val="30000"/>
                        </a:spcBef>
                        <a:buSzPct val="50000"/>
                        <a:buFont typeface="Wingdings" panose="05000000000000000000" pitchFamily="2" charset="2"/>
                        <a:defRPr sz="1600">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3pPr>
                      <a:lvl4pPr marL="1600200" indent="-228600" algn="l">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4pPr>
                      <a:lvl5pPr marL="2057400" indent="-228600" algn="l">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Arial" panose="020B0604020202020204" pitchFamily="34" charset="0"/>
                        </a:rPr>
                        <a:t>7</a:t>
                      </a:r>
                    </a:p>
                  </a:txBody>
                  <a:tcPr marT="45715" marB="45715"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1pPr>
                      <a:lvl2pPr marL="742950" indent="-285750" algn="l">
                        <a:lnSpc>
                          <a:spcPct val="140000"/>
                        </a:lnSpc>
                        <a:spcBef>
                          <a:spcPct val="30000"/>
                        </a:spcBef>
                        <a:buClr>
                          <a:srgbClr val="080808"/>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2pPr>
                      <a:lvl3pPr marL="1143000" indent="-228600" algn="l">
                        <a:lnSpc>
                          <a:spcPct val="140000"/>
                        </a:lnSpc>
                        <a:spcBef>
                          <a:spcPct val="30000"/>
                        </a:spcBef>
                        <a:buSzPct val="50000"/>
                        <a:buFont typeface="Wingdings" panose="05000000000000000000" pitchFamily="2" charset="2"/>
                        <a:defRPr sz="1600">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3pPr>
                      <a:lvl4pPr marL="1600200" indent="-228600" algn="l">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4pPr>
                      <a:lvl5pPr marL="2057400" indent="-228600" algn="l">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Arial" panose="020B0604020202020204" pitchFamily="34" charset="0"/>
                        </a:rPr>
                        <a:t>00000111</a:t>
                      </a:r>
                    </a:p>
                  </a:txBody>
                  <a:tcPr marT="45715" marB="4571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1pPr>
                      <a:lvl2pPr marL="742950" indent="-285750" algn="l">
                        <a:lnSpc>
                          <a:spcPct val="140000"/>
                        </a:lnSpc>
                        <a:spcBef>
                          <a:spcPct val="30000"/>
                        </a:spcBef>
                        <a:buClr>
                          <a:srgbClr val="080808"/>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2pPr>
                      <a:lvl3pPr marL="1143000" indent="-228600" algn="l">
                        <a:lnSpc>
                          <a:spcPct val="140000"/>
                        </a:lnSpc>
                        <a:spcBef>
                          <a:spcPct val="30000"/>
                        </a:spcBef>
                        <a:buSzPct val="50000"/>
                        <a:buFont typeface="Wingdings" panose="05000000000000000000" pitchFamily="2" charset="2"/>
                        <a:defRPr sz="1600">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3pPr>
                      <a:lvl4pPr marL="1600200" indent="-228600" algn="l">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4pPr>
                      <a:lvl5pPr marL="2057400" indent="-228600" algn="l">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Arial" panose="020B0604020202020204" pitchFamily="34" charset="0"/>
                        </a:rPr>
                        <a:t>07</a:t>
                      </a:r>
                    </a:p>
                  </a:txBody>
                  <a:tcPr marT="45715" marB="45715"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274289">
                <a:tc>
                  <a:txBody>
                    <a:bodyPr/>
                    <a:lstStyle>
                      <a:lvl1pPr algn="l">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1pPr>
                      <a:lvl2pPr marL="742950" indent="-285750" algn="l">
                        <a:lnSpc>
                          <a:spcPct val="140000"/>
                        </a:lnSpc>
                        <a:spcBef>
                          <a:spcPct val="30000"/>
                        </a:spcBef>
                        <a:buClr>
                          <a:srgbClr val="080808"/>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2pPr>
                      <a:lvl3pPr marL="1143000" indent="-228600" algn="l">
                        <a:lnSpc>
                          <a:spcPct val="140000"/>
                        </a:lnSpc>
                        <a:spcBef>
                          <a:spcPct val="30000"/>
                        </a:spcBef>
                        <a:buSzPct val="50000"/>
                        <a:buFont typeface="Wingdings" panose="05000000000000000000" pitchFamily="2" charset="2"/>
                        <a:defRPr sz="1600">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3pPr>
                      <a:lvl4pPr marL="1600200" indent="-228600" algn="l">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4pPr>
                      <a:lvl5pPr marL="2057400" indent="-228600" algn="l">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Arial" panose="020B0604020202020204" pitchFamily="34" charset="0"/>
                        </a:rPr>
                        <a:t>8</a:t>
                      </a:r>
                    </a:p>
                  </a:txBody>
                  <a:tcPr marT="45715" marB="45715"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1pPr>
                      <a:lvl2pPr marL="742950" indent="-285750" algn="l">
                        <a:lnSpc>
                          <a:spcPct val="140000"/>
                        </a:lnSpc>
                        <a:spcBef>
                          <a:spcPct val="30000"/>
                        </a:spcBef>
                        <a:buClr>
                          <a:srgbClr val="080808"/>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2pPr>
                      <a:lvl3pPr marL="1143000" indent="-228600" algn="l">
                        <a:lnSpc>
                          <a:spcPct val="140000"/>
                        </a:lnSpc>
                        <a:spcBef>
                          <a:spcPct val="30000"/>
                        </a:spcBef>
                        <a:buSzPct val="50000"/>
                        <a:buFont typeface="Wingdings" panose="05000000000000000000" pitchFamily="2" charset="2"/>
                        <a:defRPr sz="1600">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3pPr>
                      <a:lvl4pPr marL="1600200" indent="-228600" algn="l">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4pPr>
                      <a:lvl5pPr marL="2057400" indent="-228600" algn="l">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Arial" panose="020B0604020202020204" pitchFamily="34" charset="0"/>
                        </a:rPr>
                        <a:t>00001000</a:t>
                      </a:r>
                    </a:p>
                  </a:txBody>
                  <a:tcPr marT="45715" marB="4571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1pPr>
                      <a:lvl2pPr marL="742950" indent="-285750" algn="l">
                        <a:lnSpc>
                          <a:spcPct val="140000"/>
                        </a:lnSpc>
                        <a:spcBef>
                          <a:spcPct val="30000"/>
                        </a:spcBef>
                        <a:buClr>
                          <a:srgbClr val="080808"/>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2pPr>
                      <a:lvl3pPr marL="1143000" indent="-228600" algn="l">
                        <a:lnSpc>
                          <a:spcPct val="140000"/>
                        </a:lnSpc>
                        <a:spcBef>
                          <a:spcPct val="30000"/>
                        </a:spcBef>
                        <a:buSzPct val="50000"/>
                        <a:buFont typeface="Wingdings" panose="05000000000000000000" pitchFamily="2" charset="2"/>
                        <a:defRPr sz="1600">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3pPr>
                      <a:lvl4pPr marL="1600200" indent="-228600" algn="l">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4pPr>
                      <a:lvl5pPr marL="2057400" indent="-228600" algn="l">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Arial" panose="020B0604020202020204" pitchFamily="34" charset="0"/>
                        </a:rPr>
                        <a:t>08</a:t>
                      </a:r>
                    </a:p>
                  </a:txBody>
                  <a:tcPr marT="45715" marB="45715"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bl>
          </a:graphicData>
        </a:graphic>
      </p:graphicFrame>
      <p:graphicFrame>
        <p:nvGraphicFramePr>
          <p:cNvPr id="16" name="表格 15"/>
          <p:cNvGraphicFramePr>
            <a:graphicFrameLocks noGrp="1"/>
          </p:cNvGraphicFramePr>
          <p:nvPr>
            <p:extLst/>
          </p:nvPr>
        </p:nvGraphicFramePr>
        <p:xfrm>
          <a:off x="6186489" y="3219451"/>
          <a:ext cx="3455987" cy="2756095"/>
        </p:xfrm>
        <a:graphic>
          <a:graphicData uri="http://schemas.openxmlformats.org/drawingml/2006/table">
            <a:tbl>
              <a:tblPr/>
              <a:tblGrid>
                <a:gridCol w="981075">
                  <a:extLst>
                    <a:ext uri="{9D8B030D-6E8A-4147-A177-3AD203B41FA5}">
                      <a16:colId xmlns:a16="http://schemas.microsoft.com/office/drawing/2014/main" val="20000"/>
                    </a:ext>
                  </a:extLst>
                </a:gridCol>
                <a:gridCol w="1160462">
                  <a:extLst>
                    <a:ext uri="{9D8B030D-6E8A-4147-A177-3AD203B41FA5}">
                      <a16:colId xmlns:a16="http://schemas.microsoft.com/office/drawing/2014/main" val="20001"/>
                    </a:ext>
                  </a:extLst>
                </a:gridCol>
                <a:gridCol w="1314450">
                  <a:extLst>
                    <a:ext uri="{9D8B030D-6E8A-4147-A177-3AD203B41FA5}">
                      <a16:colId xmlns:a16="http://schemas.microsoft.com/office/drawing/2014/main" val="20002"/>
                    </a:ext>
                  </a:extLst>
                </a:gridCol>
              </a:tblGrid>
              <a:tr h="287305">
                <a:tc>
                  <a:txBody>
                    <a:bodyPr/>
                    <a:lstStyle>
                      <a:lvl1pPr algn="l">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1pPr>
                      <a:lvl2pPr marL="742950" indent="-285750" algn="l">
                        <a:lnSpc>
                          <a:spcPct val="140000"/>
                        </a:lnSpc>
                        <a:spcBef>
                          <a:spcPct val="30000"/>
                        </a:spcBef>
                        <a:buClr>
                          <a:srgbClr val="080808"/>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2pPr>
                      <a:lvl3pPr marL="1143000" indent="-228600" algn="l">
                        <a:lnSpc>
                          <a:spcPct val="140000"/>
                        </a:lnSpc>
                        <a:spcBef>
                          <a:spcPct val="30000"/>
                        </a:spcBef>
                        <a:buSzPct val="50000"/>
                        <a:buFont typeface="Wingdings" panose="05000000000000000000" pitchFamily="2" charset="2"/>
                        <a:defRPr sz="1600">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3pPr>
                      <a:lvl4pPr marL="1600200" indent="-228600" algn="l">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4pPr>
                      <a:lvl5pPr marL="2057400" indent="-228600" algn="l">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200" b="0"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cs typeface="Arial" panose="020B0604020202020204" pitchFamily="34" charset="0"/>
                        </a:rPr>
                        <a:t>十进制</a:t>
                      </a:r>
                      <a:endParaRPr kumimoji="0" lang="en-US" altLang="zh-CN" sz="1200" b="0"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cs typeface="Arial" panose="020B0604020202020204" pitchFamily="34" charset="0"/>
                      </a:endParaRPr>
                    </a:p>
                  </a:txBody>
                  <a:tcPr marT="45715" marB="45715"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99CC"/>
                    </a:solidFill>
                  </a:tcPr>
                </a:tc>
                <a:tc>
                  <a:txBody>
                    <a:bodyPr/>
                    <a:lstStyle>
                      <a:lvl1pPr algn="l">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1pPr>
                      <a:lvl2pPr marL="742950" indent="-285750" algn="l">
                        <a:lnSpc>
                          <a:spcPct val="140000"/>
                        </a:lnSpc>
                        <a:spcBef>
                          <a:spcPct val="30000"/>
                        </a:spcBef>
                        <a:buClr>
                          <a:srgbClr val="080808"/>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2pPr>
                      <a:lvl3pPr marL="1143000" indent="-228600" algn="l">
                        <a:lnSpc>
                          <a:spcPct val="140000"/>
                        </a:lnSpc>
                        <a:spcBef>
                          <a:spcPct val="30000"/>
                        </a:spcBef>
                        <a:buSzPct val="50000"/>
                        <a:buFont typeface="Wingdings" panose="05000000000000000000" pitchFamily="2" charset="2"/>
                        <a:defRPr sz="1600">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3pPr>
                      <a:lvl4pPr marL="1600200" indent="-228600" algn="l">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4pPr>
                      <a:lvl5pPr marL="2057400" indent="-228600" algn="l">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200" b="0"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cs typeface="Arial" panose="020B0604020202020204" pitchFamily="34" charset="0"/>
                        </a:rPr>
                        <a:t>二进制</a:t>
                      </a:r>
                      <a:endParaRPr kumimoji="0" lang="en-US" altLang="zh-CN" sz="1200" b="0"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cs typeface="Arial" panose="020B0604020202020204" pitchFamily="34" charset="0"/>
                      </a:endParaRPr>
                    </a:p>
                  </a:txBody>
                  <a:tcPr marT="45715" marB="4571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99CC"/>
                    </a:solidFill>
                  </a:tcPr>
                </a:tc>
                <a:tc>
                  <a:txBody>
                    <a:bodyPr/>
                    <a:lstStyle>
                      <a:lvl1pPr algn="l">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1pPr>
                      <a:lvl2pPr marL="742950" indent="-285750" algn="l">
                        <a:lnSpc>
                          <a:spcPct val="140000"/>
                        </a:lnSpc>
                        <a:spcBef>
                          <a:spcPct val="30000"/>
                        </a:spcBef>
                        <a:buClr>
                          <a:srgbClr val="080808"/>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2pPr>
                      <a:lvl3pPr marL="1143000" indent="-228600" algn="l">
                        <a:lnSpc>
                          <a:spcPct val="140000"/>
                        </a:lnSpc>
                        <a:spcBef>
                          <a:spcPct val="30000"/>
                        </a:spcBef>
                        <a:buSzPct val="50000"/>
                        <a:buFont typeface="Wingdings" panose="05000000000000000000" pitchFamily="2" charset="2"/>
                        <a:defRPr sz="1600">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3pPr>
                      <a:lvl4pPr marL="1600200" indent="-228600" algn="l">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4pPr>
                      <a:lvl5pPr marL="2057400" indent="-228600" algn="l">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200" b="0"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cs typeface="Arial" panose="020B0604020202020204" pitchFamily="34" charset="0"/>
                        </a:rPr>
                        <a:t>十六进制</a:t>
                      </a:r>
                      <a:endParaRPr kumimoji="0" lang="en-US" altLang="zh-CN" sz="1200" b="0"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cs typeface="Arial" panose="020B0604020202020204" pitchFamily="34" charset="0"/>
                      </a:endParaRPr>
                    </a:p>
                  </a:txBody>
                  <a:tcPr marT="45715" marB="45715"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99CC"/>
                    </a:solidFill>
                  </a:tcPr>
                </a:tc>
                <a:extLst>
                  <a:ext uri="{0D108BD9-81ED-4DB2-BD59-A6C34878D82A}">
                    <a16:rowId xmlns:a16="http://schemas.microsoft.com/office/drawing/2014/main" val="10000"/>
                  </a:ext>
                </a:extLst>
              </a:tr>
              <a:tr h="274288">
                <a:tc>
                  <a:txBody>
                    <a:bodyPr/>
                    <a:lstStyle>
                      <a:lvl1pPr algn="l">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1pPr>
                      <a:lvl2pPr marL="742950" indent="-285750" algn="l">
                        <a:lnSpc>
                          <a:spcPct val="140000"/>
                        </a:lnSpc>
                        <a:spcBef>
                          <a:spcPct val="30000"/>
                        </a:spcBef>
                        <a:buClr>
                          <a:srgbClr val="080808"/>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2pPr>
                      <a:lvl3pPr marL="1143000" indent="-228600" algn="l">
                        <a:lnSpc>
                          <a:spcPct val="140000"/>
                        </a:lnSpc>
                        <a:spcBef>
                          <a:spcPct val="30000"/>
                        </a:spcBef>
                        <a:buSzPct val="50000"/>
                        <a:buFont typeface="Wingdings" panose="05000000000000000000" pitchFamily="2" charset="2"/>
                        <a:defRPr sz="1600">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3pPr>
                      <a:lvl4pPr marL="1600200" indent="-228600" algn="l">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4pPr>
                      <a:lvl5pPr marL="2057400" indent="-228600" algn="l">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Arial" panose="020B0604020202020204" pitchFamily="34" charset="0"/>
                        </a:rPr>
                        <a:t>9</a:t>
                      </a:r>
                    </a:p>
                  </a:txBody>
                  <a:tcPr marT="45715" marB="45715"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1pPr>
                      <a:lvl2pPr marL="742950" indent="-285750" algn="l">
                        <a:lnSpc>
                          <a:spcPct val="140000"/>
                        </a:lnSpc>
                        <a:spcBef>
                          <a:spcPct val="30000"/>
                        </a:spcBef>
                        <a:buClr>
                          <a:srgbClr val="080808"/>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2pPr>
                      <a:lvl3pPr marL="1143000" indent="-228600" algn="l">
                        <a:lnSpc>
                          <a:spcPct val="140000"/>
                        </a:lnSpc>
                        <a:spcBef>
                          <a:spcPct val="30000"/>
                        </a:spcBef>
                        <a:buSzPct val="50000"/>
                        <a:buFont typeface="Wingdings" panose="05000000000000000000" pitchFamily="2" charset="2"/>
                        <a:defRPr sz="1600">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3pPr>
                      <a:lvl4pPr marL="1600200" indent="-228600" algn="l">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4pPr>
                      <a:lvl5pPr marL="2057400" indent="-228600" algn="l">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Arial" panose="020B0604020202020204" pitchFamily="34" charset="0"/>
                        </a:rPr>
                        <a:t>00001001</a:t>
                      </a:r>
                      <a:endParaRPr kumimoji="0" lang="en-US" altLang="zh-CN" sz="1200" b="0" i="0" u="none" strike="noStrike" cap="none" normalizeH="0" baseline="30000" dirty="0" smtClean="0">
                        <a:ln>
                          <a:noFill/>
                        </a:ln>
                        <a:solidFill>
                          <a:schemeClr val="tx1"/>
                        </a:solidFill>
                        <a:effectLst/>
                        <a:latin typeface="微软雅黑" panose="020B0503020204020204" pitchFamily="34" charset="-122"/>
                        <a:ea typeface="微软雅黑" panose="020B0503020204020204" pitchFamily="34" charset="-122"/>
                        <a:cs typeface="Arial" panose="020B0604020202020204" pitchFamily="34" charset="0"/>
                      </a:endParaRPr>
                    </a:p>
                  </a:txBody>
                  <a:tcPr marT="45715" marB="4571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1pPr>
                      <a:lvl2pPr marL="742950" indent="-285750" algn="l">
                        <a:lnSpc>
                          <a:spcPct val="140000"/>
                        </a:lnSpc>
                        <a:spcBef>
                          <a:spcPct val="30000"/>
                        </a:spcBef>
                        <a:buClr>
                          <a:srgbClr val="080808"/>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2pPr>
                      <a:lvl3pPr marL="1143000" indent="-228600" algn="l">
                        <a:lnSpc>
                          <a:spcPct val="140000"/>
                        </a:lnSpc>
                        <a:spcBef>
                          <a:spcPct val="30000"/>
                        </a:spcBef>
                        <a:buSzPct val="50000"/>
                        <a:buFont typeface="Wingdings" panose="05000000000000000000" pitchFamily="2" charset="2"/>
                        <a:defRPr sz="1600">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3pPr>
                      <a:lvl4pPr marL="1600200" indent="-228600" algn="l">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4pPr>
                      <a:lvl5pPr marL="2057400" indent="-228600" algn="l">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Arial" panose="020B0604020202020204" pitchFamily="34" charset="0"/>
                        </a:rPr>
                        <a:t>09</a:t>
                      </a:r>
                      <a:endParaRPr kumimoji="0" lang="en-US" altLang="zh-CN" sz="1200" b="0" i="0" u="none" strike="noStrike" cap="none" normalizeH="0" baseline="30000" dirty="0" smtClean="0">
                        <a:ln>
                          <a:noFill/>
                        </a:ln>
                        <a:solidFill>
                          <a:schemeClr val="tx1"/>
                        </a:solidFill>
                        <a:effectLst/>
                        <a:latin typeface="微软雅黑" panose="020B0503020204020204" pitchFamily="34" charset="-122"/>
                        <a:ea typeface="微软雅黑" panose="020B0503020204020204" pitchFamily="34" charset="-122"/>
                        <a:cs typeface="Arial" panose="020B0604020202020204" pitchFamily="34" charset="0"/>
                      </a:endParaRPr>
                    </a:p>
                  </a:txBody>
                  <a:tcPr marT="45715" marB="45715"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74288">
                <a:tc>
                  <a:txBody>
                    <a:bodyPr/>
                    <a:lstStyle>
                      <a:lvl1pPr algn="l">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1pPr>
                      <a:lvl2pPr marL="742950" indent="-285750" algn="l">
                        <a:lnSpc>
                          <a:spcPct val="140000"/>
                        </a:lnSpc>
                        <a:spcBef>
                          <a:spcPct val="30000"/>
                        </a:spcBef>
                        <a:buClr>
                          <a:srgbClr val="080808"/>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2pPr>
                      <a:lvl3pPr marL="1143000" indent="-228600" algn="l">
                        <a:lnSpc>
                          <a:spcPct val="140000"/>
                        </a:lnSpc>
                        <a:spcBef>
                          <a:spcPct val="30000"/>
                        </a:spcBef>
                        <a:buSzPct val="50000"/>
                        <a:buFont typeface="Wingdings" panose="05000000000000000000" pitchFamily="2" charset="2"/>
                        <a:defRPr sz="1600">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3pPr>
                      <a:lvl4pPr marL="1600200" indent="-228600" algn="l">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4pPr>
                      <a:lvl5pPr marL="2057400" indent="-228600" algn="l">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Arial" panose="020B0604020202020204" pitchFamily="34" charset="0"/>
                        </a:rPr>
                        <a:t>10</a:t>
                      </a:r>
                    </a:p>
                  </a:txBody>
                  <a:tcPr marT="45715" marB="45715"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1pPr>
                      <a:lvl2pPr marL="742950" indent="-285750" algn="l">
                        <a:lnSpc>
                          <a:spcPct val="140000"/>
                        </a:lnSpc>
                        <a:spcBef>
                          <a:spcPct val="30000"/>
                        </a:spcBef>
                        <a:buClr>
                          <a:srgbClr val="080808"/>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2pPr>
                      <a:lvl3pPr marL="1143000" indent="-228600" algn="l">
                        <a:lnSpc>
                          <a:spcPct val="140000"/>
                        </a:lnSpc>
                        <a:spcBef>
                          <a:spcPct val="30000"/>
                        </a:spcBef>
                        <a:buSzPct val="50000"/>
                        <a:buFont typeface="Wingdings" panose="05000000000000000000" pitchFamily="2" charset="2"/>
                        <a:defRPr sz="1600">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3pPr>
                      <a:lvl4pPr marL="1600200" indent="-228600" algn="l">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4pPr>
                      <a:lvl5pPr marL="2057400" indent="-228600" algn="l">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Arial" panose="020B0604020202020204" pitchFamily="34" charset="0"/>
                        </a:rPr>
                        <a:t>00001010</a:t>
                      </a:r>
                    </a:p>
                  </a:txBody>
                  <a:tcPr marT="45715" marB="4571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1pPr>
                      <a:lvl2pPr marL="742950" indent="-285750" algn="l">
                        <a:lnSpc>
                          <a:spcPct val="140000"/>
                        </a:lnSpc>
                        <a:spcBef>
                          <a:spcPct val="30000"/>
                        </a:spcBef>
                        <a:buClr>
                          <a:srgbClr val="080808"/>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2pPr>
                      <a:lvl3pPr marL="1143000" indent="-228600" algn="l">
                        <a:lnSpc>
                          <a:spcPct val="140000"/>
                        </a:lnSpc>
                        <a:spcBef>
                          <a:spcPct val="30000"/>
                        </a:spcBef>
                        <a:buSzPct val="50000"/>
                        <a:buFont typeface="Wingdings" panose="05000000000000000000" pitchFamily="2" charset="2"/>
                        <a:defRPr sz="1600">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3pPr>
                      <a:lvl4pPr marL="1600200" indent="-228600" algn="l">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4pPr>
                      <a:lvl5pPr marL="2057400" indent="-228600" algn="l">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Arial" panose="020B0604020202020204" pitchFamily="34" charset="0"/>
                        </a:rPr>
                        <a:t>0A</a:t>
                      </a:r>
                    </a:p>
                  </a:txBody>
                  <a:tcPr marT="45715" marB="45715"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74288">
                <a:tc>
                  <a:txBody>
                    <a:bodyPr/>
                    <a:lstStyle>
                      <a:lvl1pPr algn="l">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1pPr>
                      <a:lvl2pPr marL="742950" indent="-285750" algn="l">
                        <a:lnSpc>
                          <a:spcPct val="140000"/>
                        </a:lnSpc>
                        <a:spcBef>
                          <a:spcPct val="30000"/>
                        </a:spcBef>
                        <a:buClr>
                          <a:srgbClr val="080808"/>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2pPr>
                      <a:lvl3pPr marL="1143000" indent="-228600" algn="l">
                        <a:lnSpc>
                          <a:spcPct val="140000"/>
                        </a:lnSpc>
                        <a:spcBef>
                          <a:spcPct val="30000"/>
                        </a:spcBef>
                        <a:buSzPct val="50000"/>
                        <a:buFont typeface="Wingdings" panose="05000000000000000000" pitchFamily="2" charset="2"/>
                        <a:defRPr sz="1600">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3pPr>
                      <a:lvl4pPr marL="1600200" indent="-228600" algn="l">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4pPr>
                      <a:lvl5pPr marL="2057400" indent="-228600" algn="l">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Arial" panose="020B0604020202020204" pitchFamily="34" charset="0"/>
                        </a:rPr>
                        <a:t>11</a:t>
                      </a:r>
                    </a:p>
                  </a:txBody>
                  <a:tcPr marT="45715" marB="45715"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1pPr>
                      <a:lvl2pPr marL="742950" indent="-285750" algn="l">
                        <a:lnSpc>
                          <a:spcPct val="140000"/>
                        </a:lnSpc>
                        <a:spcBef>
                          <a:spcPct val="30000"/>
                        </a:spcBef>
                        <a:buClr>
                          <a:srgbClr val="080808"/>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2pPr>
                      <a:lvl3pPr marL="1143000" indent="-228600" algn="l">
                        <a:lnSpc>
                          <a:spcPct val="140000"/>
                        </a:lnSpc>
                        <a:spcBef>
                          <a:spcPct val="30000"/>
                        </a:spcBef>
                        <a:buSzPct val="50000"/>
                        <a:buFont typeface="Wingdings" panose="05000000000000000000" pitchFamily="2" charset="2"/>
                        <a:defRPr sz="1600">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3pPr>
                      <a:lvl4pPr marL="1600200" indent="-228600" algn="l">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4pPr>
                      <a:lvl5pPr marL="2057400" indent="-228600" algn="l">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Arial" panose="020B0604020202020204" pitchFamily="34" charset="0"/>
                        </a:rPr>
                        <a:t>00001011</a:t>
                      </a:r>
                    </a:p>
                  </a:txBody>
                  <a:tcPr marT="45715" marB="4571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1pPr>
                      <a:lvl2pPr marL="742950" indent="-285750" algn="l">
                        <a:lnSpc>
                          <a:spcPct val="140000"/>
                        </a:lnSpc>
                        <a:spcBef>
                          <a:spcPct val="30000"/>
                        </a:spcBef>
                        <a:buClr>
                          <a:srgbClr val="080808"/>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2pPr>
                      <a:lvl3pPr marL="1143000" indent="-228600" algn="l">
                        <a:lnSpc>
                          <a:spcPct val="140000"/>
                        </a:lnSpc>
                        <a:spcBef>
                          <a:spcPct val="30000"/>
                        </a:spcBef>
                        <a:buSzPct val="50000"/>
                        <a:buFont typeface="Wingdings" panose="05000000000000000000" pitchFamily="2" charset="2"/>
                        <a:defRPr sz="1600">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3pPr>
                      <a:lvl4pPr marL="1600200" indent="-228600" algn="l">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4pPr>
                      <a:lvl5pPr marL="2057400" indent="-228600" algn="l">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Arial" panose="020B0604020202020204" pitchFamily="34" charset="0"/>
                        </a:rPr>
                        <a:t>0B</a:t>
                      </a:r>
                    </a:p>
                  </a:txBody>
                  <a:tcPr marT="45715" marB="45715"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74288">
                <a:tc>
                  <a:txBody>
                    <a:bodyPr/>
                    <a:lstStyle>
                      <a:lvl1pPr algn="l">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1pPr>
                      <a:lvl2pPr marL="742950" indent="-285750" algn="l">
                        <a:lnSpc>
                          <a:spcPct val="140000"/>
                        </a:lnSpc>
                        <a:spcBef>
                          <a:spcPct val="30000"/>
                        </a:spcBef>
                        <a:buClr>
                          <a:srgbClr val="080808"/>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2pPr>
                      <a:lvl3pPr marL="1143000" indent="-228600" algn="l">
                        <a:lnSpc>
                          <a:spcPct val="140000"/>
                        </a:lnSpc>
                        <a:spcBef>
                          <a:spcPct val="30000"/>
                        </a:spcBef>
                        <a:buSzPct val="50000"/>
                        <a:buFont typeface="Wingdings" panose="05000000000000000000" pitchFamily="2" charset="2"/>
                        <a:defRPr sz="1600">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3pPr>
                      <a:lvl4pPr marL="1600200" indent="-228600" algn="l">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4pPr>
                      <a:lvl5pPr marL="2057400" indent="-228600" algn="l">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Arial" panose="020B0604020202020204" pitchFamily="34" charset="0"/>
                        </a:rPr>
                        <a:t>12</a:t>
                      </a:r>
                    </a:p>
                  </a:txBody>
                  <a:tcPr marT="45715" marB="45715"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1pPr>
                      <a:lvl2pPr marL="742950" indent="-285750" algn="l">
                        <a:lnSpc>
                          <a:spcPct val="140000"/>
                        </a:lnSpc>
                        <a:spcBef>
                          <a:spcPct val="30000"/>
                        </a:spcBef>
                        <a:buClr>
                          <a:srgbClr val="080808"/>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2pPr>
                      <a:lvl3pPr marL="1143000" indent="-228600" algn="l">
                        <a:lnSpc>
                          <a:spcPct val="140000"/>
                        </a:lnSpc>
                        <a:spcBef>
                          <a:spcPct val="30000"/>
                        </a:spcBef>
                        <a:buSzPct val="50000"/>
                        <a:buFont typeface="Wingdings" panose="05000000000000000000" pitchFamily="2" charset="2"/>
                        <a:defRPr sz="1600">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3pPr>
                      <a:lvl4pPr marL="1600200" indent="-228600" algn="l">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4pPr>
                      <a:lvl5pPr marL="2057400" indent="-228600" algn="l">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Arial" panose="020B0604020202020204" pitchFamily="34" charset="0"/>
                        </a:rPr>
                        <a:t>00001100</a:t>
                      </a:r>
                    </a:p>
                  </a:txBody>
                  <a:tcPr marT="45715" marB="4571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1pPr>
                      <a:lvl2pPr marL="742950" indent="-285750" algn="l">
                        <a:lnSpc>
                          <a:spcPct val="140000"/>
                        </a:lnSpc>
                        <a:spcBef>
                          <a:spcPct val="30000"/>
                        </a:spcBef>
                        <a:buClr>
                          <a:srgbClr val="080808"/>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2pPr>
                      <a:lvl3pPr marL="1143000" indent="-228600" algn="l">
                        <a:lnSpc>
                          <a:spcPct val="140000"/>
                        </a:lnSpc>
                        <a:spcBef>
                          <a:spcPct val="30000"/>
                        </a:spcBef>
                        <a:buSzPct val="50000"/>
                        <a:buFont typeface="Wingdings" panose="05000000000000000000" pitchFamily="2" charset="2"/>
                        <a:defRPr sz="1600">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3pPr>
                      <a:lvl4pPr marL="1600200" indent="-228600" algn="l">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4pPr>
                      <a:lvl5pPr marL="2057400" indent="-228600" algn="l">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Arial" panose="020B0604020202020204" pitchFamily="34" charset="0"/>
                        </a:rPr>
                        <a:t>0C</a:t>
                      </a:r>
                    </a:p>
                  </a:txBody>
                  <a:tcPr marT="45715" marB="45715"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74288">
                <a:tc>
                  <a:txBody>
                    <a:bodyPr/>
                    <a:lstStyle>
                      <a:lvl1pPr algn="l">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1pPr>
                      <a:lvl2pPr marL="742950" indent="-285750" algn="l">
                        <a:lnSpc>
                          <a:spcPct val="140000"/>
                        </a:lnSpc>
                        <a:spcBef>
                          <a:spcPct val="30000"/>
                        </a:spcBef>
                        <a:buClr>
                          <a:srgbClr val="080808"/>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2pPr>
                      <a:lvl3pPr marL="1143000" indent="-228600" algn="l">
                        <a:lnSpc>
                          <a:spcPct val="140000"/>
                        </a:lnSpc>
                        <a:spcBef>
                          <a:spcPct val="30000"/>
                        </a:spcBef>
                        <a:buSzPct val="50000"/>
                        <a:buFont typeface="Wingdings" panose="05000000000000000000" pitchFamily="2" charset="2"/>
                        <a:defRPr sz="1600">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3pPr>
                      <a:lvl4pPr marL="1600200" indent="-228600" algn="l">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4pPr>
                      <a:lvl5pPr marL="2057400" indent="-228600" algn="l">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Arial" panose="020B0604020202020204" pitchFamily="34" charset="0"/>
                        </a:rPr>
                        <a:t>13</a:t>
                      </a:r>
                    </a:p>
                  </a:txBody>
                  <a:tcPr marT="45715" marB="45715"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1pPr>
                      <a:lvl2pPr marL="742950" indent="-285750" algn="l">
                        <a:lnSpc>
                          <a:spcPct val="140000"/>
                        </a:lnSpc>
                        <a:spcBef>
                          <a:spcPct val="30000"/>
                        </a:spcBef>
                        <a:buClr>
                          <a:srgbClr val="080808"/>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2pPr>
                      <a:lvl3pPr marL="1143000" indent="-228600" algn="l">
                        <a:lnSpc>
                          <a:spcPct val="140000"/>
                        </a:lnSpc>
                        <a:spcBef>
                          <a:spcPct val="30000"/>
                        </a:spcBef>
                        <a:buSzPct val="50000"/>
                        <a:buFont typeface="Wingdings" panose="05000000000000000000" pitchFamily="2" charset="2"/>
                        <a:defRPr sz="1600">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3pPr>
                      <a:lvl4pPr marL="1600200" indent="-228600" algn="l">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4pPr>
                      <a:lvl5pPr marL="2057400" indent="-228600" algn="l">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Arial" panose="020B0604020202020204" pitchFamily="34" charset="0"/>
                        </a:rPr>
                        <a:t>00001101</a:t>
                      </a:r>
                    </a:p>
                  </a:txBody>
                  <a:tcPr marT="45715" marB="4571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1pPr>
                      <a:lvl2pPr marL="742950" indent="-285750" algn="l">
                        <a:lnSpc>
                          <a:spcPct val="140000"/>
                        </a:lnSpc>
                        <a:spcBef>
                          <a:spcPct val="30000"/>
                        </a:spcBef>
                        <a:buClr>
                          <a:srgbClr val="080808"/>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2pPr>
                      <a:lvl3pPr marL="1143000" indent="-228600" algn="l">
                        <a:lnSpc>
                          <a:spcPct val="140000"/>
                        </a:lnSpc>
                        <a:spcBef>
                          <a:spcPct val="30000"/>
                        </a:spcBef>
                        <a:buSzPct val="50000"/>
                        <a:buFont typeface="Wingdings" panose="05000000000000000000" pitchFamily="2" charset="2"/>
                        <a:defRPr sz="1600">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3pPr>
                      <a:lvl4pPr marL="1600200" indent="-228600" algn="l">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4pPr>
                      <a:lvl5pPr marL="2057400" indent="-228600" algn="l">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Arial" panose="020B0604020202020204" pitchFamily="34" charset="0"/>
                        </a:rPr>
                        <a:t>0D</a:t>
                      </a:r>
                    </a:p>
                  </a:txBody>
                  <a:tcPr marT="45715" marB="45715"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74288">
                <a:tc>
                  <a:txBody>
                    <a:bodyPr/>
                    <a:lstStyle>
                      <a:lvl1pPr algn="l">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1pPr>
                      <a:lvl2pPr marL="742950" indent="-285750" algn="l">
                        <a:lnSpc>
                          <a:spcPct val="140000"/>
                        </a:lnSpc>
                        <a:spcBef>
                          <a:spcPct val="30000"/>
                        </a:spcBef>
                        <a:buClr>
                          <a:srgbClr val="080808"/>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2pPr>
                      <a:lvl3pPr marL="1143000" indent="-228600" algn="l">
                        <a:lnSpc>
                          <a:spcPct val="140000"/>
                        </a:lnSpc>
                        <a:spcBef>
                          <a:spcPct val="30000"/>
                        </a:spcBef>
                        <a:buSzPct val="50000"/>
                        <a:buFont typeface="Wingdings" panose="05000000000000000000" pitchFamily="2" charset="2"/>
                        <a:defRPr sz="1600">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3pPr>
                      <a:lvl4pPr marL="1600200" indent="-228600" algn="l">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4pPr>
                      <a:lvl5pPr marL="2057400" indent="-228600" algn="l">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Arial" panose="020B0604020202020204" pitchFamily="34" charset="0"/>
                        </a:rPr>
                        <a:t>14</a:t>
                      </a:r>
                    </a:p>
                  </a:txBody>
                  <a:tcPr marT="45715" marB="45715"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1pPr>
                      <a:lvl2pPr marL="742950" indent="-285750" algn="l">
                        <a:lnSpc>
                          <a:spcPct val="140000"/>
                        </a:lnSpc>
                        <a:spcBef>
                          <a:spcPct val="30000"/>
                        </a:spcBef>
                        <a:buClr>
                          <a:srgbClr val="080808"/>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2pPr>
                      <a:lvl3pPr marL="1143000" indent="-228600" algn="l">
                        <a:lnSpc>
                          <a:spcPct val="140000"/>
                        </a:lnSpc>
                        <a:spcBef>
                          <a:spcPct val="30000"/>
                        </a:spcBef>
                        <a:buSzPct val="50000"/>
                        <a:buFont typeface="Wingdings" panose="05000000000000000000" pitchFamily="2" charset="2"/>
                        <a:defRPr sz="1600">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3pPr>
                      <a:lvl4pPr marL="1600200" indent="-228600" algn="l">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4pPr>
                      <a:lvl5pPr marL="2057400" indent="-228600" algn="l">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Arial" panose="020B0604020202020204" pitchFamily="34" charset="0"/>
                        </a:rPr>
                        <a:t>00001110</a:t>
                      </a:r>
                    </a:p>
                  </a:txBody>
                  <a:tcPr marT="45715" marB="4571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1pPr>
                      <a:lvl2pPr marL="742950" indent="-285750" algn="l">
                        <a:lnSpc>
                          <a:spcPct val="140000"/>
                        </a:lnSpc>
                        <a:spcBef>
                          <a:spcPct val="30000"/>
                        </a:spcBef>
                        <a:buClr>
                          <a:srgbClr val="080808"/>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2pPr>
                      <a:lvl3pPr marL="1143000" indent="-228600" algn="l">
                        <a:lnSpc>
                          <a:spcPct val="140000"/>
                        </a:lnSpc>
                        <a:spcBef>
                          <a:spcPct val="30000"/>
                        </a:spcBef>
                        <a:buSzPct val="50000"/>
                        <a:buFont typeface="Wingdings" panose="05000000000000000000" pitchFamily="2" charset="2"/>
                        <a:defRPr sz="1600">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3pPr>
                      <a:lvl4pPr marL="1600200" indent="-228600" algn="l">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4pPr>
                      <a:lvl5pPr marL="2057400" indent="-228600" algn="l">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Arial" panose="020B0604020202020204" pitchFamily="34" charset="0"/>
                        </a:rPr>
                        <a:t>0E</a:t>
                      </a:r>
                    </a:p>
                  </a:txBody>
                  <a:tcPr marT="45715" marB="45715"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274288">
                <a:tc>
                  <a:txBody>
                    <a:bodyPr/>
                    <a:lstStyle>
                      <a:lvl1pPr algn="l">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1pPr>
                      <a:lvl2pPr marL="742950" indent="-285750" algn="l">
                        <a:lnSpc>
                          <a:spcPct val="140000"/>
                        </a:lnSpc>
                        <a:spcBef>
                          <a:spcPct val="30000"/>
                        </a:spcBef>
                        <a:buClr>
                          <a:srgbClr val="080808"/>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2pPr>
                      <a:lvl3pPr marL="1143000" indent="-228600" algn="l">
                        <a:lnSpc>
                          <a:spcPct val="140000"/>
                        </a:lnSpc>
                        <a:spcBef>
                          <a:spcPct val="30000"/>
                        </a:spcBef>
                        <a:buSzPct val="50000"/>
                        <a:buFont typeface="Wingdings" panose="05000000000000000000" pitchFamily="2" charset="2"/>
                        <a:defRPr sz="1600">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3pPr>
                      <a:lvl4pPr marL="1600200" indent="-228600" algn="l">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4pPr>
                      <a:lvl5pPr marL="2057400" indent="-228600" algn="l">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Arial" panose="020B0604020202020204" pitchFamily="34" charset="0"/>
                        </a:rPr>
                        <a:t>15</a:t>
                      </a:r>
                    </a:p>
                  </a:txBody>
                  <a:tcPr marT="45715" marB="45715"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1pPr>
                      <a:lvl2pPr marL="742950" indent="-285750" algn="l">
                        <a:lnSpc>
                          <a:spcPct val="140000"/>
                        </a:lnSpc>
                        <a:spcBef>
                          <a:spcPct val="30000"/>
                        </a:spcBef>
                        <a:buClr>
                          <a:srgbClr val="080808"/>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2pPr>
                      <a:lvl3pPr marL="1143000" indent="-228600" algn="l">
                        <a:lnSpc>
                          <a:spcPct val="140000"/>
                        </a:lnSpc>
                        <a:spcBef>
                          <a:spcPct val="30000"/>
                        </a:spcBef>
                        <a:buSzPct val="50000"/>
                        <a:buFont typeface="Wingdings" panose="05000000000000000000" pitchFamily="2" charset="2"/>
                        <a:defRPr sz="1600">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3pPr>
                      <a:lvl4pPr marL="1600200" indent="-228600" algn="l">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4pPr>
                      <a:lvl5pPr marL="2057400" indent="-228600" algn="l">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Arial" panose="020B0604020202020204" pitchFamily="34" charset="0"/>
                        </a:rPr>
                        <a:t>00001111</a:t>
                      </a:r>
                    </a:p>
                  </a:txBody>
                  <a:tcPr marT="45715" marB="4571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1pPr>
                      <a:lvl2pPr marL="742950" indent="-285750" algn="l">
                        <a:lnSpc>
                          <a:spcPct val="140000"/>
                        </a:lnSpc>
                        <a:spcBef>
                          <a:spcPct val="30000"/>
                        </a:spcBef>
                        <a:buClr>
                          <a:srgbClr val="080808"/>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2pPr>
                      <a:lvl3pPr marL="1143000" indent="-228600" algn="l">
                        <a:lnSpc>
                          <a:spcPct val="140000"/>
                        </a:lnSpc>
                        <a:spcBef>
                          <a:spcPct val="30000"/>
                        </a:spcBef>
                        <a:buSzPct val="50000"/>
                        <a:buFont typeface="Wingdings" panose="05000000000000000000" pitchFamily="2" charset="2"/>
                        <a:defRPr sz="1600">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3pPr>
                      <a:lvl4pPr marL="1600200" indent="-228600" algn="l">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4pPr>
                      <a:lvl5pPr marL="2057400" indent="-228600" algn="l">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Arial" panose="020B0604020202020204" pitchFamily="34" charset="0"/>
                        </a:rPr>
                        <a:t>0F</a:t>
                      </a:r>
                    </a:p>
                  </a:txBody>
                  <a:tcPr marT="45715" marB="45715"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274288">
                <a:tc>
                  <a:txBody>
                    <a:bodyPr/>
                    <a:lstStyle>
                      <a:lvl1pPr algn="l">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1pPr>
                      <a:lvl2pPr marL="742950" indent="-285750" algn="l">
                        <a:lnSpc>
                          <a:spcPct val="140000"/>
                        </a:lnSpc>
                        <a:spcBef>
                          <a:spcPct val="30000"/>
                        </a:spcBef>
                        <a:buClr>
                          <a:srgbClr val="080808"/>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2pPr>
                      <a:lvl3pPr marL="1143000" indent="-228600" algn="l">
                        <a:lnSpc>
                          <a:spcPct val="140000"/>
                        </a:lnSpc>
                        <a:spcBef>
                          <a:spcPct val="30000"/>
                        </a:spcBef>
                        <a:buSzPct val="50000"/>
                        <a:buFont typeface="Wingdings" panose="05000000000000000000" pitchFamily="2" charset="2"/>
                        <a:defRPr sz="1600">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3pPr>
                      <a:lvl4pPr marL="1600200" indent="-228600" algn="l">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4pPr>
                      <a:lvl5pPr marL="2057400" indent="-228600" algn="l">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Arial" panose="020B0604020202020204" pitchFamily="34" charset="0"/>
                        </a:rPr>
                        <a:t>…</a:t>
                      </a:r>
                    </a:p>
                  </a:txBody>
                  <a:tcPr marT="45715" marB="45715"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1pPr>
                      <a:lvl2pPr marL="742950" indent="-285750" algn="l">
                        <a:lnSpc>
                          <a:spcPct val="140000"/>
                        </a:lnSpc>
                        <a:spcBef>
                          <a:spcPct val="30000"/>
                        </a:spcBef>
                        <a:buClr>
                          <a:srgbClr val="080808"/>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2pPr>
                      <a:lvl3pPr marL="1143000" indent="-228600" algn="l">
                        <a:lnSpc>
                          <a:spcPct val="140000"/>
                        </a:lnSpc>
                        <a:spcBef>
                          <a:spcPct val="30000"/>
                        </a:spcBef>
                        <a:buSzPct val="50000"/>
                        <a:buFont typeface="Wingdings" panose="05000000000000000000" pitchFamily="2" charset="2"/>
                        <a:defRPr sz="1600">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3pPr>
                      <a:lvl4pPr marL="1600200" indent="-228600" algn="l">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4pPr>
                      <a:lvl5pPr marL="2057400" indent="-228600" algn="l">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Arial" panose="020B0604020202020204" pitchFamily="34" charset="0"/>
                        </a:rPr>
                        <a:t>…</a:t>
                      </a:r>
                    </a:p>
                  </a:txBody>
                  <a:tcPr marT="45715" marB="4571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1pPr>
                      <a:lvl2pPr marL="742950" indent="-285750" algn="l">
                        <a:lnSpc>
                          <a:spcPct val="140000"/>
                        </a:lnSpc>
                        <a:spcBef>
                          <a:spcPct val="30000"/>
                        </a:spcBef>
                        <a:buClr>
                          <a:srgbClr val="080808"/>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2pPr>
                      <a:lvl3pPr marL="1143000" indent="-228600" algn="l">
                        <a:lnSpc>
                          <a:spcPct val="140000"/>
                        </a:lnSpc>
                        <a:spcBef>
                          <a:spcPct val="30000"/>
                        </a:spcBef>
                        <a:buSzPct val="50000"/>
                        <a:buFont typeface="Wingdings" panose="05000000000000000000" pitchFamily="2" charset="2"/>
                        <a:defRPr sz="1600">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3pPr>
                      <a:lvl4pPr marL="1600200" indent="-228600" algn="l">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4pPr>
                      <a:lvl5pPr marL="2057400" indent="-228600" algn="l">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Arial" panose="020B0604020202020204" pitchFamily="34" charset="0"/>
                        </a:rPr>
                        <a:t>…</a:t>
                      </a:r>
                    </a:p>
                  </a:txBody>
                  <a:tcPr marT="45715" marB="45715"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274288">
                <a:tc>
                  <a:txBody>
                    <a:bodyPr/>
                    <a:lstStyle>
                      <a:lvl1pPr algn="l">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1pPr>
                      <a:lvl2pPr marL="742950" indent="-285750" algn="l">
                        <a:lnSpc>
                          <a:spcPct val="140000"/>
                        </a:lnSpc>
                        <a:spcBef>
                          <a:spcPct val="30000"/>
                        </a:spcBef>
                        <a:buClr>
                          <a:srgbClr val="080808"/>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2pPr>
                      <a:lvl3pPr marL="1143000" indent="-228600" algn="l">
                        <a:lnSpc>
                          <a:spcPct val="140000"/>
                        </a:lnSpc>
                        <a:spcBef>
                          <a:spcPct val="30000"/>
                        </a:spcBef>
                        <a:buSzPct val="50000"/>
                        <a:buFont typeface="Wingdings" panose="05000000000000000000" pitchFamily="2" charset="2"/>
                        <a:defRPr sz="1600">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3pPr>
                      <a:lvl4pPr marL="1600200" indent="-228600" algn="l">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4pPr>
                      <a:lvl5pPr marL="2057400" indent="-228600" algn="l">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Arial" panose="020B0604020202020204" pitchFamily="34" charset="0"/>
                        </a:rPr>
                        <a:t>255</a:t>
                      </a:r>
                    </a:p>
                  </a:txBody>
                  <a:tcPr marT="45715" marB="45715"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1pPr>
                      <a:lvl2pPr marL="742950" indent="-285750" algn="l">
                        <a:lnSpc>
                          <a:spcPct val="140000"/>
                        </a:lnSpc>
                        <a:spcBef>
                          <a:spcPct val="30000"/>
                        </a:spcBef>
                        <a:buClr>
                          <a:srgbClr val="080808"/>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2pPr>
                      <a:lvl3pPr marL="1143000" indent="-228600" algn="l">
                        <a:lnSpc>
                          <a:spcPct val="140000"/>
                        </a:lnSpc>
                        <a:spcBef>
                          <a:spcPct val="30000"/>
                        </a:spcBef>
                        <a:buSzPct val="50000"/>
                        <a:buFont typeface="Wingdings" panose="05000000000000000000" pitchFamily="2" charset="2"/>
                        <a:defRPr sz="1600">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3pPr>
                      <a:lvl4pPr marL="1600200" indent="-228600" algn="l">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4pPr>
                      <a:lvl5pPr marL="2057400" indent="-228600" algn="l">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Arial" panose="020B0604020202020204" pitchFamily="34" charset="0"/>
                        </a:rPr>
                        <a:t>11111111</a:t>
                      </a:r>
                    </a:p>
                  </a:txBody>
                  <a:tcPr marT="45715" marB="4571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1pPr>
                      <a:lvl2pPr marL="742950" indent="-285750" algn="l">
                        <a:lnSpc>
                          <a:spcPct val="140000"/>
                        </a:lnSpc>
                        <a:spcBef>
                          <a:spcPct val="30000"/>
                        </a:spcBef>
                        <a:buClr>
                          <a:srgbClr val="080808"/>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2pPr>
                      <a:lvl3pPr marL="1143000" indent="-228600" algn="l">
                        <a:lnSpc>
                          <a:spcPct val="140000"/>
                        </a:lnSpc>
                        <a:spcBef>
                          <a:spcPct val="30000"/>
                        </a:spcBef>
                        <a:buSzPct val="50000"/>
                        <a:buFont typeface="Wingdings" panose="05000000000000000000" pitchFamily="2" charset="2"/>
                        <a:defRPr sz="1600">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3pPr>
                      <a:lvl4pPr marL="1600200" indent="-228600" algn="l">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4pPr>
                      <a:lvl5pPr marL="2057400" indent="-228600" algn="l">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Arial" panose="020B0604020202020204" pitchFamily="34" charset="0"/>
                        </a:rPr>
                        <a:t>FF</a:t>
                      </a:r>
                    </a:p>
                  </a:txBody>
                  <a:tcPr marT="45715" marB="45715"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bl>
          </a:graphicData>
        </a:graphic>
      </p:graphicFrame>
      <p:sp>
        <p:nvSpPr>
          <p:cNvPr id="23646" name="Title 1"/>
          <p:cNvSpPr>
            <a:spLocks noGrp="1"/>
          </p:cNvSpPr>
          <p:nvPr>
            <p:ph type="title"/>
          </p:nvPr>
        </p:nvSpPr>
        <p:spPr/>
        <p:txBody>
          <a:bodyPr/>
          <a:lstStyle/>
          <a:p>
            <a:r>
              <a:rPr lang="zh-CN" altLang="en-US" smtClean="0"/>
              <a:t>进制之间转换</a:t>
            </a:r>
            <a:endParaRPr lang="en-US" altLang="zh-CN" dirty="0" smtClean="0"/>
          </a:p>
        </p:txBody>
      </p:sp>
      <p:graphicFrame>
        <p:nvGraphicFramePr>
          <p:cNvPr id="5" name="表格 4"/>
          <p:cNvGraphicFramePr>
            <a:graphicFrameLocks noGrp="1"/>
          </p:cNvGraphicFramePr>
          <p:nvPr>
            <p:extLst/>
          </p:nvPr>
        </p:nvGraphicFramePr>
        <p:xfrm>
          <a:off x="2424114" y="1628775"/>
          <a:ext cx="7272337" cy="1333500"/>
        </p:xfrm>
        <a:graphic>
          <a:graphicData uri="http://schemas.openxmlformats.org/drawingml/2006/table">
            <a:tbl>
              <a:tblPr/>
              <a:tblGrid>
                <a:gridCol w="981075">
                  <a:extLst>
                    <a:ext uri="{9D8B030D-6E8A-4147-A177-3AD203B41FA5}">
                      <a16:colId xmlns:a16="http://schemas.microsoft.com/office/drawing/2014/main" val="20000"/>
                    </a:ext>
                  </a:extLst>
                </a:gridCol>
                <a:gridCol w="954087">
                  <a:extLst>
                    <a:ext uri="{9D8B030D-6E8A-4147-A177-3AD203B41FA5}">
                      <a16:colId xmlns:a16="http://schemas.microsoft.com/office/drawing/2014/main" val="20001"/>
                    </a:ext>
                  </a:extLst>
                </a:gridCol>
                <a:gridCol w="955675">
                  <a:extLst>
                    <a:ext uri="{9D8B030D-6E8A-4147-A177-3AD203B41FA5}">
                      <a16:colId xmlns:a16="http://schemas.microsoft.com/office/drawing/2014/main" val="20002"/>
                    </a:ext>
                  </a:extLst>
                </a:gridCol>
                <a:gridCol w="955675">
                  <a:extLst>
                    <a:ext uri="{9D8B030D-6E8A-4147-A177-3AD203B41FA5}">
                      <a16:colId xmlns:a16="http://schemas.microsoft.com/office/drawing/2014/main" val="20003"/>
                    </a:ext>
                  </a:extLst>
                </a:gridCol>
                <a:gridCol w="690563">
                  <a:extLst>
                    <a:ext uri="{9D8B030D-6E8A-4147-A177-3AD203B41FA5}">
                      <a16:colId xmlns:a16="http://schemas.microsoft.com/office/drawing/2014/main" val="20004"/>
                    </a:ext>
                  </a:extLst>
                </a:gridCol>
                <a:gridCol w="631825">
                  <a:extLst>
                    <a:ext uri="{9D8B030D-6E8A-4147-A177-3AD203B41FA5}">
                      <a16:colId xmlns:a16="http://schemas.microsoft.com/office/drawing/2014/main" val="20005"/>
                    </a:ext>
                  </a:extLst>
                </a:gridCol>
                <a:gridCol w="677862">
                  <a:extLst>
                    <a:ext uri="{9D8B030D-6E8A-4147-A177-3AD203B41FA5}">
                      <a16:colId xmlns:a16="http://schemas.microsoft.com/office/drawing/2014/main" val="20006"/>
                    </a:ext>
                  </a:extLst>
                </a:gridCol>
                <a:gridCol w="679450">
                  <a:extLst>
                    <a:ext uri="{9D8B030D-6E8A-4147-A177-3AD203B41FA5}">
                      <a16:colId xmlns:a16="http://schemas.microsoft.com/office/drawing/2014/main" val="20007"/>
                    </a:ext>
                  </a:extLst>
                </a:gridCol>
                <a:gridCol w="746125">
                  <a:extLst>
                    <a:ext uri="{9D8B030D-6E8A-4147-A177-3AD203B41FA5}">
                      <a16:colId xmlns:a16="http://schemas.microsoft.com/office/drawing/2014/main" val="20008"/>
                    </a:ext>
                  </a:extLst>
                </a:gridCol>
              </a:tblGrid>
              <a:tr h="431800">
                <a:tc>
                  <a:txBody>
                    <a:bodyPr/>
                    <a:lstStyle>
                      <a:lvl1pPr algn="l">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1pPr>
                      <a:lvl2pPr marL="742950" indent="-285750" algn="l">
                        <a:lnSpc>
                          <a:spcPct val="140000"/>
                        </a:lnSpc>
                        <a:spcBef>
                          <a:spcPct val="30000"/>
                        </a:spcBef>
                        <a:buClr>
                          <a:srgbClr val="080808"/>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2pPr>
                      <a:lvl3pPr marL="1143000" indent="-228600" algn="l">
                        <a:lnSpc>
                          <a:spcPct val="140000"/>
                        </a:lnSpc>
                        <a:spcBef>
                          <a:spcPct val="30000"/>
                        </a:spcBef>
                        <a:buSzPct val="50000"/>
                        <a:buFont typeface="Wingdings" panose="05000000000000000000" pitchFamily="2" charset="2"/>
                        <a:defRPr sz="1600">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3pPr>
                      <a:lvl4pPr marL="1600200" indent="-228600" algn="l">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4pPr>
                      <a:lvl5pPr marL="2057400" indent="-228600" algn="l">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cs typeface="Arial" panose="020B0604020202020204" pitchFamily="34" charset="0"/>
                        </a:rPr>
                        <a:t>比特位</a:t>
                      </a:r>
                      <a:endParaRPr kumimoji="0" lang="en-US" altLang="zh-CN" sz="1400" b="0"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cs typeface="Arial" panose="020B0604020202020204" pitchFamily="34"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99CC"/>
                    </a:solidFill>
                  </a:tcPr>
                </a:tc>
                <a:tc>
                  <a:txBody>
                    <a:bodyPr/>
                    <a:lstStyle>
                      <a:lvl1pPr algn="l">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1pPr>
                      <a:lvl2pPr marL="742950" indent="-285750" algn="l">
                        <a:lnSpc>
                          <a:spcPct val="140000"/>
                        </a:lnSpc>
                        <a:spcBef>
                          <a:spcPct val="30000"/>
                        </a:spcBef>
                        <a:buClr>
                          <a:srgbClr val="080808"/>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2pPr>
                      <a:lvl3pPr marL="1143000" indent="-228600" algn="l">
                        <a:lnSpc>
                          <a:spcPct val="140000"/>
                        </a:lnSpc>
                        <a:spcBef>
                          <a:spcPct val="30000"/>
                        </a:spcBef>
                        <a:buSzPct val="50000"/>
                        <a:buFont typeface="Wingdings" panose="05000000000000000000" pitchFamily="2" charset="2"/>
                        <a:defRPr sz="1600">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3pPr>
                      <a:lvl4pPr marL="1600200" indent="-228600" algn="l">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4pPr>
                      <a:lvl5pPr marL="2057400" indent="-228600" algn="l">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cs typeface="Arial" panose="020B0604020202020204" pitchFamily="34"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99CC"/>
                    </a:solidFill>
                  </a:tcPr>
                </a:tc>
                <a:tc>
                  <a:txBody>
                    <a:bodyPr/>
                    <a:lstStyle>
                      <a:lvl1pPr algn="l">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1pPr>
                      <a:lvl2pPr marL="742950" indent="-285750" algn="l">
                        <a:lnSpc>
                          <a:spcPct val="140000"/>
                        </a:lnSpc>
                        <a:spcBef>
                          <a:spcPct val="30000"/>
                        </a:spcBef>
                        <a:buClr>
                          <a:srgbClr val="080808"/>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2pPr>
                      <a:lvl3pPr marL="1143000" indent="-228600" algn="l">
                        <a:lnSpc>
                          <a:spcPct val="140000"/>
                        </a:lnSpc>
                        <a:spcBef>
                          <a:spcPct val="30000"/>
                        </a:spcBef>
                        <a:buSzPct val="50000"/>
                        <a:buFont typeface="Wingdings" panose="05000000000000000000" pitchFamily="2" charset="2"/>
                        <a:defRPr sz="1600">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3pPr>
                      <a:lvl4pPr marL="1600200" indent="-228600" algn="l">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4pPr>
                      <a:lvl5pPr marL="2057400" indent="-228600" algn="l">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cs typeface="Arial" panose="020B0604020202020204" pitchFamily="34"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99CC"/>
                    </a:solidFill>
                  </a:tcPr>
                </a:tc>
                <a:tc>
                  <a:txBody>
                    <a:bodyPr/>
                    <a:lstStyle>
                      <a:lvl1pPr algn="l">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1pPr>
                      <a:lvl2pPr marL="742950" indent="-285750" algn="l">
                        <a:lnSpc>
                          <a:spcPct val="140000"/>
                        </a:lnSpc>
                        <a:spcBef>
                          <a:spcPct val="30000"/>
                        </a:spcBef>
                        <a:buClr>
                          <a:srgbClr val="080808"/>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2pPr>
                      <a:lvl3pPr marL="1143000" indent="-228600" algn="l">
                        <a:lnSpc>
                          <a:spcPct val="140000"/>
                        </a:lnSpc>
                        <a:spcBef>
                          <a:spcPct val="30000"/>
                        </a:spcBef>
                        <a:buSzPct val="50000"/>
                        <a:buFont typeface="Wingdings" panose="05000000000000000000" pitchFamily="2" charset="2"/>
                        <a:defRPr sz="1600">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3pPr>
                      <a:lvl4pPr marL="1600200" indent="-228600" algn="l">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4pPr>
                      <a:lvl5pPr marL="2057400" indent="-228600" algn="l">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kern="1200" cap="none" normalizeH="0" baseline="0" dirty="0" smtClean="0">
                          <a:ln>
                            <a:noFill/>
                          </a:ln>
                          <a:solidFill>
                            <a:schemeClr val="bg1"/>
                          </a:solidFill>
                          <a:effectLst/>
                          <a:latin typeface="微软雅黑" panose="020B0503020204020204" pitchFamily="34" charset="-122"/>
                          <a:ea typeface="微软雅黑" panose="020B0503020204020204" pitchFamily="34" charset="-122"/>
                          <a:cs typeface="Arial" panose="020B0604020202020204" pitchFamily="34"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99CC"/>
                    </a:solidFill>
                  </a:tcPr>
                </a:tc>
                <a:tc>
                  <a:txBody>
                    <a:bodyPr/>
                    <a:lstStyle>
                      <a:lvl1pPr algn="l">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1pPr>
                      <a:lvl2pPr marL="742950" indent="-285750" algn="l">
                        <a:lnSpc>
                          <a:spcPct val="140000"/>
                        </a:lnSpc>
                        <a:spcBef>
                          <a:spcPct val="30000"/>
                        </a:spcBef>
                        <a:buClr>
                          <a:srgbClr val="080808"/>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2pPr>
                      <a:lvl3pPr marL="1143000" indent="-228600" algn="l">
                        <a:lnSpc>
                          <a:spcPct val="140000"/>
                        </a:lnSpc>
                        <a:spcBef>
                          <a:spcPct val="30000"/>
                        </a:spcBef>
                        <a:buSzPct val="50000"/>
                        <a:buFont typeface="Wingdings" panose="05000000000000000000" pitchFamily="2" charset="2"/>
                        <a:defRPr sz="1600">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3pPr>
                      <a:lvl4pPr marL="1600200" indent="-228600" algn="l">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4pPr>
                      <a:lvl5pPr marL="2057400" indent="-228600" algn="l">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kern="1200" cap="none" normalizeH="0" baseline="0" dirty="0" smtClean="0">
                          <a:ln>
                            <a:noFill/>
                          </a:ln>
                          <a:solidFill>
                            <a:schemeClr val="bg1"/>
                          </a:solidFill>
                          <a:effectLst/>
                          <a:latin typeface="微软雅黑" panose="020B0503020204020204" pitchFamily="34" charset="-122"/>
                          <a:ea typeface="微软雅黑" panose="020B0503020204020204" pitchFamily="34" charset="-122"/>
                          <a:cs typeface="Arial" panose="020B0604020202020204" pitchFamily="34"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99CC"/>
                    </a:solidFill>
                  </a:tcPr>
                </a:tc>
                <a:tc>
                  <a:txBody>
                    <a:bodyPr/>
                    <a:lstStyle>
                      <a:lvl1pPr algn="l">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1pPr>
                      <a:lvl2pPr marL="742950" indent="-285750" algn="l">
                        <a:lnSpc>
                          <a:spcPct val="140000"/>
                        </a:lnSpc>
                        <a:spcBef>
                          <a:spcPct val="30000"/>
                        </a:spcBef>
                        <a:buClr>
                          <a:srgbClr val="080808"/>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2pPr>
                      <a:lvl3pPr marL="1143000" indent="-228600" algn="l">
                        <a:lnSpc>
                          <a:spcPct val="140000"/>
                        </a:lnSpc>
                        <a:spcBef>
                          <a:spcPct val="30000"/>
                        </a:spcBef>
                        <a:buSzPct val="50000"/>
                        <a:buFont typeface="Wingdings" panose="05000000000000000000" pitchFamily="2" charset="2"/>
                        <a:defRPr sz="1600">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3pPr>
                      <a:lvl4pPr marL="1600200" indent="-228600" algn="l">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4pPr>
                      <a:lvl5pPr marL="2057400" indent="-228600" algn="l">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kern="1200" cap="none" normalizeH="0" baseline="0" dirty="0" smtClean="0">
                          <a:ln>
                            <a:noFill/>
                          </a:ln>
                          <a:solidFill>
                            <a:schemeClr val="bg1"/>
                          </a:solidFill>
                          <a:effectLst/>
                          <a:latin typeface="微软雅黑" panose="020B0503020204020204" pitchFamily="34" charset="-122"/>
                          <a:ea typeface="微软雅黑" panose="020B0503020204020204" pitchFamily="34" charset="-122"/>
                          <a:cs typeface="Arial" panose="020B0604020202020204" pitchFamily="34"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99CC"/>
                    </a:solidFill>
                  </a:tcPr>
                </a:tc>
                <a:tc>
                  <a:txBody>
                    <a:bodyPr/>
                    <a:lstStyle>
                      <a:lvl1pPr algn="l">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1pPr>
                      <a:lvl2pPr marL="742950" indent="-285750" algn="l">
                        <a:lnSpc>
                          <a:spcPct val="140000"/>
                        </a:lnSpc>
                        <a:spcBef>
                          <a:spcPct val="30000"/>
                        </a:spcBef>
                        <a:buClr>
                          <a:srgbClr val="080808"/>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2pPr>
                      <a:lvl3pPr marL="1143000" indent="-228600" algn="l">
                        <a:lnSpc>
                          <a:spcPct val="140000"/>
                        </a:lnSpc>
                        <a:spcBef>
                          <a:spcPct val="30000"/>
                        </a:spcBef>
                        <a:buSzPct val="50000"/>
                        <a:buFont typeface="Wingdings" panose="05000000000000000000" pitchFamily="2" charset="2"/>
                        <a:defRPr sz="1600">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3pPr>
                      <a:lvl4pPr marL="1600200" indent="-228600" algn="l">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4pPr>
                      <a:lvl5pPr marL="2057400" indent="-228600" algn="l">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kern="1200" cap="none" normalizeH="0" baseline="0" dirty="0" smtClean="0">
                          <a:ln>
                            <a:noFill/>
                          </a:ln>
                          <a:solidFill>
                            <a:schemeClr val="bg1"/>
                          </a:solidFill>
                          <a:effectLst/>
                          <a:latin typeface="微软雅黑" panose="020B0503020204020204" pitchFamily="34" charset="-122"/>
                          <a:ea typeface="微软雅黑" panose="020B0503020204020204" pitchFamily="34" charset="-122"/>
                          <a:cs typeface="Arial" panose="020B0604020202020204" pitchFamily="34"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99CC"/>
                    </a:solidFill>
                  </a:tcPr>
                </a:tc>
                <a:tc>
                  <a:txBody>
                    <a:bodyPr/>
                    <a:lstStyle>
                      <a:lvl1pPr algn="l">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1pPr>
                      <a:lvl2pPr marL="742950" indent="-285750" algn="l">
                        <a:lnSpc>
                          <a:spcPct val="140000"/>
                        </a:lnSpc>
                        <a:spcBef>
                          <a:spcPct val="30000"/>
                        </a:spcBef>
                        <a:buClr>
                          <a:srgbClr val="080808"/>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2pPr>
                      <a:lvl3pPr marL="1143000" indent="-228600" algn="l">
                        <a:lnSpc>
                          <a:spcPct val="140000"/>
                        </a:lnSpc>
                        <a:spcBef>
                          <a:spcPct val="30000"/>
                        </a:spcBef>
                        <a:buSzPct val="50000"/>
                        <a:buFont typeface="Wingdings" panose="05000000000000000000" pitchFamily="2" charset="2"/>
                        <a:defRPr sz="1600">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3pPr>
                      <a:lvl4pPr marL="1600200" indent="-228600" algn="l">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4pPr>
                      <a:lvl5pPr marL="2057400" indent="-228600" algn="l">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kern="1200" cap="none" normalizeH="0" baseline="0" dirty="0" smtClean="0">
                          <a:ln>
                            <a:noFill/>
                          </a:ln>
                          <a:solidFill>
                            <a:schemeClr val="bg1"/>
                          </a:solidFill>
                          <a:effectLst/>
                          <a:latin typeface="微软雅黑" panose="020B0503020204020204" pitchFamily="34" charset="-122"/>
                          <a:ea typeface="微软雅黑" panose="020B0503020204020204" pitchFamily="34" charset="-122"/>
                          <a:cs typeface="Arial" panose="020B0604020202020204" pitchFamily="34"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99CC"/>
                    </a:solidFill>
                  </a:tcPr>
                </a:tc>
                <a:tc>
                  <a:txBody>
                    <a:bodyPr/>
                    <a:lstStyle>
                      <a:lvl1pPr algn="l">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1pPr>
                      <a:lvl2pPr marL="742950" indent="-285750" algn="l">
                        <a:lnSpc>
                          <a:spcPct val="140000"/>
                        </a:lnSpc>
                        <a:spcBef>
                          <a:spcPct val="30000"/>
                        </a:spcBef>
                        <a:buClr>
                          <a:srgbClr val="080808"/>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2pPr>
                      <a:lvl3pPr marL="1143000" indent="-228600" algn="l">
                        <a:lnSpc>
                          <a:spcPct val="140000"/>
                        </a:lnSpc>
                        <a:spcBef>
                          <a:spcPct val="30000"/>
                        </a:spcBef>
                        <a:buSzPct val="50000"/>
                        <a:buFont typeface="Wingdings" panose="05000000000000000000" pitchFamily="2" charset="2"/>
                        <a:defRPr sz="1600">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3pPr>
                      <a:lvl4pPr marL="1600200" indent="-228600" algn="l">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4pPr>
                      <a:lvl5pPr marL="2057400" indent="-228600" algn="l">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kern="1200" cap="none" normalizeH="0" baseline="0" dirty="0" smtClean="0">
                          <a:ln>
                            <a:noFill/>
                          </a:ln>
                          <a:solidFill>
                            <a:schemeClr val="bg1"/>
                          </a:solidFill>
                          <a:effectLst/>
                          <a:latin typeface="微软雅黑" panose="020B0503020204020204" pitchFamily="34" charset="-122"/>
                          <a:ea typeface="微软雅黑" panose="020B0503020204020204" pitchFamily="34" charset="-122"/>
                          <a:cs typeface="Arial" panose="020B0604020202020204" pitchFamily="34" charset="0"/>
                        </a:rPr>
                        <a:t>1</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99CC"/>
                    </a:solidFill>
                  </a:tcPr>
                </a:tc>
                <a:extLst>
                  <a:ext uri="{0D108BD9-81ED-4DB2-BD59-A6C34878D82A}">
                    <a16:rowId xmlns:a16="http://schemas.microsoft.com/office/drawing/2014/main" val="10000"/>
                  </a:ext>
                </a:extLst>
              </a:tr>
              <a:tr h="450850">
                <a:tc>
                  <a:txBody>
                    <a:bodyPr/>
                    <a:lstStyle>
                      <a:lvl1pPr algn="l">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1pPr>
                      <a:lvl2pPr marL="742950" indent="-285750" algn="l">
                        <a:lnSpc>
                          <a:spcPct val="140000"/>
                        </a:lnSpc>
                        <a:spcBef>
                          <a:spcPct val="30000"/>
                        </a:spcBef>
                        <a:buClr>
                          <a:srgbClr val="080808"/>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2pPr>
                      <a:lvl3pPr marL="1143000" indent="-228600" algn="l">
                        <a:lnSpc>
                          <a:spcPct val="140000"/>
                        </a:lnSpc>
                        <a:spcBef>
                          <a:spcPct val="30000"/>
                        </a:spcBef>
                        <a:buSzPct val="50000"/>
                        <a:buFont typeface="Wingdings" panose="05000000000000000000" pitchFamily="2" charset="2"/>
                        <a:defRPr sz="1600">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3pPr>
                      <a:lvl4pPr marL="1600200" indent="-228600" algn="l">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4pPr>
                      <a:lvl5pPr marL="2057400" indent="-228600" algn="l">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Arial" panose="020B0604020202020204" pitchFamily="34" charset="0"/>
                        </a:rPr>
                        <a:t>乘方</a:t>
                      </a:r>
                      <a:endParaRPr kumimoji="0" lang="en-US" altLang="zh-CN" sz="14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Arial" panose="020B0604020202020204" pitchFamily="34"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1pPr>
                      <a:lvl2pPr marL="742950" indent="-285750" algn="l">
                        <a:lnSpc>
                          <a:spcPct val="140000"/>
                        </a:lnSpc>
                        <a:spcBef>
                          <a:spcPct val="30000"/>
                        </a:spcBef>
                        <a:buClr>
                          <a:srgbClr val="080808"/>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2pPr>
                      <a:lvl3pPr marL="1143000" indent="-228600" algn="l">
                        <a:lnSpc>
                          <a:spcPct val="140000"/>
                        </a:lnSpc>
                        <a:spcBef>
                          <a:spcPct val="30000"/>
                        </a:spcBef>
                        <a:buSzPct val="50000"/>
                        <a:buFont typeface="Wingdings" panose="05000000000000000000" pitchFamily="2" charset="2"/>
                        <a:defRPr sz="1600">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3pPr>
                      <a:lvl4pPr marL="1600200" indent="-228600" algn="l">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4pPr>
                      <a:lvl5pPr marL="2057400" indent="-228600" algn="l">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Arial" panose="020B0604020202020204" pitchFamily="34" charset="0"/>
                        </a:rPr>
                        <a:t>2</a:t>
                      </a:r>
                      <a:r>
                        <a:rPr kumimoji="0" lang="en-US" altLang="zh-CN" sz="1800" b="0" i="0" u="none" strike="noStrike" cap="none" normalizeH="0" baseline="30000" dirty="0" smtClean="0">
                          <a:ln>
                            <a:noFill/>
                          </a:ln>
                          <a:solidFill>
                            <a:schemeClr val="tx1"/>
                          </a:solidFill>
                          <a:effectLst/>
                          <a:latin typeface="微软雅黑" panose="020B0503020204020204" pitchFamily="34" charset="-122"/>
                          <a:ea typeface="微软雅黑" panose="020B0503020204020204" pitchFamily="34" charset="-122"/>
                          <a:cs typeface="Arial" panose="020B0604020202020204" pitchFamily="34" charset="0"/>
                        </a:rPr>
                        <a:t>7</a:t>
                      </a:r>
                      <a:endParaRPr kumimoji="0" lang="zh-CN" altLang="en-US" sz="1800" b="0" i="0" u="none" strike="noStrike" cap="none" normalizeH="0" baseline="30000" dirty="0" smtClean="0">
                        <a:ln>
                          <a:noFill/>
                        </a:ln>
                        <a:solidFill>
                          <a:schemeClr val="tx1"/>
                        </a:solidFill>
                        <a:effectLst/>
                        <a:latin typeface="微软雅黑" panose="020B0503020204020204" pitchFamily="34" charset="-122"/>
                        <a:ea typeface="微软雅黑" panose="020B0503020204020204" pitchFamily="34" charset="-122"/>
                        <a:cs typeface="Arial" panose="020B0604020202020204"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1pPr>
                      <a:lvl2pPr marL="742950" indent="-285750" algn="l">
                        <a:lnSpc>
                          <a:spcPct val="140000"/>
                        </a:lnSpc>
                        <a:spcBef>
                          <a:spcPct val="30000"/>
                        </a:spcBef>
                        <a:buClr>
                          <a:srgbClr val="080808"/>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2pPr>
                      <a:lvl3pPr marL="1143000" indent="-228600" algn="l">
                        <a:lnSpc>
                          <a:spcPct val="140000"/>
                        </a:lnSpc>
                        <a:spcBef>
                          <a:spcPct val="30000"/>
                        </a:spcBef>
                        <a:buSzPct val="50000"/>
                        <a:buFont typeface="Wingdings" panose="05000000000000000000" pitchFamily="2" charset="2"/>
                        <a:defRPr sz="1600">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3pPr>
                      <a:lvl4pPr marL="1600200" indent="-228600" algn="l">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4pPr>
                      <a:lvl5pPr marL="2057400" indent="-228600" algn="l">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Arial" panose="020B0604020202020204" pitchFamily="34" charset="0"/>
                        </a:rPr>
                        <a:t>2</a:t>
                      </a:r>
                      <a:r>
                        <a:rPr kumimoji="0" lang="en-US" altLang="zh-CN" sz="1800" b="0" i="0" u="none" strike="noStrike" cap="none" normalizeH="0" baseline="30000" dirty="0" smtClean="0">
                          <a:ln>
                            <a:noFill/>
                          </a:ln>
                          <a:solidFill>
                            <a:schemeClr val="tx1"/>
                          </a:solidFill>
                          <a:effectLst/>
                          <a:latin typeface="微软雅黑" panose="020B0503020204020204" pitchFamily="34" charset="-122"/>
                          <a:ea typeface="微软雅黑" panose="020B0503020204020204" pitchFamily="34" charset="-122"/>
                          <a:cs typeface="Arial" panose="020B0604020202020204" pitchFamily="34" charset="0"/>
                        </a:rPr>
                        <a:t>6</a:t>
                      </a:r>
                      <a:endParaRPr kumimoji="0" lang="zh-CN" altLang="en-US" sz="1800" b="0" i="0" u="none" strike="noStrike" cap="none" normalizeH="0" baseline="30000" dirty="0" smtClean="0">
                        <a:ln>
                          <a:noFill/>
                        </a:ln>
                        <a:solidFill>
                          <a:schemeClr val="tx1"/>
                        </a:solidFill>
                        <a:effectLst/>
                        <a:latin typeface="微软雅黑" panose="020B0503020204020204" pitchFamily="34" charset="-122"/>
                        <a:ea typeface="微软雅黑" panose="020B0503020204020204" pitchFamily="34" charset="-122"/>
                        <a:cs typeface="Arial" panose="020B0604020202020204"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1pPr>
                      <a:lvl2pPr marL="742950" indent="-285750" algn="l">
                        <a:lnSpc>
                          <a:spcPct val="140000"/>
                        </a:lnSpc>
                        <a:spcBef>
                          <a:spcPct val="30000"/>
                        </a:spcBef>
                        <a:buClr>
                          <a:srgbClr val="080808"/>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2pPr>
                      <a:lvl3pPr marL="1143000" indent="-228600" algn="l">
                        <a:lnSpc>
                          <a:spcPct val="140000"/>
                        </a:lnSpc>
                        <a:spcBef>
                          <a:spcPct val="30000"/>
                        </a:spcBef>
                        <a:buSzPct val="50000"/>
                        <a:buFont typeface="Wingdings" panose="05000000000000000000" pitchFamily="2" charset="2"/>
                        <a:defRPr sz="1600">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3pPr>
                      <a:lvl4pPr marL="1600200" indent="-228600" algn="l">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4pPr>
                      <a:lvl5pPr marL="2057400" indent="-228600" algn="l">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Arial" panose="020B0604020202020204" pitchFamily="34" charset="0"/>
                        </a:rPr>
                        <a:t>2</a:t>
                      </a:r>
                      <a:r>
                        <a:rPr kumimoji="0" lang="en-US" altLang="zh-CN" sz="1800" b="0" i="0" u="none" strike="noStrike" cap="none" normalizeH="0" baseline="30000" dirty="0" smtClean="0">
                          <a:ln>
                            <a:noFill/>
                          </a:ln>
                          <a:solidFill>
                            <a:schemeClr val="tx1"/>
                          </a:solidFill>
                          <a:effectLst/>
                          <a:latin typeface="微软雅黑" panose="020B0503020204020204" pitchFamily="34" charset="-122"/>
                          <a:ea typeface="微软雅黑" panose="020B0503020204020204" pitchFamily="34" charset="-122"/>
                          <a:cs typeface="Arial" panose="020B0604020202020204" pitchFamily="34" charset="0"/>
                        </a:rPr>
                        <a:t>5</a:t>
                      </a:r>
                      <a:endParaRPr kumimoji="0" lang="zh-CN" altLang="en-US" sz="1800" b="0" i="0" u="none" strike="noStrike" cap="none" normalizeH="0" baseline="30000" dirty="0" smtClean="0">
                        <a:ln>
                          <a:noFill/>
                        </a:ln>
                        <a:solidFill>
                          <a:schemeClr val="tx1"/>
                        </a:solidFill>
                        <a:effectLst/>
                        <a:latin typeface="微软雅黑" panose="020B0503020204020204" pitchFamily="34" charset="-122"/>
                        <a:ea typeface="微软雅黑" panose="020B0503020204020204" pitchFamily="34" charset="-122"/>
                        <a:cs typeface="Arial" panose="020B0604020202020204"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1pPr>
                      <a:lvl2pPr marL="742950" indent="-285750" algn="l">
                        <a:lnSpc>
                          <a:spcPct val="140000"/>
                        </a:lnSpc>
                        <a:spcBef>
                          <a:spcPct val="30000"/>
                        </a:spcBef>
                        <a:buClr>
                          <a:srgbClr val="080808"/>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2pPr>
                      <a:lvl3pPr marL="1143000" indent="-228600" algn="l">
                        <a:lnSpc>
                          <a:spcPct val="140000"/>
                        </a:lnSpc>
                        <a:spcBef>
                          <a:spcPct val="30000"/>
                        </a:spcBef>
                        <a:buSzPct val="50000"/>
                        <a:buFont typeface="Wingdings" panose="05000000000000000000" pitchFamily="2" charset="2"/>
                        <a:defRPr sz="1600">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3pPr>
                      <a:lvl4pPr marL="1600200" indent="-228600" algn="l">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4pPr>
                      <a:lvl5pPr marL="2057400" indent="-228600" algn="l">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Arial" panose="020B0604020202020204" pitchFamily="34" charset="0"/>
                        </a:rPr>
                        <a:t>2</a:t>
                      </a:r>
                      <a:r>
                        <a:rPr kumimoji="0" lang="en-US" altLang="zh-CN" sz="1800" b="0" i="0" u="none" strike="noStrike" cap="none" normalizeH="0" baseline="30000" dirty="0" smtClean="0">
                          <a:ln>
                            <a:noFill/>
                          </a:ln>
                          <a:solidFill>
                            <a:schemeClr val="tx1"/>
                          </a:solidFill>
                          <a:effectLst/>
                          <a:latin typeface="微软雅黑" panose="020B0503020204020204" pitchFamily="34" charset="-122"/>
                          <a:ea typeface="微软雅黑" panose="020B0503020204020204" pitchFamily="34" charset="-122"/>
                          <a:cs typeface="Arial" panose="020B0604020202020204" pitchFamily="34" charset="0"/>
                        </a:rPr>
                        <a:t>4</a:t>
                      </a:r>
                      <a:endParaRPr kumimoji="0" lang="zh-CN" altLang="en-US" sz="1800" b="0" i="0" u="none" strike="noStrike" cap="none" normalizeH="0" baseline="30000" dirty="0" smtClean="0">
                        <a:ln>
                          <a:noFill/>
                        </a:ln>
                        <a:solidFill>
                          <a:schemeClr val="tx1"/>
                        </a:solidFill>
                        <a:effectLst/>
                        <a:latin typeface="微软雅黑" panose="020B0503020204020204" pitchFamily="34" charset="-122"/>
                        <a:ea typeface="微软雅黑" panose="020B0503020204020204" pitchFamily="34" charset="-122"/>
                        <a:cs typeface="Arial" panose="020B0604020202020204"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1pPr>
                      <a:lvl2pPr marL="742950" indent="-285750" algn="l">
                        <a:lnSpc>
                          <a:spcPct val="140000"/>
                        </a:lnSpc>
                        <a:spcBef>
                          <a:spcPct val="30000"/>
                        </a:spcBef>
                        <a:buClr>
                          <a:srgbClr val="080808"/>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2pPr>
                      <a:lvl3pPr marL="1143000" indent="-228600" algn="l">
                        <a:lnSpc>
                          <a:spcPct val="140000"/>
                        </a:lnSpc>
                        <a:spcBef>
                          <a:spcPct val="30000"/>
                        </a:spcBef>
                        <a:buSzPct val="50000"/>
                        <a:buFont typeface="Wingdings" panose="05000000000000000000" pitchFamily="2" charset="2"/>
                        <a:defRPr sz="1600">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3pPr>
                      <a:lvl4pPr marL="1600200" indent="-228600" algn="l">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4pPr>
                      <a:lvl5pPr marL="2057400" indent="-228600" algn="l">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Arial" panose="020B0604020202020204" pitchFamily="34" charset="0"/>
                        </a:rPr>
                        <a:t>2</a:t>
                      </a:r>
                      <a:r>
                        <a:rPr kumimoji="0" lang="en-US" altLang="zh-CN" sz="1800" b="0" i="0" u="none" strike="noStrike" cap="none" normalizeH="0" baseline="30000" dirty="0" smtClean="0">
                          <a:ln>
                            <a:noFill/>
                          </a:ln>
                          <a:solidFill>
                            <a:schemeClr val="tx1"/>
                          </a:solidFill>
                          <a:effectLst/>
                          <a:latin typeface="微软雅黑" panose="020B0503020204020204" pitchFamily="34" charset="-122"/>
                          <a:ea typeface="微软雅黑" panose="020B0503020204020204" pitchFamily="34" charset="-122"/>
                          <a:cs typeface="Arial" panose="020B0604020202020204" pitchFamily="34" charset="0"/>
                        </a:rPr>
                        <a:t>3</a:t>
                      </a:r>
                      <a:endParaRPr kumimoji="0" lang="zh-CN" altLang="en-US" sz="1800" b="0" i="0" u="none" strike="noStrike" cap="none" normalizeH="0" baseline="30000" dirty="0" smtClean="0">
                        <a:ln>
                          <a:noFill/>
                        </a:ln>
                        <a:solidFill>
                          <a:schemeClr val="tx1"/>
                        </a:solidFill>
                        <a:effectLst/>
                        <a:latin typeface="微软雅黑" panose="020B0503020204020204" pitchFamily="34" charset="-122"/>
                        <a:ea typeface="微软雅黑" panose="020B0503020204020204" pitchFamily="34" charset="-122"/>
                        <a:cs typeface="Arial" panose="020B0604020202020204"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1pPr>
                      <a:lvl2pPr marL="742950" indent="-285750" algn="l">
                        <a:lnSpc>
                          <a:spcPct val="140000"/>
                        </a:lnSpc>
                        <a:spcBef>
                          <a:spcPct val="30000"/>
                        </a:spcBef>
                        <a:buClr>
                          <a:srgbClr val="080808"/>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2pPr>
                      <a:lvl3pPr marL="1143000" indent="-228600" algn="l">
                        <a:lnSpc>
                          <a:spcPct val="140000"/>
                        </a:lnSpc>
                        <a:spcBef>
                          <a:spcPct val="30000"/>
                        </a:spcBef>
                        <a:buSzPct val="50000"/>
                        <a:buFont typeface="Wingdings" panose="05000000000000000000" pitchFamily="2" charset="2"/>
                        <a:defRPr sz="1600">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3pPr>
                      <a:lvl4pPr marL="1600200" indent="-228600" algn="l">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4pPr>
                      <a:lvl5pPr marL="2057400" indent="-228600" algn="l">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Arial" panose="020B0604020202020204" pitchFamily="34" charset="0"/>
                        </a:rPr>
                        <a:t>2</a:t>
                      </a:r>
                      <a:r>
                        <a:rPr kumimoji="0" lang="en-US" altLang="zh-CN" sz="1800" b="0" i="0" u="none" strike="noStrike" cap="none" normalizeH="0" baseline="30000" dirty="0" smtClean="0">
                          <a:ln>
                            <a:noFill/>
                          </a:ln>
                          <a:solidFill>
                            <a:schemeClr val="tx1"/>
                          </a:solidFill>
                          <a:effectLst/>
                          <a:latin typeface="微软雅黑" panose="020B0503020204020204" pitchFamily="34" charset="-122"/>
                          <a:ea typeface="微软雅黑" panose="020B0503020204020204" pitchFamily="34" charset="-122"/>
                          <a:cs typeface="Arial" panose="020B0604020202020204" pitchFamily="34" charset="0"/>
                        </a:rPr>
                        <a:t>2</a:t>
                      </a:r>
                      <a:endParaRPr kumimoji="0" lang="zh-CN" altLang="en-US" sz="1800" b="0" i="0" u="none" strike="noStrike" cap="none" normalizeH="0" baseline="30000" dirty="0" smtClean="0">
                        <a:ln>
                          <a:noFill/>
                        </a:ln>
                        <a:solidFill>
                          <a:schemeClr val="tx1"/>
                        </a:solidFill>
                        <a:effectLst/>
                        <a:latin typeface="微软雅黑" panose="020B0503020204020204" pitchFamily="34" charset="-122"/>
                        <a:ea typeface="微软雅黑" panose="020B0503020204020204" pitchFamily="34" charset="-122"/>
                        <a:cs typeface="Arial" panose="020B0604020202020204"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1pPr>
                      <a:lvl2pPr marL="742950" indent="-285750" algn="l">
                        <a:lnSpc>
                          <a:spcPct val="140000"/>
                        </a:lnSpc>
                        <a:spcBef>
                          <a:spcPct val="30000"/>
                        </a:spcBef>
                        <a:buClr>
                          <a:srgbClr val="080808"/>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2pPr>
                      <a:lvl3pPr marL="1143000" indent="-228600" algn="l">
                        <a:lnSpc>
                          <a:spcPct val="140000"/>
                        </a:lnSpc>
                        <a:spcBef>
                          <a:spcPct val="30000"/>
                        </a:spcBef>
                        <a:buSzPct val="50000"/>
                        <a:buFont typeface="Wingdings" panose="05000000000000000000" pitchFamily="2" charset="2"/>
                        <a:defRPr sz="1600">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3pPr>
                      <a:lvl4pPr marL="1600200" indent="-228600" algn="l">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4pPr>
                      <a:lvl5pPr marL="2057400" indent="-228600" algn="l">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Arial" panose="020B0604020202020204" pitchFamily="34" charset="0"/>
                        </a:rPr>
                        <a:t>2</a:t>
                      </a:r>
                      <a:r>
                        <a:rPr kumimoji="0" lang="en-US" altLang="zh-CN" sz="1600" b="0" i="0" u="none" strike="noStrike" cap="none" normalizeH="0" baseline="30000" dirty="0" smtClean="0">
                          <a:ln>
                            <a:noFill/>
                          </a:ln>
                          <a:solidFill>
                            <a:schemeClr val="tx1"/>
                          </a:solidFill>
                          <a:effectLst/>
                          <a:latin typeface="微软雅黑" panose="020B0503020204020204" pitchFamily="34" charset="-122"/>
                          <a:ea typeface="微软雅黑" panose="020B0503020204020204" pitchFamily="34" charset="-122"/>
                          <a:cs typeface="Arial" panose="020B0604020202020204" pitchFamily="34" charset="0"/>
                        </a:rPr>
                        <a:t>1</a:t>
                      </a:r>
                      <a:endParaRPr kumimoji="0" lang="zh-CN" altLang="en-US" sz="1600" b="0" i="0" u="none" strike="noStrike" cap="none" normalizeH="0" baseline="30000" dirty="0" smtClean="0">
                        <a:ln>
                          <a:noFill/>
                        </a:ln>
                        <a:solidFill>
                          <a:schemeClr val="tx1"/>
                        </a:solidFill>
                        <a:effectLst/>
                        <a:latin typeface="微软雅黑" panose="020B0503020204020204" pitchFamily="34" charset="-122"/>
                        <a:ea typeface="微软雅黑" panose="020B0503020204020204" pitchFamily="34" charset="-122"/>
                        <a:cs typeface="Arial" panose="020B0604020202020204"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1pPr>
                      <a:lvl2pPr marL="742950" indent="-285750" algn="l">
                        <a:lnSpc>
                          <a:spcPct val="140000"/>
                        </a:lnSpc>
                        <a:spcBef>
                          <a:spcPct val="30000"/>
                        </a:spcBef>
                        <a:buClr>
                          <a:srgbClr val="080808"/>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2pPr>
                      <a:lvl3pPr marL="1143000" indent="-228600" algn="l">
                        <a:lnSpc>
                          <a:spcPct val="140000"/>
                        </a:lnSpc>
                        <a:spcBef>
                          <a:spcPct val="30000"/>
                        </a:spcBef>
                        <a:buSzPct val="50000"/>
                        <a:buFont typeface="Wingdings" panose="05000000000000000000" pitchFamily="2" charset="2"/>
                        <a:defRPr sz="1600">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3pPr>
                      <a:lvl4pPr marL="1600200" indent="-228600" algn="l">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4pPr>
                      <a:lvl5pPr marL="2057400" indent="-228600" algn="l">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Arial" panose="020B0604020202020204" pitchFamily="34" charset="0"/>
                        </a:rPr>
                        <a:t>2</a:t>
                      </a:r>
                      <a:r>
                        <a:rPr kumimoji="0" lang="en-US" altLang="zh-CN" sz="1600" b="0" i="0" u="none" strike="noStrike" cap="none" normalizeH="0" baseline="30000" dirty="0" smtClean="0">
                          <a:ln>
                            <a:noFill/>
                          </a:ln>
                          <a:solidFill>
                            <a:schemeClr val="tx1"/>
                          </a:solidFill>
                          <a:effectLst/>
                          <a:latin typeface="微软雅黑" panose="020B0503020204020204" pitchFamily="34" charset="-122"/>
                          <a:ea typeface="微软雅黑" panose="020B0503020204020204" pitchFamily="34" charset="-122"/>
                          <a:cs typeface="Arial" panose="020B0604020202020204" pitchFamily="34" charset="0"/>
                        </a:rPr>
                        <a:t>0</a:t>
                      </a:r>
                      <a:endParaRPr kumimoji="0" lang="zh-CN" altLang="en-US" sz="1600" b="0" i="0" u="none" strike="noStrike" cap="none" normalizeH="0" baseline="30000" dirty="0" smtClean="0">
                        <a:ln>
                          <a:noFill/>
                        </a:ln>
                        <a:solidFill>
                          <a:schemeClr val="tx1"/>
                        </a:solidFill>
                        <a:effectLst/>
                        <a:latin typeface="微软雅黑" panose="020B0503020204020204" pitchFamily="34" charset="-122"/>
                        <a:ea typeface="微软雅黑" panose="020B0503020204020204" pitchFamily="34" charset="-122"/>
                        <a:cs typeface="Arial" panose="020B0604020202020204" pitchFamily="34"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50850">
                <a:tc>
                  <a:txBody>
                    <a:bodyPr/>
                    <a:lstStyle>
                      <a:lvl1pPr algn="l">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1pPr>
                      <a:lvl2pPr marL="742950" indent="-285750" algn="l">
                        <a:lnSpc>
                          <a:spcPct val="140000"/>
                        </a:lnSpc>
                        <a:spcBef>
                          <a:spcPct val="30000"/>
                        </a:spcBef>
                        <a:buClr>
                          <a:srgbClr val="080808"/>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2pPr>
                      <a:lvl3pPr marL="1143000" indent="-228600" algn="l">
                        <a:lnSpc>
                          <a:spcPct val="140000"/>
                        </a:lnSpc>
                        <a:spcBef>
                          <a:spcPct val="30000"/>
                        </a:spcBef>
                        <a:buSzPct val="50000"/>
                        <a:buFont typeface="Wingdings" panose="05000000000000000000" pitchFamily="2" charset="2"/>
                        <a:defRPr sz="1600">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3pPr>
                      <a:lvl4pPr marL="1600200" indent="-228600" algn="l">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4pPr>
                      <a:lvl5pPr marL="2057400" indent="-228600" algn="l">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Arial" panose="020B0604020202020204" pitchFamily="34" charset="0"/>
                        </a:rPr>
                        <a:t>数值</a:t>
                      </a:r>
                      <a:endParaRPr kumimoji="0" lang="en-US" altLang="zh-CN" sz="14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Arial" panose="020B0604020202020204" pitchFamily="34"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1pPr>
                      <a:lvl2pPr marL="742950" indent="-285750" algn="l">
                        <a:lnSpc>
                          <a:spcPct val="140000"/>
                        </a:lnSpc>
                        <a:spcBef>
                          <a:spcPct val="30000"/>
                        </a:spcBef>
                        <a:buClr>
                          <a:srgbClr val="080808"/>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2pPr>
                      <a:lvl3pPr marL="1143000" indent="-228600" algn="l">
                        <a:lnSpc>
                          <a:spcPct val="140000"/>
                        </a:lnSpc>
                        <a:spcBef>
                          <a:spcPct val="30000"/>
                        </a:spcBef>
                        <a:buSzPct val="50000"/>
                        <a:buFont typeface="Wingdings" panose="05000000000000000000" pitchFamily="2" charset="2"/>
                        <a:defRPr sz="1600">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3pPr>
                      <a:lvl4pPr marL="1600200" indent="-228600" algn="l">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4pPr>
                      <a:lvl5pPr marL="2057400" indent="-228600" algn="l">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Arial" panose="020B0604020202020204" pitchFamily="34" charset="0"/>
                        </a:rPr>
                        <a:t>128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1pPr>
                      <a:lvl2pPr marL="742950" indent="-285750" algn="l">
                        <a:lnSpc>
                          <a:spcPct val="140000"/>
                        </a:lnSpc>
                        <a:spcBef>
                          <a:spcPct val="30000"/>
                        </a:spcBef>
                        <a:buClr>
                          <a:srgbClr val="080808"/>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2pPr>
                      <a:lvl3pPr marL="1143000" indent="-228600" algn="l">
                        <a:lnSpc>
                          <a:spcPct val="140000"/>
                        </a:lnSpc>
                        <a:spcBef>
                          <a:spcPct val="30000"/>
                        </a:spcBef>
                        <a:buSzPct val="50000"/>
                        <a:buFont typeface="Wingdings" panose="05000000000000000000" pitchFamily="2" charset="2"/>
                        <a:defRPr sz="1600">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3pPr>
                      <a:lvl4pPr marL="1600200" indent="-228600" algn="l">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4pPr>
                      <a:lvl5pPr marL="2057400" indent="-228600" algn="l">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Arial" panose="020B0604020202020204" pitchFamily="34" charset="0"/>
                        </a:rPr>
                        <a:t>64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1pPr>
                      <a:lvl2pPr marL="742950" indent="-285750" algn="l">
                        <a:lnSpc>
                          <a:spcPct val="140000"/>
                        </a:lnSpc>
                        <a:spcBef>
                          <a:spcPct val="30000"/>
                        </a:spcBef>
                        <a:buClr>
                          <a:srgbClr val="080808"/>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2pPr>
                      <a:lvl3pPr marL="1143000" indent="-228600" algn="l">
                        <a:lnSpc>
                          <a:spcPct val="140000"/>
                        </a:lnSpc>
                        <a:spcBef>
                          <a:spcPct val="30000"/>
                        </a:spcBef>
                        <a:buSzPct val="50000"/>
                        <a:buFont typeface="Wingdings" panose="05000000000000000000" pitchFamily="2" charset="2"/>
                        <a:defRPr sz="1600">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3pPr>
                      <a:lvl4pPr marL="1600200" indent="-228600" algn="l">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4pPr>
                      <a:lvl5pPr marL="2057400" indent="-228600" algn="l">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Arial" panose="020B0604020202020204" pitchFamily="34" charset="0"/>
                        </a:rPr>
                        <a:t>32</a:t>
                      </a:r>
                      <a:endParaRPr kumimoji="0" lang="en-US" altLang="zh-CN" sz="1600" b="0" i="0" u="none" strike="noStrike" cap="none" normalizeH="0" baseline="30000" dirty="0" smtClean="0">
                        <a:ln>
                          <a:noFill/>
                        </a:ln>
                        <a:solidFill>
                          <a:schemeClr val="tx1"/>
                        </a:solidFill>
                        <a:effectLst/>
                        <a:latin typeface="微软雅黑" panose="020B0503020204020204" pitchFamily="34" charset="-122"/>
                        <a:ea typeface="微软雅黑" panose="020B0503020204020204" pitchFamily="34" charset="-122"/>
                        <a:cs typeface="Arial" panose="020B0604020202020204"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1pPr>
                      <a:lvl2pPr marL="742950" indent="-285750" algn="l">
                        <a:lnSpc>
                          <a:spcPct val="140000"/>
                        </a:lnSpc>
                        <a:spcBef>
                          <a:spcPct val="30000"/>
                        </a:spcBef>
                        <a:buClr>
                          <a:srgbClr val="080808"/>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2pPr>
                      <a:lvl3pPr marL="1143000" indent="-228600" algn="l">
                        <a:lnSpc>
                          <a:spcPct val="140000"/>
                        </a:lnSpc>
                        <a:spcBef>
                          <a:spcPct val="30000"/>
                        </a:spcBef>
                        <a:buSzPct val="50000"/>
                        <a:buFont typeface="Wingdings" panose="05000000000000000000" pitchFamily="2" charset="2"/>
                        <a:defRPr sz="1600">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3pPr>
                      <a:lvl4pPr marL="1600200" indent="-228600" algn="l">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4pPr>
                      <a:lvl5pPr marL="2057400" indent="-228600" algn="l">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Arial" panose="020B0604020202020204" pitchFamily="34" charset="0"/>
                        </a:rPr>
                        <a:t>16</a:t>
                      </a:r>
                      <a:endParaRPr kumimoji="0" lang="en-US" altLang="zh-CN" sz="1600" b="0" i="0" u="none" strike="noStrike" cap="none" normalizeH="0" baseline="30000" dirty="0" smtClean="0">
                        <a:ln>
                          <a:noFill/>
                        </a:ln>
                        <a:solidFill>
                          <a:schemeClr val="tx1"/>
                        </a:solidFill>
                        <a:effectLst/>
                        <a:latin typeface="微软雅黑" panose="020B0503020204020204" pitchFamily="34" charset="-122"/>
                        <a:ea typeface="微软雅黑" panose="020B0503020204020204" pitchFamily="34" charset="-122"/>
                        <a:cs typeface="Arial" panose="020B0604020202020204"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1pPr>
                      <a:lvl2pPr marL="742950" indent="-285750" algn="l">
                        <a:lnSpc>
                          <a:spcPct val="140000"/>
                        </a:lnSpc>
                        <a:spcBef>
                          <a:spcPct val="30000"/>
                        </a:spcBef>
                        <a:buClr>
                          <a:srgbClr val="080808"/>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2pPr>
                      <a:lvl3pPr marL="1143000" indent="-228600" algn="l">
                        <a:lnSpc>
                          <a:spcPct val="140000"/>
                        </a:lnSpc>
                        <a:spcBef>
                          <a:spcPct val="30000"/>
                        </a:spcBef>
                        <a:buSzPct val="50000"/>
                        <a:buFont typeface="Wingdings" panose="05000000000000000000" pitchFamily="2" charset="2"/>
                        <a:defRPr sz="1600">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3pPr>
                      <a:lvl4pPr marL="1600200" indent="-228600" algn="l">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4pPr>
                      <a:lvl5pPr marL="2057400" indent="-228600" algn="l">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Arial" panose="020B0604020202020204" pitchFamily="34" charset="0"/>
                        </a:rPr>
                        <a:t>8</a:t>
                      </a:r>
                      <a:endParaRPr kumimoji="0" lang="en-US" altLang="zh-CN" sz="1600" b="0" i="0" u="none" strike="noStrike" cap="none" normalizeH="0" baseline="30000" dirty="0" smtClean="0">
                        <a:ln>
                          <a:noFill/>
                        </a:ln>
                        <a:solidFill>
                          <a:schemeClr val="tx1"/>
                        </a:solidFill>
                        <a:effectLst/>
                        <a:latin typeface="微软雅黑" panose="020B0503020204020204" pitchFamily="34" charset="-122"/>
                        <a:ea typeface="微软雅黑" panose="020B0503020204020204" pitchFamily="34" charset="-122"/>
                        <a:cs typeface="Arial" panose="020B0604020202020204"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1pPr>
                      <a:lvl2pPr marL="742950" indent="-285750" algn="l">
                        <a:lnSpc>
                          <a:spcPct val="140000"/>
                        </a:lnSpc>
                        <a:spcBef>
                          <a:spcPct val="30000"/>
                        </a:spcBef>
                        <a:buClr>
                          <a:srgbClr val="080808"/>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2pPr>
                      <a:lvl3pPr marL="1143000" indent="-228600" algn="l">
                        <a:lnSpc>
                          <a:spcPct val="140000"/>
                        </a:lnSpc>
                        <a:spcBef>
                          <a:spcPct val="30000"/>
                        </a:spcBef>
                        <a:buSzPct val="50000"/>
                        <a:buFont typeface="Wingdings" panose="05000000000000000000" pitchFamily="2" charset="2"/>
                        <a:defRPr sz="1600">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3pPr>
                      <a:lvl4pPr marL="1600200" indent="-228600" algn="l">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4pPr>
                      <a:lvl5pPr marL="2057400" indent="-228600" algn="l">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Arial" panose="020B0604020202020204" pitchFamily="34" charset="0"/>
                        </a:rPr>
                        <a:t>4</a:t>
                      </a:r>
                      <a:endParaRPr kumimoji="0" lang="en-US" altLang="zh-CN" sz="1600" b="0" i="0" u="none" strike="noStrike" cap="none" normalizeH="0" baseline="30000" dirty="0" smtClean="0">
                        <a:ln>
                          <a:noFill/>
                        </a:ln>
                        <a:solidFill>
                          <a:schemeClr val="tx1"/>
                        </a:solidFill>
                        <a:effectLst/>
                        <a:latin typeface="微软雅黑" panose="020B0503020204020204" pitchFamily="34" charset="-122"/>
                        <a:ea typeface="微软雅黑" panose="020B0503020204020204" pitchFamily="34" charset="-122"/>
                        <a:cs typeface="Arial" panose="020B0604020202020204"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1pPr>
                      <a:lvl2pPr marL="742950" indent="-285750" algn="l">
                        <a:lnSpc>
                          <a:spcPct val="140000"/>
                        </a:lnSpc>
                        <a:spcBef>
                          <a:spcPct val="30000"/>
                        </a:spcBef>
                        <a:buClr>
                          <a:srgbClr val="080808"/>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2pPr>
                      <a:lvl3pPr marL="1143000" indent="-228600" algn="l">
                        <a:lnSpc>
                          <a:spcPct val="140000"/>
                        </a:lnSpc>
                        <a:spcBef>
                          <a:spcPct val="30000"/>
                        </a:spcBef>
                        <a:buSzPct val="50000"/>
                        <a:buFont typeface="Wingdings" panose="05000000000000000000" pitchFamily="2" charset="2"/>
                        <a:defRPr sz="1600">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3pPr>
                      <a:lvl4pPr marL="1600200" indent="-228600" algn="l">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4pPr>
                      <a:lvl5pPr marL="2057400" indent="-228600" algn="l">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Arial" panose="020B0604020202020204" pitchFamily="34" charset="0"/>
                        </a:rPr>
                        <a:t>2</a:t>
                      </a:r>
                      <a:endParaRPr kumimoji="0" lang="en-US" altLang="zh-CN" sz="1600" b="0" i="0" u="none" strike="noStrike" cap="none" normalizeH="0" baseline="30000" dirty="0" smtClean="0">
                        <a:ln>
                          <a:noFill/>
                        </a:ln>
                        <a:solidFill>
                          <a:schemeClr val="tx1"/>
                        </a:solidFill>
                        <a:effectLst/>
                        <a:latin typeface="微软雅黑" panose="020B0503020204020204" pitchFamily="34" charset="-122"/>
                        <a:ea typeface="微软雅黑" panose="020B0503020204020204" pitchFamily="34" charset="-122"/>
                        <a:cs typeface="Arial" panose="020B0604020202020204"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1pPr>
                      <a:lvl2pPr marL="742950" indent="-285750" algn="l">
                        <a:lnSpc>
                          <a:spcPct val="140000"/>
                        </a:lnSpc>
                        <a:spcBef>
                          <a:spcPct val="30000"/>
                        </a:spcBef>
                        <a:buClr>
                          <a:srgbClr val="080808"/>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2pPr>
                      <a:lvl3pPr marL="1143000" indent="-228600" algn="l">
                        <a:lnSpc>
                          <a:spcPct val="140000"/>
                        </a:lnSpc>
                        <a:spcBef>
                          <a:spcPct val="30000"/>
                        </a:spcBef>
                        <a:buSzPct val="50000"/>
                        <a:buFont typeface="Wingdings" panose="05000000000000000000" pitchFamily="2" charset="2"/>
                        <a:defRPr sz="1600">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3pPr>
                      <a:lvl4pPr marL="1600200" indent="-228600" algn="l">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4pPr>
                      <a:lvl5pPr marL="2057400" indent="-228600" algn="l">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Arial" panose="020B0604020202020204" pitchFamily="34" charset="0"/>
                        </a:rPr>
                        <a:t>1</a:t>
                      </a:r>
                      <a:endParaRPr kumimoji="0" lang="en-US" altLang="zh-CN" sz="1600" b="0" i="0" u="none" strike="noStrike" cap="none" normalizeH="0" baseline="30000" dirty="0" smtClean="0">
                        <a:ln>
                          <a:noFill/>
                        </a:ln>
                        <a:solidFill>
                          <a:schemeClr val="tx1"/>
                        </a:solidFill>
                        <a:effectLst/>
                        <a:latin typeface="微软雅黑" panose="020B0503020204020204" pitchFamily="34" charset="-122"/>
                        <a:ea typeface="微软雅黑" panose="020B0503020204020204" pitchFamily="34" charset="-122"/>
                        <a:cs typeface="Arial" panose="020B0604020202020204" pitchFamily="34"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45909060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r>
              <a:rPr lang="zh-CN" altLang="en-US" smtClean="0"/>
              <a:t>二进制和十进制转换</a:t>
            </a:r>
            <a:endParaRPr lang="en-US" altLang="zh-CN" smtClean="0"/>
          </a:p>
        </p:txBody>
      </p:sp>
      <p:grpSp>
        <p:nvGrpSpPr>
          <p:cNvPr id="25604" name="Group 30"/>
          <p:cNvGrpSpPr>
            <a:grpSpLocks/>
          </p:cNvGrpSpPr>
          <p:nvPr/>
        </p:nvGrpSpPr>
        <p:grpSpPr bwMode="auto">
          <a:xfrm>
            <a:off x="2281239" y="1916114"/>
            <a:ext cx="7559675" cy="2592387"/>
            <a:chOff x="757456" y="1916113"/>
            <a:chExt cx="7558960" cy="2593007"/>
          </a:xfrm>
        </p:grpSpPr>
        <p:sp>
          <p:nvSpPr>
            <p:cNvPr id="32" name="Rectangle 5"/>
            <p:cNvSpPr>
              <a:spLocks noChangeArrowheads="1"/>
            </p:cNvSpPr>
            <p:nvPr/>
          </p:nvSpPr>
          <p:spPr bwMode="auto">
            <a:xfrm>
              <a:off x="5060362" y="4077072"/>
              <a:ext cx="1599943" cy="432048"/>
            </a:xfrm>
            <a:prstGeom prst="rect">
              <a:avLst/>
            </a:prstGeom>
            <a:solidFill>
              <a:srgbClr val="74C2E1"/>
            </a:solidFill>
            <a:ln w="19050" cap="flat" cmpd="sng" algn="ctr">
              <a:solidFill>
                <a:schemeClr val="bg1">
                  <a:lumMod val="50000"/>
                </a:schemeClr>
              </a:solidFill>
              <a:prstDash val="solid"/>
              <a:round/>
              <a:headEnd type="none" w="med" len="med"/>
              <a:tailEnd type="none" w="med" len="med"/>
            </a:ln>
            <a:effectLst/>
            <a:scene3d>
              <a:camera prst="orthographicFront"/>
              <a:lightRig rig="threePt" dir="t"/>
            </a:scene3d>
            <a:sp3d>
              <a:bevelT w="38100" h="38100"/>
              <a:bevelB/>
            </a:sp3d>
          </p:spPr>
          <p:txBody>
            <a:bodyPr/>
            <a:lstStyle/>
            <a:p>
              <a:pPr algn="ctr" defTabSz="784225">
                <a:lnSpc>
                  <a:spcPct val="120000"/>
                </a:lnSpc>
                <a:buClr>
                  <a:srgbClr val="990000"/>
                </a:buClr>
                <a:buSzPct val="85000"/>
                <a:defRPr/>
              </a:pPr>
              <a:r>
                <a:rPr lang="en-US" altLang="zh-CN" sz="1800" dirty="0">
                  <a:solidFill>
                    <a:schemeClr val="tx2"/>
                  </a:solidFill>
                  <a:latin typeface="+mn-ea"/>
                  <a:ea typeface="+mn-ea"/>
                </a:rPr>
                <a:t>1.</a:t>
              </a:r>
            </a:p>
          </p:txBody>
        </p:sp>
        <p:sp>
          <p:nvSpPr>
            <p:cNvPr id="25608" name="矩形 15"/>
            <p:cNvSpPr>
              <a:spLocks noChangeArrowheads="1"/>
            </p:cNvSpPr>
            <p:nvPr/>
          </p:nvSpPr>
          <p:spPr bwMode="auto">
            <a:xfrm>
              <a:off x="3680229" y="1916113"/>
              <a:ext cx="877080" cy="4248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defTabSz="784225">
                <a:defRPr sz="2100">
                  <a:solidFill>
                    <a:schemeClr val="tx1"/>
                  </a:solidFill>
                  <a:latin typeface="Arial" panose="020B0604020202020204" pitchFamily="34" charset="0"/>
                  <a:ea typeface="MS PGothic" panose="020B0600070205080204" pitchFamily="34" charset="-128"/>
                </a:defRPr>
              </a:lvl1pPr>
              <a:lvl2pPr marL="742950" indent="-285750" algn="ctr" defTabSz="784225">
                <a:defRPr sz="2100">
                  <a:solidFill>
                    <a:schemeClr val="tx1"/>
                  </a:solidFill>
                  <a:latin typeface="Arial" panose="020B0604020202020204" pitchFamily="34" charset="0"/>
                  <a:ea typeface="MS PGothic" panose="020B0600070205080204" pitchFamily="34" charset="-128"/>
                </a:defRPr>
              </a:lvl2pPr>
              <a:lvl3pPr marL="1143000" indent="-228600" algn="ctr" defTabSz="784225">
                <a:defRPr sz="2100">
                  <a:solidFill>
                    <a:schemeClr val="tx1"/>
                  </a:solidFill>
                  <a:latin typeface="Arial" panose="020B0604020202020204" pitchFamily="34" charset="0"/>
                  <a:ea typeface="MS PGothic" panose="020B0600070205080204" pitchFamily="34" charset="-128"/>
                </a:defRPr>
              </a:lvl3pPr>
              <a:lvl4pPr marL="1600200" indent="-228600" algn="ctr" defTabSz="784225">
                <a:defRPr sz="2100">
                  <a:solidFill>
                    <a:schemeClr val="tx1"/>
                  </a:solidFill>
                  <a:latin typeface="Arial" panose="020B0604020202020204" pitchFamily="34" charset="0"/>
                  <a:ea typeface="MS PGothic" panose="020B0600070205080204" pitchFamily="34" charset="-128"/>
                </a:defRPr>
              </a:lvl4pPr>
              <a:lvl5pPr marL="2057400" indent="-228600" algn="ctr"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nSpc>
                  <a:spcPct val="120000"/>
                </a:lnSpc>
                <a:buClr>
                  <a:srgbClr val="990000"/>
                </a:buClr>
                <a:buSzPct val="85000"/>
              </a:pPr>
              <a:r>
                <a:rPr lang="zh-CN" altLang="en-US" sz="1800" dirty="0">
                  <a:solidFill>
                    <a:schemeClr val="tx2"/>
                  </a:solidFill>
                  <a:latin typeface="+mn-ea"/>
                  <a:ea typeface="+mn-ea"/>
                </a:rPr>
                <a:t>网络位</a:t>
              </a:r>
              <a:endParaRPr lang="en-US" altLang="zh-CN" sz="1800" dirty="0">
                <a:solidFill>
                  <a:schemeClr val="tx2"/>
                </a:solidFill>
                <a:latin typeface="+mn-ea"/>
                <a:ea typeface="+mn-ea"/>
              </a:endParaRPr>
            </a:p>
          </p:txBody>
        </p:sp>
        <p:sp>
          <p:nvSpPr>
            <p:cNvPr id="25609" name="矩形 16"/>
            <p:cNvSpPr>
              <a:spLocks noChangeArrowheads="1"/>
            </p:cNvSpPr>
            <p:nvPr/>
          </p:nvSpPr>
          <p:spPr bwMode="auto">
            <a:xfrm>
              <a:off x="7064779" y="1917700"/>
              <a:ext cx="877080" cy="4248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defTabSz="784225">
                <a:defRPr sz="2100">
                  <a:solidFill>
                    <a:schemeClr val="tx1"/>
                  </a:solidFill>
                  <a:latin typeface="Arial" panose="020B0604020202020204" pitchFamily="34" charset="0"/>
                  <a:ea typeface="MS PGothic" panose="020B0600070205080204" pitchFamily="34" charset="-128"/>
                </a:defRPr>
              </a:lvl1pPr>
              <a:lvl2pPr marL="742950" indent="-285750" algn="ctr" defTabSz="784225">
                <a:defRPr sz="2100">
                  <a:solidFill>
                    <a:schemeClr val="tx1"/>
                  </a:solidFill>
                  <a:latin typeface="Arial" panose="020B0604020202020204" pitchFamily="34" charset="0"/>
                  <a:ea typeface="MS PGothic" panose="020B0600070205080204" pitchFamily="34" charset="-128"/>
                </a:defRPr>
              </a:lvl2pPr>
              <a:lvl3pPr marL="1143000" indent="-228600" algn="ctr" defTabSz="784225">
                <a:defRPr sz="2100">
                  <a:solidFill>
                    <a:schemeClr val="tx1"/>
                  </a:solidFill>
                  <a:latin typeface="Arial" panose="020B0604020202020204" pitchFamily="34" charset="0"/>
                  <a:ea typeface="MS PGothic" panose="020B0600070205080204" pitchFamily="34" charset="-128"/>
                </a:defRPr>
              </a:lvl3pPr>
              <a:lvl4pPr marL="1600200" indent="-228600" algn="ctr" defTabSz="784225">
                <a:defRPr sz="2100">
                  <a:solidFill>
                    <a:schemeClr val="tx1"/>
                  </a:solidFill>
                  <a:latin typeface="Arial" panose="020B0604020202020204" pitchFamily="34" charset="0"/>
                  <a:ea typeface="MS PGothic" panose="020B0600070205080204" pitchFamily="34" charset="-128"/>
                </a:defRPr>
              </a:lvl4pPr>
              <a:lvl5pPr marL="2057400" indent="-228600" algn="ctr"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nSpc>
                  <a:spcPct val="120000"/>
                </a:lnSpc>
                <a:buClr>
                  <a:srgbClr val="990000"/>
                </a:buClr>
                <a:buSzPct val="85000"/>
              </a:pPr>
              <a:r>
                <a:rPr lang="zh-CN" altLang="en-US" sz="1800" dirty="0">
                  <a:solidFill>
                    <a:srgbClr val="006699"/>
                  </a:solidFill>
                  <a:latin typeface="+mn-ea"/>
                  <a:ea typeface="+mn-ea"/>
                </a:rPr>
                <a:t>主机位</a:t>
              </a:r>
              <a:endParaRPr lang="en-US" altLang="zh-CN" sz="1800" dirty="0">
                <a:solidFill>
                  <a:srgbClr val="006699"/>
                </a:solidFill>
                <a:latin typeface="+mn-ea"/>
                <a:ea typeface="+mn-ea"/>
              </a:endParaRPr>
            </a:p>
          </p:txBody>
        </p:sp>
        <p:sp>
          <p:nvSpPr>
            <p:cNvPr id="35" name="Rectangle 5"/>
            <p:cNvSpPr>
              <a:spLocks noChangeArrowheads="1"/>
            </p:cNvSpPr>
            <p:nvPr/>
          </p:nvSpPr>
          <p:spPr bwMode="auto">
            <a:xfrm>
              <a:off x="1752769" y="4077072"/>
              <a:ext cx="1599943" cy="432048"/>
            </a:xfrm>
            <a:prstGeom prst="rect">
              <a:avLst/>
            </a:prstGeom>
            <a:solidFill>
              <a:srgbClr val="74C2E1"/>
            </a:solidFill>
            <a:ln w="19050" cap="flat" cmpd="sng" algn="ctr">
              <a:solidFill>
                <a:schemeClr val="bg1">
                  <a:lumMod val="50000"/>
                </a:schemeClr>
              </a:solidFill>
              <a:prstDash val="solid"/>
              <a:round/>
              <a:headEnd type="none" w="med" len="med"/>
              <a:tailEnd type="none" w="med" len="med"/>
            </a:ln>
            <a:effectLst/>
            <a:scene3d>
              <a:camera prst="orthographicFront"/>
              <a:lightRig rig="threePt" dir="t"/>
            </a:scene3d>
            <a:sp3d>
              <a:bevelT w="38100" h="38100"/>
              <a:bevelB/>
            </a:sp3d>
          </p:spPr>
          <p:txBody>
            <a:bodyPr/>
            <a:lstStyle/>
            <a:p>
              <a:pPr algn="ctr" defTabSz="784225">
                <a:lnSpc>
                  <a:spcPct val="120000"/>
                </a:lnSpc>
                <a:buClr>
                  <a:srgbClr val="990000"/>
                </a:buClr>
                <a:buSzPct val="85000"/>
                <a:defRPr/>
              </a:pPr>
              <a:r>
                <a:rPr lang="en-US" altLang="zh-CN" sz="1800" dirty="0">
                  <a:solidFill>
                    <a:schemeClr val="tx2"/>
                  </a:solidFill>
                  <a:latin typeface="+mn-ea"/>
                  <a:ea typeface="+mn-ea"/>
                </a:rPr>
                <a:t>192.</a:t>
              </a:r>
            </a:p>
          </p:txBody>
        </p:sp>
        <p:sp>
          <p:nvSpPr>
            <p:cNvPr id="36" name="Rectangle 5"/>
            <p:cNvSpPr>
              <a:spLocks noChangeArrowheads="1"/>
            </p:cNvSpPr>
            <p:nvPr/>
          </p:nvSpPr>
          <p:spPr bwMode="auto">
            <a:xfrm>
              <a:off x="3404178" y="4077072"/>
              <a:ext cx="1599943" cy="432048"/>
            </a:xfrm>
            <a:prstGeom prst="rect">
              <a:avLst/>
            </a:prstGeom>
            <a:solidFill>
              <a:srgbClr val="74C2E1"/>
            </a:solidFill>
            <a:ln w="19050" cap="flat" cmpd="sng" algn="ctr">
              <a:solidFill>
                <a:schemeClr val="bg1">
                  <a:lumMod val="50000"/>
                </a:schemeClr>
              </a:solidFill>
              <a:prstDash val="solid"/>
              <a:round/>
              <a:headEnd type="none" w="med" len="med"/>
              <a:tailEnd type="none" w="med" len="med"/>
            </a:ln>
            <a:effectLst/>
            <a:scene3d>
              <a:camera prst="orthographicFront"/>
              <a:lightRig rig="threePt" dir="t"/>
            </a:scene3d>
            <a:sp3d>
              <a:bevelT w="38100" h="38100"/>
              <a:bevelB/>
            </a:sp3d>
          </p:spPr>
          <p:txBody>
            <a:bodyPr/>
            <a:lstStyle/>
            <a:p>
              <a:pPr algn="ctr" defTabSz="784225">
                <a:lnSpc>
                  <a:spcPct val="120000"/>
                </a:lnSpc>
                <a:buClr>
                  <a:srgbClr val="990000"/>
                </a:buClr>
                <a:buSzPct val="85000"/>
                <a:defRPr/>
              </a:pPr>
              <a:r>
                <a:rPr lang="en-US" altLang="zh-CN" sz="1800" dirty="0">
                  <a:solidFill>
                    <a:schemeClr val="tx2"/>
                  </a:solidFill>
                  <a:latin typeface="+mn-ea"/>
                  <a:ea typeface="+mn-ea"/>
                </a:rPr>
                <a:t>168.</a:t>
              </a:r>
            </a:p>
          </p:txBody>
        </p:sp>
        <p:sp>
          <p:nvSpPr>
            <p:cNvPr id="37" name="Rectangle 5"/>
            <p:cNvSpPr>
              <a:spLocks noChangeArrowheads="1"/>
            </p:cNvSpPr>
            <p:nvPr/>
          </p:nvSpPr>
          <p:spPr bwMode="auto">
            <a:xfrm>
              <a:off x="6716473" y="4077072"/>
              <a:ext cx="1599943" cy="432048"/>
            </a:xfrm>
            <a:prstGeom prst="rect">
              <a:avLst/>
            </a:prstGeom>
            <a:solidFill>
              <a:srgbClr val="74C2E1"/>
            </a:solidFill>
            <a:ln w="19050" cap="flat" cmpd="sng" algn="ctr">
              <a:solidFill>
                <a:schemeClr val="bg1">
                  <a:lumMod val="50000"/>
                </a:schemeClr>
              </a:solidFill>
              <a:prstDash val="solid"/>
              <a:round/>
              <a:headEnd type="none" w="med" len="med"/>
              <a:tailEnd type="none" w="med" len="med"/>
            </a:ln>
            <a:effectLst/>
            <a:scene3d>
              <a:camera prst="orthographicFront"/>
              <a:lightRig rig="threePt" dir="t"/>
            </a:scene3d>
            <a:sp3d>
              <a:bevelT w="38100" h="38100"/>
              <a:bevelB/>
            </a:sp3d>
          </p:spPr>
          <p:txBody>
            <a:bodyPr/>
            <a:lstStyle/>
            <a:p>
              <a:pPr algn="ctr" defTabSz="784225">
                <a:lnSpc>
                  <a:spcPct val="120000"/>
                </a:lnSpc>
                <a:buClr>
                  <a:srgbClr val="990000"/>
                </a:buClr>
                <a:buSzPct val="85000"/>
                <a:defRPr/>
              </a:pPr>
              <a:r>
                <a:rPr lang="en-US" altLang="zh-CN" sz="1800" dirty="0">
                  <a:solidFill>
                    <a:srgbClr val="006699"/>
                  </a:solidFill>
                  <a:latin typeface="+mn-ea"/>
                  <a:ea typeface="+mn-ea"/>
                </a:rPr>
                <a:t>1</a:t>
              </a:r>
            </a:p>
          </p:txBody>
        </p:sp>
        <p:sp>
          <p:nvSpPr>
            <p:cNvPr id="38" name="Rectangle 5"/>
            <p:cNvSpPr>
              <a:spLocks noChangeArrowheads="1"/>
            </p:cNvSpPr>
            <p:nvPr/>
          </p:nvSpPr>
          <p:spPr bwMode="auto">
            <a:xfrm>
              <a:off x="5060288" y="2492896"/>
              <a:ext cx="1599943" cy="432048"/>
            </a:xfrm>
            <a:prstGeom prst="rect">
              <a:avLst/>
            </a:prstGeom>
            <a:solidFill>
              <a:srgbClr val="74C2E1"/>
            </a:solidFill>
            <a:ln w="19050" cap="flat" cmpd="sng" algn="ctr">
              <a:solidFill>
                <a:schemeClr val="bg1">
                  <a:lumMod val="50000"/>
                </a:schemeClr>
              </a:solidFill>
              <a:prstDash val="solid"/>
              <a:round/>
              <a:headEnd type="none" w="med" len="med"/>
              <a:tailEnd type="none" w="med" len="med"/>
            </a:ln>
            <a:effectLst/>
            <a:scene3d>
              <a:camera prst="orthographicFront"/>
              <a:lightRig rig="threePt" dir="t"/>
            </a:scene3d>
            <a:sp3d>
              <a:bevelT w="38100" h="38100"/>
              <a:bevelB/>
            </a:sp3d>
          </p:spPr>
          <p:txBody>
            <a:bodyPr/>
            <a:lstStyle/>
            <a:p>
              <a:pPr algn="ctr" defTabSz="784225">
                <a:lnSpc>
                  <a:spcPct val="120000"/>
                </a:lnSpc>
                <a:buClr>
                  <a:srgbClr val="990000"/>
                </a:buClr>
                <a:buSzPct val="85000"/>
                <a:defRPr/>
              </a:pPr>
              <a:r>
                <a:rPr lang="en-US" altLang="zh-CN" sz="1800" dirty="0">
                  <a:solidFill>
                    <a:schemeClr val="tx2"/>
                  </a:solidFill>
                  <a:latin typeface="+mn-ea"/>
                  <a:ea typeface="+mn-ea"/>
                </a:rPr>
                <a:t>00000001.</a:t>
              </a:r>
            </a:p>
          </p:txBody>
        </p:sp>
        <p:sp>
          <p:nvSpPr>
            <p:cNvPr id="39" name="Rectangle 5"/>
            <p:cNvSpPr>
              <a:spLocks noChangeArrowheads="1"/>
            </p:cNvSpPr>
            <p:nvPr/>
          </p:nvSpPr>
          <p:spPr bwMode="auto">
            <a:xfrm>
              <a:off x="1752695" y="2492896"/>
              <a:ext cx="1599943" cy="432048"/>
            </a:xfrm>
            <a:prstGeom prst="rect">
              <a:avLst/>
            </a:prstGeom>
            <a:solidFill>
              <a:srgbClr val="74C2E1"/>
            </a:solidFill>
            <a:ln w="19050" cap="flat" cmpd="sng" algn="ctr">
              <a:solidFill>
                <a:schemeClr val="bg1">
                  <a:lumMod val="50000"/>
                </a:schemeClr>
              </a:solidFill>
              <a:prstDash val="solid"/>
              <a:round/>
              <a:headEnd type="none" w="med" len="med"/>
              <a:tailEnd type="none" w="med" len="med"/>
            </a:ln>
            <a:effectLst/>
            <a:scene3d>
              <a:camera prst="orthographicFront"/>
              <a:lightRig rig="threePt" dir="t"/>
            </a:scene3d>
            <a:sp3d>
              <a:bevelT w="38100" h="38100"/>
              <a:bevelB/>
            </a:sp3d>
          </p:spPr>
          <p:txBody>
            <a:bodyPr/>
            <a:lstStyle/>
            <a:p>
              <a:pPr algn="ctr" defTabSz="784225">
                <a:lnSpc>
                  <a:spcPct val="120000"/>
                </a:lnSpc>
                <a:buClr>
                  <a:srgbClr val="990000"/>
                </a:buClr>
                <a:buSzPct val="85000"/>
                <a:defRPr/>
              </a:pPr>
              <a:r>
                <a:rPr lang="en-US" altLang="zh-CN" sz="1800" dirty="0">
                  <a:solidFill>
                    <a:schemeClr val="tx2"/>
                  </a:solidFill>
                  <a:latin typeface="+mn-ea"/>
                  <a:ea typeface="+mn-ea"/>
                </a:rPr>
                <a:t>11000000.</a:t>
              </a:r>
            </a:p>
          </p:txBody>
        </p:sp>
        <p:sp>
          <p:nvSpPr>
            <p:cNvPr id="40" name="Rectangle 5"/>
            <p:cNvSpPr>
              <a:spLocks noChangeArrowheads="1"/>
            </p:cNvSpPr>
            <p:nvPr/>
          </p:nvSpPr>
          <p:spPr bwMode="auto">
            <a:xfrm>
              <a:off x="3404104" y="2492896"/>
              <a:ext cx="1599943" cy="432048"/>
            </a:xfrm>
            <a:prstGeom prst="rect">
              <a:avLst/>
            </a:prstGeom>
            <a:solidFill>
              <a:srgbClr val="74C2E1"/>
            </a:solidFill>
            <a:ln w="19050" cap="flat" cmpd="sng" algn="ctr">
              <a:solidFill>
                <a:schemeClr val="bg1">
                  <a:lumMod val="50000"/>
                </a:schemeClr>
              </a:solidFill>
              <a:prstDash val="solid"/>
              <a:round/>
              <a:headEnd type="none" w="med" len="med"/>
              <a:tailEnd type="none" w="med" len="med"/>
            </a:ln>
            <a:effectLst/>
            <a:scene3d>
              <a:camera prst="orthographicFront"/>
              <a:lightRig rig="threePt" dir="t"/>
            </a:scene3d>
            <a:sp3d>
              <a:bevelT w="38100" h="38100"/>
              <a:bevelB/>
            </a:sp3d>
          </p:spPr>
          <p:txBody>
            <a:bodyPr/>
            <a:lstStyle/>
            <a:p>
              <a:pPr algn="ctr" defTabSz="784225">
                <a:lnSpc>
                  <a:spcPct val="120000"/>
                </a:lnSpc>
                <a:buClr>
                  <a:srgbClr val="990000"/>
                </a:buClr>
                <a:buSzPct val="85000"/>
                <a:defRPr/>
              </a:pPr>
              <a:r>
                <a:rPr lang="en-US" altLang="zh-CN" sz="1800" dirty="0">
                  <a:solidFill>
                    <a:schemeClr val="tx2"/>
                  </a:solidFill>
                  <a:latin typeface="+mn-ea"/>
                  <a:ea typeface="+mn-ea"/>
                </a:rPr>
                <a:t>10101000.</a:t>
              </a:r>
            </a:p>
          </p:txBody>
        </p:sp>
        <p:sp>
          <p:nvSpPr>
            <p:cNvPr id="41" name="Rectangle 5"/>
            <p:cNvSpPr>
              <a:spLocks noChangeArrowheads="1"/>
            </p:cNvSpPr>
            <p:nvPr/>
          </p:nvSpPr>
          <p:spPr bwMode="auto">
            <a:xfrm>
              <a:off x="6716399" y="2492896"/>
              <a:ext cx="1599943" cy="432048"/>
            </a:xfrm>
            <a:prstGeom prst="rect">
              <a:avLst/>
            </a:prstGeom>
            <a:solidFill>
              <a:srgbClr val="74C2E1"/>
            </a:solidFill>
            <a:ln w="19050" cap="flat" cmpd="sng" algn="ctr">
              <a:solidFill>
                <a:schemeClr val="bg1">
                  <a:lumMod val="50000"/>
                </a:schemeClr>
              </a:solidFill>
              <a:prstDash val="solid"/>
              <a:round/>
              <a:headEnd type="none" w="med" len="med"/>
              <a:tailEnd type="none" w="med" len="med"/>
            </a:ln>
            <a:effectLst/>
            <a:scene3d>
              <a:camera prst="orthographicFront"/>
              <a:lightRig rig="threePt" dir="t"/>
            </a:scene3d>
            <a:sp3d>
              <a:bevelT w="38100" h="38100"/>
              <a:bevelB/>
            </a:sp3d>
          </p:spPr>
          <p:txBody>
            <a:bodyPr/>
            <a:lstStyle/>
            <a:p>
              <a:pPr algn="ctr" defTabSz="784225">
                <a:lnSpc>
                  <a:spcPct val="120000"/>
                </a:lnSpc>
                <a:buClr>
                  <a:srgbClr val="990000"/>
                </a:buClr>
                <a:buSzPct val="85000"/>
                <a:defRPr/>
              </a:pPr>
              <a:r>
                <a:rPr lang="en-US" altLang="zh-CN" sz="1800" dirty="0">
                  <a:solidFill>
                    <a:srgbClr val="006699"/>
                  </a:solidFill>
                  <a:latin typeface="+mn-ea"/>
                  <a:ea typeface="+mn-ea"/>
                </a:rPr>
                <a:t>00000001</a:t>
              </a:r>
            </a:p>
          </p:txBody>
        </p:sp>
        <p:sp>
          <p:nvSpPr>
            <p:cNvPr id="42" name="Rectangle 5"/>
            <p:cNvSpPr>
              <a:spLocks noChangeArrowheads="1"/>
            </p:cNvSpPr>
            <p:nvPr/>
          </p:nvSpPr>
          <p:spPr bwMode="auto">
            <a:xfrm>
              <a:off x="5060288" y="3284984"/>
              <a:ext cx="1599943" cy="432048"/>
            </a:xfrm>
            <a:prstGeom prst="rect">
              <a:avLst/>
            </a:prstGeom>
            <a:solidFill>
              <a:srgbClr val="74C2E1"/>
            </a:solidFill>
            <a:ln w="19050" cap="flat" cmpd="sng" algn="ctr">
              <a:solidFill>
                <a:schemeClr val="bg1">
                  <a:lumMod val="50000"/>
                </a:schemeClr>
              </a:solidFill>
              <a:prstDash val="solid"/>
              <a:round/>
              <a:headEnd type="none" w="med" len="med"/>
              <a:tailEnd type="none" w="med" len="med"/>
            </a:ln>
            <a:effectLst/>
            <a:scene3d>
              <a:camera prst="orthographicFront"/>
              <a:lightRig rig="threePt" dir="t"/>
            </a:scene3d>
            <a:sp3d>
              <a:bevelT w="38100" h="38100"/>
              <a:bevelB/>
            </a:sp3d>
          </p:spPr>
          <p:txBody>
            <a:bodyPr/>
            <a:lstStyle/>
            <a:p>
              <a:pPr algn="ctr" defTabSz="784225">
                <a:lnSpc>
                  <a:spcPct val="120000"/>
                </a:lnSpc>
                <a:buClr>
                  <a:srgbClr val="990000"/>
                </a:buClr>
                <a:buSzPct val="85000"/>
                <a:defRPr/>
              </a:pPr>
              <a:r>
                <a:rPr lang="en-US" altLang="zh-CN" sz="1800" dirty="0">
                  <a:solidFill>
                    <a:schemeClr val="tx2"/>
                  </a:solidFill>
                  <a:latin typeface="+mn-ea"/>
                  <a:ea typeface="+mn-ea"/>
                </a:rPr>
                <a:t>2</a:t>
              </a:r>
              <a:r>
                <a:rPr lang="en-US" altLang="zh-CN" sz="1800" baseline="30000" dirty="0">
                  <a:solidFill>
                    <a:schemeClr val="tx2"/>
                  </a:solidFill>
                  <a:latin typeface="+mn-ea"/>
                  <a:ea typeface="+mn-ea"/>
                </a:rPr>
                <a:t>0</a:t>
              </a:r>
            </a:p>
          </p:txBody>
        </p:sp>
        <p:sp>
          <p:nvSpPr>
            <p:cNvPr id="43" name="Rectangle 5"/>
            <p:cNvSpPr>
              <a:spLocks noChangeArrowheads="1"/>
            </p:cNvSpPr>
            <p:nvPr/>
          </p:nvSpPr>
          <p:spPr bwMode="auto">
            <a:xfrm>
              <a:off x="1752695" y="3284984"/>
              <a:ext cx="1599943" cy="432048"/>
            </a:xfrm>
            <a:prstGeom prst="rect">
              <a:avLst/>
            </a:prstGeom>
            <a:solidFill>
              <a:srgbClr val="74C2E1"/>
            </a:solidFill>
            <a:ln w="19050" cap="flat" cmpd="sng" algn="ctr">
              <a:solidFill>
                <a:schemeClr val="bg1">
                  <a:lumMod val="50000"/>
                </a:schemeClr>
              </a:solidFill>
              <a:prstDash val="solid"/>
              <a:round/>
              <a:headEnd type="none" w="med" len="med"/>
              <a:tailEnd type="none" w="med" len="med"/>
            </a:ln>
            <a:effectLst/>
            <a:scene3d>
              <a:camera prst="orthographicFront"/>
              <a:lightRig rig="threePt" dir="t"/>
            </a:scene3d>
            <a:sp3d>
              <a:bevelT w="38100" h="38100"/>
              <a:bevelB/>
            </a:sp3d>
          </p:spPr>
          <p:txBody>
            <a:bodyPr/>
            <a:lstStyle/>
            <a:p>
              <a:pPr algn="ctr" defTabSz="784225">
                <a:lnSpc>
                  <a:spcPct val="120000"/>
                </a:lnSpc>
                <a:buClr>
                  <a:srgbClr val="990000"/>
                </a:buClr>
                <a:buSzPct val="85000"/>
                <a:defRPr/>
              </a:pPr>
              <a:r>
                <a:rPr lang="en-US" altLang="zh-CN" sz="1800" dirty="0">
                  <a:solidFill>
                    <a:schemeClr val="tx2"/>
                  </a:solidFill>
                  <a:latin typeface="+mn-ea"/>
                  <a:ea typeface="+mn-ea"/>
                </a:rPr>
                <a:t>2</a:t>
              </a:r>
              <a:r>
                <a:rPr lang="en-US" altLang="zh-CN" sz="1800" baseline="30000" dirty="0">
                  <a:solidFill>
                    <a:schemeClr val="tx2"/>
                  </a:solidFill>
                  <a:latin typeface="+mn-ea"/>
                  <a:ea typeface="+mn-ea"/>
                </a:rPr>
                <a:t>7</a:t>
              </a:r>
              <a:r>
                <a:rPr lang="en-US" altLang="zh-CN" sz="1800" dirty="0">
                  <a:solidFill>
                    <a:schemeClr val="tx2"/>
                  </a:solidFill>
                  <a:latin typeface="+mn-ea"/>
                  <a:ea typeface="+mn-ea"/>
                </a:rPr>
                <a:t>+2</a:t>
              </a:r>
              <a:r>
                <a:rPr lang="en-US" altLang="zh-CN" sz="1800" baseline="30000" dirty="0">
                  <a:solidFill>
                    <a:schemeClr val="tx2"/>
                  </a:solidFill>
                  <a:latin typeface="+mn-ea"/>
                  <a:ea typeface="+mn-ea"/>
                </a:rPr>
                <a:t>6</a:t>
              </a:r>
            </a:p>
          </p:txBody>
        </p:sp>
        <p:sp>
          <p:nvSpPr>
            <p:cNvPr id="44" name="Rectangle 5"/>
            <p:cNvSpPr>
              <a:spLocks noChangeArrowheads="1"/>
            </p:cNvSpPr>
            <p:nvPr/>
          </p:nvSpPr>
          <p:spPr bwMode="auto">
            <a:xfrm>
              <a:off x="3404104" y="3284984"/>
              <a:ext cx="1599943" cy="432048"/>
            </a:xfrm>
            <a:prstGeom prst="rect">
              <a:avLst/>
            </a:prstGeom>
            <a:solidFill>
              <a:srgbClr val="74C2E1"/>
            </a:solidFill>
            <a:ln w="19050" cap="flat" cmpd="sng" algn="ctr">
              <a:solidFill>
                <a:schemeClr val="bg1">
                  <a:lumMod val="50000"/>
                </a:schemeClr>
              </a:solidFill>
              <a:prstDash val="solid"/>
              <a:round/>
              <a:headEnd type="none" w="med" len="med"/>
              <a:tailEnd type="none" w="med" len="med"/>
            </a:ln>
            <a:effectLst/>
            <a:scene3d>
              <a:camera prst="orthographicFront"/>
              <a:lightRig rig="threePt" dir="t"/>
            </a:scene3d>
            <a:sp3d>
              <a:bevelT w="38100" h="38100"/>
              <a:bevelB/>
            </a:sp3d>
          </p:spPr>
          <p:txBody>
            <a:bodyPr/>
            <a:lstStyle/>
            <a:p>
              <a:pPr algn="ctr" defTabSz="784225">
                <a:lnSpc>
                  <a:spcPct val="120000"/>
                </a:lnSpc>
                <a:buClr>
                  <a:srgbClr val="990000"/>
                </a:buClr>
                <a:buSzPct val="85000"/>
                <a:defRPr/>
              </a:pPr>
              <a:r>
                <a:rPr lang="en-US" altLang="zh-CN" sz="1800" dirty="0">
                  <a:solidFill>
                    <a:schemeClr val="tx2"/>
                  </a:solidFill>
                  <a:latin typeface="+mn-ea"/>
                  <a:ea typeface="+mn-ea"/>
                </a:rPr>
                <a:t>2</a:t>
              </a:r>
              <a:r>
                <a:rPr lang="en-US" altLang="zh-CN" sz="1800" baseline="30000" dirty="0">
                  <a:solidFill>
                    <a:schemeClr val="tx2"/>
                  </a:solidFill>
                  <a:latin typeface="+mn-ea"/>
                  <a:ea typeface="+mn-ea"/>
                </a:rPr>
                <a:t>7</a:t>
              </a:r>
              <a:r>
                <a:rPr lang="en-US" altLang="zh-CN" sz="1800" dirty="0">
                  <a:solidFill>
                    <a:schemeClr val="tx2"/>
                  </a:solidFill>
                  <a:latin typeface="+mn-ea"/>
                  <a:ea typeface="+mn-ea"/>
                </a:rPr>
                <a:t>+2</a:t>
              </a:r>
              <a:r>
                <a:rPr lang="en-US" altLang="zh-CN" sz="1800" baseline="30000" dirty="0">
                  <a:solidFill>
                    <a:schemeClr val="tx2"/>
                  </a:solidFill>
                  <a:latin typeface="+mn-ea"/>
                  <a:ea typeface="+mn-ea"/>
                </a:rPr>
                <a:t>5</a:t>
              </a:r>
              <a:r>
                <a:rPr lang="en-US" altLang="zh-CN" sz="1800" dirty="0">
                  <a:solidFill>
                    <a:schemeClr val="tx2"/>
                  </a:solidFill>
                  <a:latin typeface="+mn-ea"/>
                  <a:ea typeface="+mn-ea"/>
                </a:rPr>
                <a:t>+2</a:t>
              </a:r>
              <a:r>
                <a:rPr lang="en-US" altLang="zh-CN" sz="1800" baseline="30000" dirty="0">
                  <a:solidFill>
                    <a:schemeClr val="tx2"/>
                  </a:solidFill>
                  <a:latin typeface="+mn-ea"/>
                  <a:ea typeface="+mn-ea"/>
                </a:rPr>
                <a:t>3</a:t>
              </a:r>
            </a:p>
          </p:txBody>
        </p:sp>
        <p:sp>
          <p:nvSpPr>
            <p:cNvPr id="45" name="Rectangle 5"/>
            <p:cNvSpPr>
              <a:spLocks noChangeArrowheads="1"/>
            </p:cNvSpPr>
            <p:nvPr/>
          </p:nvSpPr>
          <p:spPr bwMode="auto">
            <a:xfrm>
              <a:off x="6716399" y="3284984"/>
              <a:ext cx="1599943" cy="432048"/>
            </a:xfrm>
            <a:prstGeom prst="rect">
              <a:avLst/>
            </a:prstGeom>
            <a:solidFill>
              <a:srgbClr val="74C2E1"/>
            </a:solidFill>
            <a:ln w="19050" cap="flat" cmpd="sng" algn="ctr">
              <a:solidFill>
                <a:schemeClr val="bg1">
                  <a:lumMod val="50000"/>
                </a:schemeClr>
              </a:solidFill>
              <a:prstDash val="solid"/>
              <a:round/>
              <a:headEnd type="none" w="med" len="med"/>
              <a:tailEnd type="none" w="med" len="med"/>
            </a:ln>
            <a:effectLst/>
            <a:scene3d>
              <a:camera prst="orthographicFront"/>
              <a:lightRig rig="threePt" dir="t"/>
            </a:scene3d>
            <a:sp3d>
              <a:bevelT w="38100" h="38100"/>
              <a:bevelB/>
            </a:sp3d>
          </p:spPr>
          <p:txBody>
            <a:bodyPr/>
            <a:lstStyle/>
            <a:p>
              <a:pPr algn="ctr" defTabSz="784225">
                <a:lnSpc>
                  <a:spcPct val="120000"/>
                </a:lnSpc>
                <a:buClr>
                  <a:srgbClr val="990000"/>
                </a:buClr>
                <a:buSzPct val="85000"/>
                <a:defRPr/>
              </a:pPr>
              <a:r>
                <a:rPr lang="en-US" altLang="zh-CN" sz="1800" dirty="0">
                  <a:solidFill>
                    <a:srgbClr val="006699"/>
                  </a:solidFill>
                  <a:latin typeface="+mn-ea"/>
                  <a:ea typeface="+mn-ea"/>
                </a:rPr>
                <a:t>2</a:t>
              </a:r>
              <a:r>
                <a:rPr lang="en-US" altLang="zh-CN" sz="1800" baseline="30000" dirty="0">
                  <a:solidFill>
                    <a:srgbClr val="006699"/>
                  </a:solidFill>
                  <a:latin typeface="+mn-ea"/>
                  <a:ea typeface="+mn-ea"/>
                </a:rPr>
                <a:t>0</a:t>
              </a:r>
            </a:p>
          </p:txBody>
        </p:sp>
        <p:sp>
          <p:nvSpPr>
            <p:cNvPr id="25643" name="Rectangle 58"/>
            <p:cNvSpPr>
              <a:spLocks noChangeArrowheads="1"/>
            </p:cNvSpPr>
            <p:nvPr/>
          </p:nvSpPr>
          <p:spPr bwMode="auto">
            <a:xfrm>
              <a:off x="757456" y="2636838"/>
              <a:ext cx="615513" cy="246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defTabSz="784225">
                <a:defRPr sz="2100">
                  <a:solidFill>
                    <a:schemeClr val="tx1"/>
                  </a:solidFill>
                  <a:latin typeface="Arial" panose="020B0604020202020204" pitchFamily="34" charset="0"/>
                  <a:ea typeface="MS PGothic" panose="020B0600070205080204" pitchFamily="34" charset="-128"/>
                </a:defRPr>
              </a:lvl1pPr>
              <a:lvl2pPr marL="742950" indent="-285750" algn="ctr" defTabSz="784225">
                <a:defRPr sz="2100">
                  <a:solidFill>
                    <a:schemeClr val="tx1"/>
                  </a:solidFill>
                  <a:latin typeface="Arial" panose="020B0604020202020204" pitchFamily="34" charset="0"/>
                  <a:ea typeface="MS PGothic" panose="020B0600070205080204" pitchFamily="34" charset="-128"/>
                </a:defRPr>
              </a:lvl2pPr>
              <a:lvl3pPr marL="1143000" indent="-228600" algn="ctr" defTabSz="784225">
                <a:defRPr sz="2100">
                  <a:solidFill>
                    <a:schemeClr val="tx1"/>
                  </a:solidFill>
                  <a:latin typeface="Arial" panose="020B0604020202020204" pitchFamily="34" charset="0"/>
                  <a:ea typeface="MS PGothic" panose="020B0600070205080204" pitchFamily="34" charset="-128"/>
                </a:defRPr>
              </a:lvl3pPr>
              <a:lvl4pPr marL="1600200" indent="-228600" algn="ctr" defTabSz="784225">
                <a:defRPr sz="2100">
                  <a:solidFill>
                    <a:schemeClr val="tx1"/>
                  </a:solidFill>
                  <a:latin typeface="Arial" panose="020B0604020202020204" pitchFamily="34" charset="0"/>
                  <a:ea typeface="MS PGothic" panose="020B0600070205080204" pitchFamily="34" charset="-128"/>
                </a:defRPr>
              </a:lvl4pPr>
              <a:lvl5pPr marL="2057400" indent="-228600" algn="ctr"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zh-CN" altLang="en-US" sz="1600" dirty="0">
                  <a:latin typeface="+mn-ea"/>
                  <a:ea typeface="+mn-ea"/>
                </a:rPr>
                <a:t>二进制</a:t>
              </a:r>
              <a:endParaRPr lang="en-US" altLang="zh-CN" sz="1600" dirty="0">
                <a:latin typeface="+mn-ea"/>
                <a:ea typeface="+mn-ea"/>
              </a:endParaRPr>
            </a:p>
          </p:txBody>
        </p:sp>
        <p:sp>
          <p:nvSpPr>
            <p:cNvPr id="25644" name="Rectangle 58"/>
            <p:cNvSpPr>
              <a:spLocks noChangeArrowheads="1"/>
            </p:cNvSpPr>
            <p:nvPr/>
          </p:nvSpPr>
          <p:spPr bwMode="auto">
            <a:xfrm>
              <a:off x="801113" y="4221163"/>
              <a:ext cx="615513" cy="246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defTabSz="784225">
                <a:defRPr sz="2100">
                  <a:solidFill>
                    <a:schemeClr val="tx1"/>
                  </a:solidFill>
                  <a:latin typeface="Arial" panose="020B0604020202020204" pitchFamily="34" charset="0"/>
                  <a:ea typeface="MS PGothic" panose="020B0600070205080204" pitchFamily="34" charset="-128"/>
                </a:defRPr>
              </a:lvl1pPr>
              <a:lvl2pPr marL="742950" indent="-285750" algn="ctr" defTabSz="784225">
                <a:defRPr sz="2100">
                  <a:solidFill>
                    <a:schemeClr val="tx1"/>
                  </a:solidFill>
                  <a:latin typeface="Arial" panose="020B0604020202020204" pitchFamily="34" charset="0"/>
                  <a:ea typeface="MS PGothic" panose="020B0600070205080204" pitchFamily="34" charset="-128"/>
                </a:defRPr>
              </a:lvl2pPr>
              <a:lvl3pPr marL="1143000" indent="-228600" algn="ctr" defTabSz="784225">
                <a:defRPr sz="2100">
                  <a:solidFill>
                    <a:schemeClr val="tx1"/>
                  </a:solidFill>
                  <a:latin typeface="Arial" panose="020B0604020202020204" pitchFamily="34" charset="0"/>
                  <a:ea typeface="MS PGothic" panose="020B0600070205080204" pitchFamily="34" charset="-128"/>
                </a:defRPr>
              </a:lvl3pPr>
              <a:lvl4pPr marL="1600200" indent="-228600" algn="ctr" defTabSz="784225">
                <a:defRPr sz="2100">
                  <a:solidFill>
                    <a:schemeClr val="tx1"/>
                  </a:solidFill>
                  <a:latin typeface="Arial" panose="020B0604020202020204" pitchFamily="34" charset="0"/>
                  <a:ea typeface="MS PGothic" panose="020B0600070205080204" pitchFamily="34" charset="-128"/>
                </a:defRPr>
              </a:lvl4pPr>
              <a:lvl5pPr marL="2057400" indent="-228600" algn="ctr"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zh-CN" altLang="en-US" sz="1600" dirty="0">
                  <a:latin typeface="+mn-ea"/>
                  <a:ea typeface="+mn-ea"/>
                </a:rPr>
                <a:t>十进制</a:t>
              </a:r>
              <a:endParaRPr lang="en-US" altLang="zh-CN" sz="1600" dirty="0">
                <a:latin typeface="+mn-ea"/>
                <a:ea typeface="+mn-ea"/>
              </a:endParaRPr>
            </a:p>
          </p:txBody>
        </p:sp>
      </p:grpSp>
    </p:spTree>
    <p:extLst>
      <p:ext uri="{BB962C8B-B14F-4D97-AF65-F5344CB8AC3E}">
        <p14:creationId xmlns:p14="http://schemas.microsoft.com/office/powerpoint/2010/main" val="394998221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9"/>
          <p:cNvSpPr>
            <a:spLocks noGrp="1"/>
          </p:cNvSpPr>
          <p:nvPr>
            <p:ph type="title"/>
          </p:nvPr>
        </p:nvSpPr>
        <p:spPr/>
        <p:txBody>
          <a:bodyPr/>
          <a:lstStyle/>
          <a:p>
            <a:r>
              <a:rPr lang="en-US" altLang="zh-CN" smtClean="0"/>
              <a:t>IP</a:t>
            </a:r>
            <a:r>
              <a:rPr lang="zh-CN" altLang="en-US" smtClean="0"/>
              <a:t>地址分类</a:t>
            </a:r>
            <a:endParaRPr lang="zh-CN" altLang="en-US" dirty="0" smtClean="0"/>
          </a:p>
        </p:txBody>
      </p:sp>
      <p:grpSp>
        <p:nvGrpSpPr>
          <p:cNvPr id="27652" name="Group 22"/>
          <p:cNvGrpSpPr>
            <a:grpSpLocks/>
          </p:cNvGrpSpPr>
          <p:nvPr/>
        </p:nvGrpSpPr>
        <p:grpSpPr bwMode="auto">
          <a:xfrm>
            <a:off x="2432005" y="1555751"/>
            <a:ext cx="6472284" cy="4392613"/>
            <a:chOff x="907348" y="1555830"/>
            <a:chExt cx="6472940" cy="4393202"/>
          </a:xfrm>
        </p:grpSpPr>
        <p:sp>
          <p:nvSpPr>
            <p:cNvPr id="27653" name="Rectangle 58"/>
            <p:cNvSpPr>
              <a:spLocks noChangeArrowheads="1"/>
            </p:cNvSpPr>
            <p:nvPr/>
          </p:nvSpPr>
          <p:spPr bwMode="auto">
            <a:xfrm>
              <a:off x="908935" y="2060575"/>
              <a:ext cx="306205" cy="2154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defTabSz="784225">
                <a:defRPr sz="2100">
                  <a:solidFill>
                    <a:schemeClr val="tx1"/>
                  </a:solidFill>
                  <a:latin typeface="Arial" panose="020B0604020202020204" pitchFamily="34" charset="0"/>
                  <a:ea typeface="MS PGothic" panose="020B0600070205080204" pitchFamily="34" charset="-128"/>
                </a:defRPr>
              </a:lvl1pPr>
              <a:lvl2pPr marL="742950" indent="-285750" algn="ctr" defTabSz="784225">
                <a:defRPr sz="2100">
                  <a:solidFill>
                    <a:schemeClr val="tx1"/>
                  </a:solidFill>
                  <a:latin typeface="Arial" panose="020B0604020202020204" pitchFamily="34" charset="0"/>
                  <a:ea typeface="MS PGothic" panose="020B0600070205080204" pitchFamily="34" charset="-128"/>
                </a:defRPr>
              </a:lvl2pPr>
              <a:lvl3pPr marL="1143000" indent="-228600" algn="ctr" defTabSz="784225">
                <a:defRPr sz="2100">
                  <a:solidFill>
                    <a:schemeClr val="tx1"/>
                  </a:solidFill>
                  <a:latin typeface="Arial" panose="020B0604020202020204" pitchFamily="34" charset="0"/>
                  <a:ea typeface="MS PGothic" panose="020B0600070205080204" pitchFamily="34" charset="-128"/>
                </a:defRPr>
              </a:lvl3pPr>
              <a:lvl4pPr marL="1600200" indent="-228600" algn="ctr" defTabSz="784225">
                <a:defRPr sz="2100">
                  <a:solidFill>
                    <a:schemeClr val="tx1"/>
                  </a:solidFill>
                  <a:latin typeface="Arial" panose="020B0604020202020204" pitchFamily="34" charset="0"/>
                  <a:ea typeface="MS PGothic" panose="020B0600070205080204" pitchFamily="34" charset="-128"/>
                </a:defRPr>
              </a:lvl4pPr>
              <a:lvl5pPr marL="2057400" indent="-228600" algn="ctr"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400" dirty="0">
                  <a:latin typeface="+mn-ea"/>
                  <a:ea typeface="+mn-ea"/>
                </a:rPr>
                <a:t>A</a:t>
              </a:r>
              <a:r>
                <a:rPr lang="zh-CN" altLang="en-US" sz="1400" dirty="0">
                  <a:latin typeface="+mn-ea"/>
                  <a:ea typeface="+mn-ea"/>
                </a:rPr>
                <a:t>类</a:t>
              </a:r>
              <a:endParaRPr lang="en-US" altLang="zh-CN" sz="1400" dirty="0">
                <a:latin typeface="+mn-ea"/>
                <a:ea typeface="+mn-ea"/>
              </a:endParaRPr>
            </a:p>
          </p:txBody>
        </p:sp>
        <p:sp>
          <p:nvSpPr>
            <p:cNvPr id="27654" name="Rectangle 55"/>
            <p:cNvSpPr>
              <a:spLocks noChangeArrowheads="1"/>
            </p:cNvSpPr>
            <p:nvPr/>
          </p:nvSpPr>
          <p:spPr bwMode="auto">
            <a:xfrm>
              <a:off x="4276603" y="2030413"/>
              <a:ext cx="1162296" cy="246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lIns="0" tIns="0" rIns="0" bIns="0">
              <a:spAutoFit/>
            </a:bodyPr>
            <a:lstStyle>
              <a:lvl1pPr algn="ctr" defTabSz="784225">
                <a:defRPr sz="2100">
                  <a:solidFill>
                    <a:schemeClr val="tx1"/>
                  </a:solidFill>
                  <a:latin typeface="Arial" panose="020B0604020202020204" pitchFamily="34" charset="0"/>
                  <a:ea typeface="MS PGothic" panose="020B0600070205080204" pitchFamily="34" charset="-128"/>
                </a:defRPr>
              </a:lvl1pPr>
              <a:lvl2pPr marL="742950" indent="-285750" algn="ctr" defTabSz="784225">
                <a:defRPr sz="2100">
                  <a:solidFill>
                    <a:schemeClr val="tx1"/>
                  </a:solidFill>
                  <a:latin typeface="Arial" panose="020B0604020202020204" pitchFamily="34" charset="0"/>
                  <a:ea typeface="MS PGothic" panose="020B0600070205080204" pitchFamily="34" charset="-128"/>
                </a:defRPr>
              </a:lvl2pPr>
              <a:lvl3pPr marL="1143000" indent="-228600" algn="ctr" defTabSz="784225">
                <a:defRPr sz="2100">
                  <a:solidFill>
                    <a:schemeClr val="tx1"/>
                  </a:solidFill>
                  <a:latin typeface="Arial" panose="020B0604020202020204" pitchFamily="34" charset="0"/>
                  <a:ea typeface="MS PGothic" panose="020B0600070205080204" pitchFamily="34" charset="-128"/>
                </a:defRPr>
              </a:lvl3pPr>
              <a:lvl4pPr marL="1600200" indent="-228600" algn="ctr" defTabSz="784225">
                <a:defRPr sz="2100">
                  <a:solidFill>
                    <a:schemeClr val="tx1"/>
                  </a:solidFill>
                  <a:latin typeface="Arial" panose="020B0604020202020204" pitchFamily="34" charset="0"/>
                  <a:ea typeface="MS PGothic" panose="020B0600070205080204" pitchFamily="34" charset="-128"/>
                </a:defRPr>
              </a:lvl4pPr>
              <a:lvl5pPr marL="2057400" indent="-228600" algn="ctr"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600">
                  <a:solidFill>
                    <a:schemeClr val="bg1"/>
                  </a:solidFill>
                  <a:latin typeface="+mn-ea"/>
                  <a:ea typeface="+mn-ea"/>
                </a:rPr>
                <a:t>Host (24bit)</a:t>
              </a:r>
            </a:p>
          </p:txBody>
        </p:sp>
        <p:sp>
          <p:nvSpPr>
            <p:cNvPr id="27655" name="Rectangle 58"/>
            <p:cNvSpPr>
              <a:spLocks noChangeArrowheads="1"/>
            </p:cNvSpPr>
            <p:nvPr/>
          </p:nvSpPr>
          <p:spPr bwMode="auto">
            <a:xfrm>
              <a:off x="912155" y="2959100"/>
              <a:ext cx="299762" cy="2154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defTabSz="784225">
                <a:defRPr sz="2100">
                  <a:solidFill>
                    <a:schemeClr val="tx1"/>
                  </a:solidFill>
                  <a:latin typeface="Arial" panose="020B0604020202020204" pitchFamily="34" charset="0"/>
                  <a:ea typeface="MS PGothic" panose="020B0600070205080204" pitchFamily="34" charset="-128"/>
                </a:defRPr>
              </a:lvl1pPr>
              <a:lvl2pPr marL="742950" indent="-285750" algn="ctr" defTabSz="784225">
                <a:defRPr sz="2100">
                  <a:solidFill>
                    <a:schemeClr val="tx1"/>
                  </a:solidFill>
                  <a:latin typeface="Arial" panose="020B0604020202020204" pitchFamily="34" charset="0"/>
                  <a:ea typeface="MS PGothic" panose="020B0600070205080204" pitchFamily="34" charset="-128"/>
                </a:defRPr>
              </a:lvl2pPr>
              <a:lvl3pPr marL="1143000" indent="-228600" algn="ctr" defTabSz="784225">
                <a:defRPr sz="2100">
                  <a:solidFill>
                    <a:schemeClr val="tx1"/>
                  </a:solidFill>
                  <a:latin typeface="Arial" panose="020B0604020202020204" pitchFamily="34" charset="0"/>
                  <a:ea typeface="MS PGothic" panose="020B0600070205080204" pitchFamily="34" charset="-128"/>
                </a:defRPr>
              </a:lvl3pPr>
              <a:lvl4pPr marL="1600200" indent="-228600" algn="ctr" defTabSz="784225">
                <a:defRPr sz="2100">
                  <a:solidFill>
                    <a:schemeClr val="tx1"/>
                  </a:solidFill>
                  <a:latin typeface="Arial" panose="020B0604020202020204" pitchFamily="34" charset="0"/>
                  <a:ea typeface="MS PGothic" panose="020B0600070205080204" pitchFamily="34" charset="-128"/>
                </a:defRPr>
              </a:lvl4pPr>
              <a:lvl5pPr marL="2057400" indent="-228600" algn="ctr"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400" dirty="0">
                  <a:latin typeface="+mn-ea"/>
                  <a:ea typeface="+mn-ea"/>
                </a:rPr>
                <a:t>B</a:t>
              </a:r>
              <a:r>
                <a:rPr lang="zh-CN" altLang="en-US" sz="1400" dirty="0">
                  <a:latin typeface="+mn-ea"/>
                  <a:ea typeface="+mn-ea"/>
                </a:rPr>
                <a:t>类</a:t>
              </a:r>
              <a:endParaRPr lang="en-US" altLang="zh-CN" sz="1400" dirty="0">
                <a:latin typeface="+mn-ea"/>
                <a:ea typeface="+mn-ea"/>
              </a:endParaRPr>
            </a:p>
          </p:txBody>
        </p:sp>
        <p:sp>
          <p:nvSpPr>
            <p:cNvPr id="27656" name="Rectangle 58"/>
            <p:cNvSpPr>
              <a:spLocks noChangeArrowheads="1"/>
            </p:cNvSpPr>
            <p:nvPr/>
          </p:nvSpPr>
          <p:spPr bwMode="auto">
            <a:xfrm>
              <a:off x="907348" y="3803650"/>
              <a:ext cx="309380" cy="2154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defTabSz="784225">
                <a:defRPr sz="2100">
                  <a:solidFill>
                    <a:schemeClr val="tx1"/>
                  </a:solidFill>
                  <a:latin typeface="Arial" panose="020B0604020202020204" pitchFamily="34" charset="0"/>
                  <a:ea typeface="MS PGothic" panose="020B0600070205080204" pitchFamily="34" charset="-128"/>
                </a:defRPr>
              </a:lvl1pPr>
              <a:lvl2pPr marL="742950" indent="-285750" algn="ctr" defTabSz="784225">
                <a:defRPr sz="2100">
                  <a:solidFill>
                    <a:schemeClr val="tx1"/>
                  </a:solidFill>
                  <a:latin typeface="Arial" panose="020B0604020202020204" pitchFamily="34" charset="0"/>
                  <a:ea typeface="MS PGothic" panose="020B0600070205080204" pitchFamily="34" charset="-128"/>
                </a:defRPr>
              </a:lvl2pPr>
              <a:lvl3pPr marL="1143000" indent="-228600" algn="ctr" defTabSz="784225">
                <a:defRPr sz="2100">
                  <a:solidFill>
                    <a:schemeClr val="tx1"/>
                  </a:solidFill>
                  <a:latin typeface="Arial" panose="020B0604020202020204" pitchFamily="34" charset="0"/>
                  <a:ea typeface="MS PGothic" panose="020B0600070205080204" pitchFamily="34" charset="-128"/>
                </a:defRPr>
              </a:lvl3pPr>
              <a:lvl4pPr marL="1600200" indent="-228600" algn="ctr" defTabSz="784225">
                <a:defRPr sz="2100">
                  <a:solidFill>
                    <a:schemeClr val="tx1"/>
                  </a:solidFill>
                  <a:latin typeface="Arial" panose="020B0604020202020204" pitchFamily="34" charset="0"/>
                  <a:ea typeface="MS PGothic" panose="020B0600070205080204" pitchFamily="34" charset="-128"/>
                </a:defRPr>
              </a:lvl4pPr>
              <a:lvl5pPr marL="2057400" indent="-228600" algn="ctr"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400">
                  <a:latin typeface="+mn-ea"/>
                  <a:ea typeface="+mn-ea"/>
                </a:rPr>
                <a:t>C</a:t>
              </a:r>
              <a:r>
                <a:rPr lang="zh-CN" altLang="en-US" sz="1400">
                  <a:latin typeface="+mn-ea"/>
                  <a:ea typeface="+mn-ea"/>
                </a:rPr>
                <a:t>类</a:t>
              </a:r>
              <a:endParaRPr lang="en-US" altLang="zh-CN" sz="1400">
                <a:latin typeface="+mn-ea"/>
                <a:ea typeface="+mn-ea"/>
              </a:endParaRPr>
            </a:p>
          </p:txBody>
        </p:sp>
        <p:sp>
          <p:nvSpPr>
            <p:cNvPr id="27657" name="Rectangle 58"/>
            <p:cNvSpPr>
              <a:spLocks noChangeArrowheads="1"/>
            </p:cNvSpPr>
            <p:nvPr/>
          </p:nvSpPr>
          <p:spPr bwMode="auto">
            <a:xfrm>
              <a:off x="912064" y="4738688"/>
              <a:ext cx="315824" cy="2154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defTabSz="784225">
                <a:defRPr sz="2100">
                  <a:solidFill>
                    <a:schemeClr val="tx1"/>
                  </a:solidFill>
                  <a:latin typeface="Arial" panose="020B0604020202020204" pitchFamily="34" charset="0"/>
                  <a:ea typeface="MS PGothic" panose="020B0600070205080204" pitchFamily="34" charset="-128"/>
                </a:defRPr>
              </a:lvl1pPr>
              <a:lvl2pPr marL="742950" indent="-285750" algn="ctr" defTabSz="784225">
                <a:defRPr sz="2100">
                  <a:solidFill>
                    <a:schemeClr val="tx1"/>
                  </a:solidFill>
                  <a:latin typeface="Arial" panose="020B0604020202020204" pitchFamily="34" charset="0"/>
                  <a:ea typeface="MS PGothic" panose="020B0600070205080204" pitchFamily="34" charset="-128"/>
                </a:defRPr>
              </a:lvl2pPr>
              <a:lvl3pPr marL="1143000" indent="-228600" algn="ctr" defTabSz="784225">
                <a:defRPr sz="2100">
                  <a:solidFill>
                    <a:schemeClr val="tx1"/>
                  </a:solidFill>
                  <a:latin typeface="Arial" panose="020B0604020202020204" pitchFamily="34" charset="0"/>
                  <a:ea typeface="MS PGothic" panose="020B0600070205080204" pitchFamily="34" charset="-128"/>
                </a:defRPr>
              </a:lvl3pPr>
              <a:lvl4pPr marL="1600200" indent="-228600" algn="ctr" defTabSz="784225">
                <a:defRPr sz="2100">
                  <a:solidFill>
                    <a:schemeClr val="tx1"/>
                  </a:solidFill>
                  <a:latin typeface="Arial" panose="020B0604020202020204" pitchFamily="34" charset="0"/>
                  <a:ea typeface="MS PGothic" panose="020B0600070205080204" pitchFamily="34" charset="-128"/>
                </a:defRPr>
              </a:lvl4pPr>
              <a:lvl5pPr marL="2057400" indent="-228600" algn="ctr"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400">
                  <a:latin typeface="+mn-ea"/>
                  <a:ea typeface="+mn-ea"/>
                </a:rPr>
                <a:t>D</a:t>
              </a:r>
              <a:r>
                <a:rPr lang="zh-CN" altLang="en-US" sz="1400">
                  <a:latin typeface="+mn-ea"/>
                  <a:ea typeface="+mn-ea"/>
                </a:rPr>
                <a:t>类</a:t>
              </a:r>
              <a:endParaRPr lang="en-US" altLang="zh-CN" sz="1400">
                <a:latin typeface="+mn-ea"/>
                <a:ea typeface="+mn-ea"/>
              </a:endParaRPr>
            </a:p>
          </p:txBody>
        </p:sp>
        <p:sp>
          <p:nvSpPr>
            <p:cNvPr id="27658" name="Rectangle 58"/>
            <p:cNvSpPr>
              <a:spLocks noChangeArrowheads="1"/>
            </p:cNvSpPr>
            <p:nvPr/>
          </p:nvSpPr>
          <p:spPr bwMode="auto">
            <a:xfrm>
              <a:off x="916212" y="5661025"/>
              <a:ext cx="278951" cy="2154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defTabSz="784225">
                <a:defRPr sz="2100">
                  <a:solidFill>
                    <a:schemeClr val="tx1"/>
                  </a:solidFill>
                  <a:latin typeface="Arial" panose="020B0604020202020204" pitchFamily="34" charset="0"/>
                  <a:ea typeface="MS PGothic" panose="020B0600070205080204" pitchFamily="34" charset="-128"/>
                </a:defRPr>
              </a:lvl1pPr>
              <a:lvl2pPr marL="742950" indent="-285750" algn="ctr" defTabSz="784225">
                <a:defRPr sz="2100">
                  <a:solidFill>
                    <a:schemeClr val="tx1"/>
                  </a:solidFill>
                  <a:latin typeface="Arial" panose="020B0604020202020204" pitchFamily="34" charset="0"/>
                  <a:ea typeface="MS PGothic" panose="020B0600070205080204" pitchFamily="34" charset="-128"/>
                </a:defRPr>
              </a:lvl2pPr>
              <a:lvl3pPr marL="1143000" indent="-228600" algn="ctr" defTabSz="784225">
                <a:defRPr sz="2100">
                  <a:solidFill>
                    <a:schemeClr val="tx1"/>
                  </a:solidFill>
                  <a:latin typeface="Arial" panose="020B0604020202020204" pitchFamily="34" charset="0"/>
                  <a:ea typeface="MS PGothic" panose="020B0600070205080204" pitchFamily="34" charset="-128"/>
                </a:defRPr>
              </a:lvl3pPr>
              <a:lvl4pPr marL="1600200" indent="-228600" algn="ctr" defTabSz="784225">
                <a:defRPr sz="2100">
                  <a:solidFill>
                    <a:schemeClr val="tx1"/>
                  </a:solidFill>
                  <a:latin typeface="Arial" panose="020B0604020202020204" pitchFamily="34" charset="0"/>
                  <a:ea typeface="MS PGothic" panose="020B0600070205080204" pitchFamily="34" charset="-128"/>
                </a:defRPr>
              </a:lvl4pPr>
              <a:lvl5pPr marL="2057400" indent="-228600" algn="ctr"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400">
                  <a:latin typeface="+mn-ea"/>
                  <a:ea typeface="+mn-ea"/>
                </a:rPr>
                <a:t>E</a:t>
              </a:r>
              <a:r>
                <a:rPr lang="zh-CN" altLang="en-US" sz="1400">
                  <a:latin typeface="+mn-ea"/>
                  <a:ea typeface="+mn-ea"/>
                </a:rPr>
                <a:t>类</a:t>
              </a:r>
              <a:endParaRPr lang="en-US" altLang="zh-CN" sz="1400">
                <a:latin typeface="+mn-ea"/>
                <a:ea typeface="+mn-ea"/>
              </a:endParaRPr>
            </a:p>
          </p:txBody>
        </p:sp>
        <p:sp>
          <p:nvSpPr>
            <p:cNvPr id="27659" name="Rectangle 5"/>
            <p:cNvSpPr>
              <a:spLocks noChangeArrowheads="1"/>
            </p:cNvSpPr>
            <p:nvPr/>
          </p:nvSpPr>
          <p:spPr bwMode="auto">
            <a:xfrm>
              <a:off x="1820863" y="2490867"/>
              <a:ext cx="2672797" cy="3078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nchor="ctr">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gn="l" eaLnBrk="1" hangingPunct="1"/>
              <a:r>
                <a:rPr kumimoji="1" lang="en-US" altLang="zh-CN" sz="1400" b="1">
                  <a:latin typeface="+mn-ea"/>
                  <a:ea typeface="+mn-ea"/>
                </a:rPr>
                <a:t>128.0.0.0~191.255.255.255</a:t>
              </a:r>
              <a:r>
                <a:rPr kumimoji="1" lang="en-US" altLang="zh-CN" sz="1400">
                  <a:latin typeface="+mn-ea"/>
                  <a:ea typeface="+mn-ea"/>
                </a:rPr>
                <a:t> </a:t>
              </a:r>
            </a:p>
          </p:txBody>
        </p:sp>
        <p:sp>
          <p:nvSpPr>
            <p:cNvPr id="27660" name="Rectangle 6"/>
            <p:cNvSpPr>
              <a:spLocks noChangeArrowheads="1"/>
            </p:cNvSpPr>
            <p:nvPr/>
          </p:nvSpPr>
          <p:spPr bwMode="auto">
            <a:xfrm>
              <a:off x="1822450" y="3370342"/>
              <a:ext cx="2672797" cy="3078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nchor="ctr">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gn="l" eaLnBrk="1" hangingPunct="1"/>
              <a:r>
                <a:rPr kumimoji="1" lang="en-US" altLang="zh-CN" sz="1400" b="1">
                  <a:latin typeface="+mn-ea"/>
                  <a:ea typeface="+mn-ea"/>
                </a:rPr>
                <a:t>192.0.0.0~223.255.255.255</a:t>
              </a:r>
              <a:r>
                <a:rPr kumimoji="1" lang="en-US" altLang="zh-CN" sz="1400">
                  <a:latin typeface="+mn-ea"/>
                  <a:ea typeface="+mn-ea"/>
                </a:rPr>
                <a:t> </a:t>
              </a:r>
            </a:p>
          </p:txBody>
        </p:sp>
        <p:sp>
          <p:nvSpPr>
            <p:cNvPr id="27661" name="Rectangle 7"/>
            <p:cNvSpPr>
              <a:spLocks noChangeArrowheads="1"/>
            </p:cNvSpPr>
            <p:nvPr/>
          </p:nvSpPr>
          <p:spPr bwMode="auto">
            <a:xfrm>
              <a:off x="1820863" y="4291013"/>
              <a:ext cx="2619894" cy="3078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gn="l" eaLnBrk="1" hangingPunct="1"/>
              <a:r>
                <a:rPr kumimoji="1" lang="en-US" altLang="zh-CN" sz="1400" b="1">
                  <a:latin typeface="+mn-ea"/>
                  <a:ea typeface="+mn-ea"/>
                </a:rPr>
                <a:t>224.0.0.0~239.255.255.255</a:t>
              </a:r>
            </a:p>
          </p:txBody>
        </p:sp>
        <p:sp>
          <p:nvSpPr>
            <p:cNvPr id="27662" name="Rectangle 8"/>
            <p:cNvSpPr>
              <a:spLocks noChangeArrowheads="1"/>
            </p:cNvSpPr>
            <p:nvPr/>
          </p:nvSpPr>
          <p:spPr bwMode="auto">
            <a:xfrm>
              <a:off x="1820863" y="5211763"/>
              <a:ext cx="2619894" cy="3078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gn="l" eaLnBrk="1" hangingPunct="1"/>
              <a:r>
                <a:rPr kumimoji="1" lang="en-US" altLang="zh-CN" sz="1400" b="1" dirty="0">
                  <a:latin typeface="+mn-ea"/>
                  <a:ea typeface="+mn-ea"/>
                </a:rPr>
                <a:t>240.0.0.0~255.255.255.255</a:t>
              </a:r>
            </a:p>
          </p:txBody>
        </p:sp>
        <p:sp>
          <p:nvSpPr>
            <p:cNvPr id="27663" name="Rectangle 4"/>
            <p:cNvSpPr>
              <a:spLocks noChangeArrowheads="1"/>
            </p:cNvSpPr>
            <p:nvPr/>
          </p:nvSpPr>
          <p:spPr bwMode="auto">
            <a:xfrm>
              <a:off x="1820863" y="1555830"/>
              <a:ext cx="2451560" cy="3078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gn="l" eaLnBrk="1" hangingPunct="1"/>
              <a:r>
                <a:rPr kumimoji="1" lang="en-US" altLang="zh-CN" sz="1400" b="1" dirty="0">
                  <a:latin typeface="+mn-ea"/>
                  <a:ea typeface="+mn-ea"/>
                </a:rPr>
                <a:t>0.0.0.0~127.255.255.255</a:t>
              </a:r>
              <a:r>
                <a:rPr kumimoji="1" lang="en-US" altLang="zh-CN" sz="1400" b="1" dirty="0">
                  <a:solidFill>
                    <a:srgbClr val="990000"/>
                  </a:solidFill>
                  <a:latin typeface="+mn-ea"/>
                  <a:ea typeface="+mn-ea"/>
                </a:rPr>
                <a:t> </a:t>
              </a:r>
            </a:p>
          </p:txBody>
        </p:sp>
        <p:sp>
          <p:nvSpPr>
            <p:cNvPr id="36" name="Rectangle 5"/>
            <p:cNvSpPr>
              <a:spLocks noChangeArrowheads="1"/>
            </p:cNvSpPr>
            <p:nvPr/>
          </p:nvSpPr>
          <p:spPr bwMode="auto">
            <a:xfrm>
              <a:off x="1763713" y="1917700"/>
              <a:ext cx="1990685" cy="431800"/>
            </a:xfrm>
            <a:prstGeom prst="rect">
              <a:avLst/>
            </a:prstGeom>
            <a:solidFill>
              <a:srgbClr val="00669A"/>
            </a:solidFill>
            <a:ln w="19050" cap="flat" cmpd="sng" algn="ctr">
              <a:solidFill>
                <a:schemeClr val="bg1">
                  <a:lumMod val="50000"/>
                </a:schemeClr>
              </a:solidFill>
              <a:prstDash val="solid"/>
              <a:round/>
              <a:headEnd type="none" w="med" len="med"/>
              <a:tailEnd type="none" w="med" len="med"/>
            </a:ln>
            <a:effectLst/>
            <a:scene3d>
              <a:camera prst="orthographicFront"/>
              <a:lightRig rig="threePt" dir="t"/>
            </a:scene3d>
            <a:sp3d>
              <a:bevelT w="38100" h="38100"/>
              <a:bevelB/>
            </a:sp3d>
          </p:spPr>
          <p:txBody>
            <a:bodyPr/>
            <a:lstStyle/>
            <a:p>
              <a:pPr defTabSz="784225">
                <a:lnSpc>
                  <a:spcPct val="120000"/>
                </a:lnSpc>
                <a:buClr>
                  <a:srgbClr val="990000"/>
                </a:buClr>
                <a:buSzPct val="85000"/>
                <a:defRPr/>
              </a:pPr>
              <a:r>
                <a:rPr lang="en-US" altLang="zh-CN" sz="1600" dirty="0">
                  <a:solidFill>
                    <a:schemeClr val="bg1"/>
                  </a:solidFill>
                  <a:latin typeface="+mn-ea"/>
                  <a:ea typeface="+mn-ea"/>
                </a:rPr>
                <a:t>0    </a:t>
              </a:r>
              <a:r>
                <a:rPr lang="zh-CN" altLang="en-US" sz="1600" dirty="0">
                  <a:solidFill>
                    <a:schemeClr val="bg1"/>
                  </a:solidFill>
                  <a:latin typeface="+mn-ea"/>
                  <a:ea typeface="+mn-ea"/>
                </a:rPr>
                <a:t>网络位</a:t>
              </a:r>
              <a:r>
                <a:rPr lang="en-US" altLang="zh-CN" sz="1600" dirty="0">
                  <a:solidFill>
                    <a:schemeClr val="bg1"/>
                  </a:solidFill>
                  <a:latin typeface="+mn-ea"/>
                  <a:ea typeface="+mn-ea"/>
                </a:rPr>
                <a:t> (8bit)</a:t>
              </a:r>
            </a:p>
          </p:txBody>
        </p:sp>
        <p:sp>
          <p:nvSpPr>
            <p:cNvPr id="35" name="Rectangle 5"/>
            <p:cNvSpPr>
              <a:spLocks noChangeArrowheads="1"/>
            </p:cNvSpPr>
            <p:nvPr/>
          </p:nvSpPr>
          <p:spPr bwMode="auto">
            <a:xfrm>
              <a:off x="3683302" y="1917700"/>
              <a:ext cx="3696986" cy="431800"/>
            </a:xfrm>
            <a:prstGeom prst="rect">
              <a:avLst/>
            </a:prstGeom>
            <a:solidFill>
              <a:srgbClr val="74C2E1"/>
            </a:solidFill>
            <a:ln w="19050" cap="flat" cmpd="sng" algn="ctr">
              <a:solidFill>
                <a:schemeClr val="bg1">
                  <a:lumMod val="50000"/>
                </a:schemeClr>
              </a:solidFill>
              <a:prstDash val="solid"/>
              <a:round/>
              <a:headEnd type="none" w="med" len="med"/>
              <a:tailEnd type="none" w="med" len="med"/>
            </a:ln>
            <a:effectLst/>
            <a:scene3d>
              <a:camera prst="orthographicFront"/>
              <a:lightRig rig="threePt" dir="t"/>
            </a:scene3d>
            <a:sp3d>
              <a:bevelT w="38100" h="38100"/>
              <a:bevelB/>
            </a:sp3d>
          </p:spPr>
          <p:txBody>
            <a:bodyPr/>
            <a:lstStyle/>
            <a:p>
              <a:pPr algn="ctr" defTabSz="784225">
                <a:lnSpc>
                  <a:spcPct val="120000"/>
                </a:lnSpc>
                <a:buClr>
                  <a:srgbClr val="990000"/>
                </a:buClr>
                <a:buSzPct val="85000"/>
                <a:defRPr/>
              </a:pPr>
              <a:r>
                <a:rPr lang="zh-CN" altLang="en-US" sz="1600" dirty="0">
                  <a:solidFill>
                    <a:schemeClr val="bg1"/>
                  </a:solidFill>
                  <a:latin typeface="+mn-ea"/>
                  <a:ea typeface="+mn-ea"/>
                </a:rPr>
                <a:t>主机位</a:t>
              </a:r>
              <a:r>
                <a:rPr lang="en-US" altLang="zh-CN" sz="1600" dirty="0">
                  <a:solidFill>
                    <a:schemeClr val="bg1"/>
                  </a:solidFill>
                  <a:latin typeface="+mn-ea"/>
                  <a:ea typeface="+mn-ea"/>
                </a:rPr>
                <a:t>(24bit)</a:t>
              </a:r>
            </a:p>
          </p:txBody>
        </p:sp>
        <p:sp>
          <p:nvSpPr>
            <p:cNvPr id="38" name="Rectangle 5"/>
            <p:cNvSpPr>
              <a:spLocks noChangeArrowheads="1"/>
            </p:cNvSpPr>
            <p:nvPr/>
          </p:nvSpPr>
          <p:spPr bwMode="auto">
            <a:xfrm>
              <a:off x="1763713" y="2852738"/>
              <a:ext cx="2664271" cy="431800"/>
            </a:xfrm>
            <a:prstGeom prst="rect">
              <a:avLst/>
            </a:prstGeom>
            <a:solidFill>
              <a:srgbClr val="00669A"/>
            </a:solidFill>
            <a:ln w="19050" cap="flat" cmpd="sng" algn="ctr">
              <a:solidFill>
                <a:schemeClr val="bg1">
                  <a:lumMod val="50000"/>
                </a:schemeClr>
              </a:solidFill>
              <a:prstDash val="solid"/>
              <a:round/>
              <a:headEnd type="none" w="med" len="med"/>
              <a:tailEnd type="none" w="med" len="med"/>
            </a:ln>
            <a:effectLst/>
            <a:scene3d>
              <a:camera prst="orthographicFront"/>
              <a:lightRig rig="threePt" dir="t"/>
            </a:scene3d>
            <a:sp3d>
              <a:bevelT w="38100" h="38100"/>
              <a:bevelB/>
            </a:sp3d>
          </p:spPr>
          <p:txBody>
            <a:bodyPr/>
            <a:lstStyle/>
            <a:p>
              <a:pPr defTabSz="784225">
                <a:lnSpc>
                  <a:spcPct val="120000"/>
                </a:lnSpc>
                <a:buClr>
                  <a:srgbClr val="990000"/>
                </a:buClr>
                <a:buSzPct val="85000"/>
                <a:defRPr/>
              </a:pPr>
              <a:r>
                <a:rPr lang="en-US" altLang="zh-CN" sz="1600" dirty="0">
                  <a:solidFill>
                    <a:schemeClr val="bg1"/>
                  </a:solidFill>
                  <a:latin typeface="+mn-ea"/>
                  <a:ea typeface="+mn-ea"/>
                </a:rPr>
                <a:t>10      </a:t>
              </a:r>
              <a:r>
                <a:rPr lang="zh-CN" altLang="en-US" sz="1600" dirty="0">
                  <a:solidFill>
                    <a:schemeClr val="bg1"/>
                  </a:solidFill>
                  <a:latin typeface="+mn-ea"/>
                  <a:ea typeface="+mn-ea"/>
                </a:rPr>
                <a:t>网络位</a:t>
              </a:r>
              <a:r>
                <a:rPr lang="en-US" altLang="zh-CN" sz="1600" dirty="0">
                  <a:solidFill>
                    <a:schemeClr val="bg1"/>
                  </a:solidFill>
                  <a:latin typeface="+mn-ea"/>
                  <a:ea typeface="+mn-ea"/>
                </a:rPr>
                <a:t> (16bit)</a:t>
              </a:r>
            </a:p>
          </p:txBody>
        </p:sp>
        <p:sp>
          <p:nvSpPr>
            <p:cNvPr id="37" name="Rectangle 5"/>
            <p:cNvSpPr>
              <a:spLocks noChangeArrowheads="1"/>
            </p:cNvSpPr>
            <p:nvPr/>
          </p:nvSpPr>
          <p:spPr bwMode="auto">
            <a:xfrm>
              <a:off x="4427985" y="2852738"/>
              <a:ext cx="2952303" cy="431800"/>
            </a:xfrm>
            <a:prstGeom prst="rect">
              <a:avLst/>
            </a:prstGeom>
            <a:solidFill>
              <a:srgbClr val="74C2E1"/>
            </a:solidFill>
            <a:ln w="19050" cap="flat" cmpd="sng" algn="ctr">
              <a:solidFill>
                <a:schemeClr val="bg1">
                  <a:lumMod val="50000"/>
                </a:schemeClr>
              </a:solidFill>
              <a:prstDash val="solid"/>
              <a:round/>
              <a:headEnd type="none" w="med" len="med"/>
              <a:tailEnd type="none" w="med" len="med"/>
            </a:ln>
            <a:effectLst/>
            <a:scene3d>
              <a:camera prst="orthographicFront"/>
              <a:lightRig rig="threePt" dir="t"/>
            </a:scene3d>
            <a:sp3d>
              <a:bevelT w="38100" h="38100"/>
              <a:bevelB/>
            </a:sp3d>
          </p:spPr>
          <p:txBody>
            <a:bodyPr/>
            <a:lstStyle/>
            <a:p>
              <a:pPr algn="ctr" defTabSz="784225">
                <a:lnSpc>
                  <a:spcPct val="120000"/>
                </a:lnSpc>
                <a:buClr>
                  <a:srgbClr val="990000"/>
                </a:buClr>
                <a:buSzPct val="85000"/>
                <a:defRPr/>
              </a:pPr>
              <a:r>
                <a:rPr lang="zh-CN" altLang="en-US" sz="1600" dirty="0">
                  <a:solidFill>
                    <a:schemeClr val="bg1"/>
                  </a:solidFill>
                  <a:latin typeface="+mn-ea"/>
                  <a:ea typeface="+mn-ea"/>
                </a:rPr>
                <a:t>主机位</a:t>
              </a:r>
              <a:r>
                <a:rPr lang="en-US" altLang="zh-CN" sz="1600" dirty="0">
                  <a:solidFill>
                    <a:schemeClr val="bg1"/>
                  </a:solidFill>
                  <a:latin typeface="+mn-ea"/>
                  <a:ea typeface="+mn-ea"/>
                </a:rPr>
                <a:t>(16bit)</a:t>
              </a:r>
            </a:p>
          </p:txBody>
        </p:sp>
        <p:sp>
          <p:nvSpPr>
            <p:cNvPr id="39" name="Rectangle 5"/>
            <p:cNvSpPr>
              <a:spLocks noChangeArrowheads="1"/>
            </p:cNvSpPr>
            <p:nvPr/>
          </p:nvSpPr>
          <p:spPr bwMode="auto">
            <a:xfrm>
              <a:off x="1763713" y="3788882"/>
              <a:ext cx="3698309" cy="427998"/>
            </a:xfrm>
            <a:prstGeom prst="rect">
              <a:avLst/>
            </a:prstGeom>
            <a:solidFill>
              <a:srgbClr val="00669A"/>
            </a:solidFill>
            <a:ln w="19050" cap="flat" cmpd="sng" algn="ctr">
              <a:solidFill>
                <a:schemeClr val="bg1">
                  <a:lumMod val="50000"/>
                </a:schemeClr>
              </a:solidFill>
              <a:prstDash val="solid"/>
              <a:round/>
              <a:headEnd type="none" w="med" len="med"/>
              <a:tailEnd type="none" w="med" len="med"/>
            </a:ln>
            <a:effectLst/>
            <a:scene3d>
              <a:camera prst="orthographicFront"/>
              <a:lightRig rig="threePt" dir="t"/>
            </a:scene3d>
            <a:sp3d>
              <a:bevelT w="38100" h="38100"/>
              <a:bevelB/>
            </a:sp3d>
          </p:spPr>
          <p:txBody>
            <a:bodyPr/>
            <a:lstStyle/>
            <a:p>
              <a:pPr defTabSz="784225">
                <a:lnSpc>
                  <a:spcPct val="120000"/>
                </a:lnSpc>
                <a:buClr>
                  <a:srgbClr val="990000"/>
                </a:buClr>
                <a:buSzPct val="85000"/>
                <a:defRPr/>
              </a:pPr>
              <a:r>
                <a:rPr lang="en-US" altLang="zh-CN" sz="1600" dirty="0">
                  <a:solidFill>
                    <a:schemeClr val="bg1"/>
                  </a:solidFill>
                  <a:latin typeface="+mn-ea"/>
                  <a:ea typeface="+mn-ea"/>
                </a:rPr>
                <a:t>110           </a:t>
              </a:r>
              <a:r>
                <a:rPr lang="zh-CN" altLang="en-US" sz="1600" dirty="0">
                  <a:solidFill>
                    <a:schemeClr val="bg1"/>
                  </a:solidFill>
                  <a:latin typeface="+mn-ea"/>
                  <a:ea typeface="+mn-ea"/>
                </a:rPr>
                <a:t>网络位</a:t>
              </a:r>
              <a:r>
                <a:rPr lang="en-US" altLang="zh-CN" sz="1600" dirty="0">
                  <a:solidFill>
                    <a:schemeClr val="bg1"/>
                  </a:solidFill>
                  <a:latin typeface="+mn-ea"/>
                  <a:ea typeface="+mn-ea"/>
                </a:rPr>
                <a:t> (24bit)</a:t>
              </a:r>
            </a:p>
          </p:txBody>
        </p:sp>
        <p:sp>
          <p:nvSpPr>
            <p:cNvPr id="40" name="Rectangle 5"/>
            <p:cNvSpPr>
              <a:spLocks noChangeArrowheads="1"/>
            </p:cNvSpPr>
            <p:nvPr/>
          </p:nvSpPr>
          <p:spPr bwMode="auto">
            <a:xfrm>
              <a:off x="5462433" y="3784600"/>
              <a:ext cx="1917855" cy="432281"/>
            </a:xfrm>
            <a:prstGeom prst="rect">
              <a:avLst/>
            </a:prstGeom>
            <a:solidFill>
              <a:srgbClr val="74C2E1"/>
            </a:solidFill>
            <a:ln w="19050" cap="flat" cmpd="sng" algn="ctr">
              <a:solidFill>
                <a:schemeClr val="bg1">
                  <a:lumMod val="50000"/>
                </a:schemeClr>
              </a:solidFill>
              <a:prstDash val="solid"/>
              <a:round/>
              <a:headEnd type="none" w="med" len="med"/>
              <a:tailEnd type="none" w="med" len="med"/>
            </a:ln>
            <a:effectLst/>
            <a:scene3d>
              <a:camera prst="orthographicFront"/>
              <a:lightRig rig="threePt" dir="t"/>
            </a:scene3d>
            <a:sp3d>
              <a:bevelT w="38100" h="38100"/>
              <a:bevelB/>
            </a:sp3d>
          </p:spPr>
          <p:txBody>
            <a:bodyPr/>
            <a:lstStyle/>
            <a:p>
              <a:pPr algn="ctr" defTabSz="784225">
                <a:lnSpc>
                  <a:spcPct val="120000"/>
                </a:lnSpc>
                <a:buClr>
                  <a:srgbClr val="990000"/>
                </a:buClr>
                <a:buSzPct val="85000"/>
                <a:defRPr/>
              </a:pPr>
              <a:r>
                <a:rPr lang="zh-CN" altLang="en-US" sz="1600" dirty="0">
                  <a:solidFill>
                    <a:schemeClr val="bg1"/>
                  </a:solidFill>
                  <a:latin typeface="+mn-ea"/>
                  <a:ea typeface="+mn-ea"/>
                </a:rPr>
                <a:t>主机位</a:t>
              </a:r>
              <a:r>
                <a:rPr lang="en-US" altLang="zh-CN" sz="1600" dirty="0">
                  <a:solidFill>
                    <a:schemeClr val="bg1"/>
                  </a:solidFill>
                  <a:latin typeface="+mn-ea"/>
                  <a:ea typeface="+mn-ea"/>
                </a:rPr>
                <a:t>(8bit)</a:t>
              </a:r>
            </a:p>
          </p:txBody>
        </p:sp>
        <p:sp>
          <p:nvSpPr>
            <p:cNvPr id="41" name="Rectangle 5"/>
            <p:cNvSpPr>
              <a:spLocks noChangeArrowheads="1"/>
            </p:cNvSpPr>
            <p:nvPr/>
          </p:nvSpPr>
          <p:spPr bwMode="auto">
            <a:xfrm>
              <a:off x="1763688" y="4653136"/>
              <a:ext cx="5616000" cy="431800"/>
            </a:xfrm>
            <a:prstGeom prst="rect">
              <a:avLst/>
            </a:prstGeom>
            <a:solidFill>
              <a:srgbClr val="74C2E1"/>
            </a:solidFill>
            <a:ln w="19050" cap="flat" cmpd="sng" algn="ctr">
              <a:solidFill>
                <a:schemeClr val="bg1">
                  <a:lumMod val="50000"/>
                </a:schemeClr>
              </a:solidFill>
              <a:prstDash val="solid"/>
              <a:round/>
              <a:headEnd type="none" w="med" len="med"/>
              <a:tailEnd type="none" w="med" len="med"/>
            </a:ln>
            <a:effectLst/>
            <a:scene3d>
              <a:camera prst="orthographicFront"/>
              <a:lightRig rig="threePt" dir="t"/>
            </a:scene3d>
            <a:sp3d>
              <a:bevelT w="38100" h="38100"/>
              <a:bevelB/>
            </a:sp3d>
          </p:spPr>
          <p:txBody>
            <a:bodyPr/>
            <a:lstStyle/>
            <a:p>
              <a:pPr defTabSz="784225">
                <a:lnSpc>
                  <a:spcPct val="120000"/>
                </a:lnSpc>
                <a:buClr>
                  <a:srgbClr val="990000"/>
                </a:buClr>
                <a:buSzPct val="85000"/>
                <a:defRPr/>
              </a:pPr>
              <a:r>
                <a:rPr lang="en-US" altLang="zh-CN" sz="1600" dirty="0">
                  <a:solidFill>
                    <a:schemeClr val="bg1"/>
                  </a:solidFill>
                  <a:latin typeface="+mn-ea"/>
                  <a:ea typeface="+mn-ea"/>
                </a:rPr>
                <a:t>1110                           </a:t>
              </a:r>
              <a:r>
                <a:rPr lang="zh-CN" altLang="en-US" sz="1600" dirty="0">
                  <a:solidFill>
                    <a:schemeClr val="bg1"/>
                  </a:solidFill>
                  <a:latin typeface="+mn-ea"/>
                  <a:ea typeface="+mn-ea"/>
                </a:rPr>
                <a:t>组播</a:t>
              </a:r>
              <a:endParaRPr lang="en-US" altLang="zh-CN" sz="1600" dirty="0">
                <a:solidFill>
                  <a:schemeClr val="bg1"/>
                </a:solidFill>
                <a:latin typeface="+mn-ea"/>
                <a:ea typeface="+mn-ea"/>
              </a:endParaRPr>
            </a:p>
          </p:txBody>
        </p:sp>
        <p:sp>
          <p:nvSpPr>
            <p:cNvPr id="42" name="Rectangle 5"/>
            <p:cNvSpPr>
              <a:spLocks noChangeArrowheads="1"/>
            </p:cNvSpPr>
            <p:nvPr/>
          </p:nvSpPr>
          <p:spPr bwMode="auto">
            <a:xfrm>
              <a:off x="1763688" y="5517232"/>
              <a:ext cx="5616000" cy="431800"/>
            </a:xfrm>
            <a:prstGeom prst="rect">
              <a:avLst/>
            </a:prstGeom>
            <a:solidFill>
              <a:srgbClr val="74C2E1"/>
            </a:solidFill>
            <a:ln w="19050" cap="flat" cmpd="sng" algn="ctr">
              <a:solidFill>
                <a:schemeClr val="bg1">
                  <a:lumMod val="50000"/>
                </a:schemeClr>
              </a:solidFill>
              <a:prstDash val="solid"/>
              <a:round/>
              <a:headEnd type="none" w="med" len="med"/>
              <a:tailEnd type="none" w="med" len="med"/>
            </a:ln>
            <a:effectLst/>
            <a:scene3d>
              <a:camera prst="orthographicFront"/>
              <a:lightRig rig="threePt" dir="t"/>
            </a:scene3d>
            <a:sp3d>
              <a:bevelT w="38100" h="38100"/>
              <a:bevelB/>
            </a:sp3d>
          </p:spPr>
          <p:txBody>
            <a:bodyPr/>
            <a:lstStyle/>
            <a:p>
              <a:pPr defTabSz="784225">
                <a:lnSpc>
                  <a:spcPct val="120000"/>
                </a:lnSpc>
                <a:buClr>
                  <a:srgbClr val="990000"/>
                </a:buClr>
                <a:buSzPct val="85000"/>
                <a:defRPr/>
              </a:pPr>
              <a:r>
                <a:rPr lang="en-US" altLang="zh-CN" sz="1600" dirty="0">
                  <a:solidFill>
                    <a:schemeClr val="bg1"/>
                  </a:solidFill>
                  <a:latin typeface="+mn-ea"/>
                  <a:ea typeface="+mn-ea"/>
                </a:rPr>
                <a:t>1111                           </a:t>
              </a:r>
              <a:r>
                <a:rPr lang="zh-CN" altLang="en-US" sz="1600" dirty="0">
                  <a:solidFill>
                    <a:schemeClr val="bg1"/>
                  </a:solidFill>
                  <a:latin typeface="+mn-ea"/>
                  <a:ea typeface="+mn-ea"/>
                </a:rPr>
                <a:t>保留</a:t>
              </a:r>
              <a:endParaRPr lang="en-US" altLang="zh-CN" sz="1600" dirty="0">
                <a:solidFill>
                  <a:schemeClr val="bg1"/>
                </a:solidFill>
                <a:latin typeface="+mn-ea"/>
                <a:ea typeface="+mn-ea"/>
              </a:endParaRPr>
            </a:p>
          </p:txBody>
        </p:sp>
      </p:grpSp>
    </p:spTree>
    <p:extLst>
      <p:ext uri="{BB962C8B-B14F-4D97-AF65-F5344CB8AC3E}">
        <p14:creationId xmlns:p14="http://schemas.microsoft.com/office/powerpoint/2010/main" val="427725483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标题 9"/>
          <p:cNvSpPr>
            <a:spLocks noGrp="1"/>
          </p:cNvSpPr>
          <p:nvPr>
            <p:ph type="title"/>
          </p:nvPr>
        </p:nvSpPr>
        <p:spPr/>
        <p:txBody>
          <a:bodyPr/>
          <a:lstStyle/>
          <a:p>
            <a:r>
              <a:rPr lang="en-US" altLang="zh-CN" smtClean="0"/>
              <a:t>IP</a:t>
            </a:r>
            <a:r>
              <a:rPr lang="zh-CN" altLang="en-US" smtClean="0"/>
              <a:t>地址类型</a:t>
            </a:r>
          </a:p>
        </p:txBody>
      </p:sp>
      <p:sp>
        <p:nvSpPr>
          <p:cNvPr id="29700" name="内容占位符 6"/>
          <p:cNvSpPr>
            <a:spLocks noGrp="1"/>
          </p:cNvSpPr>
          <p:nvPr>
            <p:ph type="body" sz="quarter" idx="10"/>
          </p:nvPr>
        </p:nvSpPr>
        <p:spPr/>
        <p:txBody>
          <a:bodyPr/>
          <a:lstStyle/>
          <a:p>
            <a:pPr lvl="1"/>
            <a:r>
              <a:rPr lang="zh-CN" altLang="en-US" smtClean="0"/>
              <a:t>私有地址范围</a:t>
            </a:r>
            <a:endParaRPr lang="en-US" altLang="zh-CN" smtClean="0"/>
          </a:p>
          <a:p>
            <a:pPr lvl="2"/>
            <a:r>
              <a:rPr lang="en-US" altLang="zh-CN" smtClean="0"/>
              <a:t>10.0.0.0~10.255.255.255 </a:t>
            </a:r>
          </a:p>
          <a:p>
            <a:pPr lvl="2"/>
            <a:r>
              <a:rPr lang="en-US" altLang="zh-CN" smtClean="0"/>
              <a:t>172.16.0.0~172.31.255.255</a:t>
            </a:r>
          </a:p>
          <a:p>
            <a:pPr lvl="2"/>
            <a:r>
              <a:rPr lang="en-US" altLang="zh-CN" smtClean="0"/>
              <a:t>192.168.0.0~192.168.255.255</a:t>
            </a:r>
          </a:p>
          <a:p>
            <a:pPr lvl="1"/>
            <a:r>
              <a:rPr lang="zh-CN" altLang="en-US" smtClean="0"/>
              <a:t>特殊地址</a:t>
            </a:r>
            <a:endParaRPr lang="en-US" altLang="zh-CN" smtClean="0"/>
          </a:p>
          <a:p>
            <a:pPr lvl="2"/>
            <a:r>
              <a:rPr lang="en-US" altLang="zh-CN" smtClean="0"/>
              <a:t>127.0.0.0~127.255.255.255</a:t>
            </a:r>
          </a:p>
          <a:p>
            <a:pPr lvl="2"/>
            <a:r>
              <a:rPr lang="en-US" altLang="zh-CN" smtClean="0"/>
              <a:t>0.0.0.0</a:t>
            </a:r>
          </a:p>
          <a:p>
            <a:pPr lvl="2"/>
            <a:r>
              <a:rPr lang="en-US" altLang="zh-CN" smtClean="0"/>
              <a:t>255.255.255.255</a:t>
            </a:r>
          </a:p>
          <a:p>
            <a:endParaRPr lang="zh-CN" altLang="en-US" dirty="0" smtClean="0"/>
          </a:p>
        </p:txBody>
      </p:sp>
    </p:spTree>
    <p:extLst>
      <p:ext uri="{BB962C8B-B14F-4D97-AF65-F5344CB8AC3E}">
        <p14:creationId xmlns:p14="http://schemas.microsoft.com/office/powerpoint/2010/main" val="263667264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标题 9"/>
          <p:cNvSpPr>
            <a:spLocks noGrp="1"/>
          </p:cNvSpPr>
          <p:nvPr>
            <p:ph type="title"/>
          </p:nvPr>
        </p:nvSpPr>
        <p:spPr/>
        <p:txBody>
          <a:bodyPr/>
          <a:lstStyle/>
          <a:p>
            <a:r>
              <a:rPr lang="zh-CN" altLang="en-US" smtClean="0"/>
              <a:t>网络通信</a:t>
            </a:r>
          </a:p>
        </p:txBody>
      </p:sp>
      <p:grpSp>
        <p:nvGrpSpPr>
          <p:cNvPr id="31748" name="Group 33"/>
          <p:cNvGrpSpPr>
            <a:grpSpLocks/>
          </p:cNvGrpSpPr>
          <p:nvPr/>
        </p:nvGrpSpPr>
        <p:grpSpPr bwMode="auto">
          <a:xfrm>
            <a:off x="3284539" y="1539876"/>
            <a:ext cx="5616575" cy="4467225"/>
            <a:chOff x="1760538" y="1539875"/>
            <a:chExt cx="5616575" cy="4467196"/>
          </a:xfrm>
        </p:grpSpPr>
        <p:sp>
          <p:nvSpPr>
            <p:cNvPr id="24" name="Rectangle 5"/>
            <p:cNvSpPr>
              <a:spLocks noChangeArrowheads="1"/>
            </p:cNvSpPr>
            <p:nvPr/>
          </p:nvSpPr>
          <p:spPr bwMode="auto">
            <a:xfrm>
              <a:off x="4586398" y="5142975"/>
              <a:ext cx="1373000" cy="360040"/>
            </a:xfrm>
            <a:prstGeom prst="rect">
              <a:avLst/>
            </a:prstGeom>
            <a:solidFill>
              <a:srgbClr val="74C2E1"/>
            </a:solidFill>
            <a:ln w="19050" cap="flat" cmpd="sng" algn="ctr">
              <a:solidFill>
                <a:schemeClr val="bg1">
                  <a:lumMod val="50000"/>
                </a:schemeClr>
              </a:solidFill>
              <a:prstDash val="solid"/>
              <a:round/>
              <a:headEnd type="none" w="med" len="med"/>
              <a:tailEnd type="none" w="med" len="med"/>
            </a:ln>
            <a:effectLst/>
            <a:scene3d>
              <a:camera prst="orthographicFront"/>
              <a:lightRig rig="threePt" dir="t"/>
            </a:scene3d>
            <a:sp3d>
              <a:bevelT w="38100" h="38100"/>
              <a:bevelB/>
            </a:sp3d>
          </p:spPr>
          <p:txBody>
            <a:bodyPr tIns="0"/>
            <a:lstStyle/>
            <a:p>
              <a:pPr algn="ctr" defTabSz="784225">
                <a:lnSpc>
                  <a:spcPct val="120000"/>
                </a:lnSpc>
                <a:buClr>
                  <a:srgbClr val="990000"/>
                </a:buClr>
                <a:buSzPct val="85000"/>
                <a:defRPr/>
              </a:pPr>
              <a:r>
                <a:rPr lang="en-US" altLang="zh-CN" sz="1800" dirty="0">
                  <a:solidFill>
                    <a:schemeClr val="tx2"/>
                  </a:solidFill>
                  <a:latin typeface="微软雅黑" panose="020B0503020204020204" pitchFamily="34" charset="-122"/>
                  <a:ea typeface="微软雅黑" panose="020B0503020204020204" pitchFamily="34" charset="-122"/>
                </a:rPr>
                <a:t>1.</a:t>
              </a:r>
            </a:p>
          </p:txBody>
        </p:sp>
        <p:sp>
          <p:nvSpPr>
            <p:cNvPr id="31752" name="矩形 15"/>
            <p:cNvSpPr>
              <a:spLocks noChangeArrowheads="1"/>
            </p:cNvSpPr>
            <p:nvPr/>
          </p:nvSpPr>
          <p:spPr bwMode="auto">
            <a:xfrm>
              <a:off x="3496831" y="4732439"/>
              <a:ext cx="877163" cy="4247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defTabSz="784225">
                <a:defRPr sz="2100">
                  <a:solidFill>
                    <a:schemeClr val="tx1"/>
                  </a:solidFill>
                  <a:latin typeface="Arial" panose="020B0604020202020204" pitchFamily="34" charset="0"/>
                  <a:ea typeface="MS PGothic" panose="020B0600070205080204" pitchFamily="34" charset="-128"/>
                </a:defRPr>
              </a:lvl1pPr>
              <a:lvl2pPr marL="742950" indent="-285750" algn="ctr" defTabSz="784225">
                <a:defRPr sz="2100">
                  <a:solidFill>
                    <a:schemeClr val="tx1"/>
                  </a:solidFill>
                  <a:latin typeface="Arial" panose="020B0604020202020204" pitchFamily="34" charset="0"/>
                  <a:ea typeface="MS PGothic" panose="020B0600070205080204" pitchFamily="34" charset="-128"/>
                </a:defRPr>
              </a:lvl2pPr>
              <a:lvl3pPr marL="1143000" indent="-228600" algn="ctr" defTabSz="784225">
                <a:defRPr sz="2100">
                  <a:solidFill>
                    <a:schemeClr val="tx1"/>
                  </a:solidFill>
                  <a:latin typeface="Arial" panose="020B0604020202020204" pitchFamily="34" charset="0"/>
                  <a:ea typeface="MS PGothic" panose="020B0600070205080204" pitchFamily="34" charset="-128"/>
                </a:defRPr>
              </a:lvl3pPr>
              <a:lvl4pPr marL="1600200" indent="-228600" algn="ctr" defTabSz="784225">
                <a:defRPr sz="2100">
                  <a:solidFill>
                    <a:schemeClr val="tx1"/>
                  </a:solidFill>
                  <a:latin typeface="Arial" panose="020B0604020202020204" pitchFamily="34" charset="0"/>
                  <a:ea typeface="MS PGothic" panose="020B0600070205080204" pitchFamily="34" charset="-128"/>
                </a:defRPr>
              </a:lvl4pPr>
              <a:lvl5pPr marL="2057400" indent="-228600" algn="ctr"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nSpc>
                  <a:spcPct val="120000"/>
                </a:lnSpc>
                <a:buClr>
                  <a:srgbClr val="990000"/>
                </a:buClr>
                <a:buSzPct val="85000"/>
              </a:pPr>
              <a:r>
                <a:rPr lang="zh-CN" altLang="en-US" sz="1800" dirty="0">
                  <a:solidFill>
                    <a:schemeClr val="tx2"/>
                  </a:solidFill>
                  <a:latin typeface="微软雅黑" panose="020B0503020204020204" pitchFamily="34" charset="-122"/>
                  <a:ea typeface="微软雅黑" panose="020B0503020204020204" pitchFamily="34" charset="-122"/>
                </a:rPr>
                <a:t>网络位</a:t>
              </a:r>
              <a:endParaRPr lang="en-US" altLang="zh-CN" sz="1800" dirty="0">
                <a:solidFill>
                  <a:schemeClr val="tx2"/>
                </a:solidFill>
                <a:latin typeface="微软雅黑" panose="020B0503020204020204" pitchFamily="34" charset="-122"/>
                <a:ea typeface="微软雅黑" panose="020B0503020204020204" pitchFamily="34" charset="-122"/>
              </a:endParaRPr>
            </a:p>
          </p:txBody>
        </p:sp>
        <p:sp>
          <p:nvSpPr>
            <p:cNvPr id="31753" name="矩形 16"/>
            <p:cNvSpPr>
              <a:spLocks noChangeArrowheads="1"/>
            </p:cNvSpPr>
            <p:nvPr/>
          </p:nvSpPr>
          <p:spPr bwMode="auto">
            <a:xfrm>
              <a:off x="6237651" y="4732439"/>
              <a:ext cx="877163" cy="4247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defTabSz="784225">
                <a:defRPr sz="2100">
                  <a:solidFill>
                    <a:schemeClr val="tx1"/>
                  </a:solidFill>
                  <a:latin typeface="Arial" panose="020B0604020202020204" pitchFamily="34" charset="0"/>
                  <a:ea typeface="MS PGothic" panose="020B0600070205080204" pitchFamily="34" charset="-128"/>
                </a:defRPr>
              </a:lvl1pPr>
              <a:lvl2pPr marL="742950" indent="-285750" algn="ctr" defTabSz="784225">
                <a:defRPr sz="2100">
                  <a:solidFill>
                    <a:schemeClr val="tx1"/>
                  </a:solidFill>
                  <a:latin typeface="Arial" panose="020B0604020202020204" pitchFamily="34" charset="0"/>
                  <a:ea typeface="MS PGothic" panose="020B0600070205080204" pitchFamily="34" charset="-128"/>
                </a:defRPr>
              </a:lvl2pPr>
              <a:lvl3pPr marL="1143000" indent="-228600" algn="ctr" defTabSz="784225">
                <a:defRPr sz="2100">
                  <a:solidFill>
                    <a:schemeClr val="tx1"/>
                  </a:solidFill>
                  <a:latin typeface="Arial" panose="020B0604020202020204" pitchFamily="34" charset="0"/>
                  <a:ea typeface="MS PGothic" panose="020B0600070205080204" pitchFamily="34" charset="-128"/>
                </a:defRPr>
              </a:lvl3pPr>
              <a:lvl4pPr marL="1600200" indent="-228600" algn="ctr" defTabSz="784225">
                <a:defRPr sz="2100">
                  <a:solidFill>
                    <a:schemeClr val="tx1"/>
                  </a:solidFill>
                  <a:latin typeface="Arial" panose="020B0604020202020204" pitchFamily="34" charset="0"/>
                  <a:ea typeface="MS PGothic" panose="020B0600070205080204" pitchFamily="34" charset="-128"/>
                </a:defRPr>
              </a:lvl4pPr>
              <a:lvl5pPr marL="2057400" indent="-228600" algn="ctr"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nSpc>
                  <a:spcPct val="120000"/>
                </a:lnSpc>
                <a:buClr>
                  <a:srgbClr val="990000"/>
                </a:buClr>
                <a:buSzPct val="85000"/>
              </a:pPr>
              <a:r>
                <a:rPr lang="zh-CN" altLang="en-US" sz="1800" dirty="0">
                  <a:solidFill>
                    <a:srgbClr val="006699"/>
                  </a:solidFill>
                  <a:latin typeface="微软雅黑" panose="020B0503020204020204" pitchFamily="34" charset="-122"/>
                  <a:ea typeface="微软雅黑" panose="020B0503020204020204" pitchFamily="34" charset="-122"/>
                </a:rPr>
                <a:t>主机位</a:t>
              </a:r>
              <a:endParaRPr lang="en-US" altLang="zh-CN" sz="1800" dirty="0">
                <a:solidFill>
                  <a:srgbClr val="006699"/>
                </a:solidFill>
                <a:latin typeface="微软雅黑" panose="020B0503020204020204" pitchFamily="34" charset="-122"/>
                <a:ea typeface="微软雅黑" panose="020B0503020204020204" pitchFamily="34" charset="-122"/>
              </a:endParaRPr>
            </a:p>
          </p:txBody>
        </p:sp>
        <p:sp>
          <p:nvSpPr>
            <p:cNvPr id="27" name="Rectangle 5"/>
            <p:cNvSpPr>
              <a:spLocks noChangeArrowheads="1"/>
            </p:cNvSpPr>
            <p:nvPr/>
          </p:nvSpPr>
          <p:spPr bwMode="auto">
            <a:xfrm>
              <a:off x="1912479" y="5142975"/>
              <a:ext cx="1373000" cy="360040"/>
            </a:xfrm>
            <a:prstGeom prst="rect">
              <a:avLst/>
            </a:prstGeom>
            <a:solidFill>
              <a:srgbClr val="74C2E1"/>
            </a:solidFill>
            <a:ln w="19050" cap="flat" cmpd="sng" algn="ctr">
              <a:solidFill>
                <a:schemeClr val="bg1">
                  <a:lumMod val="50000"/>
                </a:schemeClr>
              </a:solidFill>
              <a:prstDash val="solid"/>
              <a:round/>
              <a:headEnd type="none" w="med" len="med"/>
              <a:tailEnd type="none" w="med" len="med"/>
            </a:ln>
            <a:effectLst/>
            <a:scene3d>
              <a:camera prst="orthographicFront"/>
              <a:lightRig rig="threePt" dir="t"/>
            </a:scene3d>
            <a:sp3d>
              <a:bevelT w="38100" h="38100"/>
              <a:bevelB/>
            </a:sp3d>
          </p:spPr>
          <p:txBody>
            <a:bodyPr tIns="0" bIns="0"/>
            <a:lstStyle/>
            <a:p>
              <a:pPr algn="ctr" defTabSz="784225">
                <a:lnSpc>
                  <a:spcPct val="120000"/>
                </a:lnSpc>
                <a:buClr>
                  <a:srgbClr val="990000"/>
                </a:buClr>
                <a:buSzPct val="85000"/>
                <a:defRPr/>
              </a:pPr>
              <a:r>
                <a:rPr lang="en-US" altLang="zh-CN" sz="1800" dirty="0">
                  <a:solidFill>
                    <a:schemeClr val="tx2"/>
                  </a:solidFill>
                  <a:latin typeface="微软雅黑" panose="020B0503020204020204" pitchFamily="34" charset="-122"/>
                  <a:ea typeface="微软雅黑" panose="020B0503020204020204" pitchFamily="34" charset="-122"/>
                </a:rPr>
                <a:t>192.</a:t>
              </a:r>
            </a:p>
          </p:txBody>
        </p:sp>
        <p:sp>
          <p:nvSpPr>
            <p:cNvPr id="28" name="Rectangle 5"/>
            <p:cNvSpPr>
              <a:spLocks noChangeArrowheads="1"/>
            </p:cNvSpPr>
            <p:nvPr/>
          </p:nvSpPr>
          <p:spPr bwMode="auto">
            <a:xfrm>
              <a:off x="3269713" y="5142975"/>
              <a:ext cx="1373000" cy="360040"/>
            </a:xfrm>
            <a:prstGeom prst="rect">
              <a:avLst/>
            </a:prstGeom>
            <a:solidFill>
              <a:srgbClr val="74C2E1"/>
            </a:solidFill>
            <a:ln w="19050" cap="flat" cmpd="sng" algn="ctr">
              <a:solidFill>
                <a:schemeClr val="bg1">
                  <a:lumMod val="50000"/>
                </a:schemeClr>
              </a:solidFill>
              <a:prstDash val="solid"/>
              <a:round/>
              <a:headEnd type="none" w="med" len="med"/>
              <a:tailEnd type="none" w="med" len="med"/>
            </a:ln>
            <a:effectLst/>
            <a:scene3d>
              <a:camera prst="orthographicFront"/>
              <a:lightRig rig="threePt" dir="t"/>
            </a:scene3d>
            <a:sp3d>
              <a:bevelT w="38100" h="38100"/>
              <a:bevelB/>
            </a:sp3d>
          </p:spPr>
          <p:txBody>
            <a:bodyPr tIns="0"/>
            <a:lstStyle/>
            <a:p>
              <a:pPr algn="ctr" defTabSz="784225">
                <a:lnSpc>
                  <a:spcPct val="120000"/>
                </a:lnSpc>
                <a:buClr>
                  <a:srgbClr val="990000"/>
                </a:buClr>
                <a:buSzPct val="85000"/>
                <a:defRPr/>
              </a:pPr>
              <a:r>
                <a:rPr lang="en-US" altLang="zh-CN" sz="1800" dirty="0">
                  <a:solidFill>
                    <a:schemeClr val="tx2"/>
                  </a:solidFill>
                  <a:latin typeface="微软雅黑" panose="020B0503020204020204" pitchFamily="34" charset="-122"/>
                  <a:ea typeface="微软雅黑" panose="020B0503020204020204" pitchFamily="34" charset="-122"/>
                </a:rPr>
                <a:t>168.</a:t>
              </a:r>
            </a:p>
          </p:txBody>
        </p:sp>
        <p:sp>
          <p:nvSpPr>
            <p:cNvPr id="29" name="Rectangle 5"/>
            <p:cNvSpPr>
              <a:spLocks noChangeArrowheads="1"/>
            </p:cNvSpPr>
            <p:nvPr/>
          </p:nvSpPr>
          <p:spPr bwMode="auto">
            <a:xfrm>
              <a:off x="5954550" y="5142975"/>
              <a:ext cx="1373000" cy="360040"/>
            </a:xfrm>
            <a:prstGeom prst="rect">
              <a:avLst/>
            </a:prstGeom>
            <a:solidFill>
              <a:srgbClr val="74C2E1"/>
            </a:solidFill>
            <a:ln w="19050" cap="flat" cmpd="sng" algn="ctr">
              <a:solidFill>
                <a:schemeClr val="bg1">
                  <a:lumMod val="50000"/>
                </a:schemeClr>
              </a:solidFill>
              <a:prstDash val="solid"/>
              <a:round/>
              <a:headEnd type="none" w="med" len="med"/>
              <a:tailEnd type="none" w="med" len="med"/>
            </a:ln>
            <a:effectLst/>
            <a:scene3d>
              <a:camera prst="orthographicFront"/>
              <a:lightRig rig="threePt" dir="t"/>
            </a:scene3d>
            <a:sp3d>
              <a:bevelT w="38100" h="38100"/>
              <a:bevelB/>
            </a:sp3d>
          </p:spPr>
          <p:txBody>
            <a:bodyPr tIns="0"/>
            <a:lstStyle/>
            <a:p>
              <a:pPr algn="ctr" defTabSz="784225">
                <a:lnSpc>
                  <a:spcPct val="120000"/>
                </a:lnSpc>
                <a:buClr>
                  <a:srgbClr val="990000"/>
                </a:buClr>
                <a:buSzPct val="85000"/>
                <a:defRPr/>
              </a:pPr>
              <a:r>
                <a:rPr lang="en-US" altLang="zh-CN" sz="1800" dirty="0">
                  <a:solidFill>
                    <a:srgbClr val="006699"/>
                  </a:solidFill>
                  <a:latin typeface="微软雅黑" panose="020B0503020204020204" pitchFamily="34" charset="-122"/>
                  <a:ea typeface="微软雅黑" panose="020B0503020204020204" pitchFamily="34" charset="-122"/>
                </a:rPr>
                <a:t>0</a:t>
              </a:r>
            </a:p>
          </p:txBody>
        </p:sp>
        <p:grpSp>
          <p:nvGrpSpPr>
            <p:cNvPr id="31763" name="组合 41"/>
            <p:cNvGrpSpPr>
              <a:grpSpLocks/>
            </p:cNvGrpSpPr>
            <p:nvPr/>
          </p:nvGrpSpPr>
          <p:grpSpPr bwMode="auto">
            <a:xfrm>
              <a:off x="1760538" y="2322912"/>
              <a:ext cx="5616575" cy="1664888"/>
              <a:chOff x="611188" y="3201988"/>
              <a:chExt cx="7210425" cy="2181225"/>
            </a:xfrm>
          </p:grpSpPr>
          <p:pic>
            <p:nvPicPr>
              <p:cNvPr id="31780" name="Picture 2"/>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38404" y="4292600"/>
                <a:ext cx="120651" cy="1090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781" name="Picture 2"/>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32363" y="3213100"/>
                <a:ext cx="120650" cy="1090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782" name="Picture 2"/>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88125" y="4292600"/>
                <a:ext cx="120650" cy="1090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783" name="Picture 2"/>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9250" y="3201988"/>
                <a:ext cx="120650" cy="1090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784" name="Picture 2"/>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188" y="4221163"/>
                <a:ext cx="7210425" cy="120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789" name="TextBox 8"/>
              <p:cNvSpPr txBox="1">
                <a:spLocks noChangeArrowheads="1"/>
              </p:cNvSpPr>
              <p:nvPr/>
            </p:nvSpPr>
            <p:spPr bwMode="auto">
              <a:xfrm>
                <a:off x="1641946" y="3304290"/>
                <a:ext cx="1490329" cy="403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400" dirty="0">
                    <a:latin typeface="微软雅黑" panose="020B0503020204020204" pitchFamily="34" charset="-122"/>
                    <a:ea typeface="微软雅黑" panose="020B0503020204020204" pitchFamily="34" charset="-122"/>
                  </a:rPr>
                  <a:t>192.168.1.1</a:t>
                </a:r>
                <a:endParaRPr lang="zh-CN" altLang="en-US" sz="1400" dirty="0">
                  <a:latin typeface="微软雅黑" panose="020B0503020204020204" pitchFamily="34" charset="-122"/>
                  <a:ea typeface="微软雅黑" panose="020B0503020204020204" pitchFamily="34" charset="-122"/>
                </a:endParaRPr>
              </a:p>
            </p:txBody>
          </p:sp>
          <p:sp>
            <p:nvSpPr>
              <p:cNvPr id="31790" name="TextBox 8"/>
              <p:cNvSpPr txBox="1">
                <a:spLocks noChangeArrowheads="1"/>
              </p:cNvSpPr>
              <p:nvPr/>
            </p:nvSpPr>
            <p:spPr bwMode="auto">
              <a:xfrm>
                <a:off x="1179738" y="4624882"/>
                <a:ext cx="1490329" cy="403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400" dirty="0">
                    <a:latin typeface="微软雅黑" panose="020B0503020204020204" pitchFamily="34" charset="-122"/>
                    <a:ea typeface="微软雅黑" panose="020B0503020204020204" pitchFamily="34" charset="-122"/>
                  </a:rPr>
                  <a:t>192.168.1.2</a:t>
                </a:r>
                <a:endParaRPr lang="zh-CN" altLang="en-US" sz="1400" dirty="0">
                  <a:latin typeface="微软雅黑" panose="020B0503020204020204" pitchFamily="34" charset="-122"/>
                  <a:ea typeface="微软雅黑" panose="020B0503020204020204" pitchFamily="34" charset="-122"/>
                </a:endParaRPr>
              </a:p>
            </p:txBody>
          </p:sp>
          <p:sp>
            <p:nvSpPr>
              <p:cNvPr id="31791" name="TextBox 8"/>
              <p:cNvSpPr txBox="1">
                <a:spLocks noChangeArrowheads="1"/>
              </p:cNvSpPr>
              <p:nvPr/>
            </p:nvSpPr>
            <p:spPr bwMode="auto">
              <a:xfrm>
                <a:off x="4995127" y="3330155"/>
                <a:ext cx="1490329" cy="403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400" dirty="0">
                    <a:latin typeface="微软雅黑" panose="020B0503020204020204" pitchFamily="34" charset="-122"/>
                    <a:ea typeface="微软雅黑" panose="020B0503020204020204" pitchFamily="34" charset="-122"/>
                  </a:rPr>
                  <a:t>192.168.2.1</a:t>
                </a:r>
                <a:endParaRPr lang="zh-CN" altLang="en-US" sz="1400" dirty="0">
                  <a:latin typeface="微软雅黑" panose="020B0503020204020204" pitchFamily="34" charset="-122"/>
                  <a:ea typeface="微软雅黑" panose="020B0503020204020204" pitchFamily="34" charset="-122"/>
                </a:endParaRPr>
              </a:p>
            </p:txBody>
          </p:sp>
          <p:sp>
            <p:nvSpPr>
              <p:cNvPr id="31792" name="TextBox 8"/>
              <p:cNvSpPr txBox="1">
                <a:spLocks noChangeArrowheads="1"/>
              </p:cNvSpPr>
              <p:nvPr/>
            </p:nvSpPr>
            <p:spPr bwMode="auto">
              <a:xfrm>
                <a:off x="5154727" y="4650747"/>
                <a:ext cx="1490329" cy="403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400">
                    <a:latin typeface="微软雅黑" panose="020B0503020204020204" pitchFamily="34" charset="-122"/>
                    <a:ea typeface="微软雅黑" panose="020B0503020204020204" pitchFamily="34" charset="-122"/>
                  </a:rPr>
                  <a:t>192.168.2.2</a:t>
                </a:r>
                <a:endParaRPr lang="zh-CN" altLang="en-US" sz="1400">
                  <a:latin typeface="微软雅黑" panose="020B0503020204020204" pitchFamily="34" charset="-122"/>
                  <a:ea typeface="微软雅黑" panose="020B0503020204020204" pitchFamily="34" charset="-122"/>
                </a:endParaRPr>
              </a:p>
            </p:txBody>
          </p:sp>
        </p:grpSp>
        <p:sp>
          <p:nvSpPr>
            <p:cNvPr id="30" name="Rectangle 5"/>
            <p:cNvSpPr>
              <a:spLocks noChangeArrowheads="1"/>
            </p:cNvSpPr>
            <p:nvPr/>
          </p:nvSpPr>
          <p:spPr bwMode="auto">
            <a:xfrm>
              <a:off x="4581623" y="5647031"/>
              <a:ext cx="1373000" cy="360040"/>
            </a:xfrm>
            <a:prstGeom prst="rect">
              <a:avLst/>
            </a:prstGeom>
            <a:solidFill>
              <a:srgbClr val="74C2E1"/>
            </a:solidFill>
            <a:ln w="19050" cap="flat" cmpd="sng" algn="ctr">
              <a:solidFill>
                <a:schemeClr val="bg1">
                  <a:lumMod val="50000"/>
                </a:schemeClr>
              </a:solidFill>
              <a:prstDash val="solid"/>
              <a:round/>
              <a:headEnd type="none" w="med" len="med"/>
              <a:tailEnd type="none" w="med" len="med"/>
            </a:ln>
            <a:effectLst/>
            <a:scene3d>
              <a:camera prst="orthographicFront"/>
              <a:lightRig rig="threePt" dir="t"/>
            </a:scene3d>
            <a:sp3d>
              <a:bevelT w="38100" h="38100"/>
              <a:bevelB/>
            </a:sp3d>
          </p:spPr>
          <p:txBody>
            <a:bodyPr tIns="0"/>
            <a:lstStyle/>
            <a:p>
              <a:pPr algn="ctr" defTabSz="784225">
                <a:lnSpc>
                  <a:spcPct val="120000"/>
                </a:lnSpc>
                <a:buClr>
                  <a:srgbClr val="990000"/>
                </a:buClr>
                <a:buSzPct val="85000"/>
                <a:defRPr/>
              </a:pPr>
              <a:r>
                <a:rPr lang="en-US" altLang="zh-CN" sz="1800" dirty="0">
                  <a:solidFill>
                    <a:schemeClr val="tx2"/>
                  </a:solidFill>
                  <a:latin typeface="微软雅黑" panose="020B0503020204020204" pitchFamily="34" charset="-122"/>
                  <a:ea typeface="微软雅黑" panose="020B0503020204020204" pitchFamily="34" charset="-122"/>
                </a:rPr>
                <a:t>2.</a:t>
              </a:r>
            </a:p>
          </p:txBody>
        </p:sp>
        <p:sp>
          <p:nvSpPr>
            <p:cNvPr id="31" name="Rectangle 5"/>
            <p:cNvSpPr>
              <a:spLocks noChangeArrowheads="1"/>
            </p:cNvSpPr>
            <p:nvPr/>
          </p:nvSpPr>
          <p:spPr bwMode="auto">
            <a:xfrm>
              <a:off x="1907704" y="5647031"/>
              <a:ext cx="1373000" cy="360040"/>
            </a:xfrm>
            <a:prstGeom prst="rect">
              <a:avLst/>
            </a:prstGeom>
            <a:solidFill>
              <a:srgbClr val="74C2E1"/>
            </a:solidFill>
            <a:ln w="19050" cap="flat" cmpd="sng" algn="ctr">
              <a:solidFill>
                <a:schemeClr val="bg1">
                  <a:lumMod val="50000"/>
                </a:schemeClr>
              </a:solidFill>
              <a:prstDash val="solid"/>
              <a:round/>
              <a:headEnd type="none" w="med" len="med"/>
              <a:tailEnd type="none" w="med" len="med"/>
            </a:ln>
            <a:effectLst/>
            <a:scene3d>
              <a:camera prst="orthographicFront"/>
              <a:lightRig rig="threePt" dir="t"/>
            </a:scene3d>
            <a:sp3d>
              <a:bevelT w="38100" h="38100"/>
              <a:bevelB/>
            </a:sp3d>
          </p:spPr>
          <p:txBody>
            <a:bodyPr tIns="0"/>
            <a:lstStyle/>
            <a:p>
              <a:pPr algn="ctr" defTabSz="784225">
                <a:lnSpc>
                  <a:spcPct val="120000"/>
                </a:lnSpc>
                <a:buClr>
                  <a:srgbClr val="990000"/>
                </a:buClr>
                <a:buSzPct val="85000"/>
                <a:defRPr/>
              </a:pPr>
              <a:r>
                <a:rPr lang="en-US" altLang="zh-CN" sz="1800" dirty="0">
                  <a:solidFill>
                    <a:schemeClr val="tx2"/>
                  </a:solidFill>
                  <a:latin typeface="微软雅黑" panose="020B0503020204020204" pitchFamily="34" charset="-122"/>
                  <a:ea typeface="微软雅黑" panose="020B0503020204020204" pitchFamily="34" charset="-122"/>
                </a:rPr>
                <a:t>192.</a:t>
              </a:r>
            </a:p>
          </p:txBody>
        </p:sp>
        <p:sp>
          <p:nvSpPr>
            <p:cNvPr id="32" name="Rectangle 5"/>
            <p:cNvSpPr>
              <a:spLocks noChangeArrowheads="1"/>
            </p:cNvSpPr>
            <p:nvPr/>
          </p:nvSpPr>
          <p:spPr bwMode="auto">
            <a:xfrm>
              <a:off x="3264938" y="5647031"/>
              <a:ext cx="1373000" cy="360040"/>
            </a:xfrm>
            <a:prstGeom prst="rect">
              <a:avLst/>
            </a:prstGeom>
            <a:solidFill>
              <a:srgbClr val="74C2E1"/>
            </a:solidFill>
            <a:ln w="19050" cap="flat" cmpd="sng" algn="ctr">
              <a:solidFill>
                <a:schemeClr val="bg1">
                  <a:lumMod val="50000"/>
                </a:schemeClr>
              </a:solidFill>
              <a:prstDash val="solid"/>
              <a:round/>
              <a:headEnd type="none" w="med" len="med"/>
              <a:tailEnd type="none" w="med" len="med"/>
            </a:ln>
            <a:effectLst/>
            <a:scene3d>
              <a:camera prst="orthographicFront"/>
              <a:lightRig rig="threePt" dir="t"/>
            </a:scene3d>
            <a:sp3d>
              <a:bevelT w="38100" h="38100"/>
              <a:bevelB/>
            </a:sp3d>
          </p:spPr>
          <p:txBody>
            <a:bodyPr tIns="0"/>
            <a:lstStyle/>
            <a:p>
              <a:pPr algn="ctr" defTabSz="784225">
                <a:lnSpc>
                  <a:spcPct val="120000"/>
                </a:lnSpc>
                <a:buClr>
                  <a:srgbClr val="990000"/>
                </a:buClr>
                <a:buSzPct val="85000"/>
                <a:defRPr/>
              </a:pPr>
              <a:r>
                <a:rPr lang="en-US" altLang="zh-CN" sz="1800" dirty="0">
                  <a:solidFill>
                    <a:schemeClr val="tx2"/>
                  </a:solidFill>
                  <a:latin typeface="微软雅黑" panose="020B0503020204020204" pitchFamily="34" charset="-122"/>
                  <a:ea typeface="微软雅黑" panose="020B0503020204020204" pitchFamily="34" charset="-122"/>
                </a:rPr>
                <a:t>168.</a:t>
              </a:r>
            </a:p>
          </p:txBody>
        </p:sp>
        <p:sp>
          <p:nvSpPr>
            <p:cNvPr id="33" name="Rectangle 5"/>
            <p:cNvSpPr>
              <a:spLocks noChangeArrowheads="1"/>
            </p:cNvSpPr>
            <p:nvPr/>
          </p:nvSpPr>
          <p:spPr bwMode="auto">
            <a:xfrm>
              <a:off x="5949775" y="5647031"/>
              <a:ext cx="1373000" cy="360040"/>
            </a:xfrm>
            <a:prstGeom prst="rect">
              <a:avLst/>
            </a:prstGeom>
            <a:solidFill>
              <a:srgbClr val="74C2E1"/>
            </a:solidFill>
            <a:ln w="19050" cap="flat" cmpd="sng" algn="ctr">
              <a:solidFill>
                <a:schemeClr val="bg1">
                  <a:lumMod val="50000"/>
                </a:schemeClr>
              </a:solidFill>
              <a:prstDash val="solid"/>
              <a:round/>
              <a:headEnd type="none" w="med" len="med"/>
              <a:tailEnd type="none" w="med" len="med"/>
            </a:ln>
            <a:effectLst/>
            <a:scene3d>
              <a:camera prst="orthographicFront"/>
              <a:lightRig rig="threePt" dir="t"/>
            </a:scene3d>
            <a:sp3d>
              <a:bevelT w="38100" h="38100"/>
              <a:bevelB/>
            </a:sp3d>
          </p:spPr>
          <p:txBody>
            <a:bodyPr tIns="0"/>
            <a:lstStyle/>
            <a:p>
              <a:pPr algn="ctr" defTabSz="784225">
                <a:lnSpc>
                  <a:spcPct val="120000"/>
                </a:lnSpc>
                <a:buClr>
                  <a:srgbClr val="990000"/>
                </a:buClr>
                <a:buSzPct val="85000"/>
                <a:defRPr/>
              </a:pPr>
              <a:r>
                <a:rPr lang="en-US" altLang="zh-CN" sz="1800" dirty="0">
                  <a:solidFill>
                    <a:srgbClr val="006699"/>
                  </a:solidFill>
                  <a:latin typeface="微软雅黑" panose="020B0503020204020204" pitchFamily="34" charset="-122"/>
                  <a:ea typeface="微软雅黑" panose="020B0503020204020204" pitchFamily="34" charset="-122"/>
                </a:rPr>
                <a:t>0</a:t>
              </a:r>
            </a:p>
          </p:txBody>
        </p:sp>
        <p:sp>
          <p:nvSpPr>
            <p:cNvPr id="31776" name="TextBox 8"/>
            <p:cNvSpPr txBox="1">
              <a:spLocks noChangeArrowheads="1"/>
            </p:cNvSpPr>
            <p:nvPr/>
          </p:nvSpPr>
          <p:spPr bwMode="auto">
            <a:xfrm>
              <a:off x="2273191" y="1539875"/>
              <a:ext cx="646332" cy="276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zh-CN" altLang="en-US" sz="1200" dirty="0">
                  <a:latin typeface="微软雅黑" panose="020B0503020204020204" pitchFamily="34" charset="-122"/>
                  <a:ea typeface="微软雅黑" panose="020B0503020204020204" pitchFamily="34" charset="-122"/>
                </a:rPr>
                <a:t>主机</a:t>
              </a:r>
              <a:r>
                <a:rPr lang="en-US" altLang="zh-CN" sz="1200" dirty="0">
                  <a:latin typeface="微软雅黑" panose="020B0503020204020204" pitchFamily="34" charset="-122"/>
                  <a:ea typeface="微软雅黑" panose="020B0503020204020204" pitchFamily="34" charset="-122"/>
                </a:rPr>
                <a:t> A</a:t>
              </a:r>
              <a:endParaRPr lang="zh-CN" altLang="en-US" sz="1200" dirty="0">
                <a:latin typeface="微软雅黑" panose="020B0503020204020204" pitchFamily="34" charset="-122"/>
                <a:ea typeface="微软雅黑" panose="020B0503020204020204" pitchFamily="34" charset="-122"/>
              </a:endParaRPr>
            </a:p>
          </p:txBody>
        </p:sp>
        <p:sp>
          <p:nvSpPr>
            <p:cNvPr id="31777" name="TextBox 8"/>
            <p:cNvSpPr txBox="1">
              <a:spLocks noChangeArrowheads="1"/>
            </p:cNvSpPr>
            <p:nvPr/>
          </p:nvSpPr>
          <p:spPr bwMode="auto">
            <a:xfrm>
              <a:off x="4837836" y="1571625"/>
              <a:ext cx="638316" cy="276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zh-CN" altLang="en-US" sz="1200">
                  <a:latin typeface="微软雅黑" panose="020B0503020204020204" pitchFamily="34" charset="-122"/>
                  <a:ea typeface="微软雅黑" panose="020B0503020204020204" pitchFamily="34" charset="-122"/>
                </a:rPr>
                <a:t>主机</a:t>
              </a:r>
              <a:r>
                <a:rPr lang="en-US" altLang="zh-CN" sz="1200">
                  <a:latin typeface="微软雅黑" panose="020B0503020204020204" pitchFamily="34" charset="-122"/>
                  <a:ea typeface="微软雅黑" panose="020B0503020204020204" pitchFamily="34" charset="-122"/>
                </a:rPr>
                <a:t> B</a:t>
              </a:r>
              <a:endParaRPr lang="zh-CN" altLang="en-US" sz="1200">
                <a:latin typeface="微软雅黑" panose="020B0503020204020204" pitchFamily="34" charset="-122"/>
                <a:ea typeface="微软雅黑" panose="020B0503020204020204" pitchFamily="34" charset="-122"/>
              </a:endParaRPr>
            </a:p>
          </p:txBody>
        </p:sp>
        <p:sp>
          <p:nvSpPr>
            <p:cNvPr id="31778" name="TextBox 8"/>
            <p:cNvSpPr txBox="1">
              <a:spLocks noChangeArrowheads="1"/>
            </p:cNvSpPr>
            <p:nvPr/>
          </p:nvSpPr>
          <p:spPr bwMode="auto">
            <a:xfrm>
              <a:off x="3026669" y="4305300"/>
              <a:ext cx="603050" cy="276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zh-CN" altLang="en-US" sz="1200">
                  <a:latin typeface="微软雅黑" panose="020B0503020204020204" pitchFamily="34" charset="-122"/>
                  <a:ea typeface="微软雅黑" panose="020B0503020204020204" pitchFamily="34" charset="-122"/>
                </a:rPr>
                <a:t>主机</a:t>
              </a:r>
              <a:r>
                <a:rPr lang="en-US" altLang="zh-CN" sz="1200">
                  <a:latin typeface="微软雅黑" panose="020B0503020204020204" pitchFamily="34" charset="-122"/>
                  <a:ea typeface="微软雅黑" panose="020B0503020204020204" pitchFamily="34" charset="-122"/>
                </a:rPr>
                <a:t>C</a:t>
              </a:r>
              <a:endParaRPr lang="zh-CN" altLang="en-US" sz="1200">
                <a:latin typeface="微软雅黑" panose="020B0503020204020204" pitchFamily="34" charset="-122"/>
                <a:ea typeface="微软雅黑" panose="020B0503020204020204" pitchFamily="34" charset="-122"/>
              </a:endParaRPr>
            </a:p>
          </p:txBody>
        </p:sp>
        <p:sp>
          <p:nvSpPr>
            <p:cNvPr id="31779" name="TextBox 8"/>
            <p:cNvSpPr txBox="1">
              <a:spLocks noChangeArrowheads="1"/>
            </p:cNvSpPr>
            <p:nvPr/>
          </p:nvSpPr>
          <p:spPr bwMode="auto">
            <a:xfrm>
              <a:off x="6086327" y="4292600"/>
              <a:ext cx="654346" cy="276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zh-CN" altLang="en-US" sz="1200" dirty="0">
                  <a:latin typeface="微软雅黑" panose="020B0503020204020204" pitchFamily="34" charset="-122"/>
                  <a:ea typeface="微软雅黑" panose="020B0503020204020204" pitchFamily="34" charset="-122"/>
                </a:rPr>
                <a:t>主机</a:t>
              </a:r>
              <a:r>
                <a:rPr lang="en-US" altLang="zh-CN" sz="1200" dirty="0">
                  <a:latin typeface="微软雅黑" panose="020B0503020204020204" pitchFamily="34" charset="-122"/>
                  <a:ea typeface="微软雅黑" panose="020B0503020204020204" pitchFamily="34" charset="-122"/>
                </a:rPr>
                <a:t> D</a:t>
              </a:r>
              <a:endParaRPr lang="zh-CN" altLang="en-US" sz="1200" dirty="0">
                <a:latin typeface="微软雅黑" panose="020B0503020204020204" pitchFamily="34" charset="-122"/>
                <a:ea typeface="微软雅黑" panose="020B0503020204020204" pitchFamily="34" charset="-122"/>
              </a:endParaRPr>
            </a:p>
          </p:txBody>
        </p:sp>
      </p:grpSp>
      <p:pic>
        <p:nvPicPr>
          <p:cNvPr id="41" name="图片 40" descr="PC.png"/>
          <p:cNvPicPr>
            <a:picLocks noChangeAspect="1"/>
          </p:cNvPicPr>
          <p:nvPr/>
        </p:nvPicPr>
        <p:blipFill>
          <a:blip r:embed="rId5" cstate="print"/>
          <a:stretch>
            <a:fillRect/>
          </a:stretch>
        </p:blipFill>
        <p:spPr>
          <a:xfrm>
            <a:off x="3633655" y="1812454"/>
            <a:ext cx="790644" cy="607214"/>
          </a:xfrm>
          <a:prstGeom prst="rect">
            <a:avLst/>
          </a:prstGeom>
        </p:spPr>
      </p:pic>
      <p:pic>
        <p:nvPicPr>
          <p:cNvPr id="42" name="图片 41" descr="PC.png"/>
          <p:cNvPicPr>
            <a:picLocks noChangeAspect="1"/>
          </p:cNvPicPr>
          <p:nvPr/>
        </p:nvPicPr>
        <p:blipFill>
          <a:blip r:embed="rId5" cstate="print"/>
          <a:stretch>
            <a:fillRect/>
          </a:stretch>
        </p:blipFill>
        <p:spPr>
          <a:xfrm>
            <a:off x="6230332" y="1816875"/>
            <a:ext cx="790644" cy="607214"/>
          </a:xfrm>
          <a:prstGeom prst="rect">
            <a:avLst/>
          </a:prstGeom>
        </p:spPr>
      </p:pic>
      <p:pic>
        <p:nvPicPr>
          <p:cNvPr id="44" name="图片 43" descr="PC.png"/>
          <p:cNvPicPr>
            <a:picLocks noChangeAspect="1"/>
          </p:cNvPicPr>
          <p:nvPr/>
        </p:nvPicPr>
        <p:blipFill>
          <a:blip r:embed="rId5" cstate="print"/>
          <a:stretch>
            <a:fillRect/>
          </a:stretch>
        </p:blipFill>
        <p:spPr>
          <a:xfrm>
            <a:off x="4503127" y="3718304"/>
            <a:ext cx="790644" cy="607214"/>
          </a:xfrm>
          <a:prstGeom prst="rect">
            <a:avLst/>
          </a:prstGeom>
        </p:spPr>
      </p:pic>
      <p:pic>
        <p:nvPicPr>
          <p:cNvPr id="45" name="图片 44" descr="PC.png"/>
          <p:cNvPicPr>
            <a:picLocks noChangeAspect="1"/>
          </p:cNvPicPr>
          <p:nvPr/>
        </p:nvPicPr>
        <p:blipFill>
          <a:blip r:embed="rId5" cstate="print"/>
          <a:stretch>
            <a:fillRect/>
          </a:stretch>
        </p:blipFill>
        <p:spPr>
          <a:xfrm>
            <a:off x="7589311" y="3718304"/>
            <a:ext cx="790644" cy="607214"/>
          </a:xfrm>
          <a:prstGeom prst="rect">
            <a:avLst/>
          </a:prstGeom>
        </p:spPr>
      </p:pic>
    </p:spTree>
    <p:extLst>
      <p:ext uri="{BB962C8B-B14F-4D97-AF65-F5344CB8AC3E}">
        <p14:creationId xmlns:p14="http://schemas.microsoft.com/office/powerpoint/2010/main" val="297630168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9"/>
          <p:cNvSpPr>
            <a:spLocks noGrp="1"/>
          </p:cNvSpPr>
          <p:nvPr>
            <p:ph type="title"/>
          </p:nvPr>
        </p:nvSpPr>
        <p:spPr/>
        <p:txBody>
          <a:bodyPr/>
          <a:lstStyle/>
          <a:p>
            <a:r>
              <a:rPr lang="zh-CN" altLang="en-US" smtClean="0"/>
              <a:t>子网掩码</a:t>
            </a:r>
            <a:endParaRPr lang="zh-CN" altLang="en-US" dirty="0" smtClean="0"/>
          </a:p>
        </p:txBody>
      </p:sp>
      <p:grpSp>
        <p:nvGrpSpPr>
          <p:cNvPr id="33796" name="Group 14"/>
          <p:cNvGrpSpPr>
            <a:grpSpLocks/>
          </p:cNvGrpSpPr>
          <p:nvPr/>
        </p:nvGrpSpPr>
        <p:grpSpPr bwMode="auto">
          <a:xfrm>
            <a:off x="3057526" y="1801813"/>
            <a:ext cx="5991225" cy="3289300"/>
            <a:chOff x="1317625" y="1801813"/>
            <a:chExt cx="5991225" cy="3289300"/>
          </a:xfrm>
        </p:grpSpPr>
        <p:sp>
          <p:nvSpPr>
            <p:cNvPr id="8" name="Rectangle 6"/>
            <p:cNvSpPr>
              <a:spLocks noChangeArrowheads="1"/>
            </p:cNvSpPr>
            <p:nvPr/>
          </p:nvSpPr>
          <p:spPr bwMode="auto">
            <a:xfrm>
              <a:off x="1331913" y="2235200"/>
              <a:ext cx="3887362" cy="431800"/>
            </a:xfrm>
            <a:prstGeom prst="rect">
              <a:avLst/>
            </a:prstGeom>
            <a:solidFill>
              <a:srgbClr val="74C2E1"/>
            </a:solidFill>
            <a:ln w="19050" cap="flat" cmpd="sng" algn="ctr">
              <a:solidFill>
                <a:schemeClr val="bg1">
                  <a:lumMod val="50000"/>
                </a:schemeClr>
              </a:solidFill>
              <a:prstDash val="solid"/>
              <a:round/>
              <a:headEnd type="none" w="med" len="med"/>
              <a:tailEnd type="none" w="med" len="med"/>
            </a:ln>
            <a:effectLst/>
            <a:scene3d>
              <a:camera prst="orthographicFront"/>
              <a:lightRig rig="threePt" dir="t"/>
            </a:scene3d>
            <a:sp3d>
              <a:bevelT w="38100" h="38100"/>
              <a:bevelB/>
            </a:sp3d>
          </p:spPr>
          <p:txBody>
            <a:bodyPr/>
            <a:lstStyle/>
            <a:p>
              <a:pPr algn="ctr" defTabSz="784225">
                <a:lnSpc>
                  <a:spcPct val="120000"/>
                </a:lnSpc>
                <a:buClr>
                  <a:srgbClr val="990000"/>
                </a:buClr>
                <a:buSzPct val="85000"/>
                <a:defRPr/>
              </a:pPr>
              <a:r>
                <a:rPr lang="en-US" altLang="zh-CN" sz="1800" dirty="0">
                  <a:solidFill>
                    <a:schemeClr val="tx2"/>
                  </a:solidFill>
                  <a:latin typeface="微软雅黑" panose="020B0503020204020204" pitchFamily="34" charset="-122"/>
                  <a:ea typeface="微软雅黑" panose="020B0503020204020204" pitchFamily="34" charset="-122"/>
                </a:rPr>
                <a:t>192.168.1</a:t>
              </a:r>
              <a:endParaRPr lang="zh-CN" altLang="en-US" sz="1800" dirty="0">
                <a:solidFill>
                  <a:schemeClr val="tx2"/>
                </a:solidFill>
                <a:latin typeface="微软雅黑" panose="020B0503020204020204" pitchFamily="34" charset="-122"/>
                <a:ea typeface="微软雅黑" panose="020B0503020204020204" pitchFamily="34" charset="-122"/>
              </a:endParaRPr>
            </a:p>
          </p:txBody>
        </p:sp>
        <p:sp>
          <p:nvSpPr>
            <p:cNvPr id="7" name="Rectangle 5"/>
            <p:cNvSpPr>
              <a:spLocks noChangeArrowheads="1"/>
            </p:cNvSpPr>
            <p:nvPr/>
          </p:nvSpPr>
          <p:spPr bwMode="auto">
            <a:xfrm>
              <a:off x="5219275" y="2235200"/>
              <a:ext cx="2089575" cy="431800"/>
            </a:xfrm>
            <a:prstGeom prst="rect">
              <a:avLst/>
            </a:prstGeom>
            <a:solidFill>
              <a:srgbClr val="74C2E1"/>
            </a:solidFill>
            <a:ln w="19050" cap="flat" cmpd="sng" algn="ctr">
              <a:solidFill>
                <a:schemeClr val="bg1">
                  <a:lumMod val="50000"/>
                </a:schemeClr>
              </a:solidFill>
              <a:prstDash val="solid"/>
              <a:round/>
              <a:headEnd type="none" w="med" len="med"/>
              <a:tailEnd type="none" w="med" len="med"/>
            </a:ln>
            <a:effectLst/>
            <a:scene3d>
              <a:camera prst="orthographicFront"/>
              <a:lightRig rig="threePt" dir="t"/>
            </a:scene3d>
            <a:sp3d>
              <a:bevelT w="38100" h="38100"/>
              <a:bevelB/>
            </a:sp3d>
          </p:spPr>
          <p:txBody>
            <a:bodyPr/>
            <a:lstStyle/>
            <a:p>
              <a:pPr algn="ctr" defTabSz="784225">
                <a:lnSpc>
                  <a:spcPct val="120000"/>
                </a:lnSpc>
                <a:buClr>
                  <a:srgbClr val="990000"/>
                </a:buClr>
                <a:buSzPct val="85000"/>
                <a:defRPr/>
              </a:pPr>
              <a:r>
                <a:rPr lang="en-US" altLang="zh-CN" sz="1800" dirty="0">
                  <a:solidFill>
                    <a:srgbClr val="006699"/>
                  </a:solidFill>
                  <a:latin typeface="微软雅黑" panose="020B0503020204020204" pitchFamily="34" charset="-122"/>
                  <a:ea typeface="微软雅黑" panose="020B0503020204020204" pitchFamily="34" charset="-122"/>
                </a:rPr>
                <a:t>.0</a:t>
              </a:r>
            </a:p>
          </p:txBody>
        </p:sp>
        <p:sp>
          <p:nvSpPr>
            <p:cNvPr id="12" name="Rectangle 6"/>
            <p:cNvSpPr>
              <a:spLocks noChangeArrowheads="1"/>
            </p:cNvSpPr>
            <p:nvPr/>
          </p:nvSpPr>
          <p:spPr bwMode="auto">
            <a:xfrm>
              <a:off x="1331913" y="2897188"/>
              <a:ext cx="3887362" cy="431800"/>
            </a:xfrm>
            <a:prstGeom prst="rect">
              <a:avLst/>
            </a:prstGeom>
            <a:solidFill>
              <a:srgbClr val="74C2E1"/>
            </a:solidFill>
            <a:ln w="19050" cap="flat" cmpd="sng" algn="ctr">
              <a:solidFill>
                <a:schemeClr val="bg1">
                  <a:lumMod val="50000"/>
                </a:schemeClr>
              </a:solidFill>
              <a:prstDash val="solid"/>
              <a:round/>
              <a:headEnd type="none" w="med" len="med"/>
              <a:tailEnd type="none" w="med" len="med"/>
            </a:ln>
            <a:effectLst/>
            <a:scene3d>
              <a:camera prst="orthographicFront"/>
              <a:lightRig rig="threePt" dir="t"/>
            </a:scene3d>
            <a:sp3d>
              <a:bevelT w="38100" h="38100"/>
              <a:bevelB/>
            </a:sp3d>
          </p:spPr>
          <p:txBody>
            <a:bodyPr/>
            <a:lstStyle/>
            <a:p>
              <a:pPr algn="ctr" defTabSz="784225">
                <a:lnSpc>
                  <a:spcPct val="120000"/>
                </a:lnSpc>
                <a:buClr>
                  <a:srgbClr val="990000"/>
                </a:buClr>
                <a:buSzPct val="85000"/>
                <a:defRPr/>
              </a:pPr>
              <a:r>
                <a:rPr lang="en-US" altLang="zh-CN" sz="1800" dirty="0">
                  <a:solidFill>
                    <a:schemeClr val="tx2"/>
                  </a:solidFill>
                  <a:latin typeface="微软雅黑" panose="020B0503020204020204" pitchFamily="34" charset="-122"/>
                  <a:ea typeface="微软雅黑" panose="020B0503020204020204" pitchFamily="34" charset="-122"/>
                </a:rPr>
                <a:t>11000000.10101000.00000001</a:t>
              </a:r>
            </a:p>
          </p:txBody>
        </p:sp>
        <p:sp>
          <p:nvSpPr>
            <p:cNvPr id="11" name="Rectangle 5"/>
            <p:cNvSpPr>
              <a:spLocks noChangeArrowheads="1"/>
            </p:cNvSpPr>
            <p:nvPr/>
          </p:nvSpPr>
          <p:spPr bwMode="auto">
            <a:xfrm>
              <a:off x="5219275" y="2897188"/>
              <a:ext cx="2089575" cy="431800"/>
            </a:xfrm>
            <a:prstGeom prst="rect">
              <a:avLst/>
            </a:prstGeom>
            <a:solidFill>
              <a:srgbClr val="74C2E1"/>
            </a:solidFill>
            <a:ln w="19050" cap="flat" cmpd="sng" algn="ctr">
              <a:solidFill>
                <a:schemeClr val="bg1">
                  <a:lumMod val="50000"/>
                </a:schemeClr>
              </a:solidFill>
              <a:prstDash val="solid"/>
              <a:round/>
              <a:headEnd type="none" w="med" len="med"/>
              <a:tailEnd type="none" w="med" len="med"/>
            </a:ln>
            <a:effectLst/>
            <a:scene3d>
              <a:camera prst="orthographicFront"/>
              <a:lightRig rig="threePt" dir="t"/>
            </a:scene3d>
            <a:sp3d>
              <a:bevelT w="38100" h="38100"/>
              <a:bevelB/>
            </a:sp3d>
          </p:spPr>
          <p:txBody>
            <a:bodyPr/>
            <a:lstStyle/>
            <a:p>
              <a:pPr algn="ctr" defTabSz="784225">
                <a:lnSpc>
                  <a:spcPct val="120000"/>
                </a:lnSpc>
                <a:buClr>
                  <a:srgbClr val="990000"/>
                </a:buClr>
                <a:buSzPct val="85000"/>
                <a:defRPr/>
              </a:pPr>
              <a:r>
                <a:rPr lang="en-US" altLang="zh-CN" sz="1800" dirty="0">
                  <a:solidFill>
                    <a:srgbClr val="006699"/>
                  </a:solidFill>
                  <a:latin typeface="微软雅黑" panose="020B0503020204020204" pitchFamily="34" charset="-122"/>
                  <a:ea typeface="微软雅黑" panose="020B0503020204020204" pitchFamily="34" charset="-122"/>
                </a:rPr>
                <a:t>.00000000</a:t>
              </a:r>
            </a:p>
          </p:txBody>
        </p:sp>
        <p:sp>
          <p:nvSpPr>
            <p:cNvPr id="19473" name="矩形 12"/>
            <p:cNvSpPr>
              <a:spLocks noChangeArrowheads="1"/>
            </p:cNvSpPr>
            <p:nvPr/>
          </p:nvSpPr>
          <p:spPr bwMode="auto">
            <a:xfrm>
              <a:off x="2862625" y="1801813"/>
              <a:ext cx="877163" cy="424732"/>
            </a:xfrm>
            <a:prstGeom prst="rect">
              <a:avLst/>
            </a:prstGeom>
            <a:noFill/>
            <a:ln w="9525">
              <a:noFill/>
              <a:miter lim="800000"/>
              <a:headEnd/>
              <a:tailEnd/>
            </a:ln>
          </p:spPr>
          <p:txBody>
            <a:bodyPr wrap="none">
              <a:spAutoFit/>
            </a:bodyPr>
            <a:lstStyle/>
            <a:p>
              <a:pPr algn="ctr" defTabSz="784225">
                <a:lnSpc>
                  <a:spcPct val="120000"/>
                </a:lnSpc>
                <a:buClr>
                  <a:srgbClr val="990000"/>
                </a:buClr>
                <a:buSzPct val="85000"/>
                <a:defRPr/>
              </a:pPr>
              <a:r>
                <a:rPr lang="zh-CN" altLang="en-US" sz="1800" dirty="0">
                  <a:solidFill>
                    <a:schemeClr val="tx2"/>
                  </a:solidFill>
                  <a:latin typeface="微软雅黑" panose="020B0503020204020204" pitchFamily="34" charset="-122"/>
                  <a:ea typeface="微软雅黑" panose="020B0503020204020204" pitchFamily="34" charset="-122"/>
                </a:rPr>
                <a:t>网络位</a:t>
              </a:r>
              <a:endParaRPr lang="en-US" altLang="zh-CN" sz="1800" dirty="0">
                <a:solidFill>
                  <a:schemeClr val="tx2"/>
                </a:solidFill>
                <a:latin typeface="微软雅黑" panose="020B0503020204020204" pitchFamily="34" charset="-122"/>
                <a:ea typeface="微软雅黑" panose="020B0503020204020204" pitchFamily="34" charset="-122"/>
              </a:endParaRPr>
            </a:p>
          </p:txBody>
        </p:sp>
        <p:sp>
          <p:nvSpPr>
            <p:cNvPr id="19474" name="矩形 13"/>
            <p:cNvSpPr>
              <a:spLocks noChangeArrowheads="1"/>
            </p:cNvSpPr>
            <p:nvPr/>
          </p:nvSpPr>
          <p:spPr bwMode="auto">
            <a:xfrm>
              <a:off x="5820137" y="1811338"/>
              <a:ext cx="877163" cy="424732"/>
            </a:xfrm>
            <a:prstGeom prst="rect">
              <a:avLst/>
            </a:prstGeom>
            <a:noFill/>
            <a:ln w="9525">
              <a:noFill/>
              <a:miter lim="800000"/>
              <a:headEnd/>
              <a:tailEnd/>
            </a:ln>
          </p:spPr>
          <p:txBody>
            <a:bodyPr wrap="none">
              <a:spAutoFit/>
            </a:bodyPr>
            <a:lstStyle/>
            <a:p>
              <a:pPr algn="ctr" defTabSz="784225">
                <a:lnSpc>
                  <a:spcPct val="120000"/>
                </a:lnSpc>
                <a:buClr>
                  <a:srgbClr val="990000"/>
                </a:buClr>
                <a:buSzPct val="85000"/>
                <a:defRPr/>
              </a:pPr>
              <a:r>
                <a:rPr lang="zh-CN" altLang="en-US" sz="1800" dirty="0">
                  <a:solidFill>
                    <a:srgbClr val="006699"/>
                  </a:solidFill>
                  <a:latin typeface="微软雅黑" panose="020B0503020204020204" pitchFamily="34" charset="-122"/>
                  <a:ea typeface="微软雅黑" panose="020B0503020204020204" pitchFamily="34" charset="-122"/>
                </a:rPr>
                <a:t>主机位</a:t>
              </a:r>
              <a:endParaRPr lang="en-US" altLang="zh-CN" sz="1800" dirty="0">
                <a:solidFill>
                  <a:srgbClr val="006699"/>
                </a:solidFill>
                <a:latin typeface="微软雅黑" panose="020B0503020204020204" pitchFamily="34" charset="-122"/>
                <a:ea typeface="微软雅黑" panose="020B0503020204020204" pitchFamily="34" charset="-122"/>
              </a:endParaRPr>
            </a:p>
          </p:txBody>
        </p:sp>
        <p:sp>
          <p:nvSpPr>
            <p:cNvPr id="17" name="Rectangle 6"/>
            <p:cNvSpPr>
              <a:spLocks noChangeArrowheads="1"/>
            </p:cNvSpPr>
            <p:nvPr/>
          </p:nvSpPr>
          <p:spPr bwMode="auto">
            <a:xfrm>
              <a:off x="1317625" y="4659313"/>
              <a:ext cx="3887363" cy="431800"/>
            </a:xfrm>
            <a:prstGeom prst="rect">
              <a:avLst/>
            </a:prstGeom>
            <a:solidFill>
              <a:srgbClr val="74C2E1"/>
            </a:solidFill>
            <a:ln w="19050" cap="flat" cmpd="sng" algn="ctr">
              <a:solidFill>
                <a:schemeClr val="bg1">
                  <a:lumMod val="50000"/>
                </a:schemeClr>
              </a:solidFill>
              <a:prstDash val="solid"/>
              <a:round/>
              <a:headEnd type="none" w="med" len="med"/>
              <a:tailEnd type="none" w="med" len="med"/>
            </a:ln>
            <a:effectLst/>
            <a:scene3d>
              <a:camera prst="orthographicFront"/>
              <a:lightRig rig="threePt" dir="t"/>
            </a:scene3d>
            <a:sp3d>
              <a:bevelT w="38100" h="38100"/>
              <a:bevelB/>
            </a:sp3d>
          </p:spPr>
          <p:txBody>
            <a:bodyPr/>
            <a:lstStyle/>
            <a:p>
              <a:pPr algn="ctr" defTabSz="784225">
                <a:lnSpc>
                  <a:spcPct val="120000"/>
                </a:lnSpc>
                <a:buClr>
                  <a:srgbClr val="990000"/>
                </a:buClr>
                <a:buSzPct val="85000"/>
                <a:defRPr/>
              </a:pPr>
              <a:r>
                <a:rPr lang="en-US" altLang="zh-CN" sz="1800" dirty="0">
                  <a:solidFill>
                    <a:schemeClr val="tx2"/>
                  </a:solidFill>
                  <a:latin typeface="微软雅黑" panose="020B0503020204020204" pitchFamily="34" charset="-122"/>
                  <a:ea typeface="微软雅黑" panose="020B0503020204020204" pitchFamily="34" charset="-122"/>
                </a:rPr>
                <a:t>11111111.11111111.11111111</a:t>
              </a:r>
            </a:p>
          </p:txBody>
        </p:sp>
        <p:sp>
          <p:nvSpPr>
            <p:cNvPr id="16" name="Rectangle 5"/>
            <p:cNvSpPr>
              <a:spLocks noChangeArrowheads="1"/>
            </p:cNvSpPr>
            <p:nvPr/>
          </p:nvSpPr>
          <p:spPr bwMode="auto">
            <a:xfrm>
              <a:off x="5204988" y="4659313"/>
              <a:ext cx="2089575" cy="431800"/>
            </a:xfrm>
            <a:prstGeom prst="rect">
              <a:avLst/>
            </a:prstGeom>
            <a:solidFill>
              <a:srgbClr val="74C2E1"/>
            </a:solidFill>
            <a:ln w="19050" cap="flat" cmpd="sng" algn="ctr">
              <a:solidFill>
                <a:schemeClr val="bg1">
                  <a:lumMod val="50000"/>
                </a:schemeClr>
              </a:solidFill>
              <a:prstDash val="solid"/>
              <a:round/>
              <a:headEnd type="none" w="med" len="med"/>
              <a:tailEnd type="none" w="med" len="med"/>
            </a:ln>
            <a:effectLst/>
            <a:scene3d>
              <a:camera prst="orthographicFront"/>
              <a:lightRig rig="threePt" dir="t"/>
            </a:scene3d>
            <a:sp3d>
              <a:bevelT w="38100" h="38100"/>
              <a:bevelB/>
            </a:sp3d>
          </p:spPr>
          <p:txBody>
            <a:bodyPr/>
            <a:lstStyle/>
            <a:p>
              <a:pPr algn="ctr" defTabSz="784225">
                <a:lnSpc>
                  <a:spcPct val="120000"/>
                </a:lnSpc>
                <a:buClr>
                  <a:srgbClr val="990000"/>
                </a:buClr>
                <a:buSzPct val="85000"/>
                <a:defRPr/>
              </a:pPr>
              <a:r>
                <a:rPr lang="en-US" altLang="zh-CN" sz="1800" dirty="0">
                  <a:solidFill>
                    <a:srgbClr val="006699"/>
                  </a:solidFill>
                  <a:latin typeface="微软雅黑" panose="020B0503020204020204" pitchFamily="34" charset="-122"/>
                  <a:ea typeface="微软雅黑" panose="020B0503020204020204" pitchFamily="34" charset="-122"/>
                </a:rPr>
                <a:t>.00000000</a:t>
              </a:r>
            </a:p>
          </p:txBody>
        </p:sp>
        <p:sp>
          <p:nvSpPr>
            <p:cNvPr id="20" name="Rectangle 6"/>
            <p:cNvSpPr>
              <a:spLocks noChangeArrowheads="1"/>
            </p:cNvSpPr>
            <p:nvPr/>
          </p:nvSpPr>
          <p:spPr bwMode="auto">
            <a:xfrm>
              <a:off x="1331913" y="4010025"/>
              <a:ext cx="3887362" cy="431800"/>
            </a:xfrm>
            <a:prstGeom prst="rect">
              <a:avLst/>
            </a:prstGeom>
            <a:solidFill>
              <a:srgbClr val="74C2E1"/>
            </a:solidFill>
            <a:ln w="19050" cap="flat" cmpd="sng" algn="ctr">
              <a:solidFill>
                <a:schemeClr val="bg1">
                  <a:lumMod val="50000"/>
                </a:schemeClr>
              </a:solidFill>
              <a:prstDash val="solid"/>
              <a:round/>
              <a:headEnd type="none" w="med" len="med"/>
              <a:tailEnd type="none" w="med" len="med"/>
            </a:ln>
            <a:effectLst/>
            <a:scene3d>
              <a:camera prst="orthographicFront"/>
              <a:lightRig rig="threePt" dir="t"/>
            </a:scene3d>
            <a:sp3d>
              <a:bevelT w="38100" h="38100"/>
              <a:bevelB/>
            </a:sp3d>
          </p:spPr>
          <p:txBody>
            <a:bodyPr/>
            <a:lstStyle/>
            <a:p>
              <a:pPr algn="ctr" defTabSz="784225">
                <a:lnSpc>
                  <a:spcPct val="120000"/>
                </a:lnSpc>
                <a:buClr>
                  <a:srgbClr val="990000"/>
                </a:buClr>
                <a:buSzPct val="85000"/>
                <a:defRPr/>
              </a:pPr>
              <a:r>
                <a:rPr lang="en-US" altLang="zh-CN" sz="1800" dirty="0">
                  <a:solidFill>
                    <a:schemeClr val="tx2"/>
                  </a:solidFill>
                  <a:latin typeface="微软雅黑" panose="020B0503020204020204" pitchFamily="34" charset="-122"/>
                  <a:ea typeface="微软雅黑" panose="020B0503020204020204" pitchFamily="34" charset="-122"/>
                </a:rPr>
                <a:t>255.255.255</a:t>
              </a:r>
            </a:p>
          </p:txBody>
        </p:sp>
        <p:sp>
          <p:nvSpPr>
            <p:cNvPr id="19" name="Rectangle 5"/>
            <p:cNvSpPr>
              <a:spLocks noChangeArrowheads="1"/>
            </p:cNvSpPr>
            <p:nvPr/>
          </p:nvSpPr>
          <p:spPr bwMode="auto">
            <a:xfrm>
              <a:off x="5219275" y="4010025"/>
              <a:ext cx="2089575" cy="431800"/>
            </a:xfrm>
            <a:prstGeom prst="rect">
              <a:avLst/>
            </a:prstGeom>
            <a:solidFill>
              <a:srgbClr val="74C2E1"/>
            </a:solidFill>
            <a:ln w="19050" cap="flat" cmpd="sng" algn="ctr">
              <a:solidFill>
                <a:schemeClr val="bg1">
                  <a:lumMod val="50000"/>
                </a:schemeClr>
              </a:solidFill>
              <a:prstDash val="solid"/>
              <a:round/>
              <a:headEnd type="none" w="med" len="med"/>
              <a:tailEnd type="none" w="med" len="med"/>
            </a:ln>
            <a:effectLst/>
            <a:scene3d>
              <a:camera prst="orthographicFront"/>
              <a:lightRig rig="threePt" dir="t"/>
            </a:scene3d>
            <a:sp3d>
              <a:bevelT w="38100" h="38100"/>
              <a:bevelB/>
            </a:sp3d>
          </p:spPr>
          <p:txBody>
            <a:bodyPr/>
            <a:lstStyle/>
            <a:p>
              <a:pPr algn="ctr" defTabSz="784225">
                <a:lnSpc>
                  <a:spcPct val="120000"/>
                </a:lnSpc>
                <a:buClr>
                  <a:srgbClr val="990000"/>
                </a:buClr>
                <a:buSzPct val="85000"/>
                <a:defRPr/>
              </a:pPr>
              <a:r>
                <a:rPr lang="en-US" altLang="zh-CN" sz="1800" dirty="0">
                  <a:solidFill>
                    <a:srgbClr val="006699"/>
                  </a:solidFill>
                  <a:latin typeface="微软雅黑" panose="020B0503020204020204" pitchFamily="34" charset="-122"/>
                  <a:ea typeface="微软雅黑" panose="020B0503020204020204" pitchFamily="34" charset="-122"/>
                </a:rPr>
                <a:t>.0</a:t>
              </a:r>
            </a:p>
          </p:txBody>
        </p:sp>
        <p:sp>
          <p:nvSpPr>
            <p:cNvPr id="19487" name="矩形 12"/>
            <p:cNvSpPr>
              <a:spLocks noChangeArrowheads="1"/>
            </p:cNvSpPr>
            <p:nvPr/>
          </p:nvSpPr>
          <p:spPr bwMode="auto">
            <a:xfrm>
              <a:off x="2732921" y="3573463"/>
              <a:ext cx="1107996" cy="424732"/>
            </a:xfrm>
            <a:prstGeom prst="rect">
              <a:avLst/>
            </a:prstGeom>
            <a:noFill/>
            <a:ln w="9525">
              <a:noFill/>
              <a:miter lim="800000"/>
              <a:headEnd/>
              <a:tailEnd/>
            </a:ln>
          </p:spPr>
          <p:txBody>
            <a:bodyPr wrap="none">
              <a:spAutoFit/>
            </a:bodyPr>
            <a:lstStyle/>
            <a:p>
              <a:pPr algn="ctr" defTabSz="784225">
                <a:lnSpc>
                  <a:spcPct val="120000"/>
                </a:lnSpc>
                <a:buClr>
                  <a:srgbClr val="990000"/>
                </a:buClr>
                <a:buSzPct val="85000"/>
                <a:defRPr/>
              </a:pPr>
              <a:r>
                <a:rPr lang="zh-CN" altLang="en-US" sz="1800" dirty="0">
                  <a:solidFill>
                    <a:schemeClr val="tx2"/>
                  </a:solidFill>
                  <a:latin typeface="微软雅黑" panose="020B0503020204020204" pitchFamily="34" charset="-122"/>
                  <a:ea typeface="微软雅黑" panose="020B0503020204020204" pitchFamily="34" charset="-122"/>
                </a:rPr>
                <a:t>子网掩码</a:t>
              </a:r>
              <a:endParaRPr lang="en-US" altLang="zh-CN" sz="1800" dirty="0">
                <a:solidFill>
                  <a:schemeClr val="tx2"/>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101265792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标题 9"/>
          <p:cNvSpPr>
            <a:spLocks noGrp="1"/>
          </p:cNvSpPr>
          <p:nvPr>
            <p:ph type="title"/>
          </p:nvPr>
        </p:nvSpPr>
        <p:spPr/>
        <p:txBody>
          <a:bodyPr/>
          <a:lstStyle/>
          <a:p>
            <a:r>
              <a:rPr lang="zh-CN" altLang="en-US" smtClean="0"/>
              <a:t>默认子网掩码</a:t>
            </a:r>
            <a:endParaRPr lang="zh-CN" altLang="en-US" dirty="0" smtClean="0"/>
          </a:p>
        </p:txBody>
      </p:sp>
      <p:grpSp>
        <p:nvGrpSpPr>
          <p:cNvPr id="35844" name="Group 19"/>
          <p:cNvGrpSpPr>
            <a:grpSpLocks/>
          </p:cNvGrpSpPr>
          <p:nvPr/>
        </p:nvGrpSpPr>
        <p:grpSpPr bwMode="auto">
          <a:xfrm>
            <a:off x="3074988" y="2276475"/>
            <a:ext cx="6189662" cy="2305050"/>
            <a:chOff x="941270" y="1946275"/>
            <a:chExt cx="6189780" cy="2305050"/>
          </a:xfrm>
        </p:grpSpPr>
        <p:sp>
          <p:nvSpPr>
            <p:cNvPr id="35845" name="Rectangle 58"/>
            <p:cNvSpPr>
              <a:spLocks noChangeArrowheads="1"/>
            </p:cNvSpPr>
            <p:nvPr/>
          </p:nvSpPr>
          <p:spPr bwMode="auto">
            <a:xfrm>
              <a:off x="942076" y="2127250"/>
              <a:ext cx="349463"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defTabSz="784225">
                <a:defRPr sz="2100">
                  <a:solidFill>
                    <a:schemeClr val="tx1"/>
                  </a:solidFill>
                  <a:latin typeface="Arial" panose="020B0604020202020204" pitchFamily="34" charset="0"/>
                  <a:ea typeface="MS PGothic" panose="020B0600070205080204" pitchFamily="34" charset="-128"/>
                </a:defRPr>
              </a:lvl1pPr>
              <a:lvl2pPr marL="742950" indent="-285750" algn="ctr" defTabSz="784225">
                <a:defRPr sz="2100">
                  <a:solidFill>
                    <a:schemeClr val="tx1"/>
                  </a:solidFill>
                  <a:latin typeface="Arial" panose="020B0604020202020204" pitchFamily="34" charset="0"/>
                  <a:ea typeface="MS PGothic" panose="020B0600070205080204" pitchFamily="34" charset="-128"/>
                </a:defRPr>
              </a:lvl2pPr>
              <a:lvl3pPr marL="1143000" indent="-228600" algn="ctr" defTabSz="784225">
                <a:defRPr sz="2100">
                  <a:solidFill>
                    <a:schemeClr val="tx1"/>
                  </a:solidFill>
                  <a:latin typeface="Arial" panose="020B0604020202020204" pitchFamily="34" charset="0"/>
                  <a:ea typeface="MS PGothic" panose="020B0600070205080204" pitchFamily="34" charset="-128"/>
                </a:defRPr>
              </a:lvl3pPr>
              <a:lvl4pPr marL="1600200" indent="-228600" algn="ctr" defTabSz="784225">
                <a:defRPr sz="2100">
                  <a:solidFill>
                    <a:schemeClr val="tx1"/>
                  </a:solidFill>
                  <a:latin typeface="Arial" panose="020B0604020202020204" pitchFamily="34" charset="0"/>
                  <a:ea typeface="MS PGothic" panose="020B0600070205080204" pitchFamily="34" charset="-128"/>
                </a:defRPr>
              </a:lvl4pPr>
              <a:lvl5pPr marL="2057400" indent="-228600" algn="ctr"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600" dirty="0">
                  <a:latin typeface="微软雅黑" panose="020B0503020204020204" pitchFamily="34" charset="-122"/>
                  <a:ea typeface="微软雅黑" panose="020B0503020204020204" pitchFamily="34" charset="-122"/>
                </a:rPr>
                <a:t>A</a:t>
              </a:r>
              <a:r>
                <a:rPr lang="zh-CN" altLang="en-US" sz="1600" dirty="0">
                  <a:latin typeface="微软雅黑" panose="020B0503020204020204" pitchFamily="34" charset="-122"/>
                  <a:ea typeface="微软雅黑" panose="020B0503020204020204" pitchFamily="34" charset="-122"/>
                </a:rPr>
                <a:t>类</a:t>
              </a:r>
              <a:endParaRPr lang="en-US" altLang="zh-CN" sz="1600" dirty="0">
                <a:latin typeface="微软雅黑" panose="020B0503020204020204" pitchFamily="34" charset="-122"/>
                <a:ea typeface="微软雅黑" panose="020B0503020204020204" pitchFamily="34" charset="-122"/>
              </a:endParaRPr>
            </a:p>
          </p:txBody>
        </p:sp>
        <p:sp>
          <p:nvSpPr>
            <p:cNvPr id="35846" name="Rectangle 58"/>
            <p:cNvSpPr>
              <a:spLocks noChangeArrowheads="1"/>
            </p:cNvSpPr>
            <p:nvPr/>
          </p:nvSpPr>
          <p:spPr bwMode="auto">
            <a:xfrm>
              <a:off x="946880" y="3071813"/>
              <a:ext cx="34144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defTabSz="784225">
                <a:defRPr sz="2100">
                  <a:solidFill>
                    <a:schemeClr val="tx1"/>
                  </a:solidFill>
                  <a:latin typeface="Arial" panose="020B0604020202020204" pitchFamily="34" charset="0"/>
                  <a:ea typeface="MS PGothic" panose="020B0600070205080204" pitchFamily="34" charset="-128"/>
                </a:defRPr>
              </a:lvl1pPr>
              <a:lvl2pPr marL="742950" indent="-285750" algn="ctr" defTabSz="784225">
                <a:defRPr sz="2100">
                  <a:solidFill>
                    <a:schemeClr val="tx1"/>
                  </a:solidFill>
                  <a:latin typeface="Arial" panose="020B0604020202020204" pitchFamily="34" charset="0"/>
                  <a:ea typeface="MS PGothic" panose="020B0600070205080204" pitchFamily="34" charset="-128"/>
                </a:defRPr>
              </a:lvl2pPr>
              <a:lvl3pPr marL="1143000" indent="-228600" algn="ctr" defTabSz="784225">
                <a:defRPr sz="2100">
                  <a:solidFill>
                    <a:schemeClr val="tx1"/>
                  </a:solidFill>
                  <a:latin typeface="Arial" panose="020B0604020202020204" pitchFamily="34" charset="0"/>
                  <a:ea typeface="MS PGothic" panose="020B0600070205080204" pitchFamily="34" charset="-128"/>
                </a:defRPr>
              </a:lvl3pPr>
              <a:lvl4pPr marL="1600200" indent="-228600" algn="ctr" defTabSz="784225">
                <a:defRPr sz="2100">
                  <a:solidFill>
                    <a:schemeClr val="tx1"/>
                  </a:solidFill>
                  <a:latin typeface="Arial" panose="020B0604020202020204" pitchFamily="34" charset="0"/>
                  <a:ea typeface="MS PGothic" panose="020B0600070205080204" pitchFamily="34" charset="-128"/>
                </a:defRPr>
              </a:lvl4pPr>
              <a:lvl5pPr marL="2057400" indent="-228600" algn="ctr"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600" dirty="0">
                  <a:latin typeface="微软雅黑" panose="020B0503020204020204" pitchFamily="34" charset="-122"/>
                  <a:ea typeface="微软雅黑" panose="020B0503020204020204" pitchFamily="34" charset="-122"/>
                </a:rPr>
                <a:t>B</a:t>
              </a:r>
              <a:r>
                <a:rPr lang="zh-CN" altLang="en-US" sz="1600" dirty="0">
                  <a:latin typeface="微软雅黑" panose="020B0503020204020204" pitchFamily="34" charset="-122"/>
                  <a:ea typeface="微软雅黑" panose="020B0503020204020204" pitchFamily="34" charset="-122"/>
                </a:rPr>
                <a:t>类</a:t>
              </a:r>
              <a:endParaRPr lang="en-US" altLang="zh-CN" sz="1600" dirty="0">
                <a:latin typeface="微软雅黑" panose="020B0503020204020204" pitchFamily="34" charset="-122"/>
                <a:ea typeface="微软雅黑" panose="020B0503020204020204" pitchFamily="34" charset="-122"/>
              </a:endParaRPr>
            </a:p>
          </p:txBody>
        </p:sp>
        <p:sp>
          <p:nvSpPr>
            <p:cNvPr id="35847" name="Rectangle 58"/>
            <p:cNvSpPr>
              <a:spLocks noChangeArrowheads="1"/>
            </p:cNvSpPr>
            <p:nvPr/>
          </p:nvSpPr>
          <p:spPr bwMode="auto">
            <a:xfrm>
              <a:off x="941270" y="3975100"/>
              <a:ext cx="352661"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defTabSz="784225">
                <a:defRPr sz="2100">
                  <a:solidFill>
                    <a:schemeClr val="tx1"/>
                  </a:solidFill>
                  <a:latin typeface="Arial" panose="020B0604020202020204" pitchFamily="34" charset="0"/>
                  <a:ea typeface="MS PGothic" panose="020B0600070205080204" pitchFamily="34" charset="-128"/>
                </a:defRPr>
              </a:lvl1pPr>
              <a:lvl2pPr marL="742950" indent="-285750" algn="ctr" defTabSz="784225">
                <a:defRPr sz="2100">
                  <a:solidFill>
                    <a:schemeClr val="tx1"/>
                  </a:solidFill>
                  <a:latin typeface="Arial" panose="020B0604020202020204" pitchFamily="34" charset="0"/>
                  <a:ea typeface="MS PGothic" panose="020B0600070205080204" pitchFamily="34" charset="-128"/>
                </a:defRPr>
              </a:lvl2pPr>
              <a:lvl3pPr marL="1143000" indent="-228600" algn="ctr" defTabSz="784225">
                <a:defRPr sz="2100">
                  <a:solidFill>
                    <a:schemeClr val="tx1"/>
                  </a:solidFill>
                  <a:latin typeface="Arial" panose="020B0604020202020204" pitchFamily="34" charset="0"/>
                  <a:ea typeface="MS PGothic" panose="020B0600070205080204" pitchFamily="34" charset="-128"/>
                </a:defRPr>
              </a:lvl3pPr>
              <a:lvl4pPr marL="1600200" indent="-228600" algn="ctr" defTabSz="784225">
                <a:defRPr sz="2100">
                  <a:solidFill>
                    <a:schemeClr val="tx1"/>
                  </a:solidFill>
                  <a:latin typeface="Arial" panose="020B0604020202020204" pitchFamily="34" charset="0"/>
                  <a:ea typeface="MS PGothic" panose="020B0600070205080204" pitchFamily="34" charset="-128"/>
                </a:defRPr>
              </a:lvl4pPr>
              <a:lvl5pPr marL="2057400" indent="-228600" algn="ctr"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600">
                  <a:latin typeface="微软雅黑" panose="020B0503020204020204" pitchFamily="34" charset="-122"/>
                  <a:ea typeface="微软雅黑" panose="020B0503020204020204" pitchFamily="34" charset="-122"/>
                </a:rPr>
                <a:t>C</a:t>
              </a:r>
              <a:r>
                <a:rPr lang="zh-CN" altLang="en-US" sz="1600">
                  <a:latin typeface="微软雅黑" panose="020B0503020204020204" pitchFamily="34" charset="-122"/>
                  <a:ea typeface="微软雅黑" panose="020B0503020204020204" pitchFamily="34" charset="-122"/>
                </a:rPr>
                <a:t>类</a:t>
              </a:r>
              <a:endParaRPr lang="en-US" altLang="zh-CN" sz="1600">
                <a:latin typeface="微软雅黑" panose="020B0503020204020204" pitchFamily="34" charset="-122"/>
                <a:ea typeface="微软雅黑" panose="020B0503020204020204" pitchFamily="34" charset="-122"/>
              </a:endParaRPr>
            </a:p>
          </p:txBody>
        </p:sp>
        <p:sp>
          <p:nvSpPr>
            <p:cNvPr id="34" name="Rectangle 6"/>
            <p:cNvSpPr>
              <a:spLocks noChangeArrowheads="1"/>
            </p:cNvSpPr>
            <p:nvPr/>
          </p:nvSpPr>
          <p:spPr bwMode="auto">
            <a:xfrm>
              <a:off x="1666875" y="1946275"/>
              <a:ext cx="1369574" cy="431800"/>
            </a:xfrm>
            <a:prstGeom prst="rect">
              <a:avLst/>
            </a:prstGeom>
            <a:solidFill>
              <a:srgbClr val="74C2E1"/>
            </a:solidFill>
            <a:ln w="19050" cap="flat" cmpd="sng" algn="ctr">
              <a:solidFill>
                <a:schemeClr val="bg1">
                  <a:lumMod val="50000"/>
                </a:schemeClr>
              </a:solidFill>
              <a:prstDash val="solid"/>
              <a:round/>
              <a:headEnd type="none" w="med" len="med"/>
              <a:tailEnd type="none" w="med" len="med"/>
            </a:ln>
            <a:effectLst/>
            <a:scene3d>
              <a:camera prst="orthographicFront"/>
              <a:lightRig rig="threePt" dir="t"/>
            </a:scene3d>
            <a:sp3d>
              <a:bevelT w="38100" h="38100"/>
              <a:bevelB/>
            </a:sp3d>
          </p:spPr>
          <p:txBody>
            <a:bodyPr/>
            <a:lstStyle/>
            <a:p>
              <a:pPr algn="ctr" defTabSz="784225">
                <a:lnSpc>
                  <a:spcPct val="120000"/>
                </a:lnSpc>
                <a:buClr>
                  <a:srgbClr val="990000"/>
                </a:buClr>
                <a:buSzPct val="85000"/>
                <a:defRPr/>
              </a:pPr>
              <a:r>
                <a:rPr lang="en-US" altLang="zh-CN" sz="1800" dirty="0">
                  <a:solidFill>
                    <a:schemeClr val="tx2"/>
                  </a:solidFill>
                  <a:latin typeface="微软雅黑" panose="020B0503020204020204" pitchFamily="34" charset="-122"/>
                  <a:ea typeface="微软雅黑" panose="020B0503020204020204" pitchFamily="34" charset="-122"/>
                </a:rPr>
                <a:t>255</a:t>
              </a:r>
            </a:p>
          </p:txBody>
        </p:sp>
        <p:sp>
          <p:nvSpPr>
            <p:cNvPr id="35" name="Rectangle 5"/>
            <p:cNvSpPr>
              <a:spLocks noChangeArrowheads="1"/>
            </p:cNvSpPr>
            <p:nvPr/>
          </p:nvSpPr>
          <p:spPr bwMode="auto">
            <a:xfrm>
              <a:off x="3027036" y="1946275"/>
              <a:ext cx="1369574" cy="431800"/>
            </a:xfrm>
            <a:prstGeom prst="rect">
              <a:avLst/>
            </a:prstGeom>
            <a:solidFill>
              <a:srgbClr val="74C2E1"/>
            </a:solidFill>
            <a:ln w="19050" cap="flat" cmpd="sng" algn="ctr">
              <a:solidFill>
                <a:schemeClr val="bg1">
                  <a:lumMod val="50000"/>
                </a:schemeClr>
              </a:solidFill>
              <a:prstDash val="solid"/>
              <a:round/>
              <a:headEnd type="none" w="med" len="med"/>
              <a:tailEnd type="none" w="med" len="med"/>
            </a:ln>
            <a:effectLst/>
            <a:scene3d>
              <a:camera prst="orthographicFront"/>
              <a:lightRig rig="threePt" dir="t"/>
            </a:scene3d>
            <a:sp3d>
              <a:bevelT w="38100" h="38100"/>
              <a:bevelB/>
            </a:sp3d>
          </p:spPr>
          <p:txBody>
            <a:bodyPr/>
            <a:lstStyle/>
            <a:p>
              <a:pPr algn="ctr" defTabSz="784225">
                <a:lnSpc>
                  <a:spcPct val="120000"/>
                </a:lnSpc>
                <a:buClr>
                  <a:srgbClr val="990000"/>
                </a:buClr>
                <a:buSzPct val="85000"/>
                <a:defRPr/>
              </a:pPr>
              <a:r>
                <a:rPr lang="en-US" altLang="zh-CN" sz="1800" dirty="0">
                  <a:solidFill>
                    <a:srgbClr val="006699"/>
                  </a:solidFill>
                  <a:latin typeface="微软雅黑" panose="020B0503020204020204" pitchFamily="34" charset="-122"/>
                  <a:ea typeface="微软雅黑" panose="020B0503020204020204" pitchFamily="34" charset="-122"/>
                </a:rPr>
                <a:t>.0</a:t>
              </a:r>
            </a:p>
          </p:txBody>
        </p:sp>
        <p:sp>
          <p:nvSpPr>
            <p:cNvPr id="36" name="Rectangle 5"/>
            <p:cNvSpPr>
              <a:spLocks noChangeArrowheads="1"/>
            </p:cNvSpPr>
            <p:nvPr/>
          </p:nvSpPr>
          <p:spPr bwMode="auto">
            <a:xfrm>
              <a:off x="4391903" y="1946275"/>
              <a:ext cx="1369574" cy="431800"/>
            </a:xfrm>
            <a:prstGeom prst="rect">
              <a:avLst/>
            </a:prstGeom>
            <a:solidFill>
              <a:srgbClr val="74C2E1"/>
            </a:solidFill>
            <a:ln w="19050" cap="flat" cmpd="sng" algn="ctr">
              <a:solidFill>
                <a:schemeClr val="bg1">
                  <a:lumMod val="50000"/>
                </a:schemeClr>
              </a:solidFill>
              <a:prstDash val="solid"/>
              <a:round/>
              <a:headEnd type="none" w="med" len="med"/>
              <a:tailEnd type="none" w="med" len="med"/>
            </a:ln>
            <a:effectLst/>
            <a:scene3d>
              <a:camera prst="orthographicFront"/>
              <a:lightRig rig="threePt" dir="t"/>
            </a:scene3d>
            <a:sp3d>
              <a:bevelT w="38100" h="38100"/>
              <a:bevelB/>
            </a:sp3d>
          </p:spPr>
          <p:txBody>
            <a:bodyPr/>
            <a:lstStyle/>
            <a:p>
              <a:pPr algn="ctr" defTabSz="784225">
                <a:lnSpc>
                  <a:spcPct val="120000"/>
                </a:lnSpc>
                <a:buClr>
                  <a:srgbClr val="990000"/>
                </a:buClr>
                <a:buSzPct val="85000"/>
                <a:defRPr/>
              </a:pPr>
              <a:r>
                <a:rPr lang="en-US" altLang="zh-CN" sz="1800" dirty="0">
                  <a:solidFill>
                    <a:srgbClr val="006699"/>
                  </a:solidFill>
                  <a:latin typeface="微软雅黑" panose="020B0503020204020204" pitchFamily="34" charset="-122"/>
                  <a:ea typeface="微软雅黑" panose="020B0503020204020204" pitchFamily="34" charset="-122"/>
                </a:rPr>
                <a:t>.0</a:t>
              </a:r>
            </a:p>
          </p:txBody>
        </p:sp>
        <p:sp>
          <p:nvSpPr>
            <p:cNvPr id="37" name="Rectangle 5"/>
            <p:cNvSpPr>
              <a:spLocks noChangeArrowheads="1"/>
            </p:cNvSpPr>
            <p:nvPr/>
          </p:nvSpPr>
          <p:spPr bwMode="auto">
            <a:xfrm>
              <a:off x="5761476" y="1946275"/>
              <a:ext cx="1369574" cy="431800"/>
            </a:xfrm>
            <a:prstGeom prst="rect">
              <a:avLst/>
            </a:prstGeom>
            <a:solidFill>
              <a:srgbClr val="74C2E1"/>
            </a:solidFill>
            <a:ln w="19050" cap="flat" cmpd="sng" algn="ctr">
              <a:solidFill>
                <a:schemeClr val="bg1">
                  <a:lumMod val="50000"/>
                </a:schemeClr>
              </a:solidFill>
              <a:prstDash val="solid"/>
              <a:round/>
              <a:headEnd type="none" w="med" len="med"/>
              <a:tailEnd type="none" w="med" len="med"/>
            </a:ln>
            <a:effectLst/>
            <a:scene3d>
              <a:camera prst="orthographicFront"/>
              <a:lightRig rig="threePt" dir="t"/>
            </a:scene3d>
            <a:sp3d>
              <a:bevelT w="38100" h="38100"/>
              <a:bevelB/>
            </a:sp3d>
          </p:spPr>
          <p:txBody>
            <a:bodyPr/>
            <a:lstStyle/>
            <a:p>
              <a:pPr algn="ctr" defTabSz="784225">
                <a:lnSpc>
                  <a:spcPct val="120000"/>
                </a:lnSpc>
                <a:buClr>
                  <a:srgbClr val="990000"/>
                </a:buClr>
                <a:buSzPct val="85000"/>
                <a:defRPr/>
              </a:pPr>
              <a:r>
                <a:rPr lang="en-US" altLang="zh-CN" sz="1800" dirty="0">
                  <a:solidFill>
                    <a:srgbClr val="006699"/>
                  </a:solidFill>
                  <a:latin typeface="微软雅黑" panose="020B0503020204020204" pitchFamily="34" charset="-122"/>
                  <a:ea typeface="微软雅黑" panose="020B0503020204020204" pitchFamily="34" charset="-122"/>
                </a:rPr>
                <a:t>.0</a:t>
              </a:r>
            </a:p>
          </p:txBody>
        </p:sp>
        <p:sp>
          <p:nvSpPr>
            <p:cNvPr id="38" name="Rectangle 6"/>
            <p:cNvSpPr>
              <a:spLocks noChangeArrowheads="1"/>
            </p:cNvSpPr>
            <p:nvPr/>
          </p:nvSpPr>
          <p:spPr bwMode="auto">
            <a:xfrm>
              <a:off x="1666875" y="2882900"/>
              <a:ext cx="1369574" cy="431800"/>
            </a:xfrm>
            <a:prstGeom prst="rect">
              <a:avLst/>
            </a:prstGeom>
            <a:solidFill>
              <a:srgbClr val="74C2E1"/>
            </a:solidFill>
            <a:ln w="19050" cap="flat" cmpd="sng" algn="ctr">
              <a:solidFill>
                <a:schemeClr val="bg1">
                  <a:lumMod val="50000"/>
                </a:schemeClr>
              </a:solidFill>
              <a:prstDash val="solid"/>
              <a:round/>
              <a:headEnd type="none" w="med" len="med"/>
              <a:tailEnd type="none" w="med" len="med"/>
            </a:ln>
            <a:effectLst/>
            <a:scene3d>
              <a:camera prst="orthographicFront"/>
              <a:lightRig rig="threePt" dir="t"/>
            </a:scene3d>
            <a:sp3d>
              <a:bevelT w="38100" h="38100"/>
              <a:bevelB/>
            </a:sp3d>
          </p:spPr>
          <p:txBody>
            <a:bodyPr/>
            <a:lstStyle/>
            <a:p>
              <a:pPr algn="ctr" defTabSz="784225">
                <a:lnSpc>
                  <a:spcPct val="120000"/>
                </a:lnSpc>
                <a:buClr>
                  <a:srgbClr val="990000"/>
                </a:buClr>
                <a:buSzPct val="85000"/>
                <a:defRPr/>
              </a:pPr>
              <a:r>
                <a:rPr lang="en-US" altLang="zh-CN" sz="1800" dirty="0">
                  <a:solidFill>
                    <a:schemeClr val="tx2"/>
                  </a:solidFill>
                  <a:latin typeface="微软雅黑" panose="020B0503020204020204" pitchFamily="34" charset="-122"/>
                  <a:ea typeface="微软雅黑" panose="020B0503020204020204" pitchFamily="34" charset="-122"/>
                </a:rPr>
                <a:t>255</a:t>
              </a:r>
            </a:p>
          </p:txBody>
        </p:sp>
        <p:sp>
          <p:nvSpPr>
            <p:cNvPr id="39" name="Rectangle 5"/>
            <p:cNvSpPr>
              <a:spLocks noChangeArrowheads="1"/>
            </p:cNvSpPr>
            <p:nvPr/>
          </p:nvSpPr>
          <p:spPr bwMode="auto">
            <a:xfrm>
              <a:off x="3027036" y="2882900"/>
              <a:ext cx="1369574" cy="431800"/>
            </a:xfrm>
            <a:prstGeom prst="rect">
              <a:avLst/>
            </a:prstGeom>
            <a:solidFill>
              <a:srgbClr val="74C2E1"/>
            </a:solidFill>
            <a:ln w="19050" cap="flat" cmpd="sng" algn="ctr">
              <a:solidFill>
                <a:schemeClr val="bg1">
                  <a:lumMod val="50000"/>
                </a:schemeClr>
              </a:solidFill>
              <a:prstDash val="solid"/>
              <a:round/>
              <a:headEnd type="none" w="med" len="med"/>
              <a:tailEnd type="none" w="med" len="med"/>
            </a:ln>
            <a:effectLst/>
            <a:scene3d>
              <a:camera prst="orthographicFront"/>
              <a:lightRig rig="threePt" dir="t"/>
            </a:scene3d>
            <a:sp3d>
              <a:bevelT w="38100" h="38100"/>
              <a:bevelB/>
            </a:sp3d>
          </p:spPr>
          <p:txBody>
            <a:bodyPr/>
            <a:lstStyle/>
            <a:p>
              <a:pPr algn="ctr" defTabSz="784225">
                <a:lnSpc>
                  <a:spcPct val="120000"/>
                </a:lnSpc>
                <a:buClr>
                  <a:srgbClr val="990000"/>
                </a:buClr>
                <a:buSzPct val="85000"/>
                <a:defRPr/>
              </a:pPr>
              <a:r>
                <a:rPr lang="en-US" altLang="zh-CN" sz="1800" dirty="0">
                  <a:solidFill>
                    <a:schemeClr val="tx2"/>
                  </a:solidFill>
                  <a:latin typeface="微软雅黑" panose="020B0503020204020204" pitchFamily="34" charset="-122"/>
                  <a:ea typeface="微软雅黑" panose="020B0503020204020204" pitchFamily="34" charset="-122"/>
                </a:rPr>
                <a:t>.255</a:t>
              </a:r>
            </a:p>
          </p:txBody>
        </p:sp>
        <p:sp>
          <p:nvSpPr>
            <p:cNvPr id="40" name="Rectangle 5"/>
            <p:cNvSpPr>
              <a:spLocks noChangeArrowheads="1"/>
            </p:cNvSpPr>
            <p:nvPr/>
          </p:nvSpPr>
          <p:spPr bwMode="auto">
            <a:xfrm>
              <a:off x="4391903" y="2882900"/>
              <a:ext cx="1369574" cy="431800"/>
            </a:xfrm>
            <a:prstGeom prst="rect">
              <a:avLst/>
            </a:prstGeom>
            <a:solidFill>
              <a:srgbClr val="74C2E1"/>
            </a:solidFill>
            <a:ln w="19050" cap="flat" cmpd="sng" algn="ctr">
              <a:solidFill>
                <a:schemeClr val="bg1">
                  <a:lumMod val="50000"/>
                </a:schemeClr>
              </a:solidFill>
              <a:prstDash val="solid"/>
              <a:round/>
              <a:headEnd type="none" w="med" len="med"/>
              <a:tailEnd type="none" w="med" len="med"/>
            </a:ln>
            <a:effectLst/>
            <a:scene3d>
              <a:camera prst="orthographicFront"/>
              <a:lightRig rig="threePt" dir="t"/>
            </a:scene3d>
            <a:sp3d>
              <a:bevelT w="38100" h="38100"/>
              <a:bevelB/>
            </a:sp3d>
          </p:spPr>
          <p:txBody>
            <a:bodyPr/>
            <a:lstStyle/>
            <a:p>
              <a:pPr algn="ctr" defTabSz="784225">
                <a:lnSpc>
                  <a:spcPct val="120000"/>
                </a:lnSpc>
                <a:buClr>
                  <a:srgbClr val="990000"/>
                </a:buClr>
                <a:buSzPct val="85000"/>
                <a:defRPr/>
              </a:pPr>
              <a:r>
                <a:rPr lang="en-US" altLang="zh-CN" sz="1800" dirty="0">
                  <a:solidFill>
                    <a:srgbClr val="006699"/>
                  </a:solidFill>
                  <a:latin typeface="微软雅黑" panose="020B0503020204020204" pitchFamily="34" charset="-122"/>
                  <a:ea typeface="微软雅黑" panose="020B0503020204020204" pitchFamily="34" charset="-122"/>
                </a:rPr>
                <a:t>.0</a:t>
              </a:r>
            </a:p>
          </p:txBody>
        </p:sp>
        <p:sp>
          <p:nvSpPr>
            <p:cNvPr id="41" name="Rectangle 5"/>
            <p:cNvSpPr>
              <a:spLocks noChangeArrowheads="1"/>
            </p:cNvSpPr>
            <p:nvPr/>
          </p:nvSpPr>
          <p:spPr bwMode="auto">
            <a:xfrm>
              <a:off x="5761476" y="2882900"/>
              <a:ext cx="1369574" cy="431800"/>
            </a:xfrm>
            <a:prstGeom prst="rect">
              <a:avLst/>
            </a:prstGeom>
            <a:solidFill>
              <a:srgbClr val="74C2E1"/>
            </a:solidFill>
            <a:ln w="19050" cap="flat" cmpd="sng" algn="ctr">
              <a:solidFill>
                <a:schemeClr val="bg1">
                  <a:lumMod val="50000"/>
                </a:schemeClr>
              </a:solidFill>
              <a:prstDash val="solid"/>
              <a:round/>
              <a:headEnd type="none" w="med" len="med"/>
              <a:tailEnd type="none" w="med" len="med"/>
            </a:ln>
            <a:effectLst/>
            <a:scene3d>
              <a:camera prst="orthographicFront"/>
              <a:lightRig rig="threePt" dir="t"/>
            </a:scene3d>
            <a:sp3d>
              <a:bevelT w="38100" h="38100"/>
              <a:bevelB/>
            </a:sp3d>
          </p:spPr>
          <p:txBody>
            <a:bodyPr/>
            <a:lstStyle/>
            <a:p>
              <a:pPr algn="ctr" defTabSz="784225">
                <a:lnSpc>
                  <a:spcPct val="120000"/>
                </a:lnSpc>
                <a:buClr>
                  <a:srgbClr val="990000"/>
                </a:buClr>
                <a:buSzPct val="85000"/>
                <a:defRPr/>
              </a:pPr>
              <a:r>
                <a:rPr lang="en-US" altLang="zh-CN" sz="1800" dirty="0">
                  <a:solidFill>
                    <a:srgbClr val="006699"/>
                  </a:solidFill>
                  <a:latin typeface="微软雅黑" panose="020B0503020204020204" pitchFamily="34" charset="-122"/>
                  <a:ea typeface="微软雅黑" panose="020B0503020204020204" pitchFamily="34" charset="-122"/>
                </a:rPr>
                <a:t>.0</a:t>
              </a:r>
            </a:p>
          </p:txBody>
        </p:sp>
        <p:sp>
          <p:nvSpPr>
            <p:cNvPr id="42" name="Rectangle 6"/>
            <p:cNvSpPr>
              <a:spLocks noChangeArrowheads="1"/>
            </p:cNvSpPr>
            <p:nvPr/>
          </p:nvSpPr>
          <p:spPr bwMode="auto">
            <a:xfrm>
              <a:off x="1666875" y="3819525"/>
              <a:ext cx="1369574" cy="431800"/>
            </a:xfrm>
            <a:prstGeom prst="rect">
              <a:avLst/>
            </a:prstGeom>
            <a:solidFill>
              <a:srgbClr val="74C2E1"/>
            </a:solidFill>
            <a:ln w="19050" cap="flat" cmpd="sng" algn="ctr">
              <a:solidFill>
                <a:schemeClr val="bg1">
                  <a:lumMod val="50000"/>
                </a:schemeClr>
              </a:solidFill>
              <a:prstDash val="solid"/>
              <a:round/>
              <a:headEnd type="none" w="med" len="med"/>
              <a:tailEnd type="none" w="med" len="med"/>
            </a:ln>
            <a:effectLst/>
            <a:scene3d>
              <a:camera prst="orthographicFront"/>
              <a:lightRig rig="threePt" dir="t"/>
            </a:scene3d>
            <a:sp3d>
              <a:bevelT w="38100" h="38100"/>
              <a:bevelB/>
            </a:sp3d>
          </p:spPr>
          <p:txBody>
            <a:bodyPr/>
            <a:lstStyle/>
            <a:p>
              <a:pPr algn="ctr" defTabSz="784225">
                <a:lnSpc>
                  <a:spcPct val="120000"/>
                </a:lnSpc>
                <a:buClr>
                  <a:srgbClr val="990000"/>
                </a:buClr>
                <a:buSzPct val="85000"/>
                <a:defRPr/>
              </a:pPr>
              <a:r>
                <a:rPr lang="en-US" altLang="zh-CN" sz="1800" dirty="0">
                  <a:solidFill>
                    <a:schemeClr val="tx2"/>
                  </a:solidFill>
                  <a:latin typeface="微软雅黑" panose="020B0503020204020204" pitchFamily="34" charset="-122"/>
                  <a:ea typeface="微软雅黑" panose="020B0503020204020204" pitchFamily="34" charset="-122"/>
                </a:rPr>
                <a:t>255</a:t>
              </a:r>
            </a:p>
          </p:txBody>
        </p:sp>
        <p:sp>
          <p:nvSpPr>
            <p:cNvPr id="43" name="Rectangle 5"/>
            <p:cNvSpPr>
              <a:spLocks noChangeArrowheads="1"/>
            </p:cNvSpPr>
            <p:nvPr/>
          </p:nvSpPr>
          <p:spPr bwMode="auto">
            <a:xfrm>
              <a:off x="3027036" y="3819525"/>
              <a:ext cx="1369574" cy="431800"/>
            </a:xfrm>
            <a:prstGeom prst="rect">
              <a:avLst/>
            </a:prstGeom>
            <a:solidFill>
              <a:srgbClr val="74C2E1"/>
            </a:solidFill>
            <a:ln w="19050" cap="flat" cmpd="sng" algn="ctr">
              <a:solidFill>
                <a:schemeClr val="bg1">
                  <a:lumMod val="50000"/>
                </a:schemeClr>
              </a:solidFill>
              <a:prstDash val="solid"/>
              <a:round/>
              <a:headEnd type="none" w="med" len="med"/>
              <a:tailEnd type="none" w="med" len="med"/>
            </a:ln>
            <a:effectLst/>
            <a:scene3d>
              <a:camera prst="orthographicFront"/>
              <a:lightRig rig="threePt" dir="t"/>
            </a:scene3d>
            <a:sp3d>
              <a:bevelT w="38100" h="38100"/>
              <a:bevelB/>
            </a:sp3d>
          </p:spPr>
          <p:txBody>
            <a:bodyPr/>
            <a:lstStyle/>
            <a:p>
              <a:pPr algn="ctr" defTabSz="784225">
                <a:lnSpc>
                  <a:spcPct val="120000"/>
                </a:lnSpc>
                <a:buClr>
                  <a:srgbClr val="990000"/>
                </a:buClr>
                <a:buSzPct val="85000"/>
                <a:defRPr/>
              </a:pPr>
              <a:r>
                <a:rPr lang="en-US" altLang="zh-CN" sz="1800" dirty="0">
                  <a:solidFill>
                    <a:schemeClr val="tx2"/>
                  </a:solidFill>
                  <a:latin typeface="微软雅黑" panose="020B0503020204020204" pitchFamily="34" charset="-122"/>
                  <a:ea typeface="微软雅黑" panose="020B0503020204020204" pitchFamily="34" charset="-122"/>
                </a:rPr>
                <a:t>.255</a:t>
              </a:r>
            </a:p>
          </p:txBody>
        </p:sp>
        <p:sp>
          <p:nvSpPr>
            <p:cNvPr id="44" name="Rectangle 5"/>
            <p:cNvSpPr>
              <a:spLocks noChangeArrowheads="1"/>
            </p:cNvSpPr>
            <p:nvPr/>
          </p:nvSpPr>
          <p:spPr bwMode="auto">
            <a:xfrm>
              <a:off x="4391903" y="3819525"/>
              <a:ext cx="1369574" cy="431800"/>
            </a:xfrm>
            <a:prstGeom prst="rect">
              <a:avLst/>
            </a:prstGeom>
            <a:solidFill>
              <a:srgbClr val="74C2E1"/>
            </a:solidFill>
            <a:ln w="19050" cap="flat" cmpd="sng" algn="ctr">
              <a:solidFill>
                <a:schemeClr val="bg1">
                  <a:lumMod val="50000"/>
                </a:schemeClr>
              </a:solidFill>
              <a:prstDash val="solid"/>
              <a:round/>
              <a:headEnd type="none" w="med" len="med"/>
              <a:tailEnd type="none" w="med" len="med"/>
            </a:ln>
            <a:effectLst/>
            <a:scene3d>
              <a:camera prst="orthographicFront"/>
              <a:lightRig rig="threePt" dir="t"/>
            </a:scene3d>
            <a:sp3d>
              <a:bevelT w="38100" h="38100"/>
              <a:bevelB/>
            </a:sp3d>
          </p:spPr>
          <p:txBody>
            <a:bodyPr/>
            <a:lstStyle/>
            <a:p>
              <a:pPr algn="ctr" defTabSz="784225">
                <a:lnSpc>
                  <a:spcPct val="120000"/>
                </a:lnSpc>
                <a:buClr>
                  <a:srgbClr val="990000"/>
                </a:buClr>
                <a:buSzPct val="85000"/>
                <a:defRPr/>
              </a:pPr>
              <a:r>
                <a:rPr lang="en-US" altLang="zh-CN" sz="1800" dirty="0">
                  <a:solidFill>
                    <a:schemeClr val="tx2"/>
                  </a:solidFill>
                  <a:latin typeface="微软雅黑" panose="020B0503020204020204" pitchFamily="34" charset="-122"/>
                  <a:ea typeface="微软雅黑" panose="020B0503020204020204" pitchFamily="34" charset="-122"/>
                </a:rPr>
                <a:t>.255</a:t>
              </a:r>
            </a:p>
          </p:txBody>
        </p:sp>
        <p:sp>
          <p:nvSpPr>
            <p:cNvPr id="45" name="Rectangle 5"/>
            <p:cNvSpPr>
              <a:spLocks noChangeArrowheads="1"/>
            </p:cNvSpPr>
            <p:nvPr/>
          </p:nvSpPr>
          <p:spPr bwMode="auto">
            <a:xfrm>
              <a:off x="5761476" y="3819525"/>
              <a:ext cx="1369574" cy="431800"/>
            </a:xfrm>
            <a:prstGeom prst="rect">
              <a:avLst/>
            </a:prstGeom>
            <a:solidFill>
              <a:srgbClr val="74C2E1"/>
            </a:solidFill>
            <a:ln w="19050" cap="flat" cmpd="sng" algn="ctr">
              <a:solidFill>
                <a:schemeClr val="bg1">
                  <a:lumMod val="50000"/>
                </a:schemeClr>
              </a:solidFill>
              <a:prstDash val="solid"/>
              <a:round/>
              <a:headEnd type="none" w="med" len="med"/>
              <a:tailEnd type="none" w="med" len="med"/>
            </a:ln>
            <a:effectLst/>
            <a:scene3d>
              <a:camera prst="orthographicFront"/>
              <a:lightRig rig="threePt" dir="t"/>
            </a:scene3d>
            <a:sp3d>
              <a:bevelT w="38100" h="38100"/>
              <a:bevelB/>
            </a:sp3d>
          </p:spPr>
          <p:txBody>
            <a:bodyPr/>
            <a:lstStyle/>
            <a:p>
              <a:pPr algn="ctr" defTabSz="784225">
                <a:lnSpc>
                  <a:spcPct val="120000"/>
                </a:lnSpc>
                <a:buClr>
                  <a:srgbClr val="990000"/>
                </a:buClr>
                <a:buSzPct val="85000"/>
                <a:defRPr/>
              </a:pPr>
              <a:r>
                <a:rPr lang="en-US" altLang="zh-CN" sz="1800" dirty="0">
                  <a:solidFill>
                    <a:srgbClr val="006699"/>
                  </a:solidFill>
                  <a:latin typeface="微软雅黑" panose="020B0503020204020204" pitchFamily="34" charset="-122"/>
                  <a:ea typeface="微软雅黑" panose="020B0503020204020204" pitchFamily="34" charset="-122"/>
                </a:rPr>
                <a:t>.0</a:t>
              </a:r>
            </a:p>
          </p:txBody>
        </p:sp>
      </p:grpSp>
    </p:spTree>
    <p:extLst>
      <p:ext uri="{BB962C8B-B14F-4D97-AF65-F5344CB8AC3E}">
        <p14:creationId xmlns:p14="http://schemas.microsoft.com/office/powerpoint/2010/main" val="61726693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3"/>
          <p:cNvSpPr>
            <a:spLocks noGrp="1" noChangeArrowheads="1"/>
          </p:cNvSpPr>
          <p:nvPr>
            <p:ph type="body" sz="quarter" idx="10"/>
          </p:nvPr>
        </p:nvSpPr>
        <p:spPr/>
        <p:txBody>
          <a:bodyPr/>
          <a:lstStyle/>
          <a:p>
            <a:r>
              <a:rPr lang="zh-CN" altLang="en-US" smtClean="0"/>
              <a:t>网络层位于数据链路层与传输层之间。网络层中包含了许多协议，其中最为重要的协议就是</a:t>
            </a:r>
            <a:r>
              <a:rPr lang="en-US" altLang="zh-CN" smtClean="0"/>
              <a:t>IP</a:t>
            </a:r>
            <a:r>
              <a:rPr lang="zh-CN" altLang="en-US" smtClean="0"/>
              <a:t>协议。网络层提供了</a:t>
            </a:r>
            <a:r>
              <a:rPr lang="en-US" altLang="zh-CN" smtClean="0"/>
              <a:t>IP</a:t>
            </a:r>
            <a:r>
              <a:rPr lang="zh-CN" altLang="en-US" smtClean="0"/>
              <a:t>路由功能。理解</a:t>
            </a:r>
            <a:r>
              <a:rPr lang="en-US" altLang="zh-CN" smtClean="0"/>
              <a:t>IP</a:t>
            </a:r>
            <a:r>
              <a:rPr lang="zh-CN" altLang="en-US" smtClean="0"/>
              <a:t>路由除了要熟悉</a:t>
            </a:r>
            <a:r>
              <a:rPr lang="en-US" altLang="zh-CN" smtClean="0"/>
              <a:t>IP</a:t>
            </a:r>
            <a:r>
              <a:rPr lang="zh-CN" altLang="en-US" smtClean="0"/>
              <a:t>协议的工作机制之外，还必须理解</a:t>
            </a:r>
            <a:r>
              <a:rPr lang="en-US" altLang="zh-CN" smtClean="0"/>
              <a:t>IP</a:t>
            </a:r>
            <a:r>
              <a:rPr lang="zh-CN" altLang="en-US" smtClean="0"/>
              <a:t>编址以及如何合理地使用</a:t>
            </a:r>
            <a:r>
              <a:rPr lang="en-US" altLang="zh-CN" smtClean="0"/>
              <a:t>IP</a:t>
            </a:r>
            <a:r>
              <a:rPr lang="zh-CN" altLang="en-US" smtClean="0"/>
              <a:t>地址来设计网络。</a:t>
            </a:r>
            <a:endParaRPr lang="en-US" altLang="zh-CN" smtClean="0"/>
          </a:p>
          <a:p>
            <a:endParaRPr lang="zh-CN" altLang="en-US" smtClean="0"/>
          </a:p>
          <a:p>
            <a:endParaRPr lang="zh-CN" altLang="en-US" smtClean="0"/>
          </a:p>
          <a:p>
            <a:endParaRPr lang="zh-CN" altLang="en-US" dirty="0" smtClean="0"/>
          </a:p>
        </p:txBody>
      </p:sp>
    </p:spTree>
    <p:extLst>
      <p:ext uri="{BB962C8B-B14F-4D97-AF65-F5344CB8AC3E}">
        <p14:creationId xmlns:p14="http://schemas.microsoft.com/office/powerpoint/2010/main" val="11869609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标题 9"/>
          <p:cNvSpPr>
            <a:spLocks noGrp="1"/>
          </p:cNvSpPr>
          <p:nvPr>
            <p:ph type="title"/>
          </p:nvPr>
        </p:nvSpPr>
        <p:spPr/>
        <p:txBody>
          <a:bodyPr/>
          <a:lstStyle/>
          <a:p>
            <a:r>
              <a:rPr lang="zh-CN" altLang="en-US" smtClean="0"/>
              <a:t>地址规划</a:t>
            </a:r>
            <a:endParaRPr lang="zh-CN" altLang="en-US" dirty="0" smtClean="0"/>
          </a:p>
        </p:txBody>
      </p:sp>
      <p:grpSp>
        <p:nvGrpSpPr>
          <p:cNvPr id="37892" name="Group 33"/>
          <p:cNvGrpSpPr>
            <a:grpSpLocks/>
          </p:cNvGrpSpPr>
          <p:nvPr/>
        </p:nvGrpSpPr>
        <p:grpSpPr bwMode="auto">
          <a:xfrm>
            <a:off x="2273300" y="1341438"/>
            <a:ext cx="7423150" cy="4679950"/>
            <a:chOff x="749300" y="1557338"/>
            <a:chExt cx="7423150" cy="4679974"/>
          </a:xfrm>
        </p:grpSpPr>
        <p:sp>
          <p:nvSpPr>
            <p:cNvPr id="37893" name="Line 5"/>
            <p:cNvSpPr>
              <a:spLocks noChangeShapeType="1"/>
            </p:cNvSpPr>
            <p:nvPr/>
          </p:nvSpPr>
          <p:spPr bwMode="auto">
            <a:xfrm flipV="1">
              <a:off x="2700338" y="4005263"/>
              <a:ext cx="4103687" cy="0"/>
            </a:xfrm>
            <a:prstGeom prst="line">
              <a:avLst/>
            </a:prstGeom>
            <a:noFill/>
            <a:ln w="25400">
              <a:solidFill>
                <a:schemeClr val="accent2"/>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37894" name="Text Box 6"/>
            <p:cNvSpPr txBox="1">
              <a:spLocks noChangeArrowheads="1"/>
            </p:cNvSpPr>
            <p:nvPr/>
          </p:nvSpPr>
          <p:spPr bwMode="auto">
            <a:xfrm>
              <a:off x="749300" y="5289550"/>
              <a:ext cx="28448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gn="l">
                <a:spcBef>
                  <a:spcPct val="50000"/>
                </a:spcBef>
              </a:pPr>
              <a:r>
                <a:rPr lang="zh-CN" altLang="en-US" sz="1400" dirty="0">
                  <a:latin typeface="微软雅黑" panose="020B0503020204020204" pitchFamily="34" charset="-122"/>
                  <a:ea typeface="微软雅黑" panose="020B0503020204020204" pitchFamily="34" charset="-122"/>
                </a:rPr>
                <a:t>主机数</a:t>
              </a:r>
              <a:r>
                <a:rPr lang="en-US" altLang="zh-CN" sz="1400" dirty="0">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 </a:t>
              </a:r>
              <a:r>
                <a:rPr lang="en-US" altLang="zh-CN" sz="1400" dirty="0">
                  <a:latin typeface="微软雅黑" panose="020B0503020204020204" pitchFamily="34" charset="-122"/>
                  <a:ea typeface="微软雅黑" panose="020B0503020204020204" pitchFamily="34" charset="-122"/>
                </a:rPr>
                <a:t>2</a:t>
              </a:r>
              <a:r>
                <a:rPr lang="en-US" altLang="zh-CN" sz="1400" i="1" baseline="30000" dirty="0">
                  <a:latin typeface="微软雅黑" panose="020B0503020204020204" pitchFamily="34" charset="-122"/>
                  <a:ea typeface="微软雅黑" panose="020B0503020204020204" pitchFamily="34" charset="-122"/>
                </a:rPr>
                <a:t>n</a:t>
              </a:r>
            </a:p>
          </p:txBody>
        </p:sp>
        <p:sp>
          <p:nvSpPr>
            <p:cNvPr id="37895" name="Rectangle 5"/>
            <p:cNvSpPr>
              <a:spLocks noChangeArrowheads="1"/>
            </p:cNvSpPr>
            <p:nvPr/>
          </p:nvSpPr>
          <p:spPr bwMode="auto">
            <a:xfrm>
              <a:off x="2700338" y="4076700"/>
              <a:ext cx="5438775" cy="457200"/>
            </a:xfrm>
            <a:prstGeom prst="rect">
              <a:avLst/>
            </a:prstGeom>
            <a:solidFill>
              <a:srgbClr val="FFFFFF"/>
            </a:solidFill>
            <a:ln w="12700">
              <a:solidFill>
                <a:schemeClr val="tx1"/>
              </a:solidFill>
              <a:miter lim="800000"/>
              <a:headEnd/>
              <a:tailEnd/>
            </a:ln>
          </p:spPr>
          <p:txBody>
            <a:bodyPr wrap="none" anchor="ct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gn="l">
                <a:spcBef>
                  <a:spcPct val="50000"/>
                </a:spcBef>
              </a:pPr>
              <a:r>
                <a:rPr lang="en-US" altLang="zh-CN" sz="2000" dirty="0">
                  <a:latin typeface="微软雅黑" panose="020B0503020204020204" pitchFamily="34" charset="-122"/>
                  <a:ea typeface="微软雅黑" panose="020B0503020204020204" pitchFamily="34" charset="-122"/>
                </a:rPr>
                <a:t>11000000  </a:t>
              </a:r>
              <a:r>
                <a:rPr lang="en-US" altLang="zh-CN" sz="2000" dirty="0" smtClean="0">
                  <a:latin typeface="微软雅黑" panose="020B0503020204020204" pitchFamily="34" charset="-122"/>
                  <a:ea typeface="微软雅黑" panose="020B0503020204020204" pitchFamily="34" charset="-122"/>
                </a:rPr>
                <a:t>10101000  00000001   </a:t>
              </a:r>
              <a:r>
                <a:rPr lang="en-US" altLang="zh-CN" sz="2000" dirty="0">
                  <a:latin typeface="微软雅黑" panose="020B0503020204020204" pitchFamily="34" charset="-122"/>
                  <a:ea typeface="微软雅黑" panose="020B0503020204020204" pitchFamily="34" charset="-122"/>
                </a:rPr>
                <a:t>00000000</a:t>
              </a:r>
            </a:p>
          </p:txBody>
        </p:sp>
        <p:sp>
          <p:nvSpPr>
            <p:cNvPr id="37896" name="Rectangle 8"/>
            <p:cNvSpPr>
              <a:spLocks noChangeArrowheads="1"/>
            </p:cNvSpPr>
            <p:nvPr/>
          </p:nvSpPr>
          <p:spPr bwMode="auto">
            <a:xfrm>
              <a:off x="2700338" y="2884488"/>
              <a:ext cx="5472112" cy="457200"/>
            </a:xfrm>
            <a:prstGeom prst="rect">
              <a:avLst/>
            </a:prstGeom>
            <a:solidFill>
              <a:srgbClr val="FFFFFF"/>
            </a:solidFill>
            <a:ln w="12700">
              <a:solidFill>
                <a:schemeClr val="tx1"/>
              </a:solidFill>
              <a:miter lim="800000"/>
              <a:headEnd/>
              <a:tailEnd/>
            </a:ln>
          </p:spPr>
          <p:txBody>
            <a:bodyPr wrap="none" anchor="ct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gn="l" eaLnBrk="1" hangingPunct="1"/>
              <a:r>
                <a:rPr lang="en-US" altLang="zh-CN" sz="2000" dirty="0" smtClean="0">
                  <a:latin typeface="微软雅黑" panose="020B0503020204020204" pitchFamily="34" charset="-122"/>
                  <a:ea typeface="微软雅黑" panose="020B0503020204020204" pitchFamily="34" charset="-122"/>
                </a:rPr>
                <a:t>11000000  10101000  00000001   00000111</a:t>
              </a:r>
              <a:endParaRPr lang="en-US" altLang="zh-CN" sz="2000" dirty="0">
                <a:latin typeface="微软雅黑" panose="020B0503020204020204" pitchFamily="34" charset="-122"/>
                <a:ea typeface="微软雅黑" panose="020B0503020204020204" pitchFamily="34" charset="-122"/>
              </a:endParaRPr>
            </a:p>
          </p:txBody>
        </p:sp>
        <p:sp>
          <p:nvSpPr>
            <p:cNvPr id="37897" name="Rectangle 10"/>
            <p:cNvSpPr>
              <a:spLocks noChangeArrowheads="1"/>
            </p:cNvSpPr>
            <p:nvPr/>
          </p:nvSpPr>
          <p:spPr bwMode="auto">
            <a:xfrm>
              <a:off x="2700338" y="3389313"/>
              <a:ext cx="5454650" cy="457200"/>
            </a:xfrm>
            <a:prstGeom prst="rect">
              <a:avLst/>
            </a:prstGeom>
            <a:solidFill>
              <a:srgbClr val="FFFFFF"/>
            </a:solidFill>
            <a:ln w="12700">
              <a:solidFill>
                <a:schemeClr val="tx1"/>
              </a:solidFill>
              <a:miter lim="800000"/>
              <a:headEnd/>
              <a:tailEnd/>
            </a:ln>
          </p:spPr>
          <p:txBody>
            <a:bodyPr wrap="none" anchor="ct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gn="l" eaLnBrk="1" hangingPunct="1"/>
              <a:r>
                <a:rPr lang="en-US" altLang="zh-CN" sz="2000" dirty="0">
                  <a:latin typeface="微软雅黑" panose="020B0503020204020204" pitchFamily="34" charset="-122"/>
                  <a:ea typeface="微软雅黑" panose="020B0503020204020204" pitchFamily="34" charset="-122"/>
                </a:rPr>
                <a:t>11111111  </a:t>
              </a:r>
              <a:r>
                <a:rPr lang="en-US" altLang="zh-CN" sz="2000" dirty="0" smtClean="0">
                  <a:latin typeface="微软雅黑" panose="020B0503020204020204" pitchFamily="34" charset="-122"/>
                  <a:ea typeface="微软雅黑" panose="020B0503020204020204" pitchFamily="34" charset="-122"/>
                </a:rPr>
                <a:t>11111111  11111111   00000000</a:t>
              </a:r>
              <a:endParaRPr lang="en-US" altLang="zh-CN" sz="2000" dirty="0">
                <a:latin typeface="微软雅黑" panose="020B0503020204020204" pitchFamily="34" charset="-122"/>
                <a:ea typeface="微软雅黑" panose="020B0503020204020204" pitchFamily="34" charset="-122"/>
              </a:endParaRPr>
            </a:p>
          </p:txBody>
        </p:sp>
        <p:sp>
          <p:nvSpPr>
            <p:cNvPr id="37898" name="Text Box 11"/>
            <p:cNvSpPr txBox="1">
              <a:spLocks noChangeArrowheads="1"/>
            </p:cNvSpPr>
            <p:nvPr/>
          </p:nvSpPr>
          <p:spPr bwMode="auto">
            <a:xfrm>
              <a:off x="749300" y="1557338"/>
              <a:ext cx="760080" cy="3077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gn="l" eaLnBrk="1" hangingPunct="1"/>
              <a:r>
                <a:rPr lang="en-US" altLang="zh-CN" sz="1400" dirty="0">
                  <a:latin typeface="微软雅黑" panose="020B0503020204020204" pitchFamily="34" charset="-122"/>
                  <a:ea typeface="微软雅黑" panose="020B0503020204020204" pitchFamily="34" charset="-122"/>
                </a:rPr>
                <a:t>IP </a:t>
              </a:r>
              <a:r>
                <a:rPr lang="zh-CN" altLang="en-US" sz="1400" dirty="0">
                  <a:latin typeface="微软雅黑" panose="020B0503020204020204" pitchFamily="34" charset="-122"/>
                  <a:ea typeface="微软雅黑" panose="020B0503020204020204" pitchFamily="34" charset="-122"/>
                </a:rPr>
                <a:t>地址</a:t>
              </a:r>
            </a:p>
          </p:txBody>
        </p:sp>
        <p:sp>
          <p:nvSpPr>
            <p:cNvPr id="37899" name="Text Box 13"/>
            <p:cNvSpPr txBox="1">
              <a:spLocks noChangeArrowheads="1"/>
            </p:cNvSpPr>
            <p:nvPr/>
          </p:nvSpPr>
          <p:spPr bwMode="auto">
            <a:xfrm>
              <a:off x="749300" y="4019550"/>
              <a:ext cx="902811" cy="523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zh-CN" altLang="en-US" sz="1400" dirty="0">
                  <a:latin typeface="微软雅黑" panose="020B0503020204020204" pitchFamily="34" charset="-122"/>
                  <a:ea typeface="微软雅黑" panose="020B0503020204020204" pitchFamily="34" charset="-122"/>
                </a:rPr>
                <a:t>网络地址</a:t>
              </a:r>
              <a:endParaRPr lang="en-US" altLang="zh-CN" sz="1400" dirty="0">
                <a:latin typeface="微软雅黑" panose="020B0503020204020204" pitchFamily="34" charset="-122"/>
                <a:ea typeface="微软雅黑" panose="020B0503020204020204" pitchFamily="34" charset="-122"/>
              </a:endParaRPr>
            </a:p>
            <a:p>
              <a:r>
                <a:rPr lang="en-US" altLang="zh-CN" sz="1400" dirty="0">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二进制</a:t>
              </a:r>
              <a:r>
                <a:rPr lang="en-US" altLang="zh-CN" sz="1400" dirty="0">
                  <a:latin typeface="微软雅黑" panose="020B0503020204020204" pitchFamily="34" charset="-122"/>
                  <a:ea typeface="微软雅黑" panose="020B0503020204020204" pitchFamily="34" charset="-122"/>
                </a:rPr>
                <a:t>)</a:t>
              </a:r>
            </a:p>
          </p:txBody>
        </p:sp>
        <p:sp>
          <p:nvSpPr>
            <p:cNvPr id="37900" name="Text Box 14"/>
            <p:cNvSpPr txBox="1">
              <a:spLocks noChangeArrowheads="1"/>
            </p:cNvSpPr>
            <p:nvPr/>
          </p:nvSpPr>
          <p:spPr bwMode="auto">
            <a:xfrm>
              <a:off x="749300" y="4776788"/>
              <a:ext cx="902811" cy="3077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gn="l" eaLnBrk="1" hangingPunct="1"/>
              <a:r>
                <a:rPr lang="zh-CN" altLang="en-US" sz="1400" dirty="0">
                  <a:latin typeface="微软雅黑" panose="020B0503020204020204" pitchFamily="34" charset="-122"/>
                  <a:ea typeface="微软雅黑" panose="020B0503020204020204" pitchFamily="34" charset="-122"/>
                </a:rPr>
                <a:t>网络地址</a:t>
              </a:r>
            </a:p>
          </p:txBody>
        </p:sp>
        <p:grpSp>
          <p:nvGrpSpPr>
            <p:cNvPr id="37901" name="Group 4"/>
            <p:cNvGrpSpPr>
              <a:grpSpLocks/>
            </p:cNvGrpSpPr>
            <p:nvPr/>
          </p:nvGrpSpPr>
          <p:grpSpPr bwMode="auto">
            <a:xfrm>
              <a:off x="2700338" y="1557338"/>
              <a:ext cx="5462587" cy="431800"/>
              <a:chOff x="748" y="2745"/>
              <a:chExt cx="1161" cy="254"/>
            </a:xfrm>
          </p:grpSpPr>
          <p:sp>
            <p:nvSpPr>
              <p:cNvPr id="60" name="Rectangle 6"/>
              <p:cNvSpPr>
                <a:spLocks noChangeArrowheads="1"/>
              </p:cNvSpPr>
              <p:nvPr/>
            </p:nvSpPr>
            <p:spPr bwMode="auto">
              <a:xfrm>
                <a:off x="748" y="2745"/>
                <a:ext cx="291" cy="254"/>
              </a:xfrm>
              <a:prstGeom prst="rect">
                <a:avLst/>
              </a:prstGeom>
              <a:solidFill>
                <a:srgbClr val="74C2E1"/>
              </a:solidFill>
              <a:ln w="19050" cap="flat" cmpd="sng" algn="ctr">
                <a:solidFill>
                  <a:schemeClr val="bg1">
                    <a:lumMod val="50000"/>
                  </a:schemeClr>
                </a:solidFill>
                <a:prstDash val="solid"/>
                <a:round/>
                <a:headEnd type="none" w="med" len="med"/>
                <a:tailEnd type="none" w="med" len="med"/>
              </a:ln>
              <a:effectLst/>
              <a:scene3d>
                <a:camera prst="orthographicFront"/>
                <a:lightRig rig="threePt" dir="t"/>
              </a:scene3d>
              <a:sp3d>
                <a:bevelT w="38100" h="38100"/>
                <a:bevelB/>
              </a:sp3d>
            </p:spPr>
            <p:txBody>
              <a:bodyPr/>
              <a:lstStyle/>
              <a:p>
                <a:pPr algn="ctr" defTabSz="784225">
                  <a:lnSpc>
                    <a:spcPct val="120000"/>
                  </a:lnSpc>
                  <a:buClr>
                    <a:srgbClr val="990000"/>
                  </a:buClr>
                  <a:buSzPct val="85000"/>
                  <a:defRPr/>
                </a:pPr>
                <a:r>
                  <a:rPr lang="en-US" altLang="zh-CN" sz="1800" dirty="0">
                    <a:solidFill>
                      <a:schemeClr val="tx2"/>
                    </a:solidFill>
                    <a:latin typeface="微软雅黑" panose="020B0503020204020204" pitchFamily="34" charset="-122"/>
                    <a:ea typeface="微软雅黑" panose="020B0503020204020204" pitchFamily="34" charset="-122"/>
                  </a:rPr>
                  <a:t>192</a:t>
                </a:r>
              </a:p>
            </p:txBody>
          </p:sp>
          <p:sp>
            <p:nvSpPr>
              <p:cNvPr id="61" name="Rectangle 5"/>
              <p:cNvSpPr>
                <a:spLocks noChangeArrowheads="1"/>
              </p:cNvSpPr>
              <p:nvPr/>
            </p:nvSpPr>
            <p:spPr bwMode="auto">
              <a:xfrm>
                <a:off x="1037" y="2745"/>
                <a:ext cx="291" cy="254"/>
              </a:xfrm>
              <a:prstGeom prst="rect">
                <a:avLst/>
              </a:prstGeom>
              <a:solidFill>
                <a:srgbClr val="74C2E1"/>
              </a:solidFill>
              <a:ln w="19050" cap="flat" cmpd="sng" algn="ctr">
                <a:solidFill>
                  <a:schemeClr val="bg1">
                    <a:lumMod val="50000"/>
                  </a:schemeClr>
                </a:solidFill>
                <a:prstDash val="solid"/>
                <a:round/>
                <a:headEnd type="none" w="med" len="med"/>
                <a:tailEnd type="none" w="med" len="med"/>
              </a:ln>
              <a:effectLst/>
              <a:scene3d>
                <a:camera prst="orthographicFront"/>
                <a:lightRig rig="threePt" dir="t"/>
              </a:scene3d>
              <a:sp3d>
                <a:bevelT w="38100" h="38100"/>
                <a:bevelB/>
              </a:sp3d>
            </p:spPr>
            <p:txBody>
              <a:bodyPr/>
              <a:lstStyle/>
              <a:p>
                <a:pPr algn="ctr" defTabSz="784225">
                  <a:lnSpc>
                    <a:spcPct val="120000"/>
                  </a:lnSpc>
                  <a:buClr>
                    <a:srgbClr val="990000"/>
                  </a:buClr>
                  <a:buSzPct val="85000"/>
                  <a:defRPr/>
                </a:pPr>
                <a:r>
                  <a:rPr lang="en-US" altLang="zh-CN" sz="1800" dirty="0">
                    <a:solidFill>
                      <a:schemeClr val="tx2"/>
                    </a:solidFill>
                    <a:latin typeface="微软雅黑" panose="020B0503020204020204" pitchFamily="34" charset="-122"/>
                    <a:ea typeface="微软雅黑" panose="020B0503020204020204" pitchFamily="34" charset="-122"/>
                  </a:rPr>
                  <a:t>.168</a:t>
                </a:r>
              </a:p>
            </p:txBody>
          </p:sp>
          <p:sp>
            <p:nvSpPr>
              <p:cNvPr id="62" name="Rectangle 5"/>
              <p:cNvSpPr>
                <a:spLocks noChangeArrowheads="1"/>
              </p:cNvSpPr>
              <p:nvPr/>
            </p:nvSpPr>
            <p:spPr bwMode="auto">
              <a:xfrm>
                <a:off x="1327" y="2745"/>
                <a:ext cx="291" cy="254"/>
              </a:xfrm>
              <a:prstGeom prst="rect">
                <a:avLst/>
              </a:prstGeom>
              <a:solidFill>
                <a:srgbClr val="74C2E1"/>
              </a:solidFill>
              <a:ln w="19050" cap="flat" cmpd="sng" algn="ctr">
                <a:solidFill>
                  <a:schemeClr val="bg1">
                    <a:lumMod val="50000"/>
                  </a:schemeClr>
                </a:solidFill>
                <a:prstDash val="solid"/>
                <a:round/>
                <a:headEnd type="none" w="med" len="med"/>
                <a:tailEnd type="none" w="med" len="med"/>
              </a:ln>
              <a:effectLst/>
              <a:scene3d>
                <a:camera prst="orthographicFront"/>
                <a:lightRig rig="threePt" dir="t"/>
              </a:scene3d>
              <a:sp3d>
                <a:bevelT w="38100" h="38100"/>
                <a:bevelB/>
              </a:sp3d>
            </p:spPr>
            <p:txBody>
              <a:bodyPr/>
              <a:lstStyle/>
              <a:p>
                <a:pPr algn="ctr" defTabSz="784225">
                  <a:lnSpc>
                    <a:spcPct val="120000"/>
                  </a:lnSpc>
                  <a:buClr>
                    <a:srgbClr val="990000"/>
                  </a:buClr>
                  <a:buSzPct val="85000"/>
                  <a:defRPr/>
                </a:pPr>
                <a:r>
                  <a:rPr lang="en-US" altLang="zh-CN" sz="1800" dirty="0">
                    <a:solidFill>
                      <a:schemeClr val="tx2"/>
                    </a:solidFill>
                    <a:latin typeface="微软雅黑" panose="020B0503020204020204" pitchFamily="34" charset="-122"/>
                    <a:ea typeface="微软雅黑" panose="020B0503020204020204" pitchFamily="34" charset="-122"/>
                  </a:rPr>
                  <a:t>.1</a:t>
                </a:r>
              </a:p>
            </p:txBody>
          </p:sp>
          <p:sp>
            <p:nvSpPr>
              <p:cNvPr id="63" name="Rectangle 5"/>
              <p:cNvSpPr>
                <a:spLocks noChangeArrowheads="1"/>
              </p:cNvSpPr>
              <p:nvPr/>
            </p:nvSpPr>
            <p:spPr bwMode="auto">
              <a:xfrm>
                <a:off x="1618" y="2745"/>
                <a:ext cx="291" cy="254"/>
              </a:xfrm>
              <a:prstGeom prst="rect">
                <a:avLst/>
              </a:prstGeom>
              <a:solidFill>
                <a:srgbClr val="74C2E1"/>
              </a:solidFill>
              <a:ln w="19050" cap="flat" cmpd="sng" algn="ctr">
                <a:solidFill>
                  <a:schemeClr val="bg1">
                    <a:lumMod val="50000"/>
                  </a:schemeClr>
                </a:solidFill>
                <a:prstDash val="solid"/>
                <a:round/>
                <a:headEnd type="none" w="med" len="med"/>
                <a:tailEnd type="none" w="med" len="med"/>
              </a:ln>
              <a:effectLst/>
              <a:scene3d>
                <a:camera prst="orthographicFront"/>
                <a:lightRig rig="threePt" dir="t"/>
              </a:scene3d>
              <a:sp3d>
                <a:bevelT w="38100" h="38100"/>
                <a:bevelB/>
              </a:sp3d>
            </p:spPr>
            <p:txBody>
              <a:bodyPr/>
              <a:lstStyle/>
              <a:p>
                <a:pPr algn="ctr" defTabSz="784225">
                  <a:lnSpc>
                    <a:spcPct val="120000"/>
                  </a:lnSpc>
                  <a:buClr>
                    <a:srgbClr val="990000"/>
                  </a:buClr>
                  <a:buSzPct val="85000"/>
                  <a:defRPr/>
                </a:pPr>
                <a:r>
                  <a:rPr lang="en-US" altLang="zh-CN" sz="1800" dirty="0">
                    <a:solidFill>
                      <a:schemeClr val="tx2"/>
                    </a:solidFill>
                    <a:latin typeface="微软雅黑" panose="020B0503020204020204" pitchFamily="34" charset="-122"/>
                    <a:ea typeface="微软雅黑" panose="020B0503020204020204" pitchFamily="34" charset="-122"/>
                  </a:rPr>
                  <a:t>.7</a:t>
                </a:r>
              </a:p>
            </p:txBody>
          </p:sp>
        </p:grpSp>
        <p:grpSp>
          <p:nvGrpSpPr>
            <p:cNvPr id="37902" name="Group 4"/>
            <p:cNvGrpSpPr>
              <a:grpSpLocks/>
            </p:cNvGrpSpPr>
            <p:nvPr/>
          </p:nvGrpSpPr>
          <p:grpSpPr bwMode="auto">
            <a:xfrm>
              <a:off x="2700338" y="2146300"/>
              <a:ext cx="5462587" cy="431800"/>
              <a:chOff x="748" y="2745"/>
              <a:chExt cx="1161" cy="254"/>
            </a:xfrm>
          </p:grpSpPr>
          <p:sp>
            <p:nvSpPr>
              <p:cNvPr id="56" name="Rectangle 6"/>
              <p:cNvSpPr>
                <a:spLocks noChangeArrowheads="1"/>
              </p:cNvSpPr>
              <p:nvPr/>
            </p:nvSpPr>
            <p:spPr bwMode="auto">
              <a:xfrm>
                <a:off x="748" y="2745"/>
                <a:ext cx="291" cy="254"/>
              </a:xfrm>
              <a:prstGeom prst="rect">
                <a:avLst/>
              </a:prstGeom>
              <a:solidFill>
                <a:srgbClr val="74C2E1"/>
              </a:solidFill>
              <a:ln w="19050" cap="flat" cmpd="sng" algn="ctr">
                <a:solidFill>
                  <a:schemeClr val="bg1">
                    <a:lumMod val="50000"/>
                  </a:schemeClr>
                </a:solidFill>
                <a:prstDash val="solid"/>
                <a:round/>
                <a:headEnd type="none" w="med" len="med"/>
                <a:tailEnd type="none" w="med" len="med"/>
              </a:ln>
              <a:effectLst/>
              <a:scene3d>
                <a:camera prst="orthographicFront"/>
                <a:lightRig rig="threePt" dir="t"/>
              </a:scene3d>
              <a:sp3d>
                <a:bevelT w="38100" h="38100"/>
                <a:bevelB/>
              </a:sp3d>
            </p:spPr>
            <p:txBody>
              <a:bodyPr/>
              <a:lstStyle/>
              <a:p>
                <a:pPr algn="ctr" defTabSz="784225">
                  <a:lnSpc>
                    <a:spcPct val="120000"/>
                  </a:lnSpc>
                  <a:buClr>
                    <a:srgbClr val="990000"/>
                  </a:buClr>
                  <a:buSzPct val="85000"/>
                  <a:defRPr/>
                </a:pPr>
                <a:r>
                  <a:rPr lang="en-US" altLang="zh-CN" sz="1800" dirty="0">
                    <a:solidFill>
                      <a:schemeClr val="tx2"/>
                    </a:solidFill>
                    <a:latin typeface="微软雅黑" panose="020B0503020204020204" pitchFamily="34" charset="-122"/>
                    <a:ea typeface="微软雅黑" panose="020B0503020204020204" pitchFamily="34" charset="-122"/>
                  </a:rPr>
                  <a:t>255</a:t>
                </a:r>
              </a:p>
            </p:txBody>
          </p:sp>
          <p:sp>
            <p:nvSpPr>
              <p:cNvPr id="57" name="Rectangle 5"/>
              <p:cNvSpPr>
                <a:spLocks noChangeArrowheads="1"/>
              </p:cNvSpPr>
              <p:nvPr/>
            </p:nvSpPr>
            <p:spPr bwMode="auto">
              <a:xfrm>
                <a:off x="1037" y="2745"/>
                <a:ext cx="291" cy="254"/>
              </a:xfrm>
              <a:prstGeom prst="rect">
                <a:avLst/>
              </a:prstGeom>
              <a:solidFill>
                <a:srgbClr val="74C2E1"/>
              </a:solidFill>
              <a:ln w="19050" cap="flat" cmpd="sng" algn="ctr">
                <a:solidFill>
                  <a:schemeClr val="bg1">
                    <a:lumMod val="50000"/>
                  </a:schemeClr>
                </a:solidFill>
                <a:prstDash val="solid"/>
                <a:round/>
                <a:headEnd type="none" w="med" len="med"/>
                <a:tailEnd type="none" w="med" len="med"/>
              </a:ln>
              <a:effectLst/>
              <a:scene3d>
                <a:camera prst="orthographicFront"/>
                <a:lightRig rig="threePt" dir="t"/>
              </a:scene3d>
              <a:sp3d>
                <a:bevelT w="38100" h="38100"/>
                <a:bevelB/>
              </a:sp3d>
            </p:spPr>
            <p:txBody>
              <a:bodyPr/>
              <a:lstStyle/>
              <a:p>
                <a:pPr algn="ctr" defTabSz="784225">
                  <a:lnSpc>
                    <a:spcPct val="120000"/>
                  </a:lnSpc>
                  <a:buClr>
                    <a:srgbClr val="990000"/>
                  </a:buClr>
                  <a:buSzPct val="85000"/>
                  <a:defRPr/>
                </a:pPr>
                <a:r>
                  <a:rPr lang="en-US" altLang="zh-CN" sz="1800" dirty="0">
                    <a:solidFill>
                      <a:schemeClr val="tx2"/>
                    </a:solidFill>
                    <a:latin typeface="微软雅黑" panose="020B0503020204020204" pitchFamily="34" charset="-122"/>
                    <a:ea typeface="微软雅黑" panose="020B0503020204020204" pitchFamily="34" charset="-122"/>
                  </a:rPr>
                  <a:t>.255</a:t>
                </a:r>
              </a:p>
            </p:txBody>
          </p:sp>
          <p:sp>
            <p:nvSpPr>
              <p:cNvPr id="58" name="Rectangle 5"/>
              <p:cNvSpPr>
                <a:spLocks noChangeArrowheads="1"/>
              </p:cNvSpPr>
              <p:nvPr/>
            </p:nvSpPr>
            <p:spPr bwMode="auto">
              <a:xfrm>
                <a:off x="1327" y="2745"/>
                <a:ext cx="291" cy="254"/>
              </a:xfrm>
              <a:prstGeom prst="rect">
                <a:avLst/>
              </a:prstGeom>
              <a:solidFill>
                <a:srgbClr val="74C2E1"/>
              </a:solidFill>
              <a:ln w="19050" cap="flat" cmpd="sng" algn="ctr">
                <a:solidFill>
                  <a:schemeClr val="bg1">
                    <a:lumMod val="50000"/>
                  </a:schemeClr>
                </a:solidFill>
                <a:prstDash val="solid"/>
                <a:round/>
                <a:headEnd type="none" w="med" len="med"/>
                <a:tailEnd type="none" w="med" len="med"/>
              </a:ln>
              <a:effectLst/>
              <a:scene3d>
                <a:camera prst="orthographicFront"/>
                <a:lightRig rig="threePt" dir="t"/>
              </a:scene3d>
              <a:sp3d>
                <a:bevelT w="38100" h="38100"/>
                <a:bevelB/>
              </a:sp3d>
            </p:spPr>
            <p:txBody>
              <a:bodyPr/>
              <a:lstStyle/>
              <a:p>
                <a:pPr algn="ctr" defTabSz="784225">
                  <a:lnSpc>
                    <a:spcPct val="120000"/>
                  </a:lnSpc>
                  <a:buClr>
                    <a:srgbClr val="990000"/>
                  </a:buClr>
                  <a:buSzPct val="85000"/>
                  <a:defRPr/>
                </a:pPr>
                <a:r>
                  <a:rPr lang="en-US" altLang="zh-CN" sz="1800" dirty="0">
                    <a:solidFill>
                      <a:schemeClr val="tx2"/>
                    </a:solidFill>
                    <a:latin typeface="微软雅黑" panose="020B0503020204020204" pitchFamily="34" charset="-122"/>
                    <a:ea typeface="微软雅黑" panose="020B0503020204020204" pitchFamily="34" charset="-122"/>
                  </a:rPr>
                  <a:t>.255</a:t>
                </a:r>
              </a:p>
            </p:txBody>
          </p:sp>
          <p:sp>
            <p:nvSpPr>
              <p:cNvPr id="59" name="Rectangle 5"/>
              <p:cNvSpPr>
                <a:spLocks noChangeArrowheads="1"/>
              </p:cNvSpPr>
              <p:nvPr/>
            </p:nvSpPr>
            <p:spPr bwMode="auto">
              <a:xfrm>
                <a:off x="1618" y="2745"/>
                <a:ext cx="291" cy="254"/>
              </a:xfrm>
              <a:prstGeom prst="rect">
                <a:avLst/>
              </a:prstGeom>
              <a:solidFill>
                <a:srgbClr val="74C2E1"/>
              </a:solidFill>
              <a:ln w="19050" cap="flat" cmpd="sng" algn="ctr">
                <a:solidFill>
                  <a:schemeClr val="bg1">
                    <a:lumMod val="50000"/>
                  </a:schemeClr>
                </a:solidFill>
                <a:prstDash val="solid"/>
                <a:round/>
                <a:headEnd type="none" w="med" len="med"/>
                <a:tailEnd type="none" w="med" len="med"/>
              </a:ln>
              <a:effectLst/>
              <a:scene3d>
                <a:camera prst="orthographicFront"/>
                <a:lightRig rig="threePt" dir="t"/>
              </a:scene3d>
              <a:sp3d>
                <a:bevelT w="38100" h="38100"/>
                <a:bevelB/>
              </a:sp3d>
            </p:spPr>
            <p:txBody>
              <a:bodyPr/>
              <a:lstStyle/>
              <a:p>
                <a:pPr algn="ctr" defTabSz="784225">
                  <a:lnSpc>
                    <a:spcPct val="120000"/>
                  </a:lnSpc>
                  <a:buClr>
                    <a:srgbClr val="990000"/>
                  </a:buClr>
                  <a:buSzPct val="85000"/>
                  <a:defRPr/>
                </a:pPr>
                <a:r>
                  <a:rPr lang="en-US" altLang="zh-CN" sz="1800" dirty="0">
                    <a:solidFill>
                      <a:schemeClr val="tx2"/>
                    </a:solidFill>
                    <a:latin typeface="微软雅黑" panose="020B0503020204020204" pitchFamily="34" charset="-122"/>
                    <a:ea typeface="微软雅黑" panose="020B0503020204020204" pitchFamily="34" charset="-122"/>
                  </a:rPr>
                  <a:t>.0</a:t>
                </a:r>
              </a:p>
            </p:txBody>
          </p:sp>
        </p:grpSp>
        <p:sp>
          <p:nvSpPr>
            <p:cNvPr id="37903" name="Text Box 12"/>
            <p:cNvSpPr txBox="1">
              <a:spLocks noChangeArrowheads="1"/>
            </p:cNvSpPr>
            <p:nvPr/>
          </p:nvSpPr>
          <p:spPr bwMode="auto">
            <a:xfrm>
              <a:off x="749300" y="2127250"/>
              <a:ext cx="902811" cy="3077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gn="l"/>
              <a:r>
                <a:rPr lang="zh-CN" altLang="en-US" sz="1400" dirty="0">
                  <a:latin typeface="微软雅黑" panose="020B0503020204020204" pitchFamily="34" charset="-122"/>
                  <a:ea typeface="微软雅黑" panose="020B0503020204020204" pitchFamily="34" charset="-122"/>
                </a:rPr>
                <a:t>子网掩码</a:t>
              </a:r>
            </a:p>
          </p:txBody>
        </p:sp>
        <p:sp>
          <p:nvSpPr>
            <p:cNvPr id="37904" name="Line 4"/>
            <p:cNvSpPr>
              <a:spLocks noChangeShapeType="1"/>
            </p:cNvSpPr>
            <p:nvPr/>
          </p:nvSpPr>
          <p:spPr bwMode="auto">
            <a:xfrm flipV="1">
              <a:off x="6804025" y="2781300"/>
              <a:ext cx="0" cy="1828800"/>
            </a:xfrm>
            <a:prstGeom prst="line">
              <a:avLst/>
            </a:prstGeom>
            <a:noFill/>
            <a:ln w="25400">
              <a:solidFill>
                <a:srgbClr val="99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37905" name="Line 5"/>
            <p:cNvSpPr>
              <a:spLocks noChangeShapeType="1"/>
            </p:cNvSpPr>
            <p:nvPr/>
          </p:nvSpPr>
          <p:spPr bwMode="auto">
            <a:xfrm>
              <a:off x="6875463" y="4005263"/>
              <a:ext cx="1225550" cy="0"/>
            </a:xfrm>
            <a:prstGeom prst="line">
              <a:avLst/>
            </a:prstGeom>
            <a:noFill/>
            <a:ln w="25400">
              <a:solidFill>
                <a:schemeClr val="accent2"/>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48" name="Rectangle 4"/>
            <p:cNvSpPr>
              <a:spLocks noChangeArrowheads="1"/>
            </p:cNvSpPr>
            <p:nvPr/>
          </p:nvSpPr>
          <p:spPr bwMode="auto">
            <a:xfrm>
              <a:off x="2699792" y="5301256"/>
              <a:ext cx="1296144" cy="432000"/>
            </a:xfrm>
            <a:prstGeom prst="rect">
              <a:avLst/>
            </a:prstGeom>
            <a:solidFill>
              <a:srgbClr val="74C2E1"/>
            </a:solidFill>
            <a:ln w="19050" cap="flat" cmpd="sng" algn="ctr">
              <a:solidFill>
                <a:schemeClr val="bg1">
                  <a:lumMod val="50000"/>
                </a:schemeClr>
              </a:solidFill>
              <a:prstDash val="solid"/>
              <a:round/>
              <a:headEnd type="none" w="med" len="med"/>
              <a:tailEnd type="none" w="med" len="med"/>
            </a:ln>
            <a:effectLst/>
            <a:scene3d>
              <a:camera prst="orthographicFront"/>
              <a:lightRig rig="threePt" dir="t"/>
            </a:scene3d>
            <a:sp3d>
              <a:bevelT w="38100" h="38100"/>
              <a:bevelB/>
            </a:sp3d>
          </p:spPr>
          <p:txBody>
            <a:bodyPr/>
            <a:lstStyle/>
            <a:p>
              <a:pPr algn="ctr" defTabSz="784225">
                <a:lnSpc>
                  <a:spcPct val="120000"/>
                </a:lnSpc>
                <a:buClr>
                  <a:srgbClr val="990000"/>
                </a:buClr>
                <a:buSzPct val="85000"/>
                <a:defRPr/>
              </a:pPr>
              <a:r>
                <a:rPr lang="en-US" altLang="zh-CN" sz="1800" dirty="0">
                  <a:solidFill>
                    <a:schemeClr val="tx2"/>
                  </a:solidFill>
                  <a:latin typeface="微软雅黑" panose="020B0503020204020204" pitchFamily="34" charset="-122"/>
                  <a:ea typeface="微软雅黑" panose="020B0503020204020204" pitchFamily="34" charset="-122"/>
                </a:rPr>
                <a:t>256</a:t>
              </a:r>
            </a:p>
          </p:txBody>
        </p:sp>
        <p:sp>
          <p:nvSpPr>
            <p:cNvPr id="49" name="Rectangle 4"/>
            <p:cNvSpPr>
              <a:spLocks noChangeArrowheads="1"/>
            </p:cNvSpPr>
            <p:nvPr/>
          </p:nvSpPr>
          <p:spPr bwMode="auto">
            <a:xfrm>
              <a:off x="2699792" y="5805312"/>
              <a:ext cx="1296144" cy="432000"/>
            </a:xfrm>
            <a:prstGeom prst="rect">
              <a:avLst/>
            </a:prstGeom>
            <a:solidFill>
              <a:srgbClr val="74C2E1"/>
            </a:solidFill>
            <a:ln w="19050" cap="flat" cmpd="sng" algn="ctr">
              <a:solidFill>
                <a:schemeClr val="bg1">
                  <a:lumMod val="50000"/>
                </a:schemeClr>
              </a:solidFill>
              <a:prstDash val="solid"/>
              <a:round/>
              <a:headEnd type="none" w="med" len="med"/>
              <a:tailEnd type="none" w="med" len="med"/>
            </a:ln>
            <a:effectLst/>
            <a:scene3d>
              <a:camera prst="orthographicFront"/>
              <a:lightRig rig="threePt" dir="t"/>
            </a:scene3d>
            <a:sp3d>
              <a:bevelT w="38100" h="38100"/>
              <a:bevelB/>
            </a:sp3d>
          </p:spPr>
          <p:txBody>
            <a:bodyPr/>
            <a:lstStyle/>
            <a:p>
              <a:pPr algn="ctr" defTabSz="784225">
                <a:lnSpc>
                  <a:spcPct val="120000"/>
                </a:lnSpc>
                <a:buClr>
                  <a:srgbClr val="990000"/>
                </a:buClr>
                <a:buSzPct val="85000"/>
                <a:defRPr/>
              </a:pPr>
              <a:r>
                <a:rPr lang="en-US" altLang="zh-CN" sz="1800" dirty="0">
                  <a:solidFill>
                    <a:schemeClr val="tx2"/>
                  </a:solidFill>
                  <a:latin typeface="微软雅黑" panose="020B0503020204020204" pitchFamily="34" charset="-122"/>
                  <a:ea typeface="微软雅黑" panose="020B0503020204020204" pitchFamily="34" charset="-122"/>
                </a:rPr>
                <a:t>254</a:t>
              </a:r>
            </a:p>
          </p:txBody>
        </p:sp>
        <p:sp>
          <p:nvSpPr>
            <p:cNvPr id="37912" name="Rectangle 27"/>
            <p:cNvSpPr>
              <a:spLocks noChangeArrowheads="1"/>
            </p:cNvSpPr>
            <p:nvPr/>
          </p:nvSpPr>
          <p:spPr bwMode="auto">
            <a:xfrm>
              <a:off x="749300" y="5815013"/>
              <a:ext cx="1646605" cy="3077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gn="l">
                <a:spcBef>
                  <a:spcPct val="50000"/>
                </a:spcBef>
              </a:pPr>
              <a:r>
                <a:rPr lang="zh-CN" altLang="en-US" sz="1400" dirty="0">
                  <a:latin typeface="微软雅黑" panose="020B0503020204020204" pitchFamily="34" charset="-122"/>
                  <a:ea typeface="微软雅黑" panose="020B0503020204020204" pitchFamily="34" charset="-122"/>
                </a:rPr>
                <a:t>可用主机数</a:t>
              </a:r>
              <a:r>
                <a:rPr lang="en-US" altLang="zh-CN" sz="1400" dirty="0">
                  <a:latin typeface="微软雅黑" panose="020B0503020204020204" pitchFamily="34" charset="-122"/>
                  <a:ea typeface="微软雅黑" panose="020B0503020204020204" pitchFamily="34" charset="-122"/>
                </a:rPr>
                <a:t>: 2</a:t>
              </a:r>
              <a:r>
                <a:rPr lang="en-US" altLang="zh-CN" sz="1400" baseline="30000" dirty="0">
                  <a:latin typeface="微软雅黑" panose="020B0503020204020204" pitchFamily="34" charset="-122"/>
                  <a:ea typeface="微软雅黑" panose="020B0503020204020204" pitchFamily="34" charset="-122"/>
                </a:rPr>
                <a:t>n</a:t>
              </a:r>
              <a:r>
                <a:rPr lang="en-US" altLang="zh-CN" sz="1400" dirty="0">
                  <a:latin typeface="微软雅黑" panose="020B0503020204020204" pitchFamily="34" charset="-122"/>
                  <a:ea typeface="微软雅黑" panose="020B0503020204020204" pitchFamily="34" charset="-122"/>
                </a:rPr>
                <a:t> - 2</a:t>
              </a:r>
            </a:p>
          </p:txBody>
        </p:sp>
        <p:grpSp>
          <p:nvGrpSpPr>
            <p:cNvPr id="37913" name="Group 4"/>
            <p:cNvGrpSpPr>
              <a:grpSpLocks/>
            </p:cNvGrpSpPr>
            <p:nvPr/>
          </p:nvGrpSpPr>
          <p:grpSpPr bwMode="auto">
            <a:xfrm>
              <a:off x="2700338" y="4797425"/>
              <a:ext cx="5462587" cy="431800"/>
              <a:chOff x="748" y="2745"/>
              <a:chExt cx="1161" cy="254"/>
            </a:xfrm>
          </p:grpSpPr>
          <p:sp>
            <p:nvSpPr>
              <p:cNvPr id="52" name="Rectangle 6"/>
              <p:cNvSpPr>
                <a:spLocks noChangeArrowheads="1"/>
              </p:cNvSpPr>
              <p:nvPr/>
            </p:nvSpPr>
            <p:spPr bwMode="auto">
              <a:xfrm>
                <a:off x="748" y="2745"/>
                <a:ext cx="291" cy="254"/>
              </a:xfrm>
              <a:prstGeom prst="rect">
                <a:avLst/>
              </a:prstGeom>
              <a:solidFill>
                <a:srgbClr val="74C2E1"/>
              </a:solidFill>
              <a:ln w="19050" cap="flat" cmpd="sng" algn="ctr">
                <a:solidFill>
                  <a:schemeClr val="bg1">
                    <a:lumMod val="50000"/>
                  </a:schemeClr>
                </a:solidFill>
                <a:prstDash val="solid"/>
                <a:round/>
                <a:headEnd type="none" w="med" len="med"/>
                <a:tailEnd type="none" w="med" len="med"/>
              </a:ln>
              <a:effectLst/>
              <a:scene3d>
                <a:camera prst="orthographicFront"/>
                <a:lightRig rig="threePt" dir="t"/>
              </a:scene3d>
              <a:sp3d>
                <a:bevelT w="38100" h="38100"/>
                <a:bevelB/>
              </a:sp3d>
            </p:spPr>
            <p:txBody>
              <a:bodyPr/>
              <a:lstStyle/>
              <a:p>
                <a:pPr algn="ctr" defTabSz="784225">
                  <a:lnSpc>
                    <a:spcPct val="120000"/>
                  </a:lnSpc>
                  <a:buClr>
                    <a:srgbClr val="990000"/>
                  </a:buClr>
                  <a:buSzPct val="85000"/>
                  <a:defRPr/>
                </a:pPr>
                <a:r>
                  <a:rPr lang="en-US" altLang="zh-CN" sz="1800" dirty="0">
                    <a:solidFill>
                      <a:schemeClr val="tx2"/>
                    </a:solidFill>
                    <a:latin typeface="微软雅黑" panose="020B0503020204020204" pitchFamily="34" charset="-122"/>
                    <a:ea typeface="微软雅黑" panose="020B0503020204020204" pitchFamily="34" charset="-122"/>
                  </a:rPr>
                  <a:t>192</a:t>
                </a:r>
              </a:p>
            </p:txBody>
          </p:sp>
          <p:sp>
            <p:nvSpPr>
              <p:cNvPr id="53" name="Rectangle 5"/>
              <p:cNvSpPr>
                <a:spLocks noChangeArrowheads="1"/>
              </p:cNvSpPr>
              <p:nvPr/>
            </p:nvSpPr>
            <p:spPr bwMode="auto">
              <a:xfrm>
                <a:off x="1037" y="2745"/>
                <a:ext cx="291" cy="254"/>
              </a:xfrm>
              <a:prstGeom prst="rect">
                <a:avLst/>
              </a:prstGeom>
              <a:solidFill>
                <a:srgbClr val="74C2E1"/>
              </a:solidFill>
              <a:ln w="19050" cap="flat" cmpd="sng" algn="ctr">
                <a:solidFill>
                  <a:schemeClr val="bg1">
                    <a:lumMod val="50000"/>
                  </a:schemeClr>
                </a:solidFill>
                <a:prstDash val="solid"/>
                <a:round/>
                <a:headEnd type="none" w="med" len="med"/>
                <a:tailEnd type="none" w="med" len="med"/>
              </a:ln>
              <a:effectLst/>
              <a:scene3d>
                <a:camera prst="orthographicFront"/>
                <a:lightRig rig="threePt" dir="t"/>
              </a:scene3d>
              <a:sp3d>
                <a:bevelT w="38100" h="38100"/>
                <a:bevelB/>
              </a:sp3d>
            </p:spPr>
            <p:txBody>
              <a:bodyPr/>
              <a:lstStyle/>
              <a:p>
                <a:pPr algn="ctr" defTabSz="784225">
                  <a:lnSpc>
                    <a:spcPct val="120000"/>
                  </a:lnSpc>
                  <a:buClr>
                    <a:srgbClr val="990000"/>
                  </a:buClr>
                  <a:buSzPct val="85000"/>
                  <a:defRPr/>
                </a:pPr>
                <a:r>
                  <a:rPr lang="en-US" altLang="zh-CN" sz="1800" dirty="0">
                    <a:solidFill>
                      <a:schemeClr val="tx2"/>
                    </a:solidFill>
                    <a:latin typeface="微软雅黑" panose="020B0503020204020204" pitchFamily="34" charset="-122"/>
                    <a:ea typeface="微软雅黑" panose="020B0503020204020204" pitchFamily="34" charset="-122"/>
                  </a:rPr>
                  <a:t>.168</a:t>
                </a:r>
              </a:p>
            </p:txBody>
          </p:sp>
          <p:sp>
            <p:nvSpPr>
              <p:cNvPr id="54" name="Rectangle 5"/>
              <p:cNvSpPr>
                <a:spLocks noChangeArrowheads="1"/>
              </p:cNvSpPr>
              <p:nvPr/>
            </p:nvSpPr>
            <p:spPr bwMode="auto">
              <a:xfrm>
                <a:off x="1327" y="2745"/>
                <a:ext cx="291" cy="254"/>
              </a:xfrm>
              <a:prstGeom prst="rect">
                <a:avLst/>
              </a:prstGeom>
              <a:solidFill>
                <a:srgbClr val="74C2E1"/>
              </a:solidFill>
              <a:ln w="19050" cap="flat" cmpd="sng" algn="ctr">
                <a:solidFill>
                  <a:schemeClr val="bg1">
                    <a:lumMod val="50000"/>
                  </a:schemeClr>
                </a:solidFill>
                <a:prstDash val="solid"/>
                <a:round/>
                <a:headEnd type="none" w="med" len="med"/>
                <a:tailEnd type="none" w="med" len="med"/>
              </a:ln>
              <a:effectLst/>
              <a:scene3d>
                <a:camera prst="orthographicFront"/>
                <a:lightRig rig="threePt" dir="t"/>
              </a:scene3d>
              <a:sp3d>
                <a:bevelT w="38100" h="38100"/>
                <a:bevelB/>
              </a:sp3d>
            </p:spPr>
            <p:txBody>
              <a:bodyPr/>
              <a:lstStyle/>
              <a:p>
                <a:pPr algn="ctr" defTabSz="784225">
                  <a:lnSpc>
                    <a:spcPct val="120000"/>
                  </a:lnSpc>
                  <a:buClr>
                    <a:srgbClr val="990000"/>
                  </a:buClr>
                  <a:buSzPct val="85000"/>
                  <a:defRPr/>
                </a:pPr>
                <a:r>
                  <a:rPr lang="en-US" altLang="zh-CN" sz="1800" dirty="0">
                    <a:solidFill>
                      <a:schemeClr val="tx2"/>
                    </a:solidFill>
                    <a:latin typeface="微软雅黑" panose="020B0503020204020204" pitchFamily="34" charset="-122"/>
                    <a:ea typeface="微软雅黑" panose="020B0503020204020204" pitchFamily="34" charset="-122"/>
                  </a:rPr>
                  <a:t>.1</a:t>
                </a:r>
              </a:p>
            </p:txBody>
          </p:sp>
          <p:sp>
            <p:nvSpPr>
              <p:cNvPr id="55" name="Rectangle 5"/>
              <p:cNvSpPr>
                <a:spLocks noChangeArrowheads="1"/>
              </p:cNvSpPr>
              <p:nvPr/>
            </p:nvSpPr>
            <p:spPr bwMode="auto">
              <a:xfrm>
                <a:off x="1618" y="2745"/>
                <a:ext cx="291" cy="254"/>
              </a:xfrm>
              <a:prstGeom prst="rect">
                <a:avLst/>
              </a:prstGeom>
              <a:solidFill>
                <a:srgbClr val="74C2E1"/>
              </a:solidFill>
              <a:ln w="19050" cap="flat" cmpd="sng" algn="ctr">
                <a:solidFill>
                  <a:schemeClr val="bg1">
                    <a:lumMod val="50000"/>
                  </a:schemeClr>
                </a:solidFill>
                <a:prstDash val="solid"/>
                <a:round/>
                <a:headEnd type="none" w="med" len="med"/>
                <a:tailEnd type="none" w="med" len="med"/>
              </a:ln>
              <a:effectLst/>
              <a:scene3d>
                <a:camera prst="orthographicFront"/>
                <a:lightRig rig="threePt" dir="t"/>
              </a:scene3d>
              <a:sp3d>
                <a:bevelT w="38100" h="38100"/>
                <a:bevelB/>
              </a:sp3d>
            </p:spPr>
            <p:txBody>
              <a:bodyPr/>
              <a:lstStyle/>
              <a:p>
                <a:pPr algn="ctr" defTabSz="784225">
                  <a:lnSpc>
                    <a:spcPct val="120000"/>
                  </a:lnSpc>
                  <a:buClr>
                    <a:srgbClr val="990000"/>
                  </a:buClr>
                  <a:buSzPct val="85000"/>
                  <a:defRPr/>
                </a:pPr>
                <a:r>
                  <a:rPr lang="en-US" altLang="zh-CN" sz="1800" dirty="0">
                    <a:solidFill>
                      <a:schemeClr val="tx2"/>
                    </a:solidFill>
                    <a:latin typeface="微软雅黑" panose="020B0503020204020204" pitchFamily="34" charset="-122"/>
                    <a:ea typeface="微软雅黑" panose="020B0503020204020204" pitchFamily="34" charset="-122"/>
                  </a:rPr>
                  <a:t>.0</a:t>
                </a:r>
              </a:p>
            </p:txBody>
          </p:sp>
        </p:grpSp>
      </p:grpSp>
    </p:spTree>
    <p:extLst>
      <p:ext uri="{BB962C8B-B14F-4D97-AF65-F5344CB8AC3E}">
        <p14:creationId xmlns:p14="http://schemas.microsoft.com/office/powerpoint/2010/main" val="404700224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标题 9"/>
          <p:cNvSpPr>
            <a:spLocks noGrp="1"/>
          </p:cNvSpPr>
          <p:nvPr>
            <p:ph type="title"/>
          </p:nvPr>
        </p:nvSpPr>
        <p:spPr/>
        <p:txBody>
          <a:bodyPr/>
          <a:lstStyle/>
          <a:p>
            <a:r>
              <a:rPr lang="zh-CN" altLang="en-US" smtClean="0"/>
              <a:t>地址规划举例</a:t>
            </a:r>
          </a:p>
        </p:txBody>
      </p:sp>
      <p:sp>
        <p:nvSpPr>
          <p:cNvPr id="4" name="文本占位符 3"/>
          <p:cNvSpPr>
            <a:spLocks noGrp="1"/>
          </p:cNvSpPr>
          <p:nvPr>
            <p:ph type="body" sz="quarter" idx="10"/>
          </p:nvPr>
        </p:nvSpPr>
        <p:spPr/>
        <p:txBody>
          <a:bodyPr/>
          <a:lstStyle/>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r>
              <a:rPr lang="zh-CN" altLang="en-US" dirty="0" smtClean="0"/>
              <a:t>根据给出的</a:t>
            </a:r>
            <a:r>
              <a:rPr lang="en-US" altLang="zh-CN" dirty="0" smtClean="0"/>
              <a:t>IP</a:t>
            </a:r>
            <a:r>
              <a:rPr lang="zh-CN" altLang="en-US" dirty="0" smtClean="0"/>
              <a:t>地址和子网掩码，请算出此网络中包含的主机地址数量以及可用主机地址的数量。</a:t>
            </a:r>
          </a:p>
          <a:p>
            <a:endParaRPr lang="zh-CN" altLang="en-US" dirty="0"/>
          </a:p>
        </p:txBody>
      </p:sp>
      <p:grpSp>
        <p:nvGrpSpPr>
          <p:cNvPr id="39940" name="Group 28"/>
          <p:cNvGrpSpPr>
            <a:grpSpLocks/>
          </p:cNvGrpSpPr>
          <p:nvPr/>
        </p:nvGrpSpPr>
        <p:grpSpPr bwMode="auto">
          <a:xfrm>
            <a:off x="2279650" y="1268413"/>
            <a:ext cx="7334250" cy="3600450"/>
            <a:chOff x="755650" y="1413246"/>
            <a:chExt cx="7334250" cy="3599930"/>
          </a:xfrm>
        </p:grpSpPr>
        <p:sp>
          <p:nvSpPr>
            <p:cNvPr id="39942" name="Rectangle 3"/>
            <p:cNvSpPr>
              <a:spLocks noChangeArrowheads="1"/>
            </p:cNvSpPr>
            <p:nvPr/>
          </p:nvSpPr>
          <p:spPr bwMode="auto">
            <a:xfrm>
              <a:off x="755650" y="1484683"/>
              <a:ext cx="1439863" cy="3508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93688" indent="-293688" algn="ctr" defTabSz="784225">
                <a:defRPr sz="2100">
                  <a:solidFill>
                    <a:schemeClr val="tx1"/>
                  </a:solidFill>
                  <a:latin typeface="Arial" panose="020B0604020202020204" pitchFamily="34" charset="0"/>
                  <a:ea typeface="MS PGothic" panose="020B0600070205080204" pitchFamily="34" charset="-128"/>
                </a:defRPr>
              </a:lvl1pPr>
              <a:lvl2pPr marL="742950" indent="-285750" algn="ctr" defTabSz="784225">
                <a:defRPr sz="2100">
                  <a:solidFill>
                    <a:schemeClr val="tx1"/>
                  </a:solidFill>
                  <a:latin typeface="Arial" panose="020B0604020202020204" pitchFamily="34" charset="0"/>
                  <a:ea typeface="MS PGothic" panose="020B0600070205080204" pitchFamily="34" charset="-128"/>
                </a:defRPr>
              </a:lvl2pPr>
              <a:lvl3pPr marL="1143000" indent="-228600" algn="ctr" defTabSz="784225">
                <a:defRPr sz="2100">
                  <a:solidFill>
                    <a:schemeClr val="tx1"/>
                  </a:solidFill>
                  <a:latin typeface="Arial" panose="020B0604020202020204" pitchFamily="34" charset="0"/>
                  <a:ea typeface="MS PGothic" panose="020B0600070205080204" pitchFamily="34" charset="-128"/>
                </a:defRPr>
              </a:lvl3pPr>
              <a:lvl4pPr marL="1600200" indent="-228600" algn="ctr" defTabSz="784225">
                <a:defRPr sz="2100">
                  <a:solidFill>
                    <a:schemeClr val="tx1"/>
                  </a:solidFill>
                  <a:latin typeface="Arial" panose="020B0604020202020204" pitchFamily="34" charset="0"/>
                  <a:ea typeface="MS PGothic" panose="020B0600070205080204" pitchFamily="34" charset="-128"/>
                </a:defRPr>
              </a:lvl4pPr>
              <a:lvl5pPr marL="2057400" indent="-228600" algn="ctr"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gn="l" eaLnBrk="1" hangingPunct="1">
                <a:lnSpc>
                  <a:spcPct val="120000"/>
                </a:lnSpc>
                <a:spcBef>
                  <a:spcPct val="20000"/>
                </a:spcBef>
                <a:spcAft>
                  <a:spcPct val="20000"/>
                </a:spcAft>
                <a:buClr>
                  <a:srgbClr val="990000"/>
                </a:buClr>
                <a:buSzPct val="85000"/>
                <a:buFont typeface="Wingdings" panose="05000000000000000000" pitchFamily="2" charset="2"/>
                <a:buNone/>
              </a:pPr>
              <a:r>
                <a:rPr lang="en-US" altLang="zh-CN" sz="1400" dirty="0">
                  <a:latin typeface="微软雅黑" panose="020B0503020204020204" pitchFamily="34" charset="-122"/>
                  <a:ea typeface="微软雅黑" panose="020B0503020204020204" pitchFamily="34" charset="-122"/>
                </a:rPr>
                <a:t>IP </a:t>
              </a:r>
              <a:r>
                <a:rPr lang="zh-CN" altLang="en-US" sz="1400" dirty="0">
                  <a:latin typeface="微软雅黑" panose="020B0503020204020204" pitchFamily="34" charset="-122"/>
                  <a:ea typeface="微软雅黑" panose="020B0503020204020204" pitchFamily="34" charset="-122"/>
                </a:rPr>
                <a:t>地址</a:t>
              </a:r>
              <a:endParaRPr lang="en-US" altLang="zh-CN" sz="1400" dirty="0">
                <a:latin typeface="微软雅黑" panose="020B0503020204020204" pitchFamily="34" charset="-122"/>
                <a:ea typeface="微软雅黑" panose="020B0503020204020204" pitchFamily="34" charset="-122"/>
              </a:endParaRPr>
            </a:p>
          </p:txBody>
        </p:sp>
        <p:grpSp>
          <p:nvGrpSpPr>
            <p:cNvPr id="39943" name="Group 4"/>
            <p:cNvGrpSpPr>
              <a:grpSpLocks/>
            </p:cNvGrpSpPr>
            <p:nvPr/>
          </p:nvGrpSpPr>
          <p:grpSpPr bwMode="auto">
            <a:xfrm>
              <a:off x="2627313" y="1413246"/>
              <a:ext cx="5462587" cy="431800"/>
              <a:chOff x="748" y="2745"/>
              <a:chExt cx="1161" cy="254"/>
            </a:xfrm>
          </p:grpSpPr>
          <p:sp>
            <p:nvSpPr>
              <p:cNvPr id="17" name="Rectangle 6"/>
              <p:cNvSpPr>
                <a:spLocks noChangeArrowheads="1"/>
              </p:cNvSpPr>
              <p:nvPr/>
            </p:nvSpPr>
            <p:spPr bwMode="auto">
              <a:xfrm>
                <a:off x="748" y="2745"/>
                <a:ext cx="291" cy="254"/>
              </a:xfrm>
              <a:prstGeom prst="rect">
                <a:avLst/>
              </a:prstGeom>
              <a:solidFill>
                <a:srgbClr val="74C2E1"/>
              </a:solidFill>
              <a:ln w="19050" cap="flat" cmpd="sng" algn="ctr">
                <a:solidFill>
                  <a:schemeClr val="bg1">
                    <a:lumMod val="50000"/>
                  </a:schemeClr>
                </a:solidFill>
                <a:prstDash val="solid"/>
                <a:round/>
                <a:headEnd type="none" w="med" len="med"/>
                <a:tailEnd type="none" w="med" len="med"/>
              </a:ln>
              <a:effectLst/>
              <a:scene3d>
                <a:camera prst="orthographicFront"/>
                <a:lightRig rig="threePt" dir="t"/>
              </a:scene3d>
              <a:sp3d>
                <a:bevelT w="38100" h="38100"/>
                <a:bevelB/>
              </a:sp3d>
            </p:spPr>
            <p:txBody>
              <a:bodyPr tIns="46800"/>
              <a:lstStyle/>
              <a:p>
                <a:pPr algn="ctr" defTabSz="784225">
                  <a:lnSpc>
                    <a:spcPct val="120000"/>
                  </a:lnSpc>
                  <a:buClr>
                    <a:srgbClr val="990000"/>
                  </a:buClr>
                  <a:buSzPct val="85000"/>
                  <a:defRPr/>
                </a:pPr>
                <a:r>
                  <a:rPr lang="en-US" altLang="zh-CN" sz="1800" dirty="0">
                    <a:solidFill>
                      <a:schemeClr val="tx2"/>
                    </a:solidFill>
                    <a:latin typeface="微软雅黑" panose="020B0503020204020204" pitchFamily="34" charset="-122"/>
                    <a:ea typeface="微软雅黑" panose="020B0503020204020204" pitchFamily="34" charset="-122"/>
                  </a:rPr>
                  <a:t>172</a:t>
                </a:r>
              </a:p>
            </p:txBody>
          </p:sp>
          <p:sp>
            <p:nvSpPr>
              <p:cNvPr id="18" name="Rectangle 5"/>
              <p:cNvSpPr>
                <a:spLocks noChangeArrowheads="1"/>
              </p:cNvSpPr>
              <p:nvPr/>
            </p:nvSpPr>
            <p:spPr bwMode="auto">
              <a:xfrm>
                <a:off x="1037" y="2745"/>
                <a:ext cx="291" cy="254"/>
              </a:xfrm>
              <a:prstGeom prst="rect">
                <a:avLst/>
              </a:prstGeom>
              <a:solidFill>
                <a:srgbClr val="74C2E1"/>
              </a:solidFill>
              <a:ln w="19050" cap="flat" cmpd="sng" algn="ctr">
                <a:solidFill>
                  <a:schemeClr val="bg1">
                    <a:lumMod val="50000"/>
                  </a:schemeClr>
                </a:solidFill>
                <a:prstDash val="solid"/>
                <a:round/>
                <a:headEnd type="none" w="med" len="med"/>
                <a:tailEnd type="none" w="med" len="med"/>
              </a:ln>
              <a:effectLst/>
              <a:scene3d>
                <a:camera prst="orthographicFront"/>
                <a:lightRig rig="threePt" dir="t"/>
              </a:scene3d>
              <a:sp3d>
                <a:bevelT w="38100" h="38100"/>
                <a:bevelB/>
              </a:sp3d>
            </p:spPr>
            <p:txBody>
              <a:bodyPr/>
              <a:lstStyle/>
              <a:p>
                <a:pPr algn="ctr" defTabSz="784225">
                  <a:lnSpc>
                    <a:spcPct val="120000"/>
                  </a:lnSpc>
                  <a:buClr>
                    <a:srgbClr val="990000"/>
                  </a:buClr>
                  <a:buSzPct val="85000"/>
                  <a:defRPr/>
                </a:pPr>
                <a:r>
                  <a:rPr lang="en-US" altLang="zh-CN" sz="1800" dirty="0">
                    <a:solidFill>
                      <a:schemeClr val="tx2"/>
                    </a:solidFill>
                    <a:latin typeface="微软雅黑" panose="020B0503020204020204" pitchFamily="34" charset="-122"/>
                    <a:ea typeface="微软雅黑" panose="020B0503020204020204" pitchFamily="34" charset="-122"/>
                  </a:rPr>
                  <a:t>.16</a:t>
                </a:r>
              </a:p>
            </p:txBody>
          </p:sp>
          <p:sp>
            <p:nvSpPr>
              <p:cNvPr id="19" name="Rectangle 5"/>
              <p:cNvSpPr>
                <a:spLocks noChangeArrowheads="1"/>
              </p:cNvSpPr>
              <p:nvPr/>
            </p:nvSpPr>
            <p:spPr bwMode="auto">
              <a:xfrm>
                <a:off x="1327" y="2745"/>
                <a:ext cx="291" cy="254"/>
              </a:xfrm>
              <a:prstGeom prst="rect">
                <a:avLst/>
              </a:prstGeom>
              <a:solidFill>
                <a:srgbClr val="74C2E1"/>
              </a:solidFill>
              <a:ln w="19050" cap="flat" cmpd="sng" algn="ctr">
                <a:solidFill>
                  <a:schemeClr val="bg1">
                    <a:lumMod val="50000"/>
                  </a:schemeClr>
                </a:solidFill>
                <a:prstDash val="solid"/>
                <a:round/>
                <a:headEnd type="none" w="med" len="med"/>
                <a:tailEnd type="none" w="med" len="med"/>
              </a:ln>
              <a:effectLst/>
              <a:scene3d>
                <a:camera prst="orthographicFront"/>
                <a:lightRig rig="threePt" dir="t"/>
              </a:scene3d>
              <a:sp3d>
                <a:bevelT w="38100" h="38100"/>
                <a:bevelB/>
              </a:sp3d>
            </p:spPr>
            <p:txBody>
              <a:bodyPr/>
              <a:lstStyle/>
              <a:p>
                <a:pPr algn="ctr" defTabSz="784225">
                  <a:lnSpc>
                    <a:spcPct val="120000"/>
                  </a:lnSpc>
                  <a:buClr>
                    <a:srgbClr val="990000"/>
                  </a:buClr>
                  <a:buSzPct val="85000"/>
                  <a:defRPr/>
                </a:pPr>
                <a:r>
                  <a:rPr lang="en-US" altLang="zh-CN" sz="1800" dirty="0">
                    <a:solidFill>
                      <a:schemeClr val="tx2"/>
                    </a:solidFill>
                    <a:latin typeface="微软雅黑" panose="020B0503020204020204" pitchFamily="34" charset="-122"/>
                    <a:ea typeface="微软雅黑" panose="020B0503020204020204" pitchFamily="34" charset="-122"/>
                  </a:rPr>
                  <a:t>.1</a:t>
                </a:r>
              </a:p>
            </p:txBody>
          </p:sp>
          <p:sp>
            <p:nvSpPr>
              <p:cNvPr id="20" name="Rectangle 5"/>
              <p:cNvSpPr>
                <a:spLocks noChangeArrowheads="1"/>
              </p:cNvSpPr>
              <p:nvPr/>
            </p:nvSpPr>
            <p:spPr bwMode="auto">
              <a:xfrm>
                <a:off x="1618" y="2745"/>
                <a:ext cx="291" cy="254"/>
              </a:xfrm>
              <a:prstGeom prst="rect">
                <a:avLst/>
              </a:prstGeom>
              <a:solidFill>
                <a:srgbClr val="74C2E1"/>
              </a:solidFill>
              <a:ln w="19050" cap="flat" cmpd="sng" algn="ctr">
                <a:solidFill>
                  <a:schemeClr val="bg1">
                    <a:lumMod val="50000"/>
                  </a:schemeClr>
                </a:solidFill>
                <a:prstDash val="solid"/>
                <a:round/>
                <a:headEnd type="none" w="med" len="med"/>
                <a:tailEnd type="none" w="med" len="med"/>
              </a:ln>
              <a:effectLst/>
              <a:scene3d>
                <a:camera prst="orthographicFront"/>
                <a:lightRig rig="threePt" dir="t"/>
              </a:scene3d>
              <a:sp3d>
                <a:bevelT w="38100" h="38100"/>
                <a:bevelB/>
              </a:sp3d>
            </p:spPr>
            <p:txBody>
              <a:bodyPr/>
              <a:lstStyle/>
              <a:p>
                <a:pPr algn="ctr" defTabSz="784225">
                  <a:lnSpc>
                    <a:spcPct val="120000"/>
                  </a:lnSpc>
                  <a:buClr>
                    <a:srgbClr val="990000"/>
                  </a:buClr>
                  <a:buSzPct val="85000"/>
                  <a:defRPr/>
                </a:pPr>
                <a:r>
                  <a:rPr lang="en-US" altLang="zh-CN" sz="1800" dirty="0">
                    <a:solidFill>
                      <a:schemeClr val="tx2"/>
                    </a:solidFill>
                    <a:latin typeface="微软雅黑" panose="020B0503020204020204" pitchFamily="34" charset="-122"/>
                    <a:ea typeface="微软雅黑" panose="020B0503020204020204" pitchFamily="34" charset="-122"/>
                  </a:rPr>
                  <a:t>.7</a:t>
                </a:r>
              </a:p>
            </p:txBody>
          </p:sp>
        </p:grpSp>
        <p:sp>
          <p:nvSpPr>
            <p:cNvPr id="39944" name="Text Box 6"/>
            <p:cNvSpPr txBox="1">
              <a:spLocks noChangeArrowheads="1"/>
            </p:cNvSpPr>
            <p:nvPr/>
          </p:nvSpPr>
          <p:spPr bwMode="auto">
            <a:xfrm>
              <a:off x="755650" y="4004046"/>
              <a:ext cx="2844800" cy="846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lvl1pPr marL="293688" indent="-293688" algn="ctr" defTabSz="784225">
                <a:defRPr sz="2100">
                  <a:solidFill>
                    <a:schemeClr val="tx1"/>
                  </a:solidFill>
                  <a:latin typeface="Arial" panose="020B0604020202020204" pitchFamily="34" charset="0"/>
                  <a:ea typeface="MS PGothic" panose="020B0600070205080204" pitchFamily="34" charset="-128"/>
                </a:defRPr>
              </a:lvl1pPr>
              <a:lvl2pPr marL="742950" indent="-285750" algn="ctr" defTabSz="784225">
                <a:defRPr sz="2100">
                  <a:solidFill>
                    <a:schemeClr val="tx1"/>
                  </a:solidFill>
                  <a:latin typeface="Arial" panose="020B0604020202020204" pitchFamily="34" charset="0"/>
                  <a:ea typeface="MS PGothic" panose="020B0600070205080204" pitchFamily="34" charset="-128"/>
                </a:defRPr>
              </a:lvl2pPr>
              <a:lvl3pPr marL="1143000" indent="-228600" algn="ctr" defTabSz="784225">
                <a:defRPr sz="2100">
                  <a:solidFill>
                    <a:schemeClr val="tx1"/>
                  </a:solidFill>
                  <a:latin typeface="Arial" panose="020B0604020202020204" pitchFamily="34" charset="0"/>
                  <a:ea typeface="MS PGothic" panose="020B0600070205080204" pitchFamily="34" charset="-128"/>
                </a:defRPr>
              </a:lvl3pPr>
              <a:lvl4pPr marL="1600200" indent="-228600" algn="ctr" defTabSz="784225">
                <a:defRPr sz="2100">
                  <a:solidFill>
                    <a:schemeClr val="tx1"/>
                  </a:solidFill>
                  <a:latin typeface="Arial" panose="020B0604020202020204" pitchFamily="34" charset="0"/>
                  <a:ea typeface="MS PGothic" panose="020B0600070205080204" pitchFamily="34" charset="-128"/>
                </a:defRPr>
              </a:lvl4pPr>
              <a:lvl5pPr marL="2057400" indent="-228600" algn="ctr"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gn="l" eaLnBrk="1" hangingPunct="1">
                <a:lnSpc>
                  <a:spcPct val="120000"/>
                </a:lnSpc>
                <a:spcBef>
                  <a:spcPct val="20000"/>
                </a:spcBef>
                <a:spcAft>
                  <a:spcPct val="20000"/>
                </a:spcAft>
                <a:buClr>
                  <a:srgbClr val="990000"/>
                </a:buClr>
                <a:buSzPct val="85000"/>
              </a:pPr>
              <a:r>
                <a:rPr lang="zh-CN" altLang="en-US" sz="1400">
                  <a:latin typeface="微软雅黑" panose="020B0503020204020204" pitchFamily="34" charset="-122"/>
                  <a:ea typeface="微软雅黑" panose="020B0503020204020204" pitchFamily="34" charset="-122"/>
                </a:rPr>
                <a:t>主机数</a:t>
              </a:r>
              <a:r>
                <a:rPr lang="en-US" altLang="zh-CN" sz="1400">
                  <a:latin typeface="微软雅黑" panose="020B0503020204020204" pitchFamily="34" charset="-122"/>
                  <a:ea typeface="微软雅黑" panose="020B0503020204020204" pitchFamily="34" charset="-122"/>
                </a:rPr>
                <a:t>:</a:t>
              </a:r>
              <a:r>
                <a:rPr lang="zh-CN" altLang="en-US" sz="1400">
                  <a:latin typeface="微软雅黑" panose="020B0503020204020204" pitchFamily="34" charset="-122"/>
                  <a:ea typeface="微软雅黑" panose="020B0503020204020204" pitchFamily="34" charset="-122"/>
                </a:rPr>
                <a:t> </a:t>
              </a:r>
              <a:r>
                <a:rPr lang="en-US" altLang="zh-CN" sz="1400">
                  <a:latin typeface="微软雅黑" panose="020B0503020204020204" pitchFamily="34" charset="-122"/>
                  <a:ea typeface="微软雅黑" panose="020B0503020204020204" pitchFamily="34" charset="-122"/>
                </a:rPr>
                <a:t>2</a:t>
              </a:r>
              <a:r>
                <a:rPr lang="en-US" altLang="zh-CN" sz="1400" baseline="30000">
                  <a:latin typeface="微软雅黑" panose="020B0503020204020204" pitchFamily="34" charset="-122"/>
                  <a:ea typeface="微软雅黑" panose="020B0503020204020204" pitchFamily="34" charset="-122"/>
                </a:rPr>
                <a:t>n</a:t>
              </a:r>
            </a:p>
            <a:p>
              <a:pPr algn="l" eaLnBrk="1" hangingPunct="1">
                <a:lnSpc>
                  <a:spcPct val="120000"/>
                </a:lnSpc>
                <a:spcBef>
                  <a:spcPct val="20000"/>
                </a:spcBef>
                <a:spcAft>
                  <a:spcPct val="20000"/>
                </a:spcAft>
                <a:buClr>
                  <a:srgbClr val="990000"/>
                </a:buClr>
                <a:buSzPct val="85000"/>
              </a:pPr>
              <a:endParaRPr lang="en-US" altLang="zh-CN" sz="1400" baseline="30000">
                <a:latin typeface="微软雅黑" panose="020B0503020204020204" pitchFamily="34" charset="-122"/>
                <a:ea typeface="微软雅黑" panose="020B0503020204020204" pitchFamily="34" charset="-122"/>
              </a:endParaRPr>
            </a:p>
            <a:p>
              <a:pPr algn="l" eaLnBrk="1" hangingPunct="1">
                <a:lnSpc>
                  <a:spcPct val="120000"/>
                </a:lnSpc>
                <a:spcBef>
                  <a:spcPct val="20000"/>
                </a:spcBef>
                <a:spcAft>
                  <a:spcPct val="20000"/>
                </a:spcAft>
                <a:buClr>
                  <a:srgbClr val="990000"/>
                </a:buClr>
                <a:buSzPct val="85000"/>
              </a:pPr>
              <a:r>
                <a:rPr lang="zh-CN" altLang="en-US" sz="1400">
                  <a:latin typeface="微软雅黑" panose="020B0503020204020204" pitchFamily="34" charset="-122"/>
                  <a:ea typeface="微软雅黑" panose="020B0503020204020204" pitchFamily="34" charset="-122"/>
                </a:rPr>
                <a:t>可用主机数</a:t>
              </a:r>
              <a:r>
                <a:rPr lang="en-US" altLang="zh-CN" sz="1400">
                  <a:latin typeface="微软雅黑" panose="020B0503020204020204" pitchFamily="34" charset="-122"/>
                  <a:ea typeface="微软雅黑" panose="020B0503020204020204" pitchFamily="34" charset="-122"/>
                </a:rPr>
                <a:t>: 2</a:t>
              </a:r>
              <a:r>
                <a:rPr lang="en-US" altLang="zh-CN" sz="1400" baseline="30000">
                  <a:latin typeface="微软雅黑" panose="020B0503020204020204" pitchFamily="34" charset="-122"/>
                  <a:ea typeface="微软雅黑" panose="020B0503020204020204" pitchFamily="34" charset="-122"/>
                </a:rPr>
                <a:t>n</a:t>
              </a:r>
              <a:r>
                <a:rPr lang="en-US" altLang="zh-CN" sz="1400">
                  <a:latin typeface="微软雅黑" panose="020B0503020204020204" pitchFamily="34" charset="-122"/>
                  <a:ea typeface="微软雅黑" panose="020B0503020204020204" pitchFamily="34" charset="-122"/>
                </a:rPr>
                <a:t> - 2</a:t>
              </a:r>
            </a:p>
          </p:txBody>
        </p:sp>
        <p:sp>
          <p:nvSpPr>
            <p:cNvPr id="39945" name="Text Box 14"/>
            <p:cNvSpPr txBox="1">
              <a:spLocks noChangeArrowheads="1"/>
            </p:cNvSpPr>
            <p:nvPr/>
          </p:nvSpPr>
          <p:spPr bwMode="auto">
            <a:xfrm>
              <a:off x="755650" y="3356346"/>
              <a:ext cx="902811" cy="3077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gn="l" eaLnBrk="1" hangingPunct="1"/>
              <a:r>
                <a:rPr lang="zh-CN" altLang="en-US" sz="1400">
                  <a:latin typeface="微软雅黑" panose="020B0503020204020204" pitchFamily="34" charset="-122"/>
                  <a:ea typeface="微软雅黑" panose="020B0503020204020204" pitchFamily="34" charset="-122"/>
                </a:rPr>
                <a:t>网络地址</a:t>
              </a:r>
            </a:p>
          </p:txBody>
        </p:sp>
        <p:grpSp>
          <p:nvGrpSpPr>
            <p:cNvPr id="39946" name="Group 4"/>
            <p:cNvGrpSpPr>
              <a:grpSpLocks/>
            </p:cNvGrpSpPr>
            <p:nvPr/>
          </p:nvGrpSpPr>
          <p:grpSpPr bwMode="auto">
            <a:xfrm>
              <a:off x="2627313" y="2276846"/>
              <a:ext cx="5462587" cy="431800"/>
              <a:chOff x="748" y="2745"/>
              <a:chExt cx="1161" cy="254"/>
            </a:xfrm>
          </p:grpSpPr>
          <p:sp>
            <p:nvSpPr>
              <p:cNvPr id="24" name="Rectangle 6"/>
              <p:cNvSpPr>
                <a:spLocks noChangeArrowheads="1"/>
              </p:cNvSpPr>
              <p:nvPr/>
            </p:nvSpPr>
            <p:spPr bwMode="auto">
              <a:xfrm>
                <a:off x="748" y="2745"/>
                <a:ext cx="291" cy="254"/>
              </a:xfrm>
              <a:prstGeom prst="rect">
                <a:avLst/>
              </a:prstGeom>
              <a:solidFill>
                <a:srgbClr val="74C2E1"/>
              </a:solidFill>
              <a:ln w="19050" cap="flat" cmpd="sng" algn="ctr">
                <a:solidFill>
                  <a:schemeClr val="bg1">
                    <a:lumMod val="50000"/>
                  </a:schemeClr>
                </a:solidFill>
                <a:prstDash val="solid"/>
                <a:round/>
                <a:headEnd type="none" w="med" len="med"/>
                <a:tailEnd type="none" w="med" len="med"/>
              </a:ln>
              <a:effectLst/>
              <a:scene3d>
                <a:camera prst="orthographicFront"/>
                <a:lightRig rig="threePt" dir="t"/>
              </a:scene3d>
              <a:sp3d>
                <a:bevelT w="38100" h="38100"/>
                <a:bevelB/>
              </a:sp3d>
            </p:spPr>
            <p:txBody>
              <a:bodyPr/>
              <a:lstStyle/>
              <a:p>
                <a:pPr algn="ctr" defTabSz="784225">
                  <a:lnSpc>
                    <a:spcPct val="120000"/>
                  </a:lnSpc>
                  <a:buClr>
                    <a:srgbClr val="990000"/>
                  </a:buClr>
                  <a:buSzPct val="85000"/>
                  <a:defRPr/>
                </a:pPr>
                <a:r>
                  <a:rPr lang="en-US" altLang="zh-CN" sz="1800" dirty="0">
                    <a:solidFill>
                      <a:schemeClr val="tx2"/>
                    </a:solidFill>
                    <a:latin typeface="微软雅黑" panose="020B0503020204020204" pitchFamily="34" charset="-122"/>
                    <a:ea typeface="微软雅黑" panose="020B0503020204020204" pitchFamily="34" charset="-122"/>
                  </a:rPr>
                  <a:t>255</a:t>
                </a:r>
              </a:p>
            </p:txBody>
          </p:sp>
          <p:sp>
            <p:nvSpPr>
              <p:cNvPr id="25" name="Rectangle 5"/>
              <p:cNvSpPr>
                <a:spLocks noChangeArrowheads="1"/>
              </p:cNvSpPr>
              <p:nvPr/>
            </p:nvSpPr>
            <p:spPr bwMode="auto">
              <a:xfrm>
                <a:off x="1037" y="2745"/>
                <a:ext cx="291" cy="254"/>
              </a:xfrm>
              <a:prstGeom prst="rect">
                <a:avLst/>
              </a:prstGeom>
              <a:solidFill>
                <a:srgbClr val="74C2E1"/>
              </a:solidFill>
              <a:ln w="19050" cap="flat" cmpd="sng" algn="ctr">
                <a:solidFill>
                  <a:schemeClr val="bg1">
                    <a:lumMod val="50000"/>
                  </a:schemeClr>
                </a:solidFill>
                <a:prstDash val="solid"/>
                <a:round/>
                <a:headEnd type="none" w="med" len="med"/>
                <a:tailEnd type="none" w="med" len="med"/>
              </a:ln>
              <a:effectLst/>
              <a:scene3d>
                <a:camera prst="orthographicFront"/>
                <a:lightRig rig="threePt" dir="t"/>
              </a:scene3d>
              <a:sp3d>
                <a:bevelT w="38100" h="38100"/>
                <a:bevelB/>
              </a:sp3d>
            </p:spPr>
            <p:txBody>
              <a:bodyPr/>
              <a:lstStyle/>
              <a:p>
                <a:pPr algn="ctr" defTabSz="784225">
                  <a:lnSpc>
                    <a:spcPct val="120000"/>
                  </a:lnSpc>
                  <a:buClr>
                    <a:srgbClr val="990000"/>
                  </a:buClr>
                  <a:buSzPct val="85000"/>
                  <a:defRPr/>
                </a:pPr>
                <a:r>
                  <a:rPr lang="en-US" altLang="zh-CN" sz="1800" dirty="0">
                    <a:solidFill>
                      <a:schemeClr val="tx2"/>
                    </a:solidFill>
                    <a:latin typeface="微软雅黑" panose="020B0503020204020204" pitchFamily="34" charset="-122"/>
                    <a:ea typeface="微软雅黑" panose="020B0503020204020204" pitchFamily="34" charset="-122"/>
                  </a:rPr>
                  <a:t>.255</a:t>
                </a:r>
              </a:p>
            </p:txBody>
          </p:sp>
          <p:sp>
            <p:nvSpPr>
              <p:cNvPr id="26" name="Rectangle 5"/>
              <p:cNvSpPr>
                <a:spLocks noChangeArrowheads="1"/>
              </p:cNvSpPr>
              <p:nvPr/>
            </p:nvSpPr>
            <p:spPr bwMode="auto">
              <a:xfrm>
                <a:off x="1327" y="2745"/>
                <a:ext cx="291" cy="254"/>
              </a:xfrm>
              <a:prstGeom prst="rect">
                <a:avLst/>
              </a:prstGeom>
              <a:solidFill>
                <a:srgbClr val="74C2E1"/>
              </a:solidFill>
              <a:ln w="19050" cap="flat" cmpd="sng" algn="ctr">
                <a:solidFill>
                  <a:schemeClr val="bg1">
                    <a:lumMod val="50000"/>
                  </a:schemeClr>
                </a:solidFill>
                <a:prstDash val="solid"/>
                <a:round/>
                <a:headEnd type="none" w="med" len="med"/>
                <a:tailEnd type="none" w="med" len="med"/>
              </a:ln>
              <a:effectLst/>
              <a:scene3d>
                <a:camera prst="orthographicFront"/>
                <a:lightRig rig="threePt" dir="t"/>
              </a:scene3d>
              <a:sp3d>
                <a:bevelT w="38100" h="38100"/>
                <a:bevelB/>
              </a:sp3d>
            </p:spPr>
            <p:txBody>
              <a:bodyPr/>
              <a:lstStyle/>
              <a:p>
                <a:pPr algn="ctr" defTabSz="784225">
                  <a:lnSpc>
                    <a:spcPct val="120000"/>
                  </a:lnSpc>
                  <a:buClr>
                    <a:srgbClr val="990000"/>
                  </a:buClr>
                  <a:buSzPct val="85000"/>
                  <a:defRPr/>
                </a:pPr>
                <a:r>
                  <a:rPr lang="en-US" altLang="zh-CN" sz="1800" dirty="0">
                    <a:solidFill>
                      <a:schemeClr val="tx2"/>
                    </a:solidFill>
                    <a:latin typeface="微软雅黑" panose="020B0503020204020204" pitchFamily="34" charset="-122"/>
                    <a:ea typeface="微软雅黑" panose="020B0503020204020204" pitchFamily="34" charset="-122"/>
                  </a:rPr>
                  <a:t>.0</a:t>
                </a:r>
              </a:p>
            </p:txBody>
          </p:sp>
          <p:sp>
            <p:nvSpPr>
              <p:cNvPr id="27" name="Rectangle 5"/>
              <p:cNvSpPr>
                <a:spLocks noChangeArrowheads="1"/>
              </p:cNvSpPr>
              <p:nvPr/>
            </p:nvSpPr>
            <p:spPr bwMode="auto">
              <a:xfrm>
                <a:off x="1618" y="2745"/>
                <a:ext cx="291" cy="254"/>
              </a:xfrm>
              <a:prstGeom prst="rect">
                <a:avLst/>
              </a:prstGeom>
              <a:solidFill>
                <a:srgbClr val="74C2E1"/>
              </a:solidFill>
              <a:ln w="19050" cap="flat" cmpd="sng" algn="ctr">
                <a:solidFill>
                  <a:schemeClr val="bg1">
                    <a:lumMod val="50000"/>
                  </a:schemeClr>
                </a:solidFill>
                <a:prstDash val="solid"/>
                <a:round/>
                <a:headEnd type="none" w="med" len="med"/>
                <a:tailEnd type="none" w="med" len="med"/>
              </a:ln>
              <a:effectLst/>
              <a:scene3d>
                <a:camera prst="orthographicFront"/>
                <a:lightRig rig="threePt" dir="t"/>
              </a:scene3d>
              <a:sp3d>
                <a:bevelT w="38100" h="38100"/>
                <a:bevelB/>
              </a:sp3d>
            </p:spPr>
            <p:txBody>
              <a:bodyPr/>
              <a:lstStyle/>
              <a:p>
                <a:pPr algn="ctr" defTabSz="784225">
                  <a:lnSpc>
                    <a:spcPct val="120000"/>
                  </a:lnSpc>
                  <a:buClr>
                    <a:srgbClr val="990000"/>
                  </a:buClr>
                  <a:buSzPct val="85000"/>
                  <a:defRPr/>
                </a:pPr>
                <a:r>
                  <a:rPr lang="en-US" altLang="zh-CN" sz="1800" dirty="0">
                    <a:solidFill>
                      <a:schemeClr val="tx2"/>
                    </a:solidFill>
                    <a:latin typeface="微软雅黑" panose="020B0503020204020204" pitchFamily="34" charset="-122"/>
                    <a:ea typeface="微软雅黑" panose="020B0503020204020204" pitchFamily="34" charset="-122"/>
                  </a:rPr>
                  <a:t>.0</a:t>
                </a:r>
              </a:p>
            </p:txBody>
          </p:sp>
        </p:grpSp>
        <p:sp>
          <p:nvSpPr>
            <p:cNvPr id="39947" name="Text Box 12"/>
            <p:cNvSpPr txBox="1">
              <a:spLocks noChangeArrowheads="1"/>
            </p:cNvSpPr>
            <p:nvPr/>
          </p:nvSpPr>
          <p:spPr bwMode="auto">
            <a:xfrm>
              <a:off x="755650" y="2348283"/>
              <a:ext cx="902811" cy="3077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gn="l" eaLnBrk="1" hangingPunct="1"/>
              <a:r>
                <a:rPr lang="zh-CN" altLang="en-US" sz="1400">
                  <a:latin typeface="微软雅黑" panose="020B0503020204020204" pitchFamily="34" charset="-122"/>
                  <a:ea typeface="微软雅黑" panose="020B0503020204020204" pitchFamily="34" charset="-122"/>
                </a:rPr>
                <a:t>子网掩码</a:t>
              </a:r>
            </a:p>
          </p:txBody>
        </p:sp>
        <p:grpSp>
          <p:nvGrpSpPr>
            <p:cNvPr id="39948" name="Group 4"/>
            <p:cNvGrpSpPr>
              <a:grpSpLocks/>
            </p:cNvGrpSpPr>
            <p:nvPr/>
          </p:nvGrpSpPr>
          <p:grpSpPr bwMode="auto">
            <a:xfrm>
              <a:off x="2627313" y="3284908"/>
              <a:ext cx="5462587" cy="431800"/>
              <a:chOff x="748" y="2745"/>
              <a:chExt cx="1161" cy="254"/>
            </a:xfrm>
          </p:grpSpPr>
          <p:sp>
            <p:nvSpPr>
              <p:cNvPr id="49" name="Rectangle 6"/>
              <p:cNvSpPr>
                <a:spLocks noChangeArrowheads="1"/>
              </p:cNvSpPr>
              <p:nvPr/>
            </p:nvSpPr>
            <p:spPr bwMode="auto">
              <a:xfrm>
                <a:off x="748" y="2745"/>
                <a:ext cx="291" cy="254"/>
              </a:xfrm>
              <a:prstGeom prst="rect">
                <a:avLst/>
              </a:prstGeom>
              <a:solidFill>
                <a:srgbClr val="74C2E1"/>
              </a:solidFill>
              <a:ln w="19050" cap="flat" cmpd="sng" algn="ctr">
                <a:solidFill>
                  <a:schemeClr val="bg1">
                    <a:lumMod val="50000"/>
                  </a:schemeClr>
                </a:solidFill>
                <a:prstDash val="solid"/>
                <a:round/>
                <a:headEnd type="none" w="med" len="med"/>
                <a:tailEnd type="none" w="med" len="med"/>
              </a:ln>
              <a:effectLst/>
              <a:scene3d>
                <a:camera prst="orthographicFront"/>
                <a:lightRig rig="threePt" dir="t"/>
              </a:scene3d>
              <a:sp3d>
                <a:bevelT w="38100" h="38100"/>
                <a:bevelB/>
              </a:sp3d>
            </p:spPr>
            <p:txBody>
              <a:bodyPr/>
              <a:lstStyle>
                <a:lvl1pPr defTabSz="784225">
                  <a:defRPr sz="2100">
                    <a:solidFill>
                      <a:schemeClr val="tx1"/>
                    </a:solidFill>
                    <a:latin typeface="Arial" panose="020B0604020202020204" pitchFamily="34" charset="0"/>
                    <a:ea typeface="MS PGothic" panose="020B0600070205080204" pitchFamily="34" charset="-128"/>
                  </a:defRPr>
                </a:lvl1pPr>
                <a:lvl2pPr marL="742950" indent="-285750" defTabSz="784225">
                  <a:defRPr sz="2100">
                    <a:solidFill>
                      <a:schemeClr val="tx1"/>
                    </a:solidFill>
                    <a:latin typeface="Arial" panose="020B0604020202020204" pitchFamily="34" charset="0"/>
                    <a:ea typeface="MS PGothic" panose="020B0600070205080204" pitchFamily="34" charset="-128"/>
                  </a:defRPr>
                </a:lvl2pPr>
                <a:lvl3pPr marL="1143000" indent="-228600" defTabSz="784225">
                  <a:defRPr sz="2100">
                    <a:solidFill>
                      <a:schemeClr val="tx1"/>
                    </a:solidFill>
                    <a:latin typeface="Arial" panose="020B0604020202020204" pitchFamily="34" charset="0"/>
                    <a:ea typeface="MS PGothic" panose="020B0600070205080204" pitchFamily="34" charset="-128"/>
                  </a:defRPr>
                </a:lvl3pPr>
                <a:lvl4pPr marL="1600200" indent="-228600" defTabSz="784225">
                  <a:defRPr sz="2100">
                    <a:solidFill>
                      <a:schemeClr val="tx1"/>
                    </a:solidFill>
                    <a:latin typeface="Arial" panose="020B0604020202020204" pitchFamily="34" charset="0"/>
                    <a:ea typeface="MS PGothic" panose="020B0600070205080204" pitchFamily="34" charset="-128"/>
                  </a:defRPr>
                </a:lvl4pPr>
                <a:lvl5pPr marL="2057400" indent="-228600"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gn="ctr">
                  <a:lnSpc>
                    <a:spcPct val="120000"/>
                  </a:lnSpc>
                  <a:buClr>
                    <a:srgbClr val="990000"/>
                  </a:buClr>
                  <a:buSzPct val="85000"/>
                  <a:defRPr/>
                </a:pPr>
                <a:r>
                  <a:rPr lang="en-US" altLang="zh-CN" sz="1800">
                    <a:solidFill>
                      <a:schemeClr val="tx2"/>
                    </a:solidFill>
                    <a:latin typeface="微软雅黑" panose="020B0503020204020204" pitchFamily="34" charset="-122"/>
                    <a:ea typeface="微软雅黑" panose="020B0503020204020204" pitchFamily="34" charset="-122"/>
                  </a:rPr>
                  <a:t>?</a:t>
                </a:r>
              </a:p>
            </p:txBody>
          </p:sp>
          <p:sp>
            <p:nvSpPr>
              <p:cNvPr id="50" name="Rectangle 5"/>
              <p:cNvSpPr>
                <a:spLocks noChangeArrowheads="1"/>
              </p:cNvSpPr>
              <p:nvPr/>
            </p:nvSpPr>
            <p:spPr bwMode="auto">
              <a:xfrm>
                <a:off x="1037" y="2745"/>
                <a:ext cx="291" cy="254"/>
              </a:xfrm>
              <a:prstGeom prst="rect">
                <a:avLst/>
              </a:prstGeom>
              <a:solidFill>
                <a:srgbClr val="74C2E1"/>
              </a:solidFill>
              <a:ln w="19050" cap="flat" cmpd="sng" algn="ctr">
                <a:solidFill>
                  <a:schemeClr val="bg1">
                    <a:lumMod val="50000"/>
                  </a:schemeClr>
                </a:solidFill>
                <a:prstDash val="solid"/>
                <a:round/>
                <a:headEnd type="none" w="med" len="med"/>
                <a:tailEnd type="none" w="med" len="med"/>
              </a:ln>
              <a:effectLst/>
              <a:scene3d>
                <a:camera prst="orthographicFront"/>
                <a:lightRig rig="threePt" dir="t"/>
              </a:scene3d>
              <a:sp3d>
                <a:bevelT w="38100" h="38100"/>
                <a:bevelB/>
              </a:sp3d>
            </p:spPr>
            <p:txBody>
              <a:bodyPr/>
              <a:lstStyle>
                <a:lvl1pPr defTabSz="784225">
                  <a:defRPr sz="2100">
                    <a:solidFill>
                      <a:schemeClr val="tx1"/>
                    </a:solidFill>
                    <a:latin typeface="Arial" panose="020B0604020202020204" pitchFamily="34" charset="0"/>
                    <a:ea typeface="MS PGothic" panose="020B0600070205080204" pitchFamily="34" charset="-128"/>
                  </a:defRPr>
                </a:lvl1pPr>
                <a:lvl2pPr marL="742950" indent="-285750" defTabSz="784225">
                  <a:defRPr sz="2100">
                    <a:solidFill>
                      <a:schemeClr val="tx1"/>
                    </a:solidFill>
                    <a:latin typeface="Arial" panose="020B0604020202020204" pitchFamily="34" charset="0"/>
                    <a:ea typeface="MS PGothic" panose="020B0600070205080204" pitchFamily="34" charset="-128"/>
                  </a:defRPr>
                </a:lvl2pPr>
                <a:lvl3pPr marL="1143000" indent="-228600" defTabSz="784225">
                  <a:defRPr sz="2100">
                    <a:solidFill>
                      <a:schemeClr val="tx1"/>
                    </a:solidFill>
                    <a:latin typeface="Arial" panose="020B0604020202020204" pitchFamily="34" charset="0"/>
                    <a:ea typeface="MS PGothic" panose="020B0600070205080204" pitchFamily="34" charset="-128"/>
                  </a:defRPr>
                </a:lvl3pPr>
                <a:lvl4pPr marL="1600200" indent="-228600" defTabSz="784225">
                  <a:defRPr sz="2100">
                    <a:solidFill>
                      <a:schemeClr val="tx1"/>
                    </a:solidFill>
                    <a:latin typeface="Arial" panose="020B0604020202020204" pitchFamily="34" charset="0"/>
                    <a:ea typeface="MS PGothic" panose="020B0600070205080204" pitchFamily="34" charset="-128"/>
                  </a:defRPr>
                </a:lvl4pPr>
                <a:lvl5pPr marL="2057400" indent="-228600"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gn="ctr">
                  <a:lnSpc>
                    <a:spcPct val="120000"/>
                  </a:lnSpc>
                  <a:buClr>
                    <a:srgbClr val="990000"/>
                  </a:buClr>
                  <a:buSzPct val="85000"/>
                  <a:defRPr/>
                </a:pPr>
                <a:r>
                  <a:rPr lang="en-US" altLang="zh-CN" sz="1800">
                    <a:solidFill>
                      <a:schemeClr val="tx2"/>
                    </a:solidFill>
                    <a:latin typeface="微软雅黑" panose="020B0503020204020204" pitchFamily="34" charset="-122"/>
                    <a:ea typeface="微软雅黑" panose="020B0503020204020204" pitchFamily="34" charset="-122"/>
                  </a:rPr>
                  <a:t>?</a:t>
                </a:r>
              </a:p>
            </p:txBody>
          </p:sp>
          <p:sp>
            <p:nvSpPr>
              <p:cNvPr id="51" name="Rectangle 5"/>
              <p:cNvSpPr>
                <a:spLocks noChangeArrowheads="1"/>
              </p:cNvSpPr>
              <p:nvPr/>
            </p:nvSpPr>
            <p:spPr bwMode="auto">
              <a:xfrm>
                <a:off x="1327" y="2745"/>
                <a:ext cx="291" cy="254"/>
              </a:xfrm>
              <a:prstGeom prst="rect">
                <a:avLst/>
              </a:prstGeom>
              <a:solidFill>
                <a:srgbClr val="74C2E1"/>
              </a:solidFill>
              <a:ln w="19050" cap="flat" cmpd="sng" algn="ctr">
                <a:solidFill>
                  <a:schemeClr val="bg1">
                    <a:lumMod val="50000"/>
                  </a:schemeClr>
                </a:solidFill>
                <a:prstDash val="solid"/>
                <a:round/>
                <a:headEnd type="none" w="med" len="med"/>
                <a:tailEnd type="none" w="med" len="med"/>
              </a:ln>
              <a:effectLst/>
              <a:scene3d>
                <a:camera prst="orthographicFront"/>
                <a:lightRig rig="threePt" dir="t"/>
              </a:scene3d>
              <a:sp3d>
                <a:bevelT w="38100" h="38100"/>
                <a:bevelB/>
              </a:sp3d>
            </p:spPr>
            <p:txBody>
              <a:bodyPr/>
              <a:lstStyle>
                <a:lvl1pPr defTabSz="784225">
                  <a:defRPr sz="2100">
                    <a:solidFill>
                      <a:schemeClr val="tx1"/>
                    </a:solidFill>
                    <a:latin typeface="Arial" panose="020B0604020202020204" pitchFamily="34" charset="0"/>
                    <a:ea typeface="MS PGothic" panose="020B0600070205080204" pitchFamily="34" charset="-128"/>
                  </a:defRPr>
                </a:lvl1pPr>
                <a:lvl2pPr marL="742950" indent="-285750" defTabSz="784225">
                  <a:defRPr sz="2100">
                    <a:solidFill>
                      <a:schemeClr val="tx1"/>
                    </a:solidFill>
                    <a:latin typeface="Arial" panose="020B0604020202020204" pitchFamily="34" charset="0"/>
                    <a:ea typeface="MS PGothic" panose="020B0600070205080204" pitchFamily="34" charset="-128"/>
                  </a:defRPr>
                </a:lvl2pPr>
                <a:lvl3pPr marL="1143000" indent="-228600" defTabSz="784225">
                  <a:defRPr sz="2100">
                    <a:solidFill>
                      <a:schemeClr val="tx1"/>
                    </a:solidFill>
                    <a:latin typeface="Arial" panose="020B0604020202020204" pitchFamily="34" charset="0"/>
                    <a:ea typeface="MS PGothic" panose="020B0600070205080204" pitchFamily="34" charset="-128"/>
                  </a:defRPr>
                </a:lvl3pPr>
                <a:lvl4pPr marL="1600200" indent="-228600" defTabSz="784225">
                  <a:defRPr sz="2100">
                    <a:solidFill>
                      <a:schemeClr val="tx1"/>
                    </a:solidFill>
                    <a:latin typeface="Arial" panose="020B0604020202020204" pitchFamily="34" charset="0"/>
                    <a:ea typeface="MS PGothic" panose="020B0600070205080204" pitchFamily="34" charset="-128"/>
                  </a:defRPr>
                </a:lvl4pPr>
                <a:lvl5pPr marL="2057400" indent="-228600"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gn="ctr">
                  <a:lnSpc>
                    <a:spcPct val="120000"/>
                  </a:lnSpc>
                  <a:buClr>
                    <a:srgbClr val="990000"/>
                  </a:buClr>
                  <a:buSzPct val="85000"/>
                  <a:defRPr/>
                </a:pPr>
                <a:r>
                  <a:rPr lang="en-US" altLang="zh-CN" sz="1800">
                    <a:solidFill>
                      <a:schemeClr val="tx2"/>
                    </a:solidFill>
                    <a:latin typeface="微软雅黑" panose="020B0503020204020204" pitchFamily="34" charset="-122"/>
                    <a:ea typeface="微软雅黑" panose="020B0503020204020204" pitchFamily="34" charset="-122"/>
                  </a:rPr>
                  <a:t>?</a:t>
                </a:r>
              </a:p>
            </p:txBody>
          </p:sp>
          <p:sp>
            <p:nvSpPr>
              <p:cNvPr id="52" name="Rectangle 5"/>
              <p:cNvSpPr>
                <a:spLocks noChangeArrowheads="1"/>
              </p:cNvSpPr>
              <p:nvPr/>
            </p:nvSpPr>
            <p:spPr bwMode="auto">
              <a:xfrm>
                <a:off x="1618" y="2745"/>
                <a:ext cx="291" cy="254"/>
              </a:xfrm>
              <a:prstGeom prst="rect">
                <a:avLst/>
              </a:prstGeom>
              <a:solidFill>
                <a:srgbClr val="74C2E1"/>
              </a:solidFill>
              <a:ln w="19050" cap="flat" cmpd="sng" algn="ctr">
                <a:solidFill>
                  <a:schemeClr val="bg1">
                    <a:lumMod val="50000"/>
                  </a:schemeClr>
                </a:solidFill>
                <a:prstDash val="solid"/>
                <a:round/>
                <a:headEnd type="none" w="med" len="med"/>
                <a:tailEnd type="none" w="med" len="med"/>
              </a:ln>
              <a:effectLst/>
              <a:scene3d>
                <a:camera prst="orthographicFront"/>
                <a:lightRig rig="threePt" dir="t"/>
              </a:scene3d>
              <a:sp3d>
                <a:bevelT w="38100" h="38100"/>
                <a:bevelB/>
              </a:sp3d>
            </p:spPr>
            <p:txBody>
              <a:bodyPr/>
              <a:lstStyle>
                <a:lvl1pPr defTabSz="784225">
                  <a:defRPr sz="2100">
                    <a:solidFill>
                      <a:schemeClr val="tx1"/>
                    </a:solidFill>
                    <a:latin typeface="Arial" panose="020B0604020202020204" pitchFamily="34" charset="0"/>
                    <a:ea typeface="MS PGothic" panose="020B0600070205080204" pitchFamily="34" charset="-128"/>
                  </a:defRPr>
                </a:lvl1pPr>
                <a:lvl2pPr marL="742950" indent="-285750" defTabSz="784225">
                  <a:defRPr sz="2100">
                    <a:solidFill>
                      <a:schemeClr val="tx1"/>
                    </a:solidFill>
                    <a:latin typeface="Arial" panose="020B0604020202020204" pitchFamily="34" charset="0"/>
                    <a:ea typeface="MS PGothic" panose="020B0600070205080204" pitchFamily="34" charset="-128"/>
                  </a:defRPr>
                </a:lvl2pPr>
                <a:lvl3pPr marL="1143000" indent="-228600" defTabSz="784225">
                  <a:defRPr sz="2100">
                    <a:solidFill>
                      <a:schemeClr val="tx1"/>
                    </a:solidFill>
                    <a:latin typeface="Arial" panose="020B0604020202020204" pitchFamily="34" charset="0"/>
                    <a:ea typeface="MS PGothic" panose="020B0600070205080204" pitchFamily="34" charset="-128"/>
                  </a:defRPr>
                </a:lvl3pPr>
                <a:lvl4pPr marL="1600200" indent="-228600" defTabSz="784225">
                  <a:defRPr sz="2100">
                    <a:solidFill>
                      <a:schemeClr val="tx1"/>
                    </a:solidFill>
                    <a:latin typeface="Arial" panose="020B0604020202020204" pitchFamily="34" charset="0"/>
                    <a:ea typeface="MS PGothic" panose="020B0600070205080204" pitchFamily="34" charset="-128"/>
                  </a:defRPr>
                </a:lvl4pPr>
                <a:lvl5pPr marL="2057400" indent="-228600"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gn="ctr">
                  <a:lnSpc>
                    <a:spcPct val="120000"/>
                  </a:lnSpc>
                  <a:buClr>
                    <a:srgbClr val="990000"/>
                  </a:buClr>
                  <a:buSzPct val="85000"/>
                  <a:defRPr/>
                </a:pPr>
                <a:r>
                  <a:rPr lang="en-US" altLang="zh-CN" sz="1800">
                    <a:solidFill>
                      <a:schemeClr val="tx2"/>
                    </a:solidFill>
                    <a:latin typeface="微软雅黑" panose="020B0503020204020204" pitchFamily="34" charset="-122"/>
                    <a:ea typeface="微软雅黑" panose="020B0503020204020204" pitchFamily="34" charset="-122"/>
                  </a:rPr>
                  <a:t>?</a:t>
                </a:r>
              </a:p>
            </p:txBody>
          </p:sp>
        </p:grpSp>
        <p:sp>
          <p:nvSpPr>
            <p:cNvPr id="53" name="Rectangle 4"/>
            <p:cNvSpPr>
              <a:spLocks noChangeArrowheads="1"/>
            </p:cNvSpPr>
            <p:nvPr/>
          </p:nvSpPr>
          <p:spPr bwMode="auto">
            <a:xfrm>
              <a:off x="2627784" y="3976132"/>
              <a:ext cx="1296144" cy="432000"/>
            </a:xfrm>
            <a:prstGeom prst="rect">
              <a:avLst/>
            </a:prstGeom>
            <a:solidFill>
              <a:srgbClr val="74C2E1"/>
            </a:solidFill>
            <a:ln w="19050" cap="flat" cmpd="sng" algn="ctr">
              <a:solidFill>
                <a:schemeClr val="bg1">
                  <a:lumMod val="50000"/>
                </a:schemeClr>
              </a:solidFill>
              <a:prstDash val="solid"/>
              <a:round/>
              <a:headEnd type="none" w="med" len="med"/>
              <a:tailEnd type="none" w="med" len="med"/>
            </a:ln>
            <a:effectLst/>
            <a:scene3d>
              <a:camera prst="orthographicFront"/>
              <a:lightRig rig="threePt" dir="t"/>
            </a:scene3d>
            <a:sp3d>
              <a:bevelT w="38100" h="38100"/>
              <a:bevelB/>
            </a:sp3d>
          </p:spPr>
          <p:txBody>
            <a:bodyPr/>
            <a:lstStyle>
              <a:lvl1pPr defTabSz="784225">
                <a:defRPr sz="2100">
                  <a:solidFill>
                    <a:schemeClr val="tx1"/>
                  </a:solidFill>
                  <a:latin typeface="Arial" panose="020B0604020202020204" pitchFamily="34" charset="0"/>
                  <a:ea typeface="MS PGothic" panose="020B0600070205080204" pitchFamily="34" charset="-128"/>
                </a:defRPr>
              </a:lvl1pPr>
              <a:lvl2pPr marL="742950" indent="-285750" defTabSz="784225">
                <a:defRPr sz="2100">
                  <a:solidFill>
                    <a:schemeClr val="tx1"/>
                  </a:solidFill>
                  <a:latin typeface="Arial" panose="020B0604020202020204" pitchFamily="34" charset="0"/>
                  <a:ea typeface="MS PGothic" panose="020B0600070205080204" pitchFamily="34" charset="-128"/>
                </a:defRPr>
              </a:lvl2pPr>
              <a:lvl3pPr marL="1143000" indent="-228600" defTabSz="784225">
                <a:defRPr sz="2100">
                  <a:solidFill>
                    <a:schemeClr val="tx1"/>
                  </a:solidFill>
                  <a:latin typeface="Arial" panose="020B0604020202020204" pitchFamily="34" charset="0"/>
                  <a:ea typeface="MS PGothic" panose="020B0600070205080204" pitchFamily="34" charset="-128"/>
                </a:defRPr>
              </a:lvl3pPr>
              <a:lvl4pPr marL="1600200" indent="-228600" defTabSz="784225">
                <a:defRPr sz="2100">
                  <a:solidFill>
                    <a:schemeClr val="tx1"/>
                  </a:solidFill>
                  <a:latin typeface="Arial" panose="020B0604020202020204" pitchFamily="34" charset="0"/>
                  <a:ea typeface="MS PGothic" panose="020B0600070205080204" pitchFamily="34" charset="-128"/>
                </a:defRPr>
              </a:lvl4pPr>
              <a:lvl5pPr marL="2057400" indent="-228600"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gn="ctr">
                <a:lnSpc>
                  <a:spcPct val="120000"/>
                </a:lnSpc>
                <a:buClr>
                  <a:srgbClr val="990000"/>
                </a:buClr>
                <a:buSzPct val="85000"/>
                <a:defRPr/>
              </a:pPr>
              <a:r>
                <a:rPr lang="en-US" altLang="zh-CN" sz="1800">
                  <a:solidFill>
                    <a:schemeClr val="tx2"/>
                  </a:solidFill>
                  <a:latin typeface="微软雅黑" panose="020B0503020204020204" pitchFamily="34" charset="-122"/>
                  <a:ea typeface="微软雅黑" panose="020B0503020204020204" pitchFamily="34" charset="-122"/>
                </a:rPr>
                <a:t>?</a:t>
              </a:r>
            </a:p>
          </p:txBody>
        </p:sp>
        <p:sp>
          <p:nvSpPr>
            <p:cNvPr id="54" name="Rectangle 4"/>
            <p:cNvSpPr>
              <a:spLocks noChangeArrowheads="1"/>
            </p:cNvSpPr>
            <p:nvPr/>
          </p:nvSpPr>
          <p:spPr bwMode="auto">
            <a:xfrm>
              <a:off x="2627784" y="4581176"/>
              <a:ext cx="1296144" cy="432000"/>
            </a:xfrm>
            <a:prstGeom prst="rect">
              <a:avLst/>
            </a:prstGeom>
            <a:solidFill>
              <a:srgbClr val="74C2E1"/>
            </a:solidFill>
            <a:ln w="19050" cap="flat" cmpd="sng" algn="ctr">
              <a:solidFill>
                <a:schemeClr val="bg1">
                  <a:lumMod val="50000"/>
                </a:schemeClr>
              </a:solidFill>
              <a:prstDash val="solid"/>
              <a:round/>
              <a:headEnd type="none" w="med" len="med"/>
              <a:tailEnd type="none" w="med" len="med"/>
            </a:ln>
            <a:effectLst/>
            <a:scene3d>
              <a:camera prst="orthographicFront"/>
              <a:lightRig rig="threePt" dir="t"/>
            </a:scene3d>
            <a:sp3d>
              <a:bevelT w="38100" h="38100"/>
              <a:bevelB/>
            </a:sp3d>
          </p:spPr>
          <p:txBody>
            <a:bodyPr/>
            <a:lstStyle>
              <a:lvl1pPr defTabSz="784225">
                <a:defRPr sz="2100">
                  <a:solidFill>
                    <a:schemeClr val="tx1"/>
                  </a:solidFill>
                  <a:latin typeface="Arial" panose="020B0604020202020204" pitchFamily="34" charset="0"/>
                  <a:ea typeface="MS PGothic" panose="020B0600070205080204" pitchFamily="34" charset="-128"/>
                </a:defRPr>
              </a:lvl1pPr>
              <a:lvl2pPr marL="742950" indent="-285750" defTabSz="784225">
                <a:defRPr sz="2100">
                  <a:solidFill>
                    <a:schemeClr val="tx1"/>
                  </a:solidFill>
                  <a:latin typeface="Arial" panose="020B0604020202020204" pitchFamily="34" charset="0"/>
                  <a:ea typeface="MS PGothic" panose="020B0600070205080204" pitchFamily="34" charset="-128"/>
                </a:defRPr>
              </a:lvl2pPr>
              <a:lvl3pPr marL="1143000" indent="-228600" defTabSz="784225">
                <a:defRPr sz="2100">
                  <a:solidFill>
                    <a:schemeClr val="tx1"/>
                  </a:solidFill>
                  <a:latin typeface="Arial" panose="020B0604020202020204" pitchFamily="34" charset="0"/>
                  <a:ea typeface="MS PGothic" panose="020B0600070205080204" pitchFamily="34" charset="-128"/>
                </a:defRPr>
              </a:lvl3pPr>
              <a:lvl4pPr marL="1600200" indent="-228600" defTabSz="784225">
                <a:defRPr sz="2100">
                  <a:solidFill>
                    <a:schemeClr val="tx1"/>
                  </a:solidFill>
                  <a:latin typeface="Arial" panose="020B0604020202020204" pitchFamily="34" charset="0"/>
                  <a:ea typeface="MS PGothic" panose="020B0600070205080204" pitchFamily="34" charset="-128"/>
                </a:defRPr>
              </a:lvl4pPr>
              <a:lvl5pPr marL="2057400" indent="-228600"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gn="ctr">
                <a:lnSpc>
                  <a:spcPct val="120000"/>
                </a:lnSpc>
                <a:buClr>
                  <a:srgbClr val="990000"/>
                </a:buClr>
                <a:buSzPct val="85000"/>
                <a:defRPr/>
              </a:pPr>
              <a:r>
                <a:rPr lang="en-US" altLang="zh-CN" sz="1800">
                  <a:solidFill>
                    <a:schemeClr val="tx2"/>
                  </a:solidFill>
                  <a:latin typeface="微软雅黑" panose="020B0503020204020204" pitchFamily="34" charset="-122"/>
                  <a:ea typeface="微软雅黑" panose="020B0503020204020204" pitchFamily="34" charset="-122"/>
                </a:rPr>
                <a:t>?</a:t>
              </a:r>
            </a:p>
          </p:txBody>
        </p:sp>
      </p:grpSp>
    </p:spTree>
    <p:extLst>
      <p:ext uri="{BB962C8B-B14F-4D97-AF65-F5344CB8AC3E}">
        <p14:creationId xmlns:p14="http://schemas.microsoft.com/office/powerpoint/2010/main" val="153407456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标题 9"/>
          <p:cNvSpPr>
            <a:spLocks noGrp="1"/>
          </p:cNvSpPr>
          <p:nvPr>
            <p:ph type="title"/>
          </p:nvPr>
        </p:nvSpPr>
        <p:spPr/>
        <p:txBody>
          <a:bodyPr/>
          <a:lstStyle/>
          <a:p>
            <a:r>
              <a:rPr lang="zh-CN" altLang="en-US" smtClean="0"/>
              <a:t>有类</a:t>
            </a:r>
            <a:r>
              <a:rPr lang="en-US" altLang="zh-CN" smtClean="0"/>
              <a:t>IP</a:t>
            </a:r>
            <a:r>
              <a:rPr lang="zh-CN" altLang="en-US" smtClean="0"/>
              <a:t>编址的缺陷</a:t>
            </a:r>
          </a:p>
        </p:txBody>
      </p:sp>
      <p:sp>
        <p:nvSpPr>
          <p:cNvPr id="4" name="文本占位符 3"/>
          <p:cNvSpPr>
            <a:spLocks noGrp="1"/>
          </p:cNvSpPr>
          <p:nvPr>
            <p:ph type="body" sz="quarter" idx="10"/>
          </p:nvPr>
        </p:nvSpPr>
        <p:spPr/>
        <p:txBody>
          <a:bodyPr/>
          <a:lstStyle/>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r>
              <a:rPr lang="zh-CN" altLang="en-US" dirty="0" smtClean="0"/>
              <a:t>在设计网络时使用有类</a:t>
            </a:r>
            <a:r>
              <a:rPr lang="en-US" altLang="zh-CN" dirty="0" smtClean="0"/>
              <a:t>IP</a:t>
            </a:r>
            <a:r>
              <a:rPr lang="zh-CN" altLang="en-US" dirty="0" smtClean="0"/>
              <a:t>地址会造成地址的浪费。</a:t>
            </a:r>
          </a:p>
          <a:p>
            <a:endParaRPr lang="zh-CN" altLang="en-US" dirty="0"/>
          </a:p>
        </p:txBody>
      </p:sp>
      <p:grpSp>
        <p:nvGrpSpPr>
          <p:cNvPr id="41989" name="Group 56"/>
          <p:cNvGrpSpPr>
            <a:grpSpLocks/>
          </p:cNvGrpSpPr>
          <p:nvPr/>
        </p:nvGrpSpPr>
        <p:grpSpPr bwMode="auto">
          <a:xfrm>
            <a:off x="2673350" y="1106489"/>
            <a:ext cx="6807200" cy="3887787"/>
            <a:chOff x="1149350" y="1106488"/>
            <a:chExt cx="6807200" cy="3887787"/>
          </a:xfrm>
        </p:grpSpPr>
        <p:sp>
          <p:nvSpPr>
            <p:cNvPr id="41990" name="TextBox 8"/>
            <p:cNvSpPr txBox="1">
              <a:spLocks noChangeArrowheads="1"/>
            </p:cNvSpPr>
            <p:nvPr/>
          </p:nvSpPr>
          <p:spPr bwMode="auto">
            <a:xfrm>
              <a:off x="2269953" y="2628183"/>
              <a:ext cx="144943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400" dirty="0">
                  <a:latin typeface="微软雅黑" panose="020B0503020204020204" pitchFamily="34" charset="-122"/>
                  <a:ea typeface="微软雅黑" panose="020B0503020204020204" pitchFamily="34" charset="-122"/>
                </a:rPr>
                <a:t>192.168.1.0/24</a:t>
              </a:r>
              <a:endParaRPr lang="zh-CN" altLang="en-US" sz="1400" dirty="0">
                <a:latin typeface="微软雅黑" panose="020B0503020204020204" pitchFamily="34" charset="-122"/>
                <a:ea typeface="微软雅黑" panose="020B0503020204020204" pitchFamily="34" charset="-122"/>
              </a:endParaRPr>
            </a:p>
          </p:txBody>
        </p:sp>
        <p:sp>
          <p:nvSpPr>
            <p:cNvPr id="41991" name="TextBox 8"/>
            <p:cNvSpPr txBox="1">
              <a:spLocks noChangeArrowheads="1"/>
            </p:cNvSpPr>
            <p:nvPr/>
          </p:nvSpPr>
          <p:spPr bwMode="auto">
            <a:xfrm>
              <a:off x="5382915" y="1431925"/>
              <a:ext cx="144943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400">
                  <a:latin typeface="微软雅黑" panose="020B0503020204020204" pitchFamily="34" charset="-122"/>
                  <a:ea typeface="微软雅黑" panose="020B0503020204020204" pitchFamily="34" charset="-122"/>
                </a:rPr>
                <a:t>192.168.2.0/24</a:t>
              </a:r>
              <a:endParaRPr lang="zh-CN" altLang="en-US" sz="1400">
                <a:latin typeface="微软雅黑" panose="020B0503020204020204" pitchFamily="34" charset="-122"/>
                <a:ea typeface="微软雅黑" panose="020B0503020204020204" pitchFamily="34" charset="-122"/>
              </a:endParaRPr>
            </a:p>
          </p:txBody>
        </p:sp>
        <p:sp>
          <p:nvSpPr>
            <p:cNvPr id="41992" name="TextBox 8"/>
            <p:cNvSpPr txBox="1">
              <a:spLocks noChangeArrowheads="1"/>
            </p:cNvSpPr>
            <p:nvPr/>
          </p:nvSpPr>
          <p:spPr bwMode="auto">
            <a:xfrm>
              <a:off x="5338412" y="4366478"/>
              <a:ext cx="156064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400">
                  <a:latin typeface="微软雅黑" panose="020B0503020204020204" pitchFamily="34" charset="-122"/>
                  <a:ea typeface="微软雅黑" panose="020B0503020204020204" pitchFamily="34" charset="-122"/>
                </a:rPr>
                <a:t>192.168.3.0/24</a:t>
              </a:r>
              <a:endParaRPr lang="zh-CN" altLang="en-US" sz="1400">
                <a:latin typeface="微软雅黑" panose="020B0503020204020204" pitchFamily="34" charset="-122"/>
                <a:ea typeface="微软雅黑" panose="020B0503020204020204" pitchFamily="34" charset="-122"/>
              </a:endParaRPr>
            </a:p>
          </p:txBody>
        </p:sp>
        <p:grpSp>
          <p:nvGrpSpPr>
            <p:cNvPr id="41994" name="Group 25"/>
            <p:cNvGrpSpPr>
              <a:grpSpLocks/>
            </p:cNvGrpSpPr>
            <p:nvPr/>
          </p:nvGrpSpPr>
          <p:grpSpPr bwMode="auto">
            <a:xfrm>
              <a:off x="1149350" y="1106488"/>
              <a:ext cx="6807200" cy="3887787"/>
              <a:chOff x="1149350" y="1412875"/>
              <a:chExt cx="6807200" cy="3887788"/>
            </a:xfrm>
          </p:grpSpPr>
          <p:sp>
            <p:nvSpPr>
              <p:cNvPr id="37" name="椭圆 50"/>
              <p:cNvSpPr/>
              <p:nvPr/>
            </p:nvSpPr>
            <p:spPr bwMode="auto">
              <a:xfrm>
                <a:off x="5033963" y="3557588"/>
                <a:ext cx="2058987" cy="1743075"/>
              </a:xfrm>
              <a:prstGeom prst="ellipse">
                <a:avLst/>
              </a:prstGeom>
              <a:noFill/>
              <a:ln w="9525" cap="flat" cmpd="sng" algn="ctr">
                <a:solidFill>
                  <a:schemeClr val="bg1">
                    <a:lumMod val="50000"/>
                  </a:schemeClr>
                </a:solidFill>
                <a:prstDash val="lgDash"/>
                <a:round/>
                <a:headEnd type="none" w="med" len="med"/>
                <a:tailEnd type="none" w="med" len="med"/>
              </a:ln>
              <a:effectLst/>
            </p:spPr>
            <p:txBody>
              <a:bodyPr/>
              <a:lstStyle/>
              <a:p>
                <a:pPr algn="ctr" defTabSz="784225">
                  <a:defRPr/>
                </a:pPr>
                <a:endParaRPr lang="zh-CN" altLang="en-US">
                  <a:latin typeface="微软雅黑" panose="020B0503020204020204" pitchFamily="34" charset="-122"/>
                  <a:ea typeface="微软雅黑" panose="020B0503020204020204" pitchFamily="34" charset="-122"/>
                </a:endParaRPr>
              </a:p>
            </p:txBody>
          </p:sp>
          <p:sp>
            <p:nvSpPr>
              <p:cNvPr id="38" name="椭圆 49"/>
              <p:cNvSpPr/>
              <p:nvPr/>
            </p:nvSpPr>
            <p:spPr bwMode="auto">
              <a:xfrm>
                <a:off x="5003800" y="1412875"/>
                <a:ext cx="2187575" cy="1885950"/>
              </a:xfrm>
              <a:prstGeom prst="ellipse">
                <a:avLst/>
              </a:prstGeom>
              <a:noFill/>
              <a:ln w="9525" cap="flat" cmpd="sng" algn="ctr">
                <a:solidFill>
                  <a:schemeClr val="bg1">
                    <a:lumMod val="50000"/>
                  </a:schemeClr>
                </a:solidFill>
                <a:prstDash val="lgDash"/>
                <a:round/>
                <a:headEnd type="none" w="med" len="med"/>
                <a:tailEnd type="none" w="med" len="med"/>
              </a:ln>
              <a:effectLst/>
            </p:spPr>
            <p:txBody>
              <a:bodyPr/>
              <a:lstStyle/>
              <a:p>
                <a:pPr algn="ctr" defTabSz="784225">
                  <a:defRPr/>
                </a:pPr>
                <a:endParaRPr lang="zh-CN" altLang="en-US">
                  <a:latin typeface="微软雅黑" panose="020B0503020204020204" pitchFamily="34" charset="-122"/>
                  <a:ea typeface="微软雅黑" panose="020B0503020204020204" pitchFamily="34" charset="-122"/>
                </a:endParaRPr>
              </a:p>
            </p:txBody>
          </p:sp>
          <p:sp>
            <p:nvSpPr>
              <p:cNvPr id="39" name="椭圆 48"/>
              <p:cNvSpPr/>
              <p:nvPr/>
            </p:nvSpPr>
            <p:spPr bwMode="auto">
              <a:xfrm>
                <a:off x="1149350" y="1782762"/>
                <a:ext cx="3744913" cy="3211514"/>
              </a:xfrm>
              <a:prstGeom prst="ellipse">
                <a:avLst/>
              </a:prstGeom>
              <a:noFill/>
              <a:ln w="9525" cap="flat" cmpd="sng" algn="ctr">
                <a:solidFill>
                  <a:schemeClr val="bg1">
                    <a:lumMod val="50000"/>
                  </a:schemeClr>
                </a:solidFill>
                <a:prstDash val="lgDash"/>
                <a:round/>
                <a:headEnd type="none" w="med" len="med"/>
                <a:tailEnd type="none" w="med" len="med"/>
              </a:ln>
              <a:effectLst/>
            </p:spPr>
            <p:txBody>
              <a:bodyPr/>
              <a:lstStyle/>
              <a:p>
                <a:pPr algn="ctr" defTabSz="784225">
                  <a:defRPr/>
                </a:pPr>
                <a:endParaRPr lang="zh-CN" altLang="en-US">
                  <a:latin typeface="微软雅黑" panose="020B0503020204020204" pitchFamily="34" charset="-122"/>
                  <a:ea typeface="微软雅黑" panose="020B0503020204020204" pitchFamily="34" charset="-122"/>
                </a:endParaRPr>
              </a:p>
            </p:txBody>
          </p:sp>
          <p:grpSp>
            <p:nvGrpSpPr>
              <p:cNvPr id="42002" name="组合 41"/>
              <p:cNvGrpSpPr>
                <a:grpSpLocks/>
              </p:cNvGrpSpPr>
              <p:nvPr/>
            </p:nvGrpSpPr>
            <p:grpSpPr bwMode="auto">
              <a:xfrm>
                <a:off x="1592263" y="1773238"/>
                <a:ext cx="6364287" cy="3518382"/>
                <a:chOff x="611188" y="1980171"/>
                <a:chExt cx="7210425" cy="4948213"/>
              </a:xfrm>
            </p:grpSpPr>
            <p:pic>
              <p:nvPicPr>
                <p:cNvPr id="42006" name="Picture 2"/>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53845" y="4292600"/>
                  <a:ext cx="120651" cy="1090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2007" name="Picture 2"/>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76353" y="3213099"/>
                  <a:ext cx="120650" cy="1090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2008" name="Picture 2"/>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67882" y="4292601"/>
                  <a:ext cx="120650" cy="1090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2009" name="Picture 2"/>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0693" y="3201988"/>
                  <a:ext cx="120650" cy="1090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2010" name="Picture 2"/>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188" y="4221163"/>
                  <a:ext cx="7210425" cy="120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2011" name="TextBox 9"/>
                <p:cNvSpPr txBox="1">
                  <a:spLocks noChangeArrowheads="1"/>
                </p:cNvSpPr>
                <p:nvPr/>
              </p:nvSpPr>
              <p:spPr bwMode="auto">
                <a:xfrm>
                  <a:off x="1802257" y="6090433"/>
                  <a:ext cx="1059164" cy="4328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400">
                      <a:latin typeface="微软雅黑" panose="020B0503020204020204" pitchFamily="34" charset="-122"/>
                      <a:ea typeface="微软雅黑" panose="020B0503020204020204" pitchFamily="34" charset="-122"/>
                    </a:rPr>
                    <a:t>30</a:t>
                  </a:r>
                  <a:r>
                    <a:rPr lang="zh-CN" altLang="en-US" sz="1400">
                      <a:latin typeface="微软雅黑" panose="020B0503020204020204" pitchFamily="34" charset="-122"/>
                      <a:ea typeface="微软雅黑" panose="020B0503020204020204" pitchFamily="34" charset="-122"/>
                    </a:rPr>
                    <a:t>个主机</a:t>
                  </a:r>
                </a:p>
              </p:txBody>
            </p:sp>
            <p:sp>
              <p:nvSpPr>
                <p:cNvPr id="42012" name="TextBox 13"/>
                <p:cNvSpPr txBox="1">
                  <a:spLocks noChangeArrowheads="1"/>
                </p:cNvSpPr>
                <p:nvPr/>
              </p:nvSpPr>
              <p:spPr bwMode="auto">
                <a:xfrm>
                  <a:off x="5142278" y="6495530"/>
                  <a:ext cx="1059164" cy="4328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400">
                      <a:latin typeface="微软雅黑" panose="020B0503020204020204" pitchFamily="34" charset="-122"/>
                      <a:ea typeface="微软雅黑" panose="020B0503020204020204" pitchFamily="34" charset="-122"/>
                    </a:rPr>
                    <a:t>10</a:t>
                  </a:r>
                  <a:r>
                    <a:rPr lang="zh-CN" altLang="en-US" sz="1400">
                      <a:latin typeface="微软雅黑" panose="020B0503020204020204" pitchFamily="34" charset="-122"/>
                      <a:ea typeface="微软雅黑" panose="020B0503020204020204" pitchFamily="34" charset="-122"/>
                    </a:rPr>
                    <a:t>个主机</a:t>
                  </a:r>
                </a:p>
              </p:txBody>
            </p:sp>
            <p:sp>
              <p:nvSpPr>
                <p:cNvPr id="42013" name="TextBox 8"/>
                <p:cNvSpPr txBox="1">
                  <a:spLocks noChangeArrowheads="1"/>
                </p:cNvSpPr>
                <p:nvPr/>
              </p:nvSpPr>
              <p:spPr bwMode="auto">
                <a:xfrm>
                  <a:off x="5622236" y="1980171"/>
                  <a:ext cx="209291" cy="4328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endParaRPr lang="zh-CN" altLang="en-US" sz="1400">
                    <a:latin typeface="微软雅黑" panose="020B0503020204020204" pitchFamily="34" charset="-122"/>
                    <a:ea typeface="微软雅黑" panose="020B0503020204020204" pitchFamily="34" charset="-122"/>
                  </a:endParaRPr>
                </a:p>
              </p:txBody>
            </p:sp>
            <p:pic>
              <p:nvPicPr>
                <p:cNvPr id="42014" name="Picture 2"/>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14420" y="3236315"/>
                  <a:ext cx="120650" cy="1090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2015" name="TextBox 13"/>
                <p:cNvSpPr txBox="1">
                  <a:spLocks noChangeArrowheads="1"/>
                </p:cNvSpPr>
                <p:nvPr/>
              </p:nvSpPr>
              <p:spPr bwMode="auto">
                <a:xfrm>
                  <a:off x="5161493" y="3661023"/>
                  <a:ext cx="1116942" cy="4328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400">
                      <a:latin typeface="微软雅黑" panose="020B0503020204020204" pitchFamily="34" charset="-122"/>
                      <a:ea typeface="微软雅黑" panose="020B0503020204020204" pitchFamily="34" charset="-122"/>
                    </a:rPr>
                    <a:t>20</a:t>
                  </a:r>
                  <a:r>
                    <a:rPr lang="zh-CN" altLang="en-US" sz="1400">
                      <a:latin typeface="微软雅黑" panose="020B0503020204020204" pitchFamily="34" charset="-122"/>
                      <a:ea typeface="微软雅黑" panose="020B0503020204020204" pitchFamily="34" charset="-122"/>
                    </a:rPr>
                    <a:t>个主机</a:t>
                  </a:r>
                </a:p>
              </p:txBody>
            </p:sp>
          </p:grpSp>
          <p:pic>
            <p:nvPicPr>
              <p:cNvPr id="42004" name="Picture 2"/>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43525" y="2597150"/>
                <a:ext cx="93663"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pic>
        <p:nvPicPr>
          <p:cNvPr id="35" name="图片 34" descr="PC.png"/>
          <p:cNvPicPr>
            <a:picLocks noChangeAspect="1"/>
          </p:cNvPicPr>
          <p:nvPr/>
        </p:nvPicPr>
        <p:blipFill>
          <a:blip r:embed="rId5" cstate="print"/>
          <a:stretch>
            <a:fillRect/>
          </a:stretch>
        </p:blipFill>
        <p:spPr>
          <a:xfrm>
            <a:off x="4247765" y="3813519"/>
            <a:ext cx="720000" cy="552960"/>
          </a:xfrm>
          <a:prstGeom prst="rect">
            <a:avLst/>
          </a:prstGeom>
        </p:spPr>
      </p:pic>
      <p:pic>
        <p:nvPicPr>
          <p:cNvPr id="36" name="图片 35" descr="PC.png"/>
          <p:cNvPicPr>
            <a:picLocks noChangeAspect="1"/>
          </p:cNvPicPr>
          <p:nvPr/>
        </p:nvPicPr>
        <p:blipFill>
          <a:blip r:embed="rId5" cstate="print"/>
          <a:stretch>
            <a:fillRect/>
          </a:stretch>
        </p:blipFill>
        <p:spPr>
          <a:xfrm>
            <a:off x="4967765" y="1915967"/>
            <a:ext cx="720000" cy="552960"/>
          </a:xfrm>
          <a:prstGeom prst="rect">
            <a:avLst/>
          </a:prstGeom>
        </p:spPr>
      </p:pic>
      <p:pic>
        <p:nvPicPr>
          <p:cNvPr id="40" name="图片 39" descr="PC.png"/>
          <p:cNvPicPr>
            <a:picLocks noChangeAspect="1"/>
          </p:cNvPicPr>
          <p:nvPr/>
        </p:nvPicPr>
        <p:blipFill>
          <a:blip r:embed="rId5" cstate="print"/>
          <a:stretch>
            <a:fillRect/>
          </a:stretch>
        </p:blipFill>
        <p:spPr>
          <a:xfrm>
            <a:off x="3294841" y="1913778"/>
            <a:ext cx="720000" cy="552960"/>
          </a:xfrm>
          <a:prstGeom prst="rect">
            <a:avLst/>
          </a:prstGeom>
        </p:spPr>
      </p:pic>
      <p:pic>
        <p:nvPicPr>
          <p:cNvPr id="41" name="图片 40" descr="PC.png"/>
          <p:cNvPicPr>
            <a:picLocks noChangeAspect="1"/>
          </p:cNvPicPr>
          <p:nvPr/>
        </p:nvPicPr>
        <p:blipFill>
          <a:blip r:embed="rId5" cstate="print"/>
          <a:stretch>
            <a:fillRect/>
          </a:stretch>
        </p:blipFill>
        <p:spPr>
          <a:xfrm>
            <a:off x="7841902" y="1912341"/>
            <a:ext cx="720000" cy="552960"/>
          </a:xfrm>
          <a:prstGeom prst="rect">
            <a:avLst/>
          </a:prstGeom>
        </p:spPr>
      </p:pic>
      <p:pic>
        <p:nvPicPr>
          <p:cNvPr id="42" name="图片 41" descr="PC.png"/>
          <p:cNvPicPr>
            <a:picLocks noChangeAspect="1"/>
          </p:cNvPicPr>
          <p:nvPr/>
        </p:nvPicPr>
        <p:blipFill>
          <a:blip r:embed="rId5" cstate="print"/>
          <a:stretch>
            <a:fillRect/>
          </a:stretch>
        </p:blipFill>
        <p:spPr>
          <a:xfrm>
            <a:off x="7330703" y="3808581"/>
            <a:ext cx="720000" cy="552960"/>
          </a:xfrm>
          <a:prstGeom prst="rect">
            <a:avLst/>
          </a:prstGeom>
        </p:spPr>
      </p:pic>
      <p:pic>
        <p:nvPicPr>
          <p:cNvPr id="43" name="图片 42" descr="PC.png"/>
          <p:cNvPicPr>
            <a:picLocks noChangeAspect="1"/>
          </p:cNvPicPr>
          <p:nvPr/>
        </p:nvPicPr>
        <p:blipFill>
          <a:blip r:embed="rId5" cstate="print"/>
          <a:stretch>
            <a:fillRect/>
          </a:stretch>
        </p:blipFill>
        <p:spPr>
          <a:xfrm>
            <a:off x="6610703" y="1913778"/>
            <a:ext cx="720000" cy="552960"/>
          </a:xfrm>
          <a:prstGeom prst="rect">
            <a:avLst/>
          </a:prstGeom>
        </p:spPr>
      </p:pic>
    </p:spTree>
    <p:extLst>
      <p:ext uri="{BB962C8B-B14F-4D97-AF65-F5344CB8AC3E}">
        <p14:creationId xmlns:p14="http://schemas.microsoft.com/office/powerpoint/2010/main" val="32180184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标题 9"/>
          <p:cNvSpPr>
            <a:spLocks noGrp="1"/>
          </p:cNvSpPr>
          <p:nvPr>
            <p:ph type="title"/>
          </p:nvPr>
        </p:nvSpPr>
        <p:spPr/>
        <p:txBody>
          <a:bodyPr/>
          <a:lstStyle/>
          <a:p>
            <a:r>
              <a:rPr lang="zh-CN" altLang="en-US" smtClean="0"/>
              <a:t>变长子网掩码</a:t>
            </a:r>
          </a:p>
        </p:txBody>
      </p:sp>
      <p:grpSp>
        <p:nvGrpSpPr>
          <p:cNvPr id="44036" name="Group 31"/>
          <p:cNvGrpSpPr>
            <a:grpSpLocks/>
          </p:cNvGrpSpPr>
          <p:nvPr/>
        </p:nvGrpSpPr>
        <p:grpSpPr bwMode="auto">
          <a:xfrm>
            <a:off x="2279651" y="1412875"/>
            <a:ext cx="7466013" cy="4464050"/>
            <a:chOff x="755650" y="1557338"/>
            <a:chExt cx="7466013" cy="4463950"/>
          </a:xfrm>
        </p:grpSpPr>
        <p:sp>
          <p:nvSpPr>
            <p:cNvPr id="44037" name="Line 5"/>
            <p:cNvSpPr>
              <a:spLocks noChangeShapeType="1"/>
            </p:cNvSpPr>
            <p:nvPr/>
          </p:nvSpPr>
          <p:spPr bwMode="auto">
            <a:xfrm flipV="1">
              <a:off x="2700338" y="3789363"/>
              <a:ext cx="4319587" cy="0"/>
            </a:xfrm>
            <a:prstGeom prst="line">
              <a:avLst/>
            </a:prstGeom>
            <a:noFill/>
            <a:ln w="25400">
              <a:solidFill>
                <a:schemeClr val="accent2"/>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44038" name="Rectangle 5"/>
            <p:cNvSpPr>
              <a:spLocks noChangeArrowheads="1"/>
            </p:cNvSpPr>
            <p:nvPr/>
          </p:nvSpPr>
          <p:spPr bwMode="auto">
            <a:xfrm>
              <a:off x="2730500" y="3844925"/>
              <a:ext cx="5438775" cy="457200"/>
            </a:xfrm>
            <a:prstGeom prst="rect">
              <a:avLst/>
            </a:prstGeom>
            <a:solidFill>
              <a:srgbClr val="FFFFFF"/>
            </a:solidFill>
            <a:ln w="12700">
              <a:solidFill>
                <a:schemeClr val="tx1"/>
              </a:solidFill>
              <a:miter lim="800000"/>
              <a:headEnd/>
              <a:tailEnd/>
            </a:ln>
          </p:spPr>
          <p:txBody>
            <a:bodyPr wrap="none" anchor="ct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gn="l">
                <a:spcBef>
                  <a:spcPct val="50000"/>
                </a:spcBef>
              </a:pPr>
              <a:r>
                <a:rPr lang="en-US" altLang="zh-CN" sz="2000" dirty="0" smtClean="0">
                  <a:latin typeface="微软雅黑" panose="020B0503020204020204" pitchFamily="34" charset="-122"/>
                  <a:ea typeface="微软雅黑" panose="020B0503020204020204" pitchFamily="34" charset="-122"/>
                </a:rPr>
                <a:t>11000000  10101000  00000001  </a:t>
              </a:r>
              <a:r>
                <a:rPr lang="en-US" altLang="zh-CN" sz="2000" dirty="0">
                  <a:latin typeface="微软雅黑" panose="020B0503020204020204" pitchFamily="34" charset="-122"/>
                  <a:ea typeface="微软雅黑" panose="020B0503020204020204" pitchFamily="34" charset="-122"/>
                </a:rPr>
                <a:t>00000000</a:t>
              </a:r>
            </a:p>
          </p:txBody>
        </p:sp>
        <p:sp>
          <p:nvSpPr>
            <p:cNvPr id="44039" name="Rectangle 8"/>
            <p:cNvSpPr>
              <a:spLocks noChangeArrowheads="1"/>
            </p:cNvSpPr>
            <p:nvPr/>
          </p:nvSpPr>
          <p:spPr bwMode="auto">
            <a:xfrm>
              <a:off x="2730500" y="2681288"/>
              <a:ext cx="5472113" cy="457200"/>
            </a:xfrm>
            <a:prstGeom prst="rect">
              <a:avLst/>
            </a:prstGeom>
            <a:solidFill>
              <a:srgbClr val="FFFFFF"/>
            </a:solidFill>
            <a:ln w="12700">
              <a:solidFill>
                <a:schemeClr val="tx1"/>
              </a:solidFill>
              <a:miter lim="800000"/>
              <a:headEnd/>
              <a:tailEnd/>
            </a:ln>
          </p:spPr>
          <p:txBody>
            <a:bodyPr wrap="none" anchor="ct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gn="l" eaLnBrk="1" hangingPunct="1"/>
              <a:r>
                <a:rPr lang="en-US" altLang="zh-CN" sz="2000" dirty="0" smtClean="0">
                  <a:latin typeface="微软雅黑" panose="020B0503020204020204" pitchFamily="34" charset="-122"/>
                  <a:ea typeface="微软雅黑" panose="020B0503020204020204" pitchFamily="34" charset="-122"/>
                </a:rPr>
                <a:t>11000000  10101000  00000001  00000111</a:t>
              </a:r>
              <a:endParaRPr lang="en-US" altLang="zh-CN" sz="2000" dirty="0">
                <a:latin typeface="微软雅黑" panose="020B0503020204020204" pitchFamily="34" charset="-122"/>
                <a:ea typeface="微软雅黑" panose="020B0503020204020204" pitchFamily="34" charset="-122"/>
              </a:endParaRPr>
            </a:p>
          </p:txBody>
        </p:sp>
        <p:sp>
          <p:nvSpPr>
            <p:cNvPr id="44040" name="Rectangle 10"/>
            <p:cNvSpPr>
              <a:spLocks noChangeArrowheads="1"/>
            </p:cNvSpPr>
            <p:nvPr/>
          </p:nvSpPr>
          <p:spPr bwMode="auto">
            <a:xfrm>
              <a:off x="2732088" y="3181350"/>
              <a:ext cx="5454650" cy="457200"/>
            </a:xfrm>
            <a:prstGeom prst="rect">
              <a:avLst/>
            </a:prstGeom>
            <a:solidFill>
              <a:srgbClr val="FFFFFF"/>
            </a:solidFill>
            <a:ln w="12700">
              <a:solidFill>
                <a:schemeClr val="tx1"/>
              </a:solidFill>
              <a:miter lim="800000"/>
              <a:headEnd/>
              <a:tailEnd/>
            </a:ln>
          </p:spPr>
          <p:txBody>
            <a:bodyPr wrap="none" anchor="ct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gn="l" eaLnBrk="1" hangingPunct="1"/>
              <a:r>
                <a:rPr lang="en-US" altLang="zh-CN" sz="2000" dirty="0" smtClean="0">
                  <a:latin typeface="微软雅黑" panose="020B0503020204020204" pitchFamily="34" charset="-122"/>
                  <a:ea typeface="微软雅黑" panose="020B0503020204020204" pitchFamily="34" charset="-122"/>
                </a:rPr>
                <a:t>11111111  11111111  11111111   10000000</a:t>
              </a:r>
              <a:endParaRPr lang="en-US" altLang="zh-CN" sz="2000" dirty="0">
                <a:latin typeface="微软雅黑" panose="020B0503020204020204" pitchFamily="34" charset="-122"/>
                <a:ea typeface="微软雅黑" panose="020B0503020204020204" pitchFamily="34" charset="-122"/>
              </a:endParaRPr>
            </a:p>
          </p:txBody>
        </p:sp>
        <p:sp>
          <p:nvSpPr>
            <p:cNvPr id="44041" name="Text Box 11"/>
            <p:cNvSpPr txBox="1">
              <a:spLocks noChangeArrowheads="1"/>
            </p:cNvSpPr>
            <p:nvPr/>
          </p:nvSpPr>
          <p:spPr bwMode="auto">
            <a:xfrm>
              <a:off x="755650" y="1557338"/>
              <a:ext cx="760080" cy="3077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gn="l" eaLnBrk="1" hangingPunct="1"/>
              <a:r>
                <a:rPr lang="en-US" altLang="zh-CN" sz="1400">
                  <a:latin typeface="微软雅黑" panose="020B0503020204020204" pitchFamily="34" charset="-122"/>
                  <a:ea typeface="微软雅黑" panose="020B0503020204020204" pitchFamily="34" charset="-122"/>
                </a:rPr>
                <a:t>IP </a:t>
              </a:r>
              <a:r>
                <a:rPr lang="zh-CN" altLang="en-US" sz="1400">
                  <a:latin typeface="微软雅黑" panose="020B0503020204020204" pitchFamily="34" charset="-122"/>
                  <a:ea typeface="微软雅黑" panose="020B0503020204020204" pitchFamily="34" charset="-122"/>
                </a:rPr>
                <a:t>地址</a:t>
              </a:r>
            </a:p>
          </p:txBody>
        </p:sp>
        <p:grpSp>
          <p:nvGrpSpPr>
            <p:cNvPr id="44042" name="Group 4"/>
            <p:cNvGrpSpPr>
              <a:grpSpLocks/>
            </p:cNvGrpSpPr>
            <p:nvPr/>
          </p:nvGrpSpPr>
          <p:grpSpPr bwMode="auto">
            <a:xfrm>
              <a:off x="2759075" y="1557338"/>
              <a:ext cx="5462588" cy="431800"/>
              <a:chOff x="748" y="2745"/>
              <a:chExt cx="1161" cy="254"/>
            </a:xfrm>
          </p:grpSpPr>
          <p:sp>
            <p:nvSpPr>
              <p:cNvPr id="63" name="Rectangle 6"/>
              <p:cNvSpPr>
                <a:spLocks noChangeArrowheads="1"/>
              </p:cNvSpPr>
              <p:nvPr/>
            </p:nvSpPr>
            <p:spPr bwMode="auto">
              <a:xfrm>
                <a:off x="748" y="2745"/>
                <a:ext cx="291" cy="254"/>
              </a:xfrm>
              <a:prstGeom prst="rect">
                <a:avLst/>
              </a:prstGeom>
              <a:solidFill>
                <a:srgbClr val="74C2E1"/>
              </a:solidFill>
              <a:ln w="19050" cap="flat" cmpd="sng" algn="ctr">
                <a:solidFill>
                  <a:schemeClr val="bg1">
                    <a:lumMod val="50000"/>
                  </a:schemeClr>
                </a:solidFill>
                <a:prstDash val="solid"/>
                <a:round/>
                <a:headEnd type="none" w="med" len="med"/>
                <a:tailEnd type="none" w="med" len="med"/>
              </a:ln>
              <a:effectLst/>
              <a:scene3d>
                <a:camera prst="orthographicFront"/>
                <a:lightRig rig="threePt" dir="t"/>
              </a:scene3d>
              <a:sp3d>
                <a:bevelT w="38100" h="38100"/>
                <a:bevelB/>
              </a:sp3d>
            </p:spPr>
            <p:txBody>
              <a:bodyPr/>
              <a:lstStyle/>
              <a:p>
                <a:pPr algn="ctr" defTabSz="784225">
                  <a:lnSpc>
                    <a:spcPct val="120000"/>
                  </a:lnSpc>
                  <a:buClr>
                    <a:srgbClr val="990000"/>
                  </a:buClr>
                  <a:buSzPct val="85000"/>
                  <a:defRPr/>
                </a:pPr>
                <a:r>
                  <a:rPr lang="en-US" altLang="zh-CN" sz="1800" dirty="0">
                    <a:solidFill>
                      <a:schemeClr val="tx2"/>
                    </a:solidFill>
                    <a:latin typeface="微软雅黑" panose="020B0503020204020204" pitchFamily="34" charset="-122"/>
                    <a:ea typeface="微软雅黑" panose="020B0503020204020204" pitchFamily="34" charset="-122"/>
                  </a:rPr>
                  <a:t>192</a:t>
                </a:r>
              </a:p>
            </p:txBody>
          </p:sp>
          <p:sp>
            <p:nvSpPr>
              <p:cNvPr id="64" name="Rectangle 5"/>
              <p:cNvSpPr>
                <a:spLocks noChangeArrowheads="1"/>
              </p:cNvSpPr>
              <p:nvPr/>
            </p:nvSpPr>
            <p:spPr bwMode="auto">
              <a:xfrm>
                <a:off x="1037" y="2745"/>
                <a:ext cx="291" cy="254"/>
              </a:xfrm>
              <a:prstGeom prst="rect">
                <a:avLst/>
              </a:prstGeom>
              <a:solidFill>
                <a:srgbClr val="74C2E1"/>
              </a:solidFill>
              <a:ln w="19050" cap="flat" cmpd="sng" algn="ctr">
                <a:solidFill>
                  <a:schemeClr val="bg1">
                    <a:lumMod val="50000"/>
                  </a:schemeClr>
                </a:solidFill>
                <a:prstDash val="solid"/>
                <a:round/>
                <a:headEnd type="none" w="med" len="med"/>
                <a:tailEnd type="none" w="med" len="med"/>
              </a:ln>
              <a:effectLst/>
              <a:scene3d>
                <a:camera prst="orthographicFront"/>
                <a:lightRig rig="threePt" dir="t"/>
              </a:scene3d>
              <a:sp3d>
                <a:bevelT w="38100" h="38100"/>
                <a:bevelB/>
              </a:sp3d>
            </p:spPr>
            <p:txBody>
              <a:bodyPr/>
              <a:lstStyle/>
              <a:p>
                <a:pPr algn="ctr" defTabSz="784225">
                  <a:lnSpc>
                    <a:spcPct val="120000"/>
                  </a:lnSpc>
                  <a:buClr>
                    <a:srgbClr val="990000"/>
                  </a:buClr>
                  <a:buSzPct val="85000"/>
                  <a:defRPr/>
                </a:pPr>
                <a:r>
                  <a:rPr lang="en-US" altLang="zh-CN" sz="1800" dirty="0">
                    <a:solidFill>
                      <a:schemeClr val="tx2"/>
                    </a:solidFill>
                    <a:latin typeface="微软雅黑" panose="020B0503020204020204" pitchFamily="34" charset="-122"/>
                    <a:ea typeface="微软雅黑" panose="020B0503020204020204" pitchFamily="34" charset="-122"/>
                  </a:rPr>
                  <a:t>.168</a:t>
                </a:r>
              </a:p>
            </p:txBody>
          </p:sp>
          <p:sp>
            <p:nvSpPr>
              <p:cNvPr id="65" name="Rectangle 5"/>
              <p:cNvSpPr>
                <a:spLocks noChangeArrowheads="1"/>
              </p:cNvSpPr>
              <p:nvPr/>
            </p:nvSpPr>
            <p:spPr bwMode="auto">
              <a:xfrm>
                <a:off x="1327" y="2745"/>
                <a:ext cx="291" cy="254"/>
              </a:xfrm>
              <a:prstGeom prst="rect">
                <a:avLst/>
              </a:prstGeom>
              <a:solidFill>
                <a:srgbClr val="74C2E1"/>
              </a:solidFill>
              <a:ln w="19050" cap="flat" cmpd="sng" algn="ctr">
                <a:solidFill>
                  <a:schemeClr val="bg1">
                    <a:lumMod val="50000"/>
                  </a:schemeClr>
                </a:solidFill>
                <a:prstDash val="solid"/>
                <a:round/>
                <a:headEnd type="none" w="med" len="med"/>
                <a:tailEnd type="none" w="med" len="med"/>
              </a:ln>
              <a:effectLst/>
              <a:scene3d>
                <a:camera prst="orthographicFront"/>
                <a:lightRig rig="threePt" dir="t"/>
              </a:scene3d>
              <a:sp3d>
                <a:bevelT w="38100" h="38100"/>
                <a:bevelB/>
              </a:sp3d>
            </p:spPr>
            <p:txBody>
              <a:bodyPr/>
              <a:lstStyle/>
              <a:p>
                <a:pPr algn="ctr" defTabSz="784225">
                  <a:lnSpc>
                    <a:spcPct val="120000"/>
                  </a:lnSpc>
                  <a:buClr>
                    <a:srgbClr val="990000"/>
                  </a:buClr>
                  <a:buSzPct val="85000"/>
                  <a:defRPr/>
                </a:pPr>
                <a:r>
                  <a:rPr lang="en-US" altLang="zh-CN" sz="1800" dirty="0">
                    <a:solidFill>
                      <a:schemeClr val="tx2"/>
                    </a:solidFill>
                    <a:latin typeface="微软雅黑" panose="020B0503020204020204" pitchFamily="34" charset="-122"/>
                    <a:ea typeface="微软雅黑" panose="020B0503020204020204" pitchFamily="34" charset="-122"/>
                  </a:rPr>
                  <a:t>.1</a:t>
                </a:r>
              </a:p>
            </p:txBody>
          </p:sp>
          <p:sp>
            <p:nvSpPr>
              <p:cNvPr id="66" name="Rectangle 5"/>
              <p:cNvSpPr>
                <a:spLocks noChangeArrowheads="1"/>
              </p:cNvSpPr>
              <p:nvPr/>
            </p:nvSpPr>
            <p:spPr bwMode="auto">
              <a:xfrm>
                <a:off x="1618" y="2745"/>
                <a:ext cx="291" cy="254"/>
              </a:xfrm>
              <a:prstGeom prst="rect">
                <a:avLst/>
              </a:prstGeom>
              <a:solidFill>
                <a:srgbClr val="74C2E1"/>
              </a:solidFill>
              <a:ln w="19050" cap="flat" cmpd="sng" algn="ctr">
                <a:solidFill>
                  <a:schemeClr val="bg1">
                    <a:lumMod val="50000"/>
                  </a:schemeClr>
                </a:solidFill>
                <a:prstDash val="solid"/>
                <a:round/>
                <a:headEnd type="none" w="med" len="med"/>
                <a:tailEnd type="none" w="med" len="med"/>
              </a:ln>
              <a:effectLst/>
              <a:scene3d>
                <a:camera prst="orthographicFront"/>
                <a:lightRig rig="threePt" dir="t"/>
              </a:scene3d>
              <a:sp3d>
                <a:bevelT w="38100" h="38100"/>
                <a:bevelB/>
              </a:sp3d>
            </p:spPr>
            <p:txBody>
              <a:bodyPr/>
              <a:lstStyle/>
              <a:p>
                <a:pPr algn="ctr" defTabSz="784225">
                  <a:lnSpc>
                    <a:spcPct val="120000"/>
                  </a:lnSpc>
                  <a:buClr>
                    <a:srgbClr val="990000"/>
                  </a:buClr>
                  <a:buSzPct val="85000"/>
                  <a:defRPr/>
                </a:pPr>
                <a:r>
                  <a:rPr lang="en-US" altLang="zh-CN" sz="1800" dirty="0">
                    <a:solidFill>
                      <a:schemeClr val="tx2"/>
                    </a:solidFill>
                    <a:latin typeface="微软雅黑" panose="020B0503020204020204" pitchFamily="34" charset="-122"/>
                    <a:ea typeface="微软雅黑" panose="020B0503020204020204" pitchFamily="34" charset="-122"/>
                  </a:rPr>
                  <a:t>.7</a:t>
                </a:r>
              </a:p>
            </p:txBody>
          </p:sp>
        </p:grpSp>
        <p:grpSp>
          <p:nvGrpSpPr>
            <p:cNvPr id="44043" name="Group 4"/>
            <p:cNvGrpSpPr>
              <a:grpSpLocks/>
            </p:cNvGrpSpPr>
            <p:nvPr/>
          </p:nvGrpSpPr>
          <p:grpSpPr bwMode="auto">
            <a:xfrm>
              <a:off x="2759075" y="2146300"/>
              <a:ext cx="5462588" cy="431800"/>
              <a:chOff x="748" y="2745"/>
              <a:chExt cx="1161" cy="254"/>
            </a:xfrm>
          </p:grpSpPr>
          <p:sp>
            <p:nvSpPr>
              <p:cNvPr id="59" name="Rectangle 6"/>
              <p:cNvSpPr>
                <a:spLocks noChangeArrowheads="1"/>
              </p:cNvSpPr>
              <p:nvPr/>
            </p:nvSpPr>
            <p:spPr bwMode="auto">
              <a:xfrm>
                <a:off x="748" y="2745"/>
                <a:ext cx="291" cy="254"/>
              </a:xfrm>
              <a:prstGeom prst="rect">
                <a:avLst/>
              </a:prstGeom>
              <a:solidFill>
                <a:srgbClr val="74C2E1"/>
              </a:solidFill>
              <a:ln w="19050" cap="flat" cmpd="sng" algn="ctr">
                <a:solidFill>
                  <a:schemeClr val="bg1">
                    <a:lumMod val="50000"/>
                  </a:schemeClr>
                </a:solidFill>
                <a:prstDash val="solid"/>
                <a:round/>
                <a:headEnd type="none" w="med" len="med"/>
                <a:tailEnd type="none" w="med" len="med"/>
              </a:ln>
              <a:effectLst/>
              <a:scene3d>
                <a:camera prst="orthographicFront"/>
                <a:lightRig rig="threePt" dir="t"/>
              </a:scene3d>
              <a:sp3d>
                <a:bevelT w="38100" h="38100"/>
                <a:bevelB/>
              </a:sp3d>
            </p:spPr>
            <p:txBody>
              <a:bodyPr/>
              <a:lstStyle/>
              <a:p>
                <a:pPr algn="ctr" defTabSz="784225">
                  <a:lnSpc>
                    <a:spcPct val="120000"/>
                  </a:lnSpc>
                  <a:buClr>
                    <a:srgbClr val="990000"/>
                  </a:buClr>
                  <a:buSzPct val="85000"/>
                  <a:defRPr/>
                </a:pPr>
                <a:r>
                  <a:rPr lang="en-US" altLang="zh-CN" sz="1800" dirty="0">
                    <a:solidFill>
                      <a:schemeClr val="tx2"/>
                    </a:solidFill>
                    <a:latin typeface="微软雅黑" panose="020B0503020204020204" pitchFamily="34" charset="-122"/>
                    <a:ea typeface="微软雅黑" panose="020B0503020204020204" pitchFamily="34" charset="-122"/>
                  </a:rPr>
                  <a:t>255</a:t>
                </a:r>
              </a:p>
            </p:txBody>
          </p:sp>
          <p:sp>
            <p:nvSpPr>
              <p:cNvPr id="60" name="Rectangle 5"/>
              <p:cNvSpPr>
                <a:spLocks noChangeArrowheads="1"/>
              </p:cNvSpPr>
              <p:nvPr/>
            </p:nvSpPr>
            <p:spPr bwMode="auto">
              <a:xfrm>
                <a:off x="1037" y="2745"/>
                <a:ext cx="291" cy="254"/>
              </a:xfrm>
              <a:prstGeom prst="rect">
                <a:avLst/>
              </a:prstGeom>
              <a:solidFill>
                <a:srgbClr val="74C2E1"/>
              </a:solidFill>
              <a:ln w="19050" cap="flat" cmpd="sng" algn="ctr">
                <a:solidFill>
                  <a:schemeClr val="bg1">
                    <a:lumMod val="50000"/>
                  </a:schemeClr>
                </a:solidFill>
                <a:prstDash val="solid"/>
                <a:round/>
                <a:headEnd type="none" w="med" len="med"/>
                <a:tailEnd type="none" w="med" len="med"/>
              </a:ln>
              <a:effectLst/>
              <a:scene3d>
                <a:camera prst="orthographicFront"/>
                <a:lightRig rig="threePt" dir="t"/>
              </a:scene3d>
              <a:sp3d>
                <a:bevelT w="38100" h="38100"/>
                <a:bevelB/>
              </a:sp3d>
            </p:spPr>
            <p:txBody>
              <a:bodyPr/>
              <a:lstStyle/>
              <a:p>
                <a:pPr algn="ctr" defTabSz="784225">
                  <a:lnSpc>
                    <a:spcPct val="120000"/>
                  </a:lnSpc>
                  <a:buClr>
                    <a:srgbClr val="990000"/>
                  </a:buClr>
                  <a:buSzPct val="85000"/>
                  <a:defRPr/>
                </a:pPr>
                <a:r>
                  <a:rPr lang="en-US" altLang="zh-CN" sz="1800" dirty="0">
                    <a:solidFill>
                      <a:schemeClr val="tx2"/>
                    </a:solidFill>
                    <a:latin typeface="微软雅黑" panose="020B0503020204020204" pitchFamily="34" charset="-122"/>
                    <a:ea typeface="微软雅黑" panose="020B0503020204020204" pitchFamily="34" charset="-122"/>
                  </a:rPr>
                  <a:t>.255</a:t>
                </a:r>
              </a:p>
            </p:txBody>
          </p:sp>
          <p:sp>
            <p:nvSpPr>
              <p:cNvPr id="61" name="Rectangle 5"/>
              <p:cNvSpPr>
                <a:spLocks noChangeArrowheads="1"/>
              </p:cNvSpPr>
              <p:nvPr/>
            </p:nvSpPr>
            <p:spPr bwMode="auto">
              <a:xfrm>
                <a:off x="1327" y="2745"/>
                <a:ext cx="291" cy="254"/>
              </a:xfrm>
              <a:prstGeom prst="rect">
                <a:avLst/>
              </a:prstGeom>
              <a:solidFill>
                <a:srgbClr val="74C2E1"/>
              </a:solidFill>
              <a:ln w="19050" cap="flat" cmpd="sng" algn="ctr">
                <a:solidFill>
                  <a:schemeClr val="bg1">
                    <a:lumMod val="50000"/>
                  </a:schemeClr>
                </a:solidFill>
                <a:prstDash val="solid"/>
                <a:round/>
                <a:headEnd type="none" w="med" len="med"/>
                <a:tailEnd type="none" w="med" len="med"/>
              </a:ln>
              <a:effectLst/>
              <a:scene3d>
                <a:camera prst="orthographicFront"/>
                <a:lightRig rig="threePt" dir="t"/>
              </a:scene3d>
              <a:sp3d>
                <a:bevelT w="38100" h="38100"/>
                <a:bevelB/>
              </a:sp3d>
            </p:spPr>
            <p:txBody>
              <a:bodyPr/>
              <a:lstStyle/>
              <a:p>
                <a:pPr algn="ctr" defTabSz="784225">
                  <a:lnSpc>
                    <a:spcPct val="120000"/>
                  </a:lnSpc>
                  <a:buClr>
                    <a:srgbClr val="990000"/>
                  </a:buClr>
                  <a:buSzPct val="85000"/>
                  <a:defRPr/>
                </a:pPr>
                <a:r>
                  <a:rPr lang="en-US" altLang="zh-CN" sz="1800" dirty="0">
                    <a:solidFill>
                      <a:schemeClr val="tx2"/>
                    </a:solidFill>
                    <a:latin typeface="微软雅黑" panose="020B0503020204020204" pitchFamily="34" charset="-122"/>
                    <a:ea typeface="微软雅黑" panose="020B0503020204020204" pitchFamily="34" charset="-122"/>
                  </a:rPr>
                  <a:t>.255</a:t>
                </a:r>
              </a:p>
            </p:txBody>
          </p:sp>
          <p:sp>
            <p:nvSpPr>
              <p:cNvPr id="62" name="Rectangle 5"/>
              <p:cNvSpPr>
                <a:spLocks noChangeArrowheads="1"/>
              </p:cNvSpPr>
              <p:nvPr/>
            </p:nvSpPr>
            <p:spPr bwMode="auto">
              <a:xfrm>
                <a:off x="1618" y="2745"/>
                <a:ext cx="291" cy="254"/>
              </a:xfrm>
              <a:prstGeom prst="rect">
                <a:avLst/>
              </a:prstGeom>
              <a:solidFill>
                <a:srgbClr val="74C2E1"/>
              </a:solidFill>
              <a:ln w="19050" cap="flat" cmpd="sng" algn="ctr">
                <a:solidFill>
                  <a:schemeClr val="bg1">
                    <a:lumMod val="50000"/>
                  </a:schemeClr>
                </a:solidFill>
                <a:prstDash val="solid"/>
                <a:round/>
                <a:headEnd type="none" w="med" len="med"/>
                <a:tailEnd type="none" w="med" len="med"/>
              </a:ln>
              <a:effectLst/>
              <a:scene3d>
                <a:camera prst="orthographicFront"/>
                <a:lightRig rig="threePt" dir="t"/>
              </a:scene3d>
              <a:sp3d>
                <a:bevelT w="38100" h="38100"/>
                <a:bevelB/>
              </a:sp3d>
            </p:spPr>
            <p:txBody>
              <a:bodyPr/>
              <a:lstStyle/>
              <a:p>
                <a:pPr algn="ctr" defTabSz="784225">
                  <a:lnSpc>
                    <a:spcPct val="120000"/>
                  </a:lnSpc>
                  <a:buClr>
                    <a:srgbClr val="990000"/>
                  </a:buClr>
                  <a:buSzPct val="85000"/>
                  <a:defRPr/>
                </a:pPr>
                <a:r>
                  <a:rPr lang="en-US" altLang="zh-CN" sz="1800" dirty="0">
                    <a:solidFill>
                      <a:schemeClr val="tx2"/>
                    </a:solidFill>
                    <a:latin typeface="微软雅黑" panose="020B0503020204020204" pitchFamily="34" charset="-122"/>
                    <a:ea typeface="微软雅黑" panose="020B0503020204020204" pitchFamily="34" charset="-122"/>
                  </a:rPr>
                  <a:t>.128</a:t>
                </a:r>
              </a:p>
            </p:txBody>
          </p:sp>
        </p:grpSp>
        <p:sp>
          <p:nvSpPr>
            <p:cNvPr id="44044" name="Text Box 12"/>
            <p:cNvSpPr txBox="1">
              <a:spLocks noChangeArrowheads="1"/>
            </p:cNvSpPr>
            <p:nvPr/>
          </p:nvSpPr>
          <p:spPr bwMode="auto">
            <a:xfrm>
              <a:off x="755650" y="2276475"/>
              <a:ext cx="902811" cy="3077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gn="l" eaLnBrk="1" hangingPunct="1"/>
              <a:r>
                <a:rPr lang="zh-CN" altLang="en-US" sz="1400">
                  <a:latin typeface="微软雅黑" panose="020B0503020204020204" pitchFamily="34" charset="-122"/>
                  <a:ea typeface="微软雅黑" panose="020B0503020204020204" pitchFamily="34" charset="-122"/>
                </a:rPr>
                <a:t>子网掩码</a:t>
              </a:r>
            </a:p>
          </p:txBody>
        </p:sp>
        <p:sp>
          <p:nvSpPr>
            <p:cNvPr id="44045" name="Line 5"/>
            <p:cNvSpPr>
              <a:spLocks noChangeShapeType="1"/>
            </p:cNvSpPr>
            <p:nvPr/>
          </p:nvSpPr>
          <p:spPr bwMode="auto">
            <a:xfrm>
              <a:off x="7020272" y="3789363"/>
              <a:ext cx="1081088" cy="0"/>
            </a:xfrm>
            <a:prstGeom prst="line">
              <a:avLst/>
            </a:prstGeom>
            <a:noFill/>
            <a:ln w="25400">
              <a:solidFill>
                <a:schemeClr val="accent2"/>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44046" name="Line 4"/>
            <p:cNvSpPr>
              <a:spLocks noChangeShapeType="1"/>
            </p:cNvSpPr>
            <p:nvPr/>
          </p:nvSpPr>
          <p:spPr bwMode="auto">
            <a:xfrm flipH="1" flipV="1">
              <a:off x="7020272" y="2709341"/>
              <a:ext cx="15875" cy="1627187"/>
            </a:xfrm>
            <a:prstGeom prst="line">
              <a:avLst/>
            </a:prstGeom>
            <a:noFill/>
            <a:ln w="25400">
              <a:solidFill>
                <a:srgbClr val="99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44047" name="Text Box 6"/>
            <p:cNvSpPr txBox="1">
              <a:spLocks noChangeArrowheads="1"/>
            </p:cNvSpPr>
            <p:nvPr/>
          </p:nvSpPr>
          <p:spPr bwMode="auto">
            <a:xfrm>
              <a:off x="755650" y="5073650"/>
              <a:ext cx="28448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gn="l">
                <a:spcBef>
                  <a:spcPct val="50000"/>
                </a:spcBef>
              </a:pPr>
              <a:r>
                <a:rPr lang="zh-CN" altLang="en-US" sz="1400">
                  <a:latin typeface="微软雅黑" panose="020B0503020204020204" pitchFamily="34" charset="-122"/>
                  <a:ea typeface="微软雅黑" panose="020B0503020204020204" pitchFamily="34" charset="-122"/>
                </a:rPr>
                <a:t>主机数</a:t>
              </a:r>
              <a:r>
                <a:rPr lang="en-US" altLang="zh-CN" sz="1400">
                  <a:latin typeface="微软雅黑" panose="020B0503020204020204" pitchFamily="34" charset="-122"/>
                  <a:ea typeface="微软雅黑" panose="020B0503020204020204" pitchFamily="34" charset="-122"/>
                </a:rPr>
                <a:t>:</a:t>
              </a:r>
              <a:r>
                <a:rPr lang="zh-CN" altLang="en-US" sz="1400">
                  <a:latin typeface="微软雅黑" panose="020B0503020204020204" pitchFamily="34" charset="-122"/>
                  <a:ea typeface="微软雅黑" panose="020B0503020204020204" pitchFamily="34" charset="-122"/>
                </a:rPr>
                <a:t> </a:t>
              </a:r>
              <a:r>
                <a:rPr lang="en-US" altLang="zh-CN" sz="1400">
                  <a:latin typeface="微软雅黑" panose="020B0503020204020204" pitchFamily="34" charset="-122"/>
                  <a:ea typeface="微软雅黑" panose="020B0503020204020204" pitchFamily="34" charset="-122"/>
                </a:rPr>
                <a:t>2</a:t>
              </a:r>
              <a:r>
                <a:rPr lang="en-US" altLang="zh-CN" sz="1400" i="1" baseline="30000">
                  <a:latin typeface="微软雅黑" panose="020B0503020204020204" pitchFamily="34" charset="-122"/>
                  <a:ea typeface="微软雅黑" panose="020B0503020204020204" pitchFamily="34" charset="-122"/>
                </a:rPr>
                <a:t>n</a:t>
              </a:r>
            </a:p>
          </p:txBody>
        </p:sp>
        <p:sp>
          <p:nvSpPr>
            <p:cNvPr id="44048" name="Text Box 14"/>
            <p:cNvSpPr txBox="1">
              <a:spLocks noChangeArrowheads="1"/>
            </p:cNvSpPr>
            <p:nvPr/>
          </p:nvSpPr>
          <p:spPr bwMode="auto">
            <a:xfrm>
              <a:off x="755650" y="4560888"/>
              <a:ext cx="902811" cy="3077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gn="l" eaLnBrk="1" hangingPunct="1"/>
              <a:r>
                <a:rPr lang="zh-CN" altLang="en-US" sz="1400">
                  <a:latin typeface="微软雅黑" panose="020B0503020204020204" pitchFamily="34" charset="-122"/>
                  <a:ea typeface="微软雅黑" panose="020B0503020204020204" pitchFamily="34" charset="-122"/>
                </a:rPr>
                <a:t>网络地址</a:t>
              </a:r>
            </a:p>
          </p:txBody>
        </p:sp>
        <p:sp>
          <p:nvSpPr>
            <p:cNvPr id="47" name="Rectangle 4"/>
            <p:cNvSpPr>
              <a:spLocks noChangeArrowheads="1"/>
            </p:cNvSpPr>
            <p:nvPr/>
          </p:nvSpPr>
          <p:spPr bwMode="auto">
            <a:xfrm>
              <a:off x="2743334" y="5085232"/>
              <a:ext cx="1296144" cy="432000"/>
            </a:xfrm>
            <a:prstGeom prst="rect">
              <a:avLst/>
            </a:prstGeom>
            <a:solidFill>
              <a:srgbClr val="74C2E1"/>
            </a:solidFill>
            <a:ln w="19050" cap="flat" cmpd="sng" algn="ctr">
              <a:solidFill>
                <a:schemeClr val="bg1">
                  <a:lumMod val="50000"/>
                </a:schemeClr>
              </a:solidFill>
              <a:prstDash val="solid"/>
              <a:round/>
              <a:headEnd type="none" w="med" len="med"/>
              <a:tailEnd type="none" w="med" len="med"/>
            </a:ln>
            <a:effectLst/>
            <a:scene3d>
              <a:camera prst="orthographicFront"/>
              <a:lightRig rig="threePt" dir="t"/>
            </a:scene3d>
            <a:sp3d>
              <a:bevelT w="38100" h="38100"/>
              <a:bevelB/>
            </a:sp3d>
          </p:spPr>
          <p:txBody>
            <a:bodyPr/>
            <a:lstStyle/>
            <a:p>
              <a:pPr algn="ctr" defTabSz="784225">
                <a:lnSpc>
                  <a:spcPct val="120000"/>
                </a:lnSpc>
                <a:buClr>
                  <a:srgbClr val="990000"/>
                </a:buClr>
                <a:buSzPct val="85000"/>
                <a:defRPr/>
              </a:pPr>
              <a:r>
                <a:rPr lang="en-US" altLang="zh-CN" sz="1800" dirty="0">
                  <a:solidFill>
                    <a:schemeClr val="tx2"/>
                  </a:solidFill>
                  <a:latin typeface="微软雅黑" panose="020B0503020204020204" pitchFamily="34" charset="-122"/>
                  <a:ea typeface="微软雅黑" panose="020B0503020204020204" pitchFamily="34" charset="-122"/>
                </a:rPr>
                <a:t>128</a:t>
              </a:r>
            </a:p>
          </p:txBody>
        </p:sp>
        <p:sp>
          <p:nvSpPr>
            <p:cNvPr id="52" name="Rectangle 4"/>
            <p:cNvSpPr>
              <a:spLocks noChangeArrowheads="1"/>
            </p:cNvSpPr>
            <p:nvPr/>
          </p:nvSpPr>
          <p:spPr bwMode="auto">
            <a:xfrm>
              <a:off x="2743334" y="5589288"/>
              <a:ext cx="1296144" cy="432000"/>
            </a:xfrm>
            <a:prstGeom prst="rect">
              <a:avLst/>
            </a:prstGeom>
            <a:solidFill>
              <a:srgbClr val="74C2E1"/>
            </a:solidFill>
            <a:ln w="19050" cap="flat" cmpd="sng" algn="ctr">
              <a:solidFill>
                <a:schemeClr val="bg1">
                  <a:lumMod val="50000"/>
                </a:schemeClr>
              </a:solidFill>
              <a:prstDash val="solid"/>
              <a:round/>
              <a:headEnd type="none" w="med" len="med"/>
              <a:tailEnd type="none" w="med" len="med"/>
            </a:ln>
            <a:effectLst/>
            <a:scene3d>
              <a:camera prst="orthographicFront"/>
              <a:lightRig rig="threePt" dir="t"/>
            </a:scene3d>
            <a:sp3d>
              <a:bevelT w="38100" h="38100"/>
              <a:bevelB/>
            </a:sp3d>
          </p:spPr>
          <p:txBody>
            <a:bodyPr/>
            <a:lstStyle/>
            <a:p>
              <a:pPr algn="ctr" defTabSz="784225">
                <a:lnSpc>
                  <a:spcPct val="120000"/>
                </a:lnSpc>
                <a:buClr>
                  <a:srgbClr val="990000"/>
                </a:buClr>
                <a:buSzPct val="85000"/>
                <a:defRPr/>
              </a:pPr>
              <a:r>
                <a:rPr lang="en-US" altLang="zh-CN" sz="1800" dirty="0">
                  <a:solidFill>
                    <a:schemeClr val="tx2"/>
                  </a:solidFill>
                  <a:latin typeface="微软雅黑" panose="020B0503020204020204" pitchFamily="34" charset="-122"/>
                  <a:ea typeface="微软雅黑" panose="020B0503020204020204" pitchFamily="34" charset="-122"/>
                </a:rPr>
                <a:t>126</a:t>
              </a:r>
            </a:p>
          </p:txBody>
        </p:sp>
        <p:sp>
          <p:nvSpPr>
            <p:cNvPr id="44055" name="Rectangle 45"/>
            <p:cNvSpPr>
              <a:spLocks noChangeArrowheads="1"/>
            </p:cNvSpPr>
            <p:nvPr/>
          </p:nvSpPr>
          <p:spPr bwMode="auto">
            <a:xfrm>
              <a:off x="755650" y="5599113"/>
              <a:ext cx="1646605" cy="3077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gn="l">
                <a:spcBef>
                  <a:spcPct val="50000"/>
                </a:spcBef>
              </a:pPr>
              <a:r>
                <a:rPr lang="zh-CN" altLang="en-US" sz="1400">
                  <a:latin typeface="微软雅黑" panose="020B0503020204020204" pitchFamily="34" charset="-122"/>
                  <a:ea typeface="微软雅黑" panose="020B0503020204020204" pitchFamily="34" charset="-122"/>
                </a:rPr>
                <a:t>可用主机数</a:t>
              </a:r>
              <a:r>
                <a:rPr lang="en-US" altLang="zh-CN" sz="1400">
                  <a:latin typeface="微软雅黑" panose="020B0503020204020204" pitchFamily="34" charset="-122"/>
                  <a:ea typeface="微软雅黑" panose="020B0503020204020204" pitchFamily="34" charset="-122"/>
                </a:rPr>
                <a:t>: 2</a:t>
              </a:r>
              <a:r>
                <a:rPr lang="en-US" altLang="zh-CN" sz="1400" baseline="30000">
                  <a:latin typeface="微软雅黑" panose="020B0503020204020204" pitchFamily="34" charset="-122"/>
                  <a:ea typeface="微软雅黑" panose="020B0503020204020204" pitchFamily="34" charset="-122"/>
                </a:rPr>
                <a:t>n</a:t>
              </a:r>
              <a:r>
                <a:rPr lang="en-US" altLang="zh-CN" sz="1400">
                  <a:latin typeface="微软雅黑" panose="020B0503020204020204" pitchFamily="34" charset="-122"/>
                  <a:ea typeface="微软雅黑" panose="020B0503020204020204" pitchFamily="34" charset="-122"/>
                </a:rPr>
                <a:t> - 2</a:t>
              </a:r>
            </a:p>
          </p:txBody>
        </p:sp>
        <p:grpSp>
          <p:nvGrpSpPr>
            <p:cNvPr id="44056" name="Group 4"/>
            <p:cNvGrpSpPr>
              <a:grpSpLocks/>
            </p:cNvGrpSpPr>
            <p:nvPr/>
          </p:nvGrpSpPr>
          <p:grpSpPr bwMode="auto">
            <a:xfrm>
              <a:off x="2743200" y="4581525"/>
              <a:ext cx="5462588" cy="431800"/>
              <a:chOff x="748" y="2745"/>
              <a:chExt cx="1161" cy="254"/>
            </a:xfrm>
          </p:grpSpPr>
          <p:sp>
            <p:nvSpPr>
              <p:cNvPr id="55" name="Rectangle 6"/>
              <p:cNvSpPr>
                <a:spLocks noChangeArrowheads="1"/>
              </p:cNvSpPr>
              <p:nvPr/>
            </p:nvSpPr>
            <p:spPr bwMode="auto">
              <a:xfrm>
                <a:off x="748" y="2745"/>
                <a:ext cx="291" cy="254"/>
              </a:xfrm>
              <a:prstGeom prst="rect">
                <a:avLst/>
              </a:prstGeom>
              <a:solidFill>
                <a:srgbClr val="74C2E1"/>
              </a:solidFill>
              <a:ln w="19050" cap="flat" cmpd="sng" algn="ctr">
                <a:solidFill>
                  <a:schemeClr val="bg1">
                    <a:lumMod val="50000"/>
                  </a:schemeClr>
                </a:solidFill>
                <a:prstDash val="solid"/>
                <a:round/>
                <a:headEnd type="none" w="med" len="med"/>
                <a:tailEnd type="none" w="med" len="med"/>
              </a:ln>
              <a:effectLst/>
              <a:scene3d>
                <a:camera prst="orthographicFront"/>
                <a:lightRig rig="threePt" dir="t"/>
              </a:scene3d>
              <a:sp3d>
                <a:bevelT w="38100" h="38100"/>
                <a:bevelB/>
              </a:sp3d>
            </p:spPr>
            <p:txBody>
              <a:bodyPr/>
              <a:lstStyle/>
              <a:p>
                <a:pPr algn="ctr" defTabSz="784225">
                  <a:lnSpc>
                    <a:spcPct val="120000"/>
                  </a:lnSpc>
                  <a:buClr>
                    <a:srgbClr val="990000"/>
                  </a:buClr>
                  <a:buSzPct val="85000"/>
                  <a:defRPr/>
                </a:pPr>
                <a:r>
                  <a:rPr lang="en-US" altLang="zh-CN" sz="1800" dirty="0">
                    <a:solidFill>
                      <a:schemeClr val="tx2"/>
                    </a:solidFill>
                    <a:latin typeface="微软雅黑" panose="020B0503020204020204" pitchFamily="34" charset="-122"/>
                    <a:ea typeface="微软雅黑" panose="020B0503020204020204" pitchFamily="34" charset="-122"/>
                  </a:rPr>
                  <a:t>192</a:t>
                </a:r>
              </a:p>
            </p:txBody>
          </p:sp>
          <p:sp>
            <p:nvSpPr>
              <p:cNvPr id="56" name="Rectangle 5"/>
              <p:cNvSpPr>
                <a:spLocks noChangeArrowheads="1"/>
              </p:cNvSpPr>
              <p:nvPr/>
            </p:nvSpPr>
            <p:spPr bwMode="auto">
              <a:xfrm>
                <a:off x="1037" y="2745"/>
                <a:ext cx="291" cy="254"/>
              </a:xfrm>
              <a:prstGeom prst="rect">
                <a:avLst/>
              </a:prstGeom>
              <a:solidFill>
                <a:srgbClr val="74C2E1"/>
              </a:solidFill>
              <a:ln w="19050" cap="flat" cmpd="sng" algn="ctr">
                <a:solidFill>
                  <a:schemeClr val="bg1">
                    <a:lumMod val="50000"/>
                  </a:schemeClr>
                </a:solidFill>
                <a:prstDash val="solid"/>
                <a:round/>
                <a:headEnd type="none" w="med" len="med"/>
                <a:tailEnd type="none" w="med" len="med"/>
              </a:ln>
              <a:effectLst/>
              <a:scene3d>
                <a:camera prst="orthographicFront"/>
                <a:lightRig rig="threePt" dir="t"/>
              </a:scene3d>
              <a:sp3d>
                <a:bevelT w="38100" h="38100"/>
                <a:bevelB/>
              </a:sp3d>
            </p:spPr>
            <p:txBody>
              <a:bodyPr/>
              <a:lstStyle/>
              <a:p>
                <a:pPr algn="ctr" defTabSz="784225">
                  <a:lnSpc>
                    <a:spcPct val="120000"/>
                  </a:lnSpc>
                  <a:buClr>
                    <a:srgbClr val="990000"/>
                  </a:buClr>
                  <a:buSzPct val="85000"/>
                  <a:defRPr/>
                </a:pPr>
                <a:r>
                  <a:rPr lang="en-US" altLang="zh-CN" sz="1800" dirty="0">
                    <a:solidFill>
                      <a:schemeClr val="tx2"/>
                    </a:solidFill>
                    <a:latin typeface="微软雅黑" panose="020B0503020204020204" pitchFamily="34" charset="-122"/>
                    <a:ea typeface="微软雅黑" panose="020B0503020204020204" pitchFamily="34" charset="-122"/>
                  </a:rPr>
                  <a:t>.168</a:t>
                </a:r>
              </a:p>
            </p:txBody>
          </p:sp>
          <p:sp>
            <p:nvSpPr>
              <p:cNvPr id="57" name="Rectangle 5"/>
              <p:cNvSpPr>
                <a:spLocks noChangeArrowheads="1"/>
              </p:cNvSpPr>
              <p:nvPr/>
            </p:nvSpPr>
            <p:spPr bwMode="auto">
              <a:xfrm>
                <a:off x="1327" y="2745"/>
                <a:ext cx="291" cy="254"/>
              </a:xfrm>
              <a:prstGeom prst="rect">
                <a:avLst/>
              </a:prstGeom>
              <a:solidFill>
                <a:srgbClr val="74C2E1"/>
              </a:solidFill>
              <a:ln w="19050" cap="flat" cmpd="sng" algn="ctr">
                <a:solidFill>
                  <a:schemeClr val="bg1">
                    <a:lumMod val="50000"/>
                  </a:schemeClr>
                </a:solidFill>
                <a:prstDash val="solid"/>
                <a:round/>
                <a:headEnd type="none" w="med" len="med"/>
                <a:tailEnd type="none" w="med" len="med"/>
              </a:ln>
              <a:effectLst/>
              <a:scene3d>
                <a:camera prst="orthographicFront"/>
                <a:lightRig rig="threePt" dir="t"/>
              </a:scene3d>
              <a:sp3d>
                <a:bevelT w="38100" h="38100"/>
                <a:bevelB/>
              </a:sp3d>
            </p:spPr>
            <p:txBody>
              <a:bodyPr/>
              <a:lstStyle/>
              <a:p>
                <a:pPr algn="ctr" defTabSz="784225">
                  <a:lnSpc>
                    <a:spcPct val="120000"/>
                  </a:lnSpc>
                  <a:buClr>
                    <a:srgbClr val="990000"/>
                  </a:buClr>
                  <a:buSzPct val="85000"/>
                  <a:defRPr/>
                </a:pPr>
                <a:r>
                  <a:rPr lang="en-US" altLang="zh-CN" sz="1800" dirty="0">
                    <a:solidFill>
                      <a:schemeClr val="tx2"/>
                    </a:solidFill>
                    <a:latin typeface="微软雅黑" panose="020B0503020204020204" pitchFamily="34" charset="-122"/>
                    <a:ea typeface="微软雅黑" panose="020B0503020204020204" pitchFamily="34" charset="-122"/>
                  </a:rPr>
                  <a:t>.1</a:t>
                </a:r>
              </a:p>
            </p:txBody>
          </p:sp>
          <p:sp>
            <p:nvSpPr>
              <p:cNvPr id="58" name="Rectangle 5"/>
              <p:cNvSpPr>
                <a:spLocks noChangeArrowheads="1"/>
              </p:cNvSpPr>
              <p:nvPr/>
            </p:nvSpPr>
            <p:spPr bwMode="auto">
              <a:xfrm>
                <a:off x="1618" y="2745"/>
                <a:ext cx="291" cy="254"/>
              </a:xfrm>
              <a:prstGeom prst="rect">
                <a:avLst/>
              </a:prstGeom>
              <a:solidFill>
                <a:srgbClr val="74C2E1"/>
              </a:solidFill>
              <a:ln w="19050" cap="flat" cmpd="sng" algn="ctr">
                <a:solidFill>
                  <a:schemeClr val="bg1">
                    <a:lumMod val="50000"/>
                  </a:schemeClr>
                </a:solidFill>
                <a:prstDash val="solid"/>
                <a:round/>
                <a:headEnd type="none" w="med" len="med"/>
                <a:tailEnd type="none" w="med" len="med"/>
              </a:ln>
              <a:effectLst/>
              <a:scene3d>
                <a:camera prst="orthographicFront"/>
                <a:lightRig rig="threePt" dir="t"/>
              </a:scene3d>
              <a:sp3d>
                <a:bevelT w="38100" h="38100"/>
                <a:bevelB/>
              </a:sp3d>
            </p:spPr>
            <p:txBody>
              <a:bodyPr/>
              <a:lstStyle/>
              <a:p>
                <a:pPr algn="ctr" defTabSz="784225">
                  <a:lnSpc>
                    <a:spcPct val="120000"/>
                  </a:lnSpc>
                  <a:buClr>
                    <a:srgbClr val="990000"/>
                  </a:buClr>
                  <a:buSzPct val="85000"/>
                  <a:defRPr/>
                </a:pPr>
                <a:r>
                  <a:rPr lang="en-US" altLang="zh-CN" sz="1800" dirty="0">
                    <a:solidFill>
                      <a:schemeClr val="tx2"/>
                    </a:solidFill>
                    <a:latin typeface="微软雅黑" panose="020B0503020204020204" pitchFamily="34" charset="-122"/>
                    <a:ea typeface="微软雅黑" panose="020B0503020204020204" pitchFamily="34" charset="-122"/>
                  </a:rPr>
                  <a:t>.0</a:t>
                </a:r>
              </a:p>
            </p:txBody>
          </p:sp>
        </p:grpSp>
      </p:grpSp>
    </p:spTree>
    <p:extLst>
      <p:ext uri="{BB962C8B-B14F-4D97-AF65-F5344CB8AC3E}">
        <p14:creationId xmlns:p14="http://schemas.microsoft.com/office/powerpoint/2010/main" val="131934623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标题 9"/>
          <p:cNvSpPr>
            <a:spLocks noGrp="1"/>
          </p:cNvSpPr>
          <p:nvPr>
            <p:ph type="title"/>
          </p:nvPr>
        </p:nvSpPr>
        <p:spPr/>
        <p:txBody>
          <a:bodyPr/>
          <a:lstStyle/>
          <a:p>
            <a:r>
              <a:rPr lang="zh-CN" altLang="en-US" smtClean="0"/>
              <a:t>变长子网掩码举例</a:t>
            </a:r>
            <a:endParaRPr lang="zh-CN" altLang="en-US" dirty="0" smtClean="0"/>
          </a:p>
        </p:txBody>
      </p:sp>
      <p:sp>
        <p:nvSpPr>
          <p:cNvPr id="4" name="文本占位符 3"/>
          <p:cNvSpPr>
            <a:spLocks noGrp="1"/>
          </p:cNvSpPr>
          <p:nvPr>
            <p:ph type="body" sz="quarter" idx="10"/>
          </p:nvPr>
        </p:nvSpPr>
        <p:spPr/>
        <p:txBody>
          <a:bodyPr/>
          <a:lstStyle/>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r>
              <a:rPr lang="zh-CN" altLang="en-US" dirty="0" smtClean="0"/>
              <a:t>现有一个</a:t>
            </a:r>
            <a:r>
              <a:rPr lang="en-US" altLang="zh-CN" dirty="0" smtClean="0"/>
              <a:t>C</a:t>
            </a:r>
            <a:r>
              <a:rPr lang="zh-CN" altLang="en-US" dirty="0" smtClean="0"/>
              <a:t>类网络地址段</a:t>
            </a:r>
            <a:r>
              <a:rPr lang="en-US" altLang="zh-CN" dirty="0" smtClean="0"/>
              <a:t>192.168.1.0/24</a:t>
            </a:r>
            <a:r>
              <a:rPr lang="zh-CN" altLang="en-US" dirty="0" smtClean="0"/>
              <a:t>，请使用变长子网掩码给三个子网分别分配</a:t>
            </a:r>
            <a:r>
              <a:rPr lang="en-US" altLang="zh-CN" dirty="0" smtClean="0"/>
              <a:t>IP</a:t>
            </a:r>
            <a:r>
              <a:rPr lang="zh-CN" altLang="en-US" dirty="0" smtClean="0"/>
              <a:t>地址。</a:t>
            </a:r>
            <a:endParaRPr lang="en-US" altLang="zh-CN" dirty="0" smtClean="0"/>
          </a:p>
          <a:p>
            <a:endParaRPr lang="zh-CN" altLang="en-US" dirty="0"/>
          </a:p>
        </p:txBody>
      </p:sp>
      <p:grpSp>
        <p:nvGrpSpPr>
          <p:cNvPr id="46086" name="Group 25"/>
          <p:cNvGrpSpPr>
            <a:grpSpLocks/>
          </p:cNvGrpSpPr>
          <p:nvPr/>
        </p:nvGrpSpPr>
        <p:grpSpPr bwMode="auto">
          <a:xfrm>
            <a:off x="2673350" y="1106489"/>
            <a:ext cx="6807200" cy="3887787"/>
            <a:chOff x="1149350" y="1412875"/>
            <a:chExt cx="6807200" cy="3887788"/>
          </a:xfrm>
        </p:grpSpPr>
        <p:sp>
          <p:nvSpPr>
            <p:cNvPr id="64" name="椭圆 50"/>
            <p:cNvSpPr/>
            <p:nvPr/>
          </p:nvSpPr>
          <p:spPr bwMode="auto">
            <a:xfrm>
              <a:off x="5033963" y="3557588"/>
              <a:ext cx="2058987" cy="1743075"/>
            </a:xfrm>
            <a:prstGeom prst="ellipse">
              <a:avLst/>
            </a:prstGeom>
            <a:noFill/>
            <a:ln w="9525" cap="flat" cmpd="sng" algn="ctr">
              <a:solidFill>
                <a:schemeClr val="bg1">
                  <a:lumMod val="50000"/>
                </a:schemeClr>
              </a:solidFill>
              <a:prstDash val="lgDash"/>
              <a:round/>
              <a:headEnd type="none" w="med" len="med"/>
              <a:tailEnd type="none" w="med" len="med"/>
            </a:ln>
            <a:effectLst/>
          </p:spPr>
          <p:txBody>
            <a:bodyPr/>
            <a:lstStyle/>
            <a:p>
              <a:pPr algn="ctr" defTabSz="784225">
                <a:defRPr/>
              </a:pPr>
              <a:endParaRPr lang="zh-CN" altLang="en-US">
                <a:latin typeface="微软雅黑" panose="020B0503020204020204" pitchFamily="34" charset="-122"/>
                <a:ea typeface="微软雅黑" panose="020B0503020204020204" pitchFamily="34" charset="-122"/>
              </a:endParaRPr>
            </a:p>
          </p:txBody>
        </p:sp>
        <p:sp>
          <p:nvSpPr>
            <p:cNvPr id="65" name="椭圆 49"/>
            <p:cNvSpPr/>
            <p:nvPr/>
          </p:nvSpPr>
          <p:spPr bwMode="auto">
            <a:xfrm>
              <a:off x="5003800" y="1412875"/>
              <a:ext cx="2187575" cy="1885950"/>
            </a:xfrm>
            <a:prstGeom prst="ellipse">
              <a:avLst/>
            </a:prstGeom>
            <a:noFill/>
            <a:ln w="9525" cap="flat" cmpd="sng" algn="ctr">
              <a:solidFill>
                <a:schemeClr val="bg1">
                  <a:lumMod val="50000"/>
                </a:schemeClr>
              </a:solidFill>
              <a:prstDash val="lgDash"/>
              <a:round/>
              <a:headEnd type="none" w="med" len="med"/>
              <a:tailEnd type="none" w="med" len="med"/>
            </a:ln>
            <a:effectLst/>
          </p:spPr>
          <p:txBody>
            <a:bodyPr/>
            <a:lstStyle/>
            <a:p>
              <a:pPr algn="ctr" defTabSz="784225">
                <a:defRPr/>
              </a:pPr>
              <a:endParaRPr lang="zh-CN" altLang="en-US">
                <a:latin typeface="微软雅黑" panose="020B0503020204020204" pitchFamily="34" charset="-122"/>
                <a:ea typeface="微软雅黑" panose="020B0503020204020204" pitchFamily="34" charset="-122"/>
              </a:endParaRPr>
            </a:p>
          </p:txBody>
        </p:sp>
        <p:sp>
          <p:nvSpPr>
            <p:cNvPr id="66" name="椭圆 48"/>
            <p:cNvSpPr/>
            <p:nvPr/>
          </p:nvSpPr>
          <p:spPr bwMode="auto">
            <a:xfrm>
              <a:off x="1149350" y="1782762"/>
              <a:ext cx="3744913" cy="3211514"/>
            </a:xfrm>
            <a:prstGeom prst="ellipse">
              <a:avLst/>
            </a:prstGeom>
            <a:noFill/>
            <a:ln w="9525" cap="flat" cmpd="sng" algn="ctr">
              <a:solidFill>
                <a:schemeClr val="bg1">
                  <a:lumMod val="50000"/>
                </a:schemeClr>
              </a:solidFill>
              <a:prstDash val="lgDash"/>
              <a:round/>
              <a:headEnd type="none" w="med" len="med"/>
              <a:tailEnd type="none" w="med" len="med"/>
            </a:ln>
            <a:effectLst/>
          </p:spPr>
          <p:txBody>
            <a:bodyPr/>
            <a:lstStyle/>
            <a:p>
              <a:pPr algn="ctr" defTabSz="784225">
                <a:defRPr/>
              </a:pPr>
              <a:endParaRPr lang="zh-CN" altLang="en-US">
                <a:latin typeface="微软雅黑" panose="020B0503020204020204" pitchFamily="34" charset="-122"/>
                <a:ea typeface="微软雅黑" panose="020B0503020204020204" pitchFamily="34" charset="-122"/>
              </a:endParaRPr>
            </a:p>
          </p:txBody>
        </p:sp>
        <p:grpSp>
          <p:nvGrpSpPr>
            <p:cNvPr id="46094" name="组合 41"/>
            <p:cNvGrpSpPr>
              <a:grpSpLocks/>
            </p:cNvGrpSpPr>
            <p:nvPr/>
          </p:nvGrpSpPr>
          <p:grpSpPr bwMode="auto">
            <a:xfrm>
              <a:off x="1592263" y="2642000"/>
              <a:ext cx="6364287" cy="2649620"/>
              <a:chOff x="611188" y="3201988"/>
              <a:chExt cx="7210425" cy="3726396"/>
            </a:xfrm>
          </p:grpSpPr>
          <p:pic>
            <p:nvPicPr>
              <p:cNvPr id="46098" name="Picture 2"/>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53845" y="4292600"/>
                <a:ext cx="120651" cy="1090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099" name="Picture 2"/>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76353" y="3213099"/>
                <a:ext cx="120650" cy="1090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100" name="Picture 2"/>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67882" y="4292601"/>
                <a:ext cx="120650" cy="1090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101" name="Picture 2"/>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0693" y="3201988"/>
                <a:ext cx="120650" cy="1090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102" name="Picture 2"/>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188" y="4221163"/>
                <a:ext cx="7210425" cy="120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103" name="TextBox 9"/>
              <p:cNvSpPr txBox="1">
                <a:spLocks noChangeArrowheads="1"/>
              </p:cNvSpPr>
              <p:nvPr/>
            </p:nvSpPr>
            <p:spPr bwMode="auto">
              <a:xfrm>
                <a:off x="1802257" y="6090433"/>
                <a:ext cx="1059164" cy="4328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400" dirty="0">
                    <a:latin typeface="微软雅黑" panose="020B0503020204020204" pitchFamily="34" charset="-122"/>
                    <a:ea typeface="微软雅黑" panose="020B0503020204020204" pitchFamily="34" charset="-122"/>
                  </a:rPr>
                  <a:t>30</a:t>
                </a:r>
                <a:r>
                  <a:rPr lang="zh-CN" altLang="en-US" sz="1400" dirty="0">
                    <a:latin typeface="微软雅黑" panose="020B0503020204020204" pitchFamily="34" charset="-122"/>
                    <a:ea typeface="微软雅黑" panose="020B0503020204020204" pitchFamily="34" charset="-122"/>
                  </a:rPr>
                  <a:t>个主机</a:t>
                </a:r>
              </a:p>
            </p:txBody>
          </p:sp>
          <p:sp>
            <p:nvSpPr>
              <p:cNvPr id="46104" name="TextBox 13"/>
              <p:cNvSpPr txBox="1">
                <a:spLocks noChangeArrowheads="1"/>
              </p:cNvSpPr>
              <p:nvPr/>
            </p:nvSpPr>
            <p:spPr bwMode="auto">
              <a:xfrm>
                <a:off x="5142277" y="6495530"/>
                <a:ext cx="1059164" cy="4328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400" dirty="0">
                    <a:latin typeface="微软雅黑" panose="020B0503020204020204" pitchFamily="34" charset="-122"/>
                    <a:ea typeface="微软雅黑" panose="020B0503020204020204" pitchFamily="34" charset="-122"/>
                  </a:rPr>
                  <a:t>10</a:t>
                </a:r>
                <a:r>
                  <a:rPr lang="zh-CN" altLang="en-US" sz="1400" dirty="0">
                    <a:latin typeface="微软雅黑" panose="020B0503020204020204" pitchFamily="34" charset="-122"/>
                    <a:ea typeface="微软雅黑" panose="020B0503020204020204" pitchFamily="34" charset="-122"/>
                  </a:rPr>
                  <a:t>个主机</a:t>
                </a:r>
              </a:p>
            </p:txBody>
          </p:sp>
          <p:pic>
            <p:nvPicPr>
              <p:cNvPr id="46105" name="Picture 2"/>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14420" y="3236315"/>
                <a:ext cx="120650" cy="1090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106" name="TextBox 13"/>
              <p:cNvSpPr txBox="1">
                <a:spLocks noChangeArrowheads="1"/>
              </p:cNvSpPr>
              <p:nvPr/>
            </p:nvSpPr>
            <p:spPr bwMode="auto">
              <a:xfrm>
                <a:off x="5161493" y="3661022"/>
                <a:ext cx="1116942" cy="4328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400">
                    <a:latin typeface="微软雅黑" panose="020B0503020204020204" pitchFamily="34" charset="-122"/>
                    <a:ea typeface="微软雅黑" panose="020B0503020204020204" pitchFamily="34" charset="-122"/>
                  </a:rPr>
                  <a:t>20</a:t>
                </a:r>
                <a:r>
                  <a:rPr lang="zh-CN" altLang="en-US" sz="1400">
                    <a:latin typeface="微软雅黑" panose="020B0503020204020204" pitchFamily="34" charset="-122"/>
                    <a:ea typeface="微软雅黑" panose="020B0503020204020204" pitchFamily="34" charset="-122"/>
                  </a:rPr>
                  <a:t>个主机</a:t>
                </a:r>
              </a:p>
            </p:txBody>
          </p:sp>
        </p:grpSp>
        <p:pic>
          <p:nvPicPr>
            <p:cNvPr id="46096" name="Picture 2"/>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43525" y="2597150"/>
              <a:ext cx="93663"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30" name="图片 29" descr="PC.png"/>
          <p:cNvPicPr>
            <a:picLocks noChangeAspect="1"/>
          </p:cNvPicPr>
          <p:nvPr/>
        </p:nvPicPr>
        <p:blipFill>
          <a:blip r:embed="rId5" cstate="print"/>
          <a:stretch>
            <a:fillRect/>
          </a:stretch>
        </p:blipFill>
        <p:spPr>
          <a:xfrm>
            <a:off x="4274997" y="3715012"/>
            <a:ext cx="720000" cy="552960"/>
          </a:xfrm>
          <a:prstGeom prst="rect">
            <a:avLst/>
          </a:prstGeom>
        </p:spPr>
      </p:pic>
      <p:pic>
        <p:nvPicPr>
          <p:cNvPr id="31" name="图片 30" descr="PC.png"/>
          <p:cNvPicPr>
            <a:picLocks noChangeAspect="1"/>
          </p:cNvPicPr>
          <p:nvPr/>
        </p:nvPicPr>
        <p:blipFill>
          <a:blip r:embed="rId5" cstate="print"/>
          <a:stretch>
            <a:fillRect/>
          </a:stretch>
        </p:blipFill>
        <p:spPr>
          <a:xfrm>
            <a:off x="4926766" y="1838425"/>
            <a:ext cx="720000" cy="552960"/>
          </a:xfrm>
          <a:prstGeom prst="rect">
            <a:avLst/>
          </a:prstGeom>
        </p:spPr>
      </p:pic>
      <p:pic>
        <p:nvPicPr>
          <p:cNvPr id="32" name="图片 31" descr="PC.png"/>
          <p:cNvPicPr>
            <a:picLocks noChangeAspect="1"/>
          </p:cNvPicPr>
          <p:nvPr/>
        </p:nvPicPr>
        <p:blipFill>
          <a:blip r:embed="rId5" cstate="print"/>
          <a:stretch>
            <a:fillRect/>
          </a:stretch>
        </p:blipFill>
        <p:spPr>
          <a:xfrm>
            <a:off x="3318820" y="1829652"/>
            <a:ext cx="720000" cy="552960"/>
          </a:xfrm>
          <a:prstGeom prst="rect">
            <a:avLst/>
          </a:prstGeom>
        </p:spPr>
      </p:pic>
      <p:pic>
        <p:nvPicPr>
          <p:cNvPr id="33" name="图片 32" descr="PC.png"/>
          <p:cNvPicPr>
            <a:picLocks noChangeAspect="1"/>
          </p:cNvPicPr>
          <p:nvPr/>
        </p:nvPicPr>
        <p:blipFill>
          <a:blip r:embed="rId5" cstate="print"/>
          <a:stretch>
            <a:fillRect/>
          </a:stretch>
        </p:blipFill>
        <p:spPr>
          <a:xfrm>
            <a:off x="7261587" y="3729045"/>
            <a:ext cx="720000" cy="552960"/>
          </a:xfrm>
          <a:prstGeom prst="rect">
            <a:avLst/>
          </a:prstGeom>
        </p:spPr>
      </p:pic>
      <p:pic>
        <p:nvPicPr>
          <p:cNvPr id="34" name="图片 33" descr="PC.png"/>
          <p:cNvPicPr>
            <a:picLocks noChangeAspect="1"/>
          </p:cNvPicPr>
          <p:nvPr/>
        </p:nvPicPr>
        <p:blipFill>
          <a:blip r:embed="rId5" cstate="print"/>
          <a:stretch>
            <a:fillRect/>
          </a:stretch>
        </p:blipFill>
        <p:spPr>
          <a:xfrm>
            <a:off x="7898233" y="1838425"/>
            <a:ext cx="720000" cy="552960"/>
          </a:xfrm>
          <a:prstGeom prst="rect">
            <a:avLst/>
          </a:prstGeom>
        </p:spPr>
      </p:pic>
      <p:pic>
        <p:nvPicPr>
          <p:cNvPr id="35" name="图片 34" descr="PC.png"/>
          <p:cNvPicPr>
            <a:picLocks noChangeAspect="1"/>
          </p:cNvPicPr>
          <p:nvPr/>
        </p:nvPicPr>
        <p:blipFill>
          <a:blip r:embed="rId5" cstate="print"/>
          <a:stretch>
            <a:fillRect/>
          </a:stretch>
        </p:blipFill>
        <p:spPr>
          <a:xfrm>
            <a:off x="6519754" y="1841882"/>
            <a:ext cx="720000" cy="552960"/>
          </a:xfrm>
          <a:prstGeom prst="rect">
            <a:avLst/>
          </a:prstGeom>
        </p:spPr>
      </p:pic>
    </p:spTree>
    <p:extLst>
      <p:ext uri="{BB962C8B-B14F-4D97-AF65-F5344CB8AC3E}">
        <p14:creationId xmlns:p14="http://schemas.microsoft.com/office/powerpoint/2010/main" val="398380983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Line 19"/>
          <p:cNvSpPr>
            <a:spLocks noChangeShapeType="1"/>
          </p:cNvSpPr>
          <p:nvPr/>
        </p:nvSpPr>
        <p:spPr bwMode="auto">
          <a:xfrm>
            <a:off x="4943475" y="3860800"/>
            <a:ext cx="2952750" cy="6477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48131" name="Line 21"/>
          <p:cNvSpPr>
            <a:spLocks noChangeShapeType="1"/>
          </p:cNvSpPr>
          <p:nvPr/>
        </p:nvSpPr>
        <p:spPr bwMode="auto">
          <a:xfrm>
            <a:off x="5149851" y="4005263"/>
            <a:ext cx="2746375" cy="17272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48132" name="Line 21"/>
          <p:cNvSpPr>
            <a:spLocks noChangeShapeType="1"/>
          </p:cNvSpPr>
          <p:nvPr/>
        </p:nvSpPr>
        <p:spPr bwMode="auto">
          <a:xfrm flipV="1">
            <a:off x="4943476" y="2276476"/>
            <a:ext cx="3529013" cy="158432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48133" name="Line 19"/>
          <p:cNvSpPr>
            <a:spLocks noChangeShapeType="1"/>
          </p:cNvSpPr>
          <p:nvPr/>
        </p:nvSpPr>
        <p:spPr bwMode="auto">
          <a:xfrm flipV="1">
            <a:off x="5016501" y="3357564"/>
            <a:ext cx="3527425" cy="5111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48134" name="标题 9"/>
          <p:cNvSpPr>
            <a:spLocks noGrp="1"/>
          </p:cNvSpPr>
          <p:nvPr>
            <p:ph type="title"/>
          </p:nvPr>
        </p:nvSpPr>
        <p:spPr/>
        <p:txBody>
          <a:bodyPr/>
          <a:lstStyle/>
          <a:p>
            <a:r>
              <a:rPr lang="zh-CN" altLang="en-US" smtClean="0"/>
              <a:t>无类域间路由</a:t>
            </a:r>
            <a:endParaRPr lang="zh-CN" altLang="en-US" dirty="0" smtClean="0"/>
          </a:p>
        </p:txBody>
      </p:sp>
      <p:sp>
        <p:nvSpPr>
          <p:cNvPr id="4" name="文本占位符 3"/>
          <p:cNvSpPr>
            <a:spLocks noGrp="1"/>
          </p:cNvSpPr>
          <p:nvPr>
            <p:ph type="body" sz="quarter" idx="10"/>
          </p:nvPr>
        </p:nvSpPr>
        <p:spPr/>
        <p:txBody>
          <a:bodyPr/>
          <a:lstStyle/>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r>
              <a:rPr lang="en-US" altLang="zh-CN" dirty="0" smtClean="0"/>
              <a:t>CIDR </a:t>
            </a:r>
            <a:r>
              <a:rPr lang="zh-CN" altLang="en-US" dirty="0" smtClean="0"/>
              <a:t>增强了网络的可扩展性。</a:t>
            </a:r>
          </a:p>
          <a:p>
            <a:endParaRPr lang="zh-CN" altLang="en-US" dirty="0"/>
          </a:p>
        </p:txBody>
      </p:sp>
      <p:sp>
        <p:nvSpPr>
          <p:cNvPr id="48136" name="Line 12"/>
          <p:cNvSpPr>
            <a:spLocks noChangeShapeType="1"/>
          </p:cNvSpPr>
          <p:nvPr/>
        </p:nvSpPr>
        <p:spPr bwMode="auto">
          <a:xfrm flipV="1">
            <a:off x="3287714" y="3860800"/>
            <a:ext cx="1728787"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48137" name="Text Box 14"/>
          <p:cNvSpPr txBox="1">
            <a:spLocks noChangeArrowheads="1"/>
          </p:cNvSpPr>
          <p:nvPr/>
        </p:nvSpPr>
        <p:spPr bwMode="auto">
          <a:xfrm>
            <a:off x="7676652" y="1492042"/>
            <a:ext cx="138371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algn="ctr">
                <a:solidFill>
                  <a:srgbClr val="000000"/>
                </a:solidFill>
                <a:prstDash val="sysDot"/>
                <a:miter lim="800000"/>
                <a:headEnd/>
                <a:tailEnd/>
              </a14:hiddenLine>
            </a:ext>
          </a:extLst>
        </p:spPr>
        <p:txBody>
          <a:bodyPr wrap="none" anchor="ctr">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r>
              <a:rPr kumimoji="1" lang="en-US" altLang="zh-CN" sz="1600">
                <a:latin typeface="微软雅黑" panose="020B0503020204020204" pitchFamily="34" charset="-122"/>
                <a:ea typeface="微软雅黑" panose="020B0503020204020204" pitchFamily="34" charset="-122"/>
              </a:rPr>
              <a:t>10.24.0.0/24</a:t>
            </a:r>
          </a:p>
        </p:txBody>
      </p:sp>
      <p:sp>
        <p:nvSpPr>
          <p:cNvPr id="48138" name="Rectangle 15"/>
          <p:cNvSpPr>
            <a:spLocks noChangeArrowheads="1"/>
          </p:cNvSpPr>
          <p:nvPr/>
        </p:nvSpPr>
        <p:spPr bwMode="auto">
          <a:xfrm>
            <a:off x="7687763" y="3868531"/>
            <a:ext cx="138371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algn="ctr">
                <a:solidFill>
                  <a:srgbClr val="000000"/>
                </a:solidFill>
                <a:prstDash val="sysDot"/>
                <a:miter lim="800000"/>
                <a:headEnd/>
                <a:tailEnd/>
              </a14:hiddenLine>
            </a:ext>
          </a:extLst>
        </p:spPr>
        <p:txBody>
          <a:bodyPr wrap="none" anchor="ctr">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r>
              <a:rPr kumimoji="1" lang="en-US" altLang="zh-CN" sz="1600">
                <a:latin typeface="微软雅黑" panose="020B0503020204020204" pitchFamily="34" charset="-122"/>
                <a:ea typeface="微软雅黑" panose="020B0503020204020204" pitchFamily="34" charset="-122"/>
              </a:rPr>
              <a:t>10.24.2.0/24</a:t>
            </a:r>
          </a:p>
        </p:txBody>
      </p:sp>
      <p:sp>
        <p:nvSpPr>
          <p:cNvPr id="48139" name="Rectangle 16"/>
          <p:cNvSpPr>
            <a:spLocks noChangeArrowheads="1"/>
          </p:cNvSpPr>
          <p:nvPr/>
        </p:nvSpPr>
        <p:spPr bwMode="auto">
          <a:xfrm>
            <a:off x="7651252" y="5055981"/>
            <a:ext cx="138371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algn="ctr">
                <a:solidFill>
                  <a:srgbClr val="000000"/>
                </a:solidFill>
                <a:prstDash val="sysDot"/>
                <a:miter lim="800000"/>
                <a:headEnd/>
                <a:tailEnd/>
              </a14:hiddenLine>
            </a:ext>
          </a:extLst>
        </p:spPr>
        <p:txBody>
          <a:bodyPr wrap="none" anchor="ctr">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r>
              <a:rPr kumimoji="1" lang="en-US" altLang="zh-CN" sz="1600">
                <a:latin typeface="微软雅黑" panose="020B0503020204020204" pitchFamily="34" charset="-122"/>
                <a:ea typeface="微软雅黑" panose="020B0503020204020204" pitchFamily="34" charset="-122"/>
              </a:rPr>
              <a:t>10.24.3.0/24</a:t>
            </a:r>
          </a:p>
        </p:txBody>
      </p:sp>
      <p:sp>
        <p:nvSpPr>
          <p:cNvPr id="48140" name="Text Box 18"/>
          <p:cNvSpPr txBox="1">
            <a:spLocks noChangeArrowheads="1"/>
          </p:cNvSpPr>
          <p:nvPr/>
        </p:nvSpPr>
        <p:spPr bwMode="auto">
          <a:xfrm>
            <a:off x="3321344" y="2850863"/>
            <a:ext cx="1383712"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a:solidFill>
                  <a:srgbClr val="000000"/>
                </a:solidFill>
                <a:prstDash val="sysDot"/>
                <a:miter lim="800000"/>
                <a:headEnd/>
                <a:tailEnd/>
              </a14:hiddenLine>
            </a:ext>
          </a:extLst>
        </p:spPr>
        <p:txBody>
          <a:bodyPr wrap="none" anchor="ctr">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r>
              <a:rPr kumimoji="1" lang="zh-CN" altLang="en-US" sz="1600" dirty="0">
                <a:latin typeface="微软雅黑" panose="020B0503020204020204" pitchFamily="34" charset="-122"/>
                <a:ea typeface="微软雅黑" panose="020B0503020204020204" pitchFamily="34" charset="-122"/>
              </a:rPr>
              <a:t>通告路由</a:t>
            </a:r>
            <a:endParaRPr kumimoji="1" lang="en-US" altLang="zh-CN" sz="1600" dirty="0">
              <a:latin typeface="微软雅黑" panose="020B0503020204020204" pitchFamily="34" charset="-122"/>
              <a:ea typeface="微软雅黑" panose="020B0503020204020204" pitchFamily="34" charset="-122"/>
            </a:endParaRPr>
          </a:p>
          <a:p>
            <a:pPr eaLnBrk="1" hangingPunct="1"/>
            <a:r>
              <a:rPr kumimoji="1" lang="en-US" altLang="zh-CN" sz="1600" dirty="0">
                <a:latin typeface="微软雅黑" panose="020B0503020204020204" pitchFamily="34" charset="-122"/>
                <a:ea typeface="微软雅黑" panose="020B0503020204020204" pitchFamily="34" charset="-122"/>
              </a:rPr>
              <a:t>10.24.0.0/22</a:t>
            </a:r>
          </a:p>
        </p:txBody>
      </p:sp>
      <p:sp>
        <p:nvSpPr>
          <p:cNvPr id="48145" name="Rectangle 16"/>
          <p:cNvSpPr>
            <a:spLocks noChangeArrowheads="1"/>
          </p:cNvSpPr>
          <p:nvPr/>
        </p:nvSpPr>
        <p:spPr bwMode="auto">
          <a:xfrm>
            <a:off x="7688557" y="2680286"/>
            <a:ext cx="138371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algn="ctr">
                <a:solidFill>
                  <a:srgbClr val="000000"/>
                </a:solidFill>
                <a:prstDash val="sysDot"/>
                <a:miter lim="800000"/>
                <a:headEnd/>
                <a:tailEnd/>
              </a14:hiddenLine>
            </a:ext>
          </a:extLst>
        </p:spPr>
        <p:txBody>
          <a:bodyPr wrap="none" anchor="ctr">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r>
              <a:rPr kumimoji="1" lang="en-US" altLang="zh-CN" sz="1600">
                <a:latin typeface="微软雅黑" panose="020B0503020204020204" pitchFamily="34" charset="-122"/>
                <a:ea typeface="微软雅黑" panose="020B0503020204020204" pitchFamily="34" charset="-122"/>
              </a:rPr>
              <a:t>10.24.1.0/24</a:t>
            </a:r>
          </a:p>
        </p:txBody>
      </p:sp>
      <p:sp>
        <p:nvSpPr>
          <p:cNvPr id="48149" name="Line 12"/>
          <p:cNvSpPr>
            <a:spLocks noChangeShapeType="1"/>
          </p:cNvSpPr>
          <p:nvPr/>
        </p:nvSpPr>
        <p:spPr bwMode="auto">
          <a:xfrm flipV="1">
            <a:off x="3617913" y="3500438"/>
            <a:ext cx="792162" cy="0"/>
          </a:xfrm>
          <a:prstGeom prst="line">
            <a:avLst/>
          </a:prstGeom>
          <a:noFill/>
          <a:ln w="28575">
            <a:solidFill>
              <a:srgbClr val="C00000"/>
            </a:solidFill>
            <a:round/>
            <a:headEnd type="arrow" w="med" len="med"/>
            <a:tailEnd/>
          </a:ln>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pic>
        <p:nvPicPr>
          <p:cNvPr id="26" name="图片 25"/>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4508521" y="3537766"/>
            <a:ext cx="823343" cy="642916"/>
          </a:xfrm>
          <a:prstGeom prst="rect">
            <a:avLst/>
          </a:prstGeom>
        </p:spPr>
      </p:pic>
      <p:pic>
        <p:nvPicPr>
          <p:cNvPr id="21" name="图片 20" descr="internet-蓝.png"/>
          <p:cNvPicPr>
            <a:picLocks noChangeAspect="1"/>
          </p:cNvPicPr>
          <p:nvPr/>
        </p:nvPicPr>
        <p:blipFill>
          <a:blip r:embed="rId4" cstate="print"/>
          <a:stretch>
            <a:fillRect/>
          </a:stretch>
        </p:blipFill>
        <p:spPr>
          <a:xfrm>
            <a:off x="1893795" y="3435361"/>
            <a:ext cx="1670144" cy="847726"/>
          </a:xfrm>
          <a:prstGeom prst="rect">
            <a:avLst/>
          </a:prstGeom>
        </p:spPr>
      </p:pic>
      <p:pic>
        <p:nvPicPr>
          <p:cNvPr id="27" name="图片 26" descr="LAN-蓝.png"/>
          <p:cNvPicPr>
            <a:picLocks noChangeAspect="1"/>
          </p:cNvPicPr>
          <p:nvPr/>
        </p:nvPicPr>
        <p:blipFill>
          <a:blip r:embed="rId5" cstate="print"/>
          <a:stretch>
            <a:fillRect/>
          </a:stretch>
        </p:blipFill>
        <p:spPr>
          <a:xfrm>
            <a:off x="7843115" y="1868590"/>
            <a:ext cx="1330186" cy="675172"/>
          </a:xfrm>
          <a:prstGeom prst="rect">
            <a:avLst/>
          </a:prstGeom>
        </p:spPr>
      </p:pic>
      <p:pic>
        <p:nvPicPr>
          <p:cNvPr id="28" name="图片 27" descr="LAN-蓝.png"/>
          <p:cNvPicPr>
            <a:picLocks noChangeAspect="1"/>
          </p:cNvPicPr>
          <p:nvPr/>
        </p:nvPicPr>
        <p:blipFill>
          <a:blip r:embed="rId5" cstate="print"/>
          <a:stretch>
            <a:fillRect/>
          </a:stretch>
        </p:blipFill>
        <p:spPr>
          <a:xfrm>
            <a:off x="7843115" y="3068638"/>
            <a:ext cx="1330186" cy="675172"/>
          </a:xfrm>
          <a:prstGeom prst="rect">
            <a:avLst/>
          </a:prstGeom>
        </p:spPr>
      </p:pic>
      <p:pic>
        <p:nvPicPr>
          <p:cNvPr id="29" name="图片 28" descr="LAN-蓝.png"/>
          <p:cNvPicPr>
            <a:picLocks noChangeAspect="1"/>
          </p:cNvPicPr>
          <p:nvPr/>
        </p:nvPicPr>
        <p:blipFill>
          <a:blip r:embed="rId5" cstate="print"/>
          <a:stretch>
            <a:fillRect/>
          </a:stretch>
        </p:blipFill>
        <p:spPr>
          <a:xfrm>
            <a:off x="7841593" y="4222397"/>
            <a:ext cx="1330186" cy="675172"/>
          </a:xfrm>
          <a:prstGeom prst="rect">
            <a:avLst/>
          </a:prstGeom>
        </p:spPr>
      </p:pic>
      <p:pic>
        <p:nvPicPr>
          <p:cNvPr id="30" name="图片 29" descr="LAN-蓝.png"/>
          <p:cNvPicPr>
            <a:picLocks noChangeAspect="1"/>
          </p:cNvPicPr>
          <p:nvPr/>
        </p:nvPicPr>
        <p:blipFill>
          <a:blip r:embed="rId5" cstate="print"/>
          <a:stretch>
            <a:fillRect/>
          </a:stretch>
        </p:blipFill>
        <p:spPr>
          <a:xfrm>
            <a:off x="7841593" y="5408689"/>
            <a:ext cx="1330186" cy="675172"/>
          </a:xfrm>
          <a:prstGeom prst="rect">
            <a:avLst/>
          </a:prstGeom>
        </p:spPr>
      </p:pic>
    </p:spTree>
    <p:extLst>
      <p:ext uri="{BB962C8B-B14F-4D97-AF65-F5344CB8AC3E}">
        <p14:creationId xmlns:p14="http://schemas.microsoft.com/office/powerpoint/2010/main" val="49751119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标题 9"/>
          <p:cNvSpPr>
            <a:spLocks noGrp="1"/>
          </p:cNvSpPr>
          <p:nvPr>
            <p:ph type="title"/>
          </p:nvPr>
        </p:nvSpPr>
        <p:spPr/>
        <p:txBody>
          <a:bodyPr/>
          <a:lstStyle/>
          <a:p>
            <a:r>
              <a:rPr lang="zh-CN" altLang="en-US" smtClean="0"/>
              <a:t>网关</a:t>
            </a:r>
          </a:p>
        </p:txBody>
      </p:sp>
      <p:sp>
        <p:nvSpPr>
          <p:cNvPr id="6" name="文本占位符 5"/>
          <p:cNvSpPr>
            <a:spLocks noGrp="1"/>
          </p:cNvSpPr>
          <p:nvPr>
            <p:ph type="body" sz="quarter" idx="10"/>
          </p:nvPr>
        </p:nvSpPr>
        <p:spPr/>
        <p:txBody>
          <a:bodyPr/>
          <a:lstStyle/>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r>
              <a:rPr lang="zh-CN" altLang="en-US" dirty="0" smtClean="0"/>
              <a:t>网关用来转发来自不同网段之间的数据包。</a:t>
            </a:r>
          </a:p>
          <a:p>
            <a:endParaRPr lang="zh-CN" altLang="en-US" dirty="0"/>
          </a:p>
        </p:txBody>
      </p:sp>
      <p:pic>
        <p:nvPicPr>
          <p:cNvPr id="50180" name="Picture 2"/>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08439" y="2884488"/>
            <a:ext cx="3609975" cy="120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0183" name="TextBox 8"/>
          <p:cNvSpPr txBox="1">
            <a:spLocks noChangeArrowheads="1"/>
          </p:cNvSpPr>
          <p:nvPr/>
        </p:nvSpPr>
        <p:spPr bwMode="auto">
          <a:xfrm>
            <a:off x="3277707" y="2133600"/>
            <a:ext cx="72327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zh-CN" altLang="en-US" sz="1400" dirty="0">
                <a:latin typeface="微软雅黑" panose="020B0503020204020204" pitchFamily="34" charset="-122"/>
                <a:ea typeface="微软雅黑" panose="020B0503020204020204" pitchFamily="34" charset="-122"/>
              </a:rPr>
              <a:t>主机</a:t>
            </a:r>
            <a:r>
              <a:rPr lang="en-US" altLang="zh-CN" sz="1400" dirty="0">
                <a:latin typeface="微软雅黑" panose="020B0503020204020204" pitchFamily="34" charset="-122"/>
                <a:ea typeface="微软雅黑" panose="020B0503020204020204" pitchFamily="34" charset="-122"/>
              </a:rPr>
              <a:t> A</a:t>
            </a:r>
            <a:endParaRPr lang="zh-CN" altLang="en-US" sz="1400" dirty="0">
              <a:latin typeface="微软雅黑" panose="020B0503020204020204" pitchFamily="34" charset="-122"/>
              <a:ea typeface="微软雅黑" panose="020B0503020204020204" pitchFamily="34" charset="-122"/>
            </a:endParaRPr>
          </a:p>
        </p:txBody>
      </p:sp>
      <p:sp>
        <p:nvSpPr>
          <p:cNvPr id="50184" name="TextBox 9"/>
          <p:cNvSpPr txBox="1">
            <a:spLocks noChangeArrowheads="1"/>
          </p:cNvSpPr>
          <p:nvPr/>
        </p:nvSpPr>
        <p:spPr bwMode="auto">
          <a:xfrm>
            <a:off x="7608889" y="2133600"/>
            <a:ext cx="712787"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zh-CN" altLang="en-US" sz="1400">
                <a:latin typeface="微软雅黑" panose="020B0503020204020204" pitchFamily="34" charset="-122"/>
                <a:ea typeface="微软雅黑" panose="020B0503020204020204" pitchFamily="34" charset="-122"/>
              </a:rPr>
              <a:t>主机</a:t>
            </a:r>
            <a:r>
              <a:rPr lang="en-US" altLang="zh-CN" sz="1400">
                <a:latin typeface="微软雅黑" panose="020B0503020204020204" pitchFamily="34" charset="-122"/>
                <a:ea typeface="微软雅黑" panose="020B0503020204020204" pitchFamily="34" charset="-122"/>
              </a:rPr>
              <a:t> B</a:t>
            </a:r>
            <a:endParaRPr lang="zh-CN" altLang="en-US" sz="1400">
              <a:latin typeface="微软雅黑" panose="020B0503020204020204" pitchFamily="34" charset="-122"/>
              <a:ea typeface="微软雅黑" panose="020B0503020204020204" pitchFamily="34" charset="-122"/>
            </a:endParaRPr>
          </a:p>
        </p:txBody>
      </p:sp>
      <p:sp>
        <p:nvSpPr>
          <p:cNvPr id="50186" name="TextBox 8"/>
          <p:cNvSpPr txBox="1">
            <a:spLocks noChangeArrowheads="1"/>
          </p:cNvSpPr>
          <p:nvPr/>
        </p:nvSpPr>
        <p:spPr bwMode="auto">
          <a:xfrm>
            <a:off x="7453215" y="3408560"/>
            <a:ext cx="116089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400" dirty="0">
                <a:latin typeface="微软雅黑" panose="020B0503020204020204" pitchFamily="34" charset="-122"/>
                <a:ea typeface="微软雅黑" panose="020B0503020204020204" pitchFamily="34" charset="-122"/>
              </a:rPr>
              <a:t>192.168.2.1</a:t>
            </a:r>
            <a:endParaRPr lang="zh-CN" altLang="en-US" sz="1400" dirty="0">
              <a:latin typeface="微软雅黑" panose="020B0503020204020204" pitchFamily="34" charset="-122"/>
              <a:ea typeface="微软雅黑" panose="020B0503020204020204" pitchFamily="34" charset="-122"/>
            </a:endParaRPr>
          </a:p>
        </p:txBody>
      </p:sp>
      <p:sp>
        <p:nvSpPr>
          <p:cNvPr id="50187" name="TextBox 8"/>
          <p:cNvSpPr txBox="1">
            <a:spLocks noChangeArrowheads="1"/>
          </p:cNvSpPr>
          <p:nvPr/>
        </p:nvSpPr>
        <p:spPr bwMode="auto">
          <a:xfrm>
            <a:off x="3019415" y="3408561"/>
            <a:ext cx="116089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400" dirty="0">
                <a:latin typeface="微软雅黑" panose="020B0503020204020204" pitchFamily="34" charset="-122"/>
                <a:ea typeface="微软雅黑" panose="020B0503020204020204" pitchFamily="34" charset="-122"/>
              </a:rPr>
              <a:t>192.168.1.1</a:t>
            </a:r>
            <a:endParaRPr lang="zh-CN" altLang="en-US" sz="1400" dirty="0">
              <a:latin typeface="微软雅黑" panose="020B0503020204020204" pitchFamily="34" charset="-122"/>
              <a:ea typeface="微软雅黑" panose="020B0503020204020204" pitchFamily="34" charset="-122"/>
            </a:endParaRPr>
          </a:p>
        </p:txBody>
      </p:sp>
      <p:sp>
        <p:nvSpPr>
          <p:cNvPr id="50188" name="TextBox 8"/>
          <p:cNvSpPr txBox="1">
            <a:spLocks noChangeArrowheads="1"/>
          </p:cNvSpPr>
          <p:nvPr/>
        </p:nvSpPr>
        <p:spPr bwMode="auto">
          <a:xfrm>
            <a:off x="4040086" y="3001170"/>
            <a:ext cx="137249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400" dirty="0">
                <a:latin typeface="微软雅黑" panose="020B0503020204020204" pitchFamily="34" charset="-122"/>
                <a:ea typeface="微软雅黑" panose="020B0503020204020204" pitchFamily="34" charset="-122"/>
              </a:rPr>
              <a:t>192.168.1.253</a:t>
            </a:r>
            <a:endParaRPr lang="zh-CN" altLang="en-US" sz="1400" dirty="0">
              <a:latin typeface="微软雅黑" panose="020B0503020204020204" pitchFamily="34" charset="-122"/>
              <a:ea typeface="微软雅黑" panose="020B0503020204020204" pitchFamily="34" charset="-122"/>
            </a:endParaRPr>
          </a:p>
        </p:txBody>
      </p:sp>
      <p:sp>
        <p:nvSpPr>
          <p:cNvPr id="50189" name="TextBox 8"/>
          <p:cNvSpPr txBox="1">
            <a:spLocks noChangeArrowheads="1"/>
          </p:cNvSpPr>
          <p:nvPr/>
        </p:nvSpPr>
        <p:spPr bwMode="auto">
          <a:xfrm>
            <a:off x="6187629" y="2998573"/>
            <a:ext cx="137249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400" dirty="0">
                <a:latin typeface="微软雅黑" panose="020B0503020204020204" pitchFamily="34" charset="-122"/>
                <a:ea typeface="微软雅黑" panose="020B0503020204020204" pitchFamily="34" charset="-122"/>
              </a:rPr>
              <a:t>192.168.2.253</a:t>
            </a:r>
            <a:endParaRPr lang="zh-CN" altLang="en-US" sz="1400" dirty="0">
              <a:latin typeface="微软雅黑" panose="020B0503020204020204" pitchFamily="34" charset="-122"/>
              <a:ea typeface="微软雅黑" panose="020B0503020204020204" pitchFamily="34" charset="-122"/>
            </a:endParaRPr>
          </a:p>
        </p:txBody>
      </p:sp>
      <p:pic>
        <p:nvPicPr>
          <p:cNvPr id="22" name="图片 21" descr="PC.png"/>
          <p:cNvPicPr>
            <a:picLocks noChangeAspect="1"/>
          </p:cNvPicPr>
          <p:nvPr/>
        </p:nvPicPr>
        <p:blipFill>
          <a:blip r:embed="rId4" cstate="print"/>
          <a:stretch>
            <a:fillRect/>
          </a:stretch>
        </p:blipFill>
        <p:spPr>
          <a:xfrm>
            <a:off x="3093292" y="2556117"/>
            <a:ext cx="957618" cy="735450"/>
          </a:xfrm>
          <a:prstGeom prst="rect">
            <a:avLst/>
          </a:prstGeom>
        </p:spPr>
      </p:pic>
      <p:pic>
        <p:nvPicPr>
          <p:cNvPr id="23" name="图片 22" descr="PC.png"/>
          <p:cNvPicPr>
            <a:picLocks noChangeAspect="1"/>
          </p:cNvPicPr>
          <p:nvPr/>
        </p:nvPicPr>
        <p:blipFill>
          <a:blip r:embed="rId4" cstate="print"/>
          <a:stretch>
            <a:fillRect/>
          </a:stretch>
        </p:blipFill>
        <p:spPr>
          <a:xfrm>
            <a:off x="7453215" y="2553710"/>
            <a:ext cx="957618" cy="735450"/>
          </a:xfrm>
          <a:prstGeom prst="rect">
            <a:avLst/>
          </a:prstGeom>
        </p:spPr>
      </p:pic>
      <p:pic>
        <p:nvPicPr>
          <p:cNvPr id="24" name="图片 23"/>
          <p:cNvPicPr>
            <a:picLocks/>
          </p:cNvPicPr>
          <p:nvPr/>
        </p:nvPicPr>
        <p:blipFill>
          <a:blip r:embed="rId5" cstate="print">
            <a:extLst>
              <a:ext uri="{28A0092B-C50C-407E-A947-70E740481C1C}">
                <a14:useLocalDpi xmlns:a14="http://schemas.microsoft.com/office/drawing/2010/main" val="0"/>
              </a:ext>
            </a:extLst>
          </a:blip>
          <a:stretch>
            <a:fillRect/>
          </a:stretch>
        </p:blipFill>
        <p:spPr>
          <a:xfrm>
            <a:off x="5401754" y="2563030"/>
            <a:ext cx="823344" cy="642916"/>
          </a:xfrm>
          <a:prstGeom prst="rect">
            <a:avLst/>
          </a:prstGeom>
        </p:spPr>
      </p:pic>
    </p:spTree>
    <p:extLst>
      <p:ext uri="{BB962C8B-B14F-4D97-AF65-F5344CB8AC3E}">
        <p14:creationId xmlns:p14="http://schemas.microsoft.com/office/powerpoint/2010/main" val="274833289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2" name="Rectangle 3"/>
          <p:cNvSpPr>
            <a:spLocks noGrp="1" noChangeArrowheads="1"/>
          </p:cNvSpPr>
          <p:nvPr>
            <p:ph sz="quarter" idx="4294967295"/>
          </p:nvPr>
        </p:nvSpPr>
        <p:spPr>
          <a:xfrm>
            <a:off x="912285" y="1233487"/>
            <a:ext cx="10560049" cy="4680000"/>
          </a:xfrm>
          <a:prstGeom prst="rect">
            <a:avLst/>
          </a:prstGeom>
        </p:spPr>
        <p:txBody>
          <a:bodyPr/>
          <a:lstStyle/>
          <a:p>
            <a:pPr lvl="1"/>
            <a:r>
              <a:rPr lang="zh-CN" altLang="en-US" dirty="0" smtClean="0">
                <a:latin typeface="微软雅黑" panose="020B0503020204020204" pitchFamily="34" charset="-122"/>
                <a:ea typeface="微软雅黑" panose="020B0503020204020204" pitchFamily="34" charset="-122"/>
              </a:rPr>
              <a:t>子网掩码的作用是什么？</a:t>
            </a:r>
            <a:endParaRPr lang="en-US" altLang="zh-CN" dirty="0" smtClean="0">
              <a:latin typeface="微软雅黑" panose="020B0503020204020204" pitchFamily="34" charset="-122"/>
              <a:ea typeface="微软雅黑" panose="020B0503020204020204" pitchFamily="34" charset="-122"/>
            </a:endParaRPr>
          </a:p>
          <a:p>
            <a:pPr lvl="1"/>
            <a:r>
              <a:rPr lang="en-US" altLang="zh-CN" dirty="0" smtClean="0">
                <a:latin typeface="微软雅黑" panose="020B0503020204020204" pitchFamily="34" charset="-122"/>
                <a:ea typeface="微软雅黑" panose="020B0503020204020204" pitchFamily="34" charset="-122"/>
              </a:rPr>
              <a:t>IP</a:t>
            </a:r>
            <a:r>
              <a:rPr lang="zh-CN" altLang="en-US" dirty="0" smtClean="0">
                <a:latin typeface="微软雅黑" panose="020B0503020204020204" pitchFamily="34" charset="-122"/>
                <a:ea typeface="微软雅黑" panose="020B0503020204020204" pitchFamily="34" charset="-122"/>
              </a:rPr>
              <a:t>报文头部中</a:t>
            </a:r>
            <a:r>
              <a:rPr lang="en-US" altLang="zh-CN" dirty="0" smtClean="0">
                <a:latin typeface="微软雅黑" panose="020B0503020204020204" pitchFamily="34" charset="-122"/>
                <a:ea typeface="微软雅黑" panose="020B0503020204020204" pitchFamily="34" charset="-122"/>
              </a:rPr>
              <a:t>TTL</a:t>
            </a:r>
            <a:r>
              <a:rPr lang="zh-CN" altLang="en-US" dirty="0" smtClean="0">
                <a:latin typeface="微软雅黑" panose="020B0503020204020204" pitchFamily="34" charset="-122"/>
                <a:ea typeface="微软雅黑" panose="020B0503020204020204" pitchFamily="34" charset="-122"/>
              </a:rPr>
              <a:t>字段的作用是什么？</a:t>
            </a:r>
            <a:endParaRPr lang="en-US" altLang="zh-CN" dirty="0" smtClean="0">
              <a:latin typeface="微软雅黑" panose="020B0503020204020204" pitchFamily="34" charset="-122"/>
              <a:ea typeface="微软雅黑" panose="020B0503020204020204" pitchFamily="34" charset="-122"/>
            </a:endParaRPr>
          </a:p>
          <a:p>
            <a:pPr lvl="1"/>
            <a:r>
              <a:rPr lang="zh-CN" altLang="en-US" dirty="0" smtClean="0">
                <a:latin typeface="微软雅黑" panose="020B0503020204020204" pitchFamily="34" charset="-122"/>
                <a:ea typeface="微软雅黑" panose="020B0503020204020204" pitchFamily="34" charset="-122"/>
              </a:rPr>
              <a:t>网关的作用是什么？</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851354350"/>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602108835"/>
      </p:ext>
    </p:extLst>
  </p:cSld>
  <p:clrMapOvr>
    <a:masterClrMapping/>
  </p:clrMapOvr>
  <p:transition advClick="0" advTm="8000"/>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dirty="0" smtClean="0"/>
              <a:t>学完本课程后，您将能够：</a:t>
            </a:r>
          </a:p>
          <a:p>
            <a:pPr lvl="1"/>
            <a:r>
              <a:rPr lang="zh-CN" altLang="en-US" dirty="0" smtClean="0"/>
              <a:t>掌握</a:t>
            </a:r>
            <a:r>
              <a:rPr lang="en-US" altLang="zh-CN" dirty="0" smtClean="0"/>
              <a:t>IP</a:t>
            </a:r>
            <a:r>
              <a:rPr lang="zh-CN" altLang="en-US" dirty="0" smtClean="0"/>
              <a:t>报文的结构</a:t>
            </a:r>
            <a:endParaRPr lang="en-US" altLang="zh-CN" dirty="0" smtClean="0"/>
          </a:p>
          <a:p>
            <a:pPr lvl="1"/>
            <a:r>
              <a:rPr lang="zh-CN" altLang="en-US" dirty="0" smtClean="0"/>
              <a:t>掌握共有</a:t>
            </a:r>
            <a:r>
              <a:rPr lang="en-US" altLang="zh-CN" dirty="0" smtClean="0"/>
              <a:t>IP</a:t>
            </a:r>
            <a:r>
              <a:rPr lang="zh-CN" altLang="en-US" dirty="0" smtClean="0"/>
              <a:t>地址，私有</a:t>
            </a:r>
            <a:r>
              <a:rPr lang="en-US" altLang="zh-CN" dirty="0" smtClean="0"/>
              <a:t>IP</a:t>
            </a:r>
            <a:r>
              <a:rPr lang="zh-CN" altLang="en-US" dirty="0" smtClean="0"/>
              <a:t>地址以及特殊</a:t>
            </a:r>
            <a:r>
              <a:rPr lang="en-US" altLang="zh-CN" dirty="0" smtClean="0"/>
              <a:t>IP</a:t>
            </a:r>
            <a:r>
              <a:rPr lang="zh-CN" altLang="en-US" dirty="0" smtClean="0"/>
              <a:t>地址的范围</a:t>
            </a:r>
            <a:endParaRPr lang="en-US" altLang="zh-CN" dirty="0" smtClean="0"/>
          </a:p>
          <a:p>
            <a:pPr lvl="1"/>
            <a:r>
              <a:rPr lang="zh-CN" altLang="en-US" dirty="0" smtClean="0"/>
              <a:t>掌握</a:t>
            </a:r>
            <a:r>
              <a:rPr lang="en-US" altLang="zh-CN" dirty="0" smtClean="0"/>
              <a:t>VLSM</a:t>
            </a:r>
            <a:r>
              <a:rPr lang="zh-CN" altLang="en-US" dirty="0" smtClean="0"/>
              <a:t>技术</a:t>
            </a:r>
            <a:endParaRPr lang="en-US" altLang="zh-CN" dirty="0" smtClean="0"/>
          </a:p>
          <a:p>
            <a:pPr lvl="1"/>
            <a:r>
              <a:rPr lang="zh-CN" altLang="en-US" dirty="0" smtClean="0"/>
              <a:t>理解网关的作用</a:t>
            </a:r>
            <a:endParaRPr lang="en-US" altLang="zh-CN" dirty="0" smtClean="0"/>
          </a:p>
        </p:txBody>
      </p:sp>
    </p:spTree>
    <p:extLst>
      <p:ext uri="{BB962C8B-B14F-4D97-AF65-F5344CB8AC3E}">
        <p14:creationId xmlns:p14="http://schemas.microsoft.com/office/powerpoint/2010/main" val="382671321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标题 9"/>
          <p:cNvSpPr>
            <a:spLocks noGrp="1"/>
          </p:cNvSpPr>
          <p:nvPr>
            <p:ph type="title"/>
          </p:nvPr>
        </p:nvSpPr>
        <p:spPr/>
        <p:txBody>
          <a:bodyPr/>
          <a:lstStyle/>
          <a:p>
            <a:r>
              <a:rPr lang="zh-CN" altLang="en-US" smtClean="0"/>
              <a:t>上层协议类型</a:t>
            </a:r>
            <a:endParaRPr lang="zh-CN" altLang="en-US" dirty="0"/>
          </a:p>
        </p:txBody>
      </p:sp>
      <p:sp>
        <p:nvSpPr>
          <p:cNvPr id="2" name="文本占位符 1"/>
          <p:cNvSpPr>
            <a:spLocks noGrp="1"/>
          </p:cNvSpPr>
          <p:nvPr>
            <p:ph type="body" sz="quarter" idx="10"/>
          </p:nvPr>
        </p:nvSpPr>
        <p:spPr/>
        <p:txBody>
          <a:bodyPr/>
          <a:lstStyle/>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r>
              <a:rPr lang="zh-CN" altLang="en-US" dirty="0" smtClean="0"/>
              <a:t>以太网帧中的</a:t>
            </a:r>
            <a:r>
              <a:rPr lang="en-US" altLang="zh-CN" dirty="0" smtClean="0"/>
              <a:t>Type</a:t>
            </a:r>
            <a:r>
              <a:rPr lang="zh-CN" altLang="en-US" dirty="0" smtClean="0"/>
              <a:t>字段值为</a:t>
            </a:r>
            <a:r>
              <a:rPr lang="en-US" altLang="zh-CN" dirty="0" smtClean="0"/>
              <a:t>0x0800</a:t>
            </a:r>
            <a:r>
              <a:rPr lang="zh-CN" altLang="en-US" dirty="0" smtClean="0"/>
              <a:t>，表示该帧的网络层协议为</a:t>
            </a:r>
            <a:r>
              <a:rPr lang="en-US" altLang="zh-CN" dirty="0" smtClean="0"/>
              <a:t>IP</a:t>
            </a:r>
            <a:r>
              <a:rPr lang="zh-CN" altLang="en-US" dirty="0" smtClean="0"/>
              <a:t>协议。</a:t>
            </a:r>
          </a:p>
          <a:p>
            <a:endParaRPr lang="zh-CN" altLang="en-US" dirty="0"/>
          </a:p>
        </p:txBody>
      </p:sp>
      <p:grpSp>
        <p:nvGrpSpPr>
          <p:cNvPr id="13316" name="Group 17"/>
          <p:cNvGrpSpPr>
            <a:grpSpLocks/>
          </p:cNvGrpSpPr>
          <p:nvPr/>
        </p:nvGrpSpPr>
        <p:grpSpPr bwMode="auto">
          <a:xfrm>
            <a:off x="2586038" y="1912938"/>
            <a:ext cx="7004050" cy="2051050"/>
            <a:chOff x="1061393" y="1913374"/>
            <a:chExt cx="7004095" cy="2050162"/>
          </a:xfrm>
        </p:grpSpPr>
        <p:sp>
          <p:nvSpPr>
            <p:cNvPr id="23" name="任意多边形 22"/>
            <p:cNvSpPr/>
            <p:nvPr/>
          </p:nvSpPr>
          <p:spPr bwMode="auto">
            <a:xfrm>
              <a:off x="2672715" y="2705193"/>
              <a:ext cx="2305065" cy="791820"/>
            </a:xfrm>
            <a:custGeom>
              <a:avLst/>
              <a:gdLst>
                <a:gd name="connsiteX0" fmla="*/ 693683 w 3799490"/>
                <a:gd name="connsiteY0" fmla="*/ 0 h 1497724"/>
                <a:gd name="connsiteX1" fmla="*/ 2144111 w 3799490"/>
                <a:gd name="connsiteY1" fmla="*/ 0 h 1497724"/>
                <a:gd name="connsiteX2" fmla="*/ 3799490 w 3799490"/>
                <a:gd name="connsiteY2" fmla="*/ 1497724 h 1497724"/>
                <a:gd name="connsiteX3" fmla="*/ 0 w 3799490"/>
                <a:gd name="connsiteY3" fmla="*/ 1497724 h 1497724"/>
                <a:gd name="connsiteX4" fmla="*/ 693683 w 3799490"/>
                <a:gd name="connsiteY4" fmla="*/ 0 h 1497724"/>
                <a:gd name="connsiteX0" fmla="*/ 948279 w 3799490"/>
                <a:gd name="connsiteY0" fmla="*/ 0 h 1497724"/>
                <a:gd name="connsiteX1" fmla="*/ 2144111 w 3799490"/>
                <a:gd name="connsiteY1" fmla="*/ 0 h 1497724"/>
                <a:gd name="connsiteX2" fmla="*/ 3799490 w 3799490"/>
                <a:gd name="connsiteY2" fmla="*/ 1497724 h 1497724"/>
                <a:gd name="connsiteX3" fmla="*/ 0 w 3799490"/>
                <a:gd name="connsiteY3" fmla="*/ 1497724 h 1497724"/>
                <a:gd name="connsiteX4" fmla="*/ 948279 w 3799490"/>
                <a:gd name="connsiteY4" fmla="*/ 0 h 1497724"/>
                <a:gd name="connsiteX0" fmla="*/ 948279 w 3799490"/>
                <a:gd name="connsiteY0" fmla="*/ 0 h 1497724"/>
                <a:gd name="connsiteX1" fmla="*/ 1833339 w 3799490"/>
                <a:gd name="connsiteY1" fmla="*/ 0 h 1497724"/>
                <a:gd name="connsiteX2" fmla="*/ 3799490 w 3799490"/>
                <a:gd name="connsiteY2" fmla="*/ 1497724 h 1497724"/>
                <a:gd name="connsiteX3" fmla="*/ 0 w 3799490"/>
                <a:gd name="connsiteY3" fmla="*/ 1497724 h 1497724"/>
                <a:gd name="connsiteX4" fmla="*/ 948279 w 3799490"/>
                <a:gd name="connsiteY4" fmla="*/ 0 h 1497724"/>
                <a:gd name="connsiteX0" fmla="*/ 948279 w 3799490"/>
                <a:gd name="connsiteY0" fmla="*/ 0 h 1497724"/>
                <a:gd name="connsiteX1" fmla="*/ 1706902 w 3799490"/>
                <a:gd name="connsiteY1" fmla="*/ 0 h 1497724"/>
                <a:gd name="connsiteX2" fmla="*/ 3799490 w 3799490"/>
                <a:gd name="connsiteY2" fmla="*/ 1497724 h 1497724"/>
                <a:gd name="connsiteX3" fmla="*/ 0 w 3799490"/>
                <a:gd name="connsiteY3" fmla="*/ 1497724 h 1497724"/>
                <a:gd name="connsiteX4" fmla="*/ 948279 w 3799490"/>
                <a:gd name="connsiteY4" fmla="*/ 0 h 1497724"/>
                <a:gd name="connsiteX0" fmla="*/ 948279 w 3799490"/>
                <a:gd name="connsiteY0" fmla="*/ 0 h 1497724"/>
                <a:gd name="connsiteX1" fmla="*/ 1541822 w 3799490"/>
                <a:gd name="connsiteY1" fmla="*/ 0 h 1497724"/>
                <a:gd name="connsiteX2" fmla="*/ 3799490 w 3799490"/>
                <a:gd name="connsiteY2" fmla="*/ 1497724 h 1497724"/>
                <a:gd name="connsiteX3" fmla="*/ 0 w 3799490"/>
                <a:gd name="connsiteY3" fmla="*/ 1497724 h 1497724"/>
                <a:gd name="connsiteX4" fmla="*/ 948279 w 3799490"/>
                <a:gd name="connsiteY4" fmla="*/ 0 h 1497724"/>
                <a:gd name="connsiteX0" fmla="*/ 770911 w 3799490"/>
                <a:gd name="connsiteY0" fmla="*/ 0 h 1497724"/>
                <a:gd name="connsiteX1" fmla="*/ 1541822 w 3799490"/>
                <a:gd name="connsiteY1" fmla="*/ 0 h 1497724"/>
                <a:gd name="connsiteX2" fmla="*/ 3799490 w 3799490"/>
                <a:gd name="connsiteY2" fmla="*/ 1497724 h 1497724"/>
                <a:gd name="connsiteX3" fmla="*/ 0 w 3799490"/>
                <a:gd name="connsiteY3" fmla="*/ 1497724 h 1497724"/>
                <a:gd name="connsiteX4" fmla="*/ 770911 w 3799490"/>
                <a:gd name="connsiteY4" fmla="*/ 0 h 1497724"/>
                <a:gd name="connsiteX0" fmla="*/ 770911 w 3799490"/>
                <a:gd name="connsiteY0" fmla="*/ 0 h 1497724"/>
                <a:gd name="connsiteX1" fmla="*/ 1474701 w 3799490"/>
                <a:gd name="connsiteY1" fmla="*/ 0 h 1497724"/>
                <a:gd name="connsiteX2" fmla="*/ 3799490 w 3799490"/>
                <a:gd name="connsiteY2" fmla="*/ 1497724 h 1497724"/>
                <a:gd name="connsiteX3" fmla="*/ 0 w 3799490"/>
                <a:gd name="connsiteY3" fmla="*/ 1497724 h 1497724"/>
                <a:gd name="connsiteX4" fmla="*/ 770911 w 3799490"/>
                <a:gd name="connsiteY4" fmla="*/ 0 h 1497724"/>
                <a:gd name="connsiteX0" fmla="*/ 770911 w 3500052"/>
                <a:gd name="connsiteY0" fmla="*/ 0 h 1497724"/>
                <a:gd name="connsiteX1" fmla="*/ 1474701 w 3500052"/>
                <a:gd name="connsiteY1" fmla="*/ 0 h 1497724"/>
                <a:gd name="connsiteX2" fmla="*/ 3500052 w 3500052"/>
                <a:gd name="connsiteY2" fmla="*/ 1497724 h 1497724"/>
                <a:gd name="connsiteX3" fmla="*/ 0 w 3500052"/>
                <a:gd name="connsiteY3" fmla="*/ 1497724 h 1497724"/>
                <a:gd name="connsiteX4" fmla="*/ 770911 w 3500052"/>
                <a:gd name="connsiteY4" fmla="*/ 0 h 1497724"/>
                <a:gd name="connsiteX0" fmla="*/ 770911 w 2643249"/>
                <a:gd name="connsiteY0" fmla="*/ 0 h 1497724"/>
                <a:gd name="connsiteX1" fmla="*/ 1474701 w 2643249"/>
                <a:gd name="connsiteY1" fmla="*/ 0 h 1497724"/>
                <a:gd name="connsiteX2" fmla="*/ 2643249 w 2643249"/>
                <a:gd name="connsiteY2" fmla="*/ 1497582 h 1497724"/>
                <a:gd name="connsiteX3" fmla="*/ 0 w 2643249"/>
                <a:gd name="connsiteY3" fmla="*/ 1497724 h 1497724"/>
                <a:gd name="connsiteX4" fmla="*/ 770911 w 2643249"/>
                <a:gd name="connsiteY4" fmla="*/ 0 h 1497724"/>
                <a:gd name="connsiteX0" fmla="*/ 770911 w 2037504"/>
                <a:gd name="connsiteY0" fmla="*/ 0 h 1497724"/>
                <a:gd name="connsiteX1" fmla="*/ 1474701 w 2037504"/>
                <a:gd name="connsiteY1" fmla="*/ 0 h 1497724"/>
                <a:gd name="connsiteX2" fmla="*/ 2037504 w 2037504"/>
                <a:gd name="connsiteY2" fmla="*/ 1497582 h 1497724"/>
                <a:gd name="connsiteX3" fmla="*/ 0 w 2037504"/>
                <a:gd name="connsiteY3" fmla="*/ 1497724 h 1497724"/>
                <a:gd name="connsiteX4" fmla="*/ 770911 w 2037504"/>
                <a:gd name="connsiteY4" fmla="*/ 0 h 1497724"/>
                <a:gd name="connsiteX0" fmla="*/ 495573 w 1762166"/>
                <a:gd name="connsiteY0" fmla="*/ 0 h 1497582"/>
                <a:gd name="connsiteX1" fmla="*/ 1199363 w 1762166"/>
                <a:gd name="connsiteY1" fmla="*/ 0 h 1497582"/>
                <a:gd name="connsiteX2" fmla="*/ 1762166 w 1762166"/>
                <a:gd name="connsiteY2" fmla="*/ 1497582 h 1497582"/>
                <a:gd name="connsiteX3" fmla="*/ 0 w 1762166"/>
                <a:gd name="connsiteY3" fmla="*/ 1497582 h 1497582"/>
                <a:gd name="connsiteX4" fmla="*/ 495573 w 1762166"/>
                <a:gd name="connsiteY4" fmla="*/ 0 h 14975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2166" h="1497582">
                  <a:moveTo>
                    <a:pt x="495573" y="0"/>
                  </a:moveTo>
                  <a:lnTo>
                    <a:pt x="1199363" y="0"/>
                  </a:lnTo>
                  <a:lnTo>
                    <a:pt x="1762166" y="1497582"/>
                  </a:lnTo>
                  <a:lnTo>
                    <a:pt x="0" y="1497582"/>
                  </a:lnTo>
                  <a:lnTo>
                    <a:pt x="495573" y="0"/>
                  </a:lnTo>
                  <a:close/>
                </a:path>
              </a:pathLst>
            </a:custGeom>
            <a:gradFill>
              <a:gsLst>
                <a:gs pos="0">
                  <a:srgbClr val="1D9EFF"/>
                </a:gs>
                <a:gs pos="73000">
                  <a:schemeClr val="accent1">
                    <a:tint val="44500"/>
                    <a:satMod val="160000"/>
                  </a:schemeClr>
                </a:gs>
              </a:gsLst>
              <a:lin ang="5400000" scaled="0"/>
            </a:gradFill>
            <a:ln w="9525" cap="flat" cmpd="sng" algn="ctr">
              <a:noFill/>
              <a:prstDash val="solid"/>
              <a:round/>
              <a:headEnd type="none" w="med" len="med"/>
              <a:tailEnd type="none" w="med" len="med"/>
            </a:ln>
            <a:effectLst/>
          </p:spPr>
          <p:txBody>
            <a:bodyPr/>
            <a:lstStyle/>
            <a:p>
              <a:pPr algn="ctr" defTabSz="784225">
                <a:defRPr/>
              </a:pPr>
              <a:endParaRPr lang="zh-CN" altLang="en-US">
                <a:latin typeface="+mn-ea"/>
                <a:ea typeface="+mn-ea"/>
              </a:endParaRPr>
            </a:p>
          </p:txBody>
        </p:sp>
        <p:sp>
          <p:nvSpPr>
            <p:cNvPr id="9" name="矩形 8"/>
            <p:cNvSpPr/>
            <p:nvPr/>
          </p:nvSpPr>
          <p:spPr bwMode="auto">
            <a:xfrm>
              <a:off x="1061393" y="2291200"/>
              <a:ext cx="1117600" cy="432000"/>
            </a:xfrm>
            <a:prstGeom prst="rect">
              <a:avLst/>
            </a:prstGeom>
            <a:solidFill>
              <a:srgbClr val="74C2E1"/>
            </a:solidFill>
            <a:ln w="19050" cap="flat" cmpd="sng" algn="ctr">
              <a:solidFill>
                <a:schemeClr val="bg1">
                  <a:lumMod val="50000"/>
                </a:schemeClr>
              </a:solidFill>
              <a:prstDash val="solid"/>
              <a:round/>
              <a:headEnd type="none" w="med" len="med"/>
              <a:tailEnd type="none" w="med" len="med"/>
            </a:ln>
            <a:effectLst/>
            <a:scene3d>
              <a:camera prst="orthographicFront"/>
              <a:lightRig rig="threePt" dir="t"/>
            </a:scene3d>
            <a:sp3d>
              <a:bevelT w="38100" h="38100"/>
              <a:bevelB/>
            </a:sp3d>
          </p:spPr>
          <p:txBody>
            <a:bodyPr/>
            <a:lstStyle/>
            <a:p>
              <a:pPr algn="ctr" defTabSz="784225">
                <a:lnSpc>
                  <a:spcPct val="120000"/>
                </a:lnSpc>
                <a:buClr>
                  <a:srgbClr val="990000"/>
                </a:buClr>
                <a:buSzPct val="85000"/>
                <a:defRPr/>
              </a:pPr>
              <a:r>
                <a:rPr lang="en-US" altLang="zh-CN" sz="1600" dirty="0">
                  <a:solidFill>
                    <a:schemeClr val="bg1"/>
                  </a:solidFill>
                  <a:latin typeface="+mn-ea"/>
                  <a:ea typeface="+mn-ea"/>
                </a:rPr>
                <a:t>DMAC</a:t>
              </a:r>
            </a:p>
          </p:txBody>
        </p:sp>
        <p:sp>
          <p:nvSpPr>
            <p:cNvPr id="10" name="矩形 9"/>
            <p:cNvSpPr/>
            <p:nvPr/>
          </p:nvSpPr>
          <p:spPr bwMode="auto">
            <a:xfrm>
              <a:off x="4240983" y="2291200"/>
              <a:ext cx="2684462" cy="432000"/>
            </a:xfrm>
            <a:prstGeom prst="rect">
              <a:avLst/>
            </a:prstGeom>
            <a:solidFill>
              <a:srgbClr val="74C2E1"/>
            </a:solidFill>
            <a:ln w="19050" cap="flat" cmpd="sng" algn="ctr">
              <a:solidFill>
                <a:schemeClr val="bg1">
                  <a:lumMod val="50000"/>
                </a:schemeClr>
              </a:solidFill>
              <a:prstDash val="solid"/>
              <a:round/>
              <a:headEnd type="none" w="med" len="med"/>
              <a:tailEnd type="none" w="med" len="med"/>
            </a:ln>
            <a:effectLst/>
            <a:scene3d>
              <a:camera prst="orthographicFront"/>
              <a:lightRig rig="threePt" dir="t"/>
            </a:scene3d>
            <a:sp3d>
              <a:bevelT w="38100" h="38100"/>
              <a:bevelB/>
            </a:sp3d>
          </p:spPr>
          <p:txBody>
            <a:bodyPr/>
            <a:lstStyle/>
            <a:p>
              <a:pPr algn="ctr" defTabSz="784225">
                <a:lnSpc>
                  <a:spcPct val="120000"/>
                </a:lnSpc>
                <a:buClr>
                  <a:srgbClr val="990000"/>
                </a:buClr>
                <a:buSzPct val="85000"/>
                <a:defRPr/>
              </a:pPr>
              <a:r>
                <a:rPr lang="en-US" altLang="zh-CN" sz="1600" dirty="0">
                  <a:solidFill>
                    <a:schemeClr val="bg1"/>
                  </a:solidFill>
                  <a:latin typeface="+mn-ea"/>
                  <a:ea typeface="+mn-ea"/>
                </a:rPr>
                <a:t>Data</a:t>
              </a:r>
              <a:endParaRPr lang="zh-CN" altLang="en-US" sz="1600" dirty="0">
                <a:solidFill>
                  <a:schemeClr val="bg1"/>
                </a:solidFill>
                <a:latin typeface="+mn-ea"/>
                <a:ea typeface="+mn-ea"/>
              </a:endParaRPr>
            </a:p>
          </p:txBody>
        </p:sp>
        <p:sp>
          <p:nvSpPr>
            <p:cNvPr id="11" name="矩形 10"/>
            <p:cNvSpPr/>
            <p:nvPr/>
          </p:nvSpPr>
          <p:spPr bwMode="auto">
            <a:xfrm>
              <a:off x="2200008" y="2291200"/>
              <a:ext cx="1117600" cy="432000"/>
            </a:xfrm>
            <a:prstGeom prst="rect">
              <a:avLst/>
            </a:prstGeom>
            <a:solidFill>
              <a:srgbClr val="74C2E1"/>
            </a:solidFill>
            <a:ln w="19050" cap="flat" cmpd="sng" algn="ctr">
              <a:solidFill>
                <a:schemeClr val="bg1">
                  <a:lumMod val="50000"/>
                </a:schemeClr>
              </a:solidFill>
              <a:prstDash val="solid"/>
              <a:round/>
              <a:headEnd type="none" w="med" len="med"/>
              <a:tailEnd type="none" w="med" len="med"/>
            </a:ln>
            <a:effectLst/>
            <a:scene3d>
              <a:camera prst="orthographicFront"/>
              <a:lightRig rig="threePt" dir="t"/>
            </a:scene3d>
            <a:sp3d>
              <a:bevelT w="38100" h="38100"/>
              <a:bevelB/>
            </a:sp3d>
          </p:spPr>
          <p:txBody>
            <a:bodyPr/>
            <a:lstStyle/>
            <a:p>
              <a:pPr algn="ctr" defTabSz="784225">
                <a:lnSpc>
                  <a:spcPct val="120000"/>
                </a:lnSpc>
                <a:buClr>
                  <a:srgbClr val="990000"/>
                </a:buClr>
                <a:buSzPct val="85000"/>
                <a:defRPr/>
              </a:pPr>
              <a:r>
                <a:rPr lang="en-US" altLang="zh-CN" sz="1600" dirty="0">
                  <a:solidFill>
                    <a:schemeClr val="bg1"/>
                  </a:solidFill>
                  <a:latin typeface="+mn-ea"/>
                  <a:ea typeface="+mn-ea"/>
                </a:rPr>
                <a:t>SMAC</a:t>
              </a:r>
            </a:p>
          </p:txBody>
        </p:sp>
        <p:sp>
          <p:nvSpPr>
            <p:cNvPr id="12" name="矩形 11"/>
            <p:cNvSpPr/>
            <p:nvPr/>
          </p:nvSpPr>
          <p:spPr bwMode="auto">
            <a:xfrm>
              <a:off x="3321502" y="2291200"/>
              <a:ext cx="893761" cy="432000"/>
            </a:xfrm>
            <a:prstGeom prst="rect">
              <a:avLst/>
            </a:prstGeom>
            <a:solidFill>
              <a:srgbClr val="00669A"/>
            </a:solidFill>
            <a:ln w="19050" cap="flat" cmpd="sng" algn="ctr">
              <a:solidFill>
                <a:schemeClr val="bg1">
                  <a:lumMod val="50000"/>
                </a:schemeClr>
              </a:solidFill>
              <a:prstDash val="solid"/>
              <a:round/>
              <a:headEnd type="none" w="med" len="med"/>
              <a:tailEnd type="none" w="med" len="med"/>
            </a:ln>
            <a:effectLst/>
            <a:scene3d>
              <a:camera prst="orthographicFront"/>
              <a:lightRig rig="threePt" dir="t"/>
            </a:scene3d>
            <a:sp3d>
              <a:bevelT w="38100" h="38100"/>
              <a:bevelB/>
            </a:sp3d>
          </p:spPr>
          <p:txBody>
            <a:bodyPr/>
            <a:lstStyle/>
            <a:p>
              <a:pPr algn="ctr" defTabSz="784225">
                <a:defRPr/>
              </a:pPr>
              <a:r>
                <a:rPr lang="en-US" altLang="zh-CN" sz="1600" dirty="0">
                  <a:solidFill>
                    <a:schemeClr val="bg1"/>
                  </a:solidFill>
                  <a:latin typeface="+mn-ea"/>
                  <a:ea typeface="+mn-ea"/>
                </a:rPr>
                <a:t>Type</a:t>
              </a:r>
            </a:p>
          </p:txBody>
        </p:sp>
        <p:sp>
          <p:nvSpPr>
            <p:cNvPr id="13" name="矩形 12"/>
            <p:cNvSpPr/>
            <p:nvPr/>
          </p:nvSpPr>
          <p:spPr bwMode="auto">
            <a:xfrm>
              <a:off x="6947888" y="2291200"/>
              <a:ext cx="1117600" cy="432000"/>
            </a:xfrm>
            <a:prstGeom prst="rect">
              <a:avLst/>
            </a:prstGeom>
            <a:solidFill>
              <a:srgbClr val="74C2E1"/>
            </a:solidFill>
            <a:ln w="19050" cap="flat" cmpd="sng" algn="ctr">
              <a:solidFill>
                <a:schemeClr val="bg1">
                  <a:lumMod val="50000"/>
                </a:schemeClr>
              </a:solidFill>
              <a:prstDash val="solid"/>
              <a:round/>
              <a:headEnd type="none" w="med" len="med"/>
              <a:tailEnd type="none" w="med" len="med"/>
            </a:ln>
            <a:effectLst/>
            <a:scene3d>
              <a:camera prst="orthographicFront"/>
              <a:lightRig rig="threePt" dir="t"/>
            </a:scene3d>
            <a:sp3d>
              <a:bevelT w="38100" h="38100"/>
              <a:bevelB/>
            </a:sp3d>
          </p:spPr>
          <p:txBody>
            <a:bodyPr/>
            <a:lstStyle/>
            <a:p>
              <a:pPr algn="ctr" defTabSz="784225">
                <a:lnSpc>
                  <a:spcPct val="120000"/>
                </a:lnSpc>
                <a:buClr>
                  <a:srgbClr val="990000"/>
                </a:buClr>
                <a:buSzPct val="85000"/>
                <a:defRPr/>
              </a:pPr>
              <a:r>
                <a:rPr lang="en-US" altLang="zh-CN" sz="1600" dirty="0">
                  <a:solidFill>
                    <a:schemeClr val="bg1"/>
                  </a:solidFill>
                  <a:latin typeface="+mn-ea"/>
                  <a:ea typeface="+mn-ea"/>
                </a:rPr>
                <a:t>FCS</a:t>
              </a:r>
            </a:p>
          </p:txBody>
        </p:sp>
        <p:sp>
          <p:nvSpPr>
            <p:cNvPr id="10257" name="TextBox 16"/>
            <p:cNvSpPr txBox="1">
              <a:spLocks noChangeArrowheads="1"/>
            </p:cNvSpPr>
            <p:nvPr/>
          </p:nvSpPr>
          <p:spPr bwMode="auto">
            <a:xfrm>
              <a:off x="1081108" y="1913374"/>
              <a:ext cx="1009962" cy="307777"/>
            </a:xfrm>
            <a:prstGeom prst="rect">
              <a:avLst/>
            </a:prstGeom>
            <a:noFill/>
            <a:ln w="9525">
              <a:noFill/>
              <a:miter lim="800000"/>
              <a:headEnd/>
              <a:tailEnd/>
            </a:ln>
            <a:scene3d>
              <a:camera prst="orthographicFront"/>
              <a:lightRig rig="threePt" dir="t"/>
            </a:scene3d>
            <a:sp3d>
              <a:bevelB/>
            </a:sp3d>
          </p:spPr>
          <p:txBody>
            <a:bodyPr>
              <a:spAutoFit/>
            </a:bodyPr>
            <a:lstStyle/>
            <a:p>
              <a:pPr algn="ctr">
                <a:defRPr/>
              </a:pPr>
              <a:r>
                <a:rPr lang="en-US" altLang="zh-CN" sz="1400" dirty="0">
                  <a:latin typeface="+mn-ea"/>
                  <a:ea typeface="+mn-ea"/>
                </a:rPr>
                <a:t>6 B</a:t>
              </a:r>
              <a:endParaRPr lang="zh-CN" altLang="en-US" sz="1400" dirty="0">
                <a:latin typeface="+mn-ea"/>
                <a:ea typeface="+mn-ea"/>
              </a:endParaRPr>
            </a:p>
          </p:txBody>
        </p:sp>
        <p:sp>
          <p:nvSpPr>
            <p:cNvPr id="10258" name="TextBox 17"/>
            <p:cNvSpPr txBox="1">
              <a:spLocks noChangeArrowheads="1"/>
            </p:cNvSpPr>
            <p:nvPr/>
          </p:nvSpPr>
          <p:spPr bwMode="auto">
            <a:xfrm>
              <a:off x="2286545" y="1913377"/>
              <a:ext cx="1009962" cy="307777"/>
            </a:xfrm>
            <a:prstGeom prst="rect">
              <a:avLst/>
            </a:prstGeom>
            <a:noFill/>
            <a:ln w="9525">
              <a:noFill/>
              <a:miter lim="800000"/>
              <a:headEnd/>
              <a:tailEnd/>
            </a:ln>
            <a:scene3d>
              <a:camera prst="orthographicFront"/>
              <a:lightRig rig="threePt" dir="t"/>
            </a:scene3d>
            <a:sp3d>
              <a:bevelB/>
            </a:sp3d>
          </p:spPr>
          <p:txBody>
            <a:bodyPr>
              <a:spAutoFit/>
            </a:bodyPr>
            <a:lstStyle/>
            <a:p>
              <a:pPr algn="ctr">
                <a:defRPr/>
              </a:pPr>
              <a:r>
                <a:rPr lang="en-US" altLang="zh-CN" sz="1400" dirty="0">
                  <a:latin typeface="+mn-ea"/>
                  <a:ea typeface="+mn-ea"/>
                </a:rPr>
                <a:t>6 B</a:t>
              </a:r>
              <a:endParaRPr lang="zh-CN" altLang="en-US" sz="1400" dirty="0">
                <a:latin typeface="+mn-ea"/>
                <a:ea typeface="+mn-ea"/>
              </a:endParaRPr>
            </a:p>
          </p:txBody>
        </p:sp>
        <p:sp>
          <p:nvSpPr>
            <p:cNvPr id="10259" name="TextBox 18"/>
            <p:cNvSpPr txBox="1">
              <a:spLocks noChangeArrowheads="1"/>
            </p:cNvSpPr>
            <p:nvPr/>
          </p:nvSpPr>
          <p:spPr bwMode="auto">
            <a:xfrm>
              <a:off x="3292185" y="1913377"/>
              <a:ext cx="1009962" cy="307777"/>
            </a:xfrm>
            <a:prstGeom prst="rect">
              <a:avLst/>
            </a:prstGeom>
            <a:noFill/>
            <a:ln w="9525">
              <a:noFill/>
              <a:miter lim="800000"/>
              <a:headEnd/>
              <a:tailEnd/>
            </a:ln>
            <a:scene3d>
              <a:camera prst="orthographicFront"/>
              <a:lightRig rig="threePt" dir="t"/>
            </a:scene3d>
            <a:sp3d>
              <a:bevelB/>
            </a:sp3d>
          </p:spPr>
          <p:txBody>
            <a:bodyPr>
              <a:spAutoFit/>
            </a:bodyPr>
            <a:lstStyle/>
            <a:p>
              <a:pPr algn="ctr">
                <a:defRPr/>
              </a:pPr>
              <a:r>
                <a:rPr lang="en-US" altLang="zh-CN" sz="1400" dirty="0">
                  <a:latin typeface="+mn-ea"/>
                  <a:ea typeface="+mn-ea"/>
                </a:rPr>
                <a:t>2 B</a:t>
              </a:r>
              <a:endParaRPr lang="zh-CN" altLang="en-US" sz="1400" dirty="0">
                <a:latin typeface="+mn-ea"/>
                <a:ea typeface="+mn-ea"/>
              </a:endParaRPr>
            </a:p>
          </p:txBody>
        </p:sp>
        <p:sp>
          <p:nvSpPr>
            <p:cNvPr id="10260" name="TextBox 19"/>
            <p:cNvSpPr txBox="1">
              <a:spLocks noChangeArrowheads="1"/>
            </p:cNvSpPr>
            <p:nvPr/>
          </p:nvSpPr>
          <p:spPr bwMode="auto">
            <a:xfrm>
              <a:off x="4518277" y="1913377"/>
              <a:ext cx="1902041" cy="307777"/>
            </a:xfrm>
            <a:prstGeom prst="rect">
              <a:avLst/>
            </a:prstGeom>
            <a:noFill/>
            <a:ln w="9525">
              <a:noFill/>
              <a:miter lim="800000"/>
              <a:headEnd/>
              <a:tailEnd/>
            </a:ln>
            <a:scene3d>
              <a:camera prst="orthographicFront"/>
              <a:lightRig rig="threePt" dir="t"/>
            </a:scene3d>
            <a:sp3d>
              <a:bevelB/>
            </a:sp3d>
          </p:spPr>
          <p:txBody>
            <a:bodyPr>
              <a:spAutoFit/>
            </a:bodyPr>
            <a:lstStyle/>
            <a:p>
              <a:pPr algn="ctr">
                <a:defRPr/>
              </a:pPr>
              <a:r>
                <a:rPr lang="en-US" altLang="zh-CN" sz="1400" dirty="0">
                  <a:latin typeface="+mn-ea"/>
                  <a:ea typeface="+mn-ea"/>
                </a:rPr>
                <a:t>46-1500 B</a:t>
              </a:r>
              <a:endParaRPr lang="zh-CN" altLang="en-US" sz="1400" dirty="0">
                <a:latin typeface="+mn-ea"/>
                <a:ea typeface="+mn-ea"/>
              </a:endParaRPr>
            </a:p>
          </p:txBody>
        </p:sp>
        <p:sp>
          <p:nvSpPr>
            <p:cNvPr id="10261" name="TextBox 20"/>
            <p:cNvSpPr txBox="1">
              <a:spLocks noChangeArrowheads="1"/>
            </p:cNvSpPr>
            <p:nvPr/>
          </p:nvSpPr>
          <p:spPr bwMode="auto">
            <a:xfrm>
              <a:off x="7020426" y="1913377"/>
              <a:ext cx="1009962" cy="307777"/>
            </a:xfrm>
            <a:prstGeom prst="rect">
              <a:avLst/>
            </a:prstGeom>
            <a:noFill/>
            <a:ln w="9525">
              <a:noFill/>
              <a:miter lim="800000"/>
              <a:headEnd/>
              <a:tailEnd/>
            </a:ln>
            <a:scene3d>
              <a:camera prst="orthographicFront"/>
              <a:lightRig rig="threePt" dir="t"/>
            </a:scene3d>
            <a:sp3d>
              <a:bevelB/>
            </a:sp3d>
          </p:spPr>
          <p:txBody>
            <a:bodyPr>
              <a:spAutoFit/>
            </a:bodyPr>
            <a:lstStyle/>
            <a:p>
              <a:pPr algn="ctr">
                <a:defRPr/>
              </a:pPr>
              <a:r>
                <a:rPr lang="en-US" altLang="zh-CN" sz="1400" dirty="0">
                  <a:latin typeface="+mn-ea"/>
                  <a:ea typeface="+mn-ea"/>
                </a:rPr>
                <a:t>4 B</a:t>
              </a:r>
              <a:endParaRPr lang="zh-CN" altLang="en-US" sz="1400" dirty="0">
                <a:latin typeface="+mn-ea"/>
                <a:ea typeface="+mn-ea"/>
              </a:endParaRPr>
            </a:p>
          </p:txBody>
        </p:sp>
        <p:sp>
          <p:nvSpPr>
            <p:cNvPr id="19" name="Rectangle 4"/>
            <p:cNvSpPr>
              <a:spLocks noChangeArrowheads="1"/>
            </p:cNvSpPr>
            <p:nvPr/>
          </p:nvSpPr>
          <p:spPr bwMode="auto">
            <a:xfrm>
              <a:off x="2673430" y="3528660"/>
              <a:ext cx="2304256" cy="420688"/>
            </a:xfrm>
            <a:prstGeom prst="rect">
              <a:avLst/>
            </a:prstGeom>
            <a:solidFill>
              <a:srgbClr val="0099CC"/>
            </a:solidFill>
            <a:ln w="19050" cap="flat" cmpd="sng" algn="ctr">
              <a:solidFill>
                <a:schemeClr val="bg1">
                  <a:lumMod val="50000"/>
                </a:schemeClr>
              </a:solidFill>
              <a:prstDash val="solid"/>
              <a:round/>
              <a:headEnd type="none" w="med" len="med"/>
              <a:tailEnd type="none" w="med" len="med"/>
            </a:ln>
            <a:effectLst/>
            <a:scene3d>
              <a:camera prst="orthographicFront"/>
              <a:lightRig rig="threePt" dir="t"/>
            </a:scene3d>
            <a:sp3d>
              <a:bevelT w="38100" h="38100"/>
              <a:bevelB/>
            </a:sp3d>
          </p:spPr>
          <p:txBody>
            <a:bodyPr/>
            <a:lstStyle/>
            <a:p>
              <a:pPr algn="ctr" defTabSz="784225">
                <a:lnSpc>
                  <a:spcPct val="120000"/>
                </a:lnSpc>
                <a:buClr>
                  <a:srgbClr val="990000"/>
                </a:buClr>
                <a:buSzPct val="85000"/>
                <a:defRPr/>
              </a:pPr>
              <a:r>
                <a:rPr lang="en-US" altLang="zh-CN" sz="1400" dirty="0">
                  <a:solidFill>
                    <a:schemeClr val="bg1"/>
                  </a:solidFill>
                  <a:latin typeface="+mn-ea"/>
                  <a:ea typeface="+mn-ea"/>
                </a:rPr>
                <a:t>0x0800</a:t>
              </a:r>
            </a:p>
          </p:txBody>
        </p:sp>
        <p:sp>
          <p:nvSpPr>
            <p:cNvPr id="20" name="Rectangle 5"/>
            <p:cNvSpPr>
              <a:spLocks noChangeArrowheads="1"/>
            </p:cNvSpPr>
            <p:nvPr/>
          </p:nvSpPr>
          <p:spPr bwMode="auto">
            <a:xfrm>
              <a:off x="1377930" y="3542848"/>
              <a:ext cx="1151484" cy="420688"/>
            </a:xfrm>
            <a:prstGeom prst="rect">
              <a:avLst/>
            </a:prstGeom>
            <a:noFill/>
            <a:ln w="19050" algn="ctr">
              <a:noFill/>
              <a:miter lim="800000"/>
              <a:headEnd/>
              <a:tailEnd/>
            </a:ln>
            <a:effectLst/>
            <a:scene3d>
              <a:camera prst="orthographicFront"/>
              <a:lightRig rig="chilly" dir="t"/>
            </a:scene3d>
            <a:sp3d prstMaterial="powder"/>
          </p:spPr>
          <p:txBody>
            <a:bodyPr wrap="none" lIns="91364" tIns="45680" rIns="91364" bIns="45680" anchor="ctr"/>
            <a:lstStyle/>
            <a:p>
              <a:pPr algn="ctr" defTabSz="784225">
                <a:lnSpc>
                  <a:spcPct val="120000"/>
                </a:lnSpc>
                <a:buClr>
                  <a:srgbClr val="990000"/>
                </a:buClr>
                <a:buSzPct val="85000"/>
                <a:defRPr/>
              </a:pPr>
              <a:r>
                <a:rPr kumimoji="1" lang="en-US" altLang="zh-CN" sz="2000" dirty="0">
                  <a:latin typeface="+mn-ea"/>
                  <a:ea typeface="+mn-ea"/>
                  <a:cs typeface="Arial" pitchFamily="34" charset="0"/>
                </a:rPr>
                <a:t>IP</a:t>
              </a:r>
              <a:endParaRPr kumimoji="1" lang="zh-CN" altLang="en-US" sz="2000" dirty="0">
                <a:latin typeface="+mn-ea"/>
                <a:ea typeface="+mn-ea"/>
                <a:cs typeface="Arial" pitchFamily="34" charset="0"/>
              </a:endParaRPr>
            </a:p>
          </p:txBody>
        </p:sp>
      </p:grpSp>
    </p:spTree>
    <p:extLst>
      <p:ext uri="{BB962C8B-B14F-4D97-AF65-F5344CB8AC3E}">
        <p14:creationId xmlns:p14="http://schemas.microsoft.com/office/powerpoint/2010/main" val="198262766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标题 9"/>
          <p:cNvSpPr>
            <a:spLocks noGrp="1"/>
          </p:cNvSpPr>
          <p:nvPr>
            <p:ph type="title"/>
          </p:nvPr>
        </p:nvSpPr>
        <p:spPr/>
        <p:txBody>
          <a:bodyPr/>
          <a:lstStyle/>
          <a:p>
            <a:r>
              <a:rPr lang="en-US" altLang="zh-CN" smtClean="0"/>
              <a:t>IP</a:t>
            </a:r>
            <a:r>
              <a:rPr lang="zh-CN" altLang="en-US" smtClean="0"/>
              <a:t>报文头部</a:t>
            </a:r>
            <a:endParaRPr lang="zh-CN" altLang="en-US" dirty="0" smtClean="0"/>
          </a:p>
        </p:txBody>
      </p:sp>
      <p:grpSp>
        <p:nvGrpSpPr>
          <p:cNvPr id="15364" name="Group 40"/>
          <p:cNvGrpSpPr>
            <a:grpSpLocks/>
          </p:cNvGrpSpPr>
          <p:nvPr/>
        </p:nvGrpSpPr>
        <p:grpSpPr bwMode="auto">
          <a:xfrm>
            <a:off x="2073276" y="1509713"/>
            <a:ext cx="8343204" cy="4641850"/>
            <a:chOff x="549275" y="1509713"/>
            <a:chExt cx="8343204" cy="4641850"/>
          </a:xfrm>
        </p:grpSpPr>
        <p:sp>
          <p:nvSpPr>
            <p:cNvPr id="45" name="任意多边形 53"/>
            <p:cNvSpPr/>
            <p:nvPr/>
          </p:nvSpPr>
          <p:spPr bwMode="auto">
            <a:xfrm>
              <a:off x="1733550" y="2270125"/>
              <a:ext cx="6192838" cy="1014413"/>
            </a:xfrm>
            <a:custGeom>
              <a:avLst/>
              <a:gdLst>
                <a:gd name="connsiteX0" fmla="*/ 693683 w 3799490"/>
                <a:gd name="connsiteY0" fmla="*/ 0 h 1497724"/>
                <a:gd name="connsiteX1" fmla="*/ 2144111 w 3799490"/>
                <a:gd name="connsiteY1" fmla="*/ 0 h 1497724"/>
                <a:gd name="connsiteX2" fmla="*/ 3799490 w 3799490"/>
                <a:gd name="connsiteY2" fmla="*/ 1497724 h 1497724"/>
                <a:gd name="connsiteX3" fmla="*/ 0 w 3799490"/>
                <a:gd name="connsiteY3" fmla="*/ 1497724 h 1497724"/>
                <a:gd name="connsiteX4" fmla="*/ 693683 w 3799490"/>
                <a:gd name="connsiteY4" fmla="*/ 0 h 1497724"/>
                <a:gd name="connsiteX0" fmla="*/ 948279 w 3799490"/>
                <a:gd name="connsiteY0" fmla="*/ 0 h 1497724"/>
                <a:gd name="connsiteX1" fmla="*/ 2144111 w 3799490"/>
                <a:gd name="connsiteY1" fmla="*/ 0 h 1497724"/>
                <a:gd name="connsiteX2" fmla="*/ 3799490 w 3799490"/>
                <a:gd name="connsiteY2" fmla="*/ 1497724 h 1497724"/>
                <a:gd name="connsiteX3" fmla="*/ 0 w 3799490"/>
                <a:gd name="connsiteY3" fmla="*/ 1497724 h 1497724"/>
                <a:gd name="connsiteX4" fmla="*/ 948279 w 3799490"/>
                <a:gd name="connsiteY4" fmla="*/ 0 h 1497724"/>
                <a:gd name="connsiteX0" fmla="*/ 948279 w 3799490"/>
                <a:gd name="connsiteY0" fmla="*/ 0 h 1497724"/>
                <a:gd name="connsiteX1" fmla="*/ 1833339 w 3799490"/>
                <a:gd name="connsiteY1" fmla="*/ 0 h 1497724"/>
                <a:gd name="connsiteX2" fmla="*/ 3799490 w 3799490"/>
                <a:gd name="connsiteY2" fmla="*/ 1497724 h 1497724"/>
                <a:gd name="connsiteX3" fmla="*/ 0 w 3799490"/>
                <a:gd name="connsiteY3" fmla="*/ 1497724 h 1497724"/>
                <a:gd name="connsiteX4" fmla="*/ 948279 w 3799490"/>
                <a:gd name="connsiteY4" fmla="*/ 0 h 1497724"/>
                <a:gd name="connsiteX0" fmla="*/ 948279 w 3799490"/>
                <a:gd name="connsiteY0" fmla="*/ 0 h 1497724"/>
                <a:gd name="connsiteX1" fmla="*/ 1706902 w 3799490"/>
                <a:gd name="connsiteY1" fmla="*/ 0 h 1497724"/>
                <a:gd name="connsiteX2" fmla="*/ 3799490 w 3799490"/>
                <a:gd name="connsiteY2" fmla="*/ 1497724 h 1497724"/>
                <a:gd name="connsiteX3" fmla="*/ 0 w 3799490"/>
                <a:gd name="connsiteY3" fmla="*/ 1497724 h 1497724"/>
                <a:gd name="connsiteX4" fmla="*/ 948279 w 3799490"/>
                <a:gd name="connsiteY4" fmla="*/ 0 h 1497724"/>
                <a:gd name="connsiteX0" fmla="*/ 948279 w 3799490"/>
                <a:gd name="connsiteY0" fmla="*/ 0 h 1497724"/>
                <a:gd name="connsiteX1" fmla="*/ 1541822 w 3799490"/>
                <a:gd name="connsiteY1" fmla="*/ 0 h 1497724"/>
                <a:gd name="connsiteX2" fmla="*/ 3799490 w 3799490"/>
                <a:gd name="connsiteY2" fmla="*/ 1497724 h 1497724"/>
                <a:gd name="connsiteX3" fmla="*/ 0 w 3799490"/>
                <a:gd name="connsiteY3" fmla="*/ 1497724 h 1497724"/>
                <a:gd name="connsiteX4" fmla="*/ 948279 w 3799490"/>
                <a:gd name="connsiteY4" fmla="*/ 0 h 1497724"/>
                <a:gd name="connsiteX0" fmla="*/ 770911 w 3799490"/>
                <a:gd name="connsiteY0" fmla="*/ 0 h 1497724"/>
                <a:gd name="connsiteX1" fmla="*/ 1541822 w 3799490"/>
                <a:gd name="connsiteY1" fmla="*/ 0 h 1497724"/>
                <a:gd name="connsiteX2" fmla="*/ 3799490 w 3799490"/>
                <a:gd name="connsiteY2" fmla="*/ 1497724 h 1497724"/>
                <a:gd name="connsiteX3" fmla="*/ 0 w 3799490"/>
                <a:gd name="connsiteY3" fmla="*/ 1497724 h 1497724"/>
                <a:gd name="connsiteX4" fmla="*/ 770911 w 3799490"/>
                <a:gd name="connsiteY4" fmla="*/ 0 h 1497724"/>
                <a:gd name="connsiteX0" fmla="*/ 770911 w 3799490"/>
                <a:gd name="connsiteY0" fmla="*/ 0 h 1497724"/>
                <a:gd name="connsiteX1" fmla="*/ 1474701 w 3799490"/>
                <a:gd name="connsiteY1" fmla="*/ 0 h 1497724"/>
                <a:gd name="connsiteX2" fmla="*/ 3799490 w 3799490"/>
                <a:gd name="connsiteY2" fmla="*/ 1497724 h 1497724"/>
                <a:gd name="connsiteX3" fmla="*/ 0 w 3799490"/>
                <a:gd name="connsiteY3" fmla="*/ 1497724 h 1497724"/>
                <a:gd name="connsiteX4" fmla="*/ 770911 w 3799490"/>
                <a:gd name="connsiteY4" fmla="*/ 0 h 1497724"/>
                <a:gd name="connsiteX0" fmla="*/ 770911 w 3500052"/>
                <a:gd name="connsiteY0" fmla="*/ 0 h 1497724"/>
                <a:gd name="connsiteX1" fmla="*/ 1474701 w 3500052"/>
                <a:gd name="connsiteY1" fmla="*/ 0 h 1497724"/>
                <a:gd name="connsiteX2" fmla="*/ 3500052 w 3500052"/>
                <a:gd name="connsiteY2" fmla="*/ 1497724 h 1497724"/>
                <a:gd name="connsiteX3" fmla="*/ 0 w 3500052"/>
                <a:gd name="connsiteY3" fmla="*/ 1497724 h 1497724"/>
                <a:gd name="connsiteX4" fmla="*/ 770911 w 3500052"/>
                <a:gd name="connsiteY4" fmla="*/ 0 h 1497724"/>
                <a:gd name="connsiteX0" fmla="*/ 605708 w 3334849"/>
                <a:gd name="connsiteY0" fmla="*/ 0 h 1769870"/>
                <a:gd name="connsiteX1" fmla="*/ 1309498 w 3334849"/>
                <a:gd name="connsiteY1" fmla="*/ 0 h 1769870"/>
                <a:gd name="connsiteX2" fmla="*/ 3334849 w 3334849"/>
                <a:gd name="connsiteY2" fmla="*/ 1497724 h 1769870"/>
                <a:gd name="connsiteX3" fmla="*/ 0 w 3334849"/>
                <a:gd name="connsiteY3" fmla="*/ 1769870 h 1769870"/>
                <a:gd name="connsiteX4" fmla="*/ 605708 w 3334849"/>
                <a:gd name="connsiteY4" fmla="*/ 0 h 1769870"/>
                <a:gd name="connsiteX0" fmla="*/ 605708 w 4735821"/>
                <a:gd name="connsiteY0" fmla="*/ 0 h 1769870"/>
                <a:gd name="connsiteX1" fmla="*/ 1309498 w 4735821"/>
                <a:gd name="connsiteY1" fmla="*/ 0 h 1769870"/>
                <a:gd name="connsiteX2" fmla="*/ 4735821 w 4735821"/>
                <a:gd name="connsiteY2" fmla="*/ 1769868 h 1769870"/>
                <a:gd name="connsiteX3" fmla="*/ 0 w 4735821"/>
                <a:gd name="connsiteY3" fmla="*/ 1769870 h 1769870"/>
                <a:gd name="connsiteX4" fmla="*/ 605708 w 4735821"/>
                <a:gd name="connsiteY4" fmla="*/ 0 h 1769870"/>
                <a:gd name="connsiteX0" fmla="*/ 385438 w 4515551"/>
                <a:gd name="connsiteY0" fmla="*/ 0 h 1769868"/>
                <a:gd name="connsiteX1" fmla="*/ 1089228 w 4515551"/>
                <a:gd name="connsiteY1" fmla="*/ 0 h 1769868"/>
                <a:gd name="connsiteX2" fmla="*/ 4515551 w 4515551"/>
                <a:gd name="connsiteY2" fmla="*/ 1769868 h 1769868"/>
                <a:gd name="connsiteX3" fmla="*/ 0 w 4515551"/>
                <a:gd name="connsiteY3" fmla="*/ 1716461 h 1769868"/>
                <a:gd name="connsiteX4" fmla="*/ 385438 w 4515551"/>
                <a:gd name="connsiteY4" fmla="*/ 0 h 1769868"/>
                <a:gd name="connsiteX0" fmla="*/ 385438 w 4735821"/>
                <a:gd name="connsiteY0" fmla="*/ 0 h 1871199"/>
                <a:gd name="connsiteX1" fmla="*/ 1089228 w 4735821"/>
                <a:gd name="connsiteY1" fmla="*/ 0 h 1871199"/>
                <a:gd name="connsiteX2" fmla="*/ 4735821 w 4735821"/>
                <a:gd name="connsiteY2" fmla="*/ 1871199 h 1871199"/>
                <a:gd name="connsiteX3" fmla="*/ 0 w 4735821"/>
                <a:gd name="connsiteY3" fmla="*/ 1716461 h 1871199"/>
                <a:gd name="connsiteX4" fmla="*/ 385438 w 4735821"/>
                <a:gd name="connsiteY4" fmla="*/ 0 h 1871199"/>
                <a:gd name="connsiteX0" fmla="*/ 385438 w 4735820"/>
                <a:gd name="connsiteY0" fmla="*/ 0 h 1716461"/>
                <a:gd name="connsiteX1" fmla="*/ 1089228 w 4735820"/>
                <a:gd name="connsiteY1" fmla="*/ 0 h 1716461"/>
                <a:gd name="connsiteX2" fmla="*/ 4735820 w 4735820"/>
                <a:gd name="connsiteY2" fmla="*/ 1716461 h 1716461"/>
                <a:gd name="connsiteX3" fmla="*/ 0 w 4735820"/>
                <a:gd name="connsiteY3" fmla="*/ 1716461 h 1716461"/>
                <a:gd name="connsiteX4" fmla="*/ 385438 w 4735820"/>
                <a:gd name="connsiteY4" fmla="*/ 0 h 17164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35820" h="1716461">
                  <a:moveTo>
                    <a:pt x="385438" y="0"/>
                  </a:moveTo>
                  <a:lnTo>
                    <a:pt x="1089228" y="0"/>
                  </a:lnTo>
                  <a:lnTo>
                    <a:pt x="4735820" y="1716461"/>
                  </a:lnTo>
                  <a:lnTo>
                    <a:pt x="0" y="1716461"/>
                  </a:lnTo>
                  <a:lnTo>
                    <a:pt x="385438" y="0"/>
                  </a:lnTo>
                  <a:close/>
                </a:path>
              </a:pathLst>
            </a:custGeom>
            <a:gradFill>
              <a:gsLst>
                <a:gs pos="0">
                  <a:srgbClr val="1D9EFF"/>
                </a:gs>
                <a:gs pos="73000">
                  <a:schemeClr val="accent1">
                    <a:tint val="44500"/>
                    <a:satMod val="160000"/>
                  </a:schemeClr>
                </a:gs>
              </a:gsLst>
              <a:lin ang="5400000" scaled="0"/>
            </a:gradFill>
            <a:ln w="9525" cap="flat" cmpd="sng" algn="ctr">
              <a:noFill/>
              <a:prstDash val="solid"/>
              <a:round/>
              <a:headEnd type="none" w="med" len="med"/>
              <a:tailEnd type="none" w="med" len="med"/>
            </a:ln>
            <a:effectLst/>
          </p:spPr>
          <p:txBody>
            <a:bodyPr/>
            <a:lstStyle/>
            <a:p>
              <a:pPr algn="ctr" defTabSz="784225">
                <a:defRPr/>
              </a:pPr>
              <a:endParaRPr lang="zh-CN" altLang="en-US">
                <a:latin typeface="+mn-ea"/>
                <a:ea typeface="+mn-ea"/>
              </a:endParaRPr>
            </a:p>
          </p:txBody>
        </p:sp>
        <p:sp>
          <p:nvSpPr>
            <p:cNvPr id="54" name="Rectangle 4"/>
            <p:cNvSpPr>
              <a:spLocks noChangeArrowheads="1"/>
            </p:cNvSpPr>
            <p:nvPr/>
          </p:nvSpPr>
          <p:spPr bwMode="auto">
            <a:xfrm>
              <a:off x="1736725" y="3287713"/>
              <a:ext cx="6269038" cy="2863850"/>
            </a:xfrm>
            <a:prstGeom prst="rect">
              <a:avLst/>
            </a:prstGeom>
            <a:solidFill>
              <a:schemeClr val="bg1"/>
            </a:solidFill>
            <a:ln w="28575">
              <a:solidFill>
                <a:schemeClr val="tx1"/>
              </a:solidFill>
              <a:miter lim="800000"/>
              <a:headEnd/>
              <a:tailEnd/>
            </a:ln>
          </p:spPr>
          <p:txBody>
            <a:bodyPr wrap="none" anchor="ctr"/>
            <a:lstStyle/>
            <a:p>
              <a:pPr algn="ctr">
                <a:defRPr/>
              </a:pPr>
              <a:endParaRPr lang="zh-CN" altLang="en-US" sz="1200">
                <a:ln w="28575">
                  <a:solidFill>
                    <a:schemeClr val="tx1"/>
                  </a:solidFill>
                </a:ln>
                <a:latin typeface="+mn-ea"/>
                <a:ea typeface="+mn-ea"/>
              </a:endParaRPr>
            </a:p>
          </p:txBody>
        </p:sp>
        <p:sp>
          <p:nvSpPr>
            <p:cNvPr id="56" name="Line 5"/>
            <p:cNvSpPr>
              <a:spLocks noChangeShapeType="1"/>
            </p:cNvSpPr>
            <p:nvPr/>
          </p:nvSpPr>
          <p:spPr bwMode="auto">
            <a:xfrm>
              <a:off x="1736725" y="3794125"/>
              <a:ext cx="6269038" cy="0"/>
            </a:xfrm>
            <a:prstGeom prst="line">
              <a:avLst/>
            </a:prstGeom>
            <a:noFill/>
            <a:ln w="12700">
              <a:solidFill>
                <a:schemeClr val="tx1"/>
              </a:solidFill>
              <a:round/>
              <a:headEnd/>
              <a:tailEnd/>
            </a:ln>
          </p:spPr>
          <p:txBody>
            <a:bodyPr wrap="none" anchor="ctr"/>
            <a:lstStyle/>
            <a:p>
              <a:pPr algn="ctr">
                <a:defRPr/>
              </a:pPr>
              <a:endParaRPr lang="zh-CN" altLang="en-US" sz="1200">
                <a:latin typeface="+mn-ea"/>
                <a:ea typeface="+mn-ea"/>
              </a:endParaRPr>
            </a:p>
          </p:txBody>
        </p:sp>
        <p:sp>
          <p:nvSpPr>
            <p:cNvPr id="15368" name="Line 6"/>
            <p:cNvSpPr>
              <a:spLocks noChangeShapeType="1"/>
            </p:cNvSpPr>
            <p:nvPr/>
          </p:nvSpPr>
          <p:spPr bwMode="auto">
            <a:xfrm>
              <a:off x="1736725" y="4187825"/>
              <a:ext cx="0" cy="0"/>
            </a:xfrm>
            <a:prstGeom prst="line">
              <a:avLst/>
            </a:prstGeom>
            <a:noFill/>
            <a:ln w="3175"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mn-ea"/>
                <a:ea typeface="+mn-ea"/>
              </a:endParaRPr>
            </a:p>
          </p:txBody>
        </p:sp>
        <p:sp>
          <p:nvSpPr>
            <p:cNvPr id="58" name="Line 7"/>
            <p:cNvSpPr>
              <a:spLocks noChangeShapeType="1"/>
            </p:cNvSpPr>
            <p:nvPr/>
          </p:nvSpPr>
          <p:spPr bwMode="auto">
            <a:xfrm>
              <a:off x="1736725" y="4300538"/>
              <a:ext cx="6269038" cy="0"/>
            </a:xfrm>
            <a:prstGeom prst="line">
              <a:avLst/>
            </a:prstGeom>
            <a:noFill/>
            <a:ln w="12700">
              <a:solidFill>
                <a:schemeClr val="tx1"/>
              </a:solidFill>
              <a:round/>
              <a:headEnd/>
              <a:tailEnd/>
            </a:ln>
          </p:spPr>
          <p:txBody>
            <a:bodyPr wrap="none" anchor="ctr"/>
            <a:lstStyle/>
            <a:p>
              <a:pPr algn="ctr">
                <a:defRPr/>
              </a:pPr>
              <a:endParaRPr lang="zh-CN" altLang="en-US" sz="1200">
                <a:latin typeface="+mn-ea"/>
                <a:ea typeface="+mn-ea"/>
              </a:endParaRPr>
            </a:p>
          </p:txBody>
        </p:sp>
        <p:sp>
          <p:nvSpPr>
            <p:cNvPr id="59" name="Line 8"/>
            <p:cNvSpPr>
              <a:spLocks noChangeShapeType="1"/>
            </p:cNvSpPr>
            <p:nvPr/>
          </p:nvSpPr>
          <p:spPr bwMode="auto">
            <a:xfrm>
              <a:off x="1736725" y="4838700"/>
              <a:ext cx="6269038" cy="0"/>
            </a:xfrm>
            <a:prstGeom prst="line">
              <a:avLst/>
            </a:prstGeom>
            <a:noFill/>
            <a:ln w="12700">
              <a:solidFill>
                <a:schemeClr val="tx1"/>
              </a:solidFill>
              <a:round/>
              <a:headEnd/>
              <a:tailEnd/>
            </a:ln>
          </p:spPr>
          <p:txBody>
            <a:bodyPr wrap="none" anchor="ctr"/>
            <a:lstStyle/>
            <a:p>
              <a:pPr algn="ctr">
                <a:defRPr/>
              </a:pPr>
              <a:endParaRPr lang="zh-CN" altLang="en-US" sz="1200">
                <a:latin typeface="+mn-ea"/>
                <a:ea typeface="+mn-ea"/>
              </a:endParaRPr>
            </a:p>
          </p:txBody>
        </p:sp>
        <p:sp>
          <p:nvSpPr>
            <p:cNvPr id="60" name="Line 9"/>
            <p:cNvSpPr>
              <a:spLocks noChangeShapeType="1"/>
            </p:cNvSpPr>
            <p:nvPr/>
          </p:nvSpPr>
          <p:spPr bwMode="auto">
            <a:xfrm>
              <a:off x="1736725" y="5710238"/>
              <a:ext cx="6269038" cy="0"/>
            </a:xfrm>
            <a:prstGeom prst="line">
              <a:avLst/>
            </a:prstGeom>
            <a:noFill/>
            <a:ln w="12700">
              <a:solidFill>
                <a:schemeClr val="tx1"/>
              </a:solidFill>
              <a:round/>
              <a:headEnd/>
              <a:tailEnd/>
            </a:ln>
          </p:spPr>
          <p:txBody>
            <a:bodyPr wrap="none" anchor="ctr"/>
            <a:lstStyle/>
            <a:p>
              <a:pPr algn="ctr">
                <a:defRPr/>
              </a:pPr>
              <a:endParaRPr lang="zh-CN" altLang="en-US" sz="1200">
                <a:latin typeface="+mn-ea"/>
                <a:ea typeface="+mn-ea"/>
              </a:endParaRPr>
            </a:p>
          </p:txBody>
        </p:sp>
        <p:sp>
          <p:nvSpPr>
            <p:cNvPr id="61" name="Line 10"/>
            <p:cNvSpPr>
              <a:spLocks noChangeShapeType="1"/>
            </p:cNvSpPr>
            <p:nvPr/>
          </p:nvSpPr>
          <p:spPr bwMode="auto">
            <a:xfrm>
              <a:off x="1733550" y="5286375"/>
              <a:ext cx="6197600" cy="0"/>
            </a:xfrm>
            <a:prstGeom prst="line">
              <a:avLst/>
            </a:prstGeom>
            <a:noFill/>
            <a:ln w="12700">
              <a:solidFill>
                <a:schemeClr val="tx1"/>
              </a:solidFill>
              <a:round/>
              <a:headEnd/>
              <a:tailEnd/>
            </a:ln>
          </p:spPr>
          <p:txBody>
            <a:bodyPr wrap="none" anchor="ctr"/>
            <a:lstStyle/>
            <a:p>
              <a:pPr algn="ctr">
                <a:defRPr/>
              </a:pPr>
              <a:endParaRPr lang="zh-CN" altLang="en-US" sz="1200">
                <a:latin typeface="+mn-ea"/>
                <a:ea typeface="+mn-ea"/>
              </a:endParaRPr>
            </a:p>
          </p:txBody>
        </p:sp>
        <p:sp>
          <p:nvSpPr>
            <p:cNvPr id="62" name="Line 11"/>
            <p:cNvSpPr>
              <a:spLocks noChangeShapeType="1"/>
            </p:cNvSpPr>
            <p:nvPr/>
          </p:nvSpPr>
          <p:spPr bwMode="auto">
            <a:xfrm>
              <a:off x="4872038" y="3287713"/>
              <a:ext cx="0" cy="1547812"/>
            </a:xfrm>
            <a:prstGeom prst="line">
              <a:avLst/>
            </a:prstGeom>
            <a:noFill/>
            <a:ln w="12700">
              <a:solidFill>
                <a:schemeClr val="tx1"/>
              </a:solidFill>
              <a:round/>
              <a:headEnd/>
              <a:tailEnd/>
            </a:ln>
          </p:spPr>
          <p:txBody>
            <a:bodyPr wrap="none" anchor="ctr"/>
            <a:lstStyle/>
            <a:p>
              <a:pPr algn="ctr">
                <a:defRPr/>
              </a:pPr>
              <a:endParaRPr lang="zh-CN" altLang="en-US" sz="1200">
                <a:latin typeface="+mn-ea"/>
                <a:ea typeface="+mn-ea"/>
              </a:endParaRPr>
            </a:p>
          </p:txBody>
        </p:sp>
        <p:sp>
          <p:nvSpPr>
            <p:cNvPr id="63" name="Line 12"/>
            <p:cNvSpPr>
              <a:spLocks noChangeShapeType="1"/>
            </p:cNvSpPr>
            <p:nvPr/>
          </p:nvSpPr>
          <p:spPr bwMode="auto">
            <a:xfrm>
              <a:off x="2513013" y="3295650"/>
              <a:ext cx="0" cy="506413"/>
            </a:xfrm>
            <a:prstGeom prst="line">
              <a:avLst/>
            </a:prstGeom>
            <a:noFill/>
            <a:ln w="12700">
              <a:solidFill>
                <a:schemeClr val="tx1"/>
              </a:solidFill>
              <a:round/>
              <a:headEnd/>
              <a:tailEnd/>
            </a:ln>
          </p:spPr>
          <p:txBody>
            <a:bodyPr wrap="none" anchor="ctr"/>
            <a:lstStyle/>
            <a:p>
              <a:pPr algn="ctr">
                <a:defRPr/>
              </a:pPr>
              <a:endParaRPr lang="zh-CN" altLang="en-US" sz="1200">
                <a:latin typeface="+mn-ea"/>
                <a:ea typeface="+mn-ea"/>
              </a:endParaRPr>
            </a:p>
          </p:txBody>
        </p:sp>
        <p:sp>
          <p:nvSpPr>
            <p:cNvPr id="64" name="Line 13"/>
            <p:cNvSpPr>
              <a:spLocks noChangeShapeType="1"/>
            </p:cNvSpPr>
            <p:nvPr/>
          </p:nvSpPr>
          <p:spPr bwMode="auto">
            <a:xfrm>
              <a:off x="3594100" y="3295650"/>
              <a:ext cx="0" cy="506413"/>
            </a:xfrm>
            <a:prstGeom prst="line">
              <a:avLst/>
            </a:prstGeom>
            <a:noFill/>
            <a:ln w="12700">
              <a:solidFill>
                <a:schemeClr val="tx1"/>
              </a:solidFill>
              <a:round/>
              <a:headEnd/>
              <a:tailEnd/>
            </a:ln>
          </p:spPr>
          <p:txBody>
            <a:bodyPr wrap="none" anchor="ctr"/>
            <a:lstStyle/>
            <a:p>
              <a:pPr algn="ctr">
                <a:defRPr/>
              </a:pPr>
              <a:endParaRPr lang="zh-CN" altLang="en-US" sz="1200">
                <a:latin typeface="+mn-ea"/>
                <a:ea typeface="+mn-ea"/>
              </a:endParaRPr>
            </a:p>
          </p:txBody>
        </p:sp>
        <p:sp>
          <p:nvSpPr>
            <p:cNvPr id="65" name="Line 14"/>
            <p:cNvSpPr>
              <a:spLocks noChangeShapeType="1"/>
            </p:cNvSpPr>
            <p:nvPr/>
          </p:nvSpPr>
          <p:spPr bwMode="auto">
            <a:xfrm>
              <a:off x="5797550" y="3794125"/>
              <a:ext cx="0" cy="506413"/>
            </a:xfrm>
            <a:prstGeom prst="line">
              <a:avLst/>
            </a:prstGeom>
            <a:noFill/>
            <a:ln w="12700">
              <a:solidFill>
                <a:schemeClr val="tx1"/>
              </a:solidFill>
              <a:round/>
              <a:headEnd/>
              <a:tailEnd/>
            </a:ln>
          </p:spPr>
          <p:txBody>
            <a:bodyPr wrap="none" anchor="ctr"/>
            <a:lstStyle/>
            <a:p>
              <a:pPr algn="ctr">
                <a:defRPr/>
              </a:pPr>
              <a:endParaRPr lang="zh-CN" altLang="en-US" sz="1200">
                <a:latin typeface="+mn-ea"/>
                <a:ea typeface="+mn-ea"/>
              </a:endParaRPr>
            </a:p>
          </p:txBody>
        </p:sp>
        <p:sp>
          <p:nvSpPr>
            <p:cNvPr id="66" name="Line 15"/>
            <p:cNvSpPr>
              <a:spLocks noChangeShapeType="1"/>
            </p:cNvSpPr>
            <p:nvPr/>
          </p:nvSpPr>
          <p:spPr bwMode="auto">
            <a:xfrm>
              <a:off x="3303588" y="4300538"/>
              <a:ext cx="0" cy="539750"/>
            </a:xfrm>
            <a:prstGeom prst="line">
              <a:avLst/>
            </a:prstGeom>
            <a:noFill/>
            <a:ln w="3175">
              <a:solidFill>
                <a:schemeClr val="bg1">
                  <a:lumMod val="50000"/>
                </a:schemeClr>
              </a:solidFill>
              <a:round/>
              <a:headEnd/>
              <a:tailEnd/>
            </a:ln>
          </p:spPr>
          <p:txBody>
            <a:bodyPr wrap="none" anchor="ctr"/>
            <a:lstStyle/>
            <a:p>
              <a:pPr algn="ctr">
                <a:defRPr/>
              </a:pPr>
              <a:endParaRPr lang="zh-CN" altLang="en-US" sz="1200">
                <a:latin typeface="+mn-ea"/>
                <a:ea typeface="+mn-ea"/>
              </a:endParaRPr>
            </a:p>
          </p:txBody>
        </p:sp>
        <p:sp>
          <p:nvSpPr>
            <p:cNvPr id="15378" name="Text Box 16"/>
            <p:cNvSpPr txBox="1">
              <a:spLocks noChangeArrowheads="1"/>
            </p:cNvSpPr>
            <p:nvPr/>
          </p:nvSpPr>
          <p:spPr bwMode="auto">
            <a:xfrm>
              <a:off x="1795584" y="3395276"/>
              <a:ext cx="73000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a:solidFill>
                    <a:srgbClr val="000000"/>
                  </a:solidFill>
                  <a:prstDash val="sysDot"/>
                  <a:miter lim="800000"/>
                  <a:headEnd/>
                  <a:tailEnd/>
                </a14:hiddenLine>
              </a:ext>
            </a:extLst>
          </p:spPr>
          <p:txBody>
            <a:bodyPr wrap="none" anchor="ctr">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r>
                <a:rPr kumimoji="1" lang="en-US" altLang="zh-CN" sz="1200" dirty="0">
                  <a:latin typeface="+mn-ea"/>
                  <a:ea typeface="+mn-ea"/>
                </a:rPr>
                <a:t>Version</a:t>
              </a:r>
            </a:p>
          </p:txBody>
        </p:sp>
        <p:sp>
          <p:nvSpPr>
            <p:cNvPr id="15379" name="Text Box 18"/>
            <p:cNvSpPr txBox="1">
              <a:spLocks noChangeArrowheads="1"/>
            </p:cNvSpPr>
            <p:nvPr/>
          </p:nvSpPr>
          <p:spPr bwMode="auto">
            <a:xfrm>
              <a:off x="3847324" y="3379401"/>
              <a:ext cx="78419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a:solidFill>
                    <a:srgbClr val="000000"/>
                  </a:solidFill>
                  <a:prstDash val="sysDot"/>
                  <a:miter lim="800000"/>
                  <a:headEnd/>
                  <a:tailEnd/>
                </a14:hiddenLine>
              </a:ext>
            </a:extLst>
          </p:spPr>
          <p:txBody>
            <a:bodyPr wrap="none" anchor="ctr">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r>
                <a:rPr kumimoji="1" lang="en-US" altLang="zh-CN" sz="1200">
                  <a:latin typeface="+mn-ea"/>
                  <a:ea typeface="+mn-ea"/>
                </a:rPr>
                <a:t>DS Field</a:t>
              </a:r>
            </a:p>
          </p:txBody>
        </p:sp>
        <p:sp>
          <p:nvSpPr>
            <p:cNvPr id="15380" name="Text Box 19"/>
            <p:cNvSpPr txBox="1">
              <a:spLocks noChangeArrowheads="1"/>
            </p:cNvSpPr>
            <p:nvPr/>
          </p:nvSpPr>
          <p:spPr bwMode="auto">
            <a:xfrm>
              <a:off x="6005373" y="3379401"/>
              <a:ext cx="109247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a:solidFill>
                    <a:srgbClr val="000000"/>
                  </a:solidFill>
                  <a:prstDash val="sysDot"/>
                  <a:miter lim="800000"/>
                  <a:headEnd/>
                  <a:tailEnd/>
                </a14:hiddenLine>
              </a:ext>
            </a:extLst>
          </p:spPr>
          <p:txBody>
            <a:bodyPr wrap="none" anchor="ctr">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r>
                <a:rPr kumimoji="1" lang="en-US" altLang="zh-CN" sz="1200">
                  <a:latin typeface="+mn-ea"/>
                  <a:ea typeface="+mn-ea"/>
                </a:rPr>
                <a:t>Total Length</a:t>
              </a:r>
            </a:p>
          </p:txBody>
        </p:sp>
        <p:sp>
          <p:nvSpPr>
            <p:cNvPr id="15381" name="Text Box 20"/>
            <p:cNvSpPr txBox="1">
              <a:spLocks noChangeArrowheads="1"/>
            </p:cNvSpPr>
            <p:nvPr/>
          </p:nvSpPr>
          <p:spPr bwMode="auto">
            <a:xfrm>
              <a:off x="2658870" y="3908038"/>
              <a:ext cx="115608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a:solidFill>
                    <a:srgbClr val="000000"/>
                  </a:solidFill>
                  <a:prstDash val="sysDot"/>
                  <a:miter lim="800000"/>
                  <a:headEnd/>
                  <a:tailEnd/>
                </a14:hiddenLine>
              </a:ext>
            </a:extLst>
          </p:spPr>
          <p:txBody>
            <a:bodyPr wrap="none" anchor="ctr">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r>
                <a:rPr kumimoji="1" lang="en-US" altLang="zh-CN" sz="1200" dirty="0">
                  <a:latin typeface="+mn-ea"/>
                  <a:ea typeface="+mn-ea"/>
                </a:rPr>
                <a:t>Identification</a:t>
              </a:r>
            </a:p>
          </p:txBody>
        </p:sp>
        <p:sp>
          <p:nvSpPr>
            <p:cNvPr id="15382" name="Text Box 21"/>
            <p:cNvSpPr txBox="1">
              <a:spLocks noChangeArrowheads="1"/>
            </p:cNvSpPr>
            <p:nvPr/>
          </p:nvSpPr>
          <p:spPr bwMode="auto">
            <a:xfrm>
              <a:off x="5091113" y="3908425"/>
              <a:ext cx="560387"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a:solidFill>
                    <a:srgbClr val="000000"/>
                  </a:solidFill>
                  <a:prstDash val="sysDot"/>
                  <a:miter lim="800000"/>
                  <a:headEnd/>
                  <a:tailEnd/>
                </a14:hiddenLine>
              </a:ext>
            </a:extLst>
          </p:spPr>
          <p:txBody>
            <a:bodyPr wrap="none" anchor="ctr">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r>
                <a:rPr kumimoji="1" lang="en-US" altLang="zh-CN" sz="1200" dirty="0">
                  <a:latin typeface="+mn-ea"/>
                  <a:ea typeface="+mn-ea"/>
                </a:rPr>
                <a:t>Flags</a:t>
              </a:r>
            </a:p>
          </p:txBody>
        </p:sp>
        <p:sp>
          <p:nvSpPr>
            <p:cNvPr id="15383" name="Text Box 22"/>
            <p:cNvSpPr txBox="1">
              <a:spLocks noChangeArrowheads="1"/>
            </p:cNvSpPr>
            <p:nvPr/>
          </p:nvSpPr>
          <p:spPr bwMode="auto">
            <a:xfrm>
              <a:off x="6176470" y="3908038"/>
              <a:ext cx="138211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a:solidFill>
                    <a:srgbClr val="000000"/>
                  </a:solidFill>
                  <a:prstDash val="sysDot"/>
                  <a:miter lim="800000"/>
                  <a:headEnd/>
                  <a:tailEnd/>
                </a14:hiddenLine>
              </a:ext>
            </a:extLst>
          </p:spPr>
          <p:txBody>
            <a:bodyPr wrap="none" anchor="ctr">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r>
                <a:rPr kumimoji="1" lang="en-US" altLang="zh-CN" sz="1200">
                  <a:latin typeface="+mn-ea"/>
                  <a:ea typeface="+mn-ea"/>
                </a:rPr>
                <a:t>Fragment Offset</a:t>
              </a:r>
            </a:p>
          </p:txBody>
        </p:sp>
        <p:sp>
          <p:nvSpPr>
            <p:cNvPr id="15384" name="Text Box 23"/>
            <p:cNvSpPr txBox="1">
              <a:spLocks noChangeArrowheads="1"/>
            </p:cNvSpPr>
            <p:nvPr/>
          </p:nvSpPr>
          <p:spPr bwMode="auto">
            <a:xfrm>
              <a:off x="1978324" y="4427151"/>
              <a:ext cx="112017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a:solidFill>
                    <a:srgbClr val="000000"/>
                  </a:solidFill>
                  <a:prstDash val="sysDot"/>
                  <a:miter lim="800000"/>
                  <a:headEnd/>
                  <a:tailEnd/>
                </a14:hiddenLine>
              </a:ext>
            </a:extLst>
          </p:spPr>
          <p:txBody>
            <a:bodyPr wrap="none" anchor="ctr">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r>
                <a:rPr kumimoji="1" lang="en-US" altLang="zh-CN" sz="1200">
                  <a:latin typeface="+mn-ea"/>
                  <a:ea typeface="+mn-ea"/>
                </a:rPr>
                <a:t>Time to Live </a:t>
              </a:r>
            </a:p>
          </p:txBody>
        </p:sp>
        <p:sp>
          <p:nvSpPr>
            <p:cNvPr id="15385" name="Text Box 24"/>
            <p:cNvSpPr txBox="1">
              <a:spLocks noChangeArrowheads="1"/>
            </p:cNvSpPr>
            <p:nvPr/>
          </p:nvSpPr>
          <p:spPr bwMode="auto">
            <a:xfrm>
              <a:off x="3614783" y="4428738"/>
              <a:ext cx="80477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a:solidFill>
                    <a:srgbClr val="000000"/>
                  </a:solidFill>
                  <a:prstDash val="sysDot"/>
                  <a:miter lim="800000"/>
                  <a:headEnd/>
                  <a:tailEnd/>
                </a14:hiddenLine>
              </a:ext>
            </a:extLst>
          </p:spPr>
          <p:txBody>
            <a:bodyPr wrap="none" anchor="ctr">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r>
                <a:rPr kumimoji="1" lang="en-US" altLang="zh-CN" sz="1200" dirty="0">
                  <a:latin typeface="+mn-ea"/>
                  <a:ea typeface="+mn-ea"/>
                </a:rPr>
                <a:t>Protocol</a:t>
              </a:r>
            </a:p>
          </p:txBody>
        </p:sp>
        <p:sp>
          <p:nvSpPr>
            <p:cNvPr id="15386" name="Text Box 25"/>
            <p:cNvSpPr txBox="1">
              <a:spLocks noChangeArrowheads="1"/>
            </p:cNvSpPr>
            <p:nvPr/>
          </p:nvSpPr>
          <p:spPr bwMode="auto">
            <a:xfrm>
              <a:off x="5544788" y="4428738"/>
              <a:ext cx="151676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a:solidFill>
                    <a:srgbClr val="000000"/>
                  </a:solidFill>
                  <a:prstDash val="sysDot"/>
                  <a:miter lim="800000"/>
                  <a:headEnd/>
                  <a:tailEnd/>
                </a14:hiddenLine>
              </a:ext>
            </a:extLst>
          </p:spPr>
          <p:txBody>
            <a:bodyPr wrap="none" anchor="ctr">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r>
                <a:rPr kumimoji="1" lang="en-US" altLang="zh-CN" sz="1200">
                  <a:latin typeface="+mn-ea"/>
                  <a:ea typeface="+mn-ea"/>
                </a:rPr>
                <a:t>Header Checksum</a:t>
              </a:r>
            </a:p>
          </p:txBody>
        </p:sp>
        <p:sp>
          <p:nvSpPr>
            <p:cNvPr id="15387" name="Text Box 26"/>
            <p:cNvSpPr txBox="1">
              <a:spLocks noChangeArrowheads="1"/>
            </p:cNvSpPr>
            <p:nvPr/>
          </p:nvSpPr>
          <p:spPr bwMode="auto">
            <a:xfrm>
              <a:off x="4126195" y="4943088"/>
              <a:ext cx="1504387"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a:solidFill>
                    <a:srgbClr val="000000"/>
                  </a:solidFill>
                  <a:prstDash val="sysDot"/>
                  <a:miter lim="800000"/>
                  <a:headEnd/>
                  <a:tailEnd/>
                </a14:hiddenLine>
              </a:ext>
            </a:extLst>
          </p:spPr>
          <p:txBody>
            <a:bodyPr wrap="none" anchor="ctr">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r>
                <a:rPr kumimoji="1" lang="en-US" altLang="zh-CN" sz="1200">
                  <a:latin typeface="+mn-ea"/>
                  <a:ea typeface="+mn-ea"/>
                </a:rPr>
                <a:t>Source IP Address</a:t>
              </a:r>
            </a:p>
          </p:txBody>
        </p:sp>
        <p:sp>
          <p:nvSpPr>
            <p:cNvPr id="15388" name="Text Box 27"/>
            <p:cNvSpPr txBox="1">
              <a:spLocks noChangeArrowheads="1"/>
            </p:cNvSpPr>
            <p:nvPr/>
          </p:nvSpPr>
          <p:spPr bwMode="auto">
            <a:xfrm>
              <a:off x="3955179" y="5363776"/>
              <a:ext cx="184800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a:solidFill>
                    <a:srgbClr val="000000"/>
                  </a:solidFill>
                  <a:prstDash val="sysDot"/>
                  <a:miter lim="800000"/>
                  <a:headEnd/>
                  <a:tailEnd/>
                </a14:hiddenLine>
              </a:ext>
            </a:extLst>
          </p:spPr>
          <p:txBody>
            <a:bodyPr wrap="none" anchor="ctr">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r>
                <a:rPr kumimoji="1" lang="en-US" altLang="zh-CN" sz="1200">
                  <a:latin typeface="+mn-ea"/>
                  <a:ea typeface="+mn-ea"/>
                </a:rPr>
                <a:t>Destination IP Address</a:t>
              </a:r>
            </a:p>
          </p:txBody>
        </p:sp>
        <p:sp>
          <p:nvSpPr>
            <p:cNvPr id="15389" name="Text Box 28"/>
            <p:cNvSpPr txBox="1">
              <a:spLocks noChangeArrowheads="1"/>
            </p:cNvSpPr>
            <p:nvPr/>
          </p:nvSpPr>
          <p:spPr bwMode="auto">
            <a:xfrm>
              <a:off x="4374924" y="5806688"/>
              <a:ext cx="998991"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a:solidFill>
                    <a:srgbClr val="000000"/>
                  </a:solidFill>
                  <a:prstDash val="sysDot"/>
                  <a:miter lim="800000"/>
                  <a:headEnd/>
                  <a:tailEnd/>
                </a14:hiddenLine>
              </a:ext>
            </a:extLst>
          </p:spPr>
          <p:txBody>
            <a:bodyPr wrap="none" anchor="ctr">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r>
                <a:rPr kumimoji="1" lang="en-US" altLang="zh-CN" sz="1200">
                  <a:latin typeface="+mn-ea"/>
                  <a:ea typeface="+mn-ea"/>
                </a:rPr>
                <a:t>IP  Options</a:t>
              </a:r>
            </a:p>
          </p:txBody>
        </p:sp>
        <p:sp>
          <p:nvSpPr>
            <p:cNvPr id="15390" name="Text Box 29"/>
            <p:cNvSpPr txBox="1">
              <a:spLocks noChangeArrowheads="1"/>
            </p:cNvSpPr>
            <p:nvPr/>
          </p:nvSpPr>
          <p:spPr bwMode="auto">
            <a:xfrm>
              <a:off x="1589088" y="3032956"/>
              <a:ext cx="6624637"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gn="l" eaLnBrk="1" hangingPunct="1"/>
              <a:r>
                <a:rPr lang="en-US" altLang="zh-CN" sz="1200" dirty="0">
                  <a:latin typeface="+mn-ea"/>
                  <a:ea typeface="+mn-ea"/>
                </a:rPr>
                <a:t>0			         16			                 </a:t>
              </a:r>
              <a:r>
                <a:rPr lang="en-US" altLang="zh-CN" sz="1200" dirty="0" smtClean="0">
                  <a:latin typeface="+mn-ea"/>
                  <a:ea typeface="+mn-ea"/>
                </a:rPr>
                <a:t>31</a:t>
              </a:r>
              <a:endParaRPr lang="en-US" altLang="zh-CN" sz="1200" dirty="0">
                <a:latin typeface="+mn-ea"/>
                <a:ea typeface="+mn-ea"/>
              </a:endParaRPr>
            </a:p>
          </p:txBody>
        </p:sp>
        <p:sp>
          <p:nvSpPr>
            <p:cNvPr id="15391" name="Line 30"/>
            <p:cNvSpPr>
              <a:spLocks noChangeShapeType="1"/>
            </p:cNvSpPr>
            <p:nvPr/>
          </p:nvSpPr>
          <p:spPr bwMode="auto">
            <a:xfrm>
              <a:off x="8013700" y="3287713"/>
              <a:ext cx="4032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latin typeface="+mn-ea"/>
                <a:ea typeface="+mn-ea"/>
              </a:endParaRPr>
            </a:p>
          </p:txBody>
        </p:sp>
        <p:sp>
          <p:nvSpPr>
            <p:cNvPr id="15392" name="Line 31"/>
            <p:cNvSpPr>
              <a:spLocks noChangeShapeType="1"/>
            </p:cNvSpPr>
            <p:nvPr/>
          </p:nvSpPr>
          <p:spPr bwMode="auto">
            <a:xfrm>
              <a:off x="8002588" y="5710238"/>
              <a:ext cx="4032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latin typeface="+mn-ea"/>
                <a:ea typeface="+mn-ea"/>
              </a:endParaRPr>
            </a:p>
          </p:txBody>
        </p:sp>
        <p:sp>
          <p:nvSpPr>
            <p:cNvPr id="15393" name="Line 32"/>
            <p:cNvSpPr>
              <a:spLocks noChangeShapeType="1"/>
            </p:cNvSpPr>
            <p:nvPr/>
          </p:nvSpPr>
          <p:spPr bwMode="auto">
            <a:xfrm flipV="1">
              <a:off x="8185150" y="3287713"/>
              <a:ext cx="0" cy="100965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latin typeface="+mn-ea"/>
                <a:ea typeface="+mn-ea"/>
              </a:endParaRPr>
            </a:p>
          </p:txBody>
        </p:sp>
        <p:sp>
          <p:nvSpPr>
            <p:cNvPr id="15394" name="Line 33"/>
            <p:cNvSpPr>
              <a:spLocks noChangeShapeType="1"/>
            </p:cNvSpPr>
            <p:nvPr/>
          </p:nvSpPr>
          <p:spPr bwMode="auto">
            <a:xfrm flipH="1">
              <a:off x="8183563" y="4999038"/>
              <a:ext cx="0" cy="6477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latin typeface="+mn-ea"/>
                <a:ea typeface="+mn-ea"/>
              </a:endParaRPr>
            </a:p>
          </p:txBody>
        </p:sp>
        <p:sp>
          <p:nvSpPr>
            <p:cNvPr id="15395" name="Text Box 34"/>
            <p:cNvSpPr txBox="1">
              <a:spLocks noChangeArrowheads="1"/>
            </p:cNvSpPr>
            <p:nvPr/>
          </p:nvSpPr>
          <p:spPr bwMode="auto">
            <a:xfrm>
              <a:off x="7962392" y="4403204"/>
              <a:ext cx="93008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gn="l" eaLnBrk="1" hangingPunct="1">
                <a:spcBef>
                  <a:spcPct val="50000"/>
                </a:spcBef>
              </a:pPr>
              <a:r>
                <a:rPr lang="en-US" altLang="zh-CN" sz="1400" dirty="0">
                  <a:latin typeface="+mn-ea"/>
                  <a:ea typeface="+mn-ea"/>
                </a:rPr>
                <a:t>  20 </a:t>
              </a:r>
              <a:r>
                <a:rPr lang="en-US" altLang="zh-CN" sz="1400" dirty="0" smtClean="0">
                  <a:latin typeface="+mn-ea"/>
                  <a:ea typeface="+mn-ea"/>
                </a:rPr>
                <a:t>    Bytes</a:t>
              </a:r>
              <a:endParaRPr lang="en-US" altLang="zh-CN" sz="1400" dirty="0">
                <a:latin typeface="+mn-ea"/>
                <a:ea typeface="+mn-ea"/>
              </a:endParaRPr>
            </a:p>
          </p:txBody>
        </p:sp>
        <p:sp>
          <p:nvSpPr>
            <p:cNvPr id="15396" name="AutoShape 35"/>
            <p:cNvSpPr>
              <a:spLocks/>
            </p:cNvSpPr>
            <p:nvPr/>
          </p:nvSpPr>
          <p:spPr bwMode="auto">
            <a:xfrm>
              <a:off x="1517650" y="3290888"/>
              <a:ext cx="215900" cy="2427287"/>
            </a:xfrm>
            <a:prstGeom prst="leftBrace">
              <a:avLst>
                <a:gd name="adj1" fmla="val 112010"/>
                <a:gd name="adj2" fmla="val 50000"/>
              </a:avLst>
            </a:prstGeom>
            <a:noFill/>
            <a:ln w="28575">
              <a:solidFill>
                <a:srgbClr val="99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endParaRPr lang="zh-CN" altLang="en-US" sz="1200">
                <a:latin typeface="+mn-ea"/>
                <a:ea typeface="+mn-ea"/>
              </a:endParaRPr>
            </a:p>
          </p:txBody>
        </p:sp>
        <p:sp>
          <p:nvSpPr>
            <p:cNvPr id="15397" name="Text Box 36"/>
            <p:cNvSpPr txBox="1">
              <a:spLocks noChangeArrowheads="1"/>
            </p:cNvSpPr>
            <p:nvPr/>
          </p:nvSpPr>
          <p:spPr bwMode="auto">
            <a:xfrm>
              <a:off x="549275" y="4365104"/>
              <a:ext cx="112077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lgn="ctr" defTabSz="784225">
                <a:defRPr sz="2100">
                  <a:solidFill>
                    <a:schemeClr val="tx1"/>
                  </a:solidFill>
                  <a:latin typeface="Arial" panose="020B0604020202020204" pitchFamily="34" charset="0"/>
                  <a:ea typeface="MS PGothic" panose="020B0600070205080204" pitchFamily="34" charset="-128"/>
                </a:defRPr>
              </a:lvl1pPr>
              <a:lvl2pPr marL="742950" indent="-285750" algn="ctr" defTabSz="784225">
                <a:defRPr sz="2100">
                  <a:solidFill>
                    <a:schemeClr val="tx1"/>
                  </a:solidFill>
                  <a:latin typeface="Arial" panose="020B0604020202020204" pitchFamily="34" charset="0"/>
                  <a:ea typeface="MS PGothic" panose="020B0600070205080204" pitchFamily="34" charset="-128"/>
                </a:defRPr>
              </a:lvl2pPr>
              <a:lvl3pPr marL="1143000" indent="-228600" algn="ctr" defTabSz="784225">
                <a:defRPr sz="2100">
                  <a:solidFill>
                    <a:schemeClr val="tx1"/>
                  </a:solidFill>
                  <a:latin typeface="Arial" panose="020B0604020202020204" pitchFamily="34" charset="0"/>
                  <a:ea typeface="MS PGothic" panose="020B0600070205080204" pitchFamily="34" charset="-128"/>
                </a:defRPr>
              </a:lvl3pPr>
              <a:lvl4pPr marL="1600200" indent="-228600" algn="ctr" defTabSz="784225">
                <a:defRPr sz="2100">
                  <a:solidFill>
                    <a:schemeClr val="tx1"/>
                  </a:solidFill>
                  <a:latin typeface="Arial" panose="020B0604020202020204" pitchFamily="34" charset="0"/>
                  <a:ea typeface="MS PGothic" panose="020B0600070205080204" pitchFamily="34" charset="-128"/>
                </a:defRPr>
              </a:lvl4pPr>
              <a:lvl5pPr marL="2057400" indent="-228600" algn="ctr"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zh-CN" altLang="en-US" sz="1400" dirty="0">
                  <a:latin typeface="+mn-ea"/>
                  <a:ea typeface="+mn-ea"/>
                </a:rPr>
                <a:t>固定长度</a:t>
              </a:r>
              <a:endParaRPr lang="en-US" altLang="zh-CN" sz="1400" dirty="0">
                <a:latin typeface="+mn-ea"/>
                <a:ea typeface="+mn-ea"/>
              </a:endParaRPr>
            </a:p>
          </p:txBody>
        </p:sp>
        <p:sp>
          <p:nvSpPr>
            <p:cNvPr id="15398" name="Text Box 59"/>
            <p:cNvSpPr txBox="1">
              <a:spLocks noChangeArrowheads="1"/>
            </p:cNvSpPr>
            <p:nvPr/>
          </p:nvSpPr>
          <p:spPr bwMode="auto">
            <a:xfrm>
              <a:off x="2060104" y="1509713"/>
              <a:ext cx="123554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pPr>
              <a:r>
                <a:rPr lang="en-US" altLang="zh-CN" sz="1400" dirty="0">
                  <a:latin typeface="+mn-ea"/>
                  <a:ea typeface="+mn-ea"/>
                </a:rPr>
                <a:t>20-60 B</a:t>
              </a:r>
            </a:p>
          </p:txBody>
        </p:sp>
        <p:sp>
          <p:nvSpPr>
            <p:cNvPr id="90" name="Rectangle 64"/>
            <p:cNvSpPr>
              <a:spLocks noChangeArrowheads="1"/>
            </p:cNvSpPr>
            <p:nvPr/>
          </p:nvSpPr>
          <p:spPr bwMode="auto">
            <a:xfrm>
              <a:off x="3173909" y="1840061"/>
              <a:ext cx="4854475" cy="433388"/>
            </a:xfrm>
            <a:prstGeom prst="rect">
              <a:avLst/>
            </a:prstGeom>
            <a:solidFill>
              <a:srgbClr val="74C2E1"/>
            </a:solidFill>
            <a:ln w="19050" cap="flat" cmpd="sng" algn="ctr">
              <a:solidFill>
                <a:schemeClr val="bg1">
                  <a:lumMod val="50000"/>
                </a:schemeClr>
              </a:solidFill>
              <a:prstDash val="solid"/>
              <a:round/>
              <a:headEnd type="none" w="med" len="med"/>
              <a:tailEnd type="none" w="med" len="med"/>
            </a:ln>
            <a:effectLst/>
            <a:scene3d>
              <a:camera prst="orthographicFront"/>
              <a:lightRig rig="threePt" dir="t"/>
            </a:scene3d>
            <a:sp3d>
              <a:bevelT w="38100" h="38100"/>
              <a:bevelB/>
            </a:sp3d>
          </p:spPr>
          <p:txBody>
            <a:bodyPr/>
            <a:lstStyle/>
            <a:p>
              <a:pPr algn="ctr" defTabSz="784225">
                <a:lnSpc>
                  <a:spcPct val="120000"/>
                </a:lnSpc>
                <a:buClr>
                  <a:srgbClr val="990000"/>
                </a:buClr>
                <a:buSzPct val="85000"/>
                <a:defRPr/>
              </a:pPr>
              <a:r>
                <a:rPr lang="en-US" altLang="zh-CN" sz="1600" dirty="0">
                  <a:solidFill>
                    <a:schemeClr val="bg1"/>
                  </a:solidFill>
                  <a:latin typeface="+mn-ea"/>
                  <a:ea typeface="+mn-ea"/>
                </a:rPr>
                <a:t>Data</a:t>
              </a:r>
            </a:p>
          </p:txBody>
        </p:sp>
        <p:sp>
          <p:nvSpPr>
            <p:cNvPr id="91" name="Rectangle 66"/>
            <p:cNvSpPr>
              <a:spLocks noChangeArrowheads="1"/>
            </p:cNvSpPr>
            <p:nvPr/>
          </p:nvSpPr>
          <p:spPr bwMode="auto">
            <a:xfrm>
              <a:off x="2242294" y="1840061"/>
              <a:ext cx="919801" cy="433388"/>
            </a:xfrm>
            <a:prstGeom prst="rect">
              <a:avLst/>
            </a:prstGeom>
            <a:solidFill>
              <a:srgbClr val="00669A"/>
            </a:solidFill>
            <a:ln w="19050" cap="flat" cmpd="sng" algn="ctr">
              <a:solidFill>
                <a:schemeClr val="bg1">
                  <a:lumMod val="50000"/>
                </a:schemeClr>
              </a:solidFill>
              <a:prstDash val="solid"/>
              <a:round/>
              <a:headEnd type="none" w="med" len="med"/>
              <a:tailEnd type="none" w="med" len="med"/>
            </a:ln>
            <a:effectLst/>
            <a:scene3d>
              <a:camera prst="orthographicFront"/>
              <a:lightRig rig="threePt" dir="t"/>
            </a:scene3d>
            <a:sp3d>
              <a:bevelT w="38100" h="38100"/>
              <a:bevelB/>
            </a:sp3d>
          </p:spPr>
          <p:txBody>
            <a:bodyPr/>
            <a:lstStyle/>
            <a:p>
              <a:pPr algn="ctr" defTabSz="784225">
                <a:lnSpc>
                  <a:spcPct val="120000"/>
                </a:lnSpc>
                <a:buClr>
                  <a:srgbClr val="990000"/>
                </a:buClr>
                <a:buSzPct val="85000"/>
                <a:defRPr/>
              </a:pPr>
              <a:r>
                <a:rPr lang="en-US" altLang="zh-CN" sz="1600" dirty="0">
                  <a:solidFill>
                    <a:schemeClr val="bg1"/>
                  </a:solidFill>
                  <a:latin typeface="+mn-ea"/>
                  <a:ea typeface="+mn-ea"/>
                </a:rPr>
                <a:t>IP</a:t>
              </a:r>
            </a:p>
          </p:txBody>
        </p:sp>
        <p:sp>
          <p:nvSpPr>
            <p:cNvPr id="15405" name="Text Box 17"/>
            <p:cNvSpPr txBox="1">
              <a:spLocks noChangeArrowheads="1"/>
            </p:cNvSpPr>
            <p:nvPr/>
          </p:nvSpPr>
          <p:spPr bwMode="auto">
            <a:xfrm>
              <a:off x="2702261" y="3313261"/>
              <a:ext cx="71846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a:solidFill>
                    <a:srgbClr val="000000"/>
                  </a:solidFill>
                  <a:prstDash val="sysDot"/>
                  <a:miter lim="800000"/>
                  <a:headEnd/>
                  <a:tailEnd/>
                </a14:hiddenLine>
              </a:ext>
            </a:extLst>
          </p:spPr>
          <p:txBody>
            <a:bodyPr wrap="none" anchor="ctr">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r>
                <a:rPr kumimoji="1" lang="en-US" altLang="zh-CN" sz="1200" dirty="0">
                  <a:latin typeface="+mn-ea"/>
                  <a:ea typeface="+mn-ea"/>
                </a:rPr>
                <a:t>Header</a:t>
              </a:r>
            </a:p>
            <a:p>
              <a:pPr eaLnBrk="1" hangingPunct="1"/>
              <a:r>
                <a:rPr kumimoji="1" lang="en-US" altLang="zh-CN" sz="1200" dirty="0">
                  <a:latin typeface="+mn-ea"/>
                  <a:ea typeface="+mn-ea"/>
                </a:rPr>
                <a:t>Length</a:t>
              </a:r>
            </a:p>
          </p:txBody>
        </p:sp>
      </p:grpSp>
    </p:spTree>
    <p:extLst>
      <p:ext uri="{BB962C8B-B14F-4D97-AF65-F5344CB8AC3E}">
        <p14:creationId xmlns:p14="http://schemas.microsoft.com/office/powerpoint/2010/main" val="60142111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中文</a:t>
            </a:r>
            <a:r>
              <a:rPr lang="en-US" altLang="zh-CN" dirty="0" smtClean="0"/>
              <a:t/>
            </a:r>
            <a:br>
              <a:rPr lang="en-US" altLang="zh-CN" dirty="0" smtClean="0"/>
            </a:br>
            <a:endParaRPr lang="zh-CN" altLang="en-US" dirty="0"/>
          </a:p>
        </p:txBody>
      </p:sp>
      <p:pic>
        <p:nvPicPr>
          <p:cNvPr id="3" name="图片 2"/>
          <p:cNvPicPr>
            <a:picLocks noChangeAspect="1"/>
          </p:cNvPicPr>
          <p:nvPr/>
        </p:nvPicPr>
        <p:blipFill>
          <a:blip r:embed="rId2"/>
          <a:stretch>
            <a:fillRect/>
          </a:stretch>
        </p:blipFill>
        <p:spPr>
          <a:xfrm>
            <a:off x="1271464" y="1664804"/>
            <a:ext cx="9514286" cy="4219048"/>
          </a:xfrm>
          <a:prstGeom prst="rect">
            <a:avLst/>
          </a:prstGeom>
        </p:spPr>
      </p:pic>
    </p:spTree>
    <p:extLst>
      <p:ext uri="{BB962C8B-B14F-4D97-AF65-F5344CB8AC3E}">
        <p14:creationId xmlns:p14="http://schemas.microsoft.com/office/powerpoint/2010/main" val="2810775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标题 9"/>
          <p:cNvSpPr>
            <a:spLocks noGrp="1"/>
          </p:cNvSpPr>
          <p:nvPr>
            <p:ph type="title"/>
          </p:nvPr>
        </p:nvSpPr>
        <p:spPr/>
        <p:txBody>
          <a:bodyPr/>
          <a:lstStyle/>
          <a:p>
            <a:r>
              <a:rPr lang="en-US" altLang="zh-CN" smtClean="0"/>
              <a:t>IP</a:t>
            </a:r>
            <a:r>
              <a:rPr lang="zh-CN" altLang="en-US" smtClean="0"/>
              <a:t>包分片</a:t>
            </a:r>
          </a:p>
        </p:txBody>
      </p:sp>
      <p:pic>
        <p:nvPicPr>
          <p:cNvPr id="52227" name="Picture 2"/>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24339" y="2413000"/>
            <a:ext cx="3609975" cy="120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4"/>
          <p:cNvSpPr>
            <a:spLocks noChangeArrowheads="1"/>
          </p:cNvSpPr>
          <p:nvPr/>
        </p:nvSpPr>
        <p:spPr bwMode="auto">
          <a:xfrm>
            <a:off x="4295304" y="2852738"/>
            <a:ext cx="1079500" cy="360362"/>
          </a:xfrm>
          <a:prstGeom prst="rect">
            <a:avLst/>
          </a:prstGeom>
          <a:solidFill>
            <a:srgbClr val="74C2E1"/>
          </a:solidFill>
          <a:ln w="19050" cap="flat" cmpd="sng" algn="ctr">
            <a:solidFill>
              <a:schemeClr val="bg1">
                <a:lumMod val="50000"/>
              </a:schemeClr>
            </a:solidFill>
            <a:prstDash val="solid"/>
            <a:round/>
            <a:headEnd type="none" w="med" len="med"/>
            <a:tailEnd type="none" w="med" len="med"/>
          </a:ln>
          <a:effectLst/>
          <a:scene3d>
            <a:camera prst="orthographicFront"/>
            <a:lightRig rig="threePt" dir="t"/>
          </a:scene3d>
          <a:sp3d>
            <a:bevelT w="38100" h="38100"/>
            <a:bevelB/>
          </a:sp3d>
        </p:spPr>
        <p:txBody>
          <a:bodyPr/>
          <a:lstStyle/>
          <a:p>
            <a:pPr algn="ctr" defTabSz="784225">
              <a:lnSpc>
                <a:spcPct val="120000"/>
              </a:lnSpc>
              <a:buClr>
                <a:srgbClr val="990000"/>
              </a:buClr>
              <a:buSzPct val="85000"/>
              <a:defRPr/>
            </a:pPr>
            <a:endParaRPr lang="zh-CN" altLang="en-US" sz="1800" dirty="0">
              <a:solidFill>
                <a:schemeClr val="tx2"/>
              </a:solidFill>
              <a:latin typeface="微软雅黑" panose="020B0503020204020204" pitchFamily="34" charset="-122"/>
              <a:ea typeface="微软雅黑" panose="020B0503020204020204" pitchFamily="34" charset="-122"/>
            </a:endParaRPr>
          </a:p>
        </p:txBody>
      </p:sp>
      <p:grpSp>
        <p:nvGrpSpPr>
          <p:cNvPr id="52234" name="Group 83"/>
          <p:cNvGrpSpPr>
            <a:grpSpLocks/>
          </p:cNvGrpSpPr>
          <p:nvPr/>
        </p:nvGrpSpPr>
        <p:grpSpPr bwMode="auto">
          <a:xfrm>
            <a:off x="6456364" y="2852738"/>
            <a:ext cx="1247775" cy="360362"/>
            <a:chOff x="1430" y="1570"/>
            <a:chExt cx="786" cy="227"/>
          </a:xfrm>
        </p:grpSpPr>
        <p:sp>
          <p:nvSpPr>
            <p:cNvPr id="2" name="Rectangle 84"/>
            <p:cNvSpPr>
              <a:spLocks noChangeArrowheads="1"/>
            </p:cNvSpPr>
            <p:nvPr/>
          </p:nvSpPr>
          <p:spPr bwMode="auto">
            <a:xfrm>
              <a:off x="1430" y="1570"/>
              <a:ext cx="151" cy="227"/>
            </a:xfrm>
            <a:prstGeom prst="rect">
              <a:avLst/>
            </a:prstGeom>
            <a:solidFill>
              <a:srgbClr val="74C2E1"/>
            </a:solidFill>
            <a:ln w="19050" cap="flat" cmpd="sng" algn="ctr">
              <a:solidFill>
                <a:schemeClr val="bg1">
                  <a:lumMod val="50000"/>
                </a:schemeClr>
              </a:solidFill>
              <a:prstDash val="solid"/>
              <a:round/>
              <a:headEnd type="none" w="med" len="med"/>
              <a:tailEnd type="none" w="med" len="med"/>
            </a:ln>
            <a:effectLst/>
            <a:scene3d>
              <a:camera prst="orthographicFront"/>
              <a:lightRig rig="threePt" dir="t"/>
            </a:scene3d>
            <a:sp3d>
              <a:bevelT w="38100" h="38100"/>
              <a:bevelB/>
            </a:sp3d>
          </p:spPr>
          <p:txBody>
            <a:bodyPr/>
            <a:lstStyle/>
            <a:p>
              <a:pPr algn="ctr" defTabSz="784225">
                <a:lnSpc>
                  <a:spcPct val="120000"/>
                </a:lnSpc>
                <a:buClr>
                  <a:srgbClr val="990000"/>
                </a:buClr>
                <a:buSzPct val="85000"/>
                <a:defRPr/>
              </a:pPr>
              <a:endParaRPr lang="zh-CN" altLang="en-US" sz="1800" dirty="0">
                <a:solidFill>
                  <a:schemeClr val="tx2"/>
                </a:solidFill>
                <a:latin typeface="微软雅黑" panose="020B0503020204020204" pitchFamily="34" charset="-122"/>
                <a:ea typeface="微软雅黑" panose="020B0503020204020204" pitchFamily="34" charset="-122"/>
              </a:endParaRPr>
            </a:p>
          </p:txBody>
        </p:sp>
        <p:sp>
          <p:nvSpPr>
            <p:cNvPr id="3" name="Rectangle 85"/>
            <p:cNvSpPr>
              <a:spLocks noChangeArrowheads="1"/>
            </p:cNvSpPr>
            <p:nvPr/>
          </p:nvSpPr>
          <p:spPr bwMode="auto">
            <a:xfrm>
              <a:off x="1625" y="1570"/>
              <a:ext cx="273" cy="227"/>
            </a:xfrm>
            <a:prstGeom prst="rect">
              <a:avLst/>
            </a:prstGeom>
            <a:solidFill>
              <a:srgbClr val="74C2E1"/>
            </a:solidFill>
            <a:ln w="19050" cap="flat" cmpd="sng" algn="ctr">
              <a:solidFill>
                <a:schemeClr val="bg1">
                  <a:lumMod val="50000"/>
                </a:schemeClr>
              </a:solidFill>
              <a:prstDash val="solid"/>
              <a:round/>
              <a:headEnd type="none" w="med" len="med"/>
              <a:tailEnd type="none" w="med" len="med"/>
            </a:ln>
            <a:effectLst/>
            <a:scene3d>
              <a:camera prst="orthographicFront"/>
              <a:lightRig rig="threePt" dir="t"/>
            </a:scene3d>
            <a:sp3d>
              <a:bevelT w="38100" h="38100"/>
              <a:bevelB/>
            </a:sp3d>
          </p:spPr>
          <p:txBody>
            <a:bodyPr/>
            <a:lstStyle/>
            <a:p>
              <a:pPr algn="ctr" defTabSz="784225">
                <a:lnSpc>
                  <a:spcPct val="120000"/>
                </a:lnSpc>
                <a:buClr>
                  <a:srgbClr val="990000"/>
                </a:buClr>
                <a:buSzPct val="85000"/>
                <a:defRPr/>
              </a:pPr>
              <a:endParaRPr lang="zh-CN" altLang="en-US" sz="1800" dirty="0">
                <a:solidFill>
                  <a:schemeClr val="tx2"/>
                </a:solidFill>
                <a:latin typeface="微软雅黑" panose="020B0503020204020204" pitchFamily="34" charset="-122"/>
                <a:ea typeface="微软雅黑" panose="020B0503020204020204" pitchFamily="34" charset="-122"/>
              </a:endParaRPr>
            </a:p>
          </p:txBody>
        </p:sp>
        <p:sp>
          <p:nvSpPr>
            <p:cNvPr id="5" name="Rectangle 86"/>
            <p:cNvSpPr>
              <a:spLocks noChangeArrowheads="1"/>
            </p:cNvSpPr>
            <p:nvPr/>
          </p:nvSpPr>
          <p:spPr bwMode="auto">
            <a:xfrm>
              <a:off x="1943" y="1570"/>
              <a:ext cx="273" cy="227"/>
            </a:xfrm>
            <a:prstGeom prst="rect">
              <a:avLst/>
            </a:prstGeom>
            <a:solidFill>
              <a:srgbClr val="74C2E1"/>
            </a:solidFill>
            <a:ln w="19050" cap="flat" cmpd="sng" algn="ctr">
              <a:solidFill>
                <a:schemeClr val="bg1">
                  <a:lumMod val="50000"/>
                </a:schemeClr>
              </a:solidFill>
              <a:prstDash val="solid"/>
              <a:round/>
              <a:headEnd type="none" w="med" len="med"/>
              <a:tailEnd type="none" w="med" len="med"/>
            </a:ln>
            <a:effectLst/>
            <a:scene3d>
              <a:camera prst="orthographicFront"/>
              <a:lightRig rig="threePt" dir="t"/>
            </a:scene3d>
            <a:sp3d>
              <a:bevelT w="38100" h="38100"/>
              <a:bevelB/>
            </a:sp3d>
          </p:spPr>
          <p:txBody>
            <a:bodyPr/>
            <a:lstStyle/>
            <a:p>
              <a:pPr algn="ctr" defTabSz="784225">
                <a:lnSpc>
                  <a:spcPct val="120000"/>
                </a:lnSpc>
                <a:buClr>
                  <a:srgbClr val="990000"/>
                </a:buClr>
                <a:buSzPct val="85000"/>
                <a:defRPr/>
              </a:pPr>
              <a:endParaRPr lang="zh-CN" altLang="en-US" sz="1800" dirty="0">
                <a:solidFill>
                  <a:schemeClr val="tx2"/>
                </a:solidFill>
                <a:latin typeface="微软雅黑" panose="020B0503020204020204" pitchFamily="34" charset="-122"/>
                <a:ea typeface="微软雅黑" panose="020B0503020204020204" pitchFamily="34" charset="-122"/>
              </a:endParaRPr>
            </a:p>
          </p:txBody>
        </p:sp>
      </p:grpSp>
      <p:sp>
        <p:nvSpPr>
          <p:cNvPr id="52235" name="TextBox 8"/>
          <p:cNvSpPr txBox="1">
            <a:spLocks noChangeArrowheads="1"/>
          </p:cNvSpPr>
          <p:nvPr/>
        </p:nvSpPr>
        <p:spPr bwMode="auto">
          <a:xfrm>
            <a:off x="3688870" y="1625601"/>
            <a:ext cx="72327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zh-CN" altLang="en-US" sz="1400">
                <a:latin typeface="微软雅黑" panose="020B0503020204020204" pitchFamily="34" charset="-122"/>
                <a:ea typeface="微软雅黑" panose="020B0503020204020204" pitchFamily="34" charset="-122"/>
              </a:rPr>
              <a:t>主机</a:t>
            </a:r>
            <a:r>
              <a:rPr lang="en-US" altLang="zh-CN" sz="1400">
                <a:latin typeface="微软雅黑" panose="020B0503020204020204" pitchFamily="34" charset="-122"/>
                <a:ea typeface="微软雅黑" panose="020B0503020204020204" pitchFamily="34" charset="-122"/>
              </a:rPr>
              <a:t> A</a:t>
            </a:r>
            <a:endParaRPr lang="zh-CN" altLang="en-US" sz="1400">
              <a:latin typeface="微软雅黑" panose="020B0503020204020204" pitchFamily="34" charset="-122"/>
              <a:ea typeface="微软雅黑" panose="020B0503020204020204" pitchFamily="34" charset="-122"/>
            </a:endParaRPr>
          </a:p>
        </p:txBody>
      </p:sp>
      <p:sp>
        <p:nvSpPr>
          <p:cNvPr id="52236" name="TextBox 9"/>
          <p:cNvSpPr txBox="1">
            <a:spLocks noChangeArrowheads="1"/>
          </p:cNvSpPr>
          <p:nvPr/>
        </p:nvSpPr>
        <p:spPr bwMode="auto">
          <a:xfrm>
            <a:off x="7797800" y="1625601"/>
            <a:ext cx="71278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zh-CN" altLang="en-US" sz="1400">
                <a:latin typeface="微软雅黑" panose="020B0503020204020204" pitchFamily="34" charset="-122"/>
                <a:ea typeface="微软雅黑" panose="020B0503020204020204" pitchFamily="34" charset="-122"/>
              </a:rPr>
              <a:t>主机</a:t>
            </a:r>
            <a:r>
              <a:rPr lang="en-US" altLang="zh-CN" sz="1400">
                <a:latin typeface="微软雅黑" panose="020B0503020204020204" pitchFamily="34" charset="-122"/>
                <a:ea typeface="微软雅黑" panose="020B0503020204020204" pitchFamily="34" charset="-122"/>
              </a:rPr>
              <a:t> B</a:t>
            </a:r>
            <a:endParaRPr lang="zh-CN" altLang="en-US" sz="1400">
              <a:latin typeface="微软雅黑" panose="020B0503020204020204" pitchFamily="34" charset="-122"/>
              <a:ea typeface="微软雅黑" panose="020B0503020204020204" pitchFamily="34" charset="-122"/>
            </a:endParaRPr>
          </a:p>
        </p:txBody>
      </p:sp>
      <p:grpSp>
        <p:nvGrpSpPr>
          <p:cNvPr id="52238" name="组合 42"/>
          <p:cNvGrpSpPr>
            <a:grpSpLocks/>
          </p:cNvGrpSpPr>
          <p:nvPr/>
        </p:nvGrpSpPr>
        <p:grpSpPr bwMode="auto">
          <a:xfrm>
            <a:off x="2995613" y="3302000"/>
            <a:ext cx="6273800" cy="2863850"/>
            <a:chOff x="1471613" y="3302000"/>
            <a:chExt cx="6273800" cy="2863850"/>
          </a:xfrm>
        </p:grpSpPr>
        <p:sp>
          <p:nvSpPr>
            <p:cNvPr id="44" name="Rectangle 4"/>
            <p:cNvSpPr>
              <a:spLocks noChangeArrowheads="1"/>
            </p:cNvSpPr>
            <p:nvPr/>
          </p:nvSpPr>
          <p:spPr bwMode="auto">
            <a:xfrm>
              <a:off x="1471613" y="3302000"/>
              <a:ext cx="6269037" cy="2863850"/>
            </a:xfrm>
            <a:prstGeom prst="rect">
              <a:avLst/>
            </a:prstGeom>
            <a:solidFill>
              <a:schemeClr val="bg1"/>
            </a:solidFill>
            <a:ln w="3175">
              <a:solidFill>
                <a:schemeClr val="bg1">
                  <a:lumMod val="50000"/>
                </a:schemeClr>
              </a:solidFill>
              <a:miter lim="800000"/>
              <a:headEnd/>
              <a:tailEnd/>
            </a:ln>
          </p:spPr>
          <p:txBody>
            <a:bodyPr wrap="none" anchor="ctr"/>
            <a:lstStyle/>
            <a:p>
              <a:pPr algn="ctr">
                <a:defRPr/>
              </a:pPr>
              <a:endParaRPr lang="zh-CN" altLang="en-US" sz="1200">
                <a:latin typeface="微软雅黑" panose="020B0503020204020204" pitchFamily="34" charset="-122"/>
                <a:ea typeface="微软雅黑" panose="020B0503020204020204" pitchFamily="34" charset="-122"/>
              </a:endParaRPr>
            </a:p>
          </p:txBody>
        </p:sp>
        <p:sp>
          <p:nvSpPr>
            <p:cNvPr id="52240" name="Line 6"/>
            <p:cNvSpPr>
              <a:spLocks noChangeShapeType="1"/>
            </p:cNvSpPr>
            <p:nvPr/>
          </p:nvSpPr>
          <p:spPr bwMode="auto">
            <a:xfrm>
              <a:off x="3823959" y="4202113"/>
              <a:ext cx="0" cy="0"/>
            </a:xfrm>
            <a:prstGeom prst="line">
              <a:avLst/>
            </a:prstGeom>
            <a:noFill/>
            <a:ln w="3175"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48" name="Line 7"/>
            <p:cNvSpPr>
              <a:spLocks noChangeShapeType="1"/>
            </p:cNvSpPr>
            <p:nvPr/>
          </p:nvSpPr>
          <p:spPr bwMode="auto">
            <a:xfrm>
              <a:off x="1471613" y="4314825"/>
              <a:ext cx="6269037" cy="0"/>
            </a:xfrm>
            <a:prstGeom prst="line">
              <a:avLst/>
            </a:prstGeom>
            <a:noFill/>
            <a:ln w="3175">
              <a:solidFill>
                <a:schemeClr val="bg1">
                  <a:lumMod val="50000"/>
                </a:schemeClr>
              </a:solidFill>
              <a:round/>
              <a:headEnd/>
              <a:tailEnd/>
            </a:ln>
          </p:spPr>
          <p:txBody>
            <a:bodyPr wrap="none" anchor="ctr"/>
            <a:lstStyle/>
            <a:p>
              <a:pPr algn="ctr">
                <a:defRPr/>
              </a:pPr>
              <a:endParaRPr lang="zh-CN" altLang="en-US" sz="1200">
                <a:latin typeface="微软雅黑" panose="020B0503020204020204" pitchFamily="34" charset="-122"/>
                <a:ea typeface="微软雅黑" panose="020B0503020204020204" pitchFamily="34" charset="-122"/>
              </a:endParaRPr>
            </a:p>
          </p:txBody>
        </p:sp>
        <p:sp>
          <p:nvSpPr>
            <p:cNvPr id="58" name="Line 8"/>
            <p:cNvSpPr>
              <a:spLocks noChangeShapeType="1"/>
            </p:cNvSpPr>
            <p:nvPr/>
          </p:nvSpPr>
          <p:spPr bwMode="auto">
            <a:xfrm>
              <a:off x="1471613" y="4852988"/>
              <a:ext cx="6269037" cy="0"/>
            </a:xfrm>
            <a:prstGeom prst="line">
              <a:avLst/>
            </a:prstGeom>
            <a:noFill/>
            <a:ln w="3175">
              <a:solidFill>
                <a:schemeClr val="bg1">
                  <a:lumMod val="50000"/>
                </a:schemeClr>
              </a:solidFill>
              <a:round/>
              <a:headEnd/>
              <a:tailEnd/>
            </a:ln>
          </p:spPr>
          <p:txBody>
            <a:bodyPr wrap="none" anchor="ctr"/>
            <a:lstStyle/>
            <a:p>
              <a:pPr algn="ctr">
                <a:defRPr/>
              </a:pPr>
              <a:endParaRPr lang="zh-CN" altLang="en-US" sz="1200">
                <a:latin typeface="微软雅黑" panose="020B0503020204020204" pitchFamily="34" charset="-122"/>
                <a:ea typeface="微软雅黑" panose="020B0503020204020204" pitchFamily="34" charset="-122"/>
              </a:endParaRPr>
            </a:p>
          </p:txBody>
        </p:sp>
        <p:sp>
          <p:nvSpPr>
            <p:cNvPr id="59" name="Line 9"/>
            <p:cNvSpPr>
              <a:spLocks noChangeShapeType="1"/>
            </p:cNvSpPr>
            <p:nvPr/>
          </p:nvSpPr>
          <p:spPr bwMode="auto">
            <a:xfrm>
              <a:off x="1471613" y="5724525"/>
              <a:ext cx="6269037" cy="0"/>
            </a:xfrm>
            <a:prstGeom prst="line">
              <a:avLst/>
            </a:prstGeom>
            <a:noFill/>
            <a:ln w="3175">
              <a:solidFill>
                <a:schemeClr val="bg1">
                  <a:lumMod val="50000"/>
                </a:schemeClr>
              </a:solidFill>
              <a:round/>
              <a:headEnd/>
              <a:tailEnd/>
            </a:ln>
          </p:spPr>
          <p:txBody>
            <a:bodyPr wrap="none" anchor="ctr"/>
            <a:lstStyle/>
            <a:p>
              <a:pPr algn="ctr">
                <a:defRPr/>
              </a:pPr>
              <a:endParaRPr lang="zh-CN" altLang="en-US" sz="1200">
                <a:latin typeface="微软雅黑" panose="020B0503020204020204" pitchFamily="34" charset="-122"/>
                <a:ea typeface="微软雅黑" panose="020B0503020204020204" pitchFamily="34" charset="-122"/>
              </a:endParaRPr>
            </a:p>
          </p:txBody>
        </p:sp>
        <p:sp>
          <p:nvSpPr>
            <p:cNvPr id="60" name="Line 10"/>
            <p:cNvSpPr>
              <a:spLocks noChangeShapeType="1"/>
            </p:cNvSpPr>
            <p:nvPr/>
          </p:nvSpPr>
          <p:spPr bwMode="auto">
            <a:xfrm>
              <a:off x="1474788" y="5300663"/>
              <a:ext cx="6264275" cy="0"/>
            </a:xfrm>
            <a:prstGeom prst="line">
              <a:avLst/>
            </a:prstGeom>
            <a:noFill/>
            <a:ln w="3175">
              <a:solidFill>
                <a:schemeClr val="bg1">
                  <a:lumMod val="50000"/>
                </a:schemeClr>
              </a:solidFill>
              <a:round/>
              <a:headEnd/>
              <a:tailEnd/>
            </a:ln>
          </p:spPr>
          <p:txBody>
            <a:bodyPr wrap="none" anchor="ctr"/>
            <a:lstStyle/>
            <a:p>
              <a:pPr algn="ctr">
                <a:defRPr/>
              </a:pPr>
              <a:endParaRPr lang="zh-CN" altLang="en-US" sz="1200">
                <a:latin typeface="微软雅黑" panose="020B0503020204020204" pitchFamily="34" charset="-122"/>
                <a:ea typeface="微软雅黑" panose="020B0503020204020204" pitchFamily="34" charset="-122"/>
              </a:endParaRPr>
            </a:p>
          </p:txBody>
        </p:sp>
        <p:sp>
          <p:nvSpPr>
            <p:cNvPr id="64" name="Line 12"/>
            <p:cNvSpPr>
              <a:spLocks noChangeShapeType="1"/>
            </p:cNvSpPr>
            <p:nvPr/>
          </p:nvSpPr>
          <p:spPr bwMode="auto">
            <a:xfrm>
              <a:off x="2247900" y="3303588"/>
              <a:ext cx="0" cy="484187"/>
            </a:xfrm>
            <a:prstGeom prst="line">
              <a:avLst/>
            </a:prstGeom>
            <a:noFill/>
            <a:ln w="3175">
              <a:solidFill>
                <a:schemeClr val="bg1">
                  <a:lumMod val="50000"/>
                </a:schemeClr>
              </a:solidFill>
              <a:round/>
              <a:headEnd/>
              <a:tailEnd/>
            </a:ln>
          </p:spPr>
          <p:txBody>
            <a:bodyPr wrap="none" anchor="ctr"/>
            <a:lstStyle/>
            <a:p>
              <a:pPr algn="ctr">
                <a:defRPr/>
              </a:pPr>
              <a:endParaRPr lang="zh-CN" altLang="en-US" sz="1200">
                <a:latin typeface="微软雅黑" panose="020B0503020204020204" pitchFamily="34" charset="-122"/>
                <a:ea typeface="微软雅黑" panose="020B0503020204020204" pitchFamily="34" charset="-122"/>
              </a:endParaRPr>
            </a:p>
          </p:txBody>
        </p:sp>
        <p:sp>
          <p:nvSpPr>
            <p:cNvPr id="65" name="Line 13"/>
            <p:cNvSpPr>
              <a:spLocks noChangeShapeType="1"/>
            </p:cNvSpPr>
            <p:nvPr/>
          </p:nvSpPr>
          <p:spPr bwMode="auto">
            <a:xfrm>
              <a:off x="3328988" y="3303588"/>
              <a:ext cx="0" cy="484187"/>
            </a:xfrm>
            <a:prstGeom prst="line">
              <a:avLst/>
            </a:prstGeom>
            <a:noFill/>
            <a:ln w="3175">
              <a:solidFill>
                <a:schemeClr val="bg1">
                  <a:lumMod val="50000"/>
                </a:schemeClr>
              </a:solidFill>
              <a:round/>
              <a:headEnd/>
              <a:tailEnd/>
            </a:ln>
          </p:spPr>
          <p:txBody>
            <a:bodyPr wrap="none" anchor="ctr"/>
            <a:lstStyle/>
            <a:p>
              <a:pPr algn="ctr">
                <a:defRPr/>
              </a:pPr>
              <a:endParaRPr lang="zh-CN" altLang="en-US" sz="1200">
                <a:latin typeface="微软雅黑" panose="020B0503020204020204" pitchFamily="34" charset="-122"/>
                <a:ea typeface="微软雅黑" panose="020B0503020204020204" pitchFamily="34" charset="-122"/>
              </a:endParaRPr>
            </a:p>
          </p:txBody>
        </p:sp>
        <p:sp>
          <p:nvSpPr>
            <p:cNvPr id="66" name="Line 15"/>
            <p:cNvSpPr>
              <a:spLocks noChangeShapeType="1"/>
            </p:cNvSpPr>
            <p:nvPr/>
          </p:nvSpPr>
          <p:spPr bwMode="auto">
            <a:xfrm>
              <a:off x="3038475" y="4314825"/>
              <a:ext cx="0" cy="539750"/>
            </a:xfrm>
            <a:prstGeom prst="line">
              <a:avLst/>
            </a:prstGeom>
            <a:noFill/>
            <a:ln w="3175">
              <a:solidFill>
                <a:schemeClr val="bg1">
                  <a:lumMod val="50000"/>
                </a:schemeClr>
              </a:solidFill>
              <a:round/>
              <a:headEnd/>
              <a:tailEnd/>
            </a:ln>
          </p:spPr>
          <p:txBody>
            <a:bodyPr wrap="none" anchor="ctr"/>
            <a:lstStyle/>
            <a:p>
              <a:pPr algn="ctr">
                <a:defRPr/>
              </a:pPr>
              <a:endParaRPr lang="zh-CN" altLang="en-US" sz="1200">
                <a:latin typeface="微软雅黑" panose="020B0503020204020204" pitchFamily="34" charset="-122"/>
                <a:ea typeface="微软雅黑" panose="020B0503020204020204" pitchFamily="34" charset="-122"/>
              </a:endParaRPr>
            </a:p>
          </p:txBody>
        </p:sp>
        <p:sp>
          <p:nvSpPr>
            <p:cNvPr id="52248" name="Text Box 16"/>
            <p:cNvSpPr txBox="1">
              <a:spLocks noChangeArrowheads="1"/>
            </p:cNvSpPr>
            <p:nvPr/>
          </p:nvSpPr>
          <p:spPr bwMode="auto">
            <a:xfrm>
              <a:off x="1530493" y="3409563"/>
              <a:ext cx="73000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a:solidFill>
                    <a:srgbClr val="000000"/>
                  </a:solidFill>
                  <a:prstDash val="sysDot"/>
                  <a:miter lim="800000"/>
                  <a:headEnd/>
                  <a:tailEnd/>
                </a14:hiddenLine>
              </a:ext>
            </a:extLst>
          </p:spPr>
          <p:txBody>
            <a:bodyPr wrap="none" anchor="ctr">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r>
                <a:rPr kumimoji="1" lang="en-US" altLang="zh-CN" sz="1200" dirty="0">
                  <a:latin typeface="微软雅黑" panose="020B0503020204020204" pitchFamily="34" charset="-122"/>
                  <a:ea typeface="微软雅黑" panose="020B0503020204020204" pitchFamily="34" charset="-122"/>
                </a:rPr>
                <a:t>Version</a:t>
              </a:r>
            </a:p>
          </p:txBody>
        </p:sp>
        <p:sp>
          <p:nvSpPr>
            <p:cNvPr id="52249" name="Text Box 18"/>
            <p:cNvSpPr txBox="1">
              <a:spLocks noChangeArrowheads="1"/>
            </p:cNvSpPr>
            <p:nvPr/>
          </p:nvSpPr>
          <p:spPr bwMode="auto">
            <a:xfrm>
              <a:off x="3582337" y="3393688"/>
              <a:ext cx="78419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a:solidFill>
                    <a:srgbClr val="000000"/>
                  </a:solidFill>
                  <a:prstDash val="sysDot"/>
                  <a:miter lim="800000"/>
                  <a:headEnd/>
                  <a:tailEnd/>
                </a14:hiddenLine>
              </a:ext>
            </a:extLst>
          </p:spPr>
          <p:txBody>
            <a:bodyPr wrap="none" anchor="ctr">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r>
                <a:rPr kumimoji="1" lang="en-US" altLang="zh-CN" sz="1200">
                  <a:latin typeface="微软雅黑" panose="020B0503020204020204" pitchFamily="34" charset="-122"/>
                  <a:ea typeface="微软雅黑" panose="020B0503020204020204" pitchFamily="34" charset="-122"/>
                </a:rPr>
                <a:t>DS Field</a:t>
              </a:r>
            </a:p>
          </p:txBody>
        </p:sp>
        <p:sp>
          <p:nvSpPr>
            <p:cNvPr id="52250" name="Text Box 19"/>
            <p:cNvSpPr txBox="1">
              <a:spLocks noChangeArrowheads="1"/>
            </p:cNvSpPr>
            <p:nvPr/>
          </p:nvSpPr>
          <p:spPr bwMode="auto">
            <a:xfrm>
              <a:off x="5740503" y="3393688"/>
              <a:ext cx="109247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a:solidFill>
                    <a:srgbClr val="000000"/>
                  </a:solidFill>
                  <a:prstDash val="sysDot"/>
                  <a:miter lim="800000"/>
                  <a:headEnd/>
                  <a:tailEnd/>
                </a14:hiddenLine>
              </a:ext>
            </a:extLst>
          </p:spPr>
          <p:txBody>
            <a:bodyPr wrap="none" anchor="ctr">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r>
                <a:rPr kumimoji="1" lang="en-US" altLang="zh-CN" sz="1200" dirty="0">
                  <a:latin typeface="微软雅黑" panose="020B0503020204020204" pitchFamily="34" charset="-122"/>
                  <a:ea typeface="微软雅黑" panose="020B0503020204020204" pitchFamily="34" charset="-122"/>
                </a:rPr>
                <a:t>Total Length</a:t>
              </a:r>
            </a:p>
          </p:txBody>
        </p:sp>
        <p:sp>
          <p:nvSpPr>
            <p:cNvPr id="52251" name="Text Box 25"/>
            <p:cNvSpPr txBox="1">
              <a:spLocks noChangeArrowheads="1"/>
            </p:cNvSpPr>
            <p:nvPr/>
          </p:nvSpPr>
          <p:spPr bwMode="auto">
            <a:xfrm>
              <a:off x="5279905" y="4443026"/>
              <a:ext cx="151676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a:solidFill>
                    <a:srgbClr val="000000"/>
                  </a:solidFill>
                  <a:prstDash val="sysDot"/>
                  <a:miter lim="800000"/>
                  <a:headEnd/>
                  <a:tailEnd/>
                </a14:hiddenLine>
              </a:ext>
            </a:extLst>
          </p:spPr>
          <p:txBody>
            <a:bodyPr wrap="none" anchor="ctr">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r>
                <a:rPr kumimoji="1" lang="en-US" altLang="zh-CN" sz="1200">
                  <a:latin typeface="微软雅黑" panose="020B0503020204020204" pitchFamily="34" charset="-122"/>
                  <a:ea typeface="微软雅黑" panose="020B0503020204020204" pitchFamily="34" charset="-122"/>
                </a:rPr>
                <a:t>Header Checksum</a:t>
              </a:r>
            </a:p>
          </p:txBody>
        </p:sp>
        <p:sp>
          <p:nvSpPr>
            <p:cNvPr id="52252" name="Text Box 26"/>
            <p:cNvSpPr txBox="1">
              <a:spLocks noChangeArrowheads="1"/>
            </p:cNvSpPr>
            <p:nvPr/>
          </p:nvSpPr>
          <p:spPr bwMode="auto">
            <a:xfrm>
              <a:off x="3861239" y="4957376"/>
              <a:ext cx="1504387"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a:solidFill>
                    <a:srgbClr val="000000"/>
                  </a:solidFill>
                  <a:prstDash val="sysDot"/>
                  <a:miter lim="800000"/>
                  <a:headEnd/>
                  <a:tailEnd/>
                </a14:hiddenLine>
              </a:ext>
            </a:extLst>
          </p:spPr>
          <p:txBody>
            <a:bodyPr wrap="none" anchor="ctr">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r>
                <a:rPr kumimoji="1" lang="en-US" altLang="zh-CN" sz="1200">
                  <a:latin typeface="微软雅黑" panose="020B0503020204020204" pitchFamily="34" charset="-122"/>
                  <a:ea typeface="微软雅黑" panose="020B0503020204020204" pitchFamily="34" charset="-122"/>
                </a:rPr>
                <a:t>Source IP Address</a:t>
              </a:r>
            </a:p>
          </p:txBody>
        </p:sp>
        <p:sp>
          <p:nvSpPr>
            <p:cNvPr id="52253" name="Text Box 27"/>
            <p:cNvSpPr txBox="1">
              <a:spLocks noChangeArrowheads="1"/>
            </p:cNvSpPr>
            <p:nvPr/>
          </p:nvSpPr>
          <p:spPr bwMode="auto">
            <a:xfrm>
              <a:off x="3690224" y="5378063"/>
              <a:ext cx="184800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a:solidFill>
                    <a:srgbClr val="000000"/>
                  </a:solidFill>
                  <a:prstDash val="sysDot"/>
                  <a:miter lim="800000"/>
                  <a:headEnd/>
                  <a:tailEnd/>
                </a14:hiddenLine>
              </a:ext>
            </a:extLst>
          </p:spPr>
          <p:txBody>
            <a:bodyPr wrap="none" anchor="ctr">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r>
                <a:rPr kumimoji="1" lang="en-US" altLang="zh-CN" sz="1200">
                  <a:latin typeface="微软雅黑" panose="020B0503020204020204" pitchFamily="34" charset="-122"/>
                  <a:ea typeface="微软雅黑" panose="020B0503020204020204" pitchFamily="34" charset="-122"/>
                </a:rPr>
                <a:t>Destination IP Address</a:t>
              </a:r>
            </a:p>
          </p:txBody>
        </p:sp>
        <p:sp>
          <p:nvSpPr>
            <p:cNvPr id="52254" name="Text Box 28"/>
            <p:cNvSpPr txBox="1">
              <a:spLocks noChangeArrowheads="1"/>
            </p:cNvSpPr>
            <p:nvPr/>
          </p:nvSpPr>
          <p:spPr bwMode="auto">
            <a:xfrm>
              <a:off x="4109969" y="5820976"/>
              <a:ext cx="998991"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a:solidFill>
                    <a:srgbClr val="000000"/>
                  </a:solidFill>
                  <a:prstDash val="sysDot"/>
                  <a:miter lim="800000"/>
                  <a:headEnd/>
                  <a:tailEnd/>
                </a14:hiddenLine>
              </a:ext>
            </a:extLst>
          </p:spPr>
          <p:txBody>
            <a:bodyPr wrap="none" anchor="ctr">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r>
                <a:rPr kumimoji="1" lang="en-US" altLang="zh-CN" sz="1200">
                  <a:latin typeface="微软雅黑" panose="020B0503020204020204" pitchFamily="34" charset="-122"/>
                  <a:ea typeface="微软雅黑" panose="020B0503020204020204" pitchFamily="34" charset="-122"/>
                </a:rPr>
                <a:t>IP  Options</a:t>
              </a:r>
            </a:p>
          </p:txBody>
        </p:sp>
        <p:sp>
          <p:nvSpPr>
            <p:cNvPr id="52255" name="Text Box 17"/>
            <p:cNvSpPr txBox="1">
              <a:spLocks noChangeArrowheads="1"/>
            </p:cNvSpPr>
            <p:nvPr/>
          </p:nvSpPr>
          <p:spPr bwMode="auto">
            <a:xfrm>
              <a:off x="2437215" y="3327549"/>
              <a:ext cx="71846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a:solidFill>
                    <a:srgbClr val="000000"/>
                  </a:solidFill>
                  <a:prstDash val="sysDot"/>
                  <a:miter lim="800000"/>
                  <a:headEnd/>
                  <a:tailEnd/>
                </a14:hiddenLine>
              </a:ext>
            </a:extLst>
          </p:spPr>
          <p:txBody>
            <a:bodyPr wrap="none" anchor="ctr">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r>
                <a:rPr kumimoji="1" lang="en-US" altLang="zh-CN" sz="1200" dirty="0">
                  <a:latin typeface="微软雅黑" panose="020B0503020204020204" pitchFamily="34" charset="-122"/>
                  <a:ea typeface="微软雅黑" panose="020B0503020204020204" pitchFamily="34" charset="-122"/>
                </a:rPr>
                <a:t>Header</a:t>
              </a:r>
            </a:p>
            <a:p>
              <a:pPr eaLnBrk="1" hangingPunct="1"/>
              <a:r>
                <a:rPr kumimoji="1" lang="en-US" altLang="zh-CN" sz="1200" dirty="0">
                  <a:latin typeface="微软雅黑" panose="020B0503020204020204" pitchFamily="34" charset="-122"/>
                  <a:ea typeface="微软雅黑" panose="020B0503020204020204" pitchFamily="34" charset="-122"/>
                </a:rPr>
                <a:t>Length</a:t>
              </a:r>
            </a:p>
          </p:txBody>
        </p:sp>
        <p:sp>
          <p:nvSpPr>
            <p:cNvPr id="75" name="Line 14"/>
            <p:cNvSpPr>
              <a:spLocks noChangeShapeType="1"/>
            </p:cNvSpPr>
            <p:nvPr/>
          </p:nvSpPr>
          <p:spPr bwMode="auto">
            <a:xfrm>
              <a:off x="6961188" y="3789363"/>
              <a:ext cx="0" cy="506412"/>
            </a:xfrm>
            <a:prstGeom prst="line">
              <a:avLst/>
            </a:prstGeom>
            <a:noFill/>
            <a:ln w="3175">
              <a:solidFill>
                <a:schemeClr val="bg1">
                  <a:lumMod val="50000"/>
                </a:schemeClr>
              </a:solidFill>
              <a:round/>
              <a:headEnd/>
              <a:tailEnd/>
            </a:ln>
          </p:spPr>
          <p:txBody>
            <a:bodyPr wrap="none" anchor="ctr"/>
            <a:lstStyle/>
            <a:p>
              <a:pPr algn="ctr">
                <a:defRPr/>
              </a:pPr>
              <a:endParaRPr lang="zh-CN" altLang="en-US" sz="1200">
                <a:latin typeface="微软雅黑" panose="020B0503020204020204" pitchFamily="34" charset="-122"/>
                <a:ea typeface="微软雅黑" panose="020B0503020204020204" pitchFamily="34" charset="-122"/>
              </a:endParaRPr>
            </a:p>
          </p:txBody>
        </p:sp>
        <p:sp>
          <p:nvSpPr>
            <p:cNvPr id="76" name="Line 5"/>
            <p:cNvSpPr>
              <a:spLocks noChangeShapeType="1"/>
            </p:cNvSpPr>
            <p:nvPr/>
          </p:nvSpPr>
          <p:spPr bwMode="auto">
            <a:xfrm>
              <a:off x="1471613" y="3790950"/>
              <a:ext cx="6269037" cy="0"/>
            </a:xfrm>
            <a:prstGeom prst="line">
              <a:avLst/>
            </a:prstGeom>
            <a:noFill/>
            <a:ln w="3175">
              <a:solidFill>
                <a:schemeClr val="bg1">
                  <a:lumMod val="50000"/>
                </a:schemeClr>
              </a:solidFill>
              <a:round/>
              <a:headEnd/>
              <a:tailEnd/>
            </a:ln>
          </p:spPr>
          <p:txBody>
            <a:bodyPr wrap="none" anchor="ctr"/>
            <a:lstStyle/>
            <a:p>
              <a:pPr algn="ctr">
                <a:defRPr/>
              </a:pPr>
              <a:endParaRPr lang="zh-CN" altLang="en-US" sz="1200">
                <a:latin typeface="微软雅黑" panose="020B0503020204020204" pitchFamily="34" charset="-122"/>
                <a:ea typeface="微软雅黑" panose="020B0503020204020204" pitchFamily="34" charset="-122"/>
              </a:endParaRPr>
            </a:p>
          </p:txBody>
        </p:sp>
        <p:sp>
          <p:nvSpPr>
            <p:cNvPr id="52258" name="Text Box 24"/>
            <p:cNvSpPr txBox="1">
              <a:spLocks noChangeArrowheads="1"/>
            </p:cNvSpPr>
            <p:nvPr/>
          </p:nvSpPr>
          <p:spPr bwMode="auto">
            <a:xfrm>
              <a:off x="3457121" y="4439414"/>
              <a:ext cx="80477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a:solidFill>
                    <a:srgbClr val="000000"/>
                  </a:solidFill>
                  <a:prstDash val="sysDot"/>
                  <a:miter lim="800000"/>
                  <a:headEnd/>
                  <a:tailEnd/>
                </a14:hiddenLine>
              </a:ext>
            </a:extLst>
          </p:spPr>
          <p:txBody>
            <a:bodyPr wrap="none" anchor="ctr">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r>
                <a:rPr kumimoji="1" lang="en-US" altLang="zh-CN" sz="1200">
                  <a:latin typeface="微软雅黑" panose="020B0503020204020204" pitchFamily="34" charset="-122"/>
                  <a:ea typeface="微软雅黑" panose="020B0503020204020204" pitchFamily="34" charset="-122"/>
                </a:rPr>
                <a:t>Protocol</a:t>
              </a:r>
            </a:p>
          </p:txBody>
        </p:sp>
        <p:sp>
          <p:nvSpPr>
            <p:cNvPr id="52259" name="Text Box 23"/>
            <p:cNvSpPr txBox="1">
              <a:spLocks noChangeArrowheads="1"/>
            </p:cNvSpPr>
            <p:nvPr/>
          </p:nvSpPr>
          <p:spPr bwMode="auto">
            <a:xfrm>
              <a:off x="1713251" y="4441438"/>
              <a:ext cx="112017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a:solidFill>
                    <a:srgbClr val="000000"/>
                  </a:solidFill>
                  <a:prstDash val="sysDot"/>
                  <a:miter lim="800000"/>
                  <a:headEnd/>
                  <a:tailEnd/>
                </a14:hiddenLine>
              </a:ext>
            </a:extLst>
          </p:spPr>
          <p:txBody>
            <a:bodyPr wrap="none" anchor="ctr">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r>
                <a:rPr kumimoji="1" lang="en-US" altLang="zh-CN" sz="1200">
                  <a:latin typeface="微软雅黑" panose="020B0503020204020204" pitchFamily="34" charset="-122"/>
                  <a:ea typeface="微软雅黑" panose="020B0503020204020204" pitchFamily="34" charset="-122"/>
                </a:rPr>
                <a:t>Time to Live </a:t>
              </a:r>
            </a:p>
          </p:txBody>
        </p:sp>
        <p:sp>
          <p:nvSpPr>
            <p:cNvPr id="52260" name="矩形 40"/>
            <p:cNvSpPr>
              <a:spLocks noChangeArrowheads="1"/>
            </p:cNvSpPr>
            <p:nvPr/>
          </p:nvSpPr>
          <p:spPr bwMode="auto">
            <a:xfrm>
              <a:off x="1480823" y="3805238"/>
              <a:ext cx="6264590" cy="511175"/>
            </a:xfrm>
            <a:prstGeom prst="rect">
              <a:avLst/>
            </a:prstGeom>
            <a:solidFill>
              <a:schemeClr val="bg2"/>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algn="ctr" defTabSz="784225">
                <a:defRPr sz="2100">
                  <a:solidFill>
                    <a:schemeClr val="tx1"/>
                  </a:solidFill>
                  <a:latin typeface="Arial" panose="020B0604020202020204" pitchFamily="34" charset="0"/>
                  <a:ea typeface="MS PGothic" panose="020B0600070205080204" pitchFamily="34" charset="-128"/>
                </a:defRPr>
              </a:lvl1pPr>
              <a:lvl2pPr marL="742950" indent="-285750" algn="ctr" defTabSz="784225">
                <a:defRPr sz="2100">
                  <a:solidFill>
                    <a:schemeClr val="tx1"/>
                  </a:solidFill>
                  <a:latin typeface="Arial" panose="020B0604020202020204" pitchFamily="34" charset="0"/>
                  <a:ea typeface="MS PGothic" panose="020B0600070205080204" pitchFamily="34" charset="-128"/>
                </a:defRPr>
              </a:lvl2pPr>
              <a:lvl3pPr marL="1143000" indent="-228600" algn="ctr" defTabSz="784225">
                <a:defRPr sz="2100">
                  <a:solidFill>
                    <a:schemeClr val="tx1"/>
                  </a:solidFill>
                  <a:latin typeface="Arial" panose="020B0604020202020204" pitchFamily="34" charset="0"/>
                  <a:ea typeface="MS PGothic" panose="020B0600070205080204" pitchFamily="34" charset="-128"/>
                </a:defRPr>
              </a:lvl3pPr>
              <a:lvl4pPr marL="1600200" indent="-228600" algn="ctr" defTabSz="784225">
                <a:defRPr sz="2100">
                  <a:solidFill>
                    <a:schemeClr val="tx1"/>
                  </a:solidFill>
                  <a:latin typeface="Arial" panose="020B0604020202020204" pitchFamily="34" charset="0"/>
                  <a:ea typeface="MS PGothic" panose="020B0600070205080204" pitchFamily="34" charset="-128"/>
                </a:defRPr>
              </a:lvl4pPr>
              <a:lvl5pPr marL="2057400" indent="-228600" algn="ctr"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endParaRPr lang="zh-CN" altLang="en-US">
                <a:latin typeface="微软雅黑" panose="020B0503020204020204" pitchFamily="34" charset="-122"/>
                <a:ea typeface="微软雅黑" panose="020B0503020204020204" pitchFamily="34" charset="-122"/>
              </a:endParaRPr>
            </a:p>
          </p:txBody>
        </p:sp>
        <p:sp>
          <p:nvSpPr>
            <p:cNvPr id="52261" name="Text Box 22"/>
            <p:cNvSpPr txBox="1">
              <a:spLocks noChangeArrowheads="1"/>
            </p:cNvSpPr>
            <p:nvPr/>
          </p:nvSpPr>
          <p:spPr bwMode="auto">
            <a:xfrm>
              <a:off x="5839582" y="3922326"/>
              <a:ext cx="145905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a:solidFill>
                    <a:srgbClr val="000000"/>
                  </a:solidFill>
                  <a:prstDash val="sysDot"/>
                  <a:miter lim="800000"/>
                  <a:headEnd/>
                  <a:tailEnd/>
                </a14:hiddenLine>
              </a:ext>
            </a:extLst>
          </p:spPr>
          <p:txBody>
            <a:bodyPr wrap="none" anchor="ctr">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r>
                <a:rPr kumimoji="1" lang="en-US" altLang="zh-CN" sz="1200" b="1" dirty="0">
                  <a:solidFill>
                    <a:srgbClr val="FF0000"/>
                  </a:solidFill>
                  <a:latin typeface="微软雅黑" panose="020B0503020204020204" pitchFamily="34" charset="-122"/>
                  <a:ea typeface="微软雅黑" panose="020B0503020204020204" pitchFamily="34" charset="-122"/>
                </a:rPr>
                <a:t>Fragment Offset</a:t>
              </a:r>
            </a:p>
          </p:txBody>
        </p:sp>
        <p:sp>
          <p:nvSpPr>
            <p:cNvPr id="52262" name="Text Box 21"/>
            <p:cNvSpPr txBox="1">
              <a:spLocks noChangeArrowheads="1"/>
            </p:cNvSpPr>
            <p:nvPr/>
          </p:nvSpPr>
          <p:spPr bwMode="auto">
            <a:xfrm>
              <a:off x="4779905" y="3922713"/>
              <a:ext cx="585817"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a:solidFill>
                    <a:srgbClr val="000000"/>
                  </a:solidFill>
                  <a:prstDash val="sysDot"/>
                  <a:miter lim="800000"/>
                  <a:headEnd/>
                  <a:tailEnd/>
                </a14:hiddenLine>
              </a:ext>
            </a:extLst>
          </p:spPr>
          <p:txBody>
            <a:bodyPr wrap="none" anchor="ctr">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r>
                <a:rPr kumimoji="1" lang="en-US" altLang="zh-CN" sz="1200" b="1" dirty="0">
                  <a:solidFill>
                    <a:srgbClr val="FF0000"/>
                  </a:solidFill>
                  <a:latin typeface="微软雅黑" panose="020B0503020204020204" pitchFamily="34" charset="-122"/>
                  <a:ea typeface="微软雅黑" panose="020B0503020204020204" pitchFamily="34" charset="-122"/>
                </a:rPr>
                <a:t>Flags</a:t>
              </a:r>
            </a:p>
          </p:txBody>
        </p:sp>
        <p:sp>
          <p:nvSpPr>
            <p:cNvPr id="52263" name="Text Box 20"/>
            <p:cNvSpPr txBox="1">
              <a:spLocks noChangeArrowheads="1"/>
            </p:cNvSpPr>
            <p:nvPr/>
          </p:nvSpPr>
          <p:spPr bwMode="auto">
            <a:xfrm>
              <a:off x="2327409" y="3922326"/>
              <a:ext cx="122180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a:solidFill>
                    <a:srgbClr val="000000"/>
                  </a:solidFill>
                  <a:prstDash val="sysDot"/>
                  <a:miter lim="800000"/>
                  <a:headEnd/>
                  <a:tailEnd/>
                </a14:hiddenLine>
              </a:ext>
            </a:extLst>
          </p:spPr>
          <p:txBody>
            <a:bodyPr wrap="none" anchor="ctr">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r>
                <a:rPr kumimoji="1" lang="en-US" altLang="zh-CN" sz="1200" b="1" dirty="0">
                  <a:solidFill>
                    <a:srgbClr val="FF0000"/>
                  </a:solidFill>
                  <a:latin typeface="微软雅黑" panose="020B0503020204020204" pitchFamily="34" charset="-122"/>
                  <a:ea typeface="微软雅黑" panose="020B0503020204020204" pitchFamily="34" charset="-122"/>
                </a:rPr>
                <a:t>Identification</a:t>
              </a:r>
            </a:p>
          </p:txBody>
        </p:sp>
        <p:sp>
          <p:nvSpPr>
            <p:cNvPr id="83" name="Line 11"/>
            <p:cNvSpPr>
              <a:spLocks noChangeShapeType="1"/>
            </p:cNvSpPr>
            <p:nvPr/>
          </p:nvSpPr>
          <p:spPr bwMode="auto">
            <a:xfrm>
              <a:off x="4606925" y="3302000"/>
              <a:ext cx="0" cy="1547813"/>
            </a:xfrm>
            <a:prstGeom prst="line">
              <a:avLst/>
            </a:prstGeom>
            <a:noFill/>
            <a:ln w="3175">
              <a:solidFill>
                <a:schemeClr val="bg1">
                  <a:lumMod val="50000"/>
                </a:schemeClr>
              </a:solidFill>
              <a:round/>
              <a:headEnd/>
              <a:tailEnd/>
            </a:ln>
          </p:spPr>
          <p:txBody>
            <a:bodyPr wrap="none" anchor="ctr"/>
            <a:lstStyle/>
            <a:p>
              <a:pPr algn="ctr">
                <a:defRPr/>
              </a:pPr>
              <a:endParaRPr lang="zh-CN" altLang="en-US" sz="1200">
                <a:latin typeface="微软雅黑" panose="020B0503020204020204" pitchFamily="34" charset="-122"/>
                <a:ea typeface="微软雅黑" panose="020B0503020204020204" pitchFamily="34" charset="-122"/>
              </a:endParaRPr>
            </a:p>
          </p:txBody>
        </p:sp>
        <p:sp>
          <p:nvSpPr>
            <p:cNvPr id="84" name="Line 14"/>
            <p:cNvSpPr>
              <a:spLocks noChangeShapeType="1"/>
            </p:cNvSpPr>
            <p:nvPr/>
          </p:nvSpPr>
          <p:spPr bwMode="auto">
            <a:xfrm>
              <a:off x="5532438" y="3808413"/>
              <a:ext cx="0" cy="506412"/>
            </a:xfrm>
            <a:prstGeom prst="line">
              <a:avLst/>
            </a:prstGeom>
            <a:noFill/>
            <a:ln w="3175">
              <a:solidFill>
                <a:schemeClr val="bg1">
                  <a:lumMod val="50000"/>
                </a:schemeClr>
              </a:solidFill>
              <a:round/>
              <a:headEnd/>
              <a:tailEnd/>
            </a:ln>
          </p:spPr>
          <p:txBody>
            <a:bodyPr wrap="none" anchor="ctr"/>
            <a:lstStyle/>
            <a:p>
              <a:pPr algn="ctr">
                <a:defRPr/>
              </a:pPr>
              <a:endParaRPr lang="zh-CN" altLang="en-US" sz="1200">
                <a:latin typeface="微软雅黑" panose="020B0503020204020204" pitchFamily="34" charset="-122"/>
                <a:ea typeface="微软雅黑" panose="020B0503020204020204" pitchFamily="34" charset="-122"/>
              </a:endParaRPr>
            </a:p>
          </p:txBody>
        </p:sp>
      </p:grpSp>
      <p:pic>
        <p:nvPicPr>
          <p:cNvPr id="46" name="图片 45" descr="PC.png"/>
          <p:cNvPicPr>
            <a:picLocks noChangeAspect="1"/>
          </p:cNvPicPr>
          <p:nvPr/>
        </p:nvPicPr>
        <p:blipFill>
          <a:blip r:embed="rId4" cstate="print"/>
          <a:stretch>
            <a:fillRect/>
          </a:stretch>
        </p:blipFill>
        <p:spPr>
          <a:xfrm>
            <a:off x="3362830" y="2037339"/>
            <a:ext cx="957618" cy="735450"/>
          </a:xfrm>
          <a:prstGeom prst="rect">
            <a:avLst/>
          </a:prstGeom>
        </p:spPr>
      </p:pic>
      <p:pic>
        <p:nvPicPr>
          <p:cNvPr id="47" name="图片 46" descr="PC.png"/>
          <p:cNvPicPr>
            <a:picLocks noChangeAspect="1"/>
          </p:cNvPicPr>
          <p:nvPr/>
        </p:nvPicPr>
        <p:blipFill>
          <a:blip r:embed="rId4" cstate="print"/>
          <a:stretch>
            <a:fillRect/>
          </a:stretch>
        </p:blipFill>
        <p:spPr>
          <a:xfrm>
            <a:off x="7797800" y="2037339"/>
            <a:ext cx="957618" cy="735450"/>
          </a:xfrm>
          <a:prstGeom prst="rect">
            <a:avLst/>
          </a:prstGeom>
        </p:spPr>
      </p:pic>
      <p:pic>
        <p:nvPicPr>
          <p:cNvPr id="49" name="图片 48"/>
          <p:cNvPicPr>
            <a:picLocks/>
          </p:cNvPicPr>
          <p:nvPr/>
        </p:nvPicPr>
        <p:blipFill>
          <a:blip r:embed="rId5" cstate="print">
            <a:extLst>
              <a:ext uri="{28A0092B-C50C-407E-A947-70E740481C1C}">
                <a14:useLocalDpi xmlns:a14="http://schemas.microsoft.com/office/drawing/2010/main" val="0"/>
              </a:ext>
            </a:extLst>
          </a:blip>
          <a:stretch>
            <a:fillRect/>
          </a:stretch>
        </p:blipFill>
        <p:spPr>
          <a:xfrm>
            <a:off x="5647452" y="2133305"/>
            <a:ext cx="823344" cy="642916"/>
          </a:xfrm>
          <a:prstGeom prst="rect">
            <a:avLst/>
          </a:prstGeom>
        </p:spPr>
      </p:pic>
    </p:spTree>
    <p:extLst>
      <p:ext uri="{BB962C8B-B14F-4D97-AF65-F5344CB8AC3E}">
        <p14:creationId xmlns:p14="http://schemas.microsoft.com/office/powerpoint/2010/main" val="274556216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标题 9"/>
          <p:cNvSpPr>
            <a:spLocks noGrp="1"/>
          </p:cNvSpPr>
          <p:nvPr>
            <p:ph type="title"/>
          </p:nvPr>
        </p:nvSpPr>
        <p:spPr/>
        <p:txBody>
          <a:bodyPr/>
          <a:lstStyle/>
          <a:p>
            <a:r>
              <a:rPr lang="zh-CN" altLang="en-US" smtClean="0"/>
              <a:t>生存时间</a:t>
            </a:r>
          </a:p>
        </p:txBody>
      </p:sp>
      <p:pic>
        <p:nvPicPr>
          <p:cNvPr id="54275" name="Picture 2"/>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03564" y="2279650"/>
            <a:ext cx="6130925" cy="120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4278" name="TextBox 44"/>
          <p:cNvSpPr txBox="1">
            <a:spLocks noChangeArrowheads="1"/>
          </p:cNvSpPr>
          <p:nvPr/>
        </p:nvSpPr>
        <p:spPr bwMode="auto">
          <a:xfrm>
            <a:off x="2576031" y="1498845"/>
            <a:ext cx="72327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zh-CN" altLang="en-US" sz="1400" dirty="0">
                <a:latin typeface="微软雅黑" panose="020B0503020204020204" pitchFamily="34" charset="-122"/>
                <a:ea typeface="微软雅黑" panose="020B0503020204020204" pitchFamily="34" charset="-122"/>
              </a:rPr>
              <a:t>主机 </a:t>
            </a:r>
            <a:r>
              <a:rPr lang="en-US" altLang="zh-CN" sz="1400" dirty="0">
                <a:latin typeface="微软雅黑" panose="020B0503020204020204" pitchFamily="34" charset="-122"/>
                <a:ea typeface="微软雅黑" panose="020B0503020204020204" pitchFamily="34" charset="-122"/>
              </a:rPr>
              <a:t>A</a:t>
            </a:r>
            <a:endParaRPr lang="zh-CN" altLang="en-US" sz="1400" dirty="0">
              <a:latin typeface="微软雅黑" panose="020B0503020204020204" pitchFamily="34" charset="-122"/>
              <a:ea typeface="微软雅黑" panose="020B0503020204020204" pitchFamily="34" charset="-122"/>
            </a:endParaRPr>
          </a:p>
        </p:txBody>
      </p:sp>
      <p:sp>
        <p:nvSpPr>
          <p:cNvPr id="54280" name="TextBox 46"/>
          <p:cNvSpPr txBox="1">
            <a:spLocks noChangeArrowheads="1"/>
          </p:cNvSpPr>
          <p:nvPr/>
        </p:nvSpPr>
        <p:spPr bwMode="auto">
          <a:xfrm>
            <a:off x="3472516" y="2708276"/>
            <a:ext cx="93532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400" dirty="0">
                <a:latin typeface="微软雅黑" panose="020B0503020204020204" pitchFamily="34" charset="-122"/>
                <a:ea typeface="微软雅黑" panose="020B0503020204020204" pitchFamily="34" charset="-122"/>
              </a:rPr>
              <a:t>TTL=255</a:t>
            </a:r>
            <a:endParaRPr lang="zh-CN" altLang="en-US" sz="1400" dirty="0">
              <a:latin typeface="微软雅黑" panose="020B0503020204020204" pitchFamily="34" charset="-122"/>
              <a:ea typeface="微软雅黑" panose="020B0503020204020204" pitchFamily="34" charset="-122"/>
            </a:endParaRPr>
          </a:p>
        </p:txBody>
      </p:sp>
      <p:sp>
        <p:nvSpPr>
          <p:cNvPr id="54282" name="TextBox 49"/>
          <p:cNvSpPr txBox="1">
            <a:spLocks noChangeArrowheads="1"/>
          </p:cNvSpPr>
          <p:nvPr/>
        </p:nvSpPr>
        <p:spPr bwMode="auto">
          <a:xfrm>
            <a:off x="5488641" y="2708276"/>
            <a:ext cx="93532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400">
                <a:latin typeface="微软雅黑" panose="020B0503020204020204" pitchFamily="34" charset="-122"/>
                <a:ea typeface="微软雅黑" panose="020B0503020204020204" pitchFamily="34" charset="-122"/>
              </a:rPr>
              <a:t>TTL=254</a:t>
            </a:r>
            <a:endParaRPr lang="zh-CN" altLang="en-US" sz="1400">
              <a:latin typeface="微软雅黑" panose="020B0503020204020204" pitchFamily="34" charset="-122"/>
              <a:ea typeface="微软雅黑" panose="020B0503020204020204" pitchFamily="34" charset="-122"/>
            </a:endParaRPr>
          </a:p>
        </p:txBody>
      </p:sp>
      <p:sp>
        <p:nvSpPr>
          <p:cNvPr id="54283" name="TextBox 50"/>
          <p:cNvSpPr txBox="1">
            <a:spLocks noChangeArrowheads="1"/>
          </p:cNvSpPr>
          <p:nvPr/>
        </p:nvSpPr>
        <p:spPr bwMode="auto">
          <a:xfrm>
            <a:off x="7576997" y="2708276"/>
            <a:ext cx="93532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400">
                <a:latin typeface="微软雅黑" panose="020B0503020204020204" pitchFamily="34" charset="-122"/>
                <a:ea typeface="微软雅黑" panose="020B0503020204020204" pitchFamily="34" charset="-122"/>
              </a:rPr>
              <a:t>TTL=253</a:t>
            </a:r>
            <a:endParaRPr lang="zh-CN" altLang="en-US" sz="1400">
              <a:latin typeface="微软雅黑" panose="020B0503020204020204" pitchFamily="34" charset="-122"/>
              <a:ea typeface="微软雅黑" panose="020B0503020204020204" pitchFamily="34" charset="-122"/>
            </a:endParaRPr>
          </a:p>
        </p:txBody>
      </p:sp>
      <p:sp>
        <p:nvSpPr>
          <p:cNvPr id="54284" name="TextBox 52"/>
          <p:cNvSpPr txBox="1">
            <a:spLocks noChangeArrowheads="1"/>
          </p:cNvSpPr>
          <p:nvPr/>
        </p:nvSpPr>
        <p:spPr bwMode="auto">
          <a:xfrm>
            <a:off x="8812182" y="1498845"/>
            <a:ext cx="7143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zh-CN" altLang="en-US" sz="1400" dirty="0">
                <a:latin typeface="微软雅黑" panose="020B0503020204020204" pitchFamily="34" charset="-122"/>
                <a:ea typeface="微软雅黑" panose="020B0503020204020204" pitchFamily="34" charset="-122"/>
              </a:rPr>
              <a:t>主机 </a:t>
            </a:r>
            <a:r>
              <a:rPr lang="en-US" altLang="zh-CN" sz="1400" dirty="0">
                <a:latin typeface="微软雅黑" panose="020B0503020204020204" pitchFamily="34" charset="-122"/>
                <a:ea typeface="微软雅黑" panose="020B0503020204020204" pitchFamily="34" charset="-122"/>
              </a:rPr>
              <a:t>B</a:t>
            </a:r>
            <a:endParaRPr lang="zh-CN" altLang="en-US" sz="1400" dirty="0">
              <a:latin typeface="微软雅黑" panose="020B0503020204020204" pitchFamily="34" charset="-122"/>
              <a:ea typeface="微软雅黑" panose="020B0503020204020204" pitchFamily="34" charset="-122"/>
            </a:endParaRPr>
          </a:p>
        </p:txBody>
      </p:sp>
      <p:grpSp>
        <p:nvGrpSpPr>
          <p:cNvPr id="54286" name="Group 77"/>
          <p:cNvGrpSpPr>
            <a:grpSpLocks/>
          </p:cNvGrpSpPr>
          <p:nvPr/>
        </p:nvGrpSpPr>
        <p:grpSpPr bwMode="auto">
          <a:xfrm>
            <a:off x="2995614" y="3302000"/>
            <a:ext cx="6269037" cy="2863850"/>
            <a:chOff x="1254150" y="3302000"/>
            <a:chExt cx="6269037" cy="2863850"/>
          </a:xfrm>
        </p:grpSpPr>
        <p:sp>
          <p:nvSpPr>
            <p:cNvPr id="40" name="Rectangle 4"/>
            <p:cNvSpPr>
              <a:spLocks noChangeArrowheads="1"/>
            </p:cNvSpPr>
            <p:nvPr/>
          </p:nvSpPr>
          <p:spPr bwMode="auto">
            <a:xfrm>
              <a:off x="1254150" y="3302000"/>
              <a:ext cx="6269037" cy="2863850"/>
            </a:xfrm>
            <a:prstGeom prst="rect">
              <a:avLst/>
            </a:prstGeom>
            <a:solidFill>
              <a:schemeClr val="bg1"/>
            </a:solidFill>
            <a:ln w="3175">
              <a:solidFill>
                <a:schemeClr val="bg1">
                  <a:lumMod val="50000"/>
                </a:schemeClr>
              </a:solidFill>
              <a:miter lim="800000"/>
              <a:headEnd/>
              <a:tailEnd/>
            </a:ln>
          </p:spPr>
          <p:txBody>
            <a:bodyPr wrap="none" anchor="ctr"/>
            <a:lstStyle/>
            <a:p>
              <a:pPr algn="ctr">
                <a:defRPr/>
              </a:pPr>
              <a:endParaRPr lang="zh-CN" altLang="en-US" sz="1200">
                <a:latin typeface="微软雅黑" panose="020B0503020204020204" pitchFamily="34" charset="-122"/>
                <a:ea typeface="微软雅黑" panose="020B0503020204020204" pitchFamily="34" charset="-122"/>
              </a:endParaRPr>
            </a:p>
          </p:txBody>
        </p:sp>
        <p:sp>
          <p:nvSpPr>
            <p:cNvPr id="54288" name="Line 6"/>
            <p:cNvSpPr>
              <a:spLocks noChangeShapeType="1"/>
            </p:cNvSpPr>
            <p:nvPr/>
          </p:nvSpPr>
          <p:spPr bwMode="auto">
            <a:xfrm>
              <a:off x="1254150" y="4202113"/>
              <a:ext cx="0" cy="0"/>
            </a:xfrm>
            <a:prstGeom prst="line">
              <a:avLst/>
            </a:prstGeom>
            <a:noFill/>
            <a:ln w="3175"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43" name="Line 7"/>
            <p:cNvSpPr>
              <a:spLocks noChangeShapeType="1"/>
            </p:cNvSpPr>
            <p:nvPr/>
          </p:nvSpPr>
          <p:spPr bwMode="auto">
            <a:xfrm>
              <a:off x="1254150" y="4314825"/>
              <a:ext cx="6269037" cy="0"/>
            </a:xfrm>
            <a:prstGeom prst="line">
              <a:avLst/>
            </a:prstGeom>
            <a:noFill/>
            <a:ln w="3175">
              <a:solidFill>
                <a:schemeClr val="bg1">
                  <a:lumMod val="50000"/>
                </a:schemeClr>
              </a:solidFill>
              <a:round/>
              <a:headEnd/>
              <a:tailEnd/>
            </a:ln>
          </p:spPr>
          <p:txBody>
            <a:bodyPr wrap="none" anchor="ctr"/>
            <a:lstStyle/>
            <a:p>
              <a:pPr algn="ctr">
                <a:defRPr/>
              </a:pPr>
              <a:endParaRPr lang="zh-CN" altLang="en-US" sz="1200">
                <a:latin typeface="微软雅黑" panose="020B0503020204020204" pitchFamily="34" charset="-122"/>
                <a:ea typeface="微软雅黑" panose="020B0503020204020204" pitchFamily="34" charset="-122"/>
              </a:endParaRPr>
            </a:p>
          </p:txBody>
        </p:sp>
        <p:sp>
          <p:nvSpPr>
            <p:cNvPr id="44" name="Line 8"/>
            <p:cNvSpPr>
              <a:spLocks noChangeShapeType="1"/>
            </p:cNvSpPr>
            <p:nvPr/>
          </p:nvSpPr>
          <p:spPr bwMode="auto">
            <a:xfrm>
              <a:off x="1254150" y="4852988"/>
              <a:ext cx="6269037" cy="0"/>
            </a:xfrm>
            <a:prstGeom prst="line">
              <a:avLst/>
            </a:prstGeom>
            <a:noFill/>
            <a:ln w="3175">
              <a:solidFill>
                <a:schemeClr val="bg1">
                  <a:lumMod val="50000"/>
                </a:schemeClr>
              </a:solidFill>
              <a:round/>
              <a:headEnd/>
              <a:tailEnd/>
            </a:ln>
          </p:spPr>
          <p:txBody>
            <a:bodyPr wrap="none" anchor="ctr"/>
            <a:lstStyle/>
            <a:p>
              <a:pPr algn="ctr">
                <a:defRPr/>
              </a:pPr>
              <a:endParaRPr lang="zh-CN" altLang="en-US" sz="1200">
                <a:latin typeface="微软雅黑" panose="020B0503020204020204" pitchFamily="34" charset="-122"/>
                <a:ea typeface="微软雅黑" panose="020B0503020204020204" pitchFamily="34" charset="-122"/>
              </a:endParaRPr>
            </a:p>
          </p:txBody>
        </p:sp>
        <p:sp>
          <p:nvSpPr>
            <p:cNvPr id="45" name="Line 9"/>
            <p:cNvSpPr>
              <a:spLocks noChangeShapeType="1"/>
            </p:cNvSpPr>
            <p:nvPr/>
          </p:nvSpPr>
          <p:spPr bwMode="auto">
            <a:xfrm>
              <a:off x="1254150" y="5724525"/>
              <a:ext cx="6269037" cy="0"/>
            </a:xfrm>
            <a:prstGeom prst="line">
              <a:avLst/>
            </a:prstGeom>
            <a:noFill/>
            <a:ln w="3175">
              <a:solidFill>
                <a:schemeClr val="bg1">
                  <a:lumMod val="50000"/>
                </a:schemeClr>
              </a:solidFill>
              <a:round/>
              <a:headEnd/>
              <a:tailEnd/>
            </a:ln>
          </p:spPr>
          <p:txBody>
            <a:bodyPr wrap="none" anchor="ctr"/>
            <a:lstStyle/>
            <a:p>
              <a:pPr algn="ctr">
                <a:defRPr/>
              </a:pPr>
              <a:endParaRPr lang="zh-CN" altLang="en-US" sz="1200">
                <a:latin typeface="微软雅黑" panose="020B0503020204020204" pitchFamily="34" charset="-122"/>
                <a:ea typeface="微软雅黑" panose="020B0503020204020204" pitchFamily="34" charset="-122"/>
              </a:endParaRPr>
            </a:p>
          </p:txBody>
        </p:sp>
        <p:sp>
          <p:nvSpPr>
            <p:cNvPr id="46" name="Line 10"/>
            <p:cNvSpPr>
              <a:spLocks noChangeShapeType="1"/>
            </p:cNvSpPr>
            <p:nvPr/>
          </p:nvSpPr>
          <p:spPr bwMode="auto">
            <a:xfrm>
              <a:off x="1257325" y="5300663"/>
              <a:ext cx="6264275" cy="0"/>
            </a:xfrm>
            <a:prstGeom prst="line">
              <a:avLst/>
            </a:prstGeom>
            <a:noFill/>
            <a:ln w="3175">
              <a:solidFill>
                <a:schemeClr val="bg1">
                  <a:lumMod val="50000"/>
                </a:schemeClr>
              </a:solidFill>
              <a:round/>
              <a:headEnd/>
              <a:tailEnd/>
            </a:ln>
          </p:spPr>
          <p:txBody>
            <a:bodyPr wrap="none" anchor="ctr"/>
            <a:lstStyle/>
            <a:p>
              <a:pPr algn="ctr">
                <a:defRPr/>
              </a:pPr>
              <a:endParaRPr lang="zh-CN" altLang="en-US" sz="1200">
                <a:latin typeface="微软雅黑" panose="020B0503020204020204" pitchFamily="34" charset="-122"/>
                <a:ea typeface="微软雅黑" panose="020B0503020204020204" pitchFamily="34" charset="-122"/>
              </a:endParaRPr>
            </a:p>
          </p:txBody>
        </p:sp>
        <p:sp>
          <p:nvSpPr>
            <p:cNvPr id="47" name="Line 11"/>
            <p:cNvSpPr>
              <a:spLocks noChangeShapeType="1"/>
            </p:cNvSpPr>
            <p:nvPr/>
          </p:nvSpPr>
          <p:spPr bwMode="auto">
            <a:xfrm>
              <a:off x="4389462" y="3302000"/>
              <a:ext cx="0" cy="1547813"/>
            </a:xfrm>
            <a:prstGeom prst="line">
              <a:avLst/>
            </a:prstGeom>
            <a:noFill/>
            <a:ln w="3175">
              <a:solidFill>
                <a:schemeClr val="bg1">
                  <a:lumMod val="50000"/>
                </a:schemeClr>
              </a:solidFill>
              <a:round/>
              <a:headEnd/>
              <a:tailEnd/>
            </a:ln>
          </p:spPr>
          <p:txBody>
            <a:bodyPr wrap="none" anchor="ctr"/>
            <a:lstStyle/>
            <a:p>
              <a:pPr algn="ctr">
                <a:defRPr/>
              </a:pPr>
              <a:endParaRPr lang="zh-CN" altLang="en-US" sz="1200">
                <a:latin typeface="微软雅黑" panose="020B0503020204020204" pitchFamily="34" charset="-122"/>
                <a:ea typeface="微软雅黑" panose="020B0503020204020204" pitchFamily="34" charset="-122"/>
              </a:endParaRPr>
            </a:p>
          </p:txBody>
        </p:sp>
        <p:sp>
          <p:nvSpPr>
            <p:cNvPr id="48" name="Line 12"/>
            <p:cNvSpPr>
              <a:spLocks noChangeShapeType="1"/>
            </p:cNvSpPr>
            <p:nvPr/>
          </p:nvSpPr>
          <p:spPr bwMode="auto">
            <a:xfrm>
              <a:off x="2030437" y="3303588"/>
              <a:ext cx="0" cy="484187"/>
            </a:xfrm>
            <a:prstGeom prst="line">
              <a:avLst/>
            </a:prstGeom>
            <a:noFill/>
            <a:ln w="3175">
              <a:solidFill>
                <a:schemeClr val="bg1">
                  <a:lumMod val="50000"/>
                </a:schemeClr>
              </a:solidFill>
              <a:round/>
              <a:headEnd/>
              <a:tailEnd/>
            </a:ln>
          </p:spPr>
          <p:txBody>
            <a:bodyPr wrap="none" anchor="ctr"/>
            <a:lstStyle/>
            <a:p>
              <a:pPr algn="ctr">
                <a:defRPr/>
              </a:pPr>
              <a:endParaRPr lang="zh-CN" altLang="en-US" sz="1200">
                <a:latin typeface="微软雅黑" panose="020B0503020204020204" pitchFamily="34" charset="-122"/>
                <a:ea typeface="微软雅黑" panose="020B0503020204020204" pitchFamily="34" charset="-122"/>
              </a:endParaRPr>
            </a:p>
          </p:txBody>
        </p:sp>
        <p:sp>
          <p:nvSpPr>
            <p:cNvPr id="49" name="Line 13"/>
            <p:cNvSpPr>
              <a:spLocks noChangeShapeType="1"/>
            </p:cNvSpPr>
            <p:nvPr/>
          </p:nvSpPr>
          <p:spPr bwMode="auto">
            <a:xfrm>
              <a:off x="3111525" y="3303588"/>
              <a:ext cx="0" cy="484187"/>
            </a:xfrm>
            <a:prstGeom prst="line">
              <a:avLst/>
            </a:prstGeom>
            <a:noFill/>
            <a:ln w="3175">
              <a:solidFill>
                <a:schemeClr val="bg1">
                  <a:lumMod val="50000"/>
                </a:schemeClr>
              </a:solidFill>
              <a:round/>
              <a:headEnd/>
              <a:tailEnd/>
            </a:ln>
          </p:spPr>
          <p:txBody>
            <a:bodyPr wrap="none" anchor="ctr"/>
            <a:lstStyle/>
            <a:p>
              <a:pPr algn="ctr">
                <a:defRPr/>
              </a:pPr>
              <a:endParaRPr lang="zh-CN" altLang="en-US" sz="1200">
                <a:latin typeface="微软雅黑" panose="020B0503020204020204" pitchFamily="34" charset="-122"/>
                <a:ea typeface="微软雅黑" panose="020B0503020204020204" pitchFamily="34" charset="-122"/>
              </a:endParaRPr>
            </a:p>
          </p:txBody>
        </p:sp>
        <p:sp>
          <p:nvSpPr>
            <p:cNvPr id="51" name="Line 15"/>
            <p:cNvSpPr>
              <a:spLocks noChangeShapeType="1"/>
            </p:cNvSpPr>
            <p:nvPr/>
          </p:nvSpPr>
          <p:spPr bwMode="auto">
            <a:xfrm>
              <a:off x="2820123" y="4322306"/>
              <a:ext cx="0" cy="522000"/>
            </a:xfrm>
            <a:prstGeom prst="line">
              <a:avLst/>
            </a:prstGeom>
            <a:noFill/>
            <a:ln w="3175">
              <a:solidFill>
                <a:schemeClr val="bg1">
                  <a:lumMod val="50000"/>
                </a:schemeClr>
              </a:solidFill>
              <a:round/>
              <a:headEnd/>
              <a:tailEnd/>
            </a:ln>
          </p:spPr>
          <p:txBody>
            <a:bodyPr wrap="none" anchor="ctr"/>
            <a:lstStyle/>
            <a:p>
              <a:pPr algn="ctr">
                <a:defRPr/>
              </a:pPr>
              <a:endParaRPr lang="zh-CN" altLang="en-US" sz="1200">
                <a:latin typeface="微软雅黑" panose="020B0503020204020204" pitchFamily="34" charset="-122"/>
                <a:ea typeface="微软雅黑" panose="020B0503020204020204" pitchFamily="34" charset="-122"/>
              </a:endParaRPr>
            </a:p>
          </p:txBody>
        </p:sp>
        <p:sp>
          <p:nvSpPr>
            <p:cNvPr id="54297" name="Text Box 16"/>
            <p:cNvSpPr txBox="1">
              <a:spLocks noChangeArrowheads="1"/>
            </p:cNvSpPr>
            <p:nvPr/>
          </p:nvSpPr>
          <p:spPr bwMode="auto">
            <a:xfrm>
              <a:off x="1313009" y="3409563"/>
              <a:ext cx="73000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a:solidFill>
                    <a:srgbClr val="000000"/>
                  </a:solidFill>
                  <a:prstDash val="sysDot"/>
                  <a:miter lim="800000"/>
                  <a:headEnd/>
                  <a:tailEnd/>
                </a14:hiddenLine>
              </a:ext>
            </a:extLst>
          </p:spPr>
          <p:txBody>
            <a:bodyPr wrap="none" anchor="ctr">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r>
                <a:rPr kumimoji="1" lang="en-US" altLang="zh-CN" sz="1200" dirty="0">
                  <a:latin typeface="微软雅黑" panose="020B0503020204020204" pitchFamily="34" charset="-122"/>
                  <a:ea typeface="微软雅黑" panose="020B0503020204020204" pitchFamily="34" charset="-122"/>
                </a:rPr>
                <a:t>Version</a:t>
              </a:r>
            </a:p>
          </p:txBody>
        </p:sp>
        <p:sp>
          <p:nvSpPr>
            <p:cNvPr id="54298" name="Text Box 18"/>
            <p:cNvSpPr txBox="1">
              <a:spLocks noChangeArrowheads="1"/>
            </p:cNvSpPr>
            <p:nvPr/>
          </p:nvSpPr>
          <p:spPr bwMode="auto">
            <a:xfrm>
              <a:off x="3364749" y="3393688"/>
              <a:ext cx="78419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a:solidFill>
                    <a:srgbClr val="000000"/>
                  </a:solidFill>
                  <a:prstDash val="sysDot"/>
                  <a:miter lim="800000"/>
                  <a:headEnd/>
                  <a:tailEnd/>
                </a14:hiddenLine>
              </a:ext>
            </a:extLst>
          </p:spPr>
          <p:txBody>
            <a:bodyPr wrap="none" anchor="ctr">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r>
                <a:rPr kumimoji="1" lang="en-US" altLang="zh-CN" sz="1200">
                  <a:latin typeface="微软雅黑" panose="020B0503020204020204" pitchFamily="34" charset="-122"/>
                  <a:ea typeface="微软雅黑" panose="020B0503020204020204" pitchFamily="34" charset="-122"/>
                </a:rPr>
                <a:t>DS Field</a:t>
              </a:r>
            </a:p>
          </p:txBody>
        </p:sp>
        <p:sp>
          <p:nvSpPr>
            <p:cNvPr id="54299" name="Text Box 19"/>
            <p:cNvSpPr txBox="1">
              <a:spLocks noChangeArrowheads="1"/>
            </p:cNvSpPr>
            <p:nvPr/>
          </p:nvSpPr>
          <p:spPr bwMode="auto">
            <a:xfrm>
              <a:off x="5522798" y="3393688"/>
              <a:ext cx="109247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a:solidFill>
                    <a:srgbClr val="000000"/>
                  </a:solidFill>
                  <a:prstDash val="sysDot"/>
                  <a:miter lim="800000"/>
                  <a:headEnd/>
                  <a:tailEnd/>
                </a14:hiddenLine>
              </a:ext>
            </a:extLst>
          </p:spPr>
          <p:txBody>
            <a:bodyPr wrap="none" anchor="ctr">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r>
                <a:rPr kumimoji="1" lang="en-US" altLang="zh-CN" sz="1200">
                  <a:latin typeface="微软雅黑" panose="020B0503020204020204" pitchFamily="34" charset="-122"/>
                  <a:ea typeface="微软雅黑" panose="020B0503020204020204" pitchFamily="34" charset="-122"/>
                </a:rPr>
                <a:t>Total Length</a:t>
              </a:r>
            </a:p>
          </p:txBody>
        </p:sp>
        <p:sp>
          <p:nvSpPr>
            <p:cNvPr id="54300" name="Text Box 25"/>
            <p:cNvSpPr txBox="1">
              <a:spLocks noChangeArrowheads="1"/>
            </p:cNvSpPr>
            <p:nvPr/>
          </p:nvSpPr>
          <p:spPr bwMode="auto">
            <a:xfrm>
              <a:off x="5062213" y="4443026"/>
              <a:ext cx="151676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a:solidFill>
                    <a:srgbClr val="000000"/>
                  </a:solidFill>
                  <a:prstDash val="sysDot"/>
                  <a:miter lim="800000"/>
                  <a:headEnd/>
                  <a:tailEnd/>
                </a14:hiddenLine>
              </a:ext>
            </a:extLst>
          </p:spPr>
          <p:txBody>
            <a:bodyPr wrap="none" anchor="ctr">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r>
                <a:rPr kumimoji="1" lang="en-US" altLang="zh-CN" sz="1200">
                  <a:latin typeface="微软雅黑" panose="020B0503020204020204" pitchFamily="34" charset="-122"/>
                  <a:ea typeface="微软雅黑" panose="020B0503020204020204" pitchFamily="34" charset="-122"/>
                </a:rPr>
                <a:t>Header Checksum</a:t>
              </a:r>
            </a:p>
          </p:txBody>
        </p:sp>
        <p:sp>
          <p:nvSpPr>
            <p:cNvPr id="54301" name="Text Box 26"/>
            <p:cNvSpPr txBox="1">
              <a:spLocks noChangeArrowheads="1"/>
            </p:cNvSpPr>
            <p:nvPr/>
          </p:nvSpPr>
          <p:spPr bwMode="auto">
            <a:xfrm>
              <a:off x="3643619" y="4957376"/>
              <a:ext cx="1504387"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a:solidFill>
                    <a:srgbClr val="000000"/>
                  </a:solidFill>
                  <a:prstDash val="sysDot"/>
                  <a:miter lim="800000"/>
                  <a:headEnd/>
                  <a:tailEnd/>
                </a14:hiddenLine>
              </a:ext>
            </a:extLst>
          </p:spPr>
          <p:txBody>
            <a:bodyPr wrap="none" anchor="ctr">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r>
                <a:rPr kumimoji="1" lang="en-US" altLang="zh-CN" sz="1200" dirty="0">
                  <a:latin typeface="微软雅黑" panose="020B0503020204020204" pitchFamily="34" charset="-122"/>
                  <a:ea typeface="微软雅黑" panose="020B0503020204020204" pitchFamily="34" charset="-122"/>
                </a:rPr>
                <a:t>Source IP Address</a:t>
              </a:r>
            </a:p>
          </p:txBody>
        </p:sp>
        <p:sp>
          <p:nvSpPr>
            <p:cNvPr id="54302" name="Text Box 27"/>
            <p:cNvSpPr txBox="1">
              <a:spLocks noChangeArrowheads="1"/>
            </p:cNvSpPr>
            <p:nvPr/>
          </p:nvSpPr>
          <p:spPr bwMode="auto">
            <a:xfrm>
              <a:off x="3472603" y="5378063"/>
              <a:ext cx="184800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a:solidFill>
                    <a:srgbClr val="000000"/>
                  </a:solidFill>
                  <a:prstDash val="sysDot"/>
                  <a:miter lim="800000"/>
                  <a:headEnd/>
                  <a:tailEnd/>
                </a14:hiddenLine>
              </a:ext>
            </a:extLst>
          </p:spPr>
          <p:txBody>
            <a:bodyPr wrap="none" anchor="ctr">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r>
                <a:rPr kumimoji="1" lang="en-US" altLang="zh-CN" sz="1200">
                  <a:latin typeface="微软雅黑" panose="020B0503020204020204" pitchFamily="34" charset="-122"/>
                  <a:ea typeface="微软雅黑" panose="020B0503020204020204" pitchFamily="34" charset="-122"/>
                </a:rPr>
                <a:t>Destination IP Address</a:t>
              </a:r>
            </a:p>
          </p:txBody>
        </p:sp>
        <p:sp>
          <p:nvSpPr>
            <p:cNvPr id="54303" name="Text Box 28"/>
            <p:cNvSpPr txBox="1">
              <a:spLocks noChangeArrowheads="1"/>
            </p:cNvSpPr>
            <p:nvPr/>
          </p:nvSpPr>
          <p:spPr bwMode="auto">
            <a:xfrm>
              <a:off x="3892348" y="5820976"/>
              <a:ext cx="998991"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a:solidFill>
                    <a:srgbClr val="000000"/>
                  </a:solidFill>
                  <a:prstDash val="sysDot"/>
                  <a:miter lim="800000"/>
                  <a:headEnd/>
                  <a:tailEnd/>
                </a14:hiddenLine>
              </a:ext>
            </a:extLst>
          </p:spPr>
          <p:txBody>
            <a:bodyPr wrap="none" anchor="ctr">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r>
                <a:rPr kumimoji="1" lang="en-US" altLang="zh-CN" sz="1200">
                  <a:latin typeface="微软雅黑" panose="020B0503020204020204" pitchFamily="34" charset="-122"/>
                  <a:ea typeface="微软雅黑" panose="020B0503020204020204" pitchFamily="34" charset="-122"/>
                </a:rPr>
                <a:t>IP  Options</a:t>
              </a:r>
            </a:p>
          </p:txBody>
        </p:sp>
        <p:sp>
          <p:nvSpPr>
            <p:cNvPr id="54304" name="Text Box 17"/>
            <p:cNvSpPr txBox="1">
              <a:spLocks noChangeArrowheads="1"/>
            </p:cNvSpPr>
            <p:nvPr/>
          </p:nvSpPr>
          <p:spPr bwMode="auto">
            <a:xfrm>
              <a:off x="2219686" y="3327549"/>
              <a:ext cx="71846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a:solidFill>
                    <a:srgbClr val="000000"/>
                  </a:solidFill>
                  <a:prstDash val="sysDot"/>
                  <a:miter lim="800000"/>
                  <a:headEnd/>
                  <a:tailEnd/>
                </a14:hiddenLine>
              </a:ext>
            </a:extLst>
          </p:spPr>
          <p:txBody>
            <a:bodyPr wrap="none" anchor="ctr">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r>
                <a:rPr kumimoji="1" lang="en-US" altLang="zh-CN" sz="1200" dirty="0">
                  <a:latin typeface="微软雅黑" panose="020B0503020204020204" pitchFamily="34" charset="-122"/>
                  <a:ea typeface="微软雅黑" panose="020B0503020204020204" pitchFamily="34" charset="-122"/>
                </a:rPr>
                <a:t>Header</a:t>
              </a:r>
            </a:p>
            <a:p>
              <a:pPr eaLnBrk="1" hangingPunct="1"/>
              <a:r>
                <a:rPr kumimoji="1" lang="en-US" altLang="zh-CN" sz="1200" dirty="0">
                  <a:latin typeface="微软雅黑" panose="020B0503020204020204" pitchFamily="34" charset="-122"/>
                  <a:ea typeface="微软雅黑" panose="020B0503020204020204" pitchFamily="34" charset="-122"/>
                </a:rPr>
                <a:t>Length</a:t>
              </a:r>
            </a:p>
          </p:txBody>
        </p:sp>
        <p:sp>
          <p:nvSpPr>
            <p:cNvPr id="54305" name="Text Box 22"/>
            <p:cNvSpPr txBox="1">
              <a:spLocks noChangeArrowheads="1"/>
            </p:cNvSpPr>
            <p:nvPr/>
          </p:nvSpPr>
          <p:spPr bwMode="auto">
            <a:xfrm>
              <a:off x="5693094" y="3922326"/>
              <a:ext cx="138371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a:solidFill>
                    <a:srgbClr val="000000"/>
                  </a:solidFill>
                  <a:prstDash val="sysDot"/>
                  <a:miter lim="800000"/>
                  <a:headEnd/>
                  <a:tailEnd/>
                </a14:hiddenLine>
              </a:ext>
            </a:extLst>
          </p:spPr>
          <p:txBody>
            <a:bodyPr wrap="none" anchor="ctr">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r>
                <a:rPr kumimoji="1" lang="en-US" altLang="zh-CN" sz="1200">
                  <a:latin typeface="微软雅黑" panose="020B0503020204020204" pitchFamily="34" charset="-122"/>
                  <a:ea typeface="微软雅黑" panose="020B0503020204020204" pitchFamily="34" charset="-122"/>
                </a:rPr>
                <a:t>Fragment</a:t>
              </a:r>
              <a:r>
                <a:rPr kumimoji="1" lang="en-US" altLang="zh-CN" sz="1200" b="1">
                  <a:solidFill>
                    <a:schemeClr val="tx2"/>
                  </a:solidFill>
                  <a:latin typeface="微软雅黑" panose="020B0503020204020204" pitchFamily="34" charset="-122"/>
                  <a:ea typeface="微软雅黑" panose="020B0503020204020204" pitchFamily="34" charset="-122"/>
                </a:rPr>
                <a:t> </a:t>
              </a:r>
              <a:r>
                <a:rPr kumimoji="1" lang="en-US" altLang="zh-CN" sz="1200">
                  <a:latin typeface="微软雅黑" panose="020B0503020204020204" pitchFamily="34" charset="-122"/>
                  <a:ea typeface="微软雅黑" panose="020B0503020204020204" pitchFamily="34" charset="-122"/>
                </a:rPr>
                <a:t>Offset</a:t>
              </a:r>
            </a:p>
          </p:txBody>
        </p:sp>
        <p:sp>
          <p:nvSpPr>
            <p:cNvPr id="54306" name="Text Box 21"/>
            <p:cNvSpPr txBox="1">
              <a:spLocks noChangeArrowheads="1"/>
            </p:cNvSpPr>
            <p:nvPr/>
          </p:nvSpPr>
          <p:spPr bwMode="auto">
            <a:xfrm>
              <a:off x="4608846" y="3922326"/>
              <a:ext cx="55976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a:solidFill>
                    <a:srgbClr val="000000"/>
                  </a:solidFill>
                  <a:prstDash val="sysDot"/>
                  <a:miter lim="800000"/>
                  <a:headEnd/>
                  <a:tailEnd/>
                </a14:hiddenLine>
              </a:ext>
            </a:extLst>
          </p:spPr>
          <p:txBody>
            <a:bodyPr wrap="none" anchor="ctr">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r>
                <a:rPr kumimoji="1" lang="en-US" altLang="zh-CN" sz="1200">
                  <a:latin typeface="微软雅黑" panose="020B0503020204020204" pitchFamily="34" charset="-122"/>
                  <a:ea typeface="微软雅黑" panose="020B0503020204020204" pitchFamily="34" charset="-122"/>
                </a:rPr>
                <a:t>Flags</a:t>
              </a:r>
            </a:p>
          </p:txBody>
        </p:sp>
        <p:sp>
          <p:nvSpPr>
            <p:cNvPr id="54307" name="Text Box 20"/>
            <p:cNvSpPr txBox="1">
              <a:spLocks noChangeArrowheads="1"/>
            </p:cNvSpPr>
            <p:nvPr/>
          </p:nvSpPr>
          <p:spPr bwMode="auto">
            <a:xfrm>
              <a:off x="2176294" y="3922326"/>
              <a:ext cx="1156087"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a:solidFill>
                    <a:srgbClr val="000000"/>
                  </a:solidFill>
                  <a:prstDash val="sysDot"/>
                  <a:miter lim="800000"/>
                  <a:headEnd/>
                  <a:tailEnd/>
                </a14:hiddenLine>
              </a:ext>
            </a:extLst>
          </p:spPr>
          <p:txBody>
            <a:bodyPr wrap="none" anchor="ctr">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r>
                <a:rPr kumimoji="1" lang="en-US" altLang="zh-CN" sz="1200">
                  <a:latin typeface="微软雅黑" panose="020B0503020204020204" pitchFamily="34" charset="-122"/>
                  <a:ea typeface="微软雅黑" panose="020B0503020204020204" pitchFamily="34" charset="-122"/>
                </a:rPr>
                <a:t>Identification</a:t>
              </a:r>
            </a:p>
          </p:txBody>
        </p:sp>
        <p:sp>
          <p:nvSpPr>
            <p:cNvPr id="73" name="Line 14"/>
            <p:cNvSpPr>
              <a:spLocks noChangeShapeType="1"/>
            </p:cNvSpPr>
            <p:nvPr/>
          </p:nvSpPr>
          <p:spPr bwMode="auto">
            <a:xfrm>
              <a:off x="5314975" y="3808413"/>
              <a:ext cx="0" cy="506412"/>
            </a:xfrm>
            <a:prstGeom prst="line">
              <a:avLst/>
            </a:prstGeom>
            <a:noFill/>
            <a:ln w="3175">
              <a:solidFill>
                <a:schemeClr val="bg1">
                  <a:lumMod val="50000"/>
                </a:schemeClr>
              </a:solidFill>
              <a:round/>
              <a:headEnd/>
              <a:tailEnd/>
            </a:ln>
          </p:spPr>
          <p:txBody>
            <a:bodyPr wrap="none" anchor="ctr"/>
            <a:lstStyle/>
            <a:p>
              <a:pPr algn="ctr">
                <a:defRPr/>
              </a:pPr>
              <a:endParaRPr lang="zh-CN" altLang="en-US" sz="1200">
                <a:latin typeface="微软雅黑" panose="020B0503020204020204" pitchFamily="34" charset="-122"/>
                <a:ea typeface="微软雅黑" panose="020B0503020204020204" pitchFamily="34" charset="-122"/>
              </a:endParaRPr>
            </a:p>
          </p:txBody>
        </p:sp>
        <p:sp>
          <p:nvSpPr>
            <p:cNvPr id="74" name="Line 14"/>
            <p:cNvSpPr>
              <a:spLocks noChangeShapeType="1"/>
            </p:cNvSpPr>
            <p:nvPr/>
          </p:nvSpPr>
          <p:spPr bwMode="auto">
            <a:xfrm>
              <a:off x="4391050" y="3789363"/>
              <a:ext cx="0" cy="506412"/>
            </a:xfrm>
            <a:prstGeom prst="line">
              <a:avLst/>
            </a:prstGeom>
            <a:noFill/>
            <a:ln w="3175">
              <a:solidFill>
                <a:schemeClr val="bg1">
                  <a:lumMod val="50000"/>
                </a:schemeClr>
              </a:solidFill>
              <a:round/>
              <a:headEnd/>
              <a:tailEnd/>
            </a:ln>
          </p:spPr>
          <p:txBody>
            <a:bodyPr wrap="none" anchor="ctr"/>
            <a:lstStyle/>
            <a:p>
              <a:pPr algn="ctr">
                <a:defRPr/>
              </a:pPr>
              <a:endParaRPr lang="zh-CN" altLang="en-US" sz="1200">
                <a:latin typeface="微软雅黑" panose="020B0503020204020204" pitchFamily="34" charset="-122"/>
                <a:ea typeface="微软雅黑" panose="020B0503020204020204" pitchFamily="34" charset="-122"/>
              </a:endParaRPr>
            </a:p>
          </p:txBody>
        </p:sp>
        <p:sp>
          <p:nvSpPr>
            <p:cNvPr id="75" name="Line 5"/>
            <p:cNvSpPr>
              <a:spLocks noChangeShapeType="1"/>
            </p:cNvSpPr>
            <p:nvPr/>
          </p:nvSpPr>
          <p:spPr bwMode="auto">
            <a:xfrm>
              <a:off x="1254150" y="3790950"/>
              <a:ext cx="6269037" cy="0"/>
            </a:xfrm>
            <a:prstGeom prst="line">
              <a:avLst/>
            </a:prstGeom>
            <a:noFill/>
            <a:ln w="3175">
              <a:solidFill>
                <a:schemeClr val="bg1">
                  <a:lumMod val="50000"/>
                </a:schemeClr>
              </a:solidFill>
              <a:round/>
              <a:headEnd/>
              <a:tailEnd/>
            </a:ln>
          </p:spPr>
          <p:txBody>
            <a:bodyPr wrap="none" anchor="ctr"/>
            <a:lstStyle/>
            <a:p>
              <a:pPr algn="ctr">
                <a:defRPr/>
              </a:pPr>
              <a:endParaRPr lang="zh-CN" altLang="en-US" sz="1200">
                <a:latin typeface="微软雅黑" panose="020B0503020204020204" pitchFamily="34" charset="-122"/>
                <a:ea typeface="微软雅黑" panose="020B0503020204020204" pitchFamily="34" charset="-122"/>
              </a:endParaRPr>
            </a:p>
          </p:txBody>
        </p:sp>
        <p:sp>
          <p:nvSpPr>
            <p:cNvPr id="54311" name="Text Box 24"/>
            <p:cNvSpPr txBox="1">
              <a:spLocks noChangeArrowheads="1"/>
            </p:cNvSpPr>
            <p:nvPr/>
          </p:nvSpPr>
          <p:spPr bwMode="auto">
            <a:xfrm>
              <a:off x="3239538" y="4439414"/>
              <a:ext cx="80477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a:solidFill>
                    <a:srgbClr val="000000"/>
                  </a:solidFill>
                  <a:prstDash val="sysDot"/>
                  <a:miter lim="800000"/>
                  <a:headEnd/>
                  <a:tailEnd/>
                </a14:hiddenLine>
              </a:ext>
            </a:extLst>
          </p:spPr>
          <p:txBody>
            <a:bodyPr wrap="none" anchor="ctr">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r>
                <a:rPr kumimoji="1" lang="en-US" altLang="zh-CN" sz="1200" dirty="0">
                  <a:latin typeface="微软雅黑" panose="020B0503020204020204" pitchFamily="34" charset="-122"/>
                  <a:ea typeface="微软雅黑" panose="020B0503020204020204" pitchFamily="34" charset="-122"/>
                </a:rPr>
                <a:t>Protocol</a:t>
              </a:r>
            </a:p>
          </p:txBody>
        </p:sp>
        <p:sp>
          <p:nvSpPr>
            <p:cNvPr id="54312" name="矩形 40"/>
            <p:cNvSpPr>
              <a:spLocks noChangeArrowheads="1"/>
            </p:cNvSpPr>
            <p:nvPr/>
          </p:nvSpPr>
          <p:spPr bwMode="auto">
            <a:xfrm>
              <a:off x="1265643" y="4322306"/>
              <a:ext cx="1554480" cy="530352"/>
            </a:xfrm>
            <a:prstGeom prst="rect">
              <a:avLst/>
            </a:prstGeom>
            <a:solidFill>
              <a:schemeClr val="bg2"/>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algn="ctr" defTabSz="784225">
                <a:defRPr sz="2100">
                  <a:solidFill>
                    <a:schemeClr val="tx1"/>
                  </a:solidFill>
                  <a:latin typeface="Arial" panose="020B0604020202020204" pitchFamily="34" charset="0"/>
                  <a:ea typeface="MS PGothic" panose="020B0600070205080204" pitchFamily="34" charset="-128"/>
                </a:defRPr>
              </a:lvl1pPr>
              <a:lvl2pPr marL="742950" indent="-285750" algn="ctr" defTabSz="784225">
                <a:defRPr sz="2100">
                  <a:solidFill>
                    <a:schemeClr val="tx1"/>
                  </a:solidFill>
                  <a:latin typeface="Arial" panose="020B0604020202020204" pitchFamily="34" charset="0"/>
                  <a:ea typeface="MS PGothic" panose="020B0600070205080204" pitchFamily="34" charset="-128"/>
                </a:defRPr>
              </a:lvl2pPr>
              <a:lvl3pPr marL="1143000" indent="-228600" algn="ctr" defTabSz="784225">
                <a:defRPr sz="2100">
                  <a:solidFill>
                    <a:schemeClr val="tx1"/>
                  </a:solidFill>
                  <a:latin typeface="Arial" panose="020B0604020202020204" pitchFamily="34" charset="0"/>
                  <a:ea typeface="MS PGothic" panose="020B0600070205080204" pitchFamily="34" charset="-128"/>
                </a:defRPr>
              </a:lvl3pPr>
              <a:lvl4pPr marL="1600200" indent="-228600" algn="ctr" defTabSz="784225">
                <a:defRPr sz="2100">
                  <a:solidFill>
                    <a:schemeClr val="tx1"/>
                  </a:solidFill>
                  <a:latin typeface="Arial" panose="020B0604020202020204" pitchFamily="34" charset="0"/>
                  <a:ea typeface="MS PGothic" panose="020B0600070205080204" pitchFamily="34" charset="-128"/>
                </a:defRPr>
              </a:lvl4pPr>
              <a:lvl5pPr marL="2057400" indent="-228600" algn="ctr"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endParaRPr lang="zh-CN" altLang="en-US">
                <a:solidFill>
                  <a:schemeClr val="bg1">
                    <a:lumMod val="85000"/>
                  </a:schemeClr>
                </a:solidFill>
                <a:latin typeface="微软雅黑" panose="020B0503020204020204" pitchFamily="34" charset="-122"/>
                <a:ea typeface="微软雅黑" panose="020B0503020204020204" pitchFamily="34" charset="-122"/>
              </a:endParaRPr>
            </a:p>
          </p:txBody>
        </p:sp>
        <p:sp>
          <p:nvSpPr>
            <p:cNvPr id="54313" name="Text Box 23"/>
            <p:cNvSpPr txBox="1">
              <a:spLocks noChangeArrowheads="1"/>
            </p:cNvSpPr>
            <p:nvPr/>
          </p:nvSpPr>
          <p:spPr bwMode="auto">
            <a:xfrm>
              <a:off x="1467760" y="4441438"/>
              <a:ext cx="117615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a:solidFill>
                    <a:srgbClr val="000000"/>
                  </a:solidFill>
                  <a:prstDash val="sysDot"/>
                  <a:miter lim="800000"/>
                  <a:headEnd/>
                  <a:tailEnd/>
                </a14:hiddenLine>
              </a:ext>
            </a:extLst>
          </p:spPr>
          <p:txBody>
            <a:bodyPr wrap="none" anchor="ctr">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r>
                <a:rPr kumimoji="1" lang="en-US" altLang="zh-CN" sz="1200" b="1" dirty="0">
                  <a:solidFill>
                    <a:srgbClr val="FF0000"/>
                  </a:solidFill>
                  <a:latin typeface="微软雅黑" panose="020B0503020204020204" pitchFamily="34" charset="-122"/>
                  <a:ea typeface="微软雅黑" panose="020B0503020204020204" pitchFamily="34" charset="-122"/>
                </a:rPr>
                <a:t>Time to Live </a:t>
              </a:r>
            </a:p>
          </p:txBody>
        </p:sp>
      </p:grpSp>
      <p:pic>
        <p:nvPicPr>
          <p:cNvPr id="50" name="图片 49" descr="PC.png"/>
          <p:cNvPicPr>
            <a:picLocks noChangeAspect="1"/>
          </p:cNvPicPr>
          <p:nvPr/>
        </p:nvPicPr>
        <p:blipFill>
          <a:blip r:embed="rId4" cstate="print"/>
          <a:stretch>
            <a:fillRect/>
          </a:stretch>
        </p:blipFill>
        <p:spPr>
          <a:xfrm>
            <a:off x="2251606" y="1927847"/>
            <a:ext cx="957618" cy="735450"/>
          </a:xfrm>
          <a:prstGeom prst="rect">
            <a:avLst/>
          </a:prstGeom>
        </p:spPr>
      </p:pic>
      <p:pic>
        <p:nvPicPr>
          <p:cNvPr id="53" name="图片 52" descr="PC.png"/>
          <p:cNvPicPr>
            <a:picLocks noChangeAspect="1"/>
          </p:cNvPicPr>
          <p:nvPr/>
        </p:nvPicPr>
        <p:blipFill>
          <a:blip r:embed="rId4" cstate="print"/>
          <a:stretch>
            <a:fillRect/>
          </a:stretch>
        </p:blipFill>
        <p:spPr>
          <a:xfrm>
            <a:off x="8852447" y="1927847"/>
            <a:ext cx="957618" cy="735450"/>
          </a:xfrm>
          <a:prstGeom prst="rect">
            <a:avLst/>
          </a:prstGeom>
        </p:spPr>
      </p:pic>
      <p:pic>
        <p:nvPicPr>
          <p:cNvPr id="56" name="图片 55"/>
          <p:cNvPicPr>
            <a:picLocks/>
          </p:cNvPicPr>
          <p:nvPr/>
        </p:nvPicPr>
        <p:blipFill>
          <a:blip r:embed="rId5" cstate="print">
            <a:extLst>
              <a:ext uri="{28A0092B-C50C-407E-A947-70E740481C1C}">
                <a14:useLocalDpi xmlns:a14="http://schemas.microsoft.com/office/drawing/2010/main" val="0"/>
              </a:ext>
            </a:extLst>
          </a:blip>
          <a:stretch>
            <a:fillRect/>
          </a:stretch>
        </p:blipFill>
        <p:spPr>
          <a:xfrm>
            <a:off x="4483069" y="1989139"/>
            <a:ext cx="823344" cy="642916"/>
          </a:xfrm>
          <a:prstGeom prst="rect">
            <a:avLst/>
          </a:prstGeom>
        </p:spPr>
      </p:pic>
      <p:pic>
        <p:nvPicPr>
          <p:cNvPr id="57" name="图片 56"/>
          <p:cNvPicPr>
            <a:picLocks/>
          </p:cNvPicPr>
          <p:nvPr/>
        </p:nvPicPr>
        <p:blipFill>
          <a:blip r:embed="rId5" cstate="print">
            <a:extLst>
              <a:ext uri="{28A0092B-C50C-407E-A947-70E740481C1C}">
                <a14:useLocalDpi xmlns:a14="http://schemas.microsoft.com/office/drawing/2010/main" val="0"/>
              </a:ext>
            </a:extLst>
          </a:blip>
          <a:stretch>
            <a:fillRect/>
          </a:stretch>
        </p:blipFill>
        <p:spPr>
          <a:xfrm>
            <a:off x="6644767" y="1989228"/>
            <a:ext cx="823344" cy="642916"/>
          </a:xfrm>
          <a:prstGeom prst="rect">
            <a:avLst/>
          </a:prstGeom>
        </p:spPr>
      </p:pic>
    </p:spTree>
    <p:extLst>
      <p:ext uri="{BB962C8B-B14F-4D97-AF65-F5344CB8AC3E}">
        <p14:creationId xmlns:p14="http://schemas.microsoft.com/office/powerpoint/2010/main" val="303335495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标题 9"/>
          <p:cNvSpPr>
            <a:spLocks noGrp="1"/>
          </p:cNvSpPr>
          <p:nvPr>
            <p:ph type="title"/>
          </p:nvPr>
        </p:nvSpPr>
        <p:spPr/>
        <p:txBody>
          <a:bodyPr/>
          <a:lstStyle/>
          <a:p>
            <a:r>
              <a:rPr lang="zh-CN" altLang="en-US" smtClean="0"/>
              <a:t>协议号</a:t>
            </a:r>
          </a:p>
        </p:txBody>
      </p:sp>
      <p:sp>
        <p:nvSpPr>
          <p:cNvPr id="41" name="任意多边形 45"/>
          <p:cNvSpPr/>
          <p:nvPr/>
        </p:nvSpPr>
        <p:spPr bwMode="auto">
          <a:xfrm>
            <a:off x="3538538" y="1844675"/>
            <a:ext cx="4730750" cy="457200"/>
          </a:xfrm>
          <a:custGeom>
            <a:avLst/>
            <a:gdLst>
              <a:gd name="connsiteX0" fmla="*/ 693683 w 3799490"/>
              <a:gd name="connsiteY0" fmla="*/ 0 h 1497724"/>
              <a:gd name="connsiteX1" fmla="*/ 2144111 w 3799490"/>
              <a:gd name="connsiteY1" fmla="*/ 0 h 1497724"/>
              <a:gd name="connsiteX2" fmla="*/ 3799490 w 3799490"/>
              <a:gd name="connsiteY2" fmla="*/ 1497724 h 1497724"/>
              <a:gd name="connsiteX3" fmla="*/ 0 w 3799490"/>
              <a:gd name="connsiteY3" fmla="*/ 1497724 h 1497724"/>
              <a:gd name="connsiteX4" fmla="*/ 693683 w 3799490"/>
              <a:gd name="connsiteY4" fmla="*/ 0 h 1497724"/>
              <a:gd name="connsiteX0" fmla="*/ 948279 w 3799490"/>
              <a:gd name="connsiteY0" fmla="*/ 0 h 1497724"/>
              <a:gd name="connsiteX1" fmla="*/ 2144111 w 3799490"/>
              <a:gd name="connsiteY1" fmla="*/ 0 h 1497724"/>
              <a:gd name="connsiteX2" fmla="*/ 3799490 w 3799490"/>
              <a:gd name="connsiteY2" fmla="*/ 1497724 h 1497724"/>
              <a:gd name="connsiteX3" fmla="*/ 0 w 3799490"/>
              <a:gd name="connsiteY3" fmla="*/ 1497724 h 1497724"/>
              <a:gd name="connsiteX4" fmla="*/ 948279 w 3799490"/>
              <a:gd name="connsiteY4" fmla="*/ 0 h 1497724"/>
              <a:gd name="connsiteX0" fmla="*/ 948279 w 3799490"/>
              <a:gd name="connsiteY0" fmla="*/ 0 h 1497724"/>
              <a:gd name="connsiteX1" fmla="*/ 1833339 w 3799490"/>
              <a:gd name="connsiteY1" fmla="*/ 0 h 1497724"/>
              <a:gd name="connsiteX2" fmla="*/ 3799490 w 3799490"/>
              <a:gd name="connsiteY2" fmla="*/ 1497724 h 1497724"/>
              <a:gd name="connsiteX3" fmla="*/ 0 w 3799490"/>
              <a:gd name="connsiteY3" fmla="*/ 1497724 h 1497724"/>
              <a:gd name="connsiteX4" fmla="*/ 948279 w 3799490"/>
              <a:gd name="connsiteY4" fmla="*/ 0 h 1497724"/>
              <a:gd name="connsiteX0" fmla="*/ 948279 w 3799490"/>
              <a:gd name="connsiteY0" fmla="*/ 0 h 1497724"/>
              <a:gd name="connsiteX1" fmla="*/ 1706902 w 3799490"/>
              <a:gd name="connsiteY1" fmla="*/ 0 h 1497724"/>
              <a:gd name="connsiteX2" fmla="*/ 3799490 w 3799490"/>
              <a:gd name="connsiteY2" fmla="*/ 1497724 h 1497724"/>
              <a:gd name="connsiteX3" fmla="*/ 0 w 3799490"/>
              <a:gd name="connsiteY3" fmla="*/ 1497724 h 1497724"/>
              <a:gd name="connsiteX4" fmla="*/ 948279 w 3799490"/>
              <a:gd name="connsiteY4" fmla="*/ 0 h 1497724"/>
              <a:gd name="connsiteX0" fmla="*/ 948279 w 3799490"/>
              <a:gd name="connsiteY0" fmla="*/ 0 h 1497724"/>
              <a:gd name="connsiteX1" fmla="*/ 1541822 w 3799490"/>
              <a:gd name="connsiteY1" fmla="*/ 0 h 1497724"/>
              <a:gd name="connsiteX2" fmla="*/ 3799490 w 3799490"/>
              <a:gd name="connsiteY2" fmla="*/ 1497724 h 1497724"/>
              <a:gd name="connsiteX3" fmla="*/ 0 w 3799490"/>
              <a:gd name="connsiteY3" fmla="*/ 1497724 h 1497724"/>
              <a:gd name="connsiteX4" fmla="*/ 948279 w 3799490"/>
              <a:gd name="connsiteY4" fmla="*/ 0 h 1497724"/>
              <a:gd name="connsiteX0" fmla="*/ 770911 w 3799490"/>
              <a:gd name="connsiteY0" fmla="*/ 0 h 1497724"/>
              <a:gd name="connsiteX1" fmla="*/ 1541822 w 3799490"/>
              <a:gd name="connsiteY1" fmla="*/ 0 h 1497724"/>
              <a:gd name="connsiteX2" fmla="*/ 3799490 w 3799490"/>
              <a:gd name="connsiteY2" fmla="*/ 1497724 h 1497724"/>
              <a:gd name="connsiteX3" fmla="*/ 0 w 3799490"/>
              <a:gd name="connsiteY3" fmla="*/ 1497724 h 1497724"/>
              <a:gd name="connsiteX4" fmla="*/ 770911 w 3799490"/>
              <a:gd name="connsiteY4" fmla="*/ 0 h 1497724"/>
              <a:gd name="connsiteX0" fmla="*/ 770911 w 3799490"/>
              <a:gd name="connsiteY0" fmla="*/ 0 h 1497724"/>
              <a:gd name="connsiteX1" fmla="*/ 1474701 w 3799490"/>
              <a:gd name="connsiteY1" fmla="*/ 0 h 1497724"/>
              <a:gd name="connsiteX2" fmla="*/ 3799490 w 3799490"/>
              <a:gd name="connsiteY2" fmla="*/ 1497724 h 1497724"/>
              <a:gd name="connsiteX3" fmla="*/ 0 w 3799490"/>
              <a:gd name="connsiteY3" fmla="*/ 1497724 h 1497724"/>
              <a:gd name="connsiteX4" fmla="*/ 770911 w 3799490"/>
              <a:gd name="connsiteY4" fmla="*/ 0 h 1497724"/>
              <a:gd name="connsiteX0" fmla="*/ 770911 w 3500052"/>
              <a:gd name="connsiteY0" fmla="*/ 0 h 1497724"/>
              <a:gd name="connsiteX1" fmla="*/ 1474701 w 3500052"/>
              <a:gd name="connsiteY1" fmla="*/ 0 h 1497724"/>
              <a:gd name="connsiteX2" fmla="*/ 3500052 w 3500052"/>
              <a:gd name="connsiteY2" fmla="*/ 1497724 h 1497724"/>
              <a:gd name="connsiteX3" fmla="*/ 0 w 3500052"/>
              <a:gd name="connsiteY3" fmla="*/ 1497724 h 1497724"/>
              <a:gd name="connsiteX4" fmla="*/ 770911 w 3500052"/>
              <a:gd name="connsiteY4" fmla="*/ 0 h 1497724"/>
              <a:gd name="connsiteX0" fmla="*/ 763399 w 3500052"/>
              <a:gd name="connsiteY0" fmla="*/ 427879 h 1497724"/>
              <a:gd name="connsiteX1" fmla="*/ 1474701 w 3500052"/>
              <a:gd name="connsiteY1" fmla="*/ 0 h 1497724"/>
              <a:gd name="connsiteX2" fmla="*/ 3500052 w 3500052"/>
              <a:gd name="connsiteY2" fmla="*/ 1497724 h 1497724"/>
              <a:gd name="connsiteX3" fmla="*/ 0 w 3500052"/>
              <a:gd name="connsiteY3" fmla="*/ 1497724 h 1497724"/>
              <a:gd name="connsiteX4" fmla="*/ 763399 w 3500052"/>
              <a:gd name="connsiteY4" fmla="*/ 427879 h 1497724"/>
              <a:gd name="connsiteX0" fmla="*/ 763399 w 3500052"/>
              <a:gd name="connsiteY0" fmla="*/ 213940 h 1283785"/>
              <a:gd name="connsiteX1" fmla="*/ 1644482 w 3500052"/>
              <a:gd name="connsiteY1" fmla="*/ 0 h 1283785"/>
              <a:gd name="connsiteX2" fmla="*/ 3500052 w 3500052"/>
              <a:gd name="connsiteY2" fmla="*/ 1283785 h 1283785"/>
              <a:gd name="connsiteX3" fmla="*/ 0 w 3500052"/>
              <a:gd name="connsiteY3" fmla="*/ 1283785 h 1283785"/>
              <a:gd name="connsiteX4" fmla="*/ 763399 w 3500052"/>
              <a:gd name="connsiteY4" fmla="*/ 213940 h 1283785"/>
              <a:gd name="connsiteX0" fmla="*/ 763399 w 3500052"/>
              <a:gd name="connsiteY0" fmla="*/ 0 h 1283785"/>
              <a:gd name="connsiteX1" fmla="*/ 1644482 w 3500052"/>
              <a:gd name="connsiteY1" fmla="*/ 0 h 1283785"/>
              <a:gd name="connsiteX2" fmla="*/ 3500052 w 3500052"/>
              <a:gd name="connsiteY2" fmla="*/ 1283785 h 1283785"/>
              <a:gd name="connsiteX3" fmla="*/ 0 w 3500052"/>
              <a:gd name="connsiteY3" fmla="*/ 1283785 h 1283785"/>
              <a:gd name="connsiteX4" fmla="*/ 763399 w 3500052"/>
              <a:gd name="connsiteY4" fmla="*/ 0 h 1283785"/>
              <a:gd name="connsiteX0" fmla="*/ 881083 w 3617736"/>
              <a:gd name="connsiteY0" fmla="*/ 0 h 1283785"/>
              <a:gd name="connsiteX1" fmla="*/ 1762166 w 3617736"/>
              <a:gd name="connsiteY1" fmla="*/ 0 h 1283785"/>
              <a:gd name="connsiteX2" fmla="*/ 3617736 w 3617736"/>
              <a:gd name="connsiteY2" fmla="*/ 1283785 h 1283785"/>
              <a:gd name="connsiteX3" fmla="*/ 0 w 3617736"/>
              <a:gd name="connsiteY3" fmla="*/ 1283636 h 1283785"/>
              <a:gd name="connsiteX4" fmla="*/ 881083 w 3617736"/>
              <a:gd name="connsiteY4" fmla="*/ 0 h 1283785"/>
              <a:gd name="connsiteX0" fmla="*/ 881083 w 3617736"/>
              <a:gd name="connsiteY0" fmla="*/ 886 h 1284671"/>
              <a:gd name="connsiteX1" fmla="*/ 1693784 w 3617736"/>
              <a:gd name="connsiteY1" fmla="*/ 0 h 1284671"/>
              <a:gd name="connsiteX2" fmla="*/ 3617736 w 3617736"/>
              <a:gd name="connsiteY2" fmla="*/ 1284671 h 1284671"/>
              <a:gd name="connsiteX3" fmla="*/ 0 w 3617736"/>
              <a:gd name="connsiteY3" fmla="*/ 1284522 h 1284671"/>
              <a:gd name="connsiteX4" fmla="*/ 881083 w 3617736"/>
              <a:gd name="connsiteY4" fmla="*/ 886 h 1284671"/>
              <a:gd name="connsiteX0" fmla="*/ 867786 w 3617736"/>
              <a:gd name="connsiteY0" fmla="*/ 0 h 1284671"/>
              <a:gd name="connsiteX1" fmla="*/ 1693784 w 3617736"/>
              <a:gd name="connsiteY1" fmla="*/ 0 h 1284671"/>
              <a:gd name="connsiteX2" fmla="*/ 3617736 w 3617736"/>
              <a:gd name="connsiteY2" fmla="*/ 1284671 h 1284671"/>
              <a:gd name="connsiteX3" fmla="*/ 0 w 3617736"/>
              <a:gd name="connsiteY3" fmla="*/ 1284522 h 1284671"/>
              <a:gd name="connsiteX4" fmla="*/ 867786 w 3617736"/>
              <a:gd name="connsiteY4" fmla="*/ 0 h 1284671"/>
              <a:gd name="connsiteX0" fmla="*/ 812720 w 3617736"/>
              <a:gd name="connsiteY0" fmla="*/ 0 h 1284671"/>
              <a:gd name="connsiteX1" fmla="*/ 1693784 w 3617736"/>
              <a:gd name="connsiteY1" fmla="*/ 0 h 1284671"/>
              <a:gd name="connsiteX2" fmla="*/ 3617736 w 3617736"/>
              <a:gd name="connsiteY2" fmla="*/ 1284671 h 1284671"/>
              <a:gd name="connsiteX3" fmla="*/ 0 w 3617736"/>
              <a:gd name="connsiteY3" fmla="*/ 1284522 h 1284671"/>
              <a:gd name="connsiteX4" fmla="*/ 812720 w 3617736"/>
              <a:gd name="connsiteY4" fmla="*/ 0 h 1284671"/>
              <a:gd name="connsiteX0" fmla="*/ 812720 w 3617736"/>
              <a:gd name="connsiteY0" fmla="*/ 0 h 1284671"/>
              <a:gd name="connsiteX1" fmla="*/ 1693784 w 3617736"/>
              <a:gd name="connsiteY1" fmla="*/ 0 h 1284671"/>
              <a:gd name="connsiteX2" fmla="*/ 3617736 w 3617736"/>
              <a:gd name="connsiteY2" fmla="*/ 1284671 h 1284671"/>
              <a:gd name="connsiteX3" fmla="*/ 0 w 3617736"/>
              <a:gd name="connsiteY3" fmla="*/ 1284522 h 1284671"/>
              <a:gd name="connsiteX4" fmla="*/ 812720 w 3617736"/>
              <a:gd name="connsiteY4" fmla="*/ 0 h 1284671"/>
              <a:gd name="connsiteX0" fmla="*/ 812720 w 3617736"/>
              <a:gd name="connsiteY0" fmla="*/ 0 h 1284671"/>
              <a:gd name="connsiteX1" fmla="*/ 1693784 w 3617736"/>
              <a:gd name="connsiteY1" fmla="*/ 0 h 1284671"/>
              <a:gd name="connsiteX2" fmla="*/ 3617736 w 3617736"/>
              <a:gd name="connsiteY2" fmla="*/ 1284671 h 1284671"/>
              <a:gd name="connsiteX3" fmla="*/ 0 w 3617736"/>
              <a:gd name="connsiteY3" fmla="*/ 1284522 h 1284671"/>
              <a:gd name="connsiteX4" fmla="*/ 812720 w 3617736"/>
              <a:gd name="connsiteY4" fmla="*/ 0 h 1284671"/>
              <a:gd name="connsiteX0" fmla="*/ 841856 w 3617736"/>
              <a:gd name="connsiteY0" fmla="*/ 0 h 1284671"/>
              <a:gd name="connsiteX1" fmla="*/ 1693784 w 3617736"/>
              <a:gd name="connsiteY1" fmla="*/ 0 h 1284671"/>
              <a:gd name="connsiteX2" fmla="*/ 3617736 w 3617736"/>
              <a:gd name="connsiteY2" fmla="*/ 1284671 h 1284671"/>
              <a:gd name="connsiteX3" fmla="*/ 0 w 3617736"/>
              <a:gd name="connsiteY3" fmla="*/ 1284522 h 1284671"/>
              <a:gd name="connsiteX4" fmla="*/ 841856 w 3617736"/>
              <a:gd name="connsiteY4" fmla="*/ 0 h 1284671"/>
              <a:gd name="connsiteX0" fmla="*/ 951989 w 3617736"/>
              <a:gd name="connsiteY0" fmla="*/ 0 h 1284671"/>
              <a:gd name="connsiteX1" fmla="*/ 1693784 w 3617736"/>
              <a:gd name="connsiteY1" fmla="*/ 0 h 1284671"/>
              <a:gd name="connsiteX2" fmla="*/ 3617736 w 3617736"/>
              <a:gd name="connsiteY2" fmla="*/ 1284671 h 1284671"/>
              <a:gd name="connsiteX3" fmla="*/ 0 w 3617736"/>
              <a:gd name="connsiteY3" fmla="*/ 1284522 h 1284671"/>
              <a:gd name="connsiteX4" fmla="*/ 951989 w 3617736"/>
              <a:gd name="connsiteY4" fmla="*/ 0 h 1284671"/>
              <a:gd name="connsiteX0" fmla="*/ 951989 w 3617736"/>
              <a:gd name="connsiteY0" fmla="*/ 0 h 1284671"/>
              <a:gd name="connsiteX1" fmla="*/ 1350031 w 3617736"/>
              <a:gd name="connsiteY1" fmla="*/ 139109 h 1284671"/>
              <a:gd name="connsiteX2" fmla="*/ 3617736 w 3617736"/>
              <a:gd name="connsiteY2" fmla="*/ 1284671 h 1284671"/>
              <a:gd name="connsiteX3" fmla="*/ 0 w 3617736"/>
              <a:gd name="connsiteY3" fmla="*/ 1284522 h 1284671"/>
              <a:gd name="connsiteX4" fmla="*/ 951989 w 3617736"/>
              <a:gd name="connsiteY4" fmla="*/ 0 h 1284671"/>
              <a:gd name="connsiteX0" fmla="*/ 951989 w 3617736"/>
              <a:gd name="connsiteY0" fmla="*/ 75126 h 1359797"/>
              <a:gd name="connsiteX1" fmla="*/ 1405097 w 3617736"/>
              <a:gd name="connsiteY1" fmla="*/ 0 h 1359797"/>
              <a:gd name="connsiteX2" fmla="*/ 3617736 w 3617736"/>
              <a:gd name="connsiteY2" fmla="*/ 1359797 h 1359797"/>
              <a:gd name="connsiteX3" fmla="*/ 0 w 3617736"/>
              <a:gd name="connsiteY3" fmla="*/ 1359648 h 1359797"/>
              <a:gd name="connsiteX4" fmla="*/ 951989 w 3617736"/>
              <a:gd name="connsiteY4" fmla="*/ 75126 h 1359797"/>
              <a:gd name="connsiteX0" fmla="*/ 951989 w 3617736"/>
              <a:gd name="connsiteY0" fmla="*/ 75123 h 1359794"/>
              <a:gd name="connsiteX1" fmla="*/ 1405097 w 3617736"/>
              <a:gd name="connsiteY1" fmla="*/ 0 h 1359794"/>
              <a:gd name="connsiteX2" fmla="*/ 3617736 w 3617736"/>
              <a:gd name="connsiteY2" fmla="*/ 1359794 h 1359794"/>
              <a:gd name="connsiteX3" fmla="*/ 0 w 3617736"/>
              <a:gd name="connsiteY3" fmla="*/ 1359645 h 1359794"/>
              <a:gd name="connsiteX4" fmla="*/ 951989 w 3617736"/>
              <a:gd name="connsiteY4" fmla="*/ 75123 h 1359794"/>
              <a:gd name="connsiteX0" fmla="*/ 951989 w 3617736"/>
              <a:gd name="connsiteY0" fmla="*/ 75126 h 1359797"/>
              <a:gd name="connsiteX1" fmla="*/ 1350031 w 3617736"/>
              <a:gd name="connsiteY1" fmla="*/ 0 h 1359797"/>
              <a:gd name="connsiteX2" fmla="*/ 3617736 w 3617736"/>
              <a:gd name="connsiteY2" fmla="*/ 1359797 h 1359797"/>
              <a:gd name="connsiteX3" fmla="*/ 0 w 3617736"/>
              <a:gd name="connsiteY3" fmla="*/ 1359648 h 1359797"/>
              <a:gd name="connsiteX4" fmla="*/ 951989 w 3617736"/>
              <a:gd name="connsiteY4" fmla="*/ 75126 h 1359797"/>
              <a:gd name="connsiteX0" fmla="*/ 951989 w 3617736"/>
              <a:gd name="connsiteY0" fmla="*/ 75123 h 1359794"/>
              <a:gd name="connsiteX1" fmla="*/ 1294964 w 3617736"/>
              <a:gd name="connsiteY1" fmla="*/ 0 h 1359794"/>
              <a:gd name="connsiteX2" fmla="*/ 3617736 w 3617736"/>
              <a:gd name="connsiteY2" fmla="*/ 1359794 h 1359794"/>
              <a:gd name="connsiteX3" fmla="*/ 0 w 3617736"/>
              <a:gd name="connsiteY3" fmla="*/ 1359645 h 1359794"/>
              <a:gd name="connsiteX4" fmla="*/ 951989 w 3617736"/>
              <a:gd name="connsiteY4" fmla="*/ 75123 h 1359794"/>
              <a:gd name="connsiteX0" fmla="*/ 951989 w 3617736"/>
              <a:gd name="connsiteY0" fmla="*/ 75126 h 1359797"/>
              <a:gd name="connsiteX1" fmla="*/ 1239898 w 3617736"/>
              <a:gd name="connsiteY1" fmla="*/ 0 h 1359797"/>
              <a:gd name="connsiteX2" fmla="*/ 3617736 w 3617736"/>
              <a:gd name="connsiteY2" fmla="*/ 1359797 h 1359797"/>
              <a:gd name="connsiteX3" fmla="*/ 0 w 3617736"/>
              <a:gd name="connsiteY3" fmla="*/ 1359648 h 1359797"/>
              <a:gd name="connsiteX4" fmla="*/ 951989 w 3617736"/>
              <a:gd name="connsiteY4" fmla="*/ 75126 h 13597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17736" h="1359797">
                <a:moveTo>
                  <a:pt x="951989" y="75126"/>
                </a:moveTo>
                <a:lnTo>
                  <a:pt x="1239898" y="0"/>
                </a:lnTo>
                <a:lnTo>
                  <a:pt x="3617736" y="1359797"/>
                </a:lnTo>
                <a:lnTo>
                  <a:pt x="0" y="1359648"/>
                </a:lnTo>
                <a:lnTo>
                  <a:pt x="951989" y="75126"/>
                </a:lnTo>
                <a:close/>
              </a:path>
            </a:pathLst>
          </a:custGeom>
          <a:gradFill>
            <a:gsLst>
              <a:gs pos="0">
                <a:srgbClr val="1D9EFF"/>
              </a:gs>
              <a:gs pos="73000">
                <a:schemeClr val="accent1">
                  <a:tint val="44500"/>
                  <a:satMod val="160000"/>
                </a:schemeClr>
              </a:gs>
            </a:gsLst>
            <a:lin ang="5400000" scaled="0"/>
          </a:gradFill>
          <a:ln w="9525" cap="flat" cmpd="sng" algn="ctr">
            <a:noFill/>
            <a:prstDash val="solid"/>
            <a:round/>
            <a:headEnd type="none" w="med" len="med"/>
            <a:tailEnd type="none" w="med" len="med"/>
          </a:ln>
          <a:effectLst/>
        </p:spPr>
        <p:txBody>
          <a:bodyPr/>
          <a:lstStyle/>
          <a:p>
            <a:pPr algn="ctr" defTabSz="784225">
              <a:defRPr/>
            </a:pPr>
            <a:endParaRPr lang="zh-CN" altLang="en-US">
              <a:latin typeface="微软雅黑" panose="020B0503020204020204" pitchFamily="34" charset="-122"/>
              <a:ea typeface="微软雅黑" panose="020B0503020204020204" pitchFamily="34" charset="-122"/>
            </a:endParaRPr>
          </a:p>
        </p:txBody>
      </p:sp>
      <p:sp>
        <p:nvSpPr>
          <p:cNvPr id="42" name="矩形 31"/>
          <p:cNvSpPr/>
          <p:nvPr/>
        </p:nvSpPr>
        <p:spPr bwMode="auto">
          <a:xfrm>
            <a:off x="3468914" y="1457325"/>
            <a:ext cx="2483070" cy="432072"/>
          </a:xfrm>
          <a:prstGeom prst="rect">
            <a:avLst/>
          </a:prstGeom>
          <a:solidFill>
            <a:srgbClr val="74C2E1"/>
          </a:solidFill>
          <a:ln w="19050" cap="flat" cmpd="sng" algn="ctr">
            <a:solidFill>
              <a:schemeClr val="bg1">
                <a:lumMod val="50000"/>
              </a:schemeClr>
            </a:solidFill>
            <a:prstDash val="solid"/>
            <a:round/>
            <a:headEnd type="none" w="med" len="med"/>
            <a:tailEnd type="none" w="med" len="med"/>
          </a:ln>
          <a:effectLst/>
          <a:scene3d>
            <a:camera prst="orthographicFront"/>
            <a:lightRig rig="threePt" dir="t"/>
          </a:scene3d>
          <a:sp3d>
            <a:bevelT w="38100" h="38100"/>
            <a:bevelB/>
          </a:sp3d>
        </p:spPr>
        <p:txBody>
          <a:bodyPr/>
          <a:lstStyle/>
          <a:p>
            <a:pPr defTabSz="784225">
              <a:lnSpc>
                <a:spcPct val="120000"/>
              </a:lnSpc>
              <a:buClr>
                <a:srgbClr val="990000"/>
              </a:buClr>
              <a:buSzPct val="85000"/>
              <a:defRPr/>
            </a:pPr>
            <a:r>
              <a:rPr lang="en-US" altLang="zh-CN" sz="1600" dirty="0">
                <a:solidFill>
                  <a:schemeClr val="bg1"/>
                </a:solidFill>
                <a:latin typeface="微软雅黑" panose="020B0503020204020204" pitchFamily="34" charset="-122"/>
                <a:ea typeface="微软雅黑" panose="020B0503020204020204" pitchFamily="34" charset="-122"/>
              </a:rPr>
              <a:t>     </a:t>
            </a:r>
            <a:r>
              <a:rPr lang="en-US" altLang="zh-CN" sz="1400" dirty="0">
                <a:solidFill>
                  <a:schemeClr val="bg1"/>
                </a:solidFill>
                <a:latin typeface="微软雅黑" panose="020B0503020204020204" pitchFamily="34" charset="-122"/>
                <a:ea typeface="微软雅黑" panose="020B0503020204020204" pitchFamily="34" charset="-122"/>
              </a:rPr>
              <a:t>IP</a:t>
            </a:r>
          </a:p>
        </p:txBody>
      </p:sp>
      <p:sp>
        <p:nvSpPr>
          <p:cNvPr id="43" name="矩形 32"/>
          <p:cNvSpPr/>
          <p:nvPr/>
        </p:nvSpPr>
        <p:spPr bwMode="auto">
          <a:xfrm>
            <a:off x="5930928" y="1457325"/>
            <a:ext cx="2684462" cy="432072"/>
          </a:xfrm>
          <a:prstGeom prst="rect">
            <a:avLst/>
          </a:prstGeom>
          <a:solidFill>
            <a:srgbClr val="74C2E1"/>
          </a:solidFill>
          <a:ln w="19050" cap="flat" cmpd="sng" algn="ctr">
            <a:solidFill>
              <a:schemeClr val="bg1">
                <a:lumMod val="50000"/>
              </a:schemeClr>
            </a:solidFill>
            <a:prstDash val="solid"/>
            <a:round/>
            <a:headEnd type="none" w="med" len="med"/>
            <a:tailEnd type="none" w="med" len="med"/>
          </a:ln>
          <a:effectLst/>
          <a:scene3d>
            <a:camera prst="orthographicFront"/>
            <a:lightRig rig="threePt" dir="t"/>
          </a:scene3d>
          <a:sp3d>
            <a:bevelT w="38100" h="38100"/>
            <a:bevelB/>
          </a:sp3d>
        </p:spPr>
        <p:txBody>
          <a:bodyPr/>
          <a:lstStyle/>
          <a:p>
            <a:pPr algn="ctr" defTabSz="784225">
              <a:lnSpc>
                <a:spcPct val="120000"/>
              </a:lnSpc>
              <a:buClr>
                <a:srgbClr val="990000"/>
              </a:buClr>
              <a:buSzPct val="85000"/>
              <a:defRPr/>
            </a:pPr>
            <a:r>
              <a:rPr lang="en-US" altLang="zh-CN" sz="1400" dirty="0">
                <a:solidFill>
                  <a:schemeClr val="bg1"/>
                </a:solidFill>
                <a:latin typeface="微软雅黑" panose="020B0503020204020204" pitchFamily="34" charset="-122"/>
                <a:ea typeface="微软雅黑" panose="020B0503020204020204" pitchFamily="34" charset="-122"/>
              </a:rPr>
              <a:t>Data</a:t>
            </a: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44" name="矩形 34"/>
          <p:cNvSpPr/>
          <p:nvPr/>
        </p:nvSpPr>
        <p:spPr bwMode="auto">
          <a:xfrm>
            <a:off x="4583832" y="1457325"/>
            <a:ext cx="936104" cy="432072"/>
          </a:xfrm>
          <a:prstGeom prst="rect">
            <a:avLst/>
          </a:prstGeom>
          <a:solidFill>
            <a:srgbClr val="00669A"/>
          </a:solidFill>
          <a:ln w="19050" cap="flat" cmpd="sng" algn="ctr">
            <a:solidFill>
              <a:schemeClr val="bg1">
                <a:lumMod val="50000"/>
              </a:schemeClr>
            </a:solidFill>
            <a:prstDash val="solid"/>
            <a:round/>
            <a:headEnd type="none" w="med" len="med"/>
            <a:tailEnd type="none" w="med" len="med"/>
          </a:ln>
          <a:effectLst/>
          <a:scene3d>
            <a:camera prst="orthographicFront"/>
            <a:lightRig rig="threePt" dir="t"/>
          </a:scene3d>
          <a:sp3d>
            <a:bevelT w="38100" h="38100"/>
            <a:bevelB/>
          </a:sp3d>
        </p:spPr>
        <p:txBody>
          <a:bodyPr/>
          <a:lstStyle/>
          <a:p>
            <a:pPr algn="ctr" defTabSz="784225">
              <a:lnSpc>
                <a:spcPct val="120000"/>
              </a:lnSpc>
              <a:buClr>
                <a:srgbClr val="990000"/>
              </a:buClr>
              <a:buSzPct val="85000"/>
              <a:defRPr/>
            </a:pPr>
            <a:r>
              <a:rPr lang="en-US" altLang="zh-CN" sz="1400" dirty="0">
                <a:solidFill>
                  <a:schemeClr val="bg1"/>
                </a:solidFill>
                <a:latin typeface="微软雅黑" panose="020B0503020204020204" pitchFamily="34" charset="-122"/>
                <a:ea typeface="微软雅黑" panose="020B0503020204020204" pitchFamily="34" charset="-122"/>
              </a:rPr>
              <a:t>Protocol</a:t>
            </a:r>
          </a:p>
        </p:txBody>
      </p:sp>
      <p:grpSp>
        <p:nvGrpSpPr>
          <p:cNvPr id="56334" name="组合 48"/>
          <p:cNvGrpSpPr>
            <a:grpSpLocks/>
          </p:cNvGrpSpPr>
          <p:nvPr/>
        </p:nvGrpSpPr>
        <p:grpSpPr bwMode="auto">
          <a:xfrm>
            <a:off x="3592513" y="2301876"/>
            <a:ext cx="4679950" cy="360363"/>
            <a:chOff x="2051050" y="2448014"/>
            <a:chExt cx="4679950" cy="420688"/>
          </a:xfrm>
        </p:grpSpPr>
        <p:sp>
          <p:nvSpPr>
            <p:cNvPr id="83" name="Rectangle 4"/>
            <p:cNvSpPr>
              <a:spLocks noChangeArrowheads="1"/>
            </p:cNvSpPr>
            <p:nvPr/>
          </p:nvSpPr>
          <p:spPr bwMode="auto">
            <a:xfrm>
              <a:off x="2051050" y="2448014"/>
              <a:ext cx="1425575" cy="420688"/>
            </a:xfrm>
            <a:prstGeom prst="rect">
              <a:avLst/>
            </a:prstGeom>
            <a:solidFill>
              <a:srgbClr val="0099CC"/>
            </a:solidFill>
            <a:ln w="19050" cap="flat" cmpd="sng" algn="ctr">
              <a:solidFill>
                <a:schemeClr val="bg1">
                  <a:lumMod val="50000"/>
                </a:schemeClr>
              </a:solidFill>
              <a:prstDash val="solid"/>
              <a:round/>
              <a:headEnd type="none" w="med" len="med"/>
              <a:tailEnd type="none" w="med" len="med"/>
            </a:ln>
            <a:effectLst/>
            <a:scene3d>
              <a:camera prst="orthographicFront"/>
              <a:lightRig rig="threePt" dir="t"/>
            </a:scene3d>
            <a:sp3d>
              <a:bevelT w="38100" h="38100"/>
              <a:bevelB/>
            </a:sp3d>
          </p:spPr>
          <p:txBody>
            <a:bodyPr/>
            <a:lstStyle/>
            <a:p>
              <a:pPr algn="ctr" defTabSz="784225">
                <a:lnSpc>
                  <a:spcPct val="120000"/>
                </a:lnSpc>
                <a:buClr>
                  <a:srgbClr val="990000"/>
                </a:buClr>
                <a:buSzPct val="85000"/>
                <a:defRPr/>
              </a:pPr>
              <a:r>
                <a:rPr lang="en-US" altLang="zh-CN" sz="1400" dirty="0">
                  <a:solidFill>
                    <a:schemeClr val="bg1"/>
                  </a:solidFill>
                  <a:latin typeface="微软雅黑" panose="020B0503020204020204" pitchFamily="34" charset="-122"/>
                  <a:ea typeface="微软雅黑" panose="020B0503020204020204" pitchFamily="34" charset="-122"/>
                </a:rPr>
                <a:t>6/17</a:t>
              </a:r>
            </a:p>
          </p:txBody>
        </p:sp>
        <p:sp>
          <p:nvSpPr>
            <p:cNvPr id="84" name="Rectangle 5"/>
            <p:cNvSpPr>
              <a:spLocks noChangeArrowheads="1"/>
            </p:cNvSpPr>
            <p:nvPr/>
          </p:nvSpPr>
          <p:spPr bwMode="auto">
            <a:xfrm>
              <a:off x="3490913" y="2448014"/>
              <a:ext cx="3240087" cy="420688"/>
            </a:xfrm>
            <a:prstGeom prst="rect">
              <a:avLst/>
            </a:prstGeom>
            <a:solidFill>
              <a:srgbClr val="0099CC"/>
            </a:solidFill>
            <a:ln w="19050" cap="flat" cmpd="sng" algn="ctr">
              <a:solidFill>
                <a:schemeClr val="bg1">
                  <a:lumMod val="50000"/>
                </a:schemeClr>
              </a:solidFill>
              <a:prstDash val="solid"/>
              <a:round/>
              <a:headEnd type="none" w="med" len="med"/>
              <a:tailEnd type="none" w="med" len="med"/>
            </a:ln>
            <a:effectLst/>
            <a:scene3d>
              <a:camera prst="orthographicFront"/>
              <a:lightRig rig="threePt" dir="t"/>
            </a:scene3d>
            <a:sp3d>
              <a:bevelT w="38100" h="38100"/>
              <a:bevelB/>
            </a:sp3d>
          </p:spPr>
          <p:txBody>
            <a:bodyPr/>
            <a:lstStyle/>
            <a:p>
              <a:pPr algn="ctr" defTabSz="784225">
                <a:lnSpc>
                  <a:spcPct val="120000"/>
                </a:lnSpc>
                <a:buClr>
                  <a:srgbClr val="990000"/>
                </a:buClr>
                <a:buSzPct val="85000"/>
                <a:defRPr/>
              </a:pPr>
              <a:r>
                <a:rPr lang="en-US" altLang="zh-CN" sz="1400" dirty="0">
                  <a:solidFill>
                    <a:schemeClr val="bg1"/>
                  </a:solidFill>
                  <a:latin typeface="微软雅黑" panose="020B0503020204020204" pitchFamily="34" charset="-122"/>
                  <a:ea typeface="微软雅黑" panose="020B0503020204020204" pitchFamily="34" charset="-122"/>
                </a:rPr>
                <a:t>TCP/UDP</a:t>
              </a:r>
              <a:endParaRPr lang="zh-CN" altLang="en-US" sz="1400" dirty="0">
                <a:solidFill>
                  <a:schemeClr val="bg1"/>
                </a:solidFill>
                <a:latin typeface="微软雅黑" panose="020B0503020204020204" pitchFamily="34" charset="-122"/>
                <a:ea typeface="微软雅黑" panose="020B0503020204020204" pitchFamily="34" charset="-122"/>
              </a:endParaRPr>
            </a:p>
          </p:txBody>
        </p:sp>
      </p:grpSp>
      <p:grpSp>
        <p:nvGrpSpPr>
          <p:cNvPr id="56335" name="组合 49"/>
          <p:cNvGrpSpPr>
            <a:grpSpLocks/>
          </p:cNvGrpSpPr>
          <p:nvPr/>
        </p:nvGrpSpPr>
        <p:grpSpPr bwMode="auto">
          <a:xfrm>
            <a:off x="3592513" y="2757488"/>
            <a:ext cx="4679950" cy="360362"/>
            <a:chOff x="2051050" y="2924597"/>
            <a:chExt cx="4679950" cy="420687"/>
          </a:xfrm>
        </p:grpSpPr>
        <p:sp>
          <p:nvSpPr>
            <p:cNvPr id="81" name="Rectangle 6"/>
            <p:cNvSpPr>
              <a:spLocks noChangeArrowheads="1"/>
            </p:cNvSpPr>
            <p:nvPr/>
          </p:nvSpPr>
          <p:spPr bwMode="auto">
            <a:xfrm>
              <a:off x="2051050" y="2924597"/>
              <a:ext cx="1425575" cy="420687"/>
            </a:xfrm>
            <a:prstGeom prst="rect">
              <a:avLst/>
            </a:prstGeom>
            <a:solidFill>
              <a:srgbClr val="0099CC"/>
            </a:solidFill>
            <a:ln w="19050" cap="flat" cmpd="sng" algn="ctr">
              <a:solidFill>
                <a:schemeClr val="bg1">
                  <a:lumMod val="50000"/>
                </a:schemeClr>
              </a:solidFill>
              <a:prstDash val="solid"/>
              <a:round/>
              <a:headEnd type="none" w="med" len="med"/>
              <a:tailEnd type="none" w="med" len="med"/>
            </a:ln>
            <a:effectLst/>
            <a:scene3d>
              <a:camera prst="orthographicFront"/>
              <a:lightRig rig="threePt" dir="t"/>
            </a:scene3d>
            <a:sp3d>
              <a:bevelT w="38100" h="38100"/>
              <a:bevelB/>
            </a:sp3d>
          </p:spPr>
          <p:txBody>
            <a:bodyPr/>
            <a:lstStyle>
              <a:lvl1pPr defTabSz="784225">
                <a:defRPr sz="2100">
                  <a:solidFill>
                    <a:schemeClr val="tx1"/>
                  </a:solidFill>
                  <a:latin typeface="Arial" panose="020B0604020202020204" pitchFamily="34" charset="0"/>
                  <a:ea typeface="MS PGothic" panose="020B0600070205080204" pitchFamily="34" charset="-128"/>
                </a:defRPr>
              </a:lvl1pPr>
              <a:lvl2pPr marL="742950" indent="-285750" defTabSz="784225">
                <a:defRPr sz="2100">
                  <a:solidFill>
                    <a:schemeClr val="tx1"/>
                  </a:solidFill>
                  <a:latin typeface="Arial" panose="020B0604020202020204" pitchFamily="34" charset="0"/>
                  <a:ea typeface="MS PGothic" panose="020B0600070205080204" pitchFamily="34" charset="-128"/>
                </a:defRPr>
              </a:lvl2pPr>
              <a:lvl3pPr marL="1143000" indent="-228600" defTabSz="784225">
                <a:defRPr sz="2100">
                  <a:solidFill>
                    <a:schemeClr val="tx1"/>
                  </a:solidFill>
                  <a:latin typeface="Arial" panose="020B0604020202020204" pitchFamily="34" charset="0"/>
                  <a:ea typeface="MS PGothic" panose="020B0600070205080204" pitchFamily="34" charset="-128"/>
                </a:defRPr>
              </a:lvl3pPr>
              <a:lvl4pPr marL="1600200" indent="-228600" defTabSz="784225">
                <a:defRPr sz="2100">
                  <a:solidFill>
                    <a:schemeClr val="tx1"/>
                  </a:solidFill>
                  <a:latin typeface="Arial" panose="020B0604020202020204" pitchFamily="34" charset="0"/>
                  <a:ea typeface="MS PGothic" panose="020B0600070205080204" pitchFamily="34" charset="-128"/>
                </a:defRPr>
              </a:lvl4pPr>
              <a:lvl5pPr marL="2057400" indent="-228600"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gn="ctr">
                <a:lnSpc>
                  <a:spcPct val="120000"/>
                </a:lnSpc>
                <a:buClr>
                  <a:srgbClr val="990000"/>
                </a:buClr>
                <a:buSzPct val="85000"/>
                <a:defRPr/>
              </a:pPr>
              <a:r>
                <a:rPr lang="en-US" altLang="zh-CN" sz="1400">
                  <a:solidFill>
                    <a:schemeClr val="bg1"/>
                  </a:solidFill>
                  <a:latin typeface="微软雅黑" panose="020B0503020204020204" pitchFamily="34" charset="-122"/>
                  <a:ea typeface="微软雅黑" panose="020B0503020204020204" pitchFamily="34" charset="-122"/>
                </a:rPr>
                <a:t>1</a:t>
              </a:r>
            </a:p>
          </p:txBody>
        </p:sp>
        <p:sp>
          <p:nvSpPr>
            <p:cNvPr id="82" name="Rectangle 7"/>
            <p:cNvSpPr>
              <a:spLocks noChangeArrowheads="1"/>
            </p:cNvSpPr>
            <p:nvPr/>
          </p:nvSpPr>
          <p:spPr bwMode="auto">
            <a:xfrm>
              <a:off x="3490913" y="2924597"/>
              <a:ext cx="3240087" cy="420687"/>
            </a:xfrm>
            <a:prstGeom prst="rect">
              <a:avLst/>
            </a:prstGeom>
            <a:solidFill>
              <a:srgbClr val="0099CC"/>
            </a:solidFill>
            <a:ln w="19050" cap="flat" cmpd="sng" algn="ctr">
              <a:solidFill>
                <a:schemeClr val="bg1">
                  <a:lumMod val="50000"/>
                </a:schemeClr>
              </a:solidFill>
              <a:prstDash val="solid"/>
              <a:round/>
              <a:headEnd type="none" w="med" len="med"/>
              <a:tailEnd type="none" w="med" len="med"/>
            </a:ln>
            <a:effectLst/>
            <a:scene3d>
              <a:camera prst="orthographicFront"/>
              <a:lightRig rig="threePt" dir="t"/>
            </a:scene3d>
            <a:sp3d>
              <a:bevelT w="38100" h="38100"/>
              <a:bevelB/>
            </a:sp3d>
          </p:spPr>
          <p:txBody>
            <a:bodyPr/>
            <a:lstStyle/>
            <a:p>
              <a:pPr algn="ctr" defTabSz="784225">
                <a:lnSpc>
                  <a:spcPct val="120000"/>
                </a:lnSpc>
                <a:buClr>
                  <a:srgbClr val="990000"/>
                </a:buClr>
                <a:buSzPct val="85000"/>
                <a:defRPr/>
              </a:pPr>
              <a:r>
                <a:rPr lang="en-US" altLang="zh-CN" sz="1400">
                  <a:solidFill>
                    <a:schemeClr val="bg1"/>
                  </a:solidFill>
                  <a:latin typeface="微软雅黑" panose="020B0503020204020204" pitchFamily="34" charset="-122"/>
                  <a:ea typeface="微软雅黑" panose="020B0503020204020204" pitchFamily="34" charset="-122"/>
                </a:rPr>
                <a:t>ICMP</a:t>
              </a:r>
              <a:endParaRPr lang="zh-CN" altLang="en-US" sz="1400">
                <a:solidFill>
                  <a:schemeClr val="bg1"/>
                </a:solidFill>
                <a:latin typeface="微软雅黑" panose="020B0503020204020204" pitchFamily="34" charset="-122"/>
                <a:ea typeface="微软雅黑" panose="020B0503020204020204" pitchFamily="34" charset="-122"/>
              </a:endParaRPr>
            </a:p>
          </p:txBody>
        </p:sp>
      </p:grpSp>
      <p:grpSp>
        <p:nvGrpSpPr>
          <p:cNvPr id="56336" name="Group 44"/>
          <p:cNvGrpSpPr>
            <a:grpSpLocks/>
          </p:cNvGrpSpPr>
          <p:nvPr/>
        </p:nvGrpSpPr>
        <p:grpSpPr bwMode="auto">
          <a:xfrm>
            <a:off x="2995614" y="3302000"/>
            <a:ext cx="6269037" cy="2863850"/>
            <a:chOff x="1254150" y="3302000"/>
            <a:chExt cx="6269037" cy="2863850"/>
          </a:xfrm>
        </p:grpSpPr>
        <p:sp>
          <p:nvSpPr>
            <p:cNvPr id="40" name="Rectangle 4"/>
            <p:cNvSpPr>
              <a:spLocks noChangeArrowheads="1"/>
            </p:cNvSpPr>
            <p:nvPr/>
          </p:nvSpPr>
          <p:spPr bwMode="auto">
            <a:xfrm>
              <a:off x="1254150" y="3302000"/>
              <a:ext cx="6269037" cy="2863850"/>
            </a:xfrm>
            <a:prstGeom prst="rect">
              <a:avLst/>
            </a:prstGeom>
            <a:solidFill>
              <a:schemeClr val="bg1"/>
            </a:solidFill>
            <a:ln w="3175">
              <a:solidFill>
                <a:schemeClr val="bg1">
                  <a:lumMod val="50000"/>
                </a:schemeClr>
              </a:solidFill>
              <a:miter lim="800000"/>
              <a:headEnd/>
              <a:tailEnd/>
            </a:ln>
          </p:spPr>
          <p:txBody>
            <a:bodyPr wrap="none" anchor="ctr"/>
            <a:lstStyle/>
            <a:p>
              <a:pPr algn="ctr">
                <a:defRPr/>
              </a:pPr>
              <a:endParaRPr lang="zh-CN" altLang="en-US" sz="1200">
                <a:latin typeface="微软雅黑" panose="020B0503020204020204" pitchFamily="34" charset="-122"/>
                <a:ea typeface="微软雅黑" panose="020B0503020204020204" pitchFamily="34" charset="-122"/>
              </a:endParaRPr>
            </a:p>
          </p:txBody>
        </p:sp>
        <p:sp>
          <p:nvSpPr>
            <p:cNvPr id="56340" name="Line 6"/>
            <p:cNvSpPr>
              <a:spLocks noChangeShapeType="1"/>
            </p:cNvSpPr>
            <p:nvPr/>
          </p:nvSpPr>
          <p:spPr bwMode="auto">
            <a:xfrm>
              <a:off x="1254150" y="4202113"/>
              <a:ext cx="0" cy="0"/>
            </a:xfrm>
            <a:prstGeom prst="line">
              <a:avLst/>
            </a:prstGeom>
            <a:noFill/>
            <a:ln w="3175"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49" name="Line 7"/>
            <p:cNvSpPr>
              <a:spLocks noChangeShapeType="1"/>
            </p:cNvSpPr>
            <p:nvPr/>
          </p:nvSpPr>
          <p:spPr bwMode="auto">
            <a:xfrm>
              <a:off x="1254150" y="4314825"/>
              <a:ext cx="6269037" cy="0"/>
            </a:xfrm>
            <a:prstGeom prst="line">
              <a:avLst/>
            </a:prstGeom>
            <a:noFill/>
            <a:ln w="3175">
              <a:solidFill>
                <a:schemeClr val="bg1">
                  <a:lumMod val="50000"/>
                </a:schemeClr>
              </a:solidFill>
              <a:round/>
              <a:headEnd/>
              <a:tailEnd/>
            </a:ln>
          </p:spPr>
          <p:txBody>
            <a:bodyPr wrap="none" anchor="ctr"/>
            <a:lstStyle/>
            <a:p>
              <a:pPr algn="ctr">
                <a:defRPr/>
              </a:pPr>
              <a:endParaRPr lang="zh-CN" altLang="en-US" sz="1200">
                <a:latin typeface="微软雅黑" panose="020B0503020204020204" pitchFamily="34" charset="-122"/>
                <a:ea typeface="微软雅黑" panose="020B0503020204020204" pitchFamily="34" charset="-122"/>
              </a:endParaRPr>
            </a:p>
          </p:txBody>
        </p:sp>
        <p:sp>
          <p:nvSpPr>
            <p:cNvPr id="50" name="Line 8"/>
            <p:cNvSpPr>
              <a:spLocks noChangeShapeType="1"/>
            </p:cNvSpPr>
            <p:nvPr/>
          </p:nvSpPr>
          <p:spPr bwMode="auto">
            <a:xfrm>
              <a:off x="1254150" y="4852988"/>
              <a:ext cx="6269037" cy="0"/>
            </a:xfrm>
            <a:prstGeom prst="line">
              <a:avLst/>
            </a:prstGeom>
            <a:noFill/>
            <a:ln w="3175">
              <a:solidFill>
                <a:schemeClr val="bg1">
                  <a:lumMod val="50000"/>
                </a:schemeClr>
              </a:solidFill>
              <a:round/>
              <a:headEnd/>
              <a:tailEnd/>
            </a:ln>
          </p:spPr>
          <p:txBody>
            <a:bodyPr wrap="none" anchor="ctr"/>
            <a:lstStyle/>
            <a:p>
              <a:pPr algn="ctr">
                <a:defRPr/>
              </a:pPr>
              <a:endParaRPr lang="zh-CN" altLang="en-US" sz="1200">
                <a:latin typeface="微软雅黑" panose="020B0503020204020204" pitchFamily="34" charset="-122"/>
                <a:ea typeface="微软雅黑" panose="020B0503020204020204" pitchFamily="34" charset="-122"/>
              </a:endParaRPr>
            </a:p>
          </p:txBody>
        </p:sp>
        <p:sp>
          <p:nvSpPr>
            <p:cNvPr id="51" name="Line 9"/>
            <p:cNvSpPr>
              <a:spLocks noChangeShapeType="1"/>
            </p:cNvSpPr>
            <p:nvPr/>
          </p:nvSpPr>
          <p:spPr bwMode="auto">
            <a:xfrm>
              <a:off x="1254150" y="5724525"/>
              <a:ext cx="6269037" cy="0"/>
            </a:xfrm>
            <a:prstGeom prst="line">
              <a:avLst/>
            </a:prstGeom>
            <a:noFill/>
            <a:ln w="3175">
              <a:solidFill>
                <a:schemeClr val="bg1">
                  <a:lumMod val="50000"/>
                </a:schemeClr>
              </a:solidFill>
              <a:round/>
              <a:headEnd/>
              <a:tailEnd/>
            </a:ln>
          </p:spPr>
          <p:txBody>
            <a:bodyPr wrap="none" anchor="ctr"/>
            <a:lstStyle/>
            <a:p>
              <a:pPr algn="ctr">
                <a:defRPr/>
              </a:pPr>
              <a:endParaRPr lang="zh-CN" altLang="en-US" sz="1200">
                <a:latin typeface="微软雅黑" panose="020B0503020204020204" pitchFamily="34" charset="-122"/>
                <a:ea typeface="微软雅黑" panose="020B0503020204020204" pitchFamily="34" charset="-122"/>
              </a:endParaRPr>
            </a:p>
          </p:txBody>
        </p:sp>
        <p:sp>
          <p:nvSpPr>
            <p:cNvPr id="52" name="Line 10"/>
            <p:cNvSpPr>
              <a:spLocks noChangeShapeType="1"/>
            </p:cNvSpPr>
            <p:nvPr/>
          </p:nvSpPr>
          <p:spPr bwMode="auto">
            <a:xfrm>
              <a:off x="1257325" y="5300663"/>
              <a:ext cx="6264275" cy="0"/>
            </a:xfrm>
            <a:prstGeom prst="line">
              <a:avLst/>
            </a:prstGeom>
            <a:noFill/>
            <a:ln w="3175">
              <a:solidFill>
                <a:schemeClr val="bg1">
                  <a:lumMod val="50000"/>
                </a:schemeClr>
              </a:solidFill>
              <a:round/>
              <a:headEnd/>
              <a:tailEnd/>
            </a:ln>
          </p:spPr>
          <p:txBody>
            <a:bodyPr wrap="none" anchor="ctr"/>
            <a:lstStyle/>
            <a:p>
              <a:pPr algn="ctr">
                <a:defRPr/>
              </a:pPr>
              <a:endParaRPr lang="zh-CN" altLang="en-US" sz="1200">
                <a:latin typeface="微软雅黑" panose="020B0503020204020204" pitchFamily="34" charset="-122"/>
                <a:ea typeface="微软雅黑" panose="020B0503020204020204" pitchFamily="34" charset="-122"/>
              </a:endParaRPr>
            </a:p>
          </p:txBody>
        </p:sp>
        <p:sp>
          <p:nvSpPr>
            <p:cNvPr id="53" name="Line 11"/>
            <p:cNvSpPr>
              <a:spLocks noChangeShapeType="1"/>
            </p:cNvSpPr>
            <p:nvPr/>
          </p:nvSpPr>
          <p:spPr bwMode="auto">
            <a:xfrm>
              <a:off x="4389462" y="3302000"/>
              <a:ext cx="0" cy="1547813"/>
            </a:xfrm>
            <a:prstGeom prst="line">
              <a:avLst/>
            </a:prstGeom>
            <a:noFill/>
            <a:ln w="3175">
              <a:solidFill>
                <a:schemeClr val="bg1">
                  <a:lumMod val="50000"/>
                </a:schemeClr>
              </a:solidFill>
              <a:round/>
              <a:headEnd/>
              <a:tailEnd/>
            </a:ln>
          </p:spPr>
          <p:txBody>
            <a:bodyPr wrap="none" anchor="ctr"/>
            <a:lstStyle/>
            <a:p>
              <a:pPr algn="ctr">
                <a:defRPr/>
              </a:pPr>
              <a:endParaRPr lang="zh-CN" altLang="en-US" sz="1200">
                <a:latin typeface="微软雅黑" panose="020B0503020204020204" pitchFamily="34" charset="-122"/>
                <a:ea typeface="微软雅黑" panose="020B0503020204020204" pitchFamily="34" charset="-122"/>
              </a:endParaRPr>
            </a:p>
          </p:txBody>
        </p:sp>
        <p:sp>
          <p:nvSpPr>
            <p:cNvPr id="62" name="Line 12"/>
            <p:cNvSpPr>
              <a:spLocks noChangeShapeType="1"/>
            </p:cNvSpPr>
            <p:nvPr/>
          </p:nvSpPr>
          <p:spPr bwMode="auto">
            <a:xfrm>
              <a:off x="2030437" y="3303588"/>
              <a:ext cx="0" cy="484187"/>
            </a:xfrm>
            <a:prstGeom prst="line">
              <a:avLst/>
            </a:prstGeom>
            <a:noFill/>
            <a:ln w="3175">
              <a:solidFill>
                <a:schemeClr val="bg1">
                  <a:lumMod val="50000"/>
                </a:schemeClr>
              </a:solidFill>
              <a:round/>
              <a:headEnd/>
              <a:tailEnd/>
            </a:ln>
          </p:spPr>
          <p:txBody>
            <a:bodyPr wrap="none" anchor="ctr"/>
            <a:lstStyle/>
            <a:p>
              <a:pPr algn="ctr">
                <a:defRPr/>
              </a:pPr>
              <a:endParaRPr lang="zh-CN" altLang="en-US" sz="1200">
                <a:latin typeface="微软雅黑" panose="020B0503020204020204" pitchFamily="34" charset="-122"/>
                <a:ea typeface="微软雅黑" panose="020B0503020204020204" pitchFamily="34" charset="-122"/>
              </a:endParaRPr>
            </a:p>
          </p:txBody>
        </p:sp>
        <p:sp>
          <p:nvSpPr>
            <p:cNvPr id="63" name="Line 13"/>
            <p:cNvSpPr>
              <a:spLocks noChangeShapeType="1"/>
            </p:cNvSpPr>
            <p:nvPr/>
          </p:nvSpPr>
          <p:spPr bwMode="auto">
            <a:xfrm>
              <a:off x="3111525" y="3303588"/>
              <a:ext cx="0" cy="484187"/>
            </a:xfrm>
            <a:prstGeom prst="line">
              <a:avLst/>
            </a:prstGeom>
            <a:noFill/>
            <a:ln w="3175">
              <a:solidFill>
                <a:schemeClr val="bg1">
                  <a:lumMod val="50000"/>
                </a:schemeClr>
              </a:solidFill>
              <a:round/>
              <a:headEnd/>
              <a:tailEnd/>
            </a:ln>
          </p:spPr>
          <p:txBody>
            <a:bodyPr wrap="none" anchor="ctr"/>
            <a:lstStyle/>
            <a:p>
              <a:pPr algn="ctr">
                <a:defRPr/>
              </a:pPr>
              <a:endParaRPr lang="zh-CN" altLang="en-US" sz="1200">
                <a:latin typeface="微软雅黑" panose="020B0503020204020204" pitchFamily="34" charset="-122"/>
                <a:ea typeface="微软雅黑" panose="020B0503020204020204" pitchFamily="34" charset="-122"/>
              </a:endParaRPr>
            </a:p>
          </p:txBody>
        </p:sp>
        <p:sp>
          <p:nvSpPr>
            <p:cNvPr id="64" name="Line 15"/>
            <p:cNvSpPr>
              <a:spLocks noChangeShapeType="1"/>
            </p:cNvSpPr>
            <p:nvPr/>
          </p:nvSpPr>
          <p:spPr bwMode="auto">
            <a:xfrm>
              <a:off x="2821012" y="4293096"/>
              <a:ext cx="0" cy="539750"/>
            </a:xfrm>
            <a:prstGeom prst="line">
              <a:avLst/>
            </a:prstGeom>
            <a:noFill/>
            <a:ln w="3175">
              <a:solidFill>
                <a:schemeClr val="bg1">
                  <a:lumMod val="50000"/>
                </a:schemeClr>
              </a:solidFill>
              <a:round/>
              <a:headEnd/>
              <a:tailEnd/>
            </a:ln>
          </p:spPr>
          <p:txBody>
            <a:bodyPr wrap="none" anchor="ctr"/>
            <a:lstStyle/>
            <a:p>
              <a:pPr algn="ctr">
                <a:defRPr/>
              </a:pPr>
              <a:endParaRPr lang="zh-CN" altLang="en-US" sz="1200">
                <a:latin typeface="微软雅黑" panose="020B0503020204020204" pitchFamily="34" charset="-122"/>
                <a:ea typeface="微软雅黑" panose="020B0503020204020204" pitchFamily="34" charset="-122"/>
              </a:endParaRPr>
            </a:p>
          </p:txBody>
        </p:sp>
        <p:sp>
          <p:nvSpPr>
            <p:cNvPr id="56349" name="Text Box 16"/>
            <p:cNvSpPr txBox="1">
              <a:spLocks noChangeArrowheads="1"/>
            </p:cNvSpPr>
            <p:nvPr/>
          </p:nvSpPr>
          <p:spPr bwMode="auto">
            <a:xfrm>
              <a:off x="1313009" y="3409563"/>
              <a:ext cx="73000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a:solidFill>
                    <a:srgbClr val="000000"/>
                  </a:solidFill>
                  <a:prstDash val="sysDot"/>
                  <a:miter lim="800000"/>
                  <a:headEnd/>
                  <a:tailEnd/>
                </a14:hiddenLine>
              </a:ext>
            </a:extLst>
          </p:spPr>
          <p:txBody>
            <a:bodyPr wrap="none" anchor="ctr">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r>
                <a:rPr kumimoji="1" lang="en-US" altLang="zh-CN" sz="1200" dirty="0">
                  <a:latin typeface="微软雅黑" panose="020B0503020204020204" pitchFamily="34" charset="-122"/>
                  <a:ea typeface="微软雅黑" panose="020B0503020204020204" pitchFamily="34" charset="-122"/>
                </a:rPr>
                <a:t>Version</a:t>
              </a:r>
            </a:p>
          </p:txBody>
        </p:sp>
        <p:sp>
          <p:nvSpPr>
            <p:cNvPr id="56350" name="Text Box 18"/>
            <p:cNvSpPr txBox="1">
              <a:spLocks noChangeArrowheads="1"/>
            </p:cNvSpPr>
            <p:nvPr/>
          </p:nvSpPr>
          <p:spPr bwMode="auto">
            <a:xfrm>
              <a:off x="3364749" y="3393688"/>
              <a:ext cx="78419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a:solidFill>
                    <a:srgbClr val="000000"/>
                  </a:solidFill>
                  <a:prstDash val="sysDot"/>
                  <a:miter lim="800000"/>
                  <a:headEnd/>
                  <a:tailEnd/>
                </a14:hiddenLine>
              </a:ext>
            </a:extLst>
          </p:spPr>
          <p:txBody>
            <a:bodyPr wrap="none" anchor="ctr">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r>
                <a:rPr kumimoji="1" lang="en-US" altLang="zh-CN" sz="1200" dirty="0">
                  <a:latin typeface="微软雅黑" panose="020B0503020204020204" pitchFamily="34" charset="-122"/>
                  <a:ea typeface="微软雅黑" panose="020B0503020204020204" pitchFamily="34" charset="-122"/>
                </a:rPr>
                <a:t>DS Field</a:t>
              </a:r>
            </a:p>
          </p:txBody>
        </p:sp>
        <p:sp>
          <p:nvSpPr>
            <p:cNvPr id="56351" name="Text Box 19"/>
            <p:cNvSpPr txBox="1">
              <a:spLocks noChangeArrowheads="1"/>
            </p:cNvSpPr>
            <p:nvPr/>
          </p:nvSpPr>
          <p:spPr bwMode="auto">
            <a:xfrm>
              <a:off x="5522798" y="3393688"/>
              <a:ext cx="109247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a:solidFill>
                    <a:srgbClr val="000000"/>
                  </a:solidFill>
                  <a:prstDash val="sysDot"/>
                  <a:miter lim="800000"/>
                  <a:headEnd/>
                  <a:tailEnd/>
                </a14:hiddenLine>
              </a:ext>
            </a:extLst>
          </p:spPr>
          <p:txBody>
            <a:bodyPr wrap="none" anchor="ctr">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r>
                <a:rPr kumimoji="1" lang="en-US" altLang="zh-CN" sz="1200">
                  <a:latin typeface="微软雅黑" panose="020B0503020204020204" pitchFamily="34" charset="-122"/>
                  <a:ea typeface="微软雅黑" panose="020B0503020204020204" pitchFamily="34" charset="-122"/>
                </a:rPr>
                <a:t>Total Length</a:t>
              </a:r>
            </a:p>
          </p:txBody>
        </p:sp>
        <p:sp>
          <p:nvSpPr>
            <p:cNvPr id="56352" name="Text Box 25"/>
            <p:cNvSpPr txBox="1">
              <a:spLocks noChangeArrowheads="1"/>
            </p:cNvSpPr>
            <p:nvPr/>
          </p:nvSpPr>
          <p:spPr bwMode="auto">
            <a:xfrm>
              <a:off x="5062213" y="4443026"/>
              <a:ext cx="151676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a:solidFill>
                    <a:srgbClr val="000000"/>
                  </a:solidFill>
                  <a:prstDash val="sysDot"/>
                  <a:miter lim="800000"/>
                  <a:headEnd/>
                  <a:tailEnd/>
                </a14:hiddenLine>
              </a:ext>
            </a:extLst>
          </p:spPr>
          <p:txBody>
            <a:bodyPr wrap="none" anchor="ctr">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r>
                <a:rPr kumimoji="1" lang="en-US" altLang="zh-CN" sz="1200">
                  <a:latin typeface="微软雅黑" panose="020B0503020204020204" pitchFamily="34" charset="-122"/>
                  <a:ea typeface="微软雅黑" panose="020B0503020204020204" pitchFamily="34" charset="-122"/>
                </a:rPr>
                <a:t>Header Checksum</a:t>
              </a:r>
            </a:p>
          </p:txBody>
        </p:sp>
        <p:sp>
          <p:nvSpPr>
            <p:cNvPr id="56353" name="Text Box 26"/>
            <p:cNvSpPr txBox="1">
              <a:spLocks noChangeArrowheads="1"/>
            </p:cNvSpPr>
            <p:nvPr/>
          </p:nvSpPr>
          <p:spPr bwMode="auto">
            <a:xfrm>
              <a:off x="3643619" y="4957376"/>
              <a:ext cx="1504387"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a:solidFill>
                    <a:srgbClr val="000000"/>
                  </a:solidFill>
                  <a:prstDash val="sysDot"/>
                  <a:miter lim="800000"/>
                  <a:headEnd/>
                  <a:tailEnd/>
                </a14:hiddenLine>
              </a:ext>
            </a:extLst>
          </p:spPr>
          <p:txBody>
            <a:bodyPr wrap="none" anchor="ctr">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r>
                <a:rPr kumimoji="1" lang="en-US" altLang="zh-CN" sz="1200">
                  <a:latin typeface="微软雅黑" panose="020B0503020204020204" pitchFamily="34" charset="-122"/>
                  <a:ea typeface="微软雅黑" panose="020B0503020204020204" pitchFamily="34" charset="-122"/>
                </a:rPr>
                <a:t>Source IP Address</a:t>
              </a:r>
            </a:p>
          </p:txBody>
        </p:sp>
        <p:sp>
          <p:nvSpPr>
            <p:cNvPr id="56354" name="Text Box 27"/>
            <p:cNvSpPr txBox="1">
              <a:spLocks noChangeArrowheads="1"/>
            </p:cNvSpPr>
            <p:nvPr/>
          </p:nvSpPr>
          <p:spPr bwMode="auto">
            <a:xfrm>
              <a:off x="3472603" y="5378063"/>
              <a:ext cx="184800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a:solidFill>
                    <a:srgbClr val="000000"/>
                  </a:solidFill>
                  <a:prstDash val="sysDot"/>
                  <a:miter lim="800000"/>
                  <a:headEnd/>
                  <a:tailEnd/>
                </a14:hiddenLine>
              </a:ext>
            </a:extLst>
          </p:spPr>
          <p:txBody>
            <a:bodyPr wrap="none" anchor="ctr">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r>
                <a:rPr kumimoji="1" lang="en-US" altLang="zh-CN" sz="1200" dirty="0">
                  <a:latin typeface="微软雅黑" panose="020B0503020204020204" pitchFamily="34" charset="-122"/>
                  <a:ea typeface="微软雅黑" panose="020B0503020204020204" pitchFamily="34" charset="-122"/>
                </a:rPr>
                <a:t>Destination IP Address</a:t>
              </a:r>
            </a:p>
          </p:txBody>
        </p:sp>
        <p:sp>
          <p:nvSpPr>
            <p:cNvPr id="56355" name="Text Box 28"/>
            <p:cNvSpPr txBox="1">
              <a:spLocks noChangeArrowheads="1"/>
            </p:cNvSpPr>
            <p:nvPr/>
          </p:nvSpPr>
          <p:spPr bwMode="auto">
            <a:xfrm>
              <a:off x="3892348" y="5820976"/>
              <a:ext cx="998991"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a:solidFill>
                    <a:srgbClr val="000000"/>
                  </a:solidFill>
                  <a:prstDash val="sysDot"/>
                  <a:miter lim="800000"/>
                  <a:headEnd/>
                  <a:tailEnd/>
                </a14:hiddenLine>
              </a:ext>
            </a:extLst>
          </p:spPr>
          <p:txBody>
            <a:bodyPr wrap="none" anchor="ctr">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r>
                <a:rPr kumimoji="1" lang="en-US" altLang="zh-CN" sz="1200" dirty="0">
                  <a:latin typeface="微软雅黑" panose="020B0503020204020204" pitchFamily="34" charset="-122"/>
                  <a:ea typeface="微软雅黑" panose="020B0503020204020204" pitchFamily="34" charset="-122"/>
                </a:rPr>
                <a:t>IP  Options</a:t>
              </a:r>
            </a:p>
          </p:txBody>
        </p:sp>
        <p:sp>
          <p:nvSpPr>
            <p:cNvPr id="56356" name="Text Box 17"/>
            <p:cNvSpPr txBox="1">
              <a:spLocks noChangeArrowheads="1"/>
            </p:cNvSpPr>
            <p:nvPr/>
          </p:nvSpPr>
          <p:spPr bwMode="auto">
            <a:xfrm>
              <a:off x="2219686" y="3327549"/>
              <a:ext cx="71846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a:solidFill>
                    <a:srgbClr val="000000"/>
                  </a:solidFill>
                  <a:prstDash val="sysDot"/>
                  <a:miter lim="800000"/>
                  <a:headEnd/>
                  <a:tailEnd/>
                </a14:hiddenLine>
              </a:ext>
            </a:extLst>
          </p:spPr>
          <p:txBody>
            <a:bodyPr wrap="none" anchor="ctr">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r>
                <a:rPr kumimoji="1" lang="en-US" altLang="zh-CN" sz="1200">
                  <a:latin typeface="微软雅黑" panose="020B0503020204020204" pitchFamily="34" charset="-122"/>
                  <a:ea typeface="微软雅黑" panose="020B0503020204020204" pitchFamily="34" charset="-122"/>
                </a:rPr>
                <a:t>Header</a:t>
              </a:r>
            </a:p>
            <a:p>
              <a:pPr eaLnBrk="1" hangingPunct="1"/>
              <a:r>
                <a:rPr kumimoji="1" lang="en-US" altLang="zh-CN" sz="1200">
                  <a:latin typeface="微软雅黑" panose="020B0503020204020204" pitchFamily="34" charset="-122"/>
                  <a:ea typeface="微软雅黑" panose="020B0503020204020204" pitchFamily="34" charset="-122"/>
                </a:rPr>
                <a:t>Length</a:t>
              </a:r>
            </a:p>
          </p:txBody>
        </p:sp>
        <p:sp>
          <p:nvSpPr>
            <p:cNvPr id="56357" name="Text Box 22"/>
            <p:cNvSpPr txBox="1">
              <a:spLocks noChangeArrowheads="1"/>
            </p:cNvSpPr>
            <p:nvPr/>
          </p:nvSpPr>
          <p:spPr bwMode="auto">
            <a:xfrm>
              <a:off x="5693094" y="3922326"/>
              <a:ext cx="138371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a:solidFill>
                    <a:srgbClr val="000000"/>
                  </a:solidFill>
                  <a:prstDash val="sysDot"/>
                  <a:miter lim="800000"/>
                  <a:headEnd/>
                  <a:tailEnd/>
                </a14:hiddenLine>
              </a:ext>
            </a:extLst>
          </p:spPr>
          <p:txBody>
            <a:bodyPr wrap="none" anchor="ctr">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r>
                <a:rPr kumimoji="1" lang="en-US" altLang="zh-CN" sz="1200">
                  <a:latin typeface="微软雅黑" panose="020B0503020204020204" pitchFamily="34" charset="-122"/>
                  <a:ea typeface="微软雅黑" panose="020B0503020204020204" pitchFamily="34" charset="-122"/>
                </a:rPr>
                <a:t>Fragment</a:t>
              </a:r>
              <a:r>
                <a:rPr kumimoji="1" lang="en-US" altLang="zh-CN" sz="1200" b="1">
                  <a:solidFill>
                    <a:schemeClr val="tx2"/>
                  </a:solidFill>
                  <a:latin typeface="微软雅黑" panose="020B0503020204020204" pitchFamily="34" charset="-122"/>
                  <a:ea typeface="微软雅黑" panose="020B0503020204020204" pitchFamily="34" charset="-122"/>
                </a:rPr>
                <a:t> </a:t>
              </a:r>
              <a:r>
                <a:rPr kumimoji="1" lang="en-US" altLang="zh-CN" sz="1200">
                  <a:latin typeface="微软雅黑" panose="020B0503020204020204" pitchFamily="34" charset="-122"/>
                  <a:ea typeface="微软雅黑" panose="020B0503020204020204" pitchFamily="34" charset="-122"/>
                </a:rPr>
                <a:t>Offset</a:t>
              </a:r>
            </a:p>
          </p:txBody>
        </p:sp>
        <p:sp>
          <p:nvSpPr>
            <p:cNvPr id="56358" name="Text Box 21"/>
            <p:cNvSpPr txBox="1">
              <a:spLocks noChangeArrowheads="1"/>
            </p:cNvSpPr>
            <p:nvPr/>
          </p:nvSpPr>
          <p:spPr bwMode="auto">
            <a:xfrm>
              <a:off x="4608846" y="3922326"/>
              <a:ext cx="55976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a:solidFill>
                    <a:srgbClr val="000000"/>
                  </a:solidFill>
                  <a:prstDash val="sysDot"/>
                  <a:miter lim="800000"/>
                  <a:headEnd/>
                  <a:tailEnd/>
                </a14:hiddenLine>
              </a:ext>
            </a:extLst>
          </p:spPr>
          <p:txBody>
            <a:bodyPr wrap="none" anchor="ctr">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r>
                <a:rPr kumimoji="1" lang="en-US" altLang="zh-CN" sz="1200">
                  <a:latin typeface="微软雅黑" panose="020B0503020204020204" pitchFamily="34" charset="-122"/>
                  <a:ea typeface="微软雅黑" panose="020B0503020204020204" pitchFamily="34" charset="-122"/>
                </a:rPr>
                <a:t>Flags</a:t>
              </a:r>
            </a:p>
          </p:txBody>
        </p:sp>
        <p:sp>
          <p:nvSpPr>
            <p:cNvPr id="56359" name="Text Box 20"/>
            <p:cNvSpPr txBox="1">
              <a:spLocks noChangeArrowheads="1"/>
            </p:cNvSpPr>
            <p:nvPr/>
          </p:nvSpPr>
          <p:spPr bwMode="auto">
            <a:xfrm>
              <a:off x="2176294" y="3922326"/>
              <a:ext cx="1156087"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a:solidFill>
                    <a:srgbClr val="000000"/>
                  </a:solidFill>
                  <a:prstDash val="sysDot"/>
                  <a:miter lim="800000"/>
                  <a:headEnd/>
                  <a:tailEnd/>
                </a14:hiddenLine>
              </a:ext>
            </a:extLst>
          </p:spPr>
          <p:txBody>
            <a:bodyPr wrap="none" anchor="ctr">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r>
                <a:rPr kumimoji="1" lang="en-US" altLang="zh-CN" sz="1200">
                  <a:latin typeface="微软雅黑" panose="020B0503020204020204" pitchFamily="34" charset="-122"/>
                  <a:ea typeface="微软雅黑" panose="020B0503020204020204" pitchFamily="34" charset="-122"/>
                </a:rPr>
                <a:t>Identification</a:t>
              </a:r>
            </a:p>
          </p:txBody>
        </p:sp>
        <p:sp>
          <p:nvSpPr>
            <p:cNvPr id="77" name="Line 14"/>
            <p:cNvSpPr>
              <a:spLocks noChangeShapeType="1"/>
            </p:cNvSpPr>
            <p:nvPr/>
          </p:nvSpPr>
          <p:spPr bwMode="auto">
            <a:xfrm>
              <a:off x="5314975" y="3808413"/>
              <a:ext cx="0" cy="506412"/>
            </a:xfrm>
            <a:prstGeom prst="line">
              <a:avLst/>
            </a:prstGeom>
            <a:noFill/>
            <a:ln w="3175">
              <a:solidFill>
                <a:schemeClr val="bg1">
                  <a:lumMod val="50000"/>
                </a:schemeClr>
              </a:solidFill>
              <a:round/>
              <a:headEnd/>
              <a:tailEnd/>
            </a:ln>
          </p:spPr>
          <p:txBody>
            <a:bodyPr wrap="none" anchor="ctr"/>
            <a:lstStyle/>
            <a:p>
              <a:pPr algn="ctr">
                <a:defRPr/>
              </a:pPr>
              <a:endParaRPr lang="zh-CN" altLang="en-US" sz="1200">
                <a:latin typeface="微软雅黑" panose="020B0503020204020204" pitchFamily="34" charset="-122"/>
                <a:ea typeface="微软雅黑" panose="020B0503020204020204" pitchFamily="34" charset="-122"/>
              </a:endParaRPr>
            </a:p>
          </p:txBody>
        </p:sp>
        <p:sp>
          <p:nvSpPr>
            <p:cNvPr id="78" name="Line 14"/>
            <p:cNvSpPr>
              <a:spLocks noChangeShapeType="1"/>
            </p:cNvSpPr>
            <p:nvPr/>
          </p:nvSpPr>
          <p:spPr bwMode="auto">
            <a:xfrm>
              <a:off x="4391050" y="3789363"/>
              <a:ext cx="0" cy="506412"/>
            </a:xfrm>
            <a:prstGeom prst="line">
              <a:avLst/>
            </a:prstGeom>
            <a:noFill/>
            <a:ln w="3175">
              <a:solidFill>
                <a:schemeClr val="bg1">
                  <a:lumMod val="50000"/>
                </a:schemeClr>
              </a:solidFill>
              <a:round/>
              <a:headEnd/>
              <a:tailEnd/>
            </a:ln>
          </p:spPr>
          <p:txBody>
            <a:bodyPr wrap="none" anchor="ctr"/>
            <a:lstStyle/>
            <a:p>
              <a:pPr algn="ctr">
                <a:defRPr/>
              </a:pPr>
              <a:endParaRPr lang="zh-CN" altLang="en-US" sz="1200">
                <a:latin typeface="微软雅黑" panose="020B0503020204020204" pitchFamily="34" charset="-122"/>
                <a:ea typeface="微软雅黑" panose="020B0503020204020204" pitchFamily="34" charset="-122"/>
              </a:endParaRPr>
            </a:p>
          </p:txBody>
        </p:sp>
        <p:sp>
          <p:nvSpPr>
            <p:cNvPr id="79" name="Line 5"/>
            <p:cNvSpPr>
              <a:spLocks noChangeShapeType="1"/>
            </p:cNvSpPr>
            <p:nvPr/>
          </p:nvSpPr>
          <p:spPr bwMode="auto">
            <a:xfrm>
              <a:off x="1254150" y="3790950"/>
              <a:ext cx="6269037" cy="0"/>
            </a:xfrm>
            <a:prstGeom prst="line">
              <a:avLst/>
            </a:prstGeom>
            <a:noFill/>
            <a:ln w="3175">
              <a:solidFill>
                <a:schemeClr val="bg1">
                  <a:lumMod val="50000"/>
                </a:schemeClr>
              </a:solidFill>
              <a:round/>
              <a:headEnd/>
              <a:tailEnd/>
            </a:ln>
          </p:spPr>
          <p:txBody>
            <a:bodyPr wrap="none" anchor="ctr"/>
            <a:lstStyle/>
            <a:p>
              <a:pPr algn="ctr">
                <a:defRPr/>
              </a:pPr>
              <a:endParaRPr lang="zh-CN" altLang="en-US" sz="1200">
                <a:latin typeface="微软雅黑" panose="020B0503020204020204" pitchFamily="34" charset="-122"/>
                <a:ea typeface="微软雅黑" panose="020B0503020204020204" pitchFamily="34" charset="-122"/>
              </a:endParaRPr>
            </a:p>
          </p:txBody>
        </p:sp>
        <p:sp>
          <p:nvSpPr>
            <p:cNvPr id="56363" name="Text Box 23"/>
            <p:cNvSpPr txBox="1">
              <a:spLocks noChangeArrowheads="1"/>
            </p:cNvSpPr>
            <p:nvPr/>
          </p:nvSpPr>
          <p:spPr bwMode="auto">
            <a:xfrm>
              <a:off x="1495748" y="4441438"/>
              <a:ext cx="112017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a:solidFill>
                    <a:srgbClr val="000000"/>
                  </a:solidFill>
                  <a:prstDash val="sysDot"/>
                  <a:miter lim="800000"/>
                  <a:headEnd/>
                  <a:tailEnd/>
                </a14:hiddenLine>
              </a:ext>
            </a:extLst>
          </p:spPr>
          <p:txBody>
            <a:bodyPr wrap="none" anchor="ctr">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r>
                <a:rPr kumimoji="1" lang="en-US" altLang="zh-CN" sz="1200" dirty="0">
                  <a:latin typeface="微软雅黑" panose="020B0503020204020204" pitchFamily="34" charset="-122"/>
                  <a:ea typeface="微软雅黑" panose="020B0503020204020204" pitchFamily="34" charset="-122"/>
                </a:rPr>
                <a:t>Time to Live </a:t>
              </a:r>
            </a:p>
          </p:txBody>
        </p:sp>
      </p:grpSp>
      <p:sp>
        <p:nvSpPr>
          <p:cNvPr id="56337" name="矩形 40"/>
          <p:cNvSpPr>
            <a:spLocks noChangeArrowheads="1"/>
          </p:cNvSpPr>
          <p:nvPr/>
        </p:nvSpPr>
        <p:spPr bwMode="auto">
          <a:xfrm>
            <a:off x="4568033" y="4325025"/>
            <a:ext cx="1563687" cy="530225"/>
          </a:xfrm>
          <a:prstGeom prst="rect">
            <a:avLst/>
          </a:prstGeom>
          <a:solidFill>
            <a:schemeClr val="bg2"/>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algn="ctr" defTabSz="784225">
              <a:defRPr sz="2100">
                <a:solidFill>
                  <a:schemeClr val="tx1"/>
                </a:solidFill>
                <a:latin typeface="Arial" panose="020B0604020202020204" pitchFamily="34" charset="0"/>
                <a:ea typeface="MS PGothic" panose="020B0600070205080204" pitchFamily="34" charset="-128"/>
              </a:defRPr>
            </a:lvl1pPr>
            <a:lvl2pPr marL="742950" indent="-285750" algn="ctr" defTabSz="784225">
              <a:defRPr sz="2100">
                <a:solidFill>
                  <a:schemeClr val="tx1"/>
                </a:solidFill>
                <a:latin typeface="Arial" panose="020B0604020202020204" pitchFamily="34" charset="0"/>
                <a:ea typeface="MS PGothic" panose="020B0600070205080204" pitchFamily="34" charset="-128"/>
              </a:defRPr>
            </a:lvl2pPr>
            <a:lvl3pPr marL="1143000" indent="-228600" algn="ctr" defTabSz="784225">
              <a:defRPr sz="2100">
                <a:solidFill>
                  <a:schemeClr val="tx1"/>
                </a:solidFill>
                <a:latin typeface="Arial" panose="020B0604020202020204" pitchFamily="34" charset="0"/>
                <a:ea typeface="MS PGothic" panose="020B0600070205080204" pitchFamily="34" charset="-128"/>
              </a:defRPr>
            </a:lvl3pPr>
            <a:lvl4pPr marL="1600200" indent="-228600" algn="ctr" defTabSz="784225">
              <a:defRPr sz="2100">
                <a:solidFill>
                  <a:schemeClr val="tx1"/>
                </a:solidFill>
                <a:latin typeface="Arial" panose="020B0604020202020204" pitchFamily="34" charset="0"/>
                <a:ea typeface="MS PGothic" panose="020B0600070205080204" pitchFamily="34" charset="-128"/>
              </a:defRPr>
            </a:lvl4pPr>
            <a:lvl5pPr marL="2057400" indent="-228600" algn="ctr"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endParaRPr lang="zh-CN" altLang="en-US">
              <a:solidFill>
                <a:schemeClr val="bg1">
                  <a:lumMod val="85000"/>
                </a:schemeClr>
              </a:solidFill>
              <a:latin typeface="微软雅黑" panose="020B0503020204020204" pitchFamily="34" charset="-122"/>
              <a:ea typeface="微软雅黑" panose="020B0503020204020204" pitchFamily="34" charset="-122"/>
            </a:endParaRPr>
          </a:p>
        </p:txBody>
      </p:sp>
      <p:sp>
        <p:nvSpPr>
          <p:cNvPr id="56338" name="Text Box 24"/>
          <p:cNvSpPr txBox="1">
            <a:spLocks noChangeArrowheads="1"/>
          </p:cNvSpPr>
          <p:nvPr/>
        </p:nvSpPr>
        <p:spPr bwMode="auto">
          <a:xfrm>
            <a:off x="4953470" y="4449377"/>
            <a:ext cx="84202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a:solidFill>
                  <a:srgbClr val="000000"/>
                </a:solidFill>
                <a:prstDash val="sysDot"/>
                <a:miter lim="800000"/>
                <a:headEnd/>
                <a:tailEnd/>
              </a14:hiddenLine>
            </a:ext>
          </a:extLst>
        </p:spPr>
        <p:txBody>
          <a:bodyPr wrap="none" anchor="ctr">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r>
              <a:rPr kumimoji="1" lang="en-US" altLang="zh-CN" sz="1200" b="1" dirty="0">
                <a:solidFill>
                  <a:srgbClr val="FF0000"/>
                </a:solidFill>
                <a:latin typeface="微软雅黑" panose="020B0503020204020204" pitchFamily="34" charset="-122"/>
                <a:ea typeface="微软雅黑" panose="020B0503020204020204" pitchFamily="34" charset="-122"/>
              </a:rPr>
              <a:t>Protocol</a:t>
            </a:r>
          </a:p>
        </p:txBody>
      </p:sp>
    </p:spTree>
    <p:extLst>
      <p:ext uri="{BB962C8B-B14F-4D97-AF65-F5344CB8AC3E}">
        <p14:creationId xmlns:p14="http://schemas.microsoft.com/office/powerpoint/2010/main" val="1613330583"/>
      </p:ext>
    </p:extLst>
  </p:cSld>
  <p:clrMapOvr>
    <a:masterClrMapping/>
  </p:clrMapOvr>
  <p:timing>
    <p:tnLst>
      <p:par>
        <p:cTn id="1" dur="indefinite" restart="never" nodeType="tmRoot"/>
      </p:par>
    </p:tnLst>
  </p:timing>
</p:sld>
</file>

<file path=ppt/theme/theme1.xml><?xml version="1.0" encoding="utf-8"?>
<a:theme xmlns:a="http://schemas.openxmlformats.org/drawingml/2006/main" name="培训与认证部-母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0">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t" latinLnBrk="0" hangingPunct="1">
          <a:lnSpc>
            <a:spcPct val="100000"/>
          </a:lnSpc>
          <a:spcBef>
            <a:spcPct val="0"/>
          </a:spcBef>
          <a:spcAft>
            <a:spcPct val="0"/>
          </a:spcAft>
          <a:buClrTx/>
          <a:buSzTx/>
          <a:buFontTx/>
          <a:buNone/>
          <a:tabLst/>
          <a:def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t" latinLnBrk="0" hangingPunct="1">
          <a:lnSpc>
            <a:spcPct val="100000"/>
          </a:lnSpc>
          <a:spcBef>
            <a:spcPct val="0"/>
          </a:spcBef>
          <a:spcAft>
            <a:spcPct val="0"/>
          </a:spcAft>
          <a:buClrTx/>
          <a:buSzTx/>
          <a:buFontTx/>
          <a:buNone/>
          <a:tabLst/>
          <a:def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defRPr>
        </a:defPPr>
      </a:lstStyle>
    </a:lnDef>
    <a:txDef>
      <a:spPr bwMode="auto">
        <a:noFill/>
        <a:ln w="9525" algn="ctr">
          <a:noFill/>
          <a:miter lim="800000"/>
          <a:headEnd/>
          <a:tailEnd/>
        </a:ln>
      </a:spPr>
      <a:bodyPr vert="horz" wrap="square" lIns="87802" tIns="43901" rIns="87802" bIns="43901" numCol="1" anchor="ctr" anchorCtr="0" compatLnSpc="1">
        <a:prstTxWarp prst="textNoShape">
          <a:avLst/>
        </a:prstTxWarp>
      </a:bodyPr>
      <a:lstStyle>
        <a:defPPr>
          <a:defRPr dirty="0" smtClean="0"/>
        </a:defPPr>
      </a:lstStyle>
    </a:txDef>
  </a:objectDefaults>
  <a:extraClrSchemeLst>
    <a:extraClrScheme>
      <a:clrScheme name="default 1">
        <a:dk1>
          <a:srgbClr val="000000"/>
        </a:dk1>
        <a:lt1>
          <a:srgbClr val="FFFFFF"/>
        </a:lt1>
        <a:dk2>
          <a:srgbClr val="990000"/>
        </a:dk2>
        <a:lt2>
          <a:srgbClr val="CCCCCC"/>
        </a:lt2>
        <a:accent1>
          <a:srgbClr val="99CCCC"/>
        </a:accent1>
        <a:accent2>
          <a:srgbClr val="990000"/>
        </a:accent2>
        <a:accent3>
          <a:srgbClr val="FFFFFF"/>
        </a:accent3>
        <a:accent4>
          <a:srgbClr val="000000"/>
        </a:accent4>
        <a:accent5>
          <a:srgbClr val="CAE2E2"/>
        </a:accent5>
        <a:accent6>
          <a:srgbClr val="8A0000"/>
        </a:accent6>
        <a:hlink>
          <a:srgbClr val="009999"/>
        </a:hlink>
        <a:folHlink>
          <a:srgbClr val="999999"/>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CCCCCC"/>
        </a:lt2>
        <a:accent1>
          <a:srgbClr val="CCFF99"/>
        </a:accent1>
        <a:accent2>
          <a:srgbClr val="990000"/>
        </a:accent2>
        <a:accent3>
          <a:srgbClr val="FFFFFF"/>
        </a:accent3>
        <a:accent4>
          <a:srgbClr val="000000"/>
        </a:accent4>
        <a:accent5>
          <a:srgbClr val="E2FFCA"/>
        </a:accent5>
        <a:accent6>
          <a:srgbClr val="8A0000"/>
        </a:accent6>
        <a:hlink>
          <a:srgbClr val="669900"/>
        </a:hlink>
        <a:folHlink>
          <a:srgbClr val="999999"/>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CCCCCC"/>
        </a:lt2>
        <a:accent1>
          <a:srgbClr val="FFCC99"/>
        </a:accent1>
        <a:accent2>
          <a:srgbClr val="990000"/>
        </a:accent2>
        <a:accent3>
          <a:srgbClr val="FFFFFF"/>
        </a:accent3>
        <a:accent4>
          <a:srgbClr val="000000"/>
        </a:accent4>
        <a:accent5>
          <a:srgbClr val="FFE2CA"/>
        </a:accent5>
        <a:accent6>
          <a:srgbClr val="8A0000"/>
        </a:accent6>
        <a:hlink>
          <a:srgbClr val="FF9900"/>
        </a:hlink>
        <a:folHlink>
          <a:srgbClr val="99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CCCCCC"/>
        </a:lt2>
        <a:accent1>
          <a:srgbClr val="FF9900"/>
        </a:accent1>
        <a:accent2>
          <a:srgbClr val="990000"/>
        </a:accent2>
        <a:accent3>
          <a:srgbClr val="FFFFFF"/>
        </a:accent3>
        <a:accent4>
          <a:srgbClr val="000000"/>
        </a:accent4>
        <a:accent5>
          <a:srgbClr val="FFCAAA"/>
        </a:accent5>
        <a:accent6>
          <a:srgbClr val="8A0000"/>
        </a:accent6>
        <a:hlink>
          <a:srgbClr val="99660A"/>
        </a:hlink>
        <a:folHlink>
          <a:srgbClr val="9999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CCCCCC"/>
        </a:lt2>
        <a:accent1>
          <a:srgbClr val="CCCCFF"/>
        </a:accent1>
        <a:accent2>
          <a:srgbClr val="990000"/>
        </a:accent2>
        <a:accent3>
          <a:srgbClr val="FFFFFF"/>
        </a:accent3>
        <a:accent4>
          <a:srgbClr val="000000"/>
        </a:accent4>
        <a:accent5>
          <a:srgbClr val="E2E2FF"/>
        </a:accent5>
        <a:accent6>
          <a:srgbClr val="8A0000"/>
        </a:accent6>
        <a:hlink>
          <a:srgbClr val="006699"/>
        </a:hlink>
        <a:folHlink>
          <a:srgbClr val="999999"/>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CCCCCC"/>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自定义 3">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文档" ma:contentTypeID="0x010100CC226774B8D87F4D92D9D1F6859ED44E" ma:contentTypeVersion="0" ma:contentTypeDescription="新建文档。" ma:contentTypeScope="" ma:versionID="15bce46875ac2ce7cb7e987677f92eb8">
  <xsd:schema xmlns:xsd="http://www.w3.org/2001/XMLSchema" xmlns:xs="http://www.w3.org/2001/XMLSchema" xmlns:p="http://schemas.microsoft.com/office/2006/metadata/properties" targetNamespace="http://schemas.microsoft.com/office/2006/metadata/properties" ma:root="true" ma:fieldsID="9adfd09ad98667f9c194c646e975416a">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内容类型"/>
        <xsd:element ref="dc:title" minOccurs="0" maxOccurs="1" ma:index="4" ma:displayName="标题"/>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723E6701-3943-4A44-84F3-F772B5088830}">
  <ds:schemaRefs>
    <ds:schemaRef ds:uri="http://schemas.microsoft.com/sharepoint/v3/contenttype/forms"/>
  </ds:schemaRefs>
</ds:datastoreItem>
</file>

<file path=customXml/itemProps2.xml><?xml version="1.0" encoding="utf-8"?>
<ds:datastoreItem xmlns:ds="http://schemas.openxmlformats.org/officeDocument/2006/customXml" ds:itemID="{E17BD8AE-C614-4C71-A6E9-9364E002D56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EAE3093B-232B-4C15-AB25-7F1FBE134870}">
  <ds:schemaRefs>
    <ds:schemaRef ds:uri="http://schemas.microsoft.com/office/2006/documentManagement/types"/>
    <ds:schemaRef ds:uri="http://purl.org/dc/dcmitype/"/>
    <ds:schemaRef ds:uri="http://purl.org/dc/terms/"/>
    <ds:schemaRef ds:uri="http://purl.org/dc/elements/1.1/"/>
    <ds:schemaRef ds:uri="http://www.w3.org/XML/1998/namespace"/>
    <ds:schemaRef ds:uri="http://schemas.microsoft.com/office/infopath/2007/PartnerControls"/>
    <ds:schemaRef ds:uri="http://schemas.openxmlformats.org/package/2006/metadata/core-properties"/>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
  <TotalTime>64480</TotalTime>
  <Words>3809</Words>
  <Application>Microsoft Office PowerPoint</Application>
  <PresentationFormat>宽屏</PresentationFormat>
  <Paragraphs>517</Paragraphs>
  <Slides>28</Slides>
  <Notes>27</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28</vt:i4>
      </vt:variant>
    </vt:vector>
  </HeadingPairs>
  <TitlesOfParts>
    <vt:vector size="38" baseType="lpstr">
      <vt:lpstr>FrutigerNext LT Light</vt:lpstr>
      <vt:lpstr>FrutigerNext LT Medium</vt:lpstr>
      <vt:lpstr>FrutigerNext LT Regular</vt:lpstr>
      <vt:lpstr>MS PGothic</vt:lpstr>
      <vt:lpstr>黑体</vt:lpstr>
      <vt:lpstr>宋体</vt:lpstr>
      <vt:lpstr>微软雅黑</vt:lpstr>
      <vt:lpstr>Arial</vt:lpstr>
      <vt:lpstr>Wingdings</vt:lpstr>
      <vt:lpstr>培训与认证部-母版</vt:lpstr>
      <vt:lpstr>IP编址</vt:lpstr>
      <vt:lpstr>PowerPoint 演示文稿</vt:lpstr>
      <vt:lpstr>PowerPoint 演示文稿</vt:lpstr>
      <vt:lpstr>上层协议类型</vt:lpstr>
      <vt:lpstr>IP报文头部</vt:lpstr>
      <vt:lpstr>中文 </vt:lpstr>
      <vt:lpstr>IP包分片</vt:lpstr>
      <vt:lpstr>生存时间</vt:lpstr>
      <vt:lpstr>协议号</vt:lpstr>
      <vt:lpstr>IP编址</vt:lpstr>
      <vt:lpstr>IP编址</vt:lpstr>
      <vt:lpstr>二进制、十进制和十六进制</vt:lpstr>
      <vt:lpstr>进制之间转换</vt:lpstr>
      <vt:lpstr>二进制和十进制转换</vt:lpstr>
      <vt:lpstr>IP地址分类</vt:lpstr>
      <vt:lpstr>IP地址类型</vt:lpstr>
      <vt:lpstr>网络通信</vt:lpstr>
      <vt:lpstr>子网掩码</vt:lpstr>
      <vt:lpstr>默认子网掩码</vt:lpstr>
      <vt:lpstr>地址规划</vt:lpstr>
      <vt:lpstr>地址规划举例</vt:lpstr>
      <vt:lpstr>有类IP编址的缺陷</vt:lpstr>
      <vt:lpstr>变长子网掩码</vt:lpstr>
      <vt:lpstr>变长子网掩码举例</vt:lpstr>
      <vt:lpstr>无类域间路由</vt:lpstr>
      <vt:lpstr>网关</vt:lpstr>
      <vt:lpstr>PowerPoint 演示文稿</vt:lpstr>
      <vt:lpstr>PowerPoint 演示文稿</vt:lpstr>
    </vt:vector>
  </TitlesOfParts>
  <Company>Huawei Technologies Co.,Ltd.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0</dc:title>
  <dc:creator>c37402</dc:creator>
  <cp:lastModifiedBy>My</cp:lastModifiedBy>
  <cp:revision>2479</cp:revision>
  <dcterms:created xsi:type="dcterms:W3CDTF">2003-08-21T06:48:56Z</dcterms:created>
  <dcterms:modified xsi:type="dcterms:W3CDTF">2020-11-24T11:39:52Z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s_pID_725343">
    <vt:lpwstr>(11)3UhSoOyFRqszoDxskLpj5cCgHy0/Ke5a2v36AUt5KrgSjqJy4EvmEMiX5YGaXFvp9/UK33Tw_x000d_ RaJW6EwaME9+dHZpcw3Qvwx3X7+7GB6JsqeHubWWQ6I3ypfAK+5vZMWsyNDf33Q+yGzlBfYD_x000d_ OIxQyuEVYPacOcTgO0GGMLWMsFSrAduWXi7lDNFdBfllJdxWMbs3FZsryX4VjGFDgDu63a6N_x000d_ xu0BGaqu6EF4Ju8poQ</vt:lpwstr>
  </property>
  <property fmtid="{D5CDD505-2E9C-101B-9397-08002B2CF9AE}" pid="3" name="_ms_pID_7253431">
    <vt:lpwstr>BMOYFB6vneTRz7L1g0JJ22H5/isfqcfzh5pBpQdNEd/89Bu2iKf9rF_x000d_ 8op/8IkqLeMh+keGDgdcj0lWvNSDrOiKETLVLHKf0dAV/wbUZ1Pl7vsyjFd1JF5Sf0W2EphX_x000d_ kKThqtFyyfZrx1rpBmQNejSbMMFaLTOhJRIkS1kte6dPRjiNcn8xXAQwCfg3MVqEesS/QFUS_x000d_ 0434uENqVn3WpAxX7t7QHrSfmaRXx4stZ0aQ</vt:lpwstr>
  </property>
  <property fmtid="{D5CDD505-2E9C-101B-9397-08002B2CF9AE}" pid="4" name="_ms_pID_7253432">
    <vt:lpwstr>GlOhGokx+m1IQbE70sXTnuxTIMf68mvALZnx_x000d_ Ap3/iFwG1LihCpUCHf3Bn2ll5x23Yax8rhDQQtrN1FnZFQ+cIj2o+7GIyP6ibG2HnXSKhrF0_x000d_ vPb1zyvTEXDg5RRTl9mncM3qDJ57f7PknXx06TDv+x7A8WWQj9+kQijlJ2TzwFBui7LtkmpH_x000d_ +mYGiVPOsW+HAtEsl7A7QZExQOhpwhAKMowhwI7jB8gr0KFQzNskLY</vt:lpwstr>
  </property>
  <property fmtid="{D5CDD505-2E9C-101B-9397-08002B2CF9AE}" pid="5" name="_ms_pID_7253433">
    <vt:lpwstr>wdIY6NepULtXPaJiBT_x000d_ /NMRWPBa1Alrv+5zAztbQlwb14ItSrxj60fGWez57M9Y3Nc4tyEb941dzOsuIhoTncg4RVmX_x000d_ eIeh+kU6g7eOHI10wgRC7DyP2ooQ+zhQFN0L7N5Mhaj1f9/5QtY13CoxxVFyGTcNauHWJ/c/_x000d_ xy0hCj36m3LnI3+Mp3x+uuharMKms1ddOydlHr6th8+Xl0sscO+2Zg0PmeesnZ8SxgDRDgR/</vt:lpwstr>
  </property>
  <property fmtid="{D5CDD505-2E9C-101B-9397-08002B2CF9AE}" pid="6" name="_ms_pID_7253434">
    <vt:lpwstr>_x000d_ 06fuLz5Gs8F0062xWxQ4bNWmlQvUIY4ng3ooElJg7LpATs2N9FWODlMO09ItIhhhfBl71QoV_x000d_ TtICtiXbCRS8Mgf/00AXGY8En0/xvatrf6I7cF468IRRjRyCdV90XxXwVeExV5j1jZDrC2Jq_x000d_ l5GwJ4VyV9PDCqrI+drn/Y0ThOgfgW1VVXGo11fNi/vEjhI9/V83n6i9wMsMQkvlBqW/TwEs_x000d_ 6YoFjibjQLqH5ZQL</vt:lpwstr>
  </property>
  <property fmtid="{D5CDD505-2E9C-101B-9397-08002B2CF9AE}" pid="7" name="_ms_pID_7253435">
    <vt:lpwstr>aGcNmArSL7sKVRrXgCFeQCME3tSlGMGc1nn3F68Tlh0VzDGXMvPzk5kK_x000d_ zswiwHIYB5Bp7la8BzkurY4rONAlJzypOuUxaz8M6JW8maYWkfR3VJZ9uDKrtHfxmF7oTknV_x000d_ 0D0s5bhsrWyCgRnFkF9vpWQ0HdNdJ/2yrkO382WhWcp+N1RcxBubAoHCpm0gsHtQiWYFGoBM_x000d_ oL2nyqm6y/khwj5dIudnbisyKT+S1wWA/t</vt:lpwstr>
  </property>
  <property fmtid="{D5CDD505-2E9C-101B-9397-08002B2CF9AE}" pid="8" name="_ms_pID_7253436">
    <vt:lpwstr>TPllG6Veed9GUlfwC8cLvU8QTryE4UhobeLDXG_x000d_ ei/t7XTbTtZri5zsO3DNoARD9e5R0QxzxMu5us2xNAlqcl2eWKopk7Zmn3kTYohGakKPewGh_x000d_ +QpZycsMjFwTpwdQ8yEfaFYb67HvULkFee89Nr2/rJ/FIQdYMD2wcY1bIxGR3TNy2EhIqUh/_x000d_ 0UOiZ8P9lZw1EVxEj6INNKvwYGinwlBZGf2zpYz8UKIDbXx/LEzD</vt:lpwstr>
  </property>
  <property fmtid="{D5CDD505-2E9C-101B-9397-08002B2CF9AE}" pid="9" name="_ms_pID_7253437">
    <vt:lpwstr>ebjDDi5yUz3Atc4gUDb5_x000d_ +tv7+/b3L3sSem+xAm+C56IrhQpLVAKzS4HQh4O4UlqzYfcAOwFKAvwL4r6PwKKbnvmtnSvL_x000d_ fZ/ANFRbTWLaGmxYEefif/jPJGJYmp0uxtoD913402+R83n60akKT2NMT0MpTW3OvYxduzAB_x000d_ EQ2MqKNVY8rsHdLmLSoQxG0nO9feCHgC9YQHC85IolID0ED8MatySi5CL3Xn0lEqewCJQP</vt:lpwstr>
  </property>
  <property fmtid="{D5CDD505-2E9C-101B-9397-08002B2CF9AE}" pid="10" name="_ms_pID_7253438">
    <vt:lpwstr>ab_x000d_ PK8okltMeequt+iVcpdTAysW/K+KW8jBtQQllcDU8kVAs9MhO5sS3OhKCLlTLqy3BUamtgTs_x000d_ Jk3FN3LzrqdNsepuI/v+XhoJU/MWFWnfULsbESAO1BriRWfUJ/2S0GUIASb4l0oCNvkNmlxC_x000d_ 8lhvj9JQArDZg4yz3vBb400F0TLXD1E4n1bhjCvs56P9B4TP1zZ/O5FsGRAXJ+zl68+jNdVz_x000d_ kH+o8OlUWk4t9E</vt:lpwstr>
  </property>
  <property fmtid="{D5CDD505-2E9C-101B-9397-08002B2CF9AE}" pid="11" name="_ms_pID_7253439">
    <vt:lpwstr>gIXfEEoigI1CkVl4g0ENU/CyZuFKpB682zRrdiQadZJHgCspzF0zSSAXy4_x000d_ VKOo5XvgowQ73d4FADinc5+tJv8wHX1LsFToDkFhTzPJqbAUQX1vsQzGvZxlQr78WPj+SQIE_x000d_ fGxkVPlx+pDPs6rnSNZTbRUQwRlfuqU/DsssWUnWyv1gW04vkIWVpodKl604OJ1cms6HPzbe_x000d_ Mzwm3Gft3+DwKhutUMlITUa1+DZtcPe9</vt:lpwstr>
  </property>
  <property fmtid="{D5CDD505-2E9C-101B-9397-08002B2CF9AE}" pid="12" name="_ms_pID_72534310">
    <vt:lpwstr>9Yf9LGFXEnVCZfwfIBUFCxe3M9gP60jstDzRuK52_x000d_ Xcp8/qWzZGKHAdKR4PEqJ+oEpao/6Go6gc41a7KkCXK47Fwt7JL0XCUh</vt:lpwstr>
  </property>
  <property fmtid="{D5CDD505-2E9C-101B-9397-08002B2CF9AE}" pid="13" name="_new_ms_pID_72543">
    <vt:lpwstr>(4)jNL0gM28At52Ieaf1valQ0LhCJhckLvJxApn9P4IOGXs2CxMSeBUEQOsYE7UL6xHmrDTkB0U
8XrwX0U2eGOvdKAbibq/OwBogqOvwFaAolHRNqNy2szIx/vIxGV3RldByVnAXNghwAf/C+Ny
nC0kXXrwMXgmyFvH5Z6NNWCVsONiwda3mR+L5JpGhOxLoPqs7SuuHSITb197MVyCXsGsK2ms
+l0YVy49NdVVuXoIAG</vt:lpwstr>
  </property>
  <property fmtid="{D5CDD505-2E9C-101B-9397-08002B2CF9AE}" pid="14" name="_new_ms_pID_725431">
    <vt:lpwstr>WNXmtkOaoMvO+RtN+AF98axcECtcDzeutF/RA/MuVrkTeP8na2B2yy
m1HCyY09R6IPysdOkoFKaGF95jn8IPRP7dOExBbQlWgSPqEZNo21+gLMWeFfBt+6pUhKdwFx
7ZPjMNuUrMypYPEZngI1VIdsJf4NZKyTLKZJ0nK7WxKub3aP/MoU61sfNyyw1Icb4IGb7OFn
9w8sA6NUyvf/2CAmXCRdXcc6p9josuAb8E0f</vt:lpwstr>
  </property>
  <property fmtid="{D5CDD505-2E9C-101B-9397-08002B2CF9AE}" pid="15" name="_new_ms_pID_725432">
    <vt:lpwstr>VPOcRqDszuG9Ea/DM6UvbMLgh7KalquPd6s3
kDXgkxV66sccXBRFRpUSm24+++OZrzrFJlZ9+cTKshms+WpKgjZh/IhT4aCGlcWjlqWZhRut
yeE31Jc/cvQKXkucHQJfR38BDLb6HDqUWvPBQ8sa4eIzSeLgq189G0a1RIIGyCiIJjSWXf10
g2H9RhGj00eoqTF/R7ak+JOb3Uld8rKRh6p8+RZSbt3zCH/cPW7Uhk</vt:lpwstr>
  </property>
  <property fmtid="{D5CDD505-2E9C-101B-9397-08002B2CF9AE}" pid="16" name="_new_ms_pID_725433">
    <vt:lpwstr>w4/CdPx+g5NrTVBBFR
HKTc81zHE57lJ6Sfop/J3Md4zKo=</vt:lpwstr>
  </property>
  <property fmtid="{D5CDD505-2E9C-101B-9397-08002B2CF9AE}" pid="17" name="_2015_ms_pID_725343">
    <vt:lpwstr>(3)Bo5A+J2xGFIIQHf/KbnbgduygEogR2ot4BxyccJGOB+iX5vtue7lmB4hmeJDAPaJXjxrvqhB
+Pbp2CJihpclgilVxoPyAxG1HucmUpsNHx8Qt7RNV0/UlG3m6xXUH2gdlsNXGlcY+smEXC+a
whrs739gb2o/w2NHysJ9vPvedHZ+RMtIxG2ZFjHKDrWJgZGG9SqH6E+M0bA4SQiCgDssis1G
CfgV9gHl9HkchbW0cM</vt:lpwstr>
  </property>
  <property fmtid="{D5CDD505-2E9C-101B-9397-08002B2CF9AE}" pid="18" name="_2015_ms_pID_7253431">
    <vt:lpwstr>ccGTuJ3BIWDRTyqrwY9Ia2xZ0qX7sRo0jJb+SWUzPxYbLEidAsfmiF
wsKs8AynLG6CUFtJil9IIDl4L/eHmYQfuFf8BWH4fveqEBbPmzvyUtGjhNrNH06wudF7GflB
vUdE3JEgUq7/QUeUtEOzZ5qBvgokoSnrbKXK2G/K5gx56XUzVevZTdP02oH3xigRG7LJ0p+h
WbUf3ywvQqP3zA469hmjMRAPvD61GJX1C036</vt:lpwstr>
  </property>
  <property fmtid="{D5CDD505-2E9C-101B-9397-08002B2CF9AE}" pid="19" name="_2015_ms_pID_7253432">
    <vt:lpwstr>LqqtCZo4nqIM61K11s5kItuhaCuj1UYD5LiP
TDjqqWYlkp/RS+X6NWlp36cl1K/8xQ==</vt:lpwstr>
  </property>
  <property fmtid="{D5CDD505-2E9C-101B-9397-08002B2CF9AE}" pid="20" name="ContentTypeId">
    <vt:lpwstr>0x010100CC226774B8D87F4D92D9D1F6859ED44E</vt:lpwstr>
  </property>
  <property fmtid="{D5CDD505-2E9C-101B-9397-08002B2CF9AE}" pid="21" name="_readonly">
    <vt:lpwstr/>
  </property>
  <property fmtid="{D5CDD505-2E9C-101B-9397-08002B2CF9AE}" pid="22" name="_change">
    <vt:lpwstr/>
  </property>
  <property fmtid="{D5CDD505-2E9C-101B-9397-08002B2CF9AE}" pid="23" name="_full-control">
    <vt:lpwstr/>
  </property>
  <property fmtid="{D5CDD505-2E9C-101B-9397-08002B2CF9AE}" pid="24" name="sflag">
    <vt:lpwstr>1553473499</vt:lpwstr>
  </property>
</Properties>
</file>